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8" r:id="rId2"/>
    <p:sldId id="286" r:id="rId3"/>
    <p:sldId id="287" r:id="rId4"/>
    <p:sldId id="288" r:id="rId5"/>
    <p:sldId id="271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B597"/>
    <a:srgbClr val="BB7C50"/>
    <a:srgbClr val="B5B5B5"/>
    <a:srgbClr val="EAEAEA"/>
    <a:srgbClr val="ED6400"/>
    <a:srgbClr val="5A6783"/>
    <a:srgbClr val="F1F1F1"/>
    <a:srgbClr val="B9B9B9"/>
    <a:srgbClr val="888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5259" autoAdjust="0"/>
  </p:normalViewPr>
  <p:slideViewPr>
    <p:cSldViewPr snapToGrid="0" showGuides="1">
      <p:cViewPr>
        <p:scale>
          <a:sx n="75" d="100"/>
          <a:sy n="75" d="100"/>
        </p:scale>
        <p:origin x="636" y="4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6D9964-646B-4FED-9BC4-BCE98E8E2096}" type="datetimeFigureOut">
              <a:rPr lang="zh-CN" altLang="en-US" smtClean="0"/>
              <a:t>2022/9/15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62821-0C63-4F39-8252-D5EE108182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161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9566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9175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1359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9291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6961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218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5516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150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4449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2847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562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6317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273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1394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5012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467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2869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8628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4629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351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3360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0614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2821-0C63-4F39-8252-D5EE1081824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98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3BEB90F-CCB5-B75E-B07A-C11F8EA5D14B}"/>
              </a:ext>
            </a:extLst>
          </p:cNvPr>
          <p:cNvSpPr/>
          <p:nvPr userDrawn="1"/>
        </p:nvSpPr>
        <p:spPr>
          <a:xfrm>
            <a:off x="328250" y="6773565"/>
            <a:ext cx="11863751" cy="467449"/>
          </a:xfrm>
          <a:custGeom>
            <a:avLst/>
            <a:gdLst>
              <a:gd name="connsiteX0" fmla="*/ 576551 w 11863751"/>
              <a:gd name="connsiteY0" fmla="*/ 0 h 467449"/>
              <a:gd name="connsiteX1" fmla="*/ 11863751 w 11863751"/>
              <a:gd name="connsiteY1" fmla="*/ 0 h 467449"/>
              <a:gd name="connsiteX2" fmla="*/ 11863751 w 11863751"/>
              <a:gd name="connsiteY2" fmla="*/ 467449 h 467449"/>
              <a:gd name="connsiteX3" fmla="*/ 0 w 11863751"/>
              <a:gd name="connsiteY3" fmla="*/ 467449 h 467449"/>
              <a:gd name="connsiteX4" fmla="*/ 33333 w 11863751"/>
              <a:gd name="connsiteY4" fmla="*/ 360070 h 467449"/>
              <a:gd name="connsiteX5" fmla="*/ 576551 w 11863751"/>
              <a:gd name="connsiteY5" fmla="*/ 0 h 467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63751" h="467449">
                <a:moveTo>
                  <a:pt x="576551" y="0"/>
                </a:moveTo>
                <a:lnTo>
                  <a:pt x="11863751" y="0"/>
                </a:lnTo>
                <a:lnTo>
                  <a:pt x="11863751" y="467449"/>
                </a:lnTo>
                <a:lnTo>
                  <a:pt x="0" y="467449"/>
                </a:lnTo>
                <a:lnTo>
                  <a:pt x="33333" y="360070"/>
                </a:lnTo>
                <a:cubicBezTo>
                  <a:pt x="122831" y="148472"/>
                  <a:pt x="332353" y="0"/>
                  <a:pt x="576551" y="0"/>
                </a:cubicBezTo>
                <a:close/>
              </a:path>
            </a:pathLst>
          </a:custGeom>
          <a:gradFill>
            <a:gsLst>
              <a:gs pos="0">
                <a:srgbClr val="E0B597"/>
              </a:gs>
              <a:gs pos="100000">
                <a:srgbClr val="BB7C50"/>
              </a:gs>
            </a:gsLst>
            <a:lin ang="5400000" scaled="1"/>
          </a:gradFill>
          <a:ln w="254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7308EE5-34C3-58D9-99F5-6456E1852290}"/>
              </a:ext>
            </a:extLst>
          </p:cNvPr>
          <p:cNvGrpSpPr/>
          <p:nvPr userDrawn="1"/>
        </p:nvGrpSpPr>
        <p:grpSpPr>
          <a:xfrm>
            <a:off x="10256409" y="4493938"/>
            <a:ext cx="1768988" cy="2452966"/>
            <a:chOff x="7122121" y="1420946"/>
            <a:chExt cx="4082522" cy="566102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0D9CF51-F7AD-577E-360A-6545326240EC}"/>
                </a:ext>
              </a:extLst>
            </p:cNvPr>
            <p:cNvSpPr/>
            <p:nvPr/>
          </p:nvSpPr>
          <p:spPr>
            <a:xfrm>
              <a:off x="8928100" y="5130800"/>
              <a:ext cx="1968500" cy="1714500"/>
            </a:xfrm>
            <a:custGeom>
              <a:avLst/>
              <a:gdLst>
                <a:gd name="connsiteX0" fmla="*/ 457200 w 1968500"/>
                <a:gd name="connsiteY0" fmla="*/ 1803400 h 1803400"/>
                <a:gd name="connsiteX1" fmla="*/ 1968500 w 1968500"/>
                <a:gd name="connsiteY1" fmla="*/ 190500 h 1803400"/>
                <a:gd name="connsiteX2" fmla="*/ 1625600 w 1968500"/>
                <a:gd name="connsiteY2" fmla="*/ 0 h 1803400"/>
                <a:gd name="connsiteX3" fmla="*/ 0 w 1968500"/>
                <a:gd name="connsiteY3" fmla="*/ 1803400 h 1803400"/>
                <a:gd name="connsiteX4" fmla="*/ 457200 w 1968500"/>
                <a:gd name="connsiteY4" fmla="*/ 1803400 h 1803400"/>
                <a:gd name="connsiteX0" fmla="*/ 457200 w 1968500"/>
                <a:gd name="connsiteY0" fmla="*/ 1714500 h 1714500"/>
                <a:gd name="connsiteX1" fmla="*/ 1968500 w 1968500"/>
                <a:gd name="connsiteY1" fmla="*/ 101600 h 1714500"/>
                <a:gd name="connsiteX2" fmla="*/ 1727200 w 1968500"/>
                <a:gd name="connsiteY2" fmla="*/ 0 h 1714500"/>
                <a:gd name="connsiteX3" fmla="*/ 0 w 1968500"/>
                <a:gd name="connsiteY3" fmla="*/ 1714500 h 1714500"/>
                <a:gd name="connsiteX4" fmla="*/ 457200 w 1968500"/>
                <a:gd name="connsiteY4" fmla="*/ 171450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8500" h="1714500">
                  <a:moveTo>
                    <a:pt x="457200" y="1714500"/>
                  </a:moveTo>
                  <a:lnTo>
                    <a:pt x="1968500" y="101600"/>
                  </a:lnTo>
                  <a:lnTo>
                    <a:pt x="1727200" y="0"/>
                  </a:lnTo>
                  <a:lnTo>
                    <a:pt x="0" y="1714500"/>
                  </a:lnTo>
                  <a:lnTo>
                    <a:pt x="457200" y="171450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2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DAB4ED9-809C-64E6-9B78-E833F04194C5}"/>
                </a:ext>
              </a:extLst>
            </p:cNvPr>
            <p:cNvGrpSpPr/>
            <p:nvPr/>
          </p:nvGrpSpPr>
          <p:grpSpPr>
            <a:xfrm>
              <a:off x="7122121" y="1420946"/>
              <a:ext cx="4082522" cy="5661025"/>
              <a:chOff x="6303879" y="155525"/>
              <a:chExt cx="5699436" cy="7903117"/>
            </a:xfrm>
          </p:grpSpPr>
          <p:grpSp>
            <p:nvGrpSpPr>
              <p:cNvPr id="9" name="图形 37">
                <a:extLst>
                  <a:ext uri="{FF2B5EF4-FFF2-40B4-BE49-F238E27FC236}">
                    <a16:creationId xmlns:a16="http://schemas.microsoft.com/office/drawing/2014/main" id="{264B5075-7710-2DAB-2D35-EA981403BD27}"/>
                  </a:ext>
                </a:extLst>
              </p:cNvPr>
              <p:cNvGrpSpPr/>
              <p:nvPr/>
            </p:nvGrpSpPr>
            <p:grpSpPr>
              <a:xfrm>
                <a:off x="6303879" y="155525"/>
                <a:ext cx="5699436" cy="7903117"/>
                <a:chOff x="6623193" y="837697"/>
                <a:chExt cx="4997216" cy="6929384"/>
              </a:xfrm>
              <a:gradFill>
                <a:gsLst>
                  <a:gs pos="0">
                    <a:schemeClr val="accent2">
                      <a:lumMod val="75000"/>
                      <a:alpha val="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lin ang="5400000" scaled="1"/>
              </a:gradFill>
            </p:grpSpPr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CDB5B969-03FF-5607-BC30-2416DA9A7735}"/>
                    </a:ext>
                  </a:extLst>
                </p:cNvPr>
                <p:cNvSpPr/>
                <p:nvPr/>
              </p:nvSpPr>
              <p:spPr>
                <a:xfrm>
                  <a:off x="7850973" y="1757433"/>
                  <a:ext cx="1864943" cy="3370595"/>
                </a:xfrm>
                <a:custGeom>
                  <a:avLst/>
                  <a:gdLst>
                    <a:gd name="connsiteX0" fmla="*/ 1378929 w 1864943"/>
                    <a:gd name="connsiteY0" fmla="*/ 3370575 h 3370595"/>
                    <a:gd name="connsiteX1" fmla="*/ 1414786 w 1864943"/>
                    <a:gd name="connsiteY1" fmla="*/ 3145455 h 3370595"/>
                    <a:gd name="connsiteX2" fmla="*/ 1393893 w 1864943"/>
                    <a:gd name="connsiteY2" fmla="*/ 2761190 h 3370595"/>
                    <a:gd name="connsiteX3" fmla="*/ 1631663 w 1864943"/>
                    <a:gd name="connsiteY3" fmla="*/ 2283512 h 3370595"/>
                    <a:gd name="connsiteX4" fmla="*/ 1706540 w 1864943"/>
                    <a:gd name="connsiteY4" fmla="*/ 2023789 h 3370595"/>
                    <a:gd name="connsiteX5" fmla="*/ 1617280 w 1864943"/>
                    <a:gd name="connsiteY5" fmla="*/ 1514042 h 3370595"/>
                    <a:gd name="connsiteX6" fmla="*/ 1864938 w 1864943"/>
                    <a:gd name="connsiteY6" fmla="*/ 865086 h 3370595"/>
                    <a:gd name="connsiteX7" fmla="*/ 1664323 w 1864943"/>
                    <a:gd name="connsiteY7" fmla="*/ 1189589 h 3370595"/>
                    <a:gd name="connsiteX8" fmla="*/ 1583578 w 1864943"/>
                    <a:gd name="connsiteY8" fmla="*/ 1477837 h 3370595"/>
                    <a:gd name="connsiteX9" fmla="*/ 1541245 w 1864943"/>
                    <a:gd name="connsiteY9" fmla="*/ 1252904 h 3370595"/>
                    <a:gd name="connsiteX10" fmla="*/ 1585709 w 1864943"/>
                    <a:gd name="connsiteY10" fmla="*/ 653683 h 3370595"/>
                    <a:gd name="connsiteX11" fmla="*/ 1510758 w 1864943"/>
                    <a:gd name="connsiteY11" fmla="*/ 1210631 h 3370595"/>
                    <a:gd name="connsiteX12" fmla="*/ 1466580 w 1864943"/>
                    <a:gd name="connsiteY12" fmla="*/ 1126457 h 3370595"/>
                    <a:gd name="connsiteX13" fmla="*/ 1418792 w 1864943"/>
                    <a:gd name="connsiteY13" fmla="*/ 942361 h 3370595"/>
                    <a:gd name="connsiteX14" fmla="*/ 1431985 w 1864943"/>
                    <a:gd name="connsiteY14" fmla="*/ 1115114 h 3370595"/>
                    <a:gd name="connsiteX15" fmla="*/ 1522920 w 1864943"/>
                    <a:gd name="connsiteY15" fmla="*/ 1282156 h 3370595"/>
                    <a:gd name="connsiteX16" fmla="*/ 1624974 w 1864943"/>
                    <a:gd name="connsiteY16" fmla="*/ 2160885 h 3370595"/>
                    <a:gd name="connsiteX17" fmla="*/ 1569243 w 1864943"/>
                    <a:gd name="connsiteY17" fmla="*/ 2310696 h 3370595"/>
                    <a:gd name="connsiteX18" fmla="*/ 1604286 w 1864943"/>
                    <a:gd name="connsiteY18" fmla="*/ 1890295 h 3370595"/>
                    <a:gd name="connsiteX19" fmla="*/ 1442292 w 1864943"/>
                    <a:gd name="connsiteY19" fmla="*/ 1653633 h 3370595"/>
                    <a:gd name="connsiteX20" fmla="*/ 1592053 w 1864943"/>
                    <a:gd name="connsiteY20" fmla="*/ 1973375 h 3370595"/>
                    <a:gd name="connsiteX21" fmla="*/ 1532116 w 1864943"/>
                    <a:gd name="connsiteY21" fmla="*/ 2318376 h 3370595"/>
                    <a:gd name="connsiteX22" fmla="*/ 1480814 w 1864943"/>
                    <a:gd name="connsiteY22" fmla="*/ 2471541 h 3370595"/>
                    <a:gd name="connsiteX23" fmla="*/ 1486797 w 1864943"/>
                    <a:gd name="connsiteY23" fmla="*/ 2318782 h 3370595"/>
                    <a:gd name="connsiteX24" fmla="*/ 1507627 w 1864943"/>
                    <a:gd name="connsiteY24" fmla="*/ 2139982 h 3370595"/>
                    <a:gd name="connsiteX25" fmla="*/ 1548393 w 1864943"/>
                    <a:gd name="connsiteY25" fmla="*/ 1923966 h 3370595"/>
                    <a:gd name="connsiteX26" fmla="*/ 1458559 w 1864943"/>
                    <a:gd name="connsiteY26" fmla="*/ 2020473 h 3370595"/>
                    <a:gd name="connsiteX27" fmla="*/ 1390375 w 1864943"/>
                    <a:gd name="connsiteY27" fmla="*/ 1573369 h 3370595"/>
                    <a:gd name="connsiteX28" fmla="*/ 1459619 w 1864943"/>
                    <a:gd name="connsiteY28" fmla="*/ 1223300 h 3370595"/>
                    <a:gd name="connsiteX29" fmla="*/ 1434557 w 1864943"/>
                    <a:gd name="connsiteY29" fmla="*/ 1331293 h 3370595"/>
                    <a:gd name="connsiteX30" fmla="*/ 1419865 w 1864943"/>
                    <a:gd name="connsiteY30" fmla="*/ 1387555 h 3370595"/>
                    <a:gd name="connsiteX31" fmla="*/ 1387790 w 1864943"/>
                    <a:gd name="connsiteY31" fmla="*/ 1211942 h 3370595"/>
                    <a:gd name="connsiteX32" fmla="*/ 1163946 w 1864943"/>
                    <a:gd name="connsiteY32" fmla="*/ -20 h 3370595"/>
                    <a:gd name="connsiteX33" fmla="*/ 1365531 w 1864943"/>
                    <a:gd name="connsiteY33" fmla="*/ 1253115 h 3370595"/>
                    <a:gd name="connsiteX34" fmla="*/ 1396278 w 1864943"/>
                    <a:gd name="connsiteY34" fmla="*/ 1377331 h 3370595"/>
                    <a:gd name="connsiteX35" fmla="*/ 1342558 w 1864943"/>
                    <a:gd name="connsiteY35" fmla="*/ 1291997 h 3370595"/>
                    <a:gd name="connsiteX36" fmla="*/ 1185533 w 1864943"/>
                    <a:gd name="connsiteY36" fmla="*/ 801779 h 3370595"/>
                    <a:gd name="connsiteX37" fmla="*/ 1000309 w 1864943"/>
                    <a:gd name="connsiteY37" fmla="*/ 77373 h 3370595"/>
                    <a:gd name="connsiteX38" fmla="*/ 1152910 w 1864943"/>
                    <a:gd name="connsiteY38" fmla="*/ 775006 h 3370595"/>
                    <a:gd name="connsiteX39" fmla="*/ 1392195 w 1864943"/>
                    <a:gd name="connsiteY39" fmla="*/ 1428010 h 3370595"/>
                    <a:gd name="connsiteX40" fmla="*/ 1373527 w 1864943"/>
                    <a:gd name="connsiteY40" fmla="*/ 1555343 h 3370595"/>
                    <a:gd name="connsiteX41" fmla="*/ 1359940 w 1864943"/>
                    <a:gd name="connsiteY41" fmla="*/ 1657654 h 3370595"/>
                    <a:gd name="connsiteX42" fmla="*/ 1414067 w 1864943"/>
                    <a:gd name="connsiteY42" fmla="*/ 1938756 h 3370595"/>
                    <a:gd name="connsiteX43" fmla="*/ 1470933 w 1864943"/>
                    <a:gd name="connsiteY43" fmla="*/ 2162986 h 3370595"/>
                    <a:gd name="connsiteX44" fmla="*/ 1425360 w 1864943"/>
                    <a:gd name="connsiteY44" fmla="*/ 2559059 h 3370595"/>
                    <a:gd name="connsiteX45" fmla="*/ 1338859 w 1864943"/>
                    <a:gd name="connsiteY45" fmla="*/ 2784101 h 3370595"/>
                    <a:gd name="connsiteX46" fmla="*/ 1290781 w 1864943"/>
                    <a:gd name="connsiteY46" fmla="*/ 2791321 h 3370595"/>
                    <a:gd name="connsiteX47" fmla="*/ 1258247 w 1864943"/>
                    <a:gd name="connsiteY47" fmla="*/ 2659010 h 3370595"/>
                    <a:gd name="connsiteX48" fmla="*/ 1322079 w 1864943"/>
                    <a:gd name="connsiteY48" fmla="*/ 2146363 h 3370595"/>
                    <a:gd name="connsiteX49" fmla="*/ 1272710 w 1864943"/>
                    <a:gd name="connsiteY49" fmla="*/ 1687877 h 3370595"/>
                    <a:gd name="connsiteX50" fmla="*/ 1252102 w 1864943"/>
                    <a:gd name="connsiteY50" fmla="*/ 1454768 h 3370595"/>
                    <a:gd name="connsiteX51" fmla="*/ 1207821 w 1864943"/>
                    <a:gd name="connsiteY51" fmla="*/ 1226391 h 3370595"/>
                    <a:gd name="connsiteX52" fmla="*/ 1195447 w 1864943"/>
                    <a:gd name="connsiteY52" fmla="*/ 1192705 h 3370595"/>
                    <a:gd name="connsiteX53" fmla="*/ 1230092 w 1864943"/>
                    <a:gd name="connsiteY53" fmla="*/ 1439284 h 3370595"/>
                    <a:gd name="connsiteX54" fmla="*/ 1182386 w 1864943"/>
                    <a:gd name="connsiteY54" fmla="*/ 1363553 h 3370595"/>
                    <a:gd name="connsiteX55" fmla="*/ 1044730 w 1864943"/>
                    <a:gd name="connsiteY55" fmla="*/ 945627 h 3370595"/>
                    <a:gd name="connsiteX56" fmla="*/ 963532 w 1864943"/>
                    <a:gd name="connsiteY56" fmla="*/ 481330 h 3370595"/>
                    <a:gd name="connsiteX57" fmla="*/ 1097675 w 1864943"/>
                    <a:gd name="connsiteY57" fmla="*/ 1226461 h 3370595"/>
                    <a:gd name="connsiteX58" fmla="*/ 1176021 w 1864943"/>
                    <a:gd name="connsiteY58" fmla="*/ 1393404 h 3370595"/>
                    <a:gd name="connsiteX59" fmla="*/ 1235835 w 1864943"/>
                    <a:gd name="connsiteY59" fmla="*/ 1631679 h 3370595"/>
                    <a:gd name="connsiteX60" fmla="*/ 1154693 w 1864943"/>
                    <a:gd name="connsiteY60" fmla="*/ 1499625 h 3370595"/>
                    <a:gd name="connsiteX61" fmla="*/ 1009782 w 1864943"/>
                    <a:gd name="connsiteY61" fmla="*/ 1213416 h 3370595"/>
                    <a:gd name="connsiteX62" fmla="*/ 1031422 w 1864943"/>
                    <a:gd name="connsiteY62" fmla="*/ 1322310 h 3370595"/>
                    <a:gd name="connsiteX63" fmla="*/ 1226563 w 1864943"/>
                    <a:gd name="connsiteY63" fmla="*/ 1665212 h 3370595"/>
                    <a:gd name="connsiteX64" fmla="*/ 1287505 w 1864943"/>
                    <a:gd name="connsiteY64" fmla="*/ 2025901 h 3370595"/>
                    <a:gd name="connsiteX65" fmla="*/ 1260519 w 1864943"/>
                    <a:gd name="connsiteY65" fmla="*/ 2225070 h 3370595"/>
                    <a:gd name="connsiteX66" fmla="*/ 1201071 w 1864943"/>
                    <a:gd name="connsiteY66" fmla="*/ 2110891 h 3370595"/>
                    <a:gd name="connsiteX67" fmla="*/ 1126512 w 1864943"/>
                    <a:gd name="connsiteY67" fmla="*/ 1911148 h 3370595"/>
                    <a:gd name="connsiteX68" fmla="*/ 1010671 w 1864943"/>
                    <a:gd name="connsiteY68" fmla="*/ 1623543 h 3370595"/>
                    <a:gd name="connsiteX69" fmla="*/ 1106608 w 1864943"/>
                    <a:gd name="connsiteY69" fmla="*/ 1869558 h 3370595"/>
                    <a:gd name="connsiteX70" fmla="*/ 1102867 w 1864943"/>
                    <a:gd name="connsiteY70" fmla="*/ 1998573 h 3370595"/>
                    <a:gd name="connsiteX71" fmla="*/ 873916 w 1864943"/>
                    <a:gd name="connsiteY71" fmla="*/ 1692747 h 3370595"/>
                    <a:gd name="connsiteX72" fmla="*/ 770080 w 1864943"/>
                    <a:gd name="connsiteY72" fmla="*/ 1294725 h 3370595"/>
                    <a:gd name="connsiteX73" fmla="*/ 720858 w 1864943"/>
                    <a:gd name="connsiteY73" fmla="*/ 942370 h 3370595"/>
                    <a:gd name="connsiteX74" fmla="*/ 826011 w 1864943"/>
                    <a:gd name="connsiteY74" fmla="*/ 1554537 h 3370595"/>
                    <a:gd name="connsiteX75" fmla="*/ 854331 w 1864943"/>
                    <a:gd name="connsiteY75" fmla="*/ 1731506 h 3370595"/>
                    <a:gd name="connsiteX76" fmla="*/ 727047 w 1864943"/>
                    <a:gd name="connsiteY76" fmla="*/ 1375658 h 3370595"/>
                    <a:gd name="connsiteX77" fmla="*/ 578267 w 1864943"/>
                    <a:gd name="connsiteY77" fmla="*/ 1218711 h 3370595"/>
                    <a:gd name="connsiteX78" fmla="*/ 450944 w 1864943"/>
                    <a:gd name="connsiteY78" fmla="*/ 872553 h 3370595"/>
                    <a:gd name="connsiteX79" fmla="*/ 479850 w 1864943"/>
                    <a:gd name="connsiteY79" fmla="*/ 1035477 h 3370595"/>
                    <a:gd name="connsiteX80" fmla="*/ 605015 w 1864943"/>
                    <a:gd name="connsiteY80" fmla="*/ 1307265 h 3370595"/>
                    <a:gd name="connsiteX81" fmla="*/ 776570 w 1864943"/>
                    <a:gd name="connsiteY81" fmla="*/ 1646575 h 3370595"/>
                    <a:gd name="connsiteX82" fmla="*/ 877060 w 1864943"/>
                    <a:gd name="connsiteY82" fmla="*/ 1789883 h 3370595"/>
                    <a:gd name="connsiteX83" fmla="*/ 767355 w 1864943"/>
                    <a:gd name="connsiteY83" fmla="*/ 1697842 h 3370595"/>
                    <a:gd name="connsiteX84" fmla="*/ 578687 w 1864943"/>
                    <a:gd name="connsiteY84" fmla="*/ 1326850 h 3370595"/>
                    <a:gd name="connsiteX85" fmla="*/ 471061 w 1864943"/>
                    <a:gd name="connsiteY85" fmla="*/ 1119822 h 3370595"/>
                    <a:gd name="connsiteX86" fmla="*/ 220998 w 1864943"/>
                    <a:gd name="connsiteY86" fmla="*/ 882388 h 3370595"/>
                    <a:gd name="connsiteX87" fmla="*/ 430619 w 1864943"/>
                    <a:gd name="connsiteY87" fmla="*/ 1098116 h 3370595"/>
                    <a:gd name="connsiteX88" fmla="*/ -6 w 1864943"/>
                    <a:gd name="connsiteY88" fmla="*/ 861058 h 3370595"/>
                    <a:gd name="connsiteX89" fmla="*/ 271753 w 1864943"/>
                    <a:gd name="connsiteY89" fmla="*/ 1007612 h 3370595"/>
                    <a:gd name="connsiteX90" fmla="*/ 469269 w 1864943"/>
                    <a:gd name="connsiteY90" fmla="*/ 1169547 h 3370595"/>
                    <a:gd name="connsiteX91" fmla="*/ 693687 w 1864943"/>
                    <a:gd name="connsiteY91" fmla="*/ 1581970 h 3370595"/>
                    <a:gd name="connsiteX92" fmla="*/ 868925 w 1864943"/>
                    <a:gd name="connsiteY92" fmla="*/ 1823581 h 3370595"/>
                    <a:gd name="connsiteX93" fmla="*/ 1055752 w 1864943"/>
                    <a:gd name="connsiteY93" fmla="*/ 2009072 h 3370595"/>
                    <a:gd name="connsiteX94" fmla="*/ 1216974 w 1864943"/>
                    <a:gd name="connsiteY94" fmla="*/ 2244190 h 3370595"/>
                    <a:gd name="connsiteX95" fmla="*/ 1179150 w 1864943"/>
                    <a:gd name="connsiteY95" fmla="*/ 2442923 h 3370595"/>
                    <a:gd name="connsiteX96" fmla="*/ 1184636 w 1864943"/>
                    <a:gd name="connsiteY96" fmla="*/ 2702785 h 3370595"/>
                    <a:gd name="connsiteX97" fmla="*/ 1354192 w 1864943"/>
                    <a:gd name="connsiteY97" fmla="*/ 3301214 h 3370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864943" h="3370595">
                      <a:moveTo>
                        <a:pt x="1378929" y="3370575"/>
                      </a:moveTo>
                      <a:cubicBezTo>
                        <a:pt x="1537944" y="3150423"/>
                        <a:pt x="1421437" y="3204434"/>
                        <a:pt x="1414786" y="3145455"/>
                      </a:cubicBezTo>
                      <a:cubicBezTo>
                        <a:pt x="1352802" y="2954678"/>
                        <a:pt x="1334883" y="2902449"/>
                        <a:pt x="1393893" y="2761190"/>
                      </a:cubicBezTo>
                      <a:cubicBezTo>
                        <a:pt x="1488455" y="2604689"/>
                        <a:pt x="1564547" y="2453602"/>
                        <a:pt x="1631663" y="2283512"/>
                      </a:cubicBezTo>
                      <a:cubicBezTo>
                        <a:pt x="1658182" y="2211319"/>
                        <a:pt x="1699009" y="2098615"/>
                        <a:pt x="1706540" y="2023789"/>
                      </a:cubicBezTo>
                      <a:cubicBezTo>
                        <a:pt x="1699691" y="1770291"/>
                        <a:pt x="1598469" y="1597607"/>
                        <a:pt x="1617280" y="1514042"/>
                      </a:cubicBezTo>
                      <a:cubicBezTo>
                        <a:pt x="1681658" y="1298908"/>
                        <a:pt x="1687722" y="1112556"/>
                        <a:pt x="1864938" y="865086"/>
                      </a:cubicBezTo>
                      <a:cubicBezTo>
                        <a:pt x="1717839" y="959511"/>
                        <a:pt x="1664323" y="1189589"/>
                        <a:pt x="1664323" y="1189589"/>
                      </a:cubicBezTo>
                      <a:cubicBezTo>
                        <a:pt x="1613280" y="1430892"/>
                        <a:pt x="1670613" y="1217593"/>
                        <a:pt x="1583578" y="1477837"/>
                      </a:cubicBezTo>
                      <a:cubicBezTo>
                        <a:pt x="1583578" y="1477837"/>
                        <a:pt x="1547880" y="1311695"/>
                        <a:pt x="1541245" y="1252904"/>
                      </a:cubicBezTo>
                      <a:cubicBezTo>
                        <a:pt x="1455463" y="962409"/>
                        <a:pt x="1574297" y="836670"/>
                        <a:pt x="1585709" y="653683"/>
                      </a:cubicBezTo>
                      <a:cubicBezTo>
                        <a:pt x="1519665" y="848834"/>
                        <a:pt x="1448370" y="1008195"/>
                        <a:pt x="1510758" y="1210631"/>
                      </a:cubicBezTo>
                      <a:cubicBezTo>
                        <a:pt x="1510758" y="1210631"/>
                        <a:pt x="1542194" y="1245769"/>
                        <a:pt x="1466580" y="1126457"/>
                      </a:cubicBezTo>
                      <a:cubicBezTo>
                        <a:pt x="1390966" y="1007145"/>
                        <a:pt x="1418792" y="942361"/>
                        <a:pt x="1418792" y="942361"/>
                      </a:cubicBezTo>
                      <a:cubicBezTo>
                        <a:pt x="1418792" y="942361"/>
                        <a:pt x="1395968" y="1060103"/>
                        <a:pt x="1431985" y="1115114"/>
                      </a:cubicBezTo>
                      <a:cubicBezTo>
                        <a:pt x="1468001" y="1170125"/>
                        <a:pt x="1513257" y="1250197"/>
                        <a:pt x="1522920" y="1282156"/>
                      </a:cubicBezTo>
                      <a:cubicBezTo>
                        <a:pt x="1528921" y="1567415"/>
                        <a:pt x="1762719" y="1884208"/>
                        <a:pt x="1624974" y="2160885"/>
                      </a:cubicBezTo>
                      <a:cubicBezTo>
                        <a:pt x="1594332" y="2217531"/>
                        <a:pt x="1558133" y="2399170"/>
                        <a:pt x="1569243" y="2310696"/>
                      </a:cubicBezTo>
                      <a:cubicBezTo>
                        <a:pt x="1581482" y="2151502"/>
                        <a:pt x="1630903" y="1946810"/>
                        <a:pt x="1604286" y="1890295"/>
                      </a:cubicBezTo>
                      <a:cubicBezTo>
                        <a:pt x="1547734" y="1772434"/>
                        <a:pt x="1442292" y="1653633"/>
                        <a:pt x="1442292" y="1653633"/>
                      </a:cubicBezTo>
                      <a:cubicBezTo>
                        <a:pt x="1442292" y="1653633"/>
                        <a:pt x="1627526" y="1891651"/>
                        <a:pt x="1592053" y="1973375"/>
                      </a:cubicBezTo>
                      <a:cubicBezTo>
                        <a:pt x="1585254" y="2060497"/>
                        <a:pt x="1558537" y="2233494"/>
                        <a:pt x="1532116" y="2318376"/>
                      </a:cubicBezTo>
                      <a:cubicBezTo>
                        <a:pt x="1508947" y="2347856"/>
                        <a:pt x="1480814" y="2471541"/>
                        <a:pt x="1480814" y="2471541"/>
                      </a:cubicBezTo>
                      <a:cubicBezTo>
                        <a:pt x="1480814" y="2471541"/>
                        <a:pt x="1479898" y="2388851"/>
                        <a:pt x="1486797" y="2318782"/>
                      </a:cubicBezTo>
                      <a:cubicBezTo>
                        <a:pt x="1493696" y="2248712"/>
                        <a:pt x="1494251" y="2204455"/>
                        <a:pt x="1507627" y="2139982"/>
                      </a:cubicBezTo>
                      <a:cubicBezTo>
                        <a:pt x="1506983" y="2092097"/>
                        <a:pt x="1576834" y="1885712"/>
                        <a:pt x="1548393" y="1923966"/>
                      </a:cubicBezTo>
                      <a:cubicBezTo>
                        <a:pt x="1441716" y="2099580"/>
                        <a:pt x="1507703" y="2137250"/>
                        <a:pt x="1458559" y="2020473"/>
                      </a:cubicBezTo>
                      <a:cubicBezTo>
                        <a:pt x="1442376" y="1919527"/>
                        <a:pt x="1352714" y="1668415"/>
                        <a:pt x="1390375" y="1573369"/>
                      </a:cubicBezTo>
                      <a:cubicBezTo>
                        <a:pt x="1416534" y="1449421"/>
                        <a:pt x="1473840" y="1317812"/>
                        <a:pt x="1459619" y="1223300"/>
                      </a:cubicBezTo>
                      <a:cubicBezTo>
                        <a:pt x="1432857" y="1250659"/>
                        <a:pt x="1449249" y="1275029"/>
                        <a:pt x="1434557" y="1331293"/>
                      </a:cubicBezTo>
                      <a:lnTo>
                        <a:pt x="1419865" y="1387555"/>
                      </a:lnTo>
                      <a:cubicBezTo>
                        <a:pt x="1419865" y="1387555"/>
                        <a:pt x="1403429" y="1257292"/>
                        <a:pt x="1387790" y="1211942"/>
                      </a:cubicBezTo>
                      <a:cubicBezTo>
                        <a:pt x="1372152" y="1166591"/>
                        <a:pt x="1311497" y="222518"/>
                        <a:pt x="1163946" y="-20"/>
                      </a:cubicBezTo>
                      <a:cubicBezTo>
                        <a:pt x="1275165" y="267462"/>
                        <a:pt x="1355999" y="1197986"/>
                        <a:pt x="1365531" y="1253115"/>
                      </a:cubicBezTo>
                      <a:cubicBezTo>
                        <a:pt x="1375062" y="1308245"/>
                        <a:pt x="1396278" y="1377331"/>
                        <a:pt x="1396278" y="1377331"/>
                      </a:cubicBezTo>
                      <a:cubicBezTo>
                        <a:pt x="1396278" y="1377331"/>
                        <a:pt x="1353377" y="1321535"/>
                        <a:pt x="1342558" y="1291997"/>
                      </a:cubicBezTo>
                      <a:cubicBezTo>
                        <a:pt x="1315082" y="1256530"/>
                        <a:pt x="1257447" y="1083039"/>
                        <a:pt x="1185533" y="801779"/>
                      </a:cubicBezTo>
                      <a:cubicBezTo>
                        <a:pt x="1113619" y="520519"/>
                        <a:pt x="1024924" y="123991"/>
                        <a:pt x="1000309" y="77373"/>
                      </a:cubicBezTo>
                      <a:cubicBezTo>
                        <a:pt x="1024227" y="190206"/>
                        <a:pt x="1081347" y="486322"/>
                        <a:pt x="1152910" y="775006"/>
                      </a:cubicBezTo>
                      <a:cubicBezTo>
                        <a:pt x="1224474" y="1063689"/>
                        <a:pt x="1310490" y="1344930"/>
                        <a:pt x="1392195" y="1428010"/>
                      </a:cubicBezTo>
                      <a:lnTo>
                        <a:pt x="1373527" y="1555343"/>
                      </a:lnTo>
                      <a:cubicBezTo>
                        <a:pt x="1373527" y="1555343"/>
                        <a:pt x="1356834" y="1590423"/>
                        <a:pt x="1359940" y="1657654"/>
                      </a:cubicBezTo>
                      <a:cubicBezTo>
                        <a:pt x="1363046" y="1724886"/>
                        <a:pt x="1404169" y="1868305"/>
                        <a:pt x="1414067" y="1938756"/>
                      </a:cubicBezTo>
                      <a:cubicBezTo>
                        <a:pt x="1423966" y="2009207"/>
                        <a:pt x="1475305" y="2111954"/>
                        <a:pt x="1470933" y="2162986"/>
                      </a:cubicBezTo>
                      <a:cubicBezTo>
                        <a:pt x="1466561" y="2214019"/>
                        <a:pt x="1425360" y="2559059"/>
                        <a:pt x="1425360" y="2559059"/>
                      </a:cubicBezTo>
                      <a:cubicBezTo>
                        <a:pt x="1390302" y="2656841"/>
                        <a:pt x="1364257" y="2698368"/>
                        <a:pt x="1338859" y="2784101"/>
                      </a:cubicBezTo>
                      <a:cubicBezTo>
                        <a:pt x="1326380" y="2823707"/>
                        <a:pt x="1321321" y="2851325"/>
                        <a:pt x="1290781" y="2791321"/>
                      </a:cubicBezTo>
                      <a:cubicBezTo>
                        <a:pt x="1260241" y="2731317"/>
                        <a:pt x="1278782" y="2721862"/>
                        <a:pt x="1258247" y="2659010"/>
                      </a:cubicBezTo>
                      <a:cubicBezTo>
                        <a:pt x="1208929" y="2483298"/>
                        <a:pt x="1267933" y="2311901"/>
                        <a:pt x="1322079" y="2146363"/>
                      </a:cubicBezTo>
                      <a:cubicBezTo>
                        <a:pt x="1323178" y="1952371"/>
                        <a:pt x="1306056" y="1879069"/>
                        <a:pt x="1272710" y="1687877"/>
                      </a:cubicBezTo>
                      <a:cubicBezTo>
                        <a:pt x="1268445" y="1665622"/>
                        <a:pt x="1250047" y="1524616"/>
                        <a:pt x="1252102" y="1454768"/>
                      </a:cubicBezTo>
                      <a:cubicBezTo>
                        <a:pt x="1254157" y="1384921"/>
                        <a:pt x="1212086" y="1248641"/>
                        <a:pt x="1207821" y="1226391"/>
                      </a:cubicBezTo>
                      <a:cubicBezTo>
                        <a:pt x="1203556" y="1204141"/>
                        <a:pt x="1201135" y="1149877"/>
                        <a:pt x="1195447" y="1192705"/>
                      </a:cubicBezTo>
                      <a:cubicBezTo>
                        <a:pt x="1189759" y="1235532"/>
                        <a:pt x="1230092" y="1439284"/>
                        <a:pt x="1230092" y="1439284"/>
                      </a:cubicBezTo>
                      <a:cubicBezTo>
                        <a:pt x="1230092" y="1439284"/>
                        <a:pt x="1198885" y="1397308"/>
                        <a:pt x="1182386" y="1363553"/>
                      </a:cubicBezTo>
                      <a:cubicBezTo>
                        <a:pt x="1167751" y="1333610"/>
                        <a:pt x="1077957" y="1078304"/>
                        <a:pt x="1044730" y="945627"/>
                      </a:cubicBezTo>
                      <a:cubicBezTo>
                        <a:pt x="1013690" y="821689"/>
                        <a:pt x="963532" y="481330"/>
                        <a:pt x="963532" y="481330"/>
                      </a:cubicBezTo>
                      <a:cubicBezTo>
                        <a:pt x="928672" y="546409"/>
                        <a:pt x="1021388" y="1038100"/>
                        <a:pt x="1097675" y="1226461"/>
                      </a:cubicBezTo>
                      <a:cubicBezTo>
                        <a:pt x="1133347" y="1314542"/>
                        <a:pt x="1135107" y="1320894"/>
                        <a:pt x="1176021" y="1393404"/>
                      </a:cubicBezTo>
                      <a:cubicBezTo>
                        <a:pt x="1221642" y="1467490"/>
                        <a:pt x="1234793" y="1545511"/>
                        <a:pt x="1235835" y="1631679"/>
                      </a:cubicBezTo>
                      <a:cubicBezTo>
                        <a:pt x="1235835" y="1631679"/>
                        <a:pt x="1218249" y="1582875"/>
                        <a:pt x="1154693" y="1499625"/>
                      </a:cubicBezTo>
                      <a:cubicBezTo>
                        <a:pt x="1091136" y="1416375"/>
                        <a:pt x="1009782" y="1213416"/>
                        <a:pt x="1009782" y="1213416"/>
                      </a:cubicBezTo>
                      <a:cubicBezTo>
                        <a:pt x="1009782" y="1213416"/>
                        <a:pt x="1006411" y="1275046"/>
                        <a:pt x="1031422" y="1322310"/>
                      </a:cubicBezTo>
                      <a:cubicBezTo>
                        <a:pt x="1087070" y="1444763"/>
                        <a:pt x="1153212" y="1554794"/>
                        <a:pt x="1226563" y="1665212"/>
                      </a:cubicBezTo>
                      <a:cubicBezTo>
                        <a:pt x="1253647" y="1724960"/>
                        <a:pt x="1280565" y="1908040"/>
                        <a:pt x="1287505" y="2025901"/>
                      </a:cubicBezTo>
                      <a:cubicBezTo>
                        <a:pt x="1302953" y="2098983"/>
                        <a:pt x="1279674" y="2158103"/>
                        <a:pt x="1260519" y="2225070"/>
                      </a:cubicBezTo>
                      <a:cubicBezTo>
                        <a:pt x="1260519" y="2225070"/>
                        <a:pt x="1228031" y="2161613"/>
                        <a:pt x="1201071" y="2110891"/>
                      </a:cubicBezTo>
                      <a:cubicBezTo>
                        <a:pt x="1174111" y="2060170"/>
                        <a:pt x="1120666" y="2009540"/>
                        <a:pt x="1126512" y="1911148"/>
                      </a:cubicBezTo>
                      <a:cubicBezTo>
                        <a:pt x="1147524" y="1766603"/>
                        <a:pt x="974070" y="1565702"/>
                        <a:pt x="1010671" y="1623543"/>
                      </a:cubicBezTo>
                      <a:cubicBezTo>
                        <a:pt x="1038578" y="1667125"/>
                        <a:pt x="1101923" y="1814221"/>
                        <a:pt x="1106608" y="1869558"/>
                      </a:cubicBezTo>
                      <a:cubicBezTo>
                        <a:pt x="1094032" y="2004215"/>
                        <a:pt x="1145611" y="2045488"/>
                        <a:pt x="1102867" y="1998573"/>
                      </a:cubicBezTo>
                      <a:cubicBezTo>
                        <a:pt x="1042704" y="1921476"/>
                        <a:pt x="875401" y="1794693"/>
                        <a:pt x="873916" y="1692747"/>
                      </a:cubicBezTo>
                      <a:cubicBezTo>
                        <a:pt x="875075" y="1647773"/>
                        <a:pt x="815776" y="1420326"/>
                        <a:pt x="770080" y="1294725"/>
                      </a:cubicBezTo>
                      <a:cubicBezTo>
                        <a:pt x="725403" y="1171935"/>
                        <a:pt x="739813" y="1017117"/>
                        <a:pt x="720858" y="942370"/>
                      </a:cubicBezTo>
                      <a:cubicBezTo>
                        <a:pt x="684288" y="1199312"/>
                        <a:pt x="768560" y="1314936"/>
                        <a:pt x="826011" y="1554537"/>
                      </a:cubicBezTo>
                      <a:cubicBezTo>
                        <a:pt x="828192" y="1591468"/>
                        <a:pt x="854331" y="1731506"/>
                        <a:pt x="854331" y="1731506"/>
                      </a:cubicBezTo>
                      <a:cubicBezTo>
                        <a:pt x="771825" y="1642449"/>
                        <a:pt x="781891" y="1437656"/>
                        <a:pt x="727047" y="1375658"/>
                      </a:cubicBezTo>
                      <a:cubicBezTo>
                        <a:pt x="640850" y="1281677"/>
                        <a:pt x="619549" y="1306571"/>
                        <a:pt x="578267" y="1218711"/>
                      </a:cubicBezTo>
                      <a:cubicBezTo>
                        <a:pt x="536984" y="1130852"/>
                        <a:pt x="458426" y="888745"/>
                        <a:pt x="450944" y="872553"/>
                      </a:cubicBezTo>
                      <a:cubicBezTo>
                        <a:pt x="443461" y="856360"/>
                        <a:pt x="464211" y="985771"/>
                        <a:pt x="479850" y="1035477"/>
                      </a:cubicBezTo>
                      <a:cubicBezTo>
                        <a:pt x="515391" y="1148438"/>
                        <a:pt x="567731" y="1261766"/>
                        <a:pt x="605015" y="1307265"/>
                      </a:cubicBezTo>
                      <a:cubicBezTo>
                        <a:pt x="781044" y="1457026"/>
                        <a:pt x="723994" y="1501526"/>
                        <a:pt x="776570" y="1646575"/>
                      </a:cubicBezTo>
                      <a:cubicBezTo>
                        <a:pt x="798054" y="1702285"/>
                        <a:pt x="877060" y="1789883"/>
                        <a:pt x="877060" y="1789883"/>
                      </a:cubicBezTo>
                      <a:cubicBezTo>
                        <a:pt x="877060" y="1789883"/>
                        <a:pt x="806263" y="1749170"/>
                        <a:pt x="767355" y="1697842"/>
                      </a:cubicBezTo>
                      <a:cubicBezTo>
                        <a:pt x="664777" y="1419937"/>
                        <a:pt x="644031" y="1477016"/>
                        <a:pt x="578687" y="1326850"/>
                      </a:cubicBezTo>
                      <a:cubicBezTo>
                        <a:pt x="556572" y="1275899"/>
                        <a:pt x="493125" y="1153048"/>
                        <a:pt x="471061" y="1119822"/>
                      </a:cubicBezTo>
                      <a:cubicBezTo>
                        <a:pt x="399897" y="1010502"/>
                        <a:pt x="320637" y="942902"/>
                        <a:pt x="220998" y="882388"/>
                      </a:cubicBezTo>
                      <a:cubicBezTo>
                        <a:pt x="292366" y="941713"/>
                        <a:pt x="376915" y="1016570"/>
                        <a:pt x="430619" y="1098116"/>
                      </a:cubicBezTo>
                      <a:cubicBezTo>
                        <a:pt x="316876" y="1007608"/>
                        <a:pt x="145578" y="911111"/>
                        <a:pt x="-6" y="861058"/>
                      </a:cubicBezTo>
                      <a:cubicBezTo>
                        <a:pt x="-6" y="861058"/>
                        <a:pt x="195036" y="951005"/>
                        <a:pt x="271753" y="1007612"/>
                      </a:cubicBezTo>
                      <a:cubicBezTo>
                        <a:pt x="348469" y="1064220"/>
                        <a:pt x="450246" y="1132174"/>
                        <a:pt x="469269" y="1169547"/>
                      </a:cubicBezTo>
                      <a:cubicBezTo>
                        <a:pt x="582379" y="1446472"/>
                        <a:pt x="691975" y="1541944"/>
                        <a:pt x="693687" y="1581970"/>
                      </a:cubicBezTo>
                      <a:cubicBezTo>
                        <a:pt x="756090" y="1785782"/>
                        <a:pt x="829097" y="1783961"/>
                        <a:pt x="868925" y="1823581"/>
                      </a:cubicBezTo>
                      <a:cubicBezTo>
                        <a:pt x="949593" y="1904824"/>
                        <a:pt x="1036639" y="1989900"/>
                        <a:pt x="1055752" y="2009072"/>
                      </a:cubicBezTo>
                      <a:cubicBezTo>
                        <a:pt x="1141993" y="2055907"/>
                        <a:pt x="1206918" y="2177955"/>
                        <a:pt x="1216974" y="2244190"/>
                      </a:cubicBezTo>
                      <a:cubicBezTo>
                        <a:pt x="1218027" y="2272509"/>
                        <a:pt x="1185785" y="2392960"/>
                        <a:pt x="1179150" y="2442923"/>
                      </a:cubicBezTo>
                      <a:cubicBezTo>
                        <a:pt x="1154678" y="2551827"/>
                        <a:pt x="1168463" y="2578461"/>
                        <a:pt x="1184636" y="2702785"/>
                      </a:cubicBezTo>
                      <a:cubicBezTo>
                        <a:pt x="1203021" y="2927263"/>
                        <a:pt x="1264577" y="2948503"/>
                        <a:pt x="1354192" y="3301214"/>
                      </a:cubicBezTo>
                      <a:close/>
                    </a:path>
                  </a:pathLst>
                </a:custGeom>
                <a:grpFill/>
                <a:ln w="133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F61B5870-0FEE-2104-CAA1-F2E5C8494C4F}"/>
                    </a:ext>
                  </a:extLst>
                </p:cNvPr>
                <p:cNvSpPr/>
                <p:nvPr/>
              </p:nvSpPr>
              <p:spPr>
                <a:xfrm>
                  <a:off x="7476872" y="3549313"/>
                  <a:ext cx="1562011" cy="2070284"/>
                </a:xfrm>
                <a:custGeom>
                  <a:avLst/>
                  <a:gdLst>
                    <a:gd name="connsiteX0" fmla="*/ 1562005 w 1562011"/>
                    <a:gd name="connsiteY0" fmla="*/ 1908483 h 2070284"/>
                    <a:gd name="connsiteX1" fmla="*/ 1194913 w 1562011"/>
                    <a:gd name="connsiteY1" fmla="*/ 1355069 h 2070284"/>
                    <a:gd name="connsiteX2" fmla="*/ 1139788 w 1562011"/>
                    <a:gd name="connsiteY2" fmla="*/ 1041760 h 2070284"/>
                    <a:gd name="connsiteX3" fmla="*/ 987820 w 1562011"/>
                    <a:gd name="connsiteY3" fmla="*/ 774555 h 2070284"/>
                    <a:gd name="connsiteX4" fmla="*/ 794441 w 1562011"/>
                    <a:gd name="connsiteY4" fmla="*/ 201117 h 2070284"/>
                    <a:gd name="connsiteX5" fmla="*/ 836216 w 1562011"/>
                    <a:gd name="connsiteY5" fmla="*/ 580561 h 2070284"/>
                    <a:gd name="connsiteX6" fmla="*/ 1112013 w 1562011"/>
                    <a:gd name="connsiteY6" fmla="*/ 1069889 h 2070284"/>
                    <a:gd name="connsiteX7" fmla="*/ 940487 w 1562011"/>
                    <a:gd name="connsiteY7" fmla="*/ 903936 h 2070284"/>
                    <a:gd name="connsiteX8" fmla="*/ 682625 w 1562011"/>
                    <a:gd name="connsiteY8" fmla="*/ 613333 h 2070284"/>
                    <a:gd name="connsiteX9" fmla="*/ 613784 w 1562011"/>
                    <a:gd name="connsiteY9" fmla="*/ 299370 h 2070284"/>
                    <a:gd name="connsiteX10" fmla="*/ 423909 w 1562011"/>
                    <a:gd name="connsiteY10" fmla="*/ 51119 h 2070284"/>
                    <a:gd name="connsiteX11" fmla="*/ 127257 w 1562011"/>
                    <a:gd name="connsiteY11" fmla="*/ 105 h 2070284"/>
                    <a:gd name="connsiteX12" fmla="*/ 471466 w 1562011"/>
                    <a:gd name="connsiteY12" fmla="*/ 93200 h 2070284"/>
                    <a:gd name="connsiteX13" fmla="*/ 635282 w 1562011"/>
                    <a:gd name="connsiteY13" fmla="*/ 389475 h 2070284"/>
                    <a:gd name="connsiteX14" fmla="*/ 326645 w 1562011"/>
                    <a:gd name="connsiteY14" fmla="*/ 204588 h 2070284"/>
                    <a:gd name="connsiteX15" fmla="*/ 16424 w 1562011"/>
                    <a:gd name="connsiteY15" fmla="*/ 206016 h 2070284"/>
                    <a:gd name="connsiteX16" fmla="*/ 391227 w 1562011"/>
                    <a:gd name="connsiteY16" fmla="*/ 257289 h 2070284"/>
                    <a:gd name="connsiteX17" fmla="*/ -6 w 1562011"/>
                    <a:gd name="connsiteY17" fmla="*/ 307261 h 2070284"/>
                    <a:gd name="connsiteX18" fmla="*/ 412536 w 1562011"/>
                    <a:gd name="connsiteY18" fmla="*/ 278654 h 2070284"/>
                    <a:gd name="connsiteX19" fmla="*/ 535158 w 1562011"/>
                    <a:gd name="connsiteY19" fmla="*/ 362260 h 2070284"/>
                    <a:gd name="connsiteX20" fmla="*/ 641517 w 1562011"/>
                    <a:gd name="connsiteY20" fmla="*/ 454530 h 2070284"/>
                    <a:gd name="connsiteX21" fmla="*/ 671186 w 1562011"/>
                    <a:gd name="connsiteY21" fmla="*/ 671930 h 2070284"/>
                    <a:gd name="connsiteX22" fmla="*/ 935324 w 1562011"/>
                    <a:gd name="connsiteY22" fmla="*/ 946579 h 2070284"/>
                    <a:gd name="connsiteX23" fmla="*/ 1093923 w 1562011"/>
                    <a:gd name="connsiteY23" fmla="*/ 1121678 h 2070284"/>
                    <a:gd name="connsiteX24" fmla="*/ 1189364 w 1562011"/>
                    <a:gd name="connsiteY24" fmla="*/ 1444350 h 2070284"/>
                    <a:gd name="connsiteX25" fmla="*/ 1544994 w 1562011"/>
                    <a:gd name="connsiteY25" fmla="*/ 2070264 h 2070284"/>
                    <a:gd name="connsiteX26" fmla="*/ 1561988 w 1562011"/>
                    <a:gd name="connsiteY26" fmla="*/ 1908508 h 2070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62011" h="2070284">
                      <a:moveTo>
                        <a:pt x="1562005" y="1908483"/>
                      </a:moveTo>
                      <a:cubicBezTo>
                        <a:pt x="1469717" y="1790929"/>
                        <a:pt x="1386184" y="1721874"/>
                        <a:pt x="1194913" y="1355069"/>
                      </a:cubicBezTo>
                      <a:cubicBezTo>
                        <a:pt x="1154002" y="1236753"/>
                        <a:pt x="1117018" y="1167064"/>
                        <a:pt x="1139788" y="1041760"/>
                      </a:cubicBezTo>
                      <a:cubicBezTo>
                        <a:pt x="1094247" y="936331"/>
                        <a:pt x="1035032" y="842581"/>
                        <a:pt x="987820" y="774555"/>
                      </a:cubicBezTo>
                      <a:cubicBezTo>
                        <a:pt x="818809" y="581531"/>
                        <a:pt x="794887" y="381214"/>
                        <a:pt x="794441" y="201117"/>
                      </a:cubicBezTo>
                      <a:cubicBezTo>
                        <a:pt x="774366" y="335071"/>
                        <a:pt x="774966" y="415370"/>
                        <a:pt x="836216" y="580561"/>
                      </a:cubicBezTo>
                      <a:cubicBezTo>
                        <a:pt x="885704" y="713575"/>
                        <a:pt x="1105975" y="947891"/>
                        <a:pt x="1112013" y="1069889"/>
                      </a:cubicBezTo>
                      <a:cubicBezTo>
                        <a:pt x="1011819" y="973442"/>
                        <a:pt x="971110" y="936598"/>
                        <a:pt x="940487" y="903936"/>
                      </a:cubicBezTo>
                      <a:cubicBezTo>
                        <a:pt x="892470" y="860642"/>
                        <a:pt x="696719" y="761341"/>
                        <a:pt x="682625" y="613333"/>
                      </a:cubicBezTo>
                      <a:cubicBezTo>
                        <a:pt x="659921" y="375057"/>
                        <a:pt x="660009" y="383292"/>
                        <a:pt x="613784" y="299370"/>
                      </a:cubicBezTo>
                      <a:cubicBezTo>
                        <a:pt x="503941" y="99953"/>
                        <a:pt x="538074" y="86305"/>
                        <a:pt x="423909" y="51119"/>
                      </a:cubicBezTo>
                      <a:cubicBezTo>
                        <a:pt x="381103" y="37926"/>
                        <a:pt x="224214" y="-2560"/>
                        <a:pt x="127257" y="105"/>
                      </a:cubicBezTo>
                      <a:cubicBezTo>
                        <a:pt x="276504" y="46765"/>
                        <a:pt x="396779" y="62232"/>
                        <a:pt x="471466" y="93200"/>
                      </a:cubicBezTo>
                      <a:cubicBezTo>
                        <a:pt x="536462" y="193008"/>
                        <a:pt x="591079" y="315035"/>
                        <a:pt x="635282" y="389475"/>
                      </a:cubicBezTo>
                      <a:cubicBezTo>
                        <a:pt x="648447" y="463427"/>
                        <a:pt x="459510" y="225610"/>
                        <a:pt x="326645" y="204588"/>
                      </a:cubicBezTo>
                      <a:cubicBezTo>
                        <a:pt x="188821" y="182780"/>
                        <a:pt x="160662" y="173638"/>
                        <a:pt x="16424" y="206016"/>
                      </a:cubicBezTo>
                      <a:cubicBezTo>
                        <a:pt x="214762" y="178345"/>
                        <a:pt x="367631" y="237895"/>
                        <a:pt x="391227" y="257289"/>
                      </a:cubicBezTo>
                      <a:cubicBezTo>
                        <a:pt x="261469" y="253395"/>
                        <a:pt x="128158" y="269576"/>
                        <a:pt x="-6" y="307261"/>
                      </a:cubicBezTo>
                      <a:cubicBezTo>
                        <a:pt x="238586" y="277000"/>
                        <a:pt x="280888" y="272992"/>
                        <a:pt x="412536" y="278654"/>
                      </a:cubicBezTo>
                      <a:cubicBezTo>
                        <a:pt x="436234" y="279673"/>
                        <a:pt x="514026" y="343236"/>
                        <a:pt x="535158" y="362260"/>
                      </a:cubicBezTo>
                      <a:cubicBezTo>
                        <a:pt x="547093" y="380103"/>
                        <a:pt x="587888" y="393215"/>
                        <a:pt x="641517" y="454530"/>
                      </a:cubicBezTo>
                      <a:cubicBezTo>
                        <a:pt x="627963" y="294772"/>
                        <a:pt x="650684" y="547798"/>
                        <a:pt x="671186" y="671930"/>
                      </a:cubicBezTo>
                      <a:cubicBezTo>
                        <a:pt x="713504" y="812982"/>
                        <a:pt x="858746" y="890509"/>
                        <a:pt x="935324" y="946579"/>
                      </a:cubicBezTo>
                      <a:cubicBezTo>
                        <a:pt x="1031466" y="1016331"/>
                        <a:pt x="1089479" y="1096290"/>
                        <a:pt x="1093923" y="1121678"/>
                      </a:cubicBezTo>
                      <a:cubicBezTo>
                        <a:pt x="1117728" y="1257394"/>
                        <a:pt x="1068425" y="1119975"/>
                        <a:pt x="1189364" y="1444350"/>
                      </a:cubicBezTo>
                      <a:cubicBezTo>
                        <a:pt x="1238210" y="1558766"/>
                        <a:pt x="1531919" y="1965300"/>
                        <a:pt x="1544994" y="2070264"/>
                      </a:cubicBezTo>
                      <a:cubicBezTo>
                        <a:pt x="1551687" y="1994839"/>
                        <a:pt x="1541188" y="2056488"/>
                        <a:pt x="1561988" y="1908508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7" name="图形 37">
                  <a:extLst>
                    <a:ext uri="{FF2B5EF4-FFF2-40B4-BE49-F238E27FC236}">
                      <a16:creationId xmlns:a16="http://schemas.microsoft.com/office/drawing/2014/main" id="{A1A65DBA-D7CC-36E3-B1A4-4499E4924CBB}"/>
                    </a:ext>
                  </a:extLst>
                </p:cNvPr>
                <p:cNvGrpSpPr/>
                <p:nvPr/>
              </p:nvGrpSpPr>
              <p:grpSpPr>
                <a:xfrm>
                  <a:off x="9008129" y="837697"/>
                  <a:ext cx="2612280" cy="4069735"/>
                  <a:chOff x="9008129" y="837697"/>
                  <a:chExt cx="2612280" cy="4069735"/>
                </a:xfrm>
                <a:grpFill/>
              </p:grpSpPr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14A566E7-C85A-77E3-0E1A-82A39C7BED87}"/>
                      </a:ext>
                    </a:extLst>
                  </p:cNvPr>
                  <p:cNvSpPr/>
                  <p:nvPr/>
                </p:nvSpPr>
                <p:spPr>
                  <a:xfrm>
                    <a:off x="9584620" y="1718084"/>
                    <a:ext cx="2035788" cy="2529114"/>
                  </a:xfrm>
                  <a:custGeom>
                    <a:avLst/>
                    <a:gdLst>
                      <a:gd name="connsiteX0" fmla="*/ 1163965 w 2035788"/>
                      <a:gd name="connsiteY0" fmla="*/ 1518600 h 2529114"/>
                      <a:gd name="connsiteX1" fmla="*/ 1364986 w 2035788"/>
                      <a:gd name="connsiteY1" fmla="*/ 1284285 h 2529114"/>
                      <a:gd name="connsiteX2" fmla="*/ 1536947 w 2035788"/>
                      <a:gd name="connsiteY2" fmla="*/ 996136 h 2529114"/>
                      <a:gd name="connsiteX3" fmla="*/ 1611442 w 2035788"/>
                      <a:gd name="connsiteY3" fmla="*/ 770134 h 2529114"/>
                      <a:gd name="connsiteX4" fmla="*/ 1650870 w 2035788"/>
                      <a:gd name="connsiteY4" fmla="*/ 584858 h 2529114"/>
                      <a:gd name="connsiteX5" fmla="*/ 1627144 w 2035788"/>
                      <a:gd name="connsiteY5" fmla="*/ 767899 h 2529114"/>
                      <a:gd name="connsiteX6" fmla="*/ 1538686 w 2035788"/>
                      <a:gd name="connsiteY6" fmla="*/ 1030651 h 2529114"/>
                      <a:gd name="connsiteX7" fmla="*/ 1398328 w 2035788"/>
                      <a:gd name="connsiteY7" fmla="*/ 1283396 h 2529114"/>
                      <a:gd name="connsiteX8" fmla="*/ 1287524 w 2035788"/>
                      <a:gd name="connsiteY8" fmla="*/ 1438240 h 2529114"/>
                      <a:gd name="connsiteX9" fmla="*/ 1344006 w 2035788"/>
                      <a:gd name="connsiteY9" fmla="*/ 1421520 h 2529114"/>
                      <a:gd name="connsiteX10" fmla="*/ 1473991 w 2035788"/>
                      <a:gd name="connsiteY10" fmla="*/ 1333499 h 2529114"/>
                      <a:gd name="connsiteX11" fmla="*/ 1635154 w 2035788"/>
                      <a:gd name="connsiteY11" fmla="*/ 1123199 h 2529114"/>
                      <a:gd name="connsiteX12" fmla="*/ 1866471 w 2035788"/>
                      <a:gd name="connsiteY12" fmla="*/ 980211 h 2529114"/>
                      <a:gd name="connsiteX13" fmla="*/ 2035868 w 2035788"/>
                      <a:gd name="connsiteY13" fmla="*/ 632535 h 2529114"/>
                      <a:gd name="connsiteX14" fmla="*/ 1828246 w 2035788"/>
                      <a:gd name="connsiteY14" fmla="*/ 1054216 h 2529114"/>
                      <a:gd name="connsiteX15" fmla="*/ 1568691 w 2035788"/>
                      <a:gd name="connsiteY15" fmla="*/ 1242759 h 2529114"/>
                      <a:gd name="connsiteX16" fmla="*/ 1275495 w 2035788"/>
                      <a:gd name="connsiteY16" fmla="*/ 1478588 h 2529114"/>
                      <a:gd name="connsiteX17" fmla="*/ 1141342 w 2035788"/>
                      <a:gd name="connsiteY17" fmla="*/ 1605838 h 2529114"/>
                      <a:gd name="connsiteX18" fmla="*/ 929989 w 2035788"/>
                      <a:gd name="connsiteY18" fmla="*/ 1617520 h 2529114"/>
                      <a:gd name="connsiteX19" fmla="*/ 710994 w 2035788"/>
                      <a:gd name="connsiteY19" fmla="*/ 1673757 h 2529114"/>
                      <a:gd name="connsiteX20" fmla="*/ 507312 w 2035788"/>
                      <a:gd name="connsiteY20" fmla="*/ 1864018 h 2529114"/>
                      <a:gd name="connsiteX21" fmla="*/ 121365 w 2035788"/>
                      <a:gd name="connsiteY21" fmla="*/ 2268544 h 2529114"/>
                      <a:gd name="connsiteX22" fmla="*/ 79 w 2035788"/>
                      <a:gd name="connsiteY22" fmla="*/ 2529205 h 2529114"/>
                      <a:gd name="connsiteX23" fmla="*/ 27782 w 2035788"/>
                      <a:gd name="connsiteY23" fmla="*/ 2337875 h 2529114"/>
                      <a:gd name="connsiteX24" fmla="*/ 32044 w 2035788"/>
                      <a:gd name="connsiteY24" fmla="*/ 2208799 h 2529114"/>
                      <a:gd name="connsiteX25" fmla="*/ 167215 w 2035788"/>
                      <a:gd name="connsiteY25" fmla="*/ 2075603 h 2529114"/>
                      <a:gd name="connsiteX26" fmla="*/ 450207 w 2035788"/>
                      <a:gd name="connsiteY26" fmla="*/ 1824805 h 2529114"/>
                      <a:gd name="connsiteX27" fmla="*/ 708733 w 2035788"/>
                      <a:gd name="connsiteY27" fmla="*/ 1567832 h 2529114"/>
                      <a:gd name="connsiteX28" fmla="*/ 877299 w 2035788"/>
                      <a:gd name="connsiteY28" fmla="*/ 1120789 h 2529114"/>
                      <a:gd name="connsiteX29" fmla="*/ 949025 w 2035788"/>
                      <a:gd name="connsiteY29" fmla="*/ 791830 h 2529114"/>
                      <a:gd name="connsiteX30" fmla="*/ 973162 w 2035788"/>
                      <a:gd name="connsiteY30" fmla="*/ 621283 h 2529114"/>
                      <a:gd name="connsiteX31" fmla="*/ 1031048 w 2035788"/>
                      <a:gd name="connsiteY31" fmla="*/ 462366 h 2529114"/>
                      <a:gd name="connsiteX32" fmla="*/ 1152759 w 2035788"/>
                      <a:gd name="connsiteY32" fmla="*/ 288587 h 2529114"/>
                      <a:gd name="connsiteX33" fmla="*/ 1157220 w 2035788"/>
                      <a:gd name="connsiteY33" fmla="*/ 128565 h 2529114"/>
                      <a:gd name="connsiteX34" fmla="*/ 1225205 w 2035788"/>
                      <a:gd name="connsiteY34" fmla="*/ 90 h 2529114"/>
                      <a:gd name="connsiteX35" fmla="*/ 1179951 w 2035788"/>
                      <a:gd name="connsiteY35" fmla="*/ 100220 h 2529114"/>
                      <a:gd name="connsiteX36" fmla="*/ 1171826 w 2035788"/>
                      <a:gd name="connsiteY36" fmla="*/ 296500 h 2529114"/>
                      <a:gd name="connsiteX37" fmla="*/ 1031161 w 2035788"/>
                      <a:gd name="connsiteY37" fmla="*/ 521276 h 2529114"/>
                      <a:gd name="connsiteX38" fmla="*/ 955372 w 2035788"/>
                      <a:gd name="connsiteY38" fmla="*/ 948376 h 2529114"/>
                      <a:gd name="connsiteX39" fmla="*/ 882417 w 2035788"/>
                      <a:gd name="connsiteY39" fmla="*/ 1239840 h 2529114"/>
                      <a:gd name="connsiteX40" fmla="*/ 792531 w 2035788"/>
                      <a:gd name="connsiteY40" fmla="*/ 1496033 h 2529114"/>
                      <a:gd name="connsiteX41" fmla="*/ 754109 w 2035788"/>
                      <a:gd name="connsiteY41" fmla="*/ 1600987 h 2529114"/>
                      <a:gd name="connsiteX42" fmla="*/ 909284 w 2035788"/>
                      <a:gd name="connsiteY42" fmla="*/ 1559616 h 2529114"/>
                      <a:gd name="connsiteX43" fmla="*/ 996039 w 2035788"/>
                      <a:gd name="connsiteY43" fmla="*/ 1485466 h 2529114"/>
                      <a:gd name="connsiteX44" fmla="*/ 1066758 w 2035788"/>
                      <a:gd name="connsiteY44" fmla="*/ 1236818 h 2529114"/>
                      <a:gd name="connsiteX45" fmla="*/ 1067443 w 2035788"/>
                      <a:gd name="connsiteY45" fmla="*/ 1054149 h 2529114"/>
                      <a:gd name="connsiteX46" fmla="*/ 1163478 w 2035788"/>
                      <a:gd name="connsiteY46" fmla="*/ 800155 h 2529114"/>
                      <a:gd name="connsiteX47" fmla="*/ 1078659 w 2035788"/>
                      <a:gd name="connsiteY47" fmla="*/ 1063184 h 2529114"/>
                      <a:gd name="connsiteX48" fmla="*/ 1087354 w 2035788"/>
                      <a:gd name="connsiteY48" fmla="*/ 1235076 h 2529114"/>
                      <a:gd name="connsiteX49" fmla="*/ 1039765 w 2035788"/>
                      <a:gd name="connsiteY49" fmla="*/ 1424772 h 2529114"/>
                      <a:gd name="connsiteX50" fmla="*/ 1116109 w 2035788"/>
                      <a:gd name="connsiteY50" fmla="*/ 1261686 h 2529114"/>
                      <a:gd name="connsiteX51" fmla="*/ 1131446 w 2035788"/>
                      <a:gd name="connsiteY51" fmla="*/ 1163516 h 2529114"/>
                      <a:gd name="connsiteX52" fmla="*/ 1187766 w 2035788"/>
                      <a:gd name="connsiteY52" fmla="*/ 1030440 h 2529114"/>
                      <a:gd name="connsiteX53" fmla="*/ 1336675 w 2035788"/>
                      <a:gd name="connsiteY53" fmla="*/ 809184 h 2529114"/>
                      <a:gd name="connsiteX54" fmla="*/ 1265323 w 2035788"/>
                      <a:gd name="connsiteY54" fmla="*/ 927511 h 2529114"/>
                      <a:gd name="connsiteX55" fmla="*/ 1161151 w 2035788"/>
                      <a:gd name="connsiteY55" fmla="*/ 1118121 h 2529114"/>
                      <a:gd name="connsiteX56" fmla="*/ 1119176 w 2035788"/>
                      <a:gd name="connsiteY56" fmla="*/ 1318246 h 2529114"/>
                      <a:gd name="connsiteX57" fmla="*/ 1000029 w 2035788"/>
                      <a:gd name="connsiteY57" fmla="*/ 1551552 h 2529114"/>
                      <a:gd name="connsiteX58" fmla="*/ 1090260 w 2035788"/>
                      <a:gd name="connsiteY58" fmla="*/ 1546457 h 2529114"/>
                      <a:gd name="connsiteX59" fmla="*/ 1163972 w 2035788"/>
                      <a:gd name="connsiteY59" fmla="*/ 1518594 h 2529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</a:cxnLst>
                    <a:rect l="l" t="t" r="r" b="b"/>
                    <a:pathLst>
                      <a:path w="2035788" h="2529114">
                        <a:moveTo>
                          <a:pt x="1163965" y="1518600"/>
                        </a:moveTo>
                        <a:cubicBezTo>
                          <a:pt x="1248782" y="1440862"/>
                          <a:pt x="1317289" y="1383794"/>
                          <a:pt x="1364986" y="1284285"/>
                        </a:cubicBezTo>
                        <a:cubicBezTo>
                          <a:pt x="1412682" y="1184775"/>
                          <a:pt x="1495456" y="1044539"/>
                          <a:pt x="1536947" y="996136"/>
                        </a:cubicBezTo>
                        <a:cubicBezTo>
                          <a:pt x="1578437" y="947732"/>
                          <a:pt x="1606759" y="812338"/>
                          <a:pt x="1611442" y="770134"/>
                        </a:cubicBezTo>
                        <a:cubicBezTo>
                          <a:pt x="1616125" y="727930"/>
                          <a:pt x="1650870" y="584858"/>
                          <a:pt x="1650870" y="584858"/>
                        </a:cubicBezTo>
                        <a:cubicBezTo>
                          <a:pt x="1650870" y="584858"/>
                          <a:pt x="1639167" y="727557"/>
                          <a:pt x="1627144" y="767899"/>
                        </a:cubicBezTo>
                        <a:cubicBezTo>
                          <a:pt x="1615120" y="808241"/>
                          <a:pt x="1630832" y="880393"/>
                          <a:pt x="1538686" y="1030651"/>
                        </a:cubicBezTo>
                        <a:cubicBezTo>
                          <a:pt x="1446539" y="1180909"/>
                          <a:pt x="1418915" y="1208022"/>
                          <a:pt x="1398328" y="1283396"/>
                        </a:cubicBezTo>
                        <a:cubicBezTo>
                          <a:pt x="1377741" y="1358770"/>
                          <a:pt x="1287524" y="1438240"/>
                          <a:pt x="1287524" y="1438240"/>
                        </a:cubicBezTo>
                        <a:cubicBezTo>
                          <a:pt x="1287524" y="1438240"/>
                          <a:pt x="1301698" y="1444920"/>
                          <a:pt x="1344006" y="1421520"/>
                        </a:cubicBezTo>
                        <a:cubicBezTo>
                          <a:pt x="1386314" y="1398119"/>
                          <a:pt x="1438212" y="1408132"/>
                          <a:pt x="1473991" y="1333499"/>
                        </a:cubicBezTo>
                        <a:cubicBezTo>
                          <a:pt x="1509770" y="1258866"/>
                          <a:pt x="1603649" y="1143129"/>
                          <a:pt x="1635154" y="1123199"/>
                        </a:cubicBezTo>
                        <a:cubicBezTo>
                          <a:pt x="1666658" y="1103268"/>
                          <a:pt x="1831305" y="1036400"/>
                          <a:pt x="1866471" y="980211"/>
                        </a:cubicBezTo>
                        <a:cubicBezTo>
                          <a:pt x="1936778" y="870718"/>
                          <a:pt x="1997941" y="762883"/>
                          <a:pt x="2035868" y="632535"/>
                        </a:cubicBezTo>
                        <a:cubicBezTo>
                          <a:pt x="2021012" y="779799"/>
                          <a:pt x="1923768" y="989234"/>
                          <a:pt x="1828246" y="1054216"/>
                        </a:cubicBezTo>
                        <a:cubicBezTo>
                          <a:pt x="1745467" y="1112688"/>
                          <a:pt x="1611212" y="1145381"/>
                          <a:pt x="1568691" y="1242759"/>
                        </a:cubicBezTo>
                        <a:cubicBezTo>
                          <a:pt x="1421157" y="1498231"/>
                          <a:pt x="1431629" y="1411984"/>
                          <a:pt x="1275495" y="1478588"/>
                        </a:cubicBezTo>
                        <a:cubicBezTo>
                          <a:pt x="1275495" y="1478588"/>
                          <a:pt x="1175697" y="1599026"/>
                          <a:pt x="1141342" y="1605838"/>
                        </a:cubicBezTo>
                        <a:cubicBezTo>
                          <a:pt x="1106988" y="1612649"/>
                          <a:pt x="988919" y="1601418"/>
                          <a:pt x="929989" y="1617520"/>
                        </a:cubicBezTo>
                        <a:cubicBezTo>
                          <a:pt x="871059" y="1633622"/>
                          <a:pt x="716498" y="1656553"/>
                          <a:pt x="710994" y="1673757"/>
                        </a:cubicBezTo>
                        <a:cubicBezTo>
                          <a:pt x="705491" y="1690960"/>
                          <a:pt x="600389" y="1797666"/>
                          <a:pt x="507312" y="1864018"/>
                        </a:cubicBezTo>
                        <a:cubicBezTo>
                          <a:pt x="385542" y="1965847"/>
                          <a:pt x="178236" y="2157236"/>
                          <a:pt x="121365" y="2268544"/>
                        </a:cubicBezTo>
                        <a:cubicBezTo>
                          <a:pt x="70708" y="2370406"/>
                          <a:pt x="79" y="2529205"/>
                          <a:pt x="79" y="2529205"/>
                        </a:cubicBezTo>
                        <a:cubicBezTo>
                          <a:pt x="79" y="2529205"/>
                          <a:pt x="22179" y="2370540"/>
                          <a:pt x="27782" y="2337875"/>
                        </a:cubicBezTo>
                        <a:cubicBezTo>
                          <a:pt x="33385" y="2305209"/>
                          <a:pt x="32044" y="2208799"/>
                          <a:pt x="32044" y="2208799"/>
                        </a:cubicBezTo>
                        <a:cubicBezTo>
                          <a:pt x="32044" y="2208799"/>
                          <a:pt x="110947" y="2135764"/>
                          <a:pt x="167215" y="2075603"/>
                        </a:cubicBezTo>
                        <a:cubicBezTo>
                          <a:pt x="223483" y="2015442"/>
                          <a:pt x="374362" y="1880020"/>
                          <a:pt x="450207" y="1824805"/>
                        </a:cubicBezTo>
                        <a:cubicBezTo>
                          <a:pt x="526053" y="1769590"/>
                          <a:pt x="645428" y="1654102"/>
                          <a:pt x="708733" y="1567832"/>
                        </a:cubicBezTo>
                        <a:cubicBezTo>
                          <a:pt x="772038" y="1481561"/>
                          <a:pt x="848566" y="1243678"/>
                          <a:pt x="877299" y="1120789"/>
                        </a:cubicBezTo>
                        <a:cubicBezTo>
                          <a:pt x="906032" y="997901"/>
                          <a:pt x="941795" y="848883"/>
                          <a:pt x="949025" y="791830"/>
                        </a:cubicBezTo>
                        <a:cubicBezTo>
                          <a:pt x="956255" y="734777"/>
                          <a:pt x="960019" y="683046"/>
                          <a:pt x="973162" y="621283"/>
                        </a:cubicBezTo>
                        <a:cubicBezTo>
                          <a:pt x="986305" y="559521"/>
                          <a:pt x="990379" y="535764"/>
                          <a:pt x="1031048" y="462366"/>
                        </a:cubicBezTo>
                        <a:cubicBezTo>
                          <a:pt x="1071718" y="388968"/>
                          <a:pt x="1144198" y="323607"/>
                          <a:pt x="1152759" y="288587"/>
                        </a:cubicBezTo>
                        <a:cubicBezTo>
                          <a:pt x="1161321" y="253567"/>
                          <a:pt x="1153456" y="180301"/>
                          <a:pt x="1157220" y="128565"/>
                        </a:cubicBezTo>
                        <a:cubicBezTo>
                          <a:pt x="1160984" y="76829"/>
                          <a:pt x="1225205" y="90"/>
                          <a:pt x="1225205" y="90"/>
                        </a:cubicBezTo>
                        <a:cubicBezTo>
                          <a:pt x="1225205" y="90"/>
                          <a:pt x="1186064" y="64576"/>
                          <a:pt x="1179951" y="100220"/>
                        </a:cubicBezTo>
                        <a:cubicBezTo>
                          <a:pt x="1173839" y="135863"/>
                          <a:pt x="1204645" y="224213"/>
                          <a:pt x="1171826" y="296500"/>
                        </a:cubicBezTo>
                        <a:cubicBezTo>
                          <a:pt x="1139007" y="368786"/>
                          <a:pt x="1060617" y="438850"/>
                          <a:pt x="1031161" y="521276"/>
                        </a:cubicBezTo>
                        <a:cubicBezTo>
                          <a:pt x="1001706" y="603702"/>
                          <a:pt x="961994" y="909764"/>
                          <a:pt x="955372" y="948376"/>
                        </a:cubicBezTo>
                        <a:cubicBezTo>
                          <a:pt x="948751" y="986988"/>
                          <a:pt x="895870" y="1206046"/>
                          <a:pt x="882417" y="1239840"/>
                        </a:cubicBezTo>
                        <a:cubicBezTo>
                          <a:pt x="868964" y="1273635"/>
                          <a:pt x="834220" y="1416694"/>
                          <a:pt x="792531" y="1496033"/>
                        </a:cubicBezTo>
                        <a:cubicBezTo>
                          <a:pt x="750843" y="1575371"/>
                          <a:pt x="754109" y="1600987"/>
                          <a:pt x="754109" y="1600987"/>
                        </a:cubicBezTo>
                        <a:cubicBezTo>
                          <a:pt x="754109" y="1600987"/>
                          <a:pt x="889608" y="1570141"/>
                          <a:pt x="909284" y="1559616"/>
                        </a:cubicBezTo>
                        <a:cubicBezTo>
                          <a:pt x="928961" y="1549093"/>
                          <a:pt x="951705" y="1595124"/>
                          <a:pt x="996039" y="1485466"/>
                        </a:cubicBezTo>
                        <a:cubicBezTo>
                          <a:pt x="1040373" y="1375807"/>
                          <a:pt x="1065541" y="1273700"/>
                          <a:pt x="1066758" y="1236818"/>
                        </a:cubicBezTo>
                        <a:cubicBezTo>
                          <a:pt x="1067975" y="1199936"/>
                          <a:pt x="1062759" y="1096353"/>
                          <a:pt x="1067443" y="1054149"/>
                        </a:cubicBezTo>
                        <a:cubicBezTo>
                          <a:pt x="1072127" y="1011945"/>
                          <a:pt x="1163478" y="800155"/>
                          <a:pt x="1163478" y="800155"/>
                        </a:cubicBezTo>
                        <a:cubicBezTo>
                          <a:pt x="1163478" y="800155"/>
                          <a:pt x="1077331" y="1041150"/>
                          <a:pt x="1078659" y="1063184"/>
                        </a:cubicBezTo>
                        <a:cubicBezTo>
                          <a:pt x="1079987" y="1085217"/>
                          <a:pt x="1085006" y="1218977"/>
                          <a:pt x="1087354" y="1235076"/>
                        </a:cubicBezTo>
                        <a:cubicBezTo>
                          <a:pt x="1089701" y="1251174"/>
                          <a:pt x="1039765" y="1424772"/>
                          <a:pt x="1039765" y="1424772"/>
                        </a:cubicBezTo>
                        <a:cubicBezTo>
                          <a:pt x="1039765" y="1424772"/>
                          <a:pt x="1112544" y="1282482"/>
                          <a:pt x="1116109" y="1261686"/>
                        </a:cubicBezTo>
                        <a:cubicBezTo>
                          <a:pt x="1119674" y="1240890"/>
                          <a:pt x="1123807" y="1208070"/>
                          <a:pt x="1131446" y="1163516"/>
                        </a:cubicBezTo>
                        <a:cubicBezTo>
                          <a:pt x="1139086" y="1118962"/>
                          <a:pt x="1127321" y="1129825"/>
                          <a:pt x="1187766" y="1030440"/>
                        </a:cubicBezTo>
                        <a:cubicBezTo>
                          <a:pt x="1248211" y="931056"/>
                          <a:pt x="1336675" y="809184"/>
                          <a:pt x="1336675" y="809184"/>
                        </a:cubicBezTo>
                        <a:cubicBezTo>
                          <a:pt x="1336675" y="809184"/>
                          <a:pt x="1284689" y="889018"/>
                          <a:pt x="1265323" y="927511"/>
                        </a:cubicBezTo>
                        <a:cubicBezTo>
                          <a:pt x="1245958" y="966005"/>
                          <a:pt x="1168184" y="1092003"/>
                          <a:pt x="1161151" y="1118121"/>
                        </a:cubicBezTo>
                        <a:cubicBezTo>
                          <a:pt x="1154118" y="1144239"/>
                          <a:pt x="1144965" y="1272077"/>
                          <a:pt x="1119176" y="1318246"/>
                        </a:cubicBezTo>
                        <a:cubicBezTo>
                          <a:pt x="1093388" y="1364414"/>
                          <a:pt x="1000029" y="1551552"/>
                          <a:pt x="1000029" y="1551552"/>
                        </a:cubicBezTo>
                        <a:cubicBezTo>
                          <a:pt x="1000029" y="1551552"/>
                          <a:pt x="1061815" y="1548567"/>
                          <a:pt x="1090260" y="1546457"/>
                        </a:cubicBezTo>
                        <a:cubicBezTo>
                          <a:pt x="1118706" y="1544346"/>
                          <a:pt x="1163972" y="1518594"/>
                          <a:pt x="1163972" y="1518594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id="{8EDD97E4-D031-81F0-F50C-3A9702957DFF}"/>
                      </a:ext>
                    </a:extLst>
                  </p:cNvPr>
                  <p:cNvSpPr/>
                  <p:nvPr/>
                </p:nvSpPr>
                <p:spPr>
                  <a:xfrm>
                    <a:off x="9206143" y="1548450"/>
                    <a:ext cx="1154626" cy="2897191"/>
                  </a:xfrm>
                  <a:custGeom>
                    <a:avLst/>
                    <a:gdLst>
                      <a:gd name="connsiteX0" fmla="*/ 419461 w 1154626"/>
                      <a:gd name="connsiteY0" fmla="*/ 2579771 h 2897191"/>
                      <a:gd name="connsiteX1" fmla="*/ 417693 w 1154626"/>
                      <a:gd name="connsiteY1" fmla="*/ 2706348 h 2897191"/>
                      <a:gd name="connsiteX2" fmla="*/ 400019 w 1154626"/>
                      <a:gd name="connsiteY2" fmla="*/ 2897282 h 2897191"/>
                      <a:gd name="connsiteX3" fmla="*/ 443852 w 1154626"/>
                      <a:gd name="connsiteY3" fmla="*/ 2693481 h 2897191"/>
                      <a:gd name="connsiteX4" fmla="*/ 672199 w 1154626"/>
                      <a:gd name="connsiteY4" fmla="*/ 2277290 h 2897191"/>
                      <a:gd name="connsiteX5" fmla="*/ 734059 w 1154626"/>
                      <a:gd name="connsiteY5" fmla="*/ 1959780 h 2897191"/>
                      <a:gd name="connsiteX6" fmla="*/ 838340 w 1154626"/>
                      <a:gd name="connsiteY6" fmla="*/ 1504977 h 2897191"/>
                      <a:gd name="connsiteX7" fmla="*/ 1009777 w 1154626"/>
                      <a:gd name="connsiteY7" fmla="*/ 1048023 h 2897191"/>
                      <a:gd name="connsiteX8" fmla="*/ 1078707 w 1154626"/>
                      <a:gd name="connsiteY8" fmla="*/ 618965 h 2897191"/>
                      <a:gd name="connsiteX9" fmla="*/ 1154706 w 1154626"/>
                      <a:gd name="connsiteY9" fmla="*/ 438760 h 2897191"/>
                      <a:gd name="connsiteX10" fmla="*/ 1094614 w 1154626"/>
                      <a:gd name="connsiteY10" fmla="*/ 548170 h 2897191"/>
                      <a:gd name="connsiteX11" fmla="*/ 1016848 w 1154626"/>
                      <a:gd name="connsiteY11" fmla="*/ 762699 h 2897191"/>
                      <a:gd name="connsiteX12" fmla="*/ 993871 w 1154626"/>
                      <a:gd name="connsiteY12" fmla="*/ 1005123 h 2897191"/>
                      <a:gd name="connsiteX13" fmla="*/ 946151 w 1154626"/>
                      <a:gd name="connsiteY13" fmla="*/ 1243247 h 2897191"/>
                      <a:gd name="connsiteX14" fmla="*/ 956755 w 1154626"/>
                      <a:gd name="connsiteY14" fmla="*/ 979378 h 2897191"/>
                      <a:gd name="connsiteX15" fmla="*/ 924941 w 1154626"/>
                      <a:gd name="connsiteY15" fmla="*/ 728375 h 2897191"/>
                      <a:gd name="connsiteX16" fmla="*/ 933778 w 1154626"/>
                      <a:gd name="connsiteY16" fmla="*/ 503118 h 2897191"/>
                      <a:gd name="connsiteX17" fmla="*/ 1057499 w 1154626"/>
                      <a:gd name="connsiteY17" fmla="*/ 262844 h 2897191"/>
                      <a:gd name="connsiteX18" fmla="*/ 900196 w 1154626"/>
                      <a:gd name="connsiteY18" fmla="*/ 582493 h 2897191"/>
                      <a:gd name="connsiteX19" fmla="*/ 909033 w 1154626"/>
                      <a:gd name="connsiteY19" fmla="*/ 736953 h 2897191"/>
                      <a:gd name="connsiteX20" fmla="*/ 926707 w 1154626"/>
                      <a:gd name="connsiteY20" fmla="*/ 867819 h 2897191"/>
                      <a:gd name="connsiteX21" fmla="*/ 886057 w 1154626"/>
                      <a:gd name="connsiteY21" fmla="*/ 702630 h 2897191"/>
                      <a:gd name="connsiteX22" fmla="*/ 818895 w 1154626"/>
                      <a:gd name="connsiteY22" fmla="*/ 500968 h 2897191"/>
                      <a:gd name="connsiteX23" fmla="*/ 712852 w 1154626"/>
                      <a:gd name="connsiteY23" fmla="*/ 335779 h 2897191"/>
                      <a:gd name="connsiteX24" fmla="*/ 670434 w 1154626"/>
                      <a:gd name="connsiteY24" fmla="*/ 106233 h 2897191"/>
                      <a:gd name="connsiteX25" fmla="*/ 601504 w 1154626"/>
                      <a:gd name="connsiteY25" fmla="*/ 69763 h 2897191"/>
                      <a:gd name="connsiteX26" fmla="*/ 656294 w 1154626"/>
                      <a:gd name="connsiteY26" fmla="*/ 114815 h 2897191"/>
                      <a:gd name="connsiteX27" fmla="*/ 688108 w 1154626"/>
                      <a:gd name="connsiteY27" fmla="*/ 168447 h 2897191"/>
                      <a:gd name="connsiteX28" fmla="*/ 696945 w 1154626"/>
                      <a:gd name="connsiteY28" fmla="*/ 307891 h 2897191"/>
                      <a:gd name="connsiteX29" fmla="*/ 721689 w 1154626"/>
                      <a:gd name="connsiteY29" fmla="*/ 432317 h 2897191"/>
                      <a:gd name="connsiteX30" fmla="*/ 813595 w 1154626"/>
                      <a:gd name="connsiteY30" fmla="*/ 528855 h 2897191"/>
                      <a:gd name="connsiteX31" fmla="*/ 856013 w 1154626"/>
                      <a:gd name="connsiteY31" fmla="*/ 657570 h 2897191"/>
                      <a:gd name="connsiteX32" fmla="*/ 909036 w 1154626"/>
                      <a:gd name="connsiteY32" fmla="*/ 867810 h 2897191"/>
                      <a:gd name="connsiteX33" fmla="*/ 926710 w 1154626"/>
                      <a:gd name="connsiteY33" fmla="*/ 947186 h 2897191"/>
                      <a:gd name="connsiteX34" fmla="*/ 933780 w 1154626"/>
                      <a:gd name="connsiteY34" fmla="*/ 1020126 h 2897191"/>
                      <a:gd name="connsiteX35" fmla="*/ 924943 w 1154626"/>
                      <a:gd name="connsiteY35" fmla="*/ 1138117 h 2897191"/>
                      <a:gd name="connsiteX36" fmla="*/ 903733 w 1154626"/>
                      <a:gd name="connsiteY36" fmla="*/ 1258255 h 2897191"/>
                      <a:gd name="connsiteX37" fmla="*/ 843641 w 1154626"/>
                      <a:gd name="connsiteY37" fmla="*/ 1395559 h 2897191"/>
                      <a:gd name="connsiteX38" fmla="*/ 737598 w 1154626"/>
                      <a:gd name="connsiteY38" fmla="*/ 1629394 h 2897191"/>
                      <a:gd name="connsiteX39" fmla="*/ 723458 w 1154626"/>
                      <a:gd name="connsiteY39" fmla="*/ 1710916 h 2897191"/>
                      <a:gd name="connsiteX40" fmla="*/ 723458 w 1154626"/>
                      <a:gd name="connsiteY40" fmla="*/ 1569322 h 2897191"/>
                      <a:gd name="connsiteX41" fmla="*/ 704016 w 1154626"/>
                      <a:gd name="connsiteY41" fmla="*/ 1429879 h 2897191"/>
                      <a:gd name="connsiteX42" fmla="*/ 691644 w 1154626"/>
                      <a:gd name="connsiteY42" fmla="*/ 1271130 h 2897191"/>
                      <a:gd name="connsiteX43" fmla="*/ 721690 w 1154626"/>
                      <a:gd name="connsiteY43" fmla="*/ 1138126 h 2897191"/>
                      <a:gd name="connsiteX44" fmla="*/ 735830 w 1154626"/>
                      <a:gd name="connsiteY44" fmla="*/ 874257 h 2897191"/>
                      <a:gd name="connsiteX45" fmla="*/ 670434 w 1154626"/>
                      <a:gd name="connsiteY45" fmla="*/ 721935 h 2897191"/>
                      <a:gd name="connsiteX46" fmla="*/ 474254 w 1154626"/>
                      <a:gd name="connsiteY46" fmla="*/ 513845 h 2897191"/>
                      <a:gd name="connsiteX47" fmla="*/ 426534 w 1154626"/>
                      <a:gd name="connsiteY47" fmla="*/ 194196 h 2897191"/>
                      <a:gd name="connsiteX48" fmla="*/ 408860 w 1154626"/>
                      <a:gd name="connsiteY48" fmla="*/ 13991 h 2897191"/>
                      <a:gd name="connsiteX49" fmla="*/ 412394 w 1154626"/>
                      <a:gd name="connsiteY49" fmla="*/ 245687 h 2897191"/>
                      <a:gd name="connsiteX50" fmla="*/ 493696 w 1154626"/>
                      <a:gd name="connsiteY50" fmla="*/ 573914 h 2897191"/>
                      <a:gd name="connsiteX51" fmla="*/ 695182 w 1154626"/>
                      <a:gd name="connsiteY51" fmla="*/ 801321 h 2897191"/>
                      <a:gd name="connsiteX52" fmla="*/ 714624 w 1154626"/>
                      <a:gd name="connsiteY52" fmla="*/ 1030868 h 2897191"/>
                      <a:gd name="connsiteX53" fmla="*/ 693414 w 1154626"/>
                      <a:gd name="connsiteY53" fmla="*/ 1148859 h 2897191"/>
                      <a:gd name="connsiteX54" fmla="*/ 675740 w 1154626"/>
                      <a:gd name="connsiteY54" fmla="*/ 1221799 h 2897191"/>
                      <a:gd name="connsiteX55" fmla="*/ 688112 w 1154626"/>
                      <a:gd name="connsiteY55" fmla="*/ 1017998 h 2897191"/>
                      <a:gd name="connsiteX56" fmla="*/ 640392 w 1154626"/>
                      <a:gd name="connsiteY56" fmla="*/ 799181 h 2897191"/>
                      <a:gd name="connsiteX57" fmla="*/ 433601 w 1154626"/>
                      <a:gd name="connsiteY57" fmla="*/ 638281 h 2897191"/>
                      <a:gd name="connsiteX58" fmla="*/ 297509 w 1154626"/>
                      <a:gd name="connsiteY58" fmla="*/ 136276 h 2897191"/>
                      <a:gd name="connsiteX59" fmla="*/ 235649 w 1154626"/>
                      <a:gd name="connsiteY59" fmla="*/ 13988 h 2897191"/>
                      <a:gd name="connsiteX60" fmla="*/ 292207 w 1154626"/>
                      <a:gd name="connsiteY60" fmla="*/ 164160 h 2897191"/>
                      <a:gd name="connsiteX61" fmla="*/ 324021 w 1154626"/>
                      <a:gd name="connsiteY61" fmla="*/ 539588 h 2897191"/>
                      <a:gd name="connsiteX62" fmla="*/ 421229 w 1154626"/>
                      <a:gd name="connsiteY62" fmla="*/ 668303 h 2897191"/>
                      <a:gd name="connsiteX63" fmla="*/ 256860 w 1154626"/>
                      <a:gd name="connsiteY63" fmla="*/ 528860 h 2897191"/>
                      <a:gd name="connsiteX64" fmla="*/ 255092 w 1154626"/>
                      <a:gd name="connsiteY64" fmla="*/ 241384 h 2897191"/>
                      <a:gd name="connsiteX65" fmla="*/ 28863 w 1154626"/>
                      <a:gd name="connsiteY65" fmla="*/ 5399 h 2897191"/>
                      <a:gd name="connsiteX66" fmla="*/ 58909 w 1154626"/>
                      <a:gd name="connsiteY66" fmla="*/ 20416 h 2897191"/>
                      <a:gd name="connsiteX67" fmla="*/ 242717 w 1154626"/>
                      <a:gd name="connsiteY67" fmla="*/ 303591 h 2897191"/>
                      <a:gd name="connsiteX68" fmla="*/ 246252 w 1154626"/>
                      <a:gd name="connsiteY68" fmla="*/ 580339 h 2897191"/>
                      <a:gd name="connsiteX69" fmla="*/ 350533 w 1154626"/>
                      <a:gd name="connsiteY69" fmla="*/ 670442 h 2897191"/>
                      <a:gd name="connsiteX70" fmla="*/ 483092 w 1154626"/>
                      <a:gd name="connsiteY70" fmla="*/ 711203 h 2897191"/>
                      <a:gd name="connsiteX71" fmla="*/ 576766 w 1154626"/>
                      <a:gd name="connsiteY71" fmla="*/ 777707 h 2897191"/>
                      <a:gd name="connsiteX72" fmla="*/ 650998 w 1154626"/>
                      <a:gd name="connsiteY72" fmla="*/ 915012 h 2897191"/>
                      <a:gd name="connsiteX73" fmla="*/ 658068 w 1154626"/>
                      <a:gd name="connsiteY73" fmla="*/ 1129541 h 2897191"/>
                      <a:gd name="connsiteX74" fmla="*/ 656300 w 1154626"/>
                      <a:gd name="connsiteY74" fmla="*/ 1363376 h 2897191"/>
                      <a:gd name="connsiteX75" fmla="*/ 670440 w 1154626"/>
                      <a:gd name="connsiteY75" fmla="*/ 1981229 h 2897191"/>
                      <a:gd name="connsiteX76" fmla="*/ 589138 w 1154626"/>
                      <a:gd name="connsiteY76" fmla="*/ 2305167 h 2897191"/>
                      <a:gd name="connsiteX77" fmla="*/ 419463 w 1154626"/>
                      <a:gd name="connsiteY77" fmla="*/ 2579764 h 28971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</a:cxnLst>
                    <a:rect l="l" t="t" r="r" b="b"/>
                    <a:pathLst>
                      <a:path w="1154626" h="2897191">
                        <a:moveTo>
                          <a:pt x="419461" y="2579771"/>
                        </a:moveTo>
                        <a:cubicBezTo>
                          <a:pt x="419461" y="2579771"/>
                          <a:pt x="419007" y="2682412"/>
                          <a:pt x="417693" y="2706348"/>
                        </a:cubicBezTo>
                        <a:cubicBezTo>
                          <a:pt x="415926" y="2738528"/>
                          <a:pt x="400019" y="2897282"/>
                          <a:pt x="400019" y="2897282"/>
                        </a:cubicBezTo>
                        <a:cubicBezTo>
                          <a:pt x="400019" y="2897282"/>
                          <a:pt x="445618" y="2714926"/>
                          <a:pt x="443852" y="2693481"/>
                        </a:cubicBezTo>
                        <a:cubicBezTo>
                          <a:pt x="477226" y="2557858"/>
                          <a:pt x="640101" y="2413718"/>
                          <a:pt x="672199" y="2277290"/>
                        </a:cubicBezTo>
                        <a:cubicBezTo>
                          <a:pt x="677502" y="2253692"/>
                          <a:pt x="726989" y="2122830"/>
                          <a:pt x="734059" y="1959780"/>
                        </a:cubicBezTo>
                        <a:cubicBezTo>
                          <a:pt x="741129" y="1796730"/>
                          <a:pt x="774710" y="1635842"/>
                          <a:pt x="838340" y="1504977"/>
                        </a:cubicBezTo>
                        <a:cubicBezTo>
                          <a:pt x="901971" y="1374111"/>
                          <a:pt x="988645" y="1289547"/>
                          <a:pt x="1009777" y="1048023"/>
                        </a:cubicBezTo>
                        <a:cubicBezTo>
                          <a:pt x="1030986" y="805598"/>
                          <a:pt x="1027451" y="732663"/>
                          <a:pt x="1078707" y="618965"/>
                        </a:cubicBezTo>
                        <a:cubicBezTo>
                          <a:pt x="1129962" y="505267"/>
                          <a:pt x="1154706" y="438760"/>
                          <a:pt x="1154706" y="438760"/>
                        </a:cubicBezTo>
                        <a:cubicBezTo>
                          <a:pt x="1154706" y="438760"/>
                          <a:pt x="1108753" y="518135"/>
                          <a:pt x="1094614" y="548170"/>
                        </a:cubicBezTo>
                        <a:cubicBezTo>
                          <a:pt x="1080475" y="578204"/>
                          <a:pt x="1025684" y="685474"/>
                          <a:pt x="1016848" y="762699"/>
                        </a:cubicBezTo>
                        <a:cubicBezTo>
                          <a:pt x="1008011" y="839923"/>
                          <a:pt x="1002708" y="966499"/>
                          <a:pt x="993871" y="1005123"/>
                        </a:cubicBezTo>
                        <a:cubicBezTo>
                          <a:pt x="985035" y="1043747"/>
                          <a:pt x="982606" y="1126762"/>
                          <a:pt x="946151" y="1243247"/>
                        </a:cubicBezTo>
                        <a:cubicBezTo>
                          <a:pt x="957849" y="1124734"/>
                          <a:pt x="956347" y="1015707"/>
                          <a:pt x="956755" y="979378"/>
                        </a:cubicBezTo>
                        <a:cubicBezTo>
                          <a:pt x="956755" y="919309"/>
                          <a:pt x="937313" y="758410"/>
                          <a:pt x="924941" y="728375"/>
                        </a:cubicBezTo>
                        <a:cubicBezTo>
                          <a:pt x="912569" y="698341"/>
                          <a:pt x="903733" y="593221"/>
                          <a:pt x="933778" y="503118"/>
                        </a:cubicBezTo>
                        <a:cubicBezTo>
                          <a:pt x="963824" y="413015"/>
                          <a:pt x="993871" y="380831"/>
                          <a:pt x="1057499" y="262844"/>
                        </a:cubicBezTo>
                        <a:cubicBezTo>
                          <a:pt x="982407" y="335626"/>
                          <a:pt x="912736" y="464650"/>
                          <a:pt x="900196" y="582493"/>
                        </a:cubicBezTo>
                        <a:cubicBezTo>
                          <a:pt x="898429" y="603946"/>
                          <a:pt x="891359" y="672596"/>
                          <a:pt x="909033" y="736953"/>
                        </a:cubicBezTo>
                        <a:cubicBezTo>
                          <a:pt x="926707" y="801311"/>
                          <a:pt x="930243" y="893564"/>
                          <a:pt x="926707" y="867819"/>
                        </a:cubicBezTo>
                        <a:cubicBezTo>
                          <a:pt x="923172" y="842073"/>
                          <a:pt x="907265" y="764844"/>
                          <a:pt x="886057" y="702630"/>
                        </a:cubicBezTo>
                        <a:cubicBezTo>
                          <a:pt x="864848" y="640416"/>
                          <a:pt x="861313" y="543881"/>
                          <a:pt x="818895" y="500968"/>
                        </a:cubicBezTo>
                        <a:cubicBezTo>
                          <a:pt x="776477" y="458055"/>
                          <a:pt x="711080" y="415155"/>
                          <a:pt x="712852" y="335779"/>
                        </a:cubicBezTo>
                        <a:cubicBezTo>
                          <a:pt x="720729" y="263370"/>
                          <a:pt x="719754" y="129131"/>
                          <a:pt x="670434" y="106233"/>
                        </a:cubicBezTo>
                        <a:cubicBezTo>
                          <a:pt x="640387" y="93362"/>
                          <a:pt x="601504" y="69763"/>
                          <a:pt x="601504" y="69763"/>
                        </a:cubicBezTo>
                        <a:cubicBezTo>
                          <a:pt x="601504" y="69763"/>
                          <a:pt x="645690" y="106233"/>
                          <a:pt x="656294" y="114815"/>
                        </a:cubicBezTo>
                        <a:cubicBezTo>
                          <a:pt x="666898" y="123396"/>
                          <a:pt x="677503" y="146994"/>
                          <a:pt x="688108" y="168447"/>
                        </a:cubicBezTo>
                        <a:cubicBezTo>
                          <a:pt x="698712" y="189900"/>
                          <a:pt x="702247" y="282149"/>
                          <a:pt x="696945" y="307891"/>
                        </a:cubicBezTo>
                        <a:cubicBezTo>
                          <a:pt x="691642" y="333632"/>
                          <a:pt x="686341" y="387266"/>
                          <a:pt x="721689" y="432317"/>
                        </a:cubicBezTo>
                        <a:cubicBezTo>
                          <a:pt x="757037" y="477367"/>
                          <a:pt x="808293" y="511692"/>
                          <a:pt x="813595" y="528855"/>
                        </a:cubicBezTo>
                        <a:cubicBezTo>
                          <a:pt x="818897" y="546018"/>
                          <a:pt x="841874" y="603941"/>
                          <a:pt x="856013" y="657570"/>
                        </a:cubicBezTo>
                        <a:cubicBezTo>
                          <a:pt x="870153" y="711199"/>
                          <a:pt x="900199" y="848504"/>
                          <a:pt x="909036" y="867810"/>
                        </a:cubicBezTo>
                        <a:cubicBezTo>
                          <a:pt x="917872" y="887116"/>
                          <a:pt x="924942" y="932169"/>
                          <a:pt x="926710" y="947186"/>
                        </a:cubicBezTo>
                        <a:cubicBezTo>
                          <a:pt x="928478" y="962203"/>
                          <a:pt x="933780" y="996529"/>
                          <a:pt x="933780" y="1020126"/>
                        </a:cubicBezTo>
                        <a:cubicBezTo>
                          <a:pt x="933780" y="1043723"/>
                          <a:pt x="932012" y="1080195"/>
                          <a:pt x="924943" y="1138117"/>
                        </a:cubicBezTo>
                        <a:cubicBezTo>
                          <a:pt x="917873" y="1196040"/>
                          <a:pt x="912571" y="1230366"/>
                          <a:pt x="903733" y="1258255"/>
                        </a:cubicBezTo>
                        <a:cubicBezTo>
                          <a:pt x="894895" y="1286143"/>
                          <a:pt x="871919" y="1344067"/>
                          <a:pt x="843641" y="1395559"/>
                        </a:cubicBezTo>
                        <a:cubicBezTo>
                          <a:pt x="815362" y="1447051"/>
                          <a:pt x="746432" y="1577915"/>
                          <a:pt x="737598" y="1629394"/>
                        </a:cubicBezTo>
                        <a:cubicBezTo>
                          <a:pt x="728763" y="1680873"/>
                          <a:pt x="723458" y="1710916"/>
                          <a:pt x="723458" y="1710916"/>
                        </a:cubicBezTo>
                        <a:cubicBezTo>
                          <a:pt x="723458" y="1710916"/>
                          <a:pt x="730527" y="1597214"/>
                          <a:pt x="723458" y="1569322"/>
                        </a:cubicBezTo>
                        <a:cubicBezTo>
                          <a:pt x="716388" y="1541430"/>
                          <a:pt x="714621" y="1462056"/>
                          <a:pt x="704016" y="1429879"/>
                        </a:cubicBezTo>
                        <a:cubicBezTo>
                          <a:pt x="693411" y="1397701"/>
                          <a:pt x="689876" y="1305453"/>
                          <a:pt x="691644" y="1271130"/>
                        </a:cubicBezTo>
                        <a:cubicBezTo>
                          <a:pt x="693412" y="1236807"/>
                          <a:pt x="704016" y="1200334"/>
                          <a:pt x="721690" y="1138126"/>
                        </a:cubicBezTo>
                        <a:cubicBezTo>
                          <a:pt x="739364" y="1075918"/>
                          <a:pt x="742899" y="934325"/>
                          <a:pt x="735830" y="874257"/>
                        </a:cubicBezTo>
                        <a:cubicBezTo>
                          <a:pt x="731003" y="833241"/>
                          <a:pt x="714054" y="758595"/>
                          <a:pt x="670434" y="721935"/>
                        </a:cubicBezTo>
                        <a:cubicBezTo>
                          <a:pt x="624481" y="683319"/>
                          <a:pt x="504293" y="550307"/>
                          <a:pt x="474254" y="513845"/>
                        </a:cubicBezTo>
                        <a:cubicBezTo>
                          <a:pt x="444215" y="477384"/>
                          <a:pt x="421232" y="290739"/>
                          <a:pt x="426534" y="194196"/>
                        </a:cubicBezTo>
                        <a:cubicBezTo>
                          <a:pt x="431836" y="97654"/>
                          <a:pt x="408860" y="-11755"/>
                          <a:pt x="408860" y="13991"/>
                        </a:cubicBezTo>
                        <a:cubicBezTo>
                          <a:pt x="408860" y="39736"/>
                          <a:pt x="412394" y="213503"/>
                          <a:pt x="412394" y="245687"/>
                        </a:cubicBezTo>
                        <a:cubicBezTo>
                          <a:pt x="402323" y="420210"/>
                          <a:pt x="432772" y="520994"/>
                          <a:pt x="493696" y="573914"/>
                        </a:cubicBezTo>
                        <a:cubicBezTo>
                          <a:pt x="589138" y="672598"/>
                          <a:pt x="670438" y="754120"/>
                          <a:pt x="695182" y="801321"/>
                        </a:cubicBezTo>
                        <a:cubicBezTo>
                          <a:pt x="719926" y="848523"/>
                          <a:pt x="718158" y="1005122"/>
                          <a:pt x="714624" y="1030868"/>
                        </a:cubicBezTo>
                        <a:cubicBezTo>
                          <a:pt x="711089" y="1056613"/>
                          <a:pt x="696950" y="1118825"/>
                          <a:pt x="693414" y="1148859"/>
                        </a:cubicBezTo>
                        <a:cubicBezTo>
                          <a:pt x="689879" y="1178893"/>
                          <a:pt x="675740" y="1221799"/>
                          <a:pt x="675740" y="1221799"/>
                        </a:cubicBezTo>
                        <a:cubicBezTo>
                          <a:pt x="675740" y="1221799"/>
                          <a:pt x="689880" y="1058761"/>
                          <a:pt x="688112" y="1017998"/>
                        </a:cubicBezTo>
                        <a:cubicBezTo>
                          <a:pt x="686344" y="977236"/>
                          <a:pt x="681042" y="850659"/>
                          <a:pt x="640392" y="799181"/>
                        </a:cubicBezTo>
                        <a:cubicBezTo>
                          <a:pt x="599741" y="747702"/>
                          <a:pt x="509605" y="694061"/>
                          <a:pt x="433601" y="638281"/>
                        </a:cubicBezTo>
                        <a:cubicBezTo>
                          <a:pt x="239955" y="507379"/>
                          <a:pt x="375563" y="327967"/>
                          <a:pt x="297509" y="136276"/>
                        </a:cubicBezTo>
                        <a:cubicBezTo>
                          <a:pt x="253323" y="35447"/>
                          <a:pt x="235649" y="13988"/>
                          <a:pt x="235649" y="13988"/>
                        </a:cubicBezTo>
                        <a:cubicBezTo>
                          <a:pt x="235649" y="13988"/>
                          <a:pt x="290439" y="144854"/>
                          <a:pt x="292207" y="164160"/>
                        </a:cubicBezTo>
                        <a:cubicBezTo>
                          <a:pt x="326172" y="272738"/>
                          <a:pt x="288235" y="459373"/>
                          <a:pt x="324021" y="539588"/>
                        </a:cubicBezTo>
                        <a:cubicBezTo>
                          <a:pt x="341695" y="591075"/>
                          <a:pt x="461885" y="687609"/>
                          <a:pt x="421229" y="668303"/>
                        </a:cubicBezTo>
                        <a:cubicBezTo>
                          <a:pt x="380574" y="648997"/>
                          <a:pt x="269232" y="644705"/>
                          <a:pt x="256860" y="528860"/>
                        </a:cubicBezTo>
                        <a:cubicBezTo>
                          <a:pt x="244488" y="413015"/>
                          <a:pt x="278069" y="344365"/>
                          <a:pt x="255092" y="241384"/>
                        </a:cubicBezTo>
                        <a:cubicBezTo>
                          <a:pt x="218135" y="69083"/>
                          <a:pt x="121287" y="-23783"/>
                          <a:pt x="28863" y="5399"/>
                        </a:cubicBezTo>
                        <a:cubicBezTo>
                          <a:pt x="-36533" y="26851"/>
                          <a:pt x="25328" y="22561"/>
                          <a:pt x="58909" y="20416"/>
                        </a:cubicBezTo>
                        <a:cubicBezTo>
                          <a:pt x="162755" y="18541"/>
                          <a:pt x="242292" y="200814"/>
                          <a:pt x="242717" y="303591"/>
                        </a:cubicBezTo>
                        <a:cubicBezTo>
                          <a:pt x="240950" y="372241"/>
                          <a:pt x="233880" y="494525"/>
                          <a:pt x="246252" y="580339"/>
                        </a:cubicBezTo>
                        <a:cubicBezTo>
                          <a:pt x="262159" y="612519"/>
                          <a:pt x="272764" y="640407"/>
                          <a:pt x="350533" y="670442"/>
                        </a:cubicBezTo>
                        <a:cubicBezTo>
                          <a:pt x="432785" y="702208"/>
                          <a:pt x="472482" y="706912"/>
                          <a:pt x="483092" y="711203"/>
                        </a:cubicBezTo>
                        <a:cubicBezTo>
                          <a:pt x="493702" y="715494"/>
                          <a:pt x="555556" y="758400"/>
                          <a:pt x="576766" y="777707"/>
                        </a:cubicBezTo>
                        <a:cubicBezTo>
                          <a:pt x="597975" y="797015"/>
                          <a:pt x="626254" y="848503"/>
                          <a:pt x="650998" y="915012"/>
                        </a:cubicBezTo>
                        <a:cubicBezTo>
                          <a:pt x="675742" y="981521"/>
                          <a:pt x="654533" y="1020132"/>
                          <a:pt x="658068" y="1129541"/>
                        </a:cubicBezTo>
                        <a:cubicBezTo>
                          <a:pt x="661603" y="1238950"/>
                          <a:pt x="654533" y="1311897"/>
                          <a:pt x="656300" y="1363376"/>
                        </a:cubicBezTo>
                        <a:cubicBezTo>
                          <a:pt x="694009" y="1551763"/>
                          <a:pt x="702396" y="1798404"/>
                          <a:pt x="670440" y="1981229"/>
                        </a:cubicBezTo>
                        <a:cubicBezTo>
                          <a:pt x="652766" y="2075623"/>
                          <a:pt x="631556" y="2208637"/>
                          <a:pt x="589138" y="2305167"/>
                        </a:cubicBezTo>
                        <a:cubicBezTo>
                          <a:pt x="546720" y="2401697"/>
                          <a:pt x="488390" y="2446760"/>
                          <a:pt x="419463" y="2579764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E2002256-5334-5780-8587-EB7D5B2AF29A}"/>
                      </a:ext>
                    </a:extLst>
                  </p:cNvPr>
                  <p:cNvSpPr/>
                  <p:nvPr/>
                </p:nvSpPr>
                <p:spPr>
                  <a:xfrm>
                    <a:off x="9282840" y="990536"/>
                    <a:ext cx="1604820" cy="3916897"/>
                  </a:xfrm>
                  <a:custGeom>
                    <a:avLst/>
                    <a:gdLst>
                      <a:gd name="connsiteX0" fmla="*/ 503798 w 1604820"/>
                      <a:gd name="connsiteY0" fmla="*/ 501636 h 3916897"/>
                      <a:gd name="connsiteX1" fmla="*/ 627518 w 1604820"/>
                      <a:gd name="connsiteY1" fmla="*/ 623924 h 3916897"/>
                      <a:gd name="connsiteX2" fmla="*/ 763610 w 1604820"/>
                      <a:gd name="connsiteY2" fmla="*/ 1243916 h 3916897"/>
                      <a:gd name="connsiteX3" fmla="*/ 809562 w 1604820"/>
                      <a:gd name="connsiteY3" fmla="*/ 1574293 h 3916897"/>
                      <a:gd name="connsiteX4" fmla="*/ 728261 w 1604820"/>
                      <a:gd name="connsiteY4" fmla="*/ 1831735 h 3916897"/>
                      <a:gd name="connsiteX5" fmla="*/ 638122 w 1604820"/>
                      <a:gd name="connsiteY5" fmla="*/ 2059142 h 3916897"/>
                      <a:gd name="connsiteX6" fmla="*/ 388910 w 1604820"/>
                      <a:gd name="connsiteY6" fmla="*/ 2535402 h 3916897"/>
                      <a:gd name="connsiteX7" fmla="*/ 222769 w 1604820"/>
                      <a:gd name="connsiteY7" fmla="*/ 3427852 h 3916897"/>
                      <a:gd name="connsiteX8" fmla="*/ 109649 w 1604820"/>
                      <a:gd name="connsiteY8" fmla="*/ 3835466 h 3916897"/>
                      <a:gd name="connsiteX9" fmla="*/ 46022 w 1604820"/>
                      <a:gd name="connsiteY9" fmla="*/ 3916987 h 3916897"/>
                      <a:gd name="connsiteX10" fmla="*/ 162675 w 1604820"/>
                      <a:gd name="connsiteY10" fmla="*/ 3874081 h 3916897"/>
                      <a:gd name="connsiteX11" fmla="*/ 251047 w 1604820"/>
                      <a:gd name="connsiteY11" fmla="*/ 3850483 h 3916897"/>
                      <a:gd name="connsiteX12" fmla="*/ 362395 w 1604820"/>
                      <a:gd name="connsiteY12" fmla="*/ 2983777 h 3916897"/>
                      <a:gd name="connsiteX13" fmla="*/ 675228 w 1604820"/>
                      <a:gd name="connsiteY13" fmla="*/ 2099917 h 3916897"/>
                      <a:gd name="connsiteX14" fmla="*/ 904991 w 1604820"/>
                      <a:gd name="connsiteY14" fmla="*/ 1827458 h 3916897"/>
                      <a:gd name="connsiteX15" fmla="*/ 1117087 w 1604820"/>
                      <a:gd name="connsiteY15" fmla="*/ 1604351 h 3916897"/>
                      <a:gd name="connsiteX16" fmla="*/ 1406948 w 1604820"/>
                      <a:gd name="connsiteY16" fmla="*/ 1016532 h 3916897"/>
                      <a:gd name="connsiteX17" fmla="*/ 1604900 w 1604820"/>
                      <a:gd name="connsiteY17" fmla="*/ 827749 h 3916897"/>
                      <a:gd name="connsiteX18" fmla="*/ 1322116 w 1604820"/>
                      <a:gd name="connsiteY18" fmla="*/ 1068023 h 3916897"/>
                      <a:gd name="connsiteX19" fmla="*/ 1191329 w 1604820"/>
                      <a:gd name="connsiteY19" fmla="*/ 1364077 h 3916897"/>
                      <a:gd name="connsiteX20" fmla="*/ 1145375 w 1604820"/>
                      <a:gd name="connsiteY20" fmla="*/ 1454180 h 3916897"/>
                      <a:gd name="connsiteX21" fmla="*/ 1191329 w 1604820"/>
                      <a:gd name="connsiteY21" fmla="*/ 1308297 h 3916897"/>
                      <a:gd name="connsiteX22" fmla="*/ 1219607 w 1604820"/>
                      <a:gd name="connsiteY22" fmla="*/ 977920 h 3916897"/>
                      <a:gd name="connsiteX23" fmla="*/ 1399882 w 1604820"/>
                      <a:gd name="connsiteY23" fmla="*/ 480204 h 3916897"/>
                      <a:gd name="connsiteX24" fmla="*/ 1177186 w 1604820"/>
                      <a:gd name="connsiteY24" fmla="*/ 827749 h 3916897"/>
                      <a:gd name="connsiteX25" fmla="*/ 1191326 w 1604820"/>
                      <a:gd name="connsiteY25" fmla="*/ 1222483 h 3916897"/>
                      <a:gd name="connsiteX26" fmla="*/ 1074673 w 1604820"/>
                      <a:gd name="connsiteY26" fmla="*/ 1552860 h 3916897"/>
                      <a:gd name="connsiteX27" fmla="*/ 1000441 w 1604820"/>
                      <a:gd name="connsiteY27" fmla="*/ 1677286 h 3916897"/>
                      <a:gd name="connsiteX28" fmla="*/ 717656 w 1604820"/>
                      <a:gd name="connsiteY28" fmla="*/ 1969051 h 3916897"/>
                      <a:gd name="connsiteX29" fmla="*/ 788354 w 1604820"/>
                      <a:gd name="connsiteY29" fmla="*/ 1784557 h 3916897"/>
                      <a:gd name="connsiteX30" fmla="*/ 859052 w 1604820"/>
                      <a:gd name="connsiteY30" fmla="*/ 1424145 h 3916897"/>
                      <a:gd name="connsiteX31" fmla="*/ 989838 w 1604820"/>
                      <a:gd name="connsiteY31" fmla="*/ 943597 h 3916897"/>
                      <a:gd name="connsiteX32" fmla="*/ 1219601 w 1604820"/>
                      <a:gd name="connsiteY32" fmla="*/ 471626 h 3916897"/>
                      <a:gd name="connsiteX33" fmla="*/ 1011049 w 1604820"/>
                      <a:gd name="connsiteY33" fmla="*/ 759102 h 3916897"/>
                      <a:gd name="connsiteX34" fmla="*/ 887329 w 1604820"/>
                      <a:gd name="connsiteY34" fmla="*/ 1128091 h 3916897"/>
                      <a:gd name="connsiteX35" fmla="*/ 926213 w 1604820"/>
                      <a:gd name="connsiteY35" fmla="*/ 883528 h 3916897"/>
                      <a:gd name="connsiteX36" fmla="*/ 912073 w 1604820"/>
                      <a:gd name="connsiteY36" fmla="*/ 553151 h 3916897"/>
                      <a:gd name="connsiteX37" fmla="*/ 1113559 w 1604820"/>
                      <a:gd name="connsiteY37" fmla="*/ 132671 h 3916897"/>
                      <a:gd name="connsiteX38" fmla="*/ 897929 w 1604820"/>
                      <a:gd name="connsiteY38" fmla="*/ 744085 h 3916897"/>
                      <a:gd name="connsiteX39" fmla="*/ 844906 w 1604820"/>
                      <a:gd name="connsiteY39" fmla="*/ 1278263 h 3916897"/>
                      <a:gd name="connsiteX40" fmla="*/ 820162 w 1604820"/>
                      <a:gd name="connsiteY40" fmla="*/ 1342621 h 3916897"/>
                      <a:gd name="connsiteX41" fmla="*/ 788348 w 1604820"/>
                      <a:gd name="connsiteY41" fmla="*/ 1179583 h 3916897"/>
                      <a:gd name="connsiteX42" fmla="*/ 763604 w 1604820"/>
                      <a:gd name="connsiteY42" fmla="*/ 862073 h 3916897"/>
                      <a:gd name="connsiteX43" fmla="*/ 547975 w 1604820"/>
                      <a:gd name="connsiteY43" fmla="*/ 471627 h 3916897"/>
                      <a:gd name="connsiteX44" fmla="*/ 459603 w 1604820"/>
                      <a:gd name="connsiteY44" fmla="*/ 369082 h 3916897"/>
                      <a:gd name="connsiteX45" fmla="*/ 397743 w 1604820"/>
                      <a:gd name="connsiteY45" fmla="*/ 178148 h 3916897"/>
                      <a:gd name="connsiteX46" fmla="*/ 279328 w 1604820"/>
                      <a:gd name="connsiteY46" fmla="*/ 34416 h 3916897"/>
                      <a:gd name="connsiteX47" fmla="*/ 277561 w 1604820"/>
                      <a:gd name="connsiteY47" fmla="*/ 38706 h 3916897"/>
                      <a:gd name="connsiteX48" fmla="*/ 418958 w 1604820"/>
                      <a:gd name="connsiteY48" fmla="*/ 289709 h 3916897"/>
                      <a:gd name="connsiteX49" fmla="*/ 544450 w 1604820"/>
                      <a:gd name="connsiteY49" fmla="*/ 495660 h 3916897"/>
                      <a:gd name="connsiteX50" fmla="*/ 438406 w 1604820"/>
                      <a:gd name="connsiteY50" fmla="*/ 416284 h 3916897"/>
                      <a:gd name="connsiteX51" fmla="*/ 169756 w 1604820"/>
                      <a:gd name="connsiteY51" fmla="*/ 203894 h 3916897"/>
                      <a:gd name="connsiteX52" fmla="*/ 65475 w 1604820"/>
                      <a:gd name="connsiteY52" fmla="*/ 98774 h 3916897"/>
                      <a:gd name="connsiteX53" fmla="*/ 79 w 1604820"/>
                      <a:gd name="connsiteY53" fmla="*/ 90 h 3916897"/>
                      <a:gd name="connsiteX54" fmla="*/ 86683 w 1604820"/>
                      <a:gd name="connsiteY54" fmla="*/ 152411 h 3916897"/>
                      <a:gd name="connsiteX55" fmla="*/ 503798 w 1604820"/>
                      <a:gd name="connsiteY55" fmla="*/ 501662 h 3916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1604820" h="3916897">
                        <a:moveTo>
                          <a:pt x="503798" y="501636"/>
                        </a:moveTo>
                        <a:cubicBezTo>
                          <a:pt x="503798" y="501636"/>
                          <a:pt x="585100" y="546688"/>
                          <a:pt x="627518" y="623924"/>
                        </a:cubicBezTo>
                        <a:cubicBezTo>
                          <a:pt x="737470" y="834728"/>
                          <a:pt x="779021" y="894785"/>
                          <a:pt x="763610" y="1243916"/>
                        </a:cubicBezTo>
                        <a:cubicBezTo>
                          <a:pt x="765641" y="1329959"/>
                          <a:pt x="862843" y="1455597"/>
                          <a:pt x="809562" y="1574293"/>
                        </a:cubicBezTo>
                        <a:cubicBezTo>
                          <a:pt x="791888" y="1681558"/>
                          <a:pt x="767569" y="1715850"/>
                          <a:pt x="728261" y="1831735"/>
                        </a:cubicBezTo>
                        <a:cubicBezTo>
                          <a:pt x="678773" y="1977617"/>
                          <a:pt x="654176" y="2017070"/>
                          <a:pt x="638122" y="2059142"/>
                        </a:cubicBezTo>
                        <a:cubicBezTo>
                          <a:pt x="530981" y="2253560"/>
                          <a:pt x="489648" y="2322146"/>
                          <a:pt x="388910" y="2535402"/>
                        </a:cubicBezTo>
                        <a:cubicBezTo>
                          <a:pt x="287054" y="2821088"/>
                          <a:pt x="247087" y="3111627"/>
                          <a:pt x="222769" y="3427852"/>
                        </a:cubicBezTo>
                        <a:cubicBezTo>
                          <a:pt x="212644" y="3568905"/>
                          <a:pt x="194491" y="3762518"/>
                          <a:pt x="109649" y="3835466"/>
                        </a:cubicBezTo>
                        <a:cubicBezTo>
                          <a:pt x="24808" y="3908413"/>
                          <a:pt x="46022" y="3916987"/>
                          <a:pt x="46022" y="3916987"/>
                        </a:cubicBezTo>
                        <a:lnTo>
                          <a:pt x="162675" y="3874081"/>
                        </a:lnTo>
                        <a:cubicBezTo>
                          <a:pt x="162675" y="3874081"/>
                          <a:pt x="209035" y="3865169"/>
                          <a:pt x="251047" y="3850483"/>
                        </a:cubicBezTo>
                        <a:cubicBezTo>
                          <a:pt x="315009" y="3572438"/>
                          <a:pt x="337651" y="3365645"/>
                          <a:pt x="362395" y="2983777"/>
                        </a:cubicBezTo>
                        <a:cubicBezTo>
                          <a:pt x="385183" y="2632088"/>
                          <a:pt x="640418" y="2184421"/>
                          <a:pt x="675228" y="2099917"/>
                        </a:cubicBezTo>
                        <a:cubicBezTo>
                          <a:pt x="710577" y="2014104"/>
                          <a:pt x="806015" y="1921861"/>
                          <a:pt x="904991" y="1827458"/>
                        </a:cubicBezTo>
                        <a:cubicBezTo>
                          <a:pt x="1003967" y="1733054"/>
                          <a:pt x="1067599" y="1711612"/>
                          <a:pt x="1117087" y="1604351"/>
                        </a:cubicBezTo>
                        <a:cubicBezTo>
                          <a:pt x="1221744" y="1415627"/>
                          <a:pt x="1265848" y="1138267"/>
                          <a:pt x="1406948" y="1016532"/>
                        </a:cubicBezTo>
                        <a:cubicBezTo>
                          <a:pt x="1440048" y="986399"/>
                          <a:pt x="1604900" y="827749"/>
                          <a:pt x="1604900" y="827749"/>
                        </a:cubicBezTo>
                        <a:cubicBezTo>
                          <a:pt x="1604900" y="827749"/>
                          <a:pt x="1336250" y="1037989"/>
                          <a:pt x="1322116" y="1068023"/>
                        </a:cubicBezTo>
                        <a:cubicBezTo>
                          <a:pt x="1307982" y="1098057"/>
                          <a:pt x="1205463" y="1321164"/>
                          <a:pt x="1191329" y="1364077"/>
                        </a:cubicBezTo>
                        <a:cubicBezTo>
                          <a:pt x="1177195" y="1406990"/>
                          <a:pt x="1145375" y="1454180"/>
                          <a:pt x="1145375" y="1454180"/>
                        </a:cubicBezTo>
                        <a:cubicBezTo>
                          <a:pt x="1145375" y="1454180"/>
                          <a:pt x="1180724" y="1334043"/>
                          <a:pt x="1191329" y="1308297"/>
                        </a:cubicBezTo>
                        <a:cubicBezTo>
                          <a:pt x="1201934" y="1282552"/>
                          <a:pt x="1290305" y="1085190"/>
                          <a:pt x="1219607" y="977920"/>
                        </a:cubicBezTo>
                        <a:cubicBezTo>
                          <a:pt x="1134283" y="829827"/>
                          <a:pt x="1317862" y="669516"/>
                          <a:pt x="1399882" y="480204"/>
                        </a:cubicBezTo>
                        <a:cubicBezTo>
                          <a:pt x="1399882" y="480204"/>
                          <a:pt x="1191330" y="780547"/>
                          <a:pt x="1177186" y="827749"/>
                        </a:cubicBezTo>
                        <a:cubicBezTo>
                          <a:pt x="1135113" y="1033700"/>
                          <a:pt x="1288584" y="983278"/>
                          <a:pt x="1191326" y="1222483"/>
                        </a:cubicBezTo>
                        <a:cubicBezTo>
                          <a:pt x="1117094" y="1394111"/>
                          <a:pt x="1074673" y="1552860"/>
                          <a:pt x="1074673" y="1552860"/>
                        </a:cubicBezTo>
                        <a:cubicBezTo>
                          <a:pt x="1074673" y="1552860"/>
                          <a:pt x="1028719" y="1642963"/>
                          <a:pt x="1000441" y="1677286"/>
                        </a:cubicBezTo>
                        <a:cubicBezTo>
                          <a:pt x="972162" y="1711610"/>
                          <a:pt x="738857" y="1943306"/>
                          <a:pt x="717656" y="1969051"/>
                        </a:cubicBezTo>
                        <a:cubicBezTo>
                          <a:pt x="728261" y="1930436"/>
                          <a:pt x="781284" y="1836048"/>
                          <a:pt x="788354" y="1784557"/>
                        </a:cubicBezTo>
                        <a:cubicBezTo>
                          <a:pt x="795424" y="1733066"/>
                          <a:pt x="851982" y="1651553"/>
                          <a:pt x="859052" y="1424145"/>
                        </a:cubicBezTo>
                        <a:cubicBezTo>
                          <a:pt x="845701" y="1173683"/>
                          <a:pt x="956580" y="1061920"/>
                          <a:pt x="989838" y="943597"/>
                        </a:cubicBezTo>
                        <a:cubicBezTo>
                          <a:pt x="1035784" y="706722"/>
                          <a:pt x="1084337" y="629246"/>
                          <a:pt x="1219601" y="471626"/>
                        </a:cubicBezTo>
                        <a:cubicBezTo>
                          <a:pt x="1125248" y="524288"/>
                          <a:pt x="1047710" y="632826"/>
                          <a:pt x="1011049" y="759102"/>
                        </a:cubicBezTo>
                        <a:cubicBezTo>
                          <a:pt x="978101" y="897764"/>
                          <a:pt x="946103" y="999677"/>
                          <a:pt x="887329" y="1128091"/>
                        </a:cubicBezTo>
                        <a:cubicBezTo>
                          <a:pt x="887329" y="1128091"/>
                          <a:pt x="919143" y="977920"/>
                          <a:pt x="926213" y="883528"/>
                        </a:cubicBezTo>
                        <a:cubicBezTo>
                          <a:pt x="933282" y="789136"/>
                          <a:pt x="919143" y="761241"/>
                          <a:pt x="912073" y="553151"/>
                        </a:cubicBezTo>
                        <a:cubicBezTo>
                          <a:pt x="905513" y="377955"/>
                          <a:pt x="960490" y="284488"/>
                          <a:pt x="1113559" y="132671"/>
                        </a:cubicBezTo>
                        <a:cubicBezTo>
                          <a:pt x="833328" y="363226"/>
                          <a:pt x="892228" y="485418"/>
                          <a:pt x="897929" y="744085"/>
                        </a:cubicBezTo>
                        <a:cubicBezTo>
                          <a:pt x="924289" y="866253"/>
                          <a:pt x="874386" y="1095378"/>
                          <a:pt x="844906" y="1278263"/>
                        </a:cubicBezTo>
                        <a:lnTo>
                          <a:pt x="820162" y="1342621"/>
                        </a:lnTo>
                        <a:cubicBezTo>
                          <a:pt x="820162" y="1342621"/>
                          <a:pt x="784814" y="1248228"/>
                          <a:pt x="788348" y="1179583"/>
                        </a:cubicBezTo>
                        <a:cubicBezTo>
                          <a:pt x="791882" y="1110938"/>
                          <a:pt x="788348" y="952176"/>
                          <a:pt x="763604" y="862073"/>
                        </a:cubicBezTo>
                        <a:cubicBezTo>
                          <a:pt x="709119" y="697906"/>
                          <a:pt x="663846" y="634930"/>
                          <a:pt x="547975" y="471627"/>
                        </a:cubicBezTo>
                        <a:cubicBezTo>
                          <a:pt x="535603" y="459185"/>
                          <a:pt x="482579" y="414133"/>
                          <a:pt x="459603" y="369082"/>
                        </a:cubicBezTo>
                        <a:cubicBezTo>
                          <a:pt x="436627" y="324030"/>
                          <a:pt x="426022" y="227488"/>
                          <a:pt x="397743" y="178148"/>
                        </a:cubicBezTo>
                        <a:cubicBezTo>
                          <a:pt x="369464" y="128807"/>
                          <a:pt x="286395" y="40843"/>
                          <a:pt x="279328" y="34416"/>
                        </a:cubicBezTo>
                        <a:cubicBezTo>
                          <a:pt x="272261" y="27988"/>
                          <a:pt x="268724" y="21544"/>
                          <a:pt x="277561" y="38706"/>
                        </a:cubicBezTo>
                        <a:cubicBezTo>
                          <a:pt x="286398" y="55868"/>
                          <a:pt x="403052" y="180300"/>
                          <a:pt x="418958" y="289709"/>
                        </a:cubicBezTo>
                        <a:cubicBezTo>
                          <a:pt x="434863" y="399118"/>
                          <a:pt x="544450" y="495660"/>
                          <a:pt x="544450" y="495660"/>
                        </a:cubicBezTo>
                        <a:cubicBezTo>
                          <a:pt x="544450" y="495660"/>
                          <a:pt x="468450" y="452754"/>
                          <a:pt x="438406" y="416284"/>
                        </a:cubicBezTo>
                        <a:cubicBezTo>
                          <a:pt x="324069" y="328548"/>
                          <a:pt x="259933" y="300140"/>
                          <a:pt x="169756" y="203894"/>
                        </a:cubicBezTo>
                        <a:cubicBezTo>
                          <a:pt x="136174" y="167424"/>
                          <a:pt x="99058" y="143825"/>
                          <a:pt x="65475" y="98774"/>
                        </a:cubicBezTo>
                        <a:cubicBezTo>
                          <a:pt x="31891" y="53722"/>
                          <a:pt x="79" y="90"/>
                          <a:pt x="79" y="90"/>
                        </a:cubicBezTo>
                        <a:cubicBezTo>
                          <a:pt x="79" y="90"/>
                          <a:pt x="18972" y="77804"/>
                          <a:pt x="86683" y="152411"/>
                        </a:cubicBezTo>
                        <a:cubicBezTo>
                          <a:pt x="223587" y="300132"/>
                          <a:pt x="418154" y="417782"/>
                          <a:pt x="503798" y="501662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DA785E1B-FCDF-EA74-5BD7-9578C636C9EE}"/>
                      </a:ext>
                    </a:extLst>
                  </p:cNvPr>
                  <p:cNvSpPr/>
                  <p:nvPr/>
                </p:nvSpPr>
                <p:spPr>
                  <a:xfrm>
                    <a:off x="9008129" y="837697"/>
                    <a:ext cx="1232133" cy="2848499"/>
                  </a:xfrm>
                  <a:custGeom>
                    <a:avLst/>
                    <a:gdLst>
                      <a:gd name="connsiteX0" fmla="*/ 699130 w 1232133"/>
                      <a:gd name="connsiteY0" fmla="*/ 2606090 h 2848499"/>
                      <a:gd name="connsiteX1" fmla="*/ 638129 w 1232133"/>
                      <a:gd name="connsiteY1" fmla="*/ 2754183 h 2848499"/>
                      <a:gd name="connsiteX2" fmla="*/ 608082 w 1232133"/>
                      <a:gd name="connsiteY2" fmla="*/ 2848577 h 2848499"/>
                      <a:gd name="connsiteX3" fmla="*/ 615152 w 1232133"/>
                      <a:gd name="connsiteY3" fmla="*/ 2659794 h 2848499"/>
                      <a:gd name="connsiteX4" fmla="*/ 482594 w 1232133"/>
                      <a:gd name="connsiteY4" fmla="*/ 2267198 h 2848499"/>
                      <a:gd name="connsiteX5" fmla="*/ 316452 w 1232133"/>
                      <a:gd name="connsiteY5" fmla="*/ 1494884 h 2848499"/>
                      <a:gd name="connsiteX6" fmla="*/ 76079 w 1232133"/>
                      <a:gd name="connsiteY6" fmla="*/ 608873 h 2848499"/>
                      <a:gd name="connsiteX7" fmla="*/ 79 w 1232133"/>
                      <a:gd name="connsiteY7" fmla="*/ 428667 h 2848499"/>
                      <a:gd name="connsiteX8" fmla="*/ 137943 w 1232133"/>
                      <a:gd name="connsiteY8" fmla="*/ 752605 h 2848499"/>
                      <a:gd name="connsiteX9" fmla="*/ 208641 w 1232133"/>
                      <a:gd name="connsiteY9" fmla="*/ 1233153 h 2848499"/>
                      <a:gd name="connsiteX10" fmla="*/ 229850 w 1232133"/>
                      <a:gd name="connsiteY10" fmla="*/ 718282 h 2848499"/>
                      <a:gd name="connsiteX11" fmla="*/ 97292 w 1232133"/>
                      <a:gd name="connsiteY11" fmla="*/ 252750 h 2848499"/>
                      <a:gd name="connsiteX12" fmla="*/ 254594 w 1232133"/>
                      <a:gd name="connsiteY12" fmla="*/ 572399 h 2848499"/>
                      <a:gd name="connsiteX13" fmla="*/ 245757 w 1232133"/>
                      <a:gd name="connsiteY13" fmla="*/ 726859 h 2848499"/>
                      <a:gd name="connsiteX14" fmla="*/ 228083 w 1232133"/>
                      <a:gd name="connsiteY14" fmla="*/ 857725 h 2848499"/>
                      <a:gd name="connsiteX15" fmla="*/ 268733 w 1232133"/>
                      <a:gd name="connsiteY15" fmla="*/ 692536 h 2848499"/>
                      <a:gd name="connsiteX16" fmla="*/ 335896 w 1232133"/>
                      <a:gd name="connsiteY16" fmla="*/ 490874 h 2848499"/>
                      <a:gd name="connsiteX17" fmla="*/ 441938 w 1232133"/>
                      <a:gd name="connsiteY17" fmla="*/ 325686 h 2848499"/>
                      <a:gd name="connsiteX18" fmla="*/ 484357 w 1232133"/>
                      <a:gd name="connsiteY18" fmla="*/ 96139 h 2848499"/>
                      <a:gd name="connsiteX19" fmla="*/ 553286 w 1232133"/>
                      <a:gd name="connsiteY19" fmla="*/ 59669 h 2848499"/>
                      <a:gd name="connsiteX20" fmla="*/ 498496 w 1232133"/>
                      <a:gd name="connsiteY20" fmla="*/ 104721 h 2848499"/>
                      <a:gd name="connsiteX21" fmla="*/ 433101 w 1232133"/>
                      <a:gd name="connsiteY21" fmla="*/ 422231 h 2848499"/>
                      <a:gd name="connsiteX22" fmla="*/ 341195 w 1232133"/>
                      <a:gd name="connsiteY22" fmla="*/ 518770 h 2848499"/>
                      <a:gd name="connsiteX23" fmla="*/ 298777 w 1232133"/>
                      <a:gd name="connsiteY23" fmla="*/ 647485 h 2848499"/>
                      <a:gd name="connsiteX24" fmla="*/ 228080 w 1232133"/>
                      <a:gd name="connsiteY24" fmla="*/ 937099 h 2848499"/>
                      <a:gd name="connsiteX25" fmla="*/ 251056 w 1232133"/>
                      <a:gd name="connsiteY25" fmla="*/ 1248170 h 2848499"/>
                      <a:gd name="connsiteX26" fmla="*/ 417197 w 1232133"/>
                      <a:gd name="connsiteY26" fmla="*/ 1619310 h 2848499"/>
                      <a:gd name="connsiteX27" fmla="*/ 431337 w 1232133"/>
                      <a:gd name="connsiteY27" fmla="*/ 1700832 h 2848499"/>
                      <a:gd name="connsiteX28" fmla="*/ 431337 w 1232133"/>
                      <a:gd name="connsiteY28" fmla="*/ 1559238 h 2848499"/>
                      <a:gd name="connsiteX29" fmla="*/ 463151 w 1232133"/>
                      <a:gd name="connsiteY29" fmla="*/ 1261046 h 2848499"/>
                      <a:gd name="connsiteX30" fmla="*/ 418965 w 1232133"/>
                      <a:gd name="connsiteY30" fmla="*/ 864161 h 2848499"/>
                      <a:gd name="connsiteX31" fmla="*/ 680549 w 1232133"/>
                      <a:gd name="connsiteY31" fmla="*/ 503749 h 2848499"/>
                      <a:gd name="connsiteX32" fmla="*/ 728269 w 1232133"/>
                      <a:gd name="connsiteY32" fmla="*/ 184100 h 2848499"/>
                      <a:gd name="connsiteX33" fmla="*/ 745943 w 1232133"/>
                      <a:gd name="connsiteY33" fmla="*/ 3895 h 2848499"/>
                      <a:gd name="connsiteX34" fmla="*/ 742408 w 1232133"/>
                      <a:gd name="connsiteY34" fmla="*/ 235591 h 2848499"/>
                      <a:gd name="connsiteX35" fmla="*/ 467116 w 1232133"/>
                      <a:gd name="connsiteY35" fmla="*/ 791225 h 2848499"/>
                      <a:gd name="connsiteX36" fmla="*/ 440176 w 1232133"/>
                      <a:gd name="connsiteY36" fmla="*/ 1020771 h 2848499"/>
                      <a:gd name="connsiteX37" fmla="*/ 461386 w 1232133"/>
                      <a:gd name="connsiteY37" fmla="*/ 1138763 h 2848499"/>
                      <a:gd name="connsiteX38" fmla="*/ 479060 w 1232133"/>
                      <a:gd name="connsiteY38" fmla="*/ 1211703 h 2848499"/>
                      <a:gd name="connsiteX39" fmla="*/ 514408 w 1232133"/>
                      <a:gd name="connsiteY39" fmla="*/ 789072 h 2848499"/>
                      <a:gd name="connsiteX40" fmla="*/ 721199 w 1232133"/>
                      <a:gd name="connsiteY40" fmla="*/ 628173 h 2848499"/>
                      <a:gd name="connsiteX41" fmla="*/ 859162 w 1232133"/>
                      <a:gd name="connsiteY41" fmla="*/ 149522 h 2848499"/>
                      <a:gd name="connsiteX42" fmla="*/ 830779 w 1232133"/>
                      <a:gd name="connsiteY42" fmla="*/ 529492 h 2848499"/>
                      <a:gd name="connsiteX43" fmla="*/ 733571 w 1232133"/>
                      <a:gd name="connsiteY43" fmla="*/ 658207 h 2848499"/>
                      <a:gd name="connsiteX44" fmla="*/ 985425 w 1232133"/>
                      <a:gd name="connsiteY44" fmla="*/ 515724 h 2848499"/>
                      <a:gd name="connsiteX45" fmla="*/ 1203430 w 1232133"/>
                      <a:gd name="connsiteY45" fmla="*/ 162173 h 2848499"/>
                      <a:gd name="connsiteX46" fmla="*/ 1173384 w 1232133"/>
                      <a:gd name="connsiteY46" fmla="*/ 177190 h 2848499"/>
                      <a:gd name="connsiteX47" fmla="*/ 996038 w 1232133"/>
                      <a:gd name="connsiteY47" fmla="*/ 567215 h 2848499"/>
                      <a:gd name="connsiteX48" fmla="*/ 578043 w 1232133"/>
                      <a:gd name="connsiteY48" fmla="*/ 767616 h 2848499"/>
                      <a:gd name="connsiteX49" fmla="*/ 496741 w 1232133"/>
                      <a:gd name="connsiteY49" fmla="*/ 1119450 h 2848499"/>
                      <a:gd name="connsiteX50" fmla="*/ 498508 w 1232133"/>
                      <a:gd name="connsiteY50" fmla="*/ 1353284 h 2848499"/>
                      <a:gd name="connsiteX51" fmla="*/ 565671 w 1232133"/>
                      <a:gd name="connsiteY51" fmla="*/ 2295075 h 2848499"/>
                      <a:gd name="connsiteX52" fmla="*/ 699140 w 1232133"/>
                      <a:gd name="connsiteY52" fmla="*/ 2606086 h 2848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1232133" h="2848499">
                        <a:moveTo>
                          <a:pt x="699130" y="2606090"/>
                        </a:moveTo>
                        <a:lnTo>
                          <a:pt x="638129" y="2754183"/>
                        </a:lnTo>
                        <a:cubicBezTo>
                          <a:pt x="629291" y="2775636"/>
                          <a:pt x="608082" y="2848577"/>
                          <a:pt x="608082" y="2848577"/>
                        </a:cubicBezTo>
                        <a:cubicBezTo>
                          <a:pt x="608082" y="2848577"/>
                          <a:pt x="613385" y="2681238"/>
                          <a:pt x="615152" y="2659794"/>
                        </a:cubicBezTo>
                        <a:cubicBezTo>
                          <a:pt x="581777" y="2524171"/>
                          <a:pt x="514691" y="2403625"/>
                          <a:pt x="482594" y="2267198"/>
                        </a:cubicBezTo>
                        <a:cubicBezTo>
                          <a:pt x="401372" y="2012183"/>
                          <a:pt x="448906" y="1775668"/>
                          <a:pt x="316452" y="1494884"/>
                        </a:cubicBezTo>
                        <a:cubicBezTo>
                          <a:pt x="73466" y="1180906"/>
                          <a:pt x="172244" y="891387"/>
                          <a:pt x="76079" y="608873"/>
                        </a:cubicBezTo>
                        <a:cubicBezTo>
                          <a:pt x="24823" y="495171"/>
                          <a:pt x="79" y="428667"/>
                          <a:pt x="79" y="428667"/>
                        </a:cubicBezTo>
                        <a:cubicBezTo>
                          <a:pt x="52704" y="529533"/>
                          <a:pt x="123176" y="642427"/>
                          <a:pt x="137943" y="752605"/>
                        </a:cubicBezTo>
                        <a:cubicBezTo>
                          <a:pt x="151133" y="917589"/>
                          <a:pt x="170742" y="1109148"/>
                          <a:pt x="208641" y="1233153"/>
                        </a:cubicBezTo>
                        <a:cubicBezTo>
                          <a:pt x="201281" y="1084412"/>
                          <a:pt x="179612" y="856680"/>
                          <a:pt x="229850" y="718282"/>
                        </a:cubicBezTo>
                        <a:cubicBezTo>
                          <a:pt x="272927" y="513196"/>
                          <a:pt x="164517" y="376552"/>
                          <a:pt x="97292" y="252750"/>
                        </a:cubicBezTo>
                        <a:cubicBezTo>
                          <a:pt x="172384" y="325532"/>
                          <a:pt x="242054" y="454557"/>
                          <a:pt x="254594" y="572399"/>
                        </a:cubicBezTo>
                        <a:cubicBezTo>
                          <a:pt x="256362" y="593852"/>
                          <a:pt x="263431" y="662502"/>
                          <a:pt x="245757" y="726859"/>
                        </a:cubicBezTo>
                        <a:cubicBezTo>
                          <a:pt x="228083" y="791217"/>
                          <a:pt x="224548" y="883470"/>
                          <a:pt x="228083" y="857725"/>
                        </a:cubicBezTo>
                        <a:cubicBezTo>
                          <a:pt x="231618" y="831979"/>
                          <a:pt x="247525" y="754750"/>
                          <a:pt x="268733" y="692536"/>
                        </a:cubicBezTo>
                        <a:cubicBezTo>
                          <a:pt x="289942" y="630322"/>
                          <a:pt x="293477" y="533787"/>
                          <a:pt x="335896" y="490874"/>
                        </a:cubicBezTo>
                        <a:cubicBezTo>
                          <a:pt x="378314" y="447961"/>
                          <a:pt x="443710" y="405061"/>
                          <a:pt x="441938" y="325686"/>
                        </a:cubicBezTo>
                        <a:cubicBezTo>
                          <a:pt x="434061" y="253276"/>
                          <a:pt x="435037" y="119038"/>
                          <a:pt x="484357" y="96139"/>
                        </a:cubicBezTo>
                        <a:cubicBezTo>
                          <a:pt x="514403" y="83268"/>
                          <a:pt x="553286" y="59669"/>
                          <a:pt x="553286" y="59669"/>
                        </a:cubicBezTo>
                        <a:cubicBezTo>
                          <a:pt x="553286" y="59669"/>
                          <a:pt x="509101" y="96139"/>
                          <a:pt x="498496" y="104721"/>
                        </a:cubicBezTo>
                        <a:cubicBezTo>
                          <a:pt x="411194" y="199672"/>
                          <a:pt x="504884" y="328368"/>
                          <a:pt x="433101" y="422231"/>
                        </a:cubicBezTo>
                        <a:cubicBezTo>
                          <a:pt x="397753" y="467283"/>
                          <a:pt x="346497" y="501607"/>
                          <a:pt x="341195" y="518770"/>
                        </a:cubicBezTo>
                        <a:cubicBezTo>
                          <a:pt x="335893" y="535933"/>
                          <a:pt x="312916" y="593856"/>
                          <a:pt x="298777" y="647485"/>
                        </a:cubicBezTo>
                        <a:cubicBezTo>
                          <a:pt x="283535" y="746395"/>
                          <a:pt x="240195" y="837902"/>
                          <a:pt x="228080" y="937099"/>
                        </a:cubicBezTo>
                        <a:cubicBezTo>
                          <a:pt x="219346" y="1039934"/>
                          <a:pt x="222005" y="1154247"/>
                          <a:pt x="251056" y="1248170"/>
                        </a:cubicBezTo>
                        <a:cubicBezTo>
                          <a:pt x="286462" y="1382003"/>
                          <a:pt x="388999" y="1480119"/>
                          <a:pt x="417197" y="1619310"/>
                        </a:cubicBezTo>
                        <a:cubicBezTo>
                          <a:pt x="426034" y="1670797"/>
                          <a:pt x="431337" y="1700832"/>
                          <a:pt x="431337" y="1700832"/>
                        </a:cubicBezTo>
                        <a:cubicBezTo>
                          <a:pt x="431337" y="1700832"/>
                          <a:pt x="424267" y="1587130"/>
                          <a:pt x="431337" y="1559238"/>
                        </a:cubicBezTo>
                        <a:cubicBezTo>
                          <a:pt x="441118" y="1459118"/>
                          <a:pt x="467539" y="1363198"/>
                          <a:pt x="463151" y="1261046"/>
                        </a:cubicBezTo>
                        <a:cubicBezTo>
                          <a:pt x="425980" y="1131297"/>
                          <a:pt x="403595" y="1009490"/>
                          <a:pt x="418965" y="864161"/>
                        </a:cubicBezTo>
                        <a:cubicBezTo>
                          <a:pt x="450421" y="693578"/>
                          <a:pt x="575704" y="629485"/>
                          <a:pt x="680549" y="503749"/>
                        </a:cubicBezTo>
                        <a:cubicBezTo>
                          <a:pt x="710595" y="467279"/>
                          <a:pt x="733571" y="280643"/>
                          <a:pt x="728269" y="184100"/>
                        </a:cubicBezTo>
                        <a:cubicBezTo>
                          <a:pt x="722967" y="87558"/>
                          <a:pt x="745943" y="-21851"/>
                          <a:pt x="745943" y="3895"/>
                        </a:cubicBezTo>
                        <a:cubicBezTo>
                          <a:pt x="745943" y="29640"/>
                          <a:pt x="742408" y="203406"/>
                          <a:pt x="742408" y="235591"/>
                        </a:cubicBezTo>
                        <a:cubicBezTo>
                          <a:pt x="761421" y="593696"/>
                          <a:pt x="593895" y="559985"/>
                          <a:pt x="467116" y="791225"/>
                        </a:cubicBezTo>
                        <a:cubicBezTo>
                          <a:pt x="442372" y="838422"/>
                          <a:pt x="436642" y="995026"/>
                          <a:pt x="440176" y="1020771"/>
                        </a:cubicBezTo>
                        <a:cubicBezTo>
                          <a:pt x="443711" y="1046517"/>
                          <a:pt x="457850" y="1108728"/>
                          <a:pt x="461386" y="1138763"/>
                        </a:cubicBezTo>
                        <a:cubicBezTo>
                          <a:pt x="464921" y="1168797"/>
                          <a:pt x="479060" y="1211703"/>
                          <a:pt x="479060" y="1211703"/>
                        </a:cubicBezTo>
                        <a:cubicBezTo>
                          <a:pt x="468807" y="1094218"/>
                          <a:pt x="455286" y="870453"/>
                          <a:pt x="514408" y="789072"/>
                        </a:cubicBezTo>
                        <a:cubicBezTo>
                          <a:pt x="555059" y="737585"/>
                          <a:pt x="645195" y="683953"/>
                          <a:pt x="721199" y="628173"/>
                        </a:cubicBezTo>
                        <a:cubicBezTo>
                          <a:pt x="930969" y="413163"/>
                          <a:pt x="705267" y="375452"/>
                          <a:pt x="859162" y="149522"/>
                        </a:cubicBezTo>
                        <a:cubicBezTo>
                          <a:pt x="778398" y="334822"/>
                          <a:pt x="874017" y="419903"/>
                          <a:pt x="830779" y="529492"/>
                        </a:cubicBezTo>
                        <a:cubicBezTo>
                          <a:pt x="813105" y="580979"/>
                          <a:pt x="692915" y="677513"/>
                          <a:pt x="733571" y="658207"/>
                        </a:cubicBezTo>
                        <a:cubicBezTo>
                          <a:pt x="774226" y="638901"/>
                          <a:pt x="973053" y="631575"/>
                          <a:pt x="985425" y="515724"/>
                        </a:cubicBezTo>
                        <a:cubicBezTo>
                          <a:pt x="977122" y="322087"/>
                          <a:pt x="945216" y="210660"/>
                          <a:pt x="1203430" y="162173"/>
                        </a:cubicBezTo>
                        <a:cubicBezTo>
                          <a:pt x="1268825" y="183626"/>
                          <a:pt x="1206965" y="179336"/>
                          <a:pt x="1173384" y="177190"/>
                        </a:cubicBezTo>
                        <a:cubicBezTo>
                          <a:pt x="925627" y="258454"/>
                          <a:pt x="1020763" y="382528"/>
                          <a:pt x="996038" y="567215"/>
                        </a:cubicBezTo>
                        <a:cubicBezTo>
                          <a:pt x="894994" y="703258"/>
                          <a:pt x="698744" y="664650"/>
                          <a:pt x="578043" y="767616"/>
                        </a:cubicBezTo>
                        <a:cubicBezTo>
                          <a:pt x="478384" y="874761"/>
                          <a:pt x="499482" y="1010197"/>
                          <a:pt x="496741" y="1119450"/>
                        </a:cubicBezTo>
                        <a:cubicBezTo>
                          <a:pt x="493206" y="1228860"/>
                          <a:pt x="500276" y="1301806"/>
                          <a:pt x="498508" y="1353284"/>
                        </a:cubicBezTo>
                        <a:cubicBezTo>
                          <a:pt x="453080" y="1661448"/>
                          <a:pt x="452344" y="2028755"/>
                          <a:pt x="565671" y="2295075"/>
                        </a:cubicBezTo>
                        <a:cubicBezTo>
                          <a:pt x="608089" y="2391614"/>
                          <a:pt x="630208" y="2473071"/>
                          <a:pt x="699140" y="2606086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C2145748-1299-98B4-C6CB-1A9C06D8651B}"/>
                    </a:ext>
                  </a:extLst>
                </p:cNvPr>
                <p:cNvSpPr/>
                <p:nvPr/>
              </p:nvSpPr>
              <p:spPr>
                <a:xfrm>
                  <a:off x="9240288" y="3659066"/>
                  <a:ext cx="1421395" cy="1887802"/>
                </a:xfrm>
                <a:custGeom>
                  <a:avLst/>
                  <a:gdLst>
                    <a:gd name="connsiteX0" fmla="*/ 92746 w 1421395"/>
                    <a:gd name="connsiteY0" fmla="*/ 1664519 h 1887802"/>
                    <a:gd name="connsiteX1" fmla="*/ 335208 w 1421395"/>
                    <a:gd name="connsiteY1" fmla="*/ 1275731 h 1887802"/>
                    <a:gd name="connsiteX2" fmla="*/ 408476 w 1421395"/>
                    <a:gd name="connsiteY2" fmla="*/ 838287 h 1887802"/>
                    <a:gd name="connsiteX3" fmla="*/ 610417 w 1421395"/>
                    <a:gd name="connsiteY3" fmla="*/ 532382 h 1887802"/>
                    <a:gd name="connsiteX4" fmla="*/ 876197 w 1421395"/>
                    <a:gd name="connsiteY4" fmla="*/ -20 h 1887802"/>
                    <a:gd name="connsiteX5" fmla="*/ 630281 w 1421395"/>
                    <a:gd name="connsiteY5" fmla="*/ 536677 h 1887802"/>
                    <a:gd name="connsiteX6" fmla="*/ 512480 w 1421395"/>
                    <a:gd name="connsiteY6" fmla="*/ 711776 h 1887802"/>
                    <a:gd name="connsiteX7" fmla="*/ 418288 w 1421395"/>
                    <a:gd name="connsiteY7" fmla="*/ 866436 h 1887802"/>
                    <a:gd name="connsiteX8" fmla="*/ 402057 w 1421395"/>
                    <a:gd name="connsiteY8" fmla="*/ 1132434 h 1887802"/>
                    <a:gd name="connsiteX9" fmla="*/ 309487 w 1421395"/>
                    <a:gd name="connsiteY9" fmla="*/ 1414258 h 1887802"/>
                    <a:gd name="connsiteX10" fmla="*/ 424556 w 1421395"/>
                    <a:gd name="connsiteY10" fmla="*/ 1165531 h 1887802"/>
                    <a:gd name="connsiteX11" fmla="*/ 623300 w 1421395"/>
                    <a:gd name="connsiteY11" fmla="*/ 861922 h 1887802"/>
                    <a:gd name="connsiteX12" fmla="*/ 663348 w 1421395"/>
                    <a:gd name="connsiteY12" fmla="*/ 752287 h 1887802"/>
                    <a:gd name="connsiteX13" fmla="*/ 831736 w 1421395"/>
                    <a:gd name="connsiteY13" fmla="*/ 391202 h 1887802"/>
                    <a:gd name="connsiteX14" fmla="*/ 947765 w 1421395"/>
                    <a:gd name="connsiteY14" fmla="*/ 37610 h 1887802"/>
                    <a:gd name="connsiteX15" fmla="*/ 876598 w 1421395"/>
                    <a:gd name="connsiteY15" fmla="*/ 366854 h 1887802"/>
                    <a:gd name="connsiteX16" fmla="*/ 819894 w 1421395"/>
                    <a:gd name="connsiteY16" fmla="*/ 434624 h 1887802"/>
                    <a:gd name="connsiteX17" fmla="*/ 946257 w 1421395"/>
                    <a:gd name="connsiteY17" fmla="*/ 394426 h 1887802"/>
                    <a:gd name="connsiteX18" fmla="*/ 1067334 w 1421395"/>
                    <a:gd name="connsiteY18" fmla="*/ 156398 h 1887802"/>
                    <a:gd name="connsiteX19" fmla="*/ 913852 w 1421395"/>
                    <a:gd name="connsiteY19" fmla="*/ 443439 h 1887802"/>
                    <a:gd name="connsiteX20" fmla="*/ 800891 w 1421395"/>
                    <a:gd name="connsiteY20" fmla="*/ 463802 h 1887802"/>
                    <a:gd name="connsiteX21" fmla="*/ 723323 w 1421395"/>
                    <a:gd name="connsiteY21" fmla="*/ 606565 h 1887802"/>
                    <a:gd name="connsiteX22" fmla="*/ 685518 w 1421395"/>
                    <a:gd name="connsiteY22" fmla="*/ 732314 h 1887802"/>
                    <a:gd name="connsiteX23" fmla="*/ 945350 w 1421395"/>
                    <a:gd name="connsiteY23" fmla="*/ 532739 h 1887802"/>
                    <a:gd name="connsiteX24" fmla="*/ 1042175 w 1421395"/>
                    <a:gd name="connsiteY24" fmla="*/ 384601 h 1887802"/>
                    <a:gd name="connsiteX25" fmla="*/ 1146327 w 1421395"/>
                    <a:gd name="connsiteY25" fmla="*/ 287247 h 1887802"/>
                    <a:gd name="connsiteX26" fmla="*/ 1061484 w 1421395"/>
                    <a:gd name="connsiteY26" fmla="*/ 388064 h 1887802"/>
                    <a:gd name="connsiteX27" fmla="*/ 978184 w 1421395"/>
                    <a:gd name="connsiteY27" fmla="*/ 504855 h 1887802"/>
                    <a:gd name="connsiteX28" fmla="*/ 800066 w 1421395"/>
                    <a:gd name="connsiteY28" fmla="*/ 677668 h 1887802"/>
                    <a:gd name="connsiteX29" fmla="*/ 683185 w 1421395"/>
                    <a:gd name="connsiteY29" fmla="*/ 771352 h 1887802"/>
                    <a:gd name="connsiteX30" fmla="*/ 627786 w 1421395"/>
                    <a:gd name="connsiteY30" fmla="*/ 894131 h 1887802"/>
                    <a:gd name="connsiteX31" fmla="*/ 548627 w 1421395"/>
                    <a:gd name="connsiteY31" fmla="*/ 1022078 h 1887802"/>
                    <a:gd name="connsiteX32" fmla="*/ 461513 w 1421395"/>
                    <a:gd name="connsiteY32" fmla="*/ 1180796 h 1887802"/>
                    <a:gd name="connsiteX33" fmla="*/ 345038 w 1421395"/>
                    <a:gd name="connsiteY33" fmla="*/ 1409242 h 1887802"/>
                    <a:gd name="connsiteX34" fmla="*/ 550611 w 1421395"/>
                    <a:gd name="connsiteY34" fmla="*/ 1308505 h 1887802"/>
                    <a:gd name="connsiteX35" fmla="*/ 663167 w 1421395"/>
                    <a:gd name="connsiteY35" fmla="*/ 1209132 h 1887802"/>
                    <a:gd name="connsiteX36" fmla="*/ 748311 w 1421395"/>
                    <a:gd name="connsiteY36" fmla="*/ 1078533 h 1887802"/>
                    <a:gd name="connsiteX37" fmla="*/ 1022296 w 1421395"/>
                    <a:gd name="connsiteY37" fmla="*/ 776062 h 1887802"/>
                    <a:gd name="connsiteX38" fmla="*/ 1140731 w 1421395"/>
                    <a:gd name="connsiteY38" fmla="*/ 656351 h 1887802"/>
                    <a:gd name="connsiteX39" fmla="*/ 1234552 w 1421395"/>
                    <a:gd name="connsiteY39" fmla="*/ 473117 h 1887802"/>
                    <a:gd name="connsiteX40" fmla="*/ 1344515 w 1421395"/>
                    <a:gd name="connsiteY40" fmla="*/ 231714 h 1887802"/>
                    <a:gd name="connsiteX41" fmla="*/ 1213411 w 1421395"/>
                    <a:gd name="connsiteY41" fmla="*/ 556296 h 1887802"/>
                    <a:gd name="connsiteX42" fmla="*/ 1112841 w 1421395"/>
                    <a:gd name="connsiteY42" fmla="*/ 723199 h 1887802"/>
                    <a:gd name="connsiteX43" fmla="*/ 1421389 w 1421395"/>
                    <a:gd name="connsiteY43" fmla="*/ 498207 h 1887802"/>
                    <a:gd name="connsiteX44" fmla="*/ 1124897 w 1421395"/>
                    <a:gd name="connsiteY44" fmla="*/ 733206 h 1887802"/>
                    <a:gd name="connsiteX45" fmla="*/ 998574 w 1421395"/>
                    <a:gd name="connsiteY45" fmla="*/ 822058 h 1887802"/>
                    <a:gd name="connsiteX46" fmla="*/ 813053 w 1421395"/>
                    <a:gd name="connsiteY46" fmla="*/ 977242 h 1887802"/>
                    <a:gd name="connsiteX47" fmla="*/ 749699 w 1421395"/>
                    <a:gd name="connsiteY47" fmla="*/ 1130794 h 1887802"/>
                    <a:gd name="connsiteX48" fmla="*/ 690754 w 1421395"/>
                    <a:gd name="connsiteY48" fmla="*/ 1234877 h 1887802"/>
                    <a:gd name="connsiteX49" fmla="*/ 181344 w 1421395"/>
                    <a:gd name="connsiteY49" fmla="*/ 1656713 h 1887802"/>
                    <a:gd name="connsiteX50" fmla="*/ 42828 w 1421395"/>
                    <a:gd name="connsiteY50" fmla="*/ 1887783 h 1887802"/>
                    <a:gd name="connsiteX51" fmla="*/ 37110 w 1421395"/>
                    <a:gd name="connsiteY51" fmla="*/ 1775187 h 1887802"/>
                    <a:gd name="connsiteX52" fmla="*/ 92730 w 1421395"/>
                    <a:gd name="connsiteY52" fmla="*/ 1664463 h 1887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1421395" h="1887802">
                      <a:moveTo>
                        <a:pt x="92746" y="1664519"/>
                      </a:moveTo>
                      <a:cubicBezTo>
                        <a:pt x="182258" y="1530248"/>
                        <a:pt x="263598" y="1434064"/>
                        <a:pt x="335208" y="1275731"/>
                      </a:cubicBezTo>
                      <a:cubicBezTo>
                        <a:pt x="417952" y="1126970"/>
                        <a:pt x="365092" y="975072"/>
                        <a:pt x="408476" y="838287"/>
                      </a:cubicBezTo>
                      <a:cubicBezTo>
                        <a:pt x="444672" y="729730"/>
                        <a:pt x="583119" y="623697"/>
                        <a:pt x="610417" y="532382"/>
                      </a:cubicBezTo>
                      <a:cubicBezTo>
                        <a:pt x="684223" y="333084"/>
                        <a:pt x="771183" y="204632"/>
                        <a:pt x="876197" y="-20"/>
                      </a:cubicBezTo>
                      <a:cubicBezTo>
                        <a:pt x="826423" y="167942"/>
                        <a:pt x="671970" y="378811"/>
                        <a:pt x="630281" y="536677"/>
                      </a:cubicBezTo>
                      <a:cubicBezTo>
                        <a:pt x="608079" y="620654"/>
                        <a:pt x="536903" y="660863"/>
                        <a:pt x="512480" y="711776"/>
                      </a:cubicBezTo>
                      <a:cubicBezTo>
                        <a:pt x="486027" y="766912"/>
                        <a:pt x="429204" y="800369"/>
                        <a:pt x="418288" y="866436"/>
                      </a:cubicBezTo>
                      <a:cubicBezTo>
                        <a:pt x="394769" y="1008773"/>
                        <a:pt x="403032" y="1081956"/>
                        <a:pt x="402057" y="1132434"/>
                      </a:cubicBezTo>
                      <a:cubicBezTo>
                        <a:pt x="404993" y="1264379"/>
                        <a:pt x="354945" y="1291538"/>
                        <a:pt x="309487" y="1414258"/>
                      </a:cubicBezTo>
                      <a:cubicBezTo>
                        <a:pt x="309487" y="1414258"/>
                        <a:pt x="405097" y="1208378"/>
                        <a:pt x="424556" y="1165531"/>
                      </a:cubicBezTo>
                      <a:cubicBezTo>
                        <a:pt x="484300" y="1058043"/>
                        <a:pt x="554403" y="969233"/>
                        <a:pt x="623300" y="861922"/>
                      </a:cubicBezTo>
                      <a:cubicBezTo>
                        <a:pt x="639428" y="835758"/>
                        <a:pt x="655032" y="793988"/>
                        <a:pt x="663348" y="752287"/>
                      </a:cubicBezTo>
                      <a:cubicBezTo>
                        <a:pt x="711958" y="562194"/>
                        <a:pt x="748745" y="464138"/>
                        <a:pt x="831736" y="391202"/>
                      </a:cubicBezTo>
                      <a:cubicBezTo>
                        <a:pt x="910626" y="323881"/>
                        <a:pt x="947765" y="37610"/>
                        <a:pt x="947765" y="37610"/>
                      </a:cubicBezTo>
                      <a:cubicBezTo>
                        <a:pt x="947765" y="37610"/>
                        <a:pt x="925177" y="312011"/>
                        <a:pt x="876598" y="366854"/>
                      </a:cubicBezTo>
                      <a:cubicBezTo>
                        <a:pt x="862732" y="382508"/>
                        <a:pt x="840512" y="406468"/>
                        <a:pt x="819894" y="434624"/>
                      </a:cubicBezTo>
                      <a:cubicBezTo>
                        <a:pt x="892844" y="427349"/>
                        <a:pt x="901097" y="443083"/>
                        <a:pt x="946257" y="394426"/>
                      </a:cubicBezTo>
                      <a:cubicBezTo>
                        <a:pt x="983831" y="370149"/>
                        <a:pt x="1067334" y="156398"/>
                        <a:pt x="1067334" y="156398"/>
                      </a:cubicBezTo>
                      <a:cubicBezTo>
                        <a:pt x="1048117" y="317799"/>
                        <a:pt x="961499" y="424257"/>
                        <a:pt x="913852" y="443439"/>
                      </a:cubicBezTo>
                      <a:cubicBezTo>
                        <a:pt x="876640" y="456786"/>
                        <a:pt x="839232" y="453984"/>
                        <a:pt x="800891" y="463802"/>
                      </a:cubicBezTo>
                      <a:cubicBezTo>
                        <a:pt x="769097" y="471944"/>
                        <a:pt x="727842" y="574774"/>
                        <a:pt x="723323" y="606565"/>
                      </a:cubicBezTo>
                      <a:cubicBezTo>
                        <a:pt x="718804" y="638356"/>
                        <a:pt x="688375" y="708867"/>
                        <a:pt x="685518" y="732314"/>
                      </a:cubicBezTo>
                      <a:cubicBezTo>
                        <a:pt x="705554" y="735673"/>
                        <a:pt x="937165" y="555603"/>
                        <a:pt x="945350" y="532739"/>
                      </a:cubicBezTo>
                      <a:cubicBezTo>
                        <a:pt x="956332" y="491730"/>
                        <a:pt x="1025576" y="404001"/>
                        <a:pt x="1042175" y="384601"/>
                      </a:cubicBezTo>
                      <a:cubicBezTo>
                        <a:pt x="1058773" y="365202"/>
                        <a:pt x="1146327" y="287247"/>
                        <a:pt x="1146327" y="287247"/>
                      </a:cubicBezTo>
                      <a:cubicBezTo>
                        <a:pt x="1146327" y="287247"/>
                        <a:pt x="1077251" y="372834"/>
                        <a:pt x="1061484" y="388064"/>
                      </a:cubicBezTo>
                      <a:cubicBezTo>
                        <a:pt x="1045717" y="403293"/>
                        <a:pt x="994673" y="467762"/>
                        <a:pt x="978184" y="504855"/>
                      </a:cubicBezTo>
                      <a:cubicBezTo>
                        <a:pt x="939927" y="594488"/>
                        <a:pt x="861352" y="629635"/>
                        <a:pt x="800066" y="677668"/>
                      </a:cubicBezTo>
                      <a:cubicBezTo>
                        <a:pt x="765524" y="704977"/>
                        <a:pt x="692549" y="760859"/>
                        <a:pt x="683185" y="771352"/>
                      </a:cubicBezTo>
                      <a:cubicBezTo>
                        <a:pt x="673822" y="781844"/>
                        <a:pt x="649844" y="856470"/>
                        <a:pt x="627786" y="894131"/>
                      </a:cubicBezTo>
                      <a:cubicBezTo>
                        <a:pt x="605727" y="931793"/>
                        <a:pt x="575895" y="994770"/>
                        <a:pt x="548627" y="1022078"/>
                      </a:cubicBezTo>
                      <a:cubicBezTo>
                        <a:pt x="521359" y="1049385"/>
                        <a:pt x="493700" y="1133871"/>
                        <a:pt x="461513" y="1180796"/>
                      </a:cubicBezTo>
                      <a:cubicBezTo>
                        <a:pt x="424337" y="1234989"/>
                        <a:pt x="358202" y="1388833"/>
                        <a:pt x="345038" y="1409242"/>
                      </a:cubicBezTo>
                      <a:cubicBezTo>
                        <a:pt x="385376" y="1441443"/>
                        <a:pt x="500024" y="1337993"/>
                        <a:pt x="550611" y="1308505"/>
                      </a:cubicBezTo>
                      <a:cubicBezTo>
                        <a:pt x="571116" y="1296871"/>
                        <a:pt x="655931" y="1218048"/>
                        <a:pt x="663167" y="1209132"/>
                      </a:cubicBezTo>
                      <a:cubicBezTo>
                        <a:pt x="670402" y="1200217"/>
                        <a:pt x="729687" y="1117207"/>
                        <a:pt x="748311" y="1078533"/>
                      </a:cubicBezTo>
                      <a:cubicBezTo>
                        <a:pt x="827117" y="854155"/>
                        <a:pt x="861490" y="894656"/>
                        <a:pt x="1022296" y="776062"/>
                      </a:cubicBezTo>
                      <a:cubicBezTo>
                        <a:pt x="1081387" y="730516"/>
                        <a:pt x="1119684" y="684378"/>
                        <a:pt x="1140731" y="656351"/>
                      </a:cubicBezTo>
                      <a:cubicBezTo>
                        <a:pt x="1157652" y="633815"/>
                        <a:pt x="1222801" y="513816"/>
                        <a:pt x="1234552" y="473117"/>
                      </a:cubicBezTo>
                      <a:cubicBezTo>
                        <a:pt x="1246304" y="432418"/>
                        <a:pt x="1316585" y="289734"/>
                        <a:pt x="1344515" y="231714"/>
                      </a:cubicBezTo>
                      <a:cubicBezTo>
                        <a:pt x="1335783" y="275503"/>
                        <a:pt x="1223141" y="534878"/>
                        <a:pt x="1213411" y="556296"/>
                      </a:cubicBezTo>
                      <a:cubicBezTo>
                        <a:pt x="1192888" y="609156"/>
                        <a:pt x="1175861" y="629494"/>
                        <a:pt x="1112841" y="723199"/>
                      </a:cubicBezTo>
                      <a:cubicBezTo>
                        <a:pt x="1221458" y="687991"/>
                        <a:pt x="1251220" y="672499"/>
                        <a:pt x="1421389" y="498207"/>
                      </a:cubicBezTo>
                      <a:cubicBezTo>
                        <a:pt x="1318949" y="639525"/>
                        <a:pt x="1218835" y="722438"/>
                        <a:pt x="1124897" y="733206"/>
                      </a:cubicBezTo>
                      <a:cubicBezTo>
                        <a:pt x="1104392" y="744839"/>
                        <a:pt x="1014806" y="813586"/>
                        <a:pt x="998574" y="822058"/>
                      </a:cubicBezTo>
                      <a:cubicBezTo>
                        <a:pt x="936069" y="860773"/>
                        <a:pt x="832521" y="910282"/>
                        <a:pt x="813053" y="977242"/>
                      </a:cubicBezTo>
                      <a:cubicBezTo>
                        <a:pt x="797975" y="1034617"/>
                        <a:pt x="756822" y="1104199"/>
                        <a:pt x="749699" y="1130794"/>
                      </a:cubicBezTo>
                      <a:cubicBezTo>
                        <a:pt x="742575" y="1157389"/>
                        <a:pt x="712923" y="1214904"/>
                        <a:pt x="690754" y="1234877"/>
                      </a:cubicBezTo>
                      <a:cubicBezTo>
                        <a:pt x="522050" y="1388894"/>
                        <a:pt x="301947" y="1472776"/>
                        <a:pt x="181344" y="1656713"/>
                      </a:cubicBezTo>
                      <a:cubicBezTo>
                        <a:pt x="166038" y="1681460"/>
                        <a:pt x="42828" y="1887783"/>
                        <a:pt x="42828" y="1887783"/>
                      </a:cubicBezTo>
                      <a:cubicBezTo>
                        <a:pt x="42828" y="1887783"/>
                        <a:pt x="65142" y="1768952"/>
                        <a:pt x="37110" y="1775187"/>
                      </a:cubicBezTo>
                      <a:cubicBezTo>
                        <a:pt x="-52972" y="1761336"/>
                        <a:pt x="42990" y="1737967"/>
                        <a:pt x="92730" y="1664463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F5608EDE-671A-4ACA-3ACE-CAE31DBCE176}"/>
                    </a:ext>
                  </a:extLst>
                </p:cNvPr>
                <p:cNvSpPr/>
                <p:nvPr/>
              </p:nvSpPr>
              <p:spPr>
                <a:xfrm>
                  <a:off x="6785587" y="1655320"/>
                  <a:ext cx="2085776" cy="2871641"/>
                </a:xfrm>
                <a:custGeom>
                  <a:avLst/>
                  <a:gdLst>
                    <a:gd name="connsiteX0" fmla="*/ 894448 w 2085776"/>
                    <a:gd name="connsiteY0" fmla="*/ 1777427 h 2871641"/>
                    <a:gd name="connsiteX1" fmla="*/ 687143 w 2085776"/>
                    <a:gd name="connsiteY1" fmla="*/ 1518298 h 2871641"/>
                    <a:gd name="connsiteX2" fmla="*/ 506660 w 2085776"/>
                    <a:gd name="connsiteY2" fmla="*/ 1193686 h 2871641"/>
                    <a:gd name="connsiteX3" fmla="*/ 424833 w 2085776"/>
                    <a:gd name="connsiteY3" fmla="*/ 934319 h 2871641"/>
                    <a:gd name="connsiteX4" fmla="*/ 379162 w 2085776"/>
                    <a:gd name="connsiteY4" fmla="*/ 719977 h 2871641"/>
                    <a:gd name="connsiteX5" fmla="*/ 409218 w 2085776"/>
                    <a:gd name="connsiteY5" fmla="*/ 932944 h 2871641"/>
                    <a:gd name="connsiteX6" fmla="*/ 506181 w 2085776"/>
                    <a:gd name="connsiteY6" fmla="*/ 1234355 h 2871641"/>
                    <a:gd name="connsiteX7" fmla="*/ 654131 w 2085776"/>
                    <a:gd name="connsiteY7" fmla="*/ 1519911 h 2871641"/>
                    <a:gd name="connsiteX8" fmla="*/ 769319 w 2085776"/>
                    <a:gd name="connsiteY8" fmla="*/ 1692901 h 2871641"/>
                    <a:gd name="connsiteX9" fmla="*/ 712839 w 2085776"/>
                    <a:gd name="connsiteY9" fmla="*/ 1677741 h 2871641"/>
                    <a:gd name="connsiteX10" fmla="*/ 581082 w 2085776"/>
                    <a:gd name="connsiteY10" fmla="*/ 1584704 h 2871641"/>
                    <a:gd name="connsiteX11" fmla="*/ 414080 w 2085776"/>
                    <a:gd name="connsiteY11" fmla="*/ 1350606 h 2871641"/>
                    <a:gd name="connsiteX12" fmla="*/ 180091 w 2085776"/>
                    <a:gd name="connsiteY12" fmla="*/ 1201053 h 2871641"/>
                    <a:gd name="connsiteX13" fmla="*/ -6 w 2085776"/>
                    <a:gd name="connsiteY13" fmla="*/ 806376 h 2871641"/>
                    <a:gd name="connsiteX14" fmla="*/ 220562 w 2085776"/>
                    <a:gd name="connsiteY14" fmla="*/ 1284905 h 2871641"/>
                    <a:gd name="connsiteX15" fmla="*/ 484125 w 2085776"/>
                    <a:gd name="connsiteY15" fmla="*/ 1485688 h 2871641"/>
                    <a:gd name="connsiteX16" fmla="*/ 782667 w 2085776"/>
                    <a:gd name="connsiteY16" fmla="*/ 1739304 h 2871641"/>
                    <a:gd name="connsiteX17" fmla="*/ 919966 w 2085776"/>
                    <a:gd name="connsiteY17" fmla="*/ 1878059 h 2871641"/>
                    <a:gd name="connsiteX18" fmla="*/ 1129489 w 2085776"/>
                    <a:gd name="connsiteY18" fmla="*/ 1875063 h 2871641"/>
                    <a:gd name="connsiteX19" fmla="*/ 1348167 w 2085776"/>
                    <a:gd name="connsiteY19" fmla="*/ 1923757 h 2871641"/>
                    <a:gd name="connsiteX20" fmla="*/ 1556511 w 2085776"/>
                    <a:gd name="connsiteY20" fmla="*/ 2130974 h 2871641"/>
                    <a:gd name="connsiteX21" fmla="*/ 1952880 w 2085776"/>
                    <a:gd name="connsiteY21" fmla="*/ 2575268 h 2871641"/>
                    <a:gd name="connsiteX22" fmla="*/ 2082252 w 2085776"/>
                    <a:gd name="connsiteY22" fmla="*/ 2871621 h 2871641"/>
                    <a:gd name="connsiteX23" fmla="*/ 2082958 w 2085776"/>
                    <a:gd name="connsiteY23" fmla="*/ 2689228 h 2871641"/>
                    <a:gd name="connsiteX24" fmla="*/ 2069100 w 2085776"/>
                    <a:gd name="connsiteY24" fmla="*/ 2543060 h 2871641"/>
                    <a:gd name="connsiteX25" fmla="*/ 1900583 w 2085776"/>
                    <a:gd name="connsiteY25" fmla="*/ 2352423 h 2871641"/>
                    <a:gd name="connsiteX26" fmla="*/ 1611593 w 2085776"/>
                    <a:gd name="connsiteY26" fmla="*/ 2080427 h 2871641"/>
                    <a:gd name="connsiteX27" fmla="*/ 1346585 w 2085776"/>
                    <a:gd name="connsiteY27" fmla="*/ 1799246 h 2871641"/>
                    <a:gd name="connsiteX28" fmla="*/ 1163736 w 2085776"/>
                    <a:gd name="connsiteY28" fmla="*/ 1287856 h 2871641"/>
                    <a:gd name="connsiteX29" fmla="*/ 1080946 w 2085776"/>
                    <a:gd name="connsiteY29" fmla="*/ 907412 h 2871641"/>
                    <a:gd name="connsiteX30" fmla="*/ 1050933 w 2085776"/>
                    <a:gd name="connsiteY30" fmla="*/ 709153 h 2871641"/>
                    <a:gd name="connsiteX31" fmla="*/ 987950 w 2085776"/>
                    <a:gd name="connsiteY31" fmla="*/ 527205 h 2871641"/>
                    <a:gd name="connsiteX32" fmla="*/ 861290 w 2085776"/>
                    <a:gd name="connsiteY32" fmla="*/ 332856 h 2871641"/>
                    <a:gd name="connsiteX33" fmla="*/ 851123 w 2085776"/>
                    <a:gd name="connsiteY33" fmla="*/ 145395 h 2871641"/>
                    <a:gd name="connsiteX34" fmla="*/ 779243 w 2085776"/>
                    <a:gd name="connsiteY34" fmla="*/ -20 h 2871641"/>
                    <a:gd name="connsiteX35" fmla="*/ 827614 w 2085776"/>
                    <a:gd name="connsiteY35" fmla="*/ 113931 h 2871641"/>
                    <a:gd name="connsiteX36" fmla="*/ 842712 w 2085776"/>
                    <a:gd name="connsiteY36" fmla="*/ 343664 h 2871641"/>
                    <a:gd name="connsiteX37" fmla="*/ 989958 w 2085776"/>
                    <a:gd name="connsiteY37" fmla="*/ 596370 h 2871641"/>
                    <a:gd name="connsiteX38" fmla="*/ 1080298 w 2085776"/>
                    <a:gd name="connsiteY38" fmla="*/ 1091676 h 2871641"/>
                    <a:gd name="connsiteX39" fmla="*/ 1162956 w 2085776"/>
                    <a:gd name="connsiteY39" fmla="*/ 1428006 h 2871641"/>
                    <a:gd name="connsiteX40" fmla="*/ 1261095 w 2085776"/>
                    <a:gd name="connsiteY40" fmla="*/ 1721609 h 2871641"/>
                    <a:gd name="connsiteX41" fmla="*/ 1302881 w 2085776"/>
                    <a:gd name="connsiteY41" fmla="*/ 1841756 h 2871641"/>
                    <a:gd name="connsiteX42" fmla="*/ 1147874 w 2085776"/>
                    <a:gd name="connsiteY42" fmla="*/ 1805464 h 2871641"/>
                    <a:gd name="connsiteX43" fmla="*/ 1059380 w 2085776"/>
                    <a:gd name="connsiteY43" fmla="*/ 1725290 h 2871641"/>
                    <a:gd name="connsiteX44" fmla="*/ 980474 w 2085776"/>
                    <a:gd name="connsiteY44" fmla="*/ 1439041 h 2871641"/>
                    <a:gd name="connsiteX45" fmla="*/ 985596 w 2085776"/>
                    <a:gd name="connsiteY45" fmla="*/ 1225124 h 2871641"/>
                    <a:gd name="connsiteX46" fmla="*/ 907209 w 2085776"/>
                    <a:gd name="connsiteY46" fmla="*/ 792747 h 2871641"/>
                    <a:gd name="connsiteX47" fmla="*/ 965540 w 2085776"/>
                    <a:gd name="connsiteY47" fmla="*/ 1211307 h 2871641"/>
                    <a:gd name="connsiteX48" fmla="*/ 960035 w 2085776"/>
                    <a:gd name="connsiteY48" fmla="*/ 1438615 h 2871641"/>
                    <a:gd name="connsiteX49" fmla="*/ 1013938 w 2085776"/>
                    <a:gd name="connsiteY49" fmla="*/ 1657501 h 2871641"/>
                    <a:gd name="connsiteX50" fmla="*/ 932544 w 2085776"/>
                    <a:gd name="connsiteY50" fmla="*/ 1472119 h 2871641"/>
                    <a:gd name="connsiteX51" fmla="*/ 826590 w 2085776"/>
                    <a:gd name="connsiteY51" fmla="*/ 984187 h 2871641"/>
                    <a:gd name="connsiteX52" fmla="*/ 837462 w 2085776"/>
                    <a:gd name="connsiteY52" fmla="*/ 624250 h 2871641"/>
                    <a:gd name="connsiteX53" fmla="*/ 789640 w 2085776"/>
                    <a:gd name="connsiteY53" fmla="*/ 913835 h 2871641"/>
                    <a:gd name="connsiteX54" fmla="*/ 882817 w 2085776"/>
                    <a:gd name="connsiteY54" fmla="*/ 1307165 h 2871641"/>
                    <a:gd name="connsiteX55" fmla="*/ 931541 w 2085776"/>
                    <a:gd name="connsiteY55" fmla="*/ 1538740 h 2871641"/>
                    <a:gd name="connsiteX56" fmla="*/ 1057815 w 2085776"/>
                    <a:gd name="connsiteY56" fmla="*/ 1803164 h 2871641"/>
                    <a:gd name="connsiteX57" fmla="*/ 968363 w 2085776"/>
                    <a:gd name="connsiteY57" fmla="*/ 1804316 h 2871641"/>
                    <a:gd name="connsiteX58" fmla="*/ 894438 w 2085776"/>
                    <a:gd name="connsiteY58" fmla="*/ 1777440 h 2871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2085776" h="2871641">
                      <a:moveTo>
                        <a:pt x="894448" y="1777427"/>
                      </a:moveTo>
                      <a:cubicBezTo>
                        <a:pt x="807742" y="1692887"/>
                        <a:pt x="737918" y="1631318"/>
                        <a:pt x="687143" y="1518298"/>
                      </a:cubicBezTo>
                      <a:cubicBezTo>
                        <a:pt x="636368" y="1405277"/>
                        <a:pt x="549448" y="1247212"/>
                        <a:pt x="506660" y="1193686"/>
                      </a:cubicBezTo>
                      <a:cubicBezTo>
                        <a:pt x="463873" y="1140160"/>
                        <a:pt x="430984" y="983481"/>
                        <a:pt x="424833" y="934319"/>
                      </a:cubicBezTo>
                      <a:cubicBezTo>
                        <a:pt x="418681" y="885158"/>
                        <a:pt x="379162" y="719977"/>
                        <a:pt x="379162" y="719977"/>
                      </a:cubicBezTo>
                      <a:cubicBezTo>
                        <a:pt x="379162" y="719977"/>
                        <a:pt x="395871" y="886534"/>
                        <a:pt x="409218" y="932944"/>
                      </a:cubicBezTo>
                      <a:cubicBezTo>
                        <a:pt x="422565" y="979353"/>
                        <a:pt x="409615" y="1065274"/>
                        <a:pt x="506181" y="1234355"/>
                      </a:cubicBezTo>
                      <a:cubicBezTo>
                        <a:pt x="602747" y="1403436"/>
                        <a:pt x="631049" y="1433069"/>
                        <a:pt x="654131" y="1519911"/>
                      </a:cubicBezTo>
                      <a:cubicBezTo>
                        <a:pt x="677212" y="1606753"/>
                        <a:pt x="769319" y="1692901"/>
                        <a:pt x="769319" y="1692901"/>
                      </a:cubicBezTo>
                      <a:cubicBezTo>
                        <a:pt x="769319" y="1692901"/>
                        <a:pt x="755538" y="1701862"/>
                        <a:pt x="712839" y="1677741"/>
                      </a:cubicBezTo>
                      <a:cubicBezTo>
                        <a:pt x="670141" y="1653621"/>
                        <a:pt x="619157" y="1669474"/>
                        <a:pt x="581082" y="1584704"/>
                      </a:cubicBezTo>
                      <a:cubicBezTo>
                        <a:pt x="543007" y="1499933"/>
                        <a:pt x="445960" y="1371509"/>
                        <a:pt x="414080" y="1350606"/>
                      </a:cubicBezTo>
                      <a:cubicBezTo>
                        <a:pt x="382200" y="1329702"/>
                        <a:pt x="216900" y="1264233"/>
                        <a:pt x="180091" y="1201053"/>
                      </a:cubicBezTo>
                      <a:cubicBezTo>
                        <a:pt x="106596" y="1078095"/>
                        <a:pt x="42207" y="956354"/>
                        <a:pt x="-6" y="806376"/>
                      </a:cubicBezTo>
                      <a:cubicBezTo>
                        <a:pt x="19988" y="978050"/>
                        <a:pt x="123724" y="1216176"/>
                        <a:pt x="220562" y="1284905"/>
                      </a:cubicBezTo>
                      <a:cubicBezTo>
                        <a:pt x="304560" y="1346992"/>
                        <a:pt x="438557" y="1374751"/>
                        <a:pt x="484125" y="1485688"/>
                      </a:cubicBezTo>
                      <a:cubicBezTo>
                        <a:pt x="639270" y="1773877"/>
                        <a:pt x="625810" y="1673485"/>
                        <a:pt x="782667" y="1739304"/>
                      </a:cubicBezTo>
                      <a:cubicBezTo>
                        <a:pt x="782667" y="1739304"/>
                        <a:pt x="885731" y="1872773"/>
                        <a:pt x="919966" y="1878059"/>
                      </a:cubicBezTo>
                      <a:cubicBezTo>
                        <a:pt x="954202" y="1883344"/>
                        <a:pt x="1070608" y="1860822"/>
                        <a:pt x="1129489" y="1875063"/>
                      </a:cubicBezTo>
                      <a:cubicBezTo>
                        <a:pt x="1188370" y="1889304"/>
                        <a:pt x="1342109" y="1904001"/>
                        <a:pt x="1348167" y="1923757"/>
                      </a:cubicBezTo>
                      <a:cubicBezTo>
                        <a:pt x="1354224" y="1943514"/>
                        <a:pt x="1462048" y="2060443"/>
                        <a:pt x="1556511" y="2130974"/>
                      </a:cubicBezTo>
                      <a:cubicBezTo>
                        <a:pt x="1680637" y="2240867"/>
                        <a:pt x="1892614" y="2449122"/>
                        <a:pt x="1952880" y="2575268"/>
                      </a:cubicBezTo>
                      <a:cubicBezTo>
                        <a:pt x="2006660" y="2690822"/>
                        <a:pt x="2082252" y="2871621"/>
                        <a:pt x="2082252" y="2871621"/>
                      </a:cubicBezTo>
                      <a:cubicBezTo>
                        <a:pt x="2082252" y="2871621"/>
                        <a:pt x="2089675" y="2727136"/>
                        <a:pt x="2082958" y="2689228"/>
                      </a:cubicBezTo>
                      <a:cubicBezTo>
                        <a:pt x="2076240" y="2651320"/>
                        <a:pt x="2069100" y="2543060"/>
                        <a:pt x="2069100" y="2543060"/>
                      </a:cubicBezTo>
                      <a:cubicBezTo>
                        <a:pt x="2069100" y="2543060"/>
                        <a:pt x="1958415" y="2418588"/>
                        <a:pt x="1900583" y="2352423"/>
                      </a:cubicBezTo>
                      <a:cubicBezTo>
                        <a:pt x="1842752" y="2286257"/>
                        <a:pt x="1688616" y="2139238"/>
                        <a:pt x="1611593" y="2080427"/>
                      </a:cubicBezTo>
                      <a:cubicBezTo>
                        <a:pt x="1534570" y="2021615"/>
                        <a:pt x="1412315" y="1895500"/>
                        <a:pt x="1346585" y="1799246"/>
                      </a:cubicBezTo>
                      <a:cubicBezTo>
                        <a:pt x="1280855" y="1702991"/>
                        <a:pt x="1196587" y="1429837"/>
                        <a:pt x="1163736" y="1287856"/>
                      </a:cubicBezTo>
                      <a:cubicBezTo>
                        <a:pt x="1130886" y="1145875"/>
                        <a:pt x="1090151" y="973805"/>
                        <a:pt x="1080946" y="907412"/>
                      </a:cubicBezTo>
                      <a:cubicBezTo>
                        <a:pt x="1071741" y="841019"/>
                        <a:pt x="1066157" y="780594"/>
                        <a:pt x="1050933" y="709153"/>
                      </a:cubicBezTo>
                      <a:cubicBezTo>
                        <a:pt x="1035710" y="637712"/>
                        <a:pt x="1030825" y="610137"/>
                        <a:pt x="987950" y="527205"/>
                      </a:cubicBezTo>
                      <a:cubicBezTo>
                        <a:pt x="945076" y="444273"/>
                        <a:pt x="871020" y="373288"/>
                        <a:pt x="861290" y="332856"/>
                      </a:cubicBezTo>
                      <a:cubicBezTo>
                        <a:pt x="851561" y="292424"/>
                        <a:pt x="856707" y="205810"/>
                        <a:pt x="851123" y="145395"/>
                      </a:cubicBezTo>
                      <a:cubicBezTo>
                        <a:pt x="845539" y="84980"/>
                        <a:pt x="779243" y="-20"/>
                        <a:pt x="779243" y="-20"/>
                      </a:cubicBezTo>
                      <a:cubicBezTo>
                        <a:pt x="779243" y="-20"/>
                        <a:pt x="820286" y="72575"/>
                        <a:pt x="827614" y="113931"/>
                      </a:cubicBezTo>
                      <a:cubicBezTo>
                        <a:pt x="834942" y="155287"/>
                        <a:pt x="807643" y="261425"/>
                        <a:pt x="842712" y="343664"/>
                      </a:cubicBezTo>
                      <a:cubicBezTo>
                        <a:pt x="877780" y="425903"/>
                        <a:pt x="957860" y="501947"/>
                        <a:pt x="989958" y="596370"/>
                      </a:cubicBezTo>
                      <a:cubicBezTo>
                        <a:pt x="1022056" y="690793"/>
                        <a:pt x="1072359" y="1046879"/>
                        <a:pt x="1080298" y="1091676"/>
                      </a:cubicBezTo>
                      <a:cubicBezTo>
                        <a:pt x="1088237" y="1136472"/>
                        <a:pt x="1148432" y="1389415"/>
                        <a:pt x="1162956" y="1428006"/>
                      </a:cubicBezTo>
                      <a:cubicBezTo>
                        <a:pt x="1177479" y="1466597"/>
                        <a:pt x="1216999" y="1631778"/>
                        <a:pt x="1261095" y="1721609"/>
                      </a:cubicBezTo>
                      <a:cubicBezTo>
                        <a:pt x="1305191" y="1811439"/>
                        <a:pt x="1302881" y="1841756"/>
                        <a:pt x="1302881" y="1841756"/>
                      </a:cubicBezTo>
                      <a:cubicBezTo>
                        <a:pt x="1302881" y="1841756"/>
                        <a:pt x="1167719" y="1816262"/>
                        <a:pt x="1147874" y="1805464"/>
                      </a:cubicBezTo>
                      <a:cubicBezTo>
                        <a:pt x="1128030" y="1794667"/>
                        <a:pt x="1107185" y="1850494"/>
                        <a:pt x="1059380" y="1725290"/>
                      </a:cubicBezTo>
                      <a:cubicBezTo>
                        <a:pt x="1011575" y="1600085"/>
                        <a:pt x="983005" y="1482234"/>
                        <a:pt x="980474" y="1439041"/>
                      </a:cubicBezTo>
                      <a:cubicBezTo>
                        <a:pt x="977944" y="1395848"/>
                        <a:pt x="984326" y="1275166"/>
                        <a:pt x="985596" y="1225124"/>
                      </a:cubicBezTo>
                      <a:cubicBezTo>
                        <a:pt x="987652" y="1144128"/>
                        <a:pt x="1008097" y="864643"/>
                        <a:pt x="907209" y="792747"/>
                      </a:cubicBezTo>
                      <a:cubicBezTo>
                        <a:pt x="993913" y="928988"/>
                        <a:pt x="966062" y="1185346"/>
                        <a:pt x="965540" y="1211307"/>
                      </a:cubicBezTo>
                      <a:cubicBezTo>
                        <a:pt x="965019" y="1237269"/>
                        <a:pt x="961779" y="1419543"/>
                        <a:pt x="960035" y="1438615"/>
                      </a:cubicBezTo>
                      <a:cubicBezTo>
                        <a:pt x="958291" y="1457688"/>
                        <a:pt x="1013938" y="1657501"/>
                        <a:pt x="1013938" y="1657501"/>
                      </a:cubicBezTo>
                      <a:cubicBezTo>
                        <a:pt x="1013938" y="1657501"/>
                        <a:pt x="936818" y="1496239"/>
                        <a:pt x="932544" y="1472119"/>
                      </a:cubicBezTo>
                      <a:cubicBezTo>
                        <a:pt x="908146" y="1310501"/>
                        <a:pt x="867266" y="1144548"/>
                        <a:pt x="826590" y="984187"/>
                      </a:cubicBezTo>
                      <a:cubicBezTo>
                        <a:pt x="791979" y="848372"/>
                        <a:pt x="818125" y="903491"/>
                        <a:pt x="837462" y="624250"/>
                      </a:cubicBezTo>
                      <a:cubicBezTo>
                        <a:pt x="799383" y="790649"/>
                        <a:pt x="786325" y="874353"/>
                        <a:pt x="789640" y="913835"/>
                      </a:cubicBezTo>
                      <a:cubicBezTo>
                        <a:pt x="794053" y="966396"/>
                        <a:pt x="874922" y="1277076"/>
                        <a:pt x="882817" y="1307165"/>
                      </a:cubicBezTo>
                      <a:cubicBezTo>
                        <a:pt x="890712" y="1337254"/>
                        <a:pt x="904368" y="1486589"/>
                        <a:pt x="931541" y="1538740"/>
                      </a:cubicBezTo>
                      <a:cubicBezTo>
                        <a:pt x="958714" y="1590890"/>
                        <a:pt x="1057815" y="1803164"/>
                        <a:pt x="1057815" y="1803164"/>
                      </a:cubicBezTo>
                      <a:cubicBezTo>
                        <a:pt x="1057815" y="1803164"/>
                        <a:pt x="996581" y="1804545"/>
                        <a:pt x="968363" y="1804316"/>
                      </a:cubicBezTo>
                      <a:cubicBezTo>
                        <a:pt x="940145" y="1804087"/>
                        <a:pt x="894438" y="1777440"/>
                        <a:pt x="894438" y="1777440"/>
                      </a:cubicBezTo>
                      <a:close/>
                    </a:path>
                  </a:pathLst>
                </a:custGeom>
                <a:grpFill/>
                <a:ln w="117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0CF7A4FA-27E5-F211-793F-9E589AA31034}"/>
                    </a:ext>
                  </a:extLst>
                </p:cNvPr>
                <p:cNvSpPr/>
                <p:nvPr/>
              </p:nvSpPr>
              <p:spPr>
                <a:xfrm>
                  <a:off x="7546154" y="1103687"/>
                  <a:ext cx="1528948" cy="3155738"/>
                </a:xfrm>
                <a:custGeom>
                  <a:avLst/>
                  <a:gdLst>
                    <a:gd name="connsiteX0" fmla="*/ 1501137 w 1528948"/>
                    <a:gd name="connsiteY0" fmla="*/ 2970919 h 3155738"/>
                    <a:gd name="connsiteX1" fmla="*/ 1528868 w 1528948"/>
                    <a:gd name="connsiteY1" fmla="*/ 3051418 h 3155738"/>
                    <a:gd name="connsiteX2" fmla="*/ 1473194 w 1528948"/>
                    <a:gd name="connsiteY2" fmla="*/ 3155718 h 3155738"/>
                    <a:gd name="connsiteX3" fmla="*/ 1458258 w 1528948"/>
                    <a:gd name="connsiteY3" fmla="*/ 3018904 h 3155738"/>
                    <a:gd name="connsiteX4" fmla="*/ 871498 w 1528948"/>
                    <a:gd name="connsiteY4" fmla="*/ 2375223 h 3155738"/>
                    <a:gd name="connsiteX5" fmla="*/ 741810 w 1528948"/>
                    <a:gd name="connsiteY5" fmla="*/ 2081254 h 3155738"/>
                    <a:gd name="connsiteX6" fmla="*/ 540849 w 1528948"/>
                    <a:gd name="connsiteY6" fmla="*/ 1664080 h 3155738"/>
                    <a:gd name="connsiteX7" fmla="*/ 274286 w 1528948"/>
                    <a:gd name="connsiteY7" fmla="*/ 1261604 h 3155738"/>
                    <a:gd name="connsiteX8" fmla="*/ 113252 w 1528948"/>
                    <a:gd name="connsiteY8" fmla="*/ 860672 h 3155738"/>
                    <a:gd name="connsiteX9" fmla="*/ -6 w 1528948"/>
                    <a:gd name="connsiteY9" fmla="*/ 704052 h 3155738"/>
                    <a:gd name="connsiteX10" fmla="*/ 82287 w 1528948"/>
                    <a:gd name="connsiteY10" fmla="*/ 795657 h 3155738"/>
                    <a:gd name="connsiteX11" fmla="*/ 204799 w 1528948"/>
                    <a:gd name="connsiteY11" fmla="*/ 985295 h 3155738"/>
                    <a:gd name="connsiteX12" fmla="*/ 280296 w 1528948"/>
                    <a:gd name="connsiteY12" fmla="*/ 1215811 h 3155738"/>
                    <a:gd name="connsiteX13" fmla="*/ 378847 w 1528948"/>
                    <a:gd name="connsiteY13" fmla="*/ 1435963 h 3155738"/>
                    <a:gd name="connsiteX14" fmla="*/ 310638 w 1528948"/>
                    <a:gd name="connsiteY14" fmla="*/ 1181446 h 3155738"/>
                    <a:gd name="connsiteX15" fmla="*/ 286392 w 1528948"/>
                    <a:gd name="connsiteY15" fmla="*/ 928869 h 3155738"/>
                    <a:gd name="connsiteX16" fmla="*/ 228374 w 1528948"/>
                    <a:gd name="connsiteY16" fmla="*/ 711548 h 3155738"/>
                    <a:gd name="connsiteX17" fmla="*/ 55651 w 1528948"/>
                    <a:gd name="connsiteY17" fmla="*/ 508310 h 3155738"/>
                    <a:gd name="connsiteX18" fmla="*/ 278367 w 1528948"/>
                    <a:gd name="connsiteY18" fmla="*/ 780504 h 3155738"/>
                    <a:gd name="connsiteX19" fmla="*/ 303704 w 1528948"/>
                    <a:gd name="connsiteY19" fmla="*/ 933254 h 3155738"/>
                    <a:gd name="connsiteX20" fmla="*/ 315291 w 1528948"/>
                    <a:gd name="connsiteY20" fmla="*/ 1065209 h 3155738"/>
                    <a:gd name="connsiteX21" fmla="*/ 318452 w 1528948"/>
                    <a:gd name="connsiteY21" fmla="*/ 894050 h 3155738"/>
                    <a:gd name="connsiteX22" fmla="*/ 339316 w 1528948"/>
                    <a:gd name="connsiteY22" fmla="*/ 680716 h 3155738"/>
                    <a:gd name="connsiteX23" fmla="*/ 405894 w 1528948"/>
                    <a:gd name="connsiteY23" fmla="*/ 493206 h 3155738"/>
                    <a:gd name="connsiteX24" fmla="*/ 396640 w 1528948"/>
                    <a:gd name="connsiteY24" fmla="*/ 258881 h 3155738"/>
                    <a:gd name="connsiteX25" fmla="*/ 455481 w 1528948"/>
                    <a:gd name="connsiteY25" fmla="*/ 206100 h 3155738"/>
                    <a:gd name="connsiteX26" fmla="*/ 412236 w 1528948"/>
                    <a:gd name="connsiteY26" fmla="*/ 263708 h 3155738"/>
                    <a:gd name="connsiteX27" fmla="*/ 393158 w 1528948"/>
                    <a:gd name="connsiteY27" fmla="*/ 323934 h 3155738"/>
                    <a:gd name="connsiteX28" fmla="*/ 415198 w 1528948"/>
                    <a:gd name="connsiteY28" fmla="*/ 462045 h 3155738"/>
                    <a:gd name="connsiteX29" fmla="*/ 418515 w 1528948"/>
                    <a:gd name="connsiteY29" fmla="*/ 589496 h 3155738"/>
                    <a:gd name="connsiteX30" fmla="*/ 350579 w 1528948"/>
                    <a:gd name="connsiteY30" fmla="*/ 706565 h 3155738"/>
                    <a:gd name="connsiteX31" fmla="*/ 337699 w 1528948"/>
                    <a:gd name="connsiteY31" fmla="*/ 842617 h 3155738"/>
                    <a:gd name="connsiteX32" fmla="*/ 332430 w 1528948"/>
                    <a:gd name="connsiteY32" fmla="*/ 1060780 h 3155738"/>
                    <a:gd name="connsiteX33" fmla="*/ 332714 w 1528948"/>
                    <a:gd name="connsiteY33" fmla="*/ 1142560 h 3155738"/>
                    <a:gd name="connsiteX34" fmla="*/ 341869 w 1528948"/>
                    <a:gd name="connsiteY34" fmla="*/ 1215417 h 3155738"/>
                    <a:gd name="connsiteX35" fmla="*/ 376341 w 1528948"/>
                    <a:gd name="connsiteY35" fmla="*/ 1328200 h 3155738"/>
                    <a:gd name="connsiteX36" fmla="*/ 423281 w 1528948"/>
                    <a:gd name="connsiteY36" fmla="*/ 1439984 h 3155738"/>
                    <a:gd name="connsiteX37" fmla="*/ 511696 w 1528948"/>
                    <a:gd name="connsiteY37" fmla="*/ 1558765 h 3155738"/>
                    <a:gd name="connsiteX38" fmla="*/ 665871 w 1528948"/>
                    <a:gd name="connsiteY38" fmla="*/ 1760141 h 3155738"/>
                    <a:gd name="connsiteX39" fmla="*/ 697478 w 1528948"/>
                    <a:gd name="connsiteY39" fmla="*/ 1836057 h 3155738"/>
                    <a:gd name="connsiteX40" fmla="*/ 666397 w 1528948"/>
                    <a:gd name="connsiteY40" fmla="*/ 1698065 h 3155738"/>
                    <a:gd name="connsiteX41" fmla="*/ 654640 w 1528948"/>
                    <a:gd name="connsiteY41" fmla="*/ 1557301 h 3155738"/>
                    <a:gd name="connsiteX42" fmla="*/ 631790 w 1528948"/>
                    <a:gd name="connsiteY42" fmla="*/ 1399483 h 3155738"/>
                    <a:gd name="connsiteX43" fmla="*/ 573454 w 1528948"/>
                    <a:gd name="connsiteY43" fmla="*/ 1277367 h 3155738"/>
                    <a:gd name="connsiteX44" fmla="*/ 501819 w 1528948"/>
                    <a:gd name="connsiteY44" fmla="*/ 1023731 h 3155738"/>
                    <a:gd name="connsiteX45" fmla="*/ 531800 w 1528948"/>
                    <a:gd name="connsiteY45" fmla="*/ 858926 h 3155738"/>
                    <a:gd name="connsiteX46" fmla="*/ 676375 w 1528948"/>
                    <a:gd name="connsiteY46" fmla="*/ 607062 h 3155738"/>
                    <a:gd name="connsiteX47" fmla="*/ 652484 w 1528948"/>
                    <a:gd name="connsiteY47" fmla="*/ 283598 h 3155738"/>
                    <a:gd name="connsiteX48" fmla="*/ 630066 w 1528948"/>
                    <a:gd name="connsiteY48" fmla="*/ 103551 h 3155738"/>
                    <a:gd name="connsiteX49" fmla="*/ 677498 w 1528948"/>
                    <a:gd name="connsiteY49" fmla="*/ 330245 h 3155738"/>
                    <a:gd name="connsiteX50" fmla="*/ 670706 w 1528948"/>
                    <a:gd name="connsiteY50" fmla="*/ 670475 h 3155738"/>
                    <a:gd name="connsiteX51" fmla="*/ 525231 w 1528948"/>
                    <a:gd name="connsiteY51" fmla="*/ 942491 h 3155738"/>
                    <a:gd name="connsiteX52" fmla="*/ 556767 w 1528948"/>
                    <a:gd name="connsiteY52" fmla="*/ 1171066 h 3155738"/>
                    <a:gd name="connsiteX53" fmla="*/ 603236 w 1528948"/>
                    <a:gd name="connsiteY53" fmla="*/ 1280762 h 3155738"/>
                    <a:gd name="connsiteX54" fmla="*/ 636387 w 1528948"/>
                    <a:gd name="connsiteY54" fmla="*/ 1347430 h 3155738"/>
                    <a:gd name="connsiteX55" fmla="*/ 579651 w 1528948"/>
                    <a:gd name="connsiteY55" fmla="*/ 1151893 h 3155738"/>
                    <a:gd name="connsiteX56" fmla="*/ 577895 w 1528948"/>
                    <a:gd name="connsiteY56" fmla="*/ 926693 h 3155738"/>
                    <a:gd name="connsiteX57" fmla="*/ 743115 w 1528948"/>
                    <a:gd name="connsiteY57" fmla="*/ 718170 h 3155738"/>
                    <a:gd name="connsiteX58" fmla="*/ 764896 w 1528948"/>
                    <a:gd name="connsiteY58" fmla="*/ 194884 h 3155738"/>
                    <a:gd name="connsiteX59" fmla="*/ 798043 w 1528948"/>
                    <a:gd name="connsiteY59" fmla="*/ 60237 h 3155738"/>
                    <a:gd name="connsiteX60" fmla="*/ 776160 w 1528948"/>
                    <a:gd name="connsiteY60" fmla="*/ 220736 h 3155738"/>
                    <a:gd name="connsiteX61" fmla="*/ 827721 w 1528948"/>
                    <a:gd name="connsiteY61" fmla="*/ 594588 h 3155738"/>
                    <a:gd name="connsiteX62" fmla="*/ 761707 w 1528948"/>
                    <a:gd name="connsiteY62" fmla="*/ 744349 h 3155738"/>
                    <a:gd name="connsiteX63" fmla="*/ 890495 w 1528948"/>
                    <a:gd name="connsiteY63" fmla="*/ 567340 h 3155738"/>
                    <a:gd name="connsiteX64" fmla="*/ 829104 w 1528948"/>
                    <a:gd name="connsiteY64" fmla="*/ 286724 h 3155738"/>
                    <a:gd name="connsiteX65" fmla="*/ 996690 w 1528948"/>
                    <a:gd name="connsiteY65" fmla="*/ 158 h 3155738"/>
                    <a:gd name="connsiteX66" fmla="*/ 970848 w 1528948"/>
                    <a:gd name="connsiteY66" fmla="*/ 22307 h 3155738"/>
                    <a:gd name="connsiteX67" fmla="*/ 854759 w 1528948"/>
                    <a:gd name="connsiteY67" fmla="*/ 344256 h 3155738"/>
                    <a:gd name="connsiteX68" fmla="*/ 912081 w 1528948"/>
                    <a:gd name="connsiteY68" fmla="*/ 614857 h 3155738"/>
                    <a:gd name="connsiteX69" fmla="*/ 830735 w 1528948"/>
                    <a:gd name="connsiteY69" fmla="*/ 728749 h 3155738"/>
                    <a:gd name="connsiteX70" fmla="*/ 711132 w 1528948"/>
                    <a:gd name="connsiteY70" fmla="*/ 801622 h 3155738"/>
                    <a:gd name="connsiteX71" fmla="*/ 634889 w 1528948"/>
                    <a:gd name="connsiteY71" fmla="*/ 889862 h 3155738"/>
                    <a:gd name="connsiteX72" fmla="*/ 593041 w 1528948"/>
                    <a:gd name="connsiteY72" fmla="*/ 1042235 h 3155738"/>
                    <a:gd name="connsiteX73" fmla="*/ 633277 w 1528948"/>
                    <a:gd name="connsiteY73" fmla="*/ 1253084 h 3155738"/>
                    <a:gd name="connsiteX74" fmla="*/ 686323 w 1528948"/>
                    <a:gd name="connsiteY74" fmla="*/ 1480541 h 3155738"/>
                    <a:gd name="connsiteX75" fmla="*/ 808241 w 1528948"/>
                    <a:gd name="connsiteY75" fmla="*/ 2086235 h 3155738"/>
                    <a:gd name="connsiteX76" fmla="*/ 958200 w 1528948"/>
                    <a:gd name="connsiteY76" fmla="*/ 2381619 h 3155738"/>
                    <a:gd name="connsiteX77" fmla="*/ 1474647 w 1528948"/>
                    <a:gd name="connsiteY77" fmla="*/ 2916120 h 3155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1528948" h="3155738">
                      <a:moveTo>
                        <a:pt x="1501137" y="2970919"/>
                      </a:moveTo>
                      <a:cubicBezTo>
                        <a:pt x="1501137" y="2970919"/>
                        <a:pt x="1530609" y="3031611"/>
                        <a:pt x="1528868" y="3051418"/>
                      </a:cubicBezTo>
                      <a:cubicBezTo>
                        <a:pt x="1520510" y="3146505"/>
                        <a:pt x="1473194" y="3155718"/>
                        <a:pt x="1473194" y="3155718"/>
                      </a:cubicBezTo>
                      <a:cubicBezTo>
                        <a:pt x="1473194" y="3155718"/>
                        <a:pt x="1447113" y="3059691"/>
                        <a:pt x="1458258" y="3018904"/>
                      </a:cubicBezTo>
                      <a:cubicBezTo>
                        <a:pt x="1396120" y="2895075"/>
                        <a:pt x="932576" y="2500161"/>
                        <a:pt x="871498" y="2375223"/>
                      </a:cubicBezTo>
                      <a:cubicBezTo>
                        <a:pt x="861176" y="2353550"/>
                        <a:pt x="784458" y="2238389"/>
                        <a:pt x="741810" y="2081254"/>
                      </a:cubicBezTo>
                      <a:cubicBezTo>
                        <a:pt x="699162" y="1924120"/>
                        <a:pt x="631273" y="1775705"/>
                        <a:pt x="540849" y="1664080"/>
                      </a:cubicBezTo>
                      <a:cubicBezTo>
                        <a:pt x="450424" y="1552455"/>
                        <a:pt x="347796" y="1491713"/>
                        <a:pt x="274286" y="1261604"/>
                      </a:cubicBezTo>
                      <a:cubicBezTo>
                        <a:pt x="200504" y="1030643"/>
                        <a:pt x="187920" y="958668"/>
                        <a:pt x="113252" y="860672"/>
                      </a:cubicBezTo>
                      <a:cubicBezTo>
                        <a:pt x="38585" y="762675"/>
                        <a:pt x="-6" y="704052"/>
                        <a:pt x="-6" y="704052"/>
                      </a:cubicBezTo>
                      <a:cubicBezTo>
                        <a:pt x="-6" y="704052"/>
                        <a:pt x="61983" y="769922"/>
                        <a:pt x="82287" y="795657"/>
                      </a:cubicBezTo>
                      <a:cubicBezTo>
                        <a:pt x="102591" y="821393"/>
                        <a:pt x="179271" y="912231"/>
                        <a:pt x="204799" y="985295"/>
                      </a:cubicBezTo>
                      <a:cubicBezTo>
                        <a:pt x="230327" y="1058360"/>
                        <a:pt x="263250" y="1180387"/>
                        <a:pt x="280296" y="1215811"/>
                      </a:cubicBezTo>
                      <a:cubicBezTo>
                        <a:pt x="297343" y="1251234"/>
                        <a:pt x="317923" y="1331543"/>
                        <a:pt x="378847" y="1435963"/>
                      </a:cubicBezTo>
                      <a:cubicBezTo>
                        <a:pt x="341487" y="1323388"/>
                        <a:pt x="319010" y="1216751"/>
                        <a:pt x="310638" y="1181446"/>
                      </a:cubicBezTo>
                      <a:cubicBezTo>
                        <a:pt x="297453" y="1122903"/>
                        <a:pt x="280987" y="961234"/>
                        <a:pt x="286392" y="928869"/>
                      </a:cubicBezTo>
                      <a:cubicBezTo>
                        <a:pt x="291797" y="896504"/>
                        <a:pt x="277292" y="791847"/>
                        <a:pt x="228374" y="711548"/>
                      </a:cubicBezTo>
                      <a:cubicBezTo>
                        <a:pt x="179457" y="631248"/>
                        <a:pt x="143256" y="607395"/>
                        <a:pt x="55651" y="508310"/>
                      </a:cubicBezTo>
                      <a:cubicBezTo>
                        <a:pt x="144451" y="560466"/>
                        <a:pt x="240331" y="668790"/>
                        <a:pt x="278367" y="780504"/>
                      </a:cubicBezTo>
                      <a:cubicBezTo>
                        <a:pt x="284790" y="800970"/>
                        <a:pt x="306716" y="866109"/>
                        <a:pt x="303704" y="933254"/>
                      </a:cubicBezTo>
                      <a:cubicBezTo>
                        <a:pt x="300692" y="1000399"/>
                        <a:pt x="317514" y="1091190"/>
                        <a:pt x="315291" y="1065209"/>
                      </a:cubicBezTo>
                      <a:cubicBezTo>
                        <a:pt x="313068" y="1039228"/>
                        <a:pt x="311540" y="959987"/>
                        <a:pt x="318452" y="894050"/>
                      </a:cubicBezTo>
                      <a:cubicBezTo>
                        <a:pt x="325363" y="828112"/>
                        <a:pt x="307599" y="733144"/>
                        <a:pt x="339316" y="680716"/>
                      </a:cubicBezTo>
                      <a:cubicBezTo>
                        <a:pt x="371033" y="628289"/>
                        <a:pt x="425032" y="570121"/>
                        <a:pt x="405894" y="493206"/>
                      </a:cubicBezTo>
                      <a:cubicBezTo>
                        <a:pt x="382360" y="424606"/>
                        <a:pt x="353838" y="293532"/>
                        <a:pt x="396640" y="258881"/>
                      </a:cubicBezTo>
                      <a:cubicBezTo>
                        <a:pt x="422952" y="238822"/>
                        <a:pt x="455481" y="206100"/>
                        <a:pt x="455481" y="206100"/>
                      </a:cubicBezTo>
                      <a:cubicBezTo>
                        <a:pt x="455481" y="206100"/>
                        <a:pt x="420637" y="252693"/>
                        <a:pt x="412236" y="263708"/>
                      </a:cubicBezTo>
                      <a:cubicBezTo>
                        <a:pt x="403835" y="274723"/>
                        <a:pt x="398732" y="300373"/>
                        <a:pt x="393158" y="323934"/>
                      </a:cubicBezTo>
                      <a:cubicBezTo>
                        <a:pt x="387583" y="347494"/>
                        <a:pt x="404405" y="438281"/>
                        <a:pt x="415198" y="462045"/>
                      </a:cubicBezTo>
                      <a:cubicBezTo>
                        <a:pt x="425990" y="485809"/>
                        <a:pt x="442906" y="536754"/>
                        <a:pt x="418515" y="589496"/>
                      </a:cubicBezTo>
                      <a:cubicBezTo>
                        <a:pt x="394125" y="642238"/>
                        <a:pt x="351954" y="688512"/>
                        <a:pt x="350579" y="706565"/>
                      </a:cubicBezTo>
                      <a:cubicBezTo>
                        <a:pt x="349204" y="724618"/>
                        <a:pt x="339637" y="786815"/>
                        <a:pt x="337699" y="842617"/>
                      </a:cubicBezTo>
                      <a:cubicBezTo>
                        <a:pt x="335759" y="898420"/>
                        <a:pt x="336761" y="1039748"/>
                        <a:pt x="332430" y="1060780"/>
                      </a:cubicBezTo>
                      <a:cubicBezTo>
                        <a:pt x="328098" y="1081813"/>
                        <a:pt x="331131" y="1127483"/>
                        <a:pt x="332714" y="1142560"/>
                      </a:cubicBezTo>
                      <a:cubicBezTo>
                        <a:pt x="334296" y="1157639"/>
                        <a:pt x="336689" y="1192418"/>
                        <a:pt x="341869" y="1215417"/>
                      </a:cubicBezTo>
                      <a:cubicBezTo>
                        <a:pt x="347049" y="1238416"/>
                        <a:pt x="356769" y="1273518"/>
                        <a:pt x="376341" y="1328200"/>
                      </a:cubicBezTo>
                      <a:cubicBezTo>
                        <a:pt x="395912" y="1382882"/>
                        <a:pt x="408588" y="1415012"/>
                        <a:pt x="423281" y="1439984"/>
                      </a:cubicBezTo>
                      <a:cubicBezTo>
                        <a:pt x="437974" y="1464955"/>
                        <a:pt x="472970" y="1515661"/>
                        <a:pt x="511696" y="1558765"/>
                      </a:cubicBezTo>
                      <a:cubicBezTo>
                        <a:pt x="550423" y="1601869"/>
                        <a:pt x="645997" y="1712177"/>
                        <a:pt x="665871" y="1760141"/>
                      </a:cubicBezTo>
                      <a:cubicBezTo>
                        <a:pt x="685745" y="1808105"/>
                        <a:pt x="697478" y="1836057"/>
                        <a:pt x="697478" y="1836057"/>
                      </a:cubicBezTo>
                      <a:cubicBezTo>
                        <a:pt x="697478" y="1836057"/>
                        <a:pt x="665663" y="1727015"/>
                        <a:pt x="666397" y="1698065"/>
                      </a:cubicBezTo>
                      <a:cubicBezTo>
                        <a:pt x="667130" y="1669114"/>
                        <a:pt x="651421" y="1591309"/>
                        <a:pt x="654640" y="1557301"/>
                      </a:cubicBezTo>
                      <a:cubicBezTo>
                        <a:pt x="657860" y="1523293"/>
                        <a:pt x="641038" y="1432502"/>
                        <a:pt x="631790" y="1399483"/>
                      </a:cubicBezTo>
                      <a:cubicBezTo>
                        <a:pt x="622542" y="1366465"/>
                        <a:pt x="604251" y="1333580"/>
                        <a:pt x="573454" y="1277367"/>
                      </a:cubicBezTo>
                      <a:cubicBezTo>
                        <a:pt x="542658" y="1221153"/>
                        <a:pt x="508148" y="1084047"/>
                        <a:pt x="501819" y="1023731"/>
                      </a:cubicBezTo>
                      <a:cubicBezTo>
                        <a:pt x="497496" y="982549"/>
                        <a:pt x="497546" y="905563"/>
                        <a:pt x="531800" y="858926"/>
                      </a:cubicBezTo>
                      <a:cubicBezTo>
                        <a:pt x="567887" y="809800"/>
                        <a:pt x="655243" y="650116"/>
                        <a:pt x="676375" y="607062"/>
                      </a:cubicBezTo>
                      <a:cubicBezTo>
                        <a:pt x="697506" y="564007"/>
                        <a:pt x="678818" y="376358"/>
                        <a:pt x="652484" y="283598"/>
                      </a:cubicBezTo>
                      <a:cubicBezTo>
                        <a:pt x="626150" y="190838"/>
                        <a:pt x="624415" y="78460"/>
                        <a:pt x="630066" y="103551"/>
                      </a:cubicBezTo>
                      <a:cubicBezTo>
                        <a:pt x="635716" y="128641"/>
                        <a:pt x="670434" y="298880"/>
                        <a:pt x="677498" y="330245"/>
                      </a:cubicBezTo>
                      <a:cubicBezTo>
                        <a:pt x="725575" y="497812"/>
                        <a:pt x="718170" y="603657"/>
                        <a:pt x="670706" y="670475"/>
                      </a:cubicBezTo>
                      <a:cubicBezTo>
                        <a:pt x="599814" y="790523"/>
                        <a:pt x="538860" y="890301"/>
                        <a:pt x="525231" y="942491"/>
                      </a:cubicBezTo>
                      <a:cubicBezTo>
                        <a:pt x="511602" y="994681"/>
                        <a:pt x="547688" y="1146867"/>
                        <a:pt x="556767" y="1171066"/>
                      </a:cubicBezTo>
                      <a:cubicBezTo>
                        <a:pt x="565846" y="1195266"/>
                        <a:pt x="593215" y="1252370"/>
                        <a:pt x="603236" y="1280762"/>
                      </a:cubicBezTo>
                      <a:cubicBezTo>
                        <a:pt x="613257" y="1309153"/>
                        <a:pt x="636387" y="1347430"/>
                        <a:pt x="636387" y="1347430"/>
                      </a:cubicBezTo>
                      <a:cubicBezTo>
                        <a:pt x="636387" y="1347430"/>
                        <a:pt x="586885" y="1192067"/>
                        <a:pt x="579651" y="1151893"/>
                      </a:cubicBezTo>
                      <a:cubicBezTo>
                        <a:pt x="572418" y="1111719"/>
                        <a:pt x="549774" y="987038"/>
                        <a:pt x="577895" y="926693"/>
                      </a:cubicBezTo>
                      <a:cubicBezTo>
                        <a:pt x="606015" y="866347"/>
                        <a:pt x="681651" y="791541"/>
                        <a:pt x="743115" y="718170"/>
                      </a:cubicBezTo>
                      <a:cubicBezTo>
                        <a:pt x="902170" y="542171"/>
                        <a:pt x="731281" y="401229"/>
                        <a:pt x="764896" y="194884"/>
                      </a:cubicBezTo>
                      <a:cubicBezTo>
                        <a:pt x="785612" y="85565"/>
                        <a:pt x="798043" y="60237"/>
                        <a:pt x="798043" y="60237"/>
                      </a:cubicBezTo>
                      <a:cubicBezTo>
                        <a:pt x="798043" y="60237"/>
                        <a:pt x="773635" y="201475"/>
                        <a:pt x="776160" y="220736"/>
                      </a:cubicBezTo>
                      <a:cubicBezTo>
                        <a:pt x="767057" y="335054"/>
                        <a:pt x="844817" y="507460"/>
                        <a:pt x="827721" y="594588"/>
                      </a:cubicBezTo>
                      <a:cubicBezTo>
                        <a:pt x="821883" y="649188"/>
                        <a:pt x="726528" y="773329"/>
                        <a:pt x="761707" y="744349"/>
                      </a:cubicBezTo>
                      <a:cubicBezTo>
                        <a:pt x="796886" y="715369"/>
                        <a:pt x="903926" y="683340"/>
                        <a:pt x="890495" y="567340"/>
                      </a:cubicBezTo>
                      <a:cubicBezTo>
                        <a:pt x="877063" y="451340"/>
                        <a:pt x="829426" y="392836"/>
                        <a:pt x="829104" y="286724"/>
                      </a:cubicBezTo>
                      <a:cubicBezTo>
                        <a:pt x="827121" y="109556"/>
                        <a:pt x="900657" y="-5177"/>
                        <a:pt x="996690" y="158"/>
                      </a:cubicBezTo>
                      <a:cubicBezTo>
                        <a:pt x="1064817" y="4713"/>
                        <a:pt x="1003885" y="16000"/>
                        <a:pt x="970848" y="22307"/>
                      </a:cubicBezTo>
                      <a:cubicBezTo>
                        <a:pt x="869734" y="46447"/>
                        <a:pt x="832608" y="243974"/>
                        <a:pt x="854759" y="344256"/>
                      </a:cubicBezTo>
                      <a:cubicBezTo>
                        <a:pt x="871542" y="410721"/>
                        <a:pt x="905242" y="528134"/>
                        <a:pt x="912081" y="614857"/>
                      </a:cubicBezTo>
                      <a:cubicBezTo>
                        <a:pt x="903719" y="650197"/>
                        <a:pt x="899558" y="680030"/>
                        <a:pt x="830735" y="728749"/>
                      </a:cubicBezTo>
                      <a:cubicBezTo>
                        <a:pt x="757943" y="780277"/>
                        <a:pt x="720475" y="794788"/>
                        <a:pt x="711132" y="801622"/>
                      </a:cubicBezTo>
                      <a:cubicBezTo>
                        <a:pt x="701789" y="808455"/>
                        <a:pt x="651219" y="865740"/>
                        <a:pt x="634889" y="889862"/>
                      </a:cubicBezTo>
                      <a:cubicBezTo>
                        <a:pt x="618559" y="913983"/>
                        <a:pt x="602438" y="971234"/>
                        <a:pt x="593041" y="1042235"/>
                      </a:cubicBezTo>
                      <a:cubicBezTo>
                        <a:pt x="583644" y="1113237"/>
                        <a:pt x="612688" y="1145566"/>
                        <a:pt x="633277" y="1253084"/>
                      </a:cubicBezTo>
                      <a:cubicBezTo>
                        <a:pt x="653868" y="1360602"/>
                        <a:pt x="676734" y="1429925"/>
                        <a:pt x="686323" y="1480541"/>
                      </a:cubicBezTo>
                      <a:cubicBezTo>
                        <a:pt x="691107" y="1673574"/>
                        <a:pt x="737116" y="1916045"/>
                        <a:pt x="808241" y="2086235"/>
                      </a:cubicBezTo>
                      <a:cubicBezTo>
                        <a:pt x="846103" y="2173812"/>
                        <a:pt x="895868" y="2298143"/>
                        <a:pt x="958200" y="2381619"/>
                      </a:cubicBezTo>
                      <a:cubicBezTo>
                        <a:pt x="1020532" y="2465095"/>
                        <a:pt x="1378601" y="2803722"/>
                        <a:pt x="1474647" y="2916120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B442B9E-38BA-1D26-7459-51FE6A02B034}"/>
                    </a:ext>
                  </a:extLst>
                </p:cNvPr>
                <p:cNvSpPr/>
                <p:nvPr/>
              </p:nvSpPr>
              <p:spPr>
                <a:xfrm>
                  <a:off x="7888905" y="1050790"/>
                  <a:ext cx="1610431" cy="3929110"/>
                </a:xfrm>
                <a:custGeom>
                  <a:avLst/>
                  <a:gdLst>
                    <a:gd name="connsiteX0" fmla="*/ 1137502 w 1610431"/>
                    <a:gd name="connsiteY0" fmla="*/ 449251 h 3929110"/>
                    <a:gd name="connsiteX1" fmla="*/ 983951 w 1610431"/>
                    <a:gd name="connsiteY1" fmla="*/ 587372 h 3929110"/>
                    <a:gd name="connsiteX2" fmla="*/ 789086 w 1610431"/>
                    <a:gd name="connsiteY2" fmla="*/ 1162057 h 3929110"/>
                    <a:gd name="connsiteX3" fmla="*/ 703518 w 1610431"/>
                    <a:gd name="connsiteY3" fmla="*/ 1485580 h 3929110"/>
                    <a:gd name="connsiteX4" fmla="*/ 753651 w 1610431"/>
                    <a:gd name="connsiteY4" fmla="*/ 1748203 h 3929110"/>
                    <a:gd name="connsiteX5" fmla="*/ 816212 w 1610431"/>
                    <a:gd name="connsiteY5" fmla="*/ 1981826 h 3929110"/>
                    <a:gd name="connsiteX6" fmla="*/ 1007503 w 1610431"/>
                    <a:gd name="connsiteY6" fmla="*/ 2476548 h 3929110"/>
                    <a:gd name="connsiteX7" fmla="*/ 1065888 w 1610431"/>
                    <a:gd name="connsiteY7" fmla="*/ 3376567 h 3929110"/>
                    <a:gd name="connsiteX8" fmla="*/ 1137651 w 1610431"/>
                    <a:gd name="connsiteY8" fmla="*/ 3838627 h 3929110"/>
                    <a:gd name="connsiteX9" fmla="*/ 1153167 w 1610431"/>
                    <a:gd name="connsiteY9" fmla="*/ 3923305 h 3929110"/>
                    <a:gd name="connsiteX10" fmla="*/ 1077496 w 1610431"/>
                    <a:gd name="connsiteY10" fmla="*/ 3929090 h 3929110"/>
                    <a:gd name="connsiteX11" fmla="*/ 966276 w 1610431"/>
                    <a:gd name="connsiteY11" fmla="*/ 3852386 h 3929110"/>
                    <a:gd name="connsiteX12" fmla="*/ 980025 w 1610431"/>
                    <a:gd name="connsiteY12" fmla="*/ 2923604 h 3929110"/>
                    <a:gd name="connsiteX13" fmla="*/ 774283 w 1610431"/>
                    <a:gd name="connsiteY13" fmla="*/ 2018914 h 3929110"/>
                    <a:gd name="connsiteX14" fmla="*/ 577875 w 1610431"/>
                    <a:gd name="connsiteY14" fmla="*/ 1728063 h 3929110"/>
                    <a:gd name="connsiteX15" fmla="*/ 417722 w 1610431"/>
                    <a:gd name="connsiteY15" fmla="*/ 1492361 h 3929110"/>
                    <a:gd name="connsiteX16" fmla="*/ 174736 w 1610431"/>
                    <a:gd name="connsiteY16" fmla="*/ 878720 h 3929110"/>
                    <a:gd name="connsiteX17" fmla="*/ -6 w 1610431"/>
                    <a:gd name="connsiteY17" fmla="*/ 673701 h 3929110"/>
                    <a:gd name="connsiteX18" fmla="*/ 253165 w 1610431"/>
                    <a:gd name="connsiteY18" fmla="*/ 937403 h 3929110"/>
                    <a:gd name="connsiteX19" fmla="*/ 348016 w 1610431"/>
                    <a:gd name="connsiteY19" fmla="*/ 1242763 h 3929110"/>
                    <a:gd name="connsiteX20" fmla="*/ 383016 w 1610431"/>
                    <a:gd name="connsiteY20" fmla="*/ 1336253 h 3929110"/>
                    <a:gd name="connsiteX21" fmla="*/ 354725 w 1610431"/>
                    <a:gd name="connsiteY21" fmla="*/ 1187443 h 3929110"/>
                    <a:gd name="connsiteX22" fmla="*/ 366251 w 1610431"/>
                    <a:gd name="connsiteY22" fmla="*/ 857249 h 3929110"/>
                    <a:gd name="connsiteX23" fmla="*/ 321174 w 1610431"/>
                    <a:gd name="connsiteY23" fmla="*/ 503558 h 3929110"/>
                    <a:gd name="connsiteX24" fmla="*/ 426623 w 1610431"/>
                    <a:gd name="connsiteY24" fmla="*/ 712130 h 3929110"/>
                    <a:gd name="connsiteX25" fmla="*/ 365047 w 1610431"/>
                    <a:gd name="connsiteY25" fmla="*/ 1102343 h 3929110"/>
                    <a:gd name="connsiteX26" fmla="*/ 441668 w 1610431"/>
                    <a:gd name="connsiteY26" fmla="*/ 1440475 h 3929110"/>
                    <a:gd name="connsiteX27" fmla="*/ 747721 w 1610431"/>
                    <a:gd name="connsiteY27" fmla="*/ 1885313 h 3929110"/>
                    <a:gd name="connsiteX28" fmla="*/ 699393 w 1610431"/>
                    <a:gd name="connsiteY28" fmla="*/ 1695982 h 3929110"/>
                    <a:gd name="connsiteX29" fmla="*/ 682397 w 1610431"/>
                    <a:gd name="connsiteY29" fmla="*/ 1318665 h 3929110"/>
                    <a:gd name="connsiteX30" fmla="*/ 599557 w 1610431"/>
                    <a:gd name="connsiteY30" fmla="*/ 843847 h 3929110"/>
                    <a:gd name="connsiteX31" fmla="*/ 427141 w 1610431"/>
                    <a:gd name="connsiteY31" fmla="*/ 355124 h 3929110"/>
                    <a:gd name="connsiteX32" fmla="*/ 600596 w 1610431"/>
                    <a:gd name="connsiteY32" fmla="*/ 658970 h 3929110"/>
                    <a:gd name="connsiteX33" fmla="*/ 679624 w 1610431"/>
                    <a:gd name="connsiteY33" fmla="*/ 1036039 h 3929110"/>
                    <a:gd name="connsiteX34" fmla="*/ 670252 w 1610431"/>
                    <a:gd name="connsiteY34" fmla="*/ 789995 h 3929110"/>
                    <a:gd name="connsiteX35" fmla="*/ 724088 w 1610431"/>
                    <a:gd name="connsiteY35" fmla="*/ 463611 h 3929110"/>
                    <a:gd name="connsiteX36" fmla="*/ 573684 w 1610431"/>
                    <a:gd name="connsiteY36" fmla="*/ 28493 h 3929110"/>
                    <a:gd name="connsiteX37" fmla="*/ 715230 w 1610431"/>
                    <a:gd name="connsiteY37" fmla="*/ 654239 h 3929110"/>
                    <a:gd name="connsiteX38" fmla="*/ 703874 w 1610431"/>
                    <a:gd name="connsiteY38" fmla="*/ 1188779 h 3929110"/>
                    <a:gd name="connsiteX39" fmla="*/ 720815 w 1610431"/>
                    <a:gd name="connsiteY39" fmla="*/ 1254831 h 3929110"/>
                    <a:gd name="connsiteX40" fmla="*/ 772156 w 1610431"/>
                    <a:gd name="connsiteY40" fmla="*/ 1095994 h 3929110"/>
                    <a:gd name="connsiteX41" fmla="*/ 835021 w 1610431"/>
                    <a:gd name="connsiteY41" fmla="*/ 783329 h 3929110"/>
                    <a:gd name="connsiteX42" fmla="*/ 1097050 w 1610431"/>
                    <a:gd name="connsiteY42" fmla="*/ 415484 h 3929110"/>
                    <a:gd name="connsiteX43" fmla="*/ 1197531 w 1610431"/>
                    <a:gd name="connsiteY43" fmla="*/ 321726 h 3929110"/>
                    <a:gd name="connsiteX44" fmla="*/ 1282195 w 1610431"/>
                    <a:gd name="connsiteY44" fmla="*/ 137928 h 3929110"/>
                    <a:gd name="connsiteX45" fmla="*/ 1417594 w 1610431"/>
                    <a:gd name="connsiteY45" fmla="*/ 6022 h 3929110"/>
                    <a:gd name="connsiteX46" fmla="*/ 1418841 w 1610431"/>
                    <a:gd name="connsiteY46" fmla="*/ 10436 h 3929110"/>
                    <a:gd name="connsiteX47" fmla="*/ 1247623 w 1610431"/>
                    <a:gd name="connsiteY47" fmla="*/ 246662 h 3929110"/>
                    <a:gd name="connsiteX48" fmla="*/ 1097684 w 1610431"/>
                    <a:gd name="connsiteY48" fmla="*/ 439636 h 3929110"/>
                    <a:gd name="connsiteX49" fmla="*/ 1426433 w 1610431"/>
                    <a:gd name="connsiteY49" fmla="*/ 298545 h 3929110"/>
                    <a:gd name="connsiteX50" fmla="*/ 1554805 w 1610431"/>
                    <a:gd name="connsiteY50" fmla="*/ 208957 h 3929110"/>
                    <a:gd name="connsiteX51" fmla="*/ 1610425 w 1610431"/>
                    <a:gd name="connsiteY51" fmla="*/ 149968 h 3929110"/>
                    <a:gd name="connsiteX52" fmla="*/ 1527199 w 1610431"/>
                    <a:gd name="connsiteY52" fmla="*/ 260237 h 3929110"/>
                    <a:gd name="connsiteX53" fmla="*/ 1137501 w 1610431"/>
                    <a:gd name="connsiteY53" fmla="*/ 449241 h 3929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1610431" h="3929110">
                      <a:moveTo>
                        <a:pt x="1137502" y="449251"/>
                      </a:moveTo>
                      <a:cubicBezTo>
                        <a:pt x="1137502" y="449251"/>
                        <a:pt x="1035547" y="514591"/>
                        <a:pt x="983951" y="587372"/>
                      </a:cubicBezTo>
                      <a:cubicBezTo>
                        <a:pt x="848917" y="786562"/>
                        <a:pt x="843088" y="841889"/>
                        <a:pt x="789086" y="1162057"/>
                      </a:cubicBezTo>
                      <a:cubicBezTo>
                        <a:pt x="771035" y="1269060"/>
                        <a:pt x="714964" y="1298446"/>
                        <a:pt x="703518" y="1485580"/>
                      </a:cubicBezTo>
                      <a:cubicBezTo>
                        <a:pt x="708247" y="1593553"/>
                        <a:pt x="728378" y="1629749"/>
                        <a:pt x="753651" y="1748203"/>
                      </a:cubicBezTo>
                      <a:cubicBezTo>
                        <a:pt x="785469" y="1897330"/>
                        <a:pt x="805257" y="1938673"/>
                        <a:pt x="816212" y="1981826"/>
                      </a:cubicBezTo>
                      <a:cubicBezTo>
                        <a:pt x="899696" y="2184272"/>
                        <a:pt x="932677" y="2256000"/>
                        <a:pt x="1007503" y="2476548"/>
                      </a:cubicBezTo>
                      <a:cubicBezTo>
                        <a:pt x="1074745" y="2769022"/>
                        <a:pt x="1079668" y="3060774"/>
                        <a:pt x="1065888" y="3376567"/>
                      </a:cubicBezTo>
                      <a:cubicBezTo>
                        <a:pt x="1059023" y="3517370"/>
                        <a:pt x="1137486" y="3713452"/>
                        <a:pt x="1137651" y="3838627"/>
                      </a:cubicBezTo>
                      <a:cubicBezTo>
                        <a:pt x="1137720" y="3891221"/>
                        <a:pt x="1153167" y="3923305"/>
                        <a:pt x="1153167" y="3923305"/>
                      </a:cubicBezTo>
                      <a:lnTo>
                        <a:pt x="1077496" y="3929090"/>
                      </a:lnTo>
                      <a:cubicBezTo>
                        <a:pt x="1077496" y="3929090"/>
                        <a:pt x="996414" y="3893221"/>
                        <a:pt x="966276" y="3852386"/>
                      </a:cubicBezTo>
                      <a:cubicBezTo>
                        <a:pt x="935916" y="3570878"/>
                        <a:pt x="958781" y="3304544"/>
                        <a:pt x="980025" y="2923604"/>
                      </a:cubicBezTo>
                      <a:cubicBezTo>
                        <a:pt x="999589" y="2572774"/>
                        <a:pt x="798849" y="2105864"/>
                        <a:pt x="774283" y="2018914"/>
                      </a:cubicBezTo>
                      <a:cubicBezTo>
                        <a:pt x="749345" y="1930633"/>
                        <a:pt x="665242" y="1830572"/>
                        <a:pt x="577875" y="1728063"/>
                      </a:cubicBezTo>
                      <a:cubicBezTo>
                        <a:pt x="490509" y="1625553"/>
                        <a:pt x="454185" y="1603185"/>
                        <a:pt x="417722" y="1492361"/>
                      </a:cubicBezTo>
                      <a:cubicBezTo>
                        <a:pt x="302197" y="1286333"/>
                        <a:pt x="300832" y="1012129"/>
                        <a:pt x="174736" y="878720"/>
                      </a:cubicBezTo>
                      <a:cubicBezTo>
                        <a:pt x="145345" y="845862"/>
                        <a:pt x="-6" y="673701"/>
                        <a:pt x="-6" y="673701"/>
                      </a:cubicBezTo>
                      <a:cubicBezTo>
                        <a:pt x="-6" y="673701"/>
                        <a:pt x="242673" y="906354"/>
                        <a:pt x="253165" y="937403"/>
                      </a:cubicBezTo>
                      <a:cubicBezTo>
                        <a:pt x="263656" y="968451"/>
                        <a:pt x="339073" y="1198947"/>
                        <a:pt x="348016" y="1242763"/>
                      </a:cubicBezTo>
                      <a:cubicBezTo>
                        <a:pt x="356960" y="1286580"/>
                        <a:pt x="383016" y="1336253"/>
                        <a:pt x="383016" y="1336253"/>
                      </a:cubicBezTo>
                      <a:cubicBezTo>
                        <a:pt x="383016" y="1336253"/>
                        <a:pt x="362206" y="1213929"/>
                        <a:pt x="354725" y="1187443"/>
                      </a:cubicBezTo>
                      <a:cubicBezTo>
                        <a:pt x="347244" y="1160957"/>
                        <a:pt x="282834" y="957274"/>
                        <a:pt x="366251" y="857249"/>
                      </a:cubicBezTo>
                      <a:cubicBezTo>
                        <a:pt x="469166" y="718049"/>
                        <a:pt x="380221" y="698669"/>
                        <a:pt x="321174" y="503558"/>
                      </a:cubicBezTo>
                      <a:cubicBezTo>
                        <a:pt x="321174" y="503558"/>
                        <a:pt x="418194" y="664047"/>
                        <a:pt x="426623" y="712130"/>
                      </a:cubicBezTo>
                      <a:cubicBezTo>
                        <a:pt x="443819" y="920168"/>
                        <a:pt x="296806" y="856368"/>
                        <a:pt x="365047" y="1102343"/>
                      </a:cubicBezTo>
                      <a:cubicBezTo>
                        <a:pt x="418450" y="1279223"/>
                        <a:pt x="441668" y="1440475"/>
                        <a:pt x="441668" y="1440475"/>
                      </a:cubicBezTo>
                      <a:cubicBezTo>
                        <a:pt x="504044" y="1623610"/>
                        <a:pt x="644430" y="1737383"/>
                        <a:pt x="747721" y="1885313"/>
                      </a:cubicBezTo>
                      <a:cubicBezTo>
                        <a:pt x="741788" y="1846063"/>
                        <a:pt x="700253" y="1747687"/>
                        <a:pt x="699393" y="1695982"/>
                      </a:cubicBezTo>
                      <a:cubicBezTo>
                        <a:pt x="698534" y="1644277"/>
                        <a:pt x="649187" y="1397292"/>
                        <a:pt x="682397" y="1318665"/>
                      </a:cubicBezTo>
                      <a:cubicBezTo>
                        <a:pt x="700711" y="1285938"/>
                        <a:pt x="618505" y="964182"/>
                        <a:pt x="599557" y="843847"/>
                      </a:cubicBezTo>
                      <a:cubicBezTo>
                        <a:pt x="582216" y="604800"/>
                        <a:pt x="543104" y="523601"/>
                        <a:pt x="427141" y="355124"/>
                      </a:cubicBezTo>
                      <a:cubicBezTo>
                        <a:pt x="526711" y="461275"/>
                        <a:pt x="579208" y="530440"/>
                        <a:pt x="600596" y="658970"/>
                      </a:cubicBezTo>
                      <a:cubicBezTo>
                        <a:pt x="616784" y="799457"/>
                        <a:pt x="636443" y="903401"/>
                        <a:pt x="679624" y="1036039"/>
                      </a:cubicBezTo>
                      <a:cubicBezTo>
                        <a:pt x="679624" y="1036039"/>
                        <a:pt x="665951" y="884249"/>
                        <a:pt x="670252" y="789995"/>
                      </a:cubicBezTo>
                      <a:cubicBezTo>
                        <a:pt x="674553" y="695740"/>
                        <a:pt x="692010" y="669353"/>
                        <a:pt x="724088" y="463611"/>
                      </a:cubicBezTo>
                      <a:cubicBezTo>
                        <a:pt x="751701" y="290453"/>
                        <a:pt x="708104" y="192813"/>
                        <a:pt x="573684" y="28493"/>
                      </a:cubicBezTo>
                      <a:cubicBezTo>
                        <a:pt x="825469" y="282337"/>
                        <a:pt x="752029" y="398218"/>
                        <a:pt x="715230" y="654239"/>
                      </a:cubicBezTo>
                      <a:cubicBezTo>
                        <a:pt x="674246" y="773030"/>
                        <a:pt x="696465" y="1004753"/>
                        <a:pt x="703874" y="1188779"/>
                      </a:cubicBezTo>
                      <a:lnTo>
                        <a:pt x="720815" y="1254831"/>
                      </a:lnTo>
                      <a:cubicBezTo>
                        <a:pt x="720815" y="1254831"/>
                        <a:pt x="767426" y="1164392"/>
                        <a:pt x="772156" y="1095994"/>
                      </a:cubicBezTo>
                      <a:cubicBezTo>
                        <a:pt x="776886" y="1027596"/>
                        <a:pt x="799504" y="870467"/>
                        <a:pt x="835021" y="783329"/>
                      </a:cubicBezTo>
                      <a:cubicBezTo>
                        <a:pt x="909111" y="625412"/>
                        <a:pt x="961839" y="567026"/>
                        <a:pt x="1097050" y="415484"/>
                      </a:cubicBezTo>
                      <a:cubicBezTo>
                        <a:pt x="1110887" y="404256"/>
                        <a:pt x="1169193" y="364341"/>
                        <a:pt x="1197531" y="321726"/>
                      </a:cubicBezTo>
                      <a:cubicBezTo>
                        <a:pt x="1225869" y="279111"/>
                        <a:pt x="1248054" y="184318"/>
                        <a:pt x="1282195" y="137928"/>
                      </a:cubicBezTo>
                      <a:cubicBezTo>
                        <a:pt x="1316336" y="91537"/>
                        <a:pt x="1409775" y="11763"/>
                        <a:pt x="1417594" y="6022"/>
                      </a:cubicBezTo>
                      <a:cubicBezTo>
                        <a:pt x="1425413" y="282"/>
                        <a:pt x="1429720" y="-5791"/>
                        <a:pt x="1418841" y="10436"/>
                      </a:cubicBezTo>
                      <a:cubicBezTo>
                        <a:pt x="1407963" y="26663"/>
                        <a:pt x="1276642" y="139580"/>
                        <a:pt x="1247623" y="246662"/>
                      </a:cubicBezTo>
                      <a:cubicBezTo>
                        <a:pt x="1218603" y="353744"/>
                        <a:pt x="1097684" y="439636"/>
                        <a:pt x="1097684" y="439636"/>
                      </a:cubicBezTo>
                      <a:cubicBezTo>
                        <a:pt x="1223680" y="331950"/>
                        <a:pt x="1374856" y="341081"/>
                        <a:pt x="1426433" y="298545"/>
                      </a:cubicBezTo>
                      <a:cubicBezTo>
                        <a:pt x="1464315" y="265393"/>
                        <a:pt x="1515894" y="250619"/>
                        <a:pt x="1554805" y="208957"/>
                      </a:cubicBezTo>
                      <a:cubicBezTo>
                        <a:pt x="1593715" y="167295"/>
                        <a:pt x="1610425" y="149968"/>
                        <a:pt x="1610425" y="149968"/>
                      </a:cubicBezTo>
                      <a:cubicBezTo>
                        <a:pt x="1610425" y="149968"/>
                        <a:pt x="1603711" y="192339"/>
                        <a:pt x="1527199" y="260237"/>
                      </a:cubicBezTo>
                      <a:cubicBezTo>
                        <a:pt x="1372876" y="394438"/>
                        <a:pt x="1233013" y="373752"/>
                        <a:pt x="1137501" y="449241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128FA64-4577-D5B3-7CF1-D48A4995C6A2}"/>
                    </a:ext>
                  </a:extLst>
                </p:cNvPr>
                <p:cNvSpPr/>
                <p:nvPr/>
              </p:nvSpPr>
              <p:spPr>
                <a:xfrm>
                  <a:off x="9119450" y="5076561"/>
                  <a:ext cx="30046" cy="366854"/>
                </a:xfrm>
                <a:custGeom>
                  <a:avLst/>
                  <a:gdLst>
                    <a:gd name="connsiteX0" fmla="*/ -6 w 30046"/>
                    <a:gd name="connsiteY0" fmla="*/ -20 h 366854"/>
                    <a:gd name="connsiteX1" fmla="*/ 19436 w 30046"/>
                    <a:gd name="connsiteY1" fmla="*/ 105103 h 366854"/>
                    <a:gd name="connsiteX2" fmla="*/ 30040 w 30046"/>
                    <a:gd name="connsiteY2" fmla="*/ 366835 h 366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46" h="366854">
                      <a:moveTo>
                        <a:pt x="-6" y="-20"/>
                      </a:moveTo>
                      <a:cubicBezTo>
                        <a:pt x="-6" y="-20"/>
                        <a:pt x="17363" y="52176"/>
                        <a:pt x="19436" y="105103"/>
                      </a:cubicBezTo>
                      <a:cubicBezTo>
                        <a:pt x="21159" y="149101"/>
                        <a:pt x="22971" y="302480"/>
                        <a:pt x="30040" y="366835"/>
                      </a:cubicBezTo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B807F90A-0808-B5E4-C1C1-8899A9EF01B5}"/>
                    </a:ext>
                  </a:extLst>
                </p:cNvPr>
                <p:cNvSpPr/>
                <p:nvPr/>
              </p:nvSpPr>
              <p:spPr>
                <a:xfrm>
                  <a:off x="6623193" y="1864973"/>
                  <a:ext cx="4852702" cy="5902108"/>
                </a:xfrm>
                <a:custGeom>
                  <a:avLst/>
                  <a:gdLst>
                    <a:gd name="connsiteX0" fmla="*/ 2698064 w 4852702"/>
                    <a:gd name="connsiteY0" fmla="*/ 3761478 h 5902108"/>
                    <a:gd name="connsiteX1" fmla="*/ 2737800 w 4852702"/>
                    <a:gd name="connsiteY1" fmla="*/ 3306683 h 5902108"/>
                    <a:gd name="connsiteX2" fmla="*/ 2936821 w 4852702"/>
                    <a:gd name="connsiteY2" fmla="*/ 3168691 h 5902108"/>
                    <a:gd name="connsiteX3" fmla="*/ 3364536 w 4852702"/>
                    <a:gd name="connsiteY3" fmla="*/ 3061421 h 5902108"/>
                    <a:gd name="connsiteX4" fmla="*/ 3779879 w 4852702"/>
                    <a:gd name="connsiteY4" fmla="*/ 2681689 h 5902108"/>
                    <a:gd name="connsiteX5" fmla="*/ 4092713 w 4852702"/>
                    <a:gd name="connsiteY5" fmla="*/ 2632346 h 5902108"/>
                    <a:gd name="connsiteX6" fmla="*/ 4375498 w 4852702"/>
                    <a:gd name="connsiteY6" fmla="*/ 2443549 h 5902108"/>
                    <a:gd name="connsiteX7" fmla="*/ 4582289 w 4852702"/>
                    <a:gd name="connsiteY7" fmla="*/ 2224723 h 5902108"/>
                    <a:gd name="connsiteX8" fmla="*/ 4654752 w 4852702"/>
                    <a:gd name="connsiteY8" fmla="*/ 2158216 h 5902108"/>
                    <a:gd name="connsiteX9" fmla="*/ 4778472 w 4852702"/>
                    <a:gd name="connsiteY9" fmla="*/ 1975863 h 5902108"/>
                    <a:gd name="connsiteX10" fmla="*/ 4736054 w 4852702"/>
                    <a:gd name="connsiteY10" fmla="*/ 2031642 h 5902108"/>
                    <a:gd name="connsiteX11" fmla="*/ 4608801 w 4852702"/>
                    <a:gd name="connsiteY11" fmla="*/ 2168942 h 5902108"/>
                    <a:gd name="connsiteX12" fmla="*/ 4534569 w 4852702"/>
                    <a:gd name="connsiteY12" fmla="*/ 2306242 h 5902108"/>
                    <a:gd name="connsiteX13" fmla="*/ 4424993 w 4852702"/>
                    <a:gd name="connsiteY13" fmla="*/ 2383474 h 5902108"/>
                    <a:gd name="connsiteX14" fmla="*/ 4439132 w 4852702"/>
                    <a:gd name="connsiteY14" fmla="*/ 2344858 h 5902108"/>
                    <a:gd name="connsiteX15" fmla="*/ 4474481 w 4852702"/>
                    <a:gd name="connsiteY15" fmla="*/ 2108870 h 5902108"/>
                    <a:gd name="connsiteX16" fmla="*/ 4527503 w 4852702"/>
                    <a:gd name="connsiteY16" fmla="*/ 1954407 h 5902108"/>
                    <a:gd name="connsiteX17" fmla="*/ 4465643 w 4852702"/>
                    <a:gd name="connsiteY17" fmla="*/ 2078840 h 5902108"/>
                    <a:gd name="connsiteX18" fmla="*/ 4423225 w 4852702"/>
                    <a:gd name="connsiteY18" fmla="*/ 2291233 h 5902108"/>
                    <a:gd name="connsiteX19" fmla="*/ 4322477 w 4852702"/>
                    <a:gd name="connsiteY19" fmla="*/ 2443557 h 5902108"/>
                    <a:gd name="connsiteX20" fmla="*/ 4202290 w 4852702"/>
                    <a:gd name="connsiteY20" fmla="*/ 2555113 h 5902108"/>
                    <a:gd name="connsiteX21" fmla="*/ 3940707 w 4852702"/>
                    <a:gd name="connsiteY21" fmla="*/ 2598020 h 5902108"/>
                    <a:gd name="connsiteX22" fmla="*/ 4011404 w 4852702"/>
                    <a:gd name="connsiteY22" fmla="*/ 2537949 h 5902108"/>
                    <a:gd name="connsiteX23" fmla="*/ 4099776 w 4852702"/>
                    <a:gd name="connsiteY23" fmla="*/ 2400650 h 5902108"/>
                    <a:gd name="connsiteX24" fmla="*/ 4184612 w 4852702"/>
                    <a:gd name="connsiteY24" fmla="*/ 2301963 h 5902108"/>
                    <a:gd name="connsiteX25" fmla="*/ 4237635 w 4852702"/>
                    <a:gd name="connsiteY25" fmla="*/ 2162516 h 5902108"/>
                    <a:gd name="connsiteX26" fmla="*/ 4294193 w 4852702"/>
                    <a:gd name="connsiteY26" fmla="*/ 2035935 h 5902108"/>
                    <a:gd name="connsiteX27" fmla="*/ 4347215 w 4852702"/>
                    <a:gd name="connsiteY27" fmla="*/ 1954411 h 5902108"/>
                    <a:gd name="connsiteX28" fmla="*/ 4234096 w 4852702"/>
                    <a:gd name="connsiteY28" fmla="*/ 2121750 h 5902108"/>
                    <a:gd name="connsiteX29" fmla="*/ 4159864 w 4852702"/>
                    <a:gd name="connsiteY29" fmla="*/ 2289089 h 5902108"/>
                    <a:gd name="connsiteX30" fmla="*/ 4099771 w 4852702"/>
                    <a:gd name="connsiteY30" fmla="*/ 2344869 h 5902108"/>
                    <a:gd name="connsiteX31" fmla="*/ 4124086 w 4852702"/>
                    <a:gd name="connsiteY31" fmla="*/ 2205441 h 5902108"/>
                    <a:gd name="connsiteX32" fmla="*/ 4264870 w 4852702"/>
                    <a:gd name="connsiteY32" fmla="*/ 1994820 h 5902108"/>
                    <a:gd name="connsiteX33" fmla="*/ 4357812 w 4852702"/>
                    <a:gd name="connsiteY33" fmla="*/ 1847148 h 5902108"/>
                    <a:gd name="connsiteX34" fmla="*/ 4686550 w 4852702"/>
                    <a:gd name="connsiteY34" fmla="*/ 1641189 h 5902108"/>
                    <a:gd name="connsiteX35" fmla="*/ 4352199 w 4852702"/>
                    <a:gd name="connsiteY35" fmla="*/ 1819940 h 5902108"/>
                    <a:gd name="connsiteX36" fmla="*/ 4257513 w 4852702"/>
                    <a:gd name="connsiteY36" fmla="*/ 1970195 h 5902108"/>
                    <a:gd name="connsiteX37" fmla="*/ 4135109 w 4852702"/>
                    <a:gd name="connsiteY37" fmla="*/ 2061677 h 5902108"/>
                    <a:gd name="connsiteX38" fmla="*/ 4134502 w 4852702"/>
                    <a:gd name="connsiteY38" fmla="*/ 1892883 h 5902108"/>
                    <a:gd name="connsiteX39" fmla="*/ 4181061 w 4852702"/>
                    <a:gd name="connsiteY39" fmla="*/ 1735580 h 5902108"/>
                    <a:gd name="connsiteX40" fmla="*/ 4371946 w 4852702"/>
                    <a:gd name="connsiteY40" fmla="*/ 1589700 h 5902108"/>
                    <a:gd name="connsiteX41" fmla="*/ 4487382 w 4852702"/>
                    <a:gd name="connsiteY41" fmla="*/ 1623692 h 5902108"/>
                    <a:gd name="connsiteX42" fmla="*/ 4584036 w 4852702"/>
                    <a:gd name="connsiteY42" fmla="*/ 1602572 h 5902108"/>
                    <a:gd name="connsiteX43" fmla="*/ 4485060 w 4852702"/>
                    <a:gd name="connsiteY43" fmla="*/ 1611154 h 5902108"/>
                    <a:gd name="connsiteX44" fmla="*/ 4148641 w 4852702"/>
                    <a:gd name="connsiteY44" fmla="*/ 1761667 h 5902108"/>
                    <a:gd name="connsiteX45" fmla="*/ 4110364 w 4852702"/>
                    <a:gd name="connsiteY45" fmla="*/ 1997319 h 5902108"/>
                    <a:gd name="connsiteX46" fmla="*/ 4106829 w 4852702"/>
                    <a:gd name="connsiteY46" fmla="*/ 2168953 h 5902108"/>
                    <a:gd name="connsiteX47" fmla="*/ 4025527 w 4852702"/>
                    <a:gd name="connsiteY47" fmla="*/ 2469306 h 5902108"/>
                    <a:gd name="connsiteX48" fmla="*/ 3816974 w 4852702"/>
                    <a:gd name="connsiteY48" fmla="*/ 2619482 h 5902108"/>
                    <a:gd name="connsiteX49" fmla="*/ 3610184 w 4852702"/>
                    <a:gd name="connsiteY49" fmla="*/ 2756782 h 5902108"/>
                    <a:gd name="connsiteX50" fmla="*/ 3725065 w 4852702"/>
                    <a:gd name="connsiteY50" fmla="*/ 2417808 h 5902108"/>
                    <a:gd name="connsiteX51" fmla="*/ 3742739 w 4852702"/>
                    <a:gd name="connsiteY51" fmla="*/ 2267632 h 5902108"/>
                    <a:gd name="connsiteX52" fmla="*/ 3816971 w 4852702"/>
                    <a:gd name="connsiteY52" fmla="*/ 2059535 h 5902108"/>
                    <a:gd name="connsiteX53" fmla="*/ 3947759 w 4852702"/>
                    <a:gd name="connsiteY53" fmla="*/ 1872886 h 5902108"/>
                    <a:gd name="connsiteX54" fmla="*/ 4071479 w 4852702"/>
                    <a:gd name="connsiteY54" fmla="*/ 1787071 h 5902108"/>
                    <a:gd name="connsiteX55" fmla="*/ 4145711 w 4852702"/>
                    <a:gd name="connsiteY55" fmla="*/ 1628313 h 5902108"/>
                    <a:gd name="connsiteX56" fmla="*/ 4138641 w 4852702"/>
                    <a:gd name="connsiteY56" fmla="*/ 1632604 h 5902108"/>
                    <a:gd name="connsiteX57" fmla="*/ 4066176 w 4852702"/>
                    <a:gd name="connsiteY57" fmla="*/ 1739874 h 5902108"/>
                    <a:gd name="connsiteX58" fmla="*/ 3986642 w 4852702"/>
                    <a:gd name="connsiteY58" fmla="*/ 1814962 h 5902108"/>
                    <a:gd name="connsiteX59" fmla="*/ 3852322 w 4852702"/>
                    <a:gd name="connsiteY59" fmla="*/ 1911504 h 5902108"/>
                    <a:gd name="connsiteX60" fmla="*/ 3915950 w 4852702"/>
                    <a:gd name="connsiteY60" fmla="*/ 1705544 h 5902108"/>
                    <a:gd name="connsiteX61" fmla="*/ 3997251 w 4852702"/>
                    <a:gd name="connsiteY61" fmla="*/ 1465260 h 5902108"/>
                    <a:gd name="connsiteX62" fmla="*/ 3901811 w 4852702"/>
                    <a:gd name="connsiteY62" fmla="*/ 1671219 h 5902108"/>
                    <a:gd name="connsiteX63" fmla="*/ 3795768 w 4852702"/>
                    <a:gd name="connsiteY63" fmla="*/ 2048803 h 5902108"/>
                    <a:gd name="connsiteX64" fmla="*/ 3728606 w 4852702"/>
                    <a:gd name="connsiteY64" fmla="*/ 2229019 h 5902108"/>
                    <a:gd name="connsiteX65" fmla="*/ 3728606 w 4852702"/>
                    <a:gd name="connsiteY65" fmla="*/ 2104586 h 5902108"/>
                    <a:gd name="connsiteX66" fmla="*/ 3816977 w 4852702"/>
                    <a:gd name="connsiteY66" fmla="*/ 1739869 h 5902108"/>
                    <a:gd name="connsiteX67" fmla="*/ 3848791 w 4852702"/>
                    <a:gd name="connsiteY67" fmla="*/ 1628313 h 5902108"/>
                    <a:gd name="connsiteX68" fmla="*/ 3908883 w 4852702"/>
                    <a:gd name="connsiteY68" fmla="*/ 1413773 h 5902108"/>
                    <a:gd name="connsiteX69" fmla="*/ 3958371 w 4852702"/>
                    <a:gd name="connsiteY69" fmla="*/ 1276473 h 5902108"/>
                    <a:gd name="connsiteX70" fmla="*/ 4113902 w 4852702"/>
                    <a:gd name="connsiteY70" fmla="*/ 1117716 h 5902108"/>
                    <a:gd name="connsiteX71" fmla="*/ 4152787 w 4852702"/>
                    <a:gd name="connsiteY71" fmla="*/ 1113425 h 5902108"/>
                    <a:gd name="connsiteX72" fmla="*/ 4334833 w 4852702"/>
                    <a:gd name="connsiteY72" fmla="*/ 1098407 h 5902108"/>
                    <a:gd name="connsiteX73" fmla="*/ 4624694 w 4852702"/>
                    <a:gd name="connsiteY73" fmla="*/ 1051210 h 5902108"/>
                    <a:gd name="connsiteX74" fmla="*/ 4304794 w 4852702"/>
                    <a:gd name="connsiteY74" fmla="*/ 1083390 h 5902108"/>
                    <a:gd name="connsiteX75" fmla="*/ 4147491 w 4852702"/>
                    <a:gd name="connsiteY75" fmla="*/ 1081245 h 5902108"/>
                    <a:gd name="connsiteX76" fmla="*/ 4234095 w 4852702"/>
                    <a:gd name="connsiteY76" fmla="*/ 971827 h 5902108"/>
                    <a:gd name="connsiteX77" fmla="*/ 4432047 w 4852702"/>
                    <a:gd name="connsiteY77" fmla="*/ 780892 h 5902108"/>
                    <a:gd name="connsiteX78" fmla="*/ 4743119 w 4852702"/>
                    <a:gd name="connsiteY78" fmla="*/ 682205 h 5902108"/>
                    <a:gd name="connsiteX79" fmla="*/ 4416142 w 4852702"/>
                    <a:gd name="connsiteY79" fmla="*/ 759438 h 5902108"/>
                    <a:gd name="connsiteX80" fmla="*/ 4120985 w 4852702"/>
                    <a:gd name="connsiteY80" fmla="*/ 1079101 h 5902108"/>
                    <a:gd name="connsiteX81" fmla="*/ 3891223 w 4852702"/>
                    <a:gd name="connsiteY81" fmla="*/ 1362291 h 5902108"/>
                    <a:gd name="connsiteX82" fmla="*/ 3882385 w 4852702"/>
                    <a:gd name="connsiteY82" fmla="*/ 1214262 h 5902108"/>
                    <a:gd name="connsiteX83" fmla="*/ 3968989 w 4852702"/>
                    <a:gd name="connsiteY83" fmla="*/ 954668 h 5902108"/>
                    <a:gd name="connsiteX84" fmla="*/ 4067965 w 4852702"/>
                    <a:gd name="connsiteY84" fmla="*/ 843112 h 5902108"/>
                    <a:gd name="connsiteX85" fmla="*/ 4322472 w 4852702"/>
                    <a:gd name="connsiteY85" fmla="*/ 624286 h 5902108"/>
                    <a:gd name="connsiteX86" fmla="*/ 4619400 w 4852702"/>
                    <a:gd name="connsiteY86" fmla="*/ 499853 h 5902108"/>
                    <a:gd name="connsiteX87" fmla="*/ 4852697 w 4852702"/>
                    <a:gd name="connsiteY87" fmla="*/ 285313 h 5902108"/>
                    <a:gd name="connsiteX88" fmla="*/ 4598190 w 4852702"/>
                    <a:gd name="connsiteY88" fmla="*/ 478395 h 5902108"/>
                    <a:gd name="connsiteX89" fmla="*/ 4506284 w 4852702"/>
                    <a:gd name="connsiteY89" fmla="*/ 499849 h 5902108"/>
                    <a:gd name="connsiteX90" fmla="*/ 4753724 w 4852702"/>
                    <a:gd name="connsiteY90" fmla="*/ 92226 h 5902108"/>
                    <a:gd name="connsiteX91" fmla="*/ 4594659 w 4852702"/>
                    <a:gd name="connsiteY91" fmla="*/ 379702 h 5902108"/>
                    <a:gd name="connsiteX92" fmla="*/ 4506288 w 4852702"/>
                    <a:gd name="connsiteY92" fmla="*/ 474099 h 5902108"/>
                    <a:gd name="connsiteX93" fmla="*/ 4255314 w 4852702"/>
                    <a:gd name="connsiteY93" fmla="*/ 619979 h 5902108"/>
                    <a:gd name="connsiteX94" fmla="*/ 4310104 w 4852702"/>
                    <a:gd name="connsiteY94" fmla="*/ 491261 h 5902108"/>
                    <a:gd name="connsiteX95" fmla="*/ 4402011 w 4852702"/>
                    <a:gd name="connsiteY95" fmla="*/ 403301 h 5902108"/>
                    <a:gd name="connsiteX96" fmla="*/ 4541636 w 4852702"/>
                    <a:gd name="connsiteY96" fmla="*/ 27865 h 5902108"/>
                    <a:gd name="connsiteX97" fmla="*/ 4371961 w 4852702"/>
                    <a:gd name="connsiteY97" fmla="*/ 392582 h 5902108"/>
                    <a:gd name="connsiteX98" fmla="*/ 4322473 w 4852702"/>
                    <a:gd name="connsiteY98" fmla="*/ 439780 h 5902108"/>
                    <a:gd name="connsiteX99" fmla="*/ 4354287 w 4852702"/>
                    <a:gd name="connsiteY99" fmla="*/ 216658 h 5902108"/>
                    <a:gd name="connsiteX100" fmla="*/ 4377264 w 4852702"/>
                    <a:gd name="connsiteY100" fmla="*/ -20 h 5902108"/>
                    <a:gd name="connsiteX101" fmla="*/ 4290660 w 4852702"/>
                    <a:gd name="connsiteY101" fmla="*/ 480538 h 5902108"/>
                    <a:gd name="connsiteX102" fmla="*/ 4195218 w 4852702"/>
                    <a:gd name="connsiteY102" fmla="*/ 654310 h 5902108"/>
                    <a:gd name="connsiteX103" fmla="*/ 3983122 w 4852702"/>
                    <a:gd name="connsiteY103" fmla="*/ 898880 h 5902108"/>
                    <a:gd name="connsiteX104" fmla="*/ 3859402 w 4852702"/>
                    <a:gd name="connsiteY104" fmla="*/ 1216395 h 5902108"/>
                    <a:gd name="connsiteX105" fmla="*/ 3873542 w 4852702"/>
                    <a:gd name="connsiteY105" fmla="*/ 1454532 h 5902108"/>
                    <a:gd name="connsiteX106" fmla="*/ 3816984 w 4852702"/>
                    <a:gd name="connsiteY106" fmla="*/ 1636885 h 5902108"/>
                    <a:gd name="connsiteX107" fmla="*/ 3758659 w 4852702"/>
                    <a:gd name="connsiteY107" fmla="*/ 1875021 h 5902108"/>
                    <a:gd name="connsiteX108" fmla="*/ 3709171 w 4852702"/>
                    <a:gd name="connsiteY108" fmla="*/ 1656195 h 5902108"/>
                    <a:gd name="connsiteX109" fmla="*/ 3659683 w 4852702"/>
                    <a:gd name="connsiteY109" fmla="*/ 1428788 h 5902108"/>
                    <a:gd name="connsiteX110" fmla="*/ 3703869 w 4852702"/>
                    <a:gd name="connsiteY110" fmla="*/ 1100544 h 5902108"/>
                    <a:gd name="connsiteX111" fmla="*/ 3792241 w 4852702"/>
                    <a:gd name="connsiteY111" fmla="*/ 838811 h 5902108"/>
                    <a:gd name="connsiteX112" fmla="*/ 3735683 w 4852702"/>
                    <a:gd name="connsiteY112" fmla="*/ 954663 h 5902108"/>
                    <a:gd name="connsiteX113" fmla="*/ 3647311 w 4852702"/>
                    <a:gd name="connsiteY113" fmla="*/ 1227124 h 5902108"/>
                    <a:gd name="connsiteX114" fmla="*/ 3619033 w 4852702"/>
                    <a:gd name="connsiteY114" fmla="*/ 1362286 h 5902108"/>
                    <a:gd name="connsiteX115" fmla="*/ 3573079 w 4852702"/>
                    <a:gd name="connsiteY115" fmla="*/ 1036190 h 5902108"/>
                    <a:gd name="connsiteX116" fmla="*/ 3633171 w 4852702"/>
                    <a:gd name="connsiteY116" fmla="*/ 1448098 h 5902108"/>
                    <a:gd name="connsiteX117" fmla="*/ 3684427 w 4852702"/>
                    <a:gd name="connsiteY117" fmla="*/ 1681939 h 5902108"/>
                    <a:gd name="connsiteX118" fmla="*/ 3705637 w 4852702"/>
                    <a:gd name="connsiteY118" fmla="*/ 2085267 h 5902108"/>
                    <a:gd name="connsiteX119" fmla="*/ 3705636 w 4852702"/>
                    <a:gd name="connsiteY119" fmla="*/ 2280497 h 5902108"/>
                    <a:gd name="connsiteX120" fmla="*/ 3574850 w 4852702"/>
                    <a:gd name="connsiteY120" fmla="*/ 2718149 h 5902108"/>
                    <a:gd name="connsiteX121" fmla="*/ 2940344 w 4852702"/>
                    <a:gd name="connsiteY121" fmla="*/ 2975596 h 5902108"/>
                    <a:gd name="connsiteX122" fmla="*/ 2781280 w 4852702"/>
                    <a:gd name="connsiteY122" fmla="*/ 3009921 h 5902108"/>
                    <a:gd name="connsiteX123" fmla="*/ 2629282 w 4852702"/>
                    <a:gd name="connsiteY123" fmla="*/ 3106463 h 5902108"/>
                    <a:gd name="connsiteX124" fmla="*/ 2497238 w 4852702"/>
                    <a:gd name="connsiteY124" fmla="*/ 3208151 h 5902108"/>
                    <a:gd name="connsiteX125" fmla="*/ 2336095 w 4852702"/>
                    <a:gd name="connsiteY125" fmla="*/ 3049918 h 5902108"/>
                    <a:gd name="connsiteX126" fmla="*/ 2218512 w 4852702"/>
                    <a:gd name="connsiteY126" fmla="*/ 2995237 h 5902108"/>
                    <a:gd name="connsiteX127" fmla="*/ 2089427 w 4852702"/>
                    <a:gd name="connsiteY127" fmla="*/ 2986116 h 5902108"/>
                    <a:gd name="connsiteX128" fmla="*/ 1444420 w 4852702"/>
                    <a:gd name="connsiteY128" fmla="*/ 2765390 h 5902108"/>
                    <a:gd name="connsiteX129" fmla="*/ 1283297 w 4852702"/>
                    <a:gd name="connsiteY129" fmla="*/ 2342900 h 5902108"/>
                    <a:gd name="connsiteX130" fmla="*/ 1241276 w 4852702"/>
                    <a:gd name="connsiteY130" fmla="*/ 2032532 h 5902108"/>
                    <a:gd name="connsiteX131" fmla="*/ 1400152 w 4852702"/>
                    <a:gd name="connsiteY131" fmla="*/ 1744323 h 5902108"/>
                    <a:gd name="connsiteX132" fmla="*/ 1447131 w 4852702"/>
                    <a:gd name="connsiteY132" fmla="*/ 1469546 h 5902108"/>
                    <a:gd name="connsiteX133" fmla="*/ 1465638 w 4852702"/>
                    <a:gd name="connsiteY133" fmla="*/ 1089379 h 5902108"/>
                    <a:gd name="connsiteX134" fmla="*/ 1442807 w 4852702"/>
                    <a:gd name="connsiteY134" fmla="*/ 1419048 h 5902108"/>
                    <a:gd name="connsiteX135" fmla="*/ 1405118 w 4852702"/>
                    <a:gd name="connsiteY135" fmla="*/ 1287321 h 5902108"/>
                    <a:gd name="connsiteX136" fmla="*/ 1336774 w 4852702"/>
                    <a:gd name="connsiteY136" fmla="*/ 1089379 h 5902108"/>
                    <a:gd name="connsiteX137" fmla="*/ 1233384 w 4852702"/>
                    <a:gd name="connsiteY137" fmla="*/ 915458 h 5902108"/>
                    <a:gd name="connsiteX138" fmla="*/ 1339852 w 4852702"/>
                    <a:gd name="connsiteY138" fmla="*/ 1167075 h 5902108"/>
                    <a:gd name="connsiteX139" fmla="*/ 1406982 w 4852702"/>
                    <a:gd name="connsiteY139" fmla="*/ 1489529 h 5902108"/>
                    <a:gd name="connsiteX140" fmla="*/ 1373682 w 4852702"/>
                    <a:gd name="connsiteY140" fmla="*/ 1721242 h 5902108"/>
                    <a:gd name="connsiteX141" fmla="*/ 1201919 w 4852702"/>
                    <a:gd name="connsiteY141" fmla="*/ 1944403 h 5902108"/>
                    <a:gd name="connsiteX142" fmla="*/ 1127045 w 4852702"/>
                    <a:gd name="connsiteY142" fmla="*/ 1713185 h 5902108"/>
                    <a:gd name="connsiteX143" fmla="*/ 1057858 w 4852702"/>
                    <a:gd name="connsiteY143" fmla="*/ 1537364 h 5902108"/>
                    <a:gd name="connsiteX144" fmla="*/ 1055183 w 4852702"/>
                    <a:gd name="connsiteY144" fmla="*/ 1298634 h 5902108"/>
                    <a:gd name="connsiteX145" fmla="*/ 909569 w 4852702"/>
                    <a:gd name="connsiteY145" fmla="*/ 995114 h 5902108"/>
                    <a:gd name="connsiteX146" fmla="*/ 681033 w 4852702"/>
                    <a:gd name="connsiteY146" fmla="*/ 773437 h 5902108"/>
                    <a:gd name="connsiteX147" fmla="*/ 573714 w 4852702"/>
                    <a:gd name="connsiteY147" fmla="*/ 610196 h 5902108"/>
                    <a:gd name="connsiteX148" fmla="*/ 453596 w 4852702"/>
                    <a:gd name="connsiteY148" fmla="*/ 140377 h 5902108"/>
                    <a:gd name="connsiteX149" fmla="*/ 491742 w 4852702"/>
                    <a:gd name="connsiteY149" fmla="*/ 353888 h 5902108"/>
                    <a:gd name="connsiteX150" fmla="*/ 539144 w 4852702"/>
                    <a:gd name="connsiteY150" fmla="*/ 572892 h 5902108"/>
                    <a:gd name="connsiteX151" fmla="*/ 486515 w 4852702"/>
                    <a:gd name="connsiteY151" fmla="*/ 531000 h 5902108"/>
                    <a:gd name="connsiteX152" fmla="*/ 291789 w 4852702"/>
                    <a:gd name="connsiteY152" fmla="*/ 185217 h 5902108"/>
                    <a:gd name="connsiteX153" fmla="*/ 457337 w 4852702"/>
                    <a:gd name="connsiteY153" fmla="*/ 544807 h 5902108"/>
                    <a:gd name="connsiteX154" fmla="*/ 555098 w 4852702"/>
                    <a:gd name="connsiteY154" fmla="*/ 622913 h 5902108"/>
                    <a:gd name="connsiteX155" fmla="*/ 618749 w 4852702"/>
                    <a:gd name="connsiteY155" fmla="*/ 745485 h 5902108"/>
                    <a:gd name="connsiteX156" fmla="*/ 358422 w 4852702"/>
                    <a:gd name="connsiteY156" fmla="*/ 626159 h 5902108"/>
                    <a:gd name="connsiteX157" fmla="*/ 263729 w 4852702"/>
                    <a:gd name="connsiteY157" fmla="*/ 541273 h 5902108"/>
                    <a:gd name="connsiteX158" fmla="*/ 85007 w 4852702"/>
                    <a:gd name="connsiteY158" fmla="*/ 271346 h 5902108"/>
                    <a:gd name="connsiteX159" fmla="*/ 360240 w 4852702"/>
                    <a:gd name="connsiteY159" fmla="*/ 651810 h 5902108"/>
                    <a:gd name="connsiteX160" fmla="*/ 267160 w 4852702"/>
                    <a:gd name="connsiteY160" fmla="*/ 639966 h 5902108"/>
                    <a:gd name="connsiteX161" fmla="*/ -6 w 4852702"/>
                    <a:gd name="connsiteY161" fmla="*/ 473983 h 5902108"/>
                    <a:gd name="connsiteX162" fmla="*/ 247543 w 4852702"/>
                    <a:gd name="connsiteY162" fmla="*/ 663542 h 5902108"/>
                    <a:gd name="connsiteX163" fmla="*/ 552142 w 4852702"/>
                    <a:gd name="connsiteY163" fmla="*/ 756723 h 5902108"/>
                    <a:gd name="connsiteX164" fmla="*/ 821129 w 4852702"/>
                    <a:gd name="connsiteY164" fmla="*/ 948351 h 5902108"/>
                    <a:gd name="connsiteX165" fmla="*/ 927597 w 4852702"/>
                    <a:gd name="connsiteY165" fmla="*/ 1049237 h 5902108"/>
                    <a:gd name="connsiteX166" fmla="*/ 1032156 w 4852702"/>
                    <a:gd name="connsiteY166" fmla="*/ 1298894 h 5902108"/>
                    <a:gd name="connsiteX167" fmla="*/ 1033771 w 4852702"/>
                    <a:gd name="connsiteY167" fmla="*/ 1447299 h 5902108"/>
                    <a:gd name="connsiteX168" fmla="*/ 784915 w 4852702"/>
                    <a:gd name="connsiteY168" fmla="*/ 1188972 h 5902108"/>
                    <a:gd name="connsiteX169" fmla="*/ 468331 w 4852702"/>
                    <a:gd name="connsiteY169" fmla="*/ 901090 h 5902108"/>
                    <a:gd name="connsiteX170" fmla="*/ 137117 w 4852702"/>
                    <a:gd name="connsiteY170" fmla="*/ 858051 h 5902108"/>
                    <a:gd name="connsiteX171" fmla="*/ 453989 w 4852702"/>
                    <a:gd name="connsiteY171" fmla="*/ 924115 h 5902108"/>
                    <a:gd name="connsiteX172" fmla="*/ 664660 w 4852702"/>
                    <a:gd name="connsiteY172" fmla="*/ 1093819 h 5902108"/>
                    <a:gd name="connsiteX173" fmla="*/ 758649 w 4852702"/>
                    <a:gd name="connsiteY173" fmla="*/ 1193854 h 5902108"/>
                    <a:gd name="connsiteX174" fmla="*/ 602079 w 4852702"/>
                    <a:gd name="connsiteY174" fmla="*/ 1212306 h 5902108"/>
                    <a:gd name="connsiteX175" fmla="*/ 281080 w 4852702"/>
                    <a:gd name="connsiteY175" fmla="*/ 1213422 h 5902108"/>
                    <a:gd name="connsiteX176" fmla="*/ 573198 w 4852702"/>
                    <a:gd name="connsiteY176" fmla="*/ 1230386 h 5902108"/>
                    <a:gd name="connsiteX177" fmla="*/ 755631 w 4852702"/>
                    <a:gd name="connsiteY177" fmla="*/ 1226468 h 5902108"/>
                    <a:gd name="connsiteX178" fmla="*/ 794673 w 4852702"/>
                    <a:gd name="connsiteY178" fmla="*/ 1226710 h 5902108"/>
                    <a:gd name="connsiteX179" fmla="*/ 960815 w 4852702"/>
                    <a:gd name="connsiteY179" fmla="*/ 1368761 h 5902108"/>
                    <a:gd name="connsiteX180" fmla="*/ 1019787 w 4852702"/>
                    <a:gd name="connsiteY180" fmla="*/ 1500429 h 5902108"/>
                    <a:gd name="connsiteX181" fmla="*/ 1094761 w 4852702"/>
                    <a:gd name="connsiteY181" fmla="*/ 1707952 h 5902108"/>
                    <a:gd name="connsiteX182" fmla="*/ 1134311 w 4852702"/>
                    <a:gd name="connsiteY182" fmla="*/ 1815806 h 5902108"/>
                    <a:gd name="connsiteX183" fmla="*/ 1248034 w 4852702"/>
                    <a:gd name="connsiteY183" fmla="*/ 2170022 h 5902108"/>
                    <a:gd name="connsiteX184" fmla="*/ 1256793 w 4852702"/>
                    <a:gd name="connsiteY184" fmla="*/ 2293999 h 5902108"/>
                    <a:gd name="connsiteX185" fmla="*/ 1177191 w 4852702"/>
                    <a:gd name="connsiteY185" fmla="*/ 2121414 h 5902108"/>
                    <a:gd name="connsiteX186" fmla="*/ 1044959 w 4852702"/>
                    <a:gd name="connsiteY186" fmla="*/ 1756212 h 5902108"/>
                    <a:gd name="connsiteX187" fmla="*/ 935372 w 4852702"/>
                    <a:gd name="connsiteY187" fmla="*/ 1560913 h 5902108"/>
                    <a:gd name="connsiteX188" fmla="*/ 1033290 w 4852702"/>
                    <a:gd name="connsiteY188" fmla="*/ 1791883 h 5902108"/>
                    <a:gd name="connsiteX189" fmla="*/ 1111183 w 4852702"/>
                    <a:gd name="connsiteY189" fmla="*/ 1990489 h 5902108"/>
                    <a:gd name="connsiteX190" fmla="*/ 975853 w 4852702"/>
                    <a:gd name="connsiteY190" fmla="*/ 1923249 h 5902108"/>
                    <a:gd name="connsiteX191" fmla="*/ 873650 w 4852702"/>
                    <a:gd name="connsiteY191" fmla="*/ 1841667 h 5902108"/>
                    <a:gd name="connsiteX192" fmla="*/ 806272 w 4852702"/>
                    <a:gd name="connsiteY192" fmla="*/ 1742305 h 5902108"/>
                    <a:gd name="connsiteX193" fmla="*/ 798926 w 4852702"/>
                    <a:gd name="connsiteY193" fmla="*/ 1738763 h 5902108"/>
                    <a:gd name="connsiteX194" fmla="*/ 884061 w 4852702"/>
                    <a:gd name="connsiteY194" fmla="*/ 1889237 h 5902108"/>
                    <a:gd name="connsiteX195" fmla="*/ 1013374 w 4852702"/>
                    <a:gd name="connsiteY195" fmla="*/ 1961906 h 5902108"/>
                    <a:gd name="connsiteX196" fmla="*/ 1156820 w 4852702"/>
                    <a:gd name="connsiteY196" fmla="*/ 2134302 h 5902108"/>
                    <a:gd name="connsiteX197" fmla="*/ 1245429 w 4852702"/>
                    <a:gd name="connsiteY197" fmla="*/ 2333947 h 5902108"/>
                    <a:gd name="connsiteX198" fmla="*/ 1273609 w 4852702"/>
                    <a:gd name="connsiteY198" fmla="*/ 2481738 h 5902108"/>
                    <a:gd name="connsiteX199" fmla="*/ 1422539 w 4852702"/>
                    <a:gd name="connsiteY199" fmla="*/ 2811843 h 5902108"/>
                    <a:gd name="connsiteX200" fmla="*/ 1196240 w 4852702"/>
                    <a:gd name="connsiteY200" fmla="*/ 2692201 h 5902108"/>
                    <a:gd name="connsiteX201" fmla="*/ 1009690 w 4852702"/>
                    <a:gd name="connsiteY201" fmla="*/ 2592097 h 5902108"/>
                    <a:gd name="connsiteX202" fmla="*/ 909308 w 4852702"/>
                    <a:gd name="connsiteY202" fmla="*/ 2393531 h 5902108"/>
                    <a:gd name="connsiteX203" fmla="*/ 860124 w 4852702"/>
                    <a:gd name="connsiteY203" fmla="*/ 2173556 h 5902108"/>
                    <a:gd name="connsiteX204" fmla="*/ 709849 w 4852702"/>
                    <a:gd name="connsiteY204" fmla="*/ 1851320 h 5902108"/>
                    <a:gd name="connsiteX205" fmla="*/ 367708 w 4852702"/>
                    <a:gd name="connsiteY205" fmla="*/ 1759013 h 5902108"/>
                    <a:gd name="connsiteX206" fmla="*/ 256123 w 4852702"/>
                    <a:gd name="connsiteY206" fmla="*/ 1756437 h 5902108"/>
                    <a:gd name="connsiteX207" fmla="*/ 376834 w 4852702"/>
                    <a:gd name="connsiteY207" fmla="*/ 1774233 h 5902108"/>
                    <a:gd name="connsiteX208" fmla="*/ 675821 w 4852702"/>
                    <a:gd name="connsiteY208" fmla="*/ 1836444 h 5902108"/>
                    <a:gd name="connsiteX209" fmla="*/ 747139 w 4852702"/>
                    <a:gd name="connsiteY209" fmla="*/ 1982394 h 5902108"/>
                    <a:gd name="connsiteX210" fmla="*/ 840001 w 4852702"/>
                    <a:gd name="connsiteY210" fmla="*/ 2169449 h 5902108"/>
                    <a:gd name="connsiteX211" fmla="*/ 755230 w 4852702"/>
                    <a:gd name="connsiteY211" fmla="*/ 2096803 h 5902108"/>
                    <a:gd name="connsiteX212" fmla="*/ 610260 w 4852702"/>
                    <a:gd name="connsiteY212" fmla="*/ 1930672 h 5902108"/>
                    <a:gd name="connsiteX213" fmla="*/ 260984 w 4852702"/>
                    <a:gd name="connsiteY213" fmla="*/ 1807694 h 5902108"/>
                    <a:gd name="connsiteX214" fmla="*/ 622464 w 4852702"/>
                    <a:gd name="connsiteY214" fmla="*/ 1980942 h 5902108"/>
                    <a:gd name="connsiteX215" fmla="*/ 758170 w 4852702"/>
                    <a:gd name="connsiteY215" fmla="*/ 2135691 h 5902108"/>
                    <a:gd name="connsiteX216" fmla="*/ 845862 w 4852702"/>
                    <a:gd name="connsiteY216" fmla="*/ 2275782 h 5902108"/>
                    <a:gd name="connsiteX217" fmla="*/ 895155 w 4852702"/>
                    <a:gd name="connsiteY217" fmla="*/ 2447951 h 5902108"/>
                    <a:gd name="connsiteX218" fmla="*/ 831356 w 4852702"/>
                    <a:gd name="connsiteY218" fmla="*/ 2398607 h 5902108"/>
                    <a:gd name="connsiteX219" fmla="*/ 745616 w 4852702"/>
                    <a:gd name="connsiteY219" fmla="*/ 2239582 h 5902108"/>
                    <a:gd name="connsiteX220" fmla="*/ 621133 w 4852702"/>
                    <a:gd name="connsiteY220" fmla="*/ 2084586 h 5902108"/>
                    <a:gd name="connsiteX221" fmla="*/ 679701 w 4852702"/>
                    <a:gd name="connsiteY221" fmla="*/ 2160312 h 5902108"/>
                    <a:gd name="connsiteX222" fmla="*/ 744962 w 4852702"/>
                    <a:gd name="connsiteY222" fmla="*/ 2280558 h 5902108"/>
                    <a:gd name="connsiteX223" fmla="*/ 807606 w 4852702"/>
                    <a:gd name="connsiteY223" fmla="*/ 2413998 h 5902108"/>
                    <a:gd name="connsiteX224" fmla="*/ 914985 w 4852702"/>
                    <a:gd name="connsiteY224" fmla="*/ 2499234 h 5902108"/>
                    <a:gd name="connsiteX225" fmla="*/ 1071457 w 4852702"/>
                    <a:gd name="connsiteY225" fmla="*/ 2683675 h 5902108"/>
                    <a:gd name="connsiteX226" fmla="*/ 807814 w 4852702"/>
                    <a:gd name="connsiteY226" fmla="*/ 2668055 h 5902108"/>
                    <a:gd name="connsiteX227" fmla="*/ 623659 w 4852702"/>
                    <a:gd name="connsiteY227" fmla="*/ 2526459 h 5902108"/>
                    <a:gd name="connsiteX228" fmla="*/ 533115 w 4852702"/>
                    <a:gd name="connsiteY228" fmla="*/ 2261599 h 5902108"/>
                    <a:gd name="connsiteX229" fmla="*/ 422074 w 4852702"/>
                    <a:gd name="connsiteY229" fmla="*/ 2103277 h 5902108"/>
                    <a:gd name="connsiteX230" fmla="*/ 512288 w 4852702"/>
                    <a:gd name="connsiteY230" fmla="*/ 2273130 h 5902108"/>
                    <a:gd name="connsiteX231" fmla="*/ 557049 w 4852702"/>
                    <a:gd name="connsiteY231" fmla="*/ 2483137 h 5902108"/>
                    <a:gd name="connsiteX232" fmla="*/ 573855 w 4852702"/>
                    <a:gd name="connsiteY232" fmla="*/ 2520146 h 5902108"/>
                    <a:gd name="connsiteX233" fmla="*/ 471612 w 4852702"/>
                    <a:gd name="connsiteY233" fmla="*/ 2452415 h 5902108"/>
                    <a:gd name="connsiteX234" fmla="*/ 375615 w 4852702"/>
                    <a:gd name="connsiteY234" fmla="*/ 2325459 h 5902108"/>
                    <a:gd name="connsiteX235" fmla="*/ 239156 w 4852702"/>
                    <a:gd name="connsiteY235" fmla="*/ 2201857 h 5902108"/>
                    <a:gd name="connsiteX236" fmla="*/ 192967 w 4852702"/>
                    <a:gd name="connsiteY236" fmla="*/ 2150681 h 5902108"/>
                    <a:gd name="connsiteX237" fmla="*/ 288420 w 4852702"/>
                    <a:gd name="connsiteY237" fmla="*/ 2289504 h 5902108"/>
                    <a:gd name="connsiteX238" fmla="*/ 420087 w 4852702"/>
                    <a:gd name="connsiteY238" fmla="*/ 2393301 h 5902108"/>
                    <a:gd name="connsiteX239" fmla="*/ 627383 w 4852702"/>
                    <a:gd name="connsiteY239" fmla="*/ 2574862 h 5902108"/>
                    <a:gd name="connsiteX240" fmla="*/ 922430 w 4852702"/>
                    <a:gd name="connsiteY240" fmla="*/ 2733640 h 5902108"/>
                    <a:gd name="connsiteX241" fmla="*/ 1237590 w 4852702"/>
                    <a:gd name="connsiteY241" fmla="*/ 2750358 h 5902108"/>
                    <a:gd name="connsiteX242" fmla="*/ 1701124 w 4852702"/>
                    <a:gd name="connsiteY242" fmla="*/ 3004103 h 5902108"/>
                    <a:gd name="connsiteX243" fmla="*/ 2188760 w 4852702"/>
                    <a:gd name="connsiteY243" fmla="*/ 3119479 h 5902108"/>
                    <a:gd name="connsiteX244" fmla="*/ 2327197 w 4852702"/>
                    <a:gd name="connsiteY244" fmla="*/ 3264776 h 5902108"/>
                    <a:gd name="connsiteX245" fmla="*/ 2363671 w 4852702"/>
                    <a:gd name="connsiteY245" fmla="*/ 4412997 h 5902108"/>
                    <a:gd name="connsiteX246" fmla="*/ 2174557 w 4852702"/>
                    <a:gd name="connsiteY246" fmla="*/ 5498567 h 5902108"/>
                    <a:gd name="connsiteX247" fmla="*/ 2071741 w 4852702"/>
                    <a:gd name="connsiteY247" fmla="*/ 5721579 h 5902108"/>
                    <a:gd name="connsiteX248" fmla="*/ 2184673 w 4852702"/>
                    <a:gd name="connsiteY248" fmla="*/ 5776500 h 5902108"/>
                    <a:gd name="connsiteX249" fmla="*/ 2360346 w 4852702"/>
                    <a:gd name="connsiteY249" fmla="*/ 5685809 h 5902108"/>
                    <a:gd name="connsiteX250" fmla="*/ 2467141 w 4852702"/>
                    <a:gd name="connsiteY250" fmla="*/ 5794177 h 5902108"/>
                    <a:gd name="connsiteX251" fmla="*/ 2580656 w 4852702"/>
                    <a:gd name="connsiteY251" fmla="*/ 5892128 h 5902108"/>
                    <a:gd name="connsiteX252" fmla="*/ 2721143 w 4852702"/>
                    <a:gd name="connsiteY252" fmla="*/ 5831627 h 5902108"/>
                    <a:gd name="connsiteX253" fmla="*/ 2763969 w 4852702"/>
                    <a:gd name="connsiteY253" fmla="*/ 5665337 h 5902108"/>
                    <a:gd name="connsiteX254" fmla="*/ 2897438 w 4852702"/>
                    <a:gd name="connsiteY254" fmla="*/ 5618697 h 5902108"/>
                    <a:gd name="connsiteX255" fmla="*/ 2711858 w 4852702"/>
                    <a:gd name="connsiteY255" fmla="*/ 5191763 h 5902108"/>
                    <a:gd name="connsiteX256" fmla="*/ 2676510 w 4852702"/>
                    <a:gd name="connsiteY256" fmla="*/ 4254233 h 5902108"/>
                    <a:gd name="connsiteX257" fmla="*/ 2698081 w 4852702"/>
                    <a:gd name="connsiteY257" fmla="*/ 3761510 h 5902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</a:cxnLst>
                  <a:rect l="l" t="t" r="r" b="b"/>
                  <a:pathLst>
                    <a:path w="4852702" h="5902108">
                      <a:moveTo>
                        <a:pt x="2698064" y="3761478"/>
                      </a:moveTo>
                      <a:cubicBezTo>
                        <a:pt x="2701302" y="3621467"/>
                        <a:pt x="2617321" y="3349045"/>
                        <a:pt x="2737800" y="3306683"/>
                      </a:cubicBezTo>
                      <a:cubicBezTo>
                        <a:pt x="2840646" y="3223471"/>
                        <a:pt x="2883800" y="3203026"/>
                        <a:pt x="2936821" y="3168691"/>
                      </a:cubicBezTo>
                      <a:cubicBezTo>
                        <a:pt x="3085474" y="3123923"/>
                        <a:pt x="3142899" y="3094036"/>
                        <a:pt x="3364536" y="3061421"/>
                      </a:cubicBezTo>
                      <a:cubicBezTo>
                        <a:pt x="3600456" y="2985116"/>
                        <a:pt x="3677033" y="2716420"/>
                        <a:pt x="3779879" y="2681689"/>
                      </a:cubicBezTo>
                      <a:cubicBezTo>
                        <a:pt x="3894216" y="2632010"/>
                        <a:pt x="3968993" y="2647066"/>
                        <a:pt x="4092713" y="2632346"/>
                      </a:cubicBezTo>
                      <a:cubicBezTo>
                        <a:pt x="4215166" y="2620205"/>
                        <a:pt x="4284469" y="2521879"/>
                        <a:pt x="4375498" y="2443549"/>
                      </a:cubicBezTo>
                      <a:cubicBezTo>
                        <a:pt x="4485351" y="2374796"/>
                        <a:pt x="4527297" y="2387072"/>
                        <a:pt x="4582289" y="2224723"/>
                      </a:cubicBezTo>
                      <a:cubicBezTo>
                        <a:pt x="4592892" y="2194688"/>
                        <a:pt x="4622940" y="2201124"/>
                        <a:pt x="4654752" y="2158216"/>
                      </a:cubicBezTo>
                      <a:cubicBezTo>
                        <a:pt x="4686566" y="2115308"/>
                        <a:pt x="4742830" y="2066508"/>
                        <a:pt x="4778472" y="1975863"/>
                      </a:cubicBezTo>
                      <a:cubicBezTo>
                        <a:pt x="4852704" y="1787066"/>
                        <a:pt x="4757263" y="1984444"/>
                        <a:pt x="4736054" y="2031642"/>
                      </a:cubicBezTo>
                      <a:cubicBezTo>
                        <a:pt x="4714846" y="2078841"/>
                        <a:pt x="4686566" y="2108876"/>
                        <a:pt x="4608801" y="2168942"/>
                      </a:cubicBezTo>
                      <a:cubicBezTo>
                        <a:pt x="4531035" y="2229008"/>
                        <a:pt x="4552243" y="2271917"/>
                        <a:pt x="4534569" y="2306242"/>
                      </a:cubicBezTo>
                      <a:cubicBezTo>
                        <a:pt x="4516895" y="2340567"/>
                        <a:pt x="4463873" y="2357731"/>
                        <a:pt x="4424993" y="2383474"/>
                      </a:cubicBezTo>
                      <a:cubicBezTo>
                        <a:pt x="4386113" y="2409218"/>
                        <a:pt x="4424993" y="2383474"/>
                        <a:pt x="4439132" y="2344858"/>
                      </a:cubicBezTo>
                      <a:cubicBezTo>
                        <a:pt x="4453272" y="2306242"/>
                        <a:pt x="4456806" y="2156061"/>
                        <a:pt x="4474481" y="2108870"/>
                      </a:cubicBezTo>
                      <a:cubicBezTo>
                        <a:pt x="4492155" y="2061678"/>
                        <a:pt x="4486853" y="2085271"/>
                        <a:pt x="4527503" y="1954407"/>
                      </a:cubicBezTo>
                      <a:cubicBezTo>
                        <a:pt x="4542100" y="1907414"/>
                        <a:pt x="4508061" y="2008042"/>
                        <a:pt x="4465643" y="2078840"/>
                      </a:cubicBezTo>
                      <a:cubicBezTo>
                        <a:pt x="4432062" y="2136765"/>
                        <a:pt x="4461457" y="2117204"/>
                        <a:pt x="4423225" y="2291233"/>
                      </a:cubicBezTo>
                      <a:cubicBezTo>
                        <a:pt x="4409085" y="2355594"/>
                        <a:pt x="4368435" y="2404937"/>
                        <a:pt x="4322477" y="2443557"/>
                      </a:cubicBezTo>
                      <a:cubicBezTo>
                        <a:pt x="4205319" y="2542011"/>
                        <a:pt x="4244710" y="2499337"/>
                        <a:pt x="4202290" y="2555113"/>
                      </a:cubicBezTo>
                      <a:cubicBezTo>
                        <a:pt x="4159870" y="2610889"/>
                        <a:pt x="4022015" y="2598020"/>
                        <a:pt x="3940707" y="2598020"/>
                      </a:cubicBezTo>
                      <a:cubicBezTo>
                        <a:pt x="3956614" y="2589439"/>
                        <a:pt x="3972521" y="2550822"/>
                        <a:pt x="4011404" y="2537949"/>
                      </a:cubicBezTo>
                      <a:cubicBezTo>
                        <a:pt x="4050288" y="2525076"/>
                        <a:pt x="4092706" y="2417812"/>
                        <a:pt x="4099776" y="2400650"/>
                      </a:cubicBezTo>
                      <a:cubicBezTo>
                        <a:pt x="4106846" y="2383488"/>
                        <a:pt x="4159868" y="2344870"/>
                        <a:pt x="4184612" y="2301963"/>
                      </a:cubicBezTo>
                      <a:cubicBezTo>
                        <a:pt x="4209357" y="2259056"/>
                        <a:pt x="4216426" y="2205421"/>
                        <a:pt x="4237635" y="2162516"/>
                      </a:cubicBezTo>
                      <a:cubicBezTo>
                        <a:pt x="4258843" y="2119610"/>
                        <a:pt x="4276519" y="2083137"/>
                        <a:pt x="4294193" y="2035935"/>
                      </a:cubicBezTo>
                      <a:cubicBezTo>
                        <a:pt x="4311867" y="1988733"/>
                        <a:pt x="4347215" y="1954411"/>
                        <a:pt x="4347215" y="1954411"/>
                      </a:cubicBezTo>
                      <a:cubicBezTo>
                        <a:pt x="4347215" y="1954411"/>
                        <a:pt x="4258843" y="2074549"/>
                        <a:pt x="4234096" y="2121750"/>
                      </a:cubicBezTo>
                      <a:cubicBezTo>
                        <a:pt x="4209348" y="2168952"/>
                        <a:pt x="4191677" y="2246183"/>
                        <a:pt x="4159864" y="2289089"/>
                      </a:cubicBezTo>
                      <a:cubicBezTo>
                        <a:pt x="4128050" y="2331995"/>
                        <a:pt x="4099771" y="2344869"/>
                        <a:pt x="4099771" y="2344869"/>
                      </a:cubicBezTo>
                      <a:cubicBezTo>
                        <a:pt x="4099771" y="2344869"/>
                        <a:pt x="4117016" y="2231185"/>
                        <a:pt x="4124086" y="2205441"/>
                      </a:cubicBezTo>
                      <a:cubicBezTo>
                        <a:pt x="4151562" y="2108792"/>
                        <a:pt x="4141574" y="2081493"/>
                        <a:pt x="4264870" y="1994820"/>
                      </a:cubicBezTo>
                      <a:cubicBezTo>
                        <a:pt x="4293787" y="1947954"/>
                        <a:pt x="4351772" y="1891707"/>
                        <a:pt x="4357812" y="1847148"/>
                      </a:cubicBezTo>
                      <a:cubicBezTo>
                        <a:pt x="4364881" y="1787077"/>
                        <a:pt x="4686550" y="1641189"/>
                        <a:pt x="4686550" y="1641189"/>
                      </a:cubicBezTo>
                      <a:cubicBezTo>
                        <a:pt x="4686550" y="1641189"/>
                        <a:pt x="4398827" y="1768621"/>
                        <a:pt x="4352199" y="1819940"/>
                      </a:cubicBezTo>
                      <a:cubicBezTo>
                        <a:pt x="4331179" y="1897537"/>
                        <a:pt x="4287303" y="1915065"/>
                        <a:pt x="4257513" y="1970195"/>
                      </a:cubicBezTo>
                      <a:cubicBezTo>
                        <a:pt x="4239838" y="2004521"/>
                        <a:pt x="4135109" y="2061677"/>
                        <a:pt x="4135109" y="2061677"/>
                      </a:cubicBezTo>
                      <a:cubicBezTo>
                        <a:pt x="4135109" y="2061677"/>
                        <a:pt x="4123897" y="1970114"/>
                        <a:pt x="4134502" y="1892883"/>
                      </a:cubicBezTo>
                      <a:cubicBezTo>
                        <a:pt x="4145106" y="1815652"/>
                        <a:pt x="4156317" y="1774201"/>
                        <a:pt x="4181061" y="1735580"/>
                      </a:cubicBezTo>
                      <a:cubicBezTo>
                        <a:pt x="4233043" y="1647853"/>
                        <a:pt x="4290915" y="1582405"/>
                        <a:pt x="4371946" y="1589700"/>
                      </a:cubicBezTo>
                      <a:cubicBezTo>
                        <a:pt x="4417900" y="1593990"/>
                        <a:pt x="4462640" y="1615110"/>
                        <a:pt x="4487382" y="1623692"/>
                      </a:cubicBezTo>
                      <a:cubicBezTo>
                        <a:pt x="4512124" y="1632273"/>
                        <a:pt x="4545153" y="1611154"/>
                        <a:pt x="4584036" y="1602572"/>
                      </a:cubicBezTo>
                      <a:cubicBezTo>
                        <a:pt x="4622920" y="1593991"/>
                        <a:pt x="4534548" y="1606863"/>
                        <a:pt x="4485060" y="1611154"/>
                      </a:cubicBezTo>
                      <a:cubicBezTo>
                        <a:pt x="4332538" y="1532035"/>
                        <a:pt x="4251487" y="1577808"/>
                        <a:pt x="4148641" y="1761667"/>
                      </a:cubicBezTo>
                      <a:cubicBezTo>
                        <a:pt x="4123897" y="1804574"/>
                        <a:pt x="4106829" y="1911507"/>
                        <a:pt x="4110364" y="1997319"/>
                      </a:cubicBezTo>
                      <a:cubicBezTo>
                        <a:pt x="4113898" y="2083131"/>
                        <a:pt x="4120968" y="2113170"/>
                        <a:pt x="4106829" y="2168953"/>
                      </a:cubicBezTo>
                      <a:cubicBezTo>
                        <a:pt x="4092689" y="2224736"/>
                        <a:pt x="4050271" y="2439267"/>
                        <a:pt x="4025527" y="2469306"/>
                      </a:cubicBezTo>
                      <a:cubicBezTo>
                        <a:pt x="4000783" y="2499345"/>
                        <a:pt x="3864186" y="2605705"/>
                        <a:pt x="3816974" y="2619482"/>
                      </a:cubicBezTo>
                      <a:cubicBezTo>
                        <a:pt x="3754169" y="2637808"/>
                        <a:pt x="3696214" y="2662745"/>
                        <a:pt x="3610184" y="2756782"/>
                      </a:cubicBezTo>
                      <a:cubicBezTo>
                        <a:pt x="3660287" y="2658076"/>
                        <a:pt x="3725065" y="2460724"/>
                        <a:pt x="3725065" y="2417808"/>
                      </a:cubicBezTo>
                      <a:cubicBezTo>
                        <a:pt x="3725065" y="2374892"/>
                        <a:pt x="3742739" y="2267632"/>
                        <a:pt x="3742739" y="2267632"/>
                      </a:cubicBezTo>
                      <a:cubicBezTo>
                        <a:pt x="3742739" y="2267632"/>
                        <a:pt x="3802832" y="2093860"/>
                        <a:pt x="3816971" y="2059535"/>
                      </a:cubicBezTo>
                      <a:cubicBezTo>
                        <a:pt x="3849508" y="1961075"/>
                        <a:pt x="3862142" y="1929144"/>
                        <a:pt x="3947759" y="1872886"/>
                      </a:cubicBezTo>
                      <a:cubicBezTo>
                        <a:pt x="3983106" y="1860013"/>
                        <a:pt x="4050268" y="1812815"/>
                        <a:pt x="4071479" y="1787071"/>
                      </a:cubicBezTo>
                      <a:cubicBezTo>
                        <a:pt x="4092689" y="1761326"/>
                        <a:pt x="4117432" y="1671219"/>
                        <a:pt x="4145711" y="1628313"/>
                      </a:cubicBezTo>
                      <a:cubicBezTo>
                        <a:pt x="4173989" y="1585407"/>
                        <a:pt x="4138641" y="1632604"/>
                        <a:pt x="4138641" y="1632604"/>
                      </a:cubicBezTo>
                      <a:cubicBezTo>
                        <a:pt x="4138641" y="1632604"/>
                        <a:pt x="4080014" y="1686681"/>
                        <a:pt x="4066176" y="1739874"/>
                      </a:cubicBezTo>
                      <a:cubicBezTo>
                        <a:pt x="4055572" y="1780636"/>
                        <a:pt x="4018456" y="1797799"/>
                        <a:pt x="3986642" y="1814962"/>
                      </a:cubicBezTo>
                      <a:cubicBezTo>
                        <a:pt x="3944506" y="1828361"/>
                        <a:pt x="3844859" y="1927518"/>
                        <a:pt x="3852322" y="1911504"/>
                      </a:cubicBezTo>
                      <a:cubicBezTo>
                        <a:pt x="3862926" y="1890050"/>
                        <a:pt x="3905345" y="1731288"/>
                        <a:pt x="3915950" y="1705544"/>
                      </a:cubicBezTo>
                      <a:cubicBezTo>
                        <a:pt x="3926554" y="1679801"/>
                        <a:pt x="3997251" y="1465260"/>
                        <a:pt x="3997251" y="1465260"/>
                      </a:cubicBezTo>
                      <a:cubicBezTo>
                        <a:pt x="3997251" y="1465260"/>
                        <a:pt x="3919485" y="1628303"/>
                        <a:pt x="3901811" y="1671219"/>
                      </a:cubicBezTo>
                      <a:cubicBezTo>
                        <a:pt x="3884136" y="1714135"/>
                        <a:pt x="3799301" y="2023060"/>
                        <a:pt x="3795768" y="2048803"/>
                      </a:cubicBezTo>
                      <a:cubicBezTo>
                        <a:pt x="3792234" y="2074547"/>
                        <a:pt x="3728606" y="2229019"/>
                        <a:pt x="3728606" y="2229019"/>
                      </a:cubicBezTo>
                      <a:cubicBezTo>
                        <a:pt x="3728606" y="2229019"/>
                        <a:pt x="3710931" y="2164658"/>
                        <a:pt x="3728606" y="2104586"/>
                      </a:cubicBezTo>
                      <a:cubicBezTo>
                        <a:pt x="3761886" y="1976323"/>
                        <a:pt x="3800786" y="1842656"/>
                        <a:pt x="3816977" y="1739869"/>
                      </a:cubicBezTo>
                      <a:cubicBezTo>
                        <a:pt x="3820512" y="1709834"/>
                        <a:pt x="3829349" y="1673363"/>
                        <a:pt x="3848791" y="1628313"/>
                      </a:cubicBezTo>
                      <a:cubicBezTo>
                        <a:pt x="3884159" y="1531864"/>
                        <a:pt x="3906271" y="1487322"/>
                        <a:pt x="3908883" y="1413773"/>
                      </a:cubicBezTo>
                      <a:cubicBezTo>
                        <a:pt x="3908883" y="1396610"/>
                        <a:pt x="3947767" y="1297921"/>
                        <a:pt x="3958371" y="1276473"/>
                      </a:cubicBezTo>
                      <a:cubicBezTo>
                        <a:pt x="4014951" y="1201520"/>
                        <a:pt x="4044698" y="1173924"/>
                        <a:pt x="4113902" y="1117716"/>
                      </a:cubicBezTo>
                      <a:lnTo>
                        <a:pt x="4152787" y="1113425"/>
                      </a:lnTo>
                      <a:cubicBezTo>
                        <a:pt x="4152787" y="1113425"/>
                        <a:pt x="4307724" y="1115130"/>
                        <a:pt x="4334833" y="1098407"/>
                      </a:cubicBezTo>
                      <a:cubicBezTo>
                        <a:pt x="4442647" y="1031901"/>
                        <a:pt x="4624694" y="1051210"/>
                        <a:pt x="4624694" y="1051210"/>
                      </a:cubicBezTo>
                      <a:cubicBezTo>
                        <a:pt x="4624694" y="1051210"/>
                        <a:pt x="4463858" y="1008302"/>
                        <a:pt x="4304794" y="1083390"/>
                      </a:cubicBezTo>
                      <a:cubicBezTo>
                        <a:pt x="4229140" y="1087736"/>
                        <a:pt x="4180767" y="1088180"/>
                        <a:pt x="4147491" y="1081245"/>
                      </a:cubicBezTo>
                      <a:cubicBezTo>
                        <a:pt x="4147491" y="1081245"/>
                        <a:pt x="4205817" y="997575"/>
                        <a:pt x="4234095" y="971827"/>
                      </a:cubicBezTo>
                      <a:cubicBezTo>
                        <a:pt x="4299597" y="897863"/>
                        <a:pt x="4357934" y="833686"/>
                        <a:pt x="4432047" y="780892"/>
                      </a:cubicBezTo>
                      <a:cubicBezTo>
                        <a:pt x="4449721" y="768020"/>
                        <a:pt x="4743119" y="682205"/>
                        <a:pt x="4743119" y="682205"/>
                      </a:cubicBezTo>
                      <a:cubicBezTo>
                        <a:pt x="4743119" y="682205"/>
                        <a:pt x="4500984" y="703659"/>
                        <a:pt x="4416142" y="759438"/>
                      </a:cubicBezTo>
                      <a:cubicBezTo>
                        <a:pt x="4342046" y="838696"/>
                        <a:pt x="4158517" y="986706"/>
                        <a:pt x="4120985" y="1079101"/>
                      </a:cubicBezTo>
                      <a:cubicBezTo>
                        <a:pt x="3876465" y="1283753"/>
                        <a:pt x="3961555" y="1266680"/>
                        <a:pt x="3891223" y="1362291"/>
                      </a:cubicBezTo>
                      <a:cubicBezTo>
                        <a:pt x="3891223" y="1362291"/>
                        <a:pt x="3882385" y="1231425"/>
                        <a:pt x="3882385" y="1214262"/>
                      </a:cubicBezTo>
                      <a:cubicBezTo>
                        <a:pt x="3889443" y="1094482"/>
                        <a:pt x="3904753" y="1049012"/>
                        <a:pt x="3968989" y="954668"/>
                      </a:cubicBezTo>
                      <a:cubicBezTo>
                        <a:pt x="3986663" y="928923"/>
                        <a:pt x="4053826" y="860272"/>
                        <a:pt x="4067965" y="843112"/>
                      </a:cubicBezTo>
                      <a:cubicBezTo>
                        <a:pt x="4154779" y="765725"/>
                        <a:pt x="4189527" y="667964"/>
                        <a:pt x="4322472" y="624286"/>
                      </a:cubicBezTo>
                      <a:cubicBezTo>
                        <a:pt x="4482695" y="516610"/>
                        <a:pt x="4450953" y="569758"/>
                        <a:pt x="4619400" y="499853"/>
                      </a:cubicBezTo>
                      <a:cubicBezTo>
                        <a:pt x="4647680" y="474109"/>
                        <a:pt x="4852697" y="285313"/>
                        <a:pt x="4852697" y="285313"/>
                      </a:cubicBezTo>
                      <a:cubicBezTo>
                        <a:pt x="4852697" y="285313"/>
                        <a:pt x="4651212" y="448356"/>
                        <a:pt x="4598190" y="478395"/>
                      </a:cubicBezTo>
                      <a:cubicBezTo>
                        <a:pt x="4559221" y="500469"/>
                        <a:pt x="4506284" y="499849"/>
                        <a:pt x="4506284" y="499849"/>
                      </a:cubicBezTo>
                      <a:cubicBezTo>
                        <a:pt x="4608704" y="416162"/>
                        <a:pt x="4703494" y="211938"/>
                        <a:pt x="4753724" y="92226"/>
                      </a:cubicBezTo>
                      <a:cubicBezTo>
                        <a:pt x="4753724" y="92226"/>
                        <a:pt x="4633716" y="337034"/>
                        <a:pt x="4594659" y="379702"/>
                      </a:cubicBezTo>
                      <a:cubicBezTo>
                        <a:pt x="4559311" y="418319"/>
                        <a:pt x="4534567" y="448354"/>
                        <a:pt x="4506288" y="474099"/>
                      </a:cubicBezTo>
                      <a:cubicBezTo>
                        <a:pt x="4415558" y="527779"/>
                        <a:pt x="4356329" y="572766"/>
                        <a:pt x="4255314" y="619979"/>
                      </a:cubicBezTo>
                      <a:cubicBezTo>
                        <a:pt x="4255314" y="619979"/>
                        <a:pt x="4306570" y="508424"/>
                        <a:pt x="4310104" y="491261"/>
                      </a:cubicBezTo>
                      <a:cubicBezTo>
                        <a:pt x="4313639" y="474099"/>
                        <a:pt x="4373732" y="420464"/>
                        <a:pt x="4402011" y="403301"/>
                      </a:cubicBezTo>
                      <a:cubicBezTo>
                        <a:pt x="4508548" y="319162"/>
                        <a:pt x="4525097" y="166442"/>
                        <a:pt x="4541636" y="27865"/>
                      </a:cubicBezTo>
                      <a:cubicBezTo>
                        <a:pt x="4507562" y="183376"/>
                        <a:pt x="4484854" y="319429"/>
                        <a:pt x="4371961" y="392582"/>
                      </a:cubicBezTo>
                      <a:cubicBezTo>
                        <a:pt x="4318939" y="426908"/>
                        <a:pt x="4322473" y="439780"/>
                        <a:pt x="4322473" y="439780"/>
                      </a:cubicBezTo>
                      <a:cubicBezTo>
                        <a:pt x="4322473" y="439780"/>
                        <a:pt x="4354287" y="233820"/>
                        <a:pt x="4354287" y="216658"/>
                      </a:cubicBezTo>
                      <a:cubicBezTo>
                        <a:pt x="4354287" y="199496"/>
                        <a:pt x="4377264" y="-20"/>
                        <a:pt x="4377264" y="-20"/>
                      </a:cubicBezTo>
                      <a:cubicBezTo>
                        <a:pt x="4377264" y="-20"/>
                        <a:pt x="4301264" y="450509"/>
                        <a:pt x="4290660" y="480538"/>
                      </a:cubicBezTo>
                      <a:cubicBezTo>
                        <a:pt x="4280055" y="510567"/>
                        <a:pt x="4228800" y="619986"/>
                        <a:pt x="4195218" y="654310"/>
                      </a:cubicBezTo>
                      <a:cubicBezTo>
                        <a:pt x="4168180" y="681948"/>
                        <a:pt x="4043221" y="843107"/>
                        <a:pt x="3983122" y="898880"/>
                      </a:cubicBezTo>
                      <a:cubicBezTo>
                        <a:pt x="3886131" y="1004488"/>
                        <a:pt x="3862718" y="1067634"/>
                        <a:pt x="3859402" y="1216395"/>
                      </a:cubicBezTo>
                      <a:cubicBezTo>
                        <a:pt x="3859402" y="1263593"/>
                        <a:pt x="3873542" y="1415911"/>
                        <a:pt x="3873542" y="1454532"/>
                      </a:cubicBezTo>
                      <a:cubicBezTo>
                        <a:pt x="3873542" y="1493152"/>
                        <a:pt x="3831123" y="1602560"/>
                        <a:pt x="3816984" y="1636885"/>
                      </a:cubicBezTo>
                      <a:cubicBezTo>
                        <a:pt x="3783136" y="1700349"/>
                        <a:pt x="3774105" y="1803432"/>
                        <a:pt x="3758659" y="1875021"/>
                      </a:cubicBezTo>
                      <a:cubicBezTo>
                        <a:pt x="3744687" y="1810166"/>
                        <a:pt x="3710273" y="1725884"/>
                        <a:pt x="3709171" y="1656195"/>
                      </a:cubicBezTo>
                      <a:cubicBezTo>
                        <a:pt x="3709171" y="1617579"/>
                        <a:pt x="3666753" y="1445950"/>
                        <a:pt x="3659683" y="1428788"/>
                      </a:cubicBezTo>
                      <a:cubicBezTo>
                        <a:pt x="3617767" y="1307730"/>
                        <a:pt x="3682593" y="1213891"/>
                        <a:pt x="3703869" y="1100544"/>
                      </a:cubicBezTo>
                      <a:cubicBezTo>
                        <a:pt x="3747777" y="953564"/>
                        <a:pt x="3771331" y="933799"/>
                        <a:pt x="3792241" y="838811"/>
                      </a:cubicBezTo>
                      <a:cubicBezTo>
                        <a:pt x="3792241" y="838811"/>
                        <a:pt x="3742753" y="924627"/>
                        <a:pt x="3735683" y="954663"/>
                      </a:cubicBezTo>
                      <a:cubicBezTo>
                        <a:pt x="3728613" y="984699"/>
                        <a:pt x="3664985" y="1188504"/>
                        <a:pt x="3647311" y="1227124"/>
                      </a:cubicBezTo>
                      <a:cubicBezTo>
                        <a:pt x="3629637" y="1265745"/>
                        <a:pt x="3619033" y="1336542"/>
                        <a:pt x="3619033" y="1362286"/>
                      </a:cubicBezTo>
                      <a:cubicBezTo>
                        <a:pt x="3524901" y="1301307"/>
                        <a:pt x="3552476" y="1096565"/>
                        <a:pt x="3573079" y="1036190"/>
                      </a:cubicBezTo>
                      <a:cubicBezTo>
                        <a:pt x="3441293" y="1260836"/>
                        <a:pt x="3585020" y="1350191"/>
                        <a:pt x="3633171" y="1448098"/>
                      </a:cubicBezTo>
                      <a:cubicBezTo>
                        <a:pt x="3640241" y="1473843"/>
                        <a:pt x="3684427" y="1660491"/>
                        <a:pt x="3684427" y="1681939"/>
                      </a:cubicBezTo>
                      <a:cubicBezTo>
                        <a:pt x="3712099" y="1851792"/>
                        <a:pt x="3745400" y="1916987"/>
                        <a:pt x="3705637" y="2085267"/>
                      </a:cubicBezTo>
                      <a:cubicBezTo>
                        <a:pt x="3687963" y="2149628"/>
                        <a:pt x="3702102" y="2190389"/>
                        <a:pt x="3705636" y="2280497"/>
                      </a:cubicBezTo>
                      <a:cubicBezTo>
                        <a:pt x="3697096" y="2397279"/>
                        <a:pt x="3676656" y="2556224"/>
                        <a:pt x="3574850" y="2718149"/>
                      </a:cubicBezTo>
                      <a:cubicBezTo>
                        <a:pt x="3357845" y="2991442"/>
                        <a:pt x="3233016" y="2946398"/>
                        <a:pt x="2940344" y="2975596"/>
                      </a:cubicBezTo>
                      <a:lnTo>
                        <a:pt x="2781280" y="3009921"/>
                      </a:lnTo>
                      <a:cubicBezTo>
                        <a:pt x="2781280" y="3009921"/>
                        <a:pt x="2696443" y="3044248"/>
                        <a:pt x="2629282" y="3106463"/>
                      </a:cubicBezTo>
                      <a:cubicBezTo>
                        <a:pt x="2565654" y="3130061"/>
                        <a:pt x="2595549" y="3089964"/>
                        <a:pt x="2497238" y="3208151"/>
                      </a:cubicBezTo>
                      <a:cubicBezTo>
                        <a:pt x="2497238" y="3208151"/>
                        <a:pt x="2401152" y="3066832"/>
                        <a:pt x="2336095" y="3049918"/>
                      </a:cubicBezTo>
                      <a:cubicBezTo>
                        <a:pt x="2264799" y="2994895"/>
                        <a:pt x="2218512" y="2995237"/>
                        <a:pt x="2218512" y="2995237"/>
                      </a:cubicBezTo>
                      <a:lnTo>
                        <a:pt x="2089427" y="2986116"/>
                      </a:lnTo>
                      <a:cubicBezTo>
                        <a:pt x="1794004" y="2963779"/>
                        <a:pt x="1515495" y="2910050"/>
                        <a:pt x="1444420" y="2765390"/>
                      </a:cubicBezTo>
                      <a:cubicBezTo>
                        <a:pt x="1331588" y="2614619"/>
                        <a:pt x="1300034" y="2458376"/>
                        <a:pt x="1283297" y="2342900"/>
                      </a:cubicBezTo>
                      <a:cubicBezTo>
                        <a:pt x="1280476" y="2252758"/>
                        <a:pt x="1263416" y="2094827"/>
                        <a:pt x="1241276" y="2032532"/>
                      </a:cubicBezTo>
                      <a:cubicBezTo>
                        <a:pt x="1189813" y="1868993"/>
                        <a:pt x="1331518" y="1920718"/>
                        <a:pt x="1400152" y="1744323"/>
                      </a:cubicBezTo>
                      <a:cubicBezTo>
                        <a:pt x="1398642" y="1722948"/>
                        <a:pt x="1441900" y="1495933"/>
                        <a:pt x="1447131" y="1469546"/>
                      </a:cubicBezTo>
                      <a:cubicBezTo>
                        <a:pt x="1478494" y="1404542"/>
                        <a:pt x="1571217" y="1296318"/>
                        <a:pt x="1465638" y="1089379"/>
                      </a:cubicBezTo>
                      <a:cubicBezTo>
                        <a:pt x="1490416" y="1147392"/>
                        <a:pt x="1532302" y="1348528"/>
                        <a:pt x="1442807" y="1419048"/>
                      </a:cubicBezTo>
                      <a:cubicBezTo>
                        <a:pt x="1440995" y="1393398"/>
                        <a:pt x="1425445" y="1323960"/>
                        <a:pt x="1405118" y="1287321"/>
                      </a:cubicBezTo>
                      <a:cubicBezTo>
                        <a:pt x="1384790" y="1250682"/>
                        <a:pt x="1345932" y="1118577"/>
                        <a:pt x="1336774" y="1089379"/>
                      </a:cubicBezTo>
                      <a:cubicBezTo>
                        <a:pt x="1327616" y="1060181"/>
                        <a:pt x="1233384" y="915458"/>
                        <a:pt x="1233384" y="915458"/>
                      </a:cubicBezTo>
                      <a:cubicBezTo>
                        <a:pt x="1260903" y="1007930"/>
                        <a:pt x="1285763" y="1025183"/>
                        <a:pt x="1339852" y="1167075"/>
                      </a:cubicBezTo>
                      <a:cubicBezTo>
                        <a:pt x="1369028" y="1277800"/>
                        <a:pt x="1440224" y="1364572"/>
                        <a:pt x="1406982" y="1489529"/>
                      </a:cubicBezTo>
                      <a:cubicBezTo>
                        <a:pt x="1401146" y="1507363"/>
                        <a:pt x="1370964" y="1682760"/>
                        <a:pt x="1373682" y="1721242"/>
                      </a:cubicBezTo>
                      <a:cubicBezTo>
                        <a:pt x="1377490" y="1790788"/>
                        <a:pt x="1211272" y="1878337"/>
                        <a:pt x="1201919" y="1944403"/>
                      </a:cubicBezTo>
                      <a:cubicBezTo>
                        <a:pt x="1181490" y="1874679"/>
                        <a:pt x="1165236" y="1772907"/>
                        <a:pt x="1127045" y="1713185"/>
                      </a:cubicBezTo>
                      <a:cubicBezTo>
                        <a:pt x="1110541" y="1680451"/>
                        <a:pt x="1060575" y="1575836"/>
                        <a:pt x="1057858" y="1537364"/>
                      </a:cubicBezTo>
                      <a:cubicBezTo>
                        <a:pt x="1055140" y="1498892"/>
                        <a:pt x="1058505" y="1345657"/>
                        <a:pt x="1055183" y="1298634"/>
                      </a:cubicBezTo>
                      <a:cubicBezTo>
                        <a:pt x="1041406" y="1150754"/>
                        <a:pt x="1013635" y="1090279"/>
                        <a:pt x="909569" y="995114"/>
                      </a:cubicBezTo>
                      <a:cubicBezTo>
                        <a:pt x="845770" y="945770"/>
                        <a:pt x="709925" y="798161"/>
                        <a:pt x="681033" y="773437"/>
                      </a:cubicBezTo>
                      <a:cubicBezTo>
                        <a:pt x="645158" y="742720"/>
                        <a:pt x="586388" y="639018"/>
                        <a:pt x="573714" y="610196"/>
                      </a:cubicBezTo>
                      <a:cubicBezTo>
                        <a:pt x="561039" y="581374"/>
                        <a:pt x="453596" y="140377"/>
                        <a:pt x="453596" y="140377"/>
                      </a:cubicBezTo>
                      <a:cubicBezTo>
                        <a:pt x="453596" y="140377"/>
                        <a:pt x="490533" y="336785"/>
                        <a:pt x="491742" y="353888"/>
                      </a:cubicBezTo>
                      <a:cubicBezTo>
                        <a:pt x="492950" y="370991"/>
                        <a:pt x="539144" y="572892"/>
                        <a:pt x="539144" y="572892"/>
                      </a:cubicBezTo>
                      <a:cubicBezTo>
                        <a:pt x="539144" y="572892"/>
                        <a:pt x="541760" y="559701"/>
                        <a:pt x="486515" y="531000"/>
                      </a:cubicBezTo>
                      <a:cubicBezTo>
                        <a:pt x="368892" y="469826"/>
                        <a:pt x="336685" y="336630"/>
                        <a:pt x="291789" y="185217"/>
                      </a:cubicBezTo>
                      <a:cubicBezTo>
                        <a:pt x="318027" y="321576"/>
                        <a:pt x="345260" y="472020"/>
                        <a:pt x="457337" y="544807"/>
                      </a:cubicBezTo>
                      <a:cubicBezTo>
                        <a:pt x="486721" y="558974"/>
                        <a:pt x="550368" y="606180"/>
                        <a:pt x="555098" y="622913"/>
                      </a:cubicBezTo>
                      <a:cubicBezTo>
                        <a:pt x="559828" y="639645"/>
                        <a:pt x="618749" y="745485"/>
                        <a:pt x="618749" y="745485"/>
                      </a:cubicBezTo>
                      <a:cubicBezTo>
                        <a:pt x="514774" y="708916"/>
                        <a:pt x="452598" y="670237"/>
                        <a:pt x="358422" y="626159"/>
                      </a:cubicBezTo>
                      <a:cubicBezTo>
                        <a:pt x="328434" y="603442"/>
                        <a:pt x="301667" y="576083"/>
                        <a:pt x="263729" y="541273"/>
                      </a:cubicBezTo>
                      <a:cubicBezTo>
                        <a:pt x="221808" y="502809"/>
                        <a:pt x="85007" y="271346"/>
                        <a:pt x="85007" y="271346"/>
                      </a:cubicBezTo>
                      <a:cubicBezTo>
                        <a:pt x="143479" y="385406"/>
                        <a:pt x="252297" y="579052"/>
                        <a:pt x="360240" y="651810"/>
                      </a:cubicBezTo>
                      <a:cubicBezTo>
                        <a:pt x="360240" y="651810"/>
                        <a:pt x="307540" y="657918"/>
                        <a:pt x="267160" y="639966"/>
                      </a:cubicBezTo>
                      <a:cubicBezTo>
                        <a:pt x="212217" y="615540"/>
                        <a:pt x="-6" y="473983"/>
                        <a:pt x="-6" y="473983"/>
                      </a:cubicBezTo>
                      <a:cubicBezTo>
                        <a:pt x="-6" y="473983"/>
                        <a:pt x="217553" y="640817"/>
                        <a:pt x="247543" y="663542"/>
                      </a:cubicBezTo>
                      <a:cubicBezTo>
                        <a:pt x="420296" y="715719"/>
                        <a:pt x="384932" y="666060"/>
                        <a:pt x="552142" y="756723"/>
                      </a:cubicBezTo>
                      <a:cubicBezTo>
                        <a:pt x="687670" y="786452"/>
                        <a:pt x="729180" y="880255"/>
                        <a:pt x="821129" y="948351"/>
                      </a:cubicBezTo>
                      <a:cubicBezTo>
                        <a:pt x="836425" y="963984"/>
                        <a:pt x="908174" y="1025419"/>
                        <a:pt x="927597" y="1049237"/>
                      </a:cubicBezTo>
                      <a:cubicBezTo>
                        <a:pt x="998240" y="1136573"/>
                        <a:pt x="1016695" y="1180291"/>
                        <a:pt x="1032156" y="1298894"/>
                      </a:cubicBezTo>
                      <a:cubicBezTo>
                        <a:pt x="1033364" y="1315994"/>
                        <a:pt x="1033771" y="1447299"/>
                        <a:pt x="1033771" y="1447299"/>
                      </a:cubicBezTo>
                      <a:cubicBezTo>
                        <a:pt x="956963" y="1359335"/>
                        <a:pt x="1042941" y="1367521"/>
                        <a:pt x="784915" y="1188972"/>
                      </a:cubicBezTo>
                      <a:cubicBezTo>
                        <a:pt x="741014" y="1100813"/>
                        <a:pt x="547739" y="972372"/>
                        <a:pt x="468331" y="901090"/>
                      </a:cubicBezTo>
                      <a:cubicBezTo>
                        <a:pt x="379878" y="854313"/>
                        <a:pt x="137117" y="858051"/>
                        <a:pt x="137117" y="858051"/>
                      </a:cubicBezTo>
                      <a:cubicBezTo>
                        <a:pt x="137117" y="858051"/>
                        <a:pt x="435481" y="913123"/>
                        <a:pt x="453989" y="924115"/>
                      </a:cubicBezTo>
                      <a:cubicBezTo>
                        <a:pt x="531547" y="969035"/>
                        <a:pt x="594189" y="1026921"/>
                        <a:pt x="664660" y="1093819"/>
                      </a:cubicBezTo>
                      <a:cubicBezTo>
                        <a:pt x="694647" y="1116536"/>
                        <a:pt x="758649" y="1193854"/>
                        <a:pt x="758649" y="1193854"/>
                      </a:cubicBezTo>
                      <a:cubicBezTo>
                        <a:pt x="725982" y="1204216"/>
                        <a:pt x="677757" y="1208789"/>
                        <a:pt x="602079" y="1212306"/>
                      </a:cubicBezTo>
                      <a:cubicBezTo>
                        <a:pt x="438303" y="1153990"/>
                        <a:pt x="281080" y="1213422"/>
                        <a:pt x="281080" y="1213422"/>
                      </a:cubicBezTo>
                      <a:cubicBezTo>
                        <a:pt x="281080" y="1213422"/>
                        <a:pt x="461098" y="1175303"/>
                        <a:pt x="573198" y="1230386"/>
                      </a:cubicBezTo>
                      <a:cubicBezTo>
                        <a:pt x="601384" y="1244235"/>
                        <a:pt x="755631" y="1226468"/>
                        <a:pt x="755631" y="1226468"/>
                      </a:cubicBezTo>
                      <a:lnTo>
                        <a:pt x="794673" y="1226710"/>
                      </a:lnTo>
                      <a:cubicBezTo>
                        <a:pt x="867583" y="1275538"/>
                        <a:pt x="899163" y="1299945"/>
                        <a:pt x="960815" y="1368761"/>
                      </a:cubicBezTo>
                      <a:cubicBezTo>
                        <a:pt x="972891" y="1389036"/>
                        <a:pt x="1018579" y="1483325"/>
                        <a:pt x="1019787" y="1500429"/>
                      </a:cubicBezTo>
                      <a:cubicBezTo>
                        <a:pt x="1027567" y="1573432"/>
                        <a:pt x="1052733" y="1615518"/>
                        <a:pt x="1094761" y="1707952"/>
                      </a:cubicBezTo>
                      <a:cubicBezTo>
                        <a:pt x="1117303" y="1750823"/>
                        <a:pt x="1128675" y="1786245"/>
                        <a:pt x="1134311" y="1815806"/>
                      </a:cubicBezTo>
                      <a:cubicBezTo>
                        <a:pt x="1157678" y="1916534"/>
                        <a:pt x="1205844" y="2045678"/>
                        <a:pt x="1248034" y="2170022"/>
                      </a:cubicBezTo>
                      <a:cubicBezTo>
                        <a:pt x="1269872" y="2228039"/>
                        <a:pt x="1256793" y="2293999"/>
                        <a:pt x="1256793" y="2293999"/>
                      </a:cubicBezTo>
                      <a:cubicBezTo>
                        <a:pt x="1256793" y="2293999"/>
                        <a:pt x="1182526" y="2146693"/>
                        <a:pt x="1177191" y="2121414"/>
                      </a:cubicBezTo>
                      <a:cubicBezTo>
                        <a:pt x="1171856" y="2096136"/>
                        <a:pt x="1065585" y="1797129"/>
                        <a:pt x="1044959" y="1756212"/>
                      </a:cubicBezTo>
                      <a:cubicBezTo>
                        <a:pt x="1024332" y="1715296"/>
                        <a:pt x="935372" y="1560913"/>
                        <a:pt x="935372" y="1560913"/>
                      </a:cubicBezTo>
                      <a:cubicBezTo>
                        <a:pt x="935372" y="1560913"/>
                        <a:pt x="1020912" y="1767337"/>
                        <a:pt x="1033290" y="1791883"/>
                      </a:cubicBezTo>
                      <a:cubicBezTo>
                        <a:pt x="1045668" y="1816429"/>
                        <a:pt x="1099107" y="1970208"/>
                        <a:pt x="1111183" y="1990489"/>
                      </a:cubicBezTo>
                      <a:cubicBezTo>
                        <a:pt x="1119741" y="2005670"/>
                        <a:pt x="1018781" y="1932228"/>
                        <a:pt x="975853" y="1923249"/>
                      </a:cubicBezTo>
                      <a:cubicBezTo>
                        <a:pt x="942947" y="1909449"/>
                        <a:pt x="887085" y="1881180"/>
                        <a:pt x="873650" y="1841667"/>
                      </a:cubicBezTo>
                      <a:cubicBezTo>
                        <a:pt x="856118" y="1790107"/>
                        <a:pt x="806272" y="1742305"/>
                        <a:pt x="806272" y="1742305"/>
                      </a:cubicBezTo>
                      <a:cubicBezTo>
                        <a:pt x="806272" y="1742305"/>
                        <a:pt x="767731" y="1698946"/>
                        <a:pt x="798926" y="1738763"/>
                      </a:cubicBezTo>
                      <a:cubicBezTo>
                        <a:pt x="830122" y="1778581"/>
                        <a:pt x="861118" y="1865789"/>
                        <a:pt x="884061" y="1889237"/>
                      </a:cubicBezTo>
                      <a:cubicBezTo>
                        <a:pt x="907005" y="1912684"/>
                        <a:pt x="977244" y="1952748"/>
                        <a:pt x="1013374" y="1961906"/>
                      </a:cubicBezTo>
                      <a:cubicBezTo>
                        <a:pt x="1102640" y="2009079"/>
                        <a:pt x="1117477" y="2039580"/>
                        <a:pt x="1156820" y="2134302"/>
                      </a:cubicBezTo>
                      <a:cubicBezTo>
                        <a:pt x="1173324" y="2167037"/>
                        <a:pt x="1245429" y="2333947"/>
                        <a:pt x="1245429" y="2333947"/>
                      </a:cubicBezTo>
                      <a:cubicBezTo>
                        <a:pt x="1245429" y="2333947"/>
                        <a:pt x="1261752" y="2438990"/>
                        <a:pt x="1273609" y="2481738"/>
                      </a:cubicBezTo>
                      <a:cubicBezTo>
                        <a:pt x="1287234" y="2533070"/>
                        <a:pt x="1351529" y="2718696"/>
                        <a:pt x="1422539" y="2811843"/>
                      </a:cubicBezTo>
                      <a:cubicBezTo>
                        <a:pt x="1330208" y="2727067"/>
                        <a:pt x="1260099" y="2703939"/>
                        <a:pt x="1196240" y="2692201"/>
                      </a:cubicBezTo>
                      <a:cubicBezTo>
                        <a:pt x="1148227" y="2683370"/>
                        <a:pt x="1036453" y="2619453"/>
                        <a:pt x="1009690" y="2592097"/>
                      </a:cubicBezTo>
                      <a:cubicBezTo>
                        <a:pt x="982927" y="2564739"/>
                        <a:pt x="921178" y="2450086"/>
                        <a:pt x="909308" y="2393531"/>
                      </a:cubicBezTo>
                      <a:cubicBezTo>
                        <a:pt x="899140" y="2345079"/>
                        <a:pt x="873232" y="2216403"/>
                        <a:pt x="860124" y="2173556"/>
                      </a:cubicBezTo>
                      <a:cubicBezTo>
                        <a:pt x="772769" y="1999725"/>
                        <a:pt x="737522" y="1891504"/>
                        <a:pt x="709849" y="1851320"/>
                      </a:cubicBezTo>
                      <a:cubicBezTo>
                        <a:pt x="594433" y="1678805"/>
                        <a:pt x="514104" y="1664364"/>
                        <a:pt x="367708" y="1759013"/>
                      </a:cubicBezTo>
                      <a:cubicBezTo>
                        <a:pt x="318100" y="1759871"/>
                        <a:pt x="216770" y="1751920"/>
                        <a:pt x="256123" y="1756437"/>
                      </a:cubicBezTo>
                      <a:cubicBezTo>
                        <a:pt x="295476" y="1760955"/>
                        <a:pt x="352783" y="1785349"/>
                        <a:pt x="376834" y="1774233"/>
                      </a:cubicBezTo>
                      <a:cubicBezTo>
                        <a:pt x="501732" y="1678497"/>
                        <a:pt x="582674" y="1706563"/>
                        <a:pt x="675821" y="1836444"/>
                      </a:cubicBezTo>
                      <a:cubicBezTo>
                        <a:pt x="703193" y="1872353"/>
                        <a:pt x="718410" y="1912293"/>
                        <a:pt x="747139" y="1982394"/>
                      </a:cubicBezTo>
                      <a:cubicBezTo>
                        <a:pt x="789653" y="2086130"/>
                        <a:pt x="840001" y="2169449"/>
                        <a:pt x="840001" y="2169449"/>
                      </a:cubicBezTo>
                      <a:cubicBezTo>
                        <a:pt x="840001" y="2169449"/>
                        <a:pt x="794698" y="2135607"/>
                        <a:pt x="755230" y="2096803"/>
                      </a:cubicBezTo>
                      <a:cubicBezTo>
                        <a:pt x="665918" y="2032173"/>
                        <a:pt x="650157" y="1969015"/>
                        <a:pt x="610260" y="1930672"/>
                      </a:cubicBezTo>
                      <a:cubicBezTo>
                        <a:pt x="560199" y="1884373"/>
                        <a:pt x="446861" y="1820759"/>
                        <a:pt x="260984" y="1807694"/>
                      </a:cubicBezTo>
                      <a:cubicBezTo>
                        <a:pt x="464043" y="1858460"/>
                        <a:pt x="565236" y="1898231"/>
                        <a:pt x="622464" y="1980942"/>
                      </a:cubicBezTo>
                      <a:cubicBezTo>
                        <a:pt x="659897" y="2050462"/>
                        <a:pt x="726062" y="2098426"/>
                        <a:pt x="758170" y="2135691"/>
                      </a:cubicBezTo>
                      <a:cubicBezTo>
                        <a:pt x="853540" y="2207118"/>
                        <a:pt x="818753" y="2171603"/>
                        <a:pt x="845862" y="2275782"/>
                      </a:cubicBezTo>
                      <a:cubicBezTo>
                        <a:pt x="854718" y="2300699"/>
                        <a:pt x="895155" y="2447951"/>
                        <a:pt x="895155" y="2447951"/>
                      </a:cubicBezTo>
                      <a:cubicBezTo>
                        <a:pt x="895155" y="2447951"/>
                        <a:pt x="866073" y="2438058"/>
                        <a:pt x="831356" y="2398607"/>
                      </a:cubicBezTo>
                      <a:cubicBezTo>
                        <a:pt x="796638" y="2359156"/>
                        <a:pt x="773592" y="2284042"/>
                        <a:pt x="745616" y="2239582"/>
                      </a:cubicBezTo>
                      <a:cubicBezTo>
                        <a:pt x="717639" y="2195122"/>
                        <a:pt x="621133" y="2084586"/>
                        <a:pt x="621133" y="2084586"/>
                      </a:cubicBezTo>
                      <a:cubicBezTo>
                        <a:pt x="621133" y="2084586"/>
                        <a:pt x="658769" y="2115120"/>
                        <a:pt x="679701" y="2160312"/>
                      </a:cubicBezTo>
                      <a:cubicBezTo>
                        <a:pt x="700632" y="2205505"/>
                        <a:pt x="720809" y="2240010"/>
                        <a:pt x="744962" y="2280558"/>
                      </a:cubicBezTo>
                      <a:cubicBezTo>
                        <a:pt x="769114" y="2321107"/>
                        <a:pt x="779933" y="2373813"/>
                        <a:pt x="807606" y="2413998"/>
                      </a:cubicBezTo>
                      <a:cubicBezTo>
                        <a:pt x="835280" y="2454182"/>
                        <a:pt x="906731" y="2482867"/>
                        <a:pt x="914985" y="2499234"/>
                      </a:cubicBezTo>
                      <a:cubicBezTo>
                        <a:pt x="958343" y="2586004"/>
                        <a:pt x="992070" y="2647728"/>
                        <a:pt x="1071457" y="2683675"/>
                      </a:cubicBezTo>
                      <a:cubicBezTo>
                        <a:pt x="990453" y="2692108"/>
                        <a:pt x="862805" y="2704194"/>
                        <a:pt x="807814" y="2668055"/>
                      </a:cubicBezTo>
                      <a:cubicBezTo>
                        <a:pt x="752823" y="2631915"/>
                        <a:pt x="669555" y="2556627"/>
                        <a:pt x="623659" y="2526459"/>
                      </a:cubicBezTo>
                      <a:cubicBezTo>
                        <a:pt x="552601" y="2503168"/>
                        <a:pt x="538103" y="2280266"/>
                        <a:pt x="533115" y="2261599"/>
                      </a:cubicBezTo>
                      <a:cubicBezTo>
                        <a:pt x="492938" y="2184733"/>
                        <a:pt x="480219" y="2163092"/>
                        <a:pt x="422074" y="2103277"/>
                      </a:cubicBezTo>
                      <a:cubicBezTo>
                        <a:pt x="471641" y="2188317"/>
                        <a:pt x="498565" y="2224038"/>
                        <a:pt x="512288" y="2273130"/>
                      </a:cubicBezTo>
                      <a:cubicBezTo>
                        <a:pt x="527917" y="2329050"/>
                        <a:pt x="540242" y="2446131"/>
                        <a:pt x="557049" y="2483137"/>
                      </a:cubicBezTo>
                      <a:cubicBezTo>
                        <a:pt x="573855" y="2520144"/>
                        <a:pt x="674503" y="2629721"/>
                        <a:pt x="573855" y="2520146"/>
                      </a:cubicBezTo>
                      <a:cubicBezTo>
                        <a:pt x="540883" y="2484249"/>
                        <a:pt x="491636" y="2484782"/>
                        <a:pt x="471612" y="2452415"/>
                      </a:cubicBezTo>
                      <a:cubicBezTo>
                        <a:pt x="451589" y="2420048"/>
                        <a:pt x="457326" y="2377243"/>
                        <a:pt x="375615" y="2325459"/>
                      </a:cubicBezTo>
                      <a:cubicBezTo>
                        <a:pt x="293903" y="2273675"/>
                        <a:pt x="263613" y="2246681"/>
                        <a:pt x="239156" y="2201857"/>
                      </a:cubicBezTo>
                      <a:cubicBezTo>
                        <a:pt x="214699" y="2157034"/>
                        <a:pt x="105717" y="1970273"/>
                        <a:pt x="192967" y="2150681"/>
                      </a:cubicBezTo>
                      <a:cubicBezTo>
                        <a:pt x="234860" y="2237301"/>
                        <a:pt x="253703" y="2250053"/>
                        <a:pt x="288420" y="2289504"/>
                      </a:cubicBezTo>
                      <a:cubicBezTo>
                        <a:pt x="323136" y="2328957"/>
                        <a:pt x="407409" y="2364480"/>
                        <a:pt x="420087" y="2393301"/>
                      </a:cubicBezTo>
                      <a:cubicBezTo>
                        <a:pt x="486304" y="2549356"/>
                        <a:pt x="513094" y="2517753"/>
                        <a:pt x="627383" y="2574862"/>
                      </a:cubicBezTo>
                      <a:cubicBezTo>
                        <a:pt x="723600" y="2643460"/>
                        <a:pt x="799572" y="2734234"/>
                        <a:pt x="922430" y="2733640"/>
                      </a:cubicBezTo>
                      <a:cubicBezTo>
                        <a:pt x="1046735" y="2735474"/>
                        <a:pt x="1120175" y="2712718"/>
                        <a:pt x="1237590" y="2750358"/>
                      </a:cubicBezTo>
                      <a:cubicBezTo>
                        <a:pt x="1342504" y="2774297"/>
                        <a:pt x="1460692" y="2952546"/>
                        <a:pt x="1701124" y="3004103"/>
                      </a:cubicBezTo>
                      <a:cubicBezTo>
                        <a:pt x="1917179" y="3037209"/>
                        <a:pt x="2037495" y="3090295"/>
                        <a:pt x="2188760" y="3119479"/>
                      </a:cubicBezTo>
                      <a:cubicBezTo>
                        <a:pt x="2262653" y="3149777"/>
                        <a:pt x="2317884" y="3212330"/>
                        <a:pt x="2327197" y="3264776"/>
                      </a:cubicBezTo>
                      <a:cubicBezTo>
                        <a:pt x="2389967" y="3659859"/>
                        <a:pt x="2363467" y="4040501"/>
                        <a:pt x="2363671" y="4412997"/>
                      </a:cubicBezTo>
                      <a:cubicBezTo>
                        <a:pt x="2363671" y="4524553"/>
                        <a:pt x="2250611" y="5280631"/>
                        <a:pt x="2174557" y="5498567"/>
                      </a:cubicBezTo>
                      <a:cubicBezTo>
                        <a:pt x="2158697" y="5563293"/>
                        <a:pt x="2104752" y="5647862"/>
                        <a:pt x="2071741" y="5721579"/>
                      </a:cubicBezTo>
                      <a:cubicBezTo>
                        <a:pt x="2082564" y="5784571"/>
                        <a:pt x="2184673" y="5776500"/>
                        <a:pt x="2184673" y="5776500"/>
                      </a:cubicBezTo>
                      <a:cubicBezTo>
                        <a:pt x="2256526" y="5799063"/>
                        <a:pt x="2243990" y="5843585"/>
                        <a:pt x="2360346" y="5685809"/>
                      </a:cubicBezTo>
                      <a:cubicBezTo>
                        <a:pt x="2406298" y="5664355"/>
                        <a:pt x="2456430" y="5751539"/>
                        <a:pt x="2467141" y="5794177"/>
                      </a:cubicBezTo>
                      <a:cubicBezTo>
                        <a:pt x="2493395" y="5898666"/>
                        <a:pt x="2558508" y="5905179"/>
                        <a:pt x="2580656" y="5892128"/>
                      </a:cubicBezTo>
                      <a:cubicBezTo>
                        <a:pt x="2620597" y="5868592"/>
                        <a:pt x="2652211" y="5960348"/>
                        <a:pt x="2721143" y="5831627"/>
                      </a:cubicBezTo>
                      <a:cubicBezTo>
                        <a:pt x="2757248" y="5708798"/>
                        <a:pt x="2618356" y="5500542"/>
                        <a:pt x="2763969" y="5665337"/>
                      </a:cubicBezTo>
                      <a:cubicBezTo>
                        <a:pt x="2849585" y="5767144"/>
                        <a:pt x="2898497" y="5727626"/>
                        <a:pt x="2897438" y="5618697"/>
                      </a:cubicBezTo>
                      <a:cubicBezTo>
                        <a:pt x="2756278" y="5377808"/>
                        <a:pt x="2710195" y="5298499"/>
                        <a:pt x="2711858" y="5191763"/>
                      </a:cubicBezTo>
                      <a:cubicBezTo>
                        <a:pt x="2684100" y="5038321"/>
                        <a:pt x="2686239" y="4578340"/>
                        <a:pt x="2676510" y="4254233"/>
                      </a:cubicBezTo>
                      <a:cubicBezTo>
                        <a:pt x="2663742" y="4077956"/>
                        <a:pt x="2702980" y="3903274"/>
                        <a:pt x="2698081" y="3761510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FA0614CC-BBCF-5E2F-42C8-5539FD41B912}"/>
                  </a:ext>
                </a:extLst>
              </p:cNvPr>
              <p:cNvSpPr/>
              <p:nvPr/>
            </p:nvSpPr>
            <p:spPr>
              <a:xfrm>
                <a:off x="8084997" y="1648684"/>
                <a:ext cx="483747" cy="26245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3784E05-81E0-98C3-6FFB-E388245AD9BB}"/>
                  </a:ext>
                </a:extLst>
              </p:cNvPr>
              <p:cNvSpPr/>
              <p:nvPr/>
            </p:nvSpPr>
            <p:spPr>
              <a:xfrm rot="17086662">
                <a:off x="8005013" y="3009543"/>
                <a:ext cx="349700" cy="189730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07E14480-490C-309D-32B2-14ED2A30F39D}"/>
                  </a:ext>
                </a:extLst>
              </p:cNvPr>
              <p:cNvSpPr/>
              <p:nvPr/>
            </p:nvSpPr>
            <p:spPr>
              <a:xfrm rot="20108980">
                <a:off x="9849044" y="1937262"/>
                <a:ext cx="141176" cy="76595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6D919B3-2DE1-722B-6E88-9CD108354995}"/>
                  </a:ext>
                </a:extLst>
              </p:cNvPr>
              <p:cNvSpPr/>
              <p:nvPr/>
            </p:nvSpPr>
            <p:spPr>
              <a:xfrm rot="6292386">
                <a:off x="8867056" y="2152821"/>
                <a:ext cx="483747" cy="26245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77B0CC31-B2A3-FF05-B019-284A2C17D5DF}"/>
                  </a:ext>
                </a:extLst>
              </p:cNvPr>
              <p:cNvSpPr/>
              <p:nvPr/>
            </p:nvSpPr>
            <p:spPr>
              <a:xfrm rot="18193446">
                <a:off x="6876922" y="4384526"/>
                <a:ext cx="282733" cy="15339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F8F25359-931C-3063-8781-14E536BD9605}"/>
              </a:ext>
            </a:extLst>
          </p:cNvPr>
          <p:cNvSpPr/>
          <p:nvPr/>
        </p:nvSpPr>
        <p:spPr>
          <a:xfrm rot="7209760">
            <a:off x="10162332" y="6263393"/>
            <a:ext cx="164997" cy="91867"/>
          </a:xfrm>
          <a:custGeom>
            <a:avLst/>
            <a:gdLst>
              <a:gd name="connsiteX0" fmla="*/ 149786 w 326496"/>
              <a:gd name="connsiteY0" fmla="*/ 6914 h 181786"/>
              <a:gd name="connsiteX1" fmla="*/ 326497 w 326496"/>
              <a:gd name="connsiteY1" fmla="*/ 22076 h 181786"/>
              <a:gd name="connsiteX2" fmla="*/ 244751 w 326496"/>
              <a:gd name="connsiteY2" fmla="*/ 133444 h 181786"/>
              <a:gd name="connsiteX3" fmla="*/ 164732 w 326496"/>
              <a:gd name="connsiteY3" fmla="*/ 181305 h 181786"/>
              <a:gd name="connsiteX4" fmla="*/ 81206 w 326496"/>
              <a:gd name="connsiteY4" fmla="*/ 164146 h 181786"/>
              <a:gd name="connsiteX5" fmla="*/ 18130 w 326496"/>
              <a:gd name="connsiteY5" fmla="*/ 169002 h 181786"/>
              <a:gd name="connsiteX6" fmla="*/ 0 w 326496"/>
              <a:gd name="connsiteY6" fmla="*/ 150818 h 181786"/>
              <a:gd name="connsiteX7" fmla="*/ 59731 w 326496"/>
              <a:gd name="connsiteY7" fmla="*/ 146880 h 181786"/>
              <a:gd name="connsiteX8" fmla="*/ 70252 w 326496"/>
              <a:gd name="connsiteY8" fmla="*/ 143534 h 181786"/>
              <a:gd name="connsiteX9" fmla="*/ 149786 w 326496"/>
              <a:gd name="connsiteY9" fmla="*/ 6914 h 18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6496" h="181786">
                <a:moveTo>
                  <a:pt x="149786" y="6914"/>
                </a:moveTo>
                <a:cubicBezTo>
                  <a:pt x="208222" y="-7925"/>
                  <a:pt x="270273" y="2975"/>
                  <a:pt x="326497" y="22076"/>
                </a:cubicBezTo>
                <a:cubicBezTo>
                  <a:pt x="283169" y="45062"/>
                  <a:pt x="268007" y="93785"/>
                  <a:pt x="244751" y="133444"/>
                </a:cubicBezTo>
                <a:cubicBezTo>
                  <a:pt x="228888" y="162203"/>
                  <a:pt x="197808" y="181628"/>
                  <a:pt x="164732" y="181305"/>
                </a:cubicBezTo>
                <a:cubicBezTo>
                  <a:pt x="135595" y="183894"/>
                  <a:pt x="107429" y="175747"/>
                  <a:pt x="81206" y="164146"/>
                </a:cubicBezTo>
                <a:cubicBezTo>
                  <a:pt x="60162" y="162203"/>
                  <a:pt x="39389" y="172995"/>
                  <a:pt x="18130" y="169002"/>
                </a:cubicBezTo>
                <a:cubicBezTo>
                  <a:pt x="11439" y="163552"/>
                  <a:pt x="5719" y="157077"/>
                  <a:pt x="0" y="150818"/>
                </a:cubicBezTo>
                <a:cubicBezTo>
                  <a:pt x="19371" y="144991"/>
                  <a:pt x="39820" y="148984"/>
                  <a:pt x="59731" y="146880"/>
                </a:cubicBezTo>
                <a:cubicBezTo>
                  <a:pt x="62375" y="146016"/>
                  <a:pt x="67609" y="144397"/>
                  <a:pt x="70252" y="143534"/>
                </a:cubicBezTo>
                <a:cubicBezTo>
                  <a:pt x="67232" y="89091"/>
                  <a:pt x="91998" y="22184"/>
                  <a:pt x="149786" y="6914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496F8094-E187-CD32-04BD-E502D978A336}"/>
              </a:ext>
            </a:extLst>
          </p:cNvPr>
          <p:cNvSpPr/>
          <p:nvPr/>
        </p:nvSpPr>
        <p:spPr>
          <a:xfrm rot="18081067">
            <a:off x="10419677" y="6040751"/>
            <a:ext cx="204851" cy="111142"/>
          </a:xfrm>
          <a:custGeom>
            <a:avLst/>
            <a:gdLst>
              <a:gd name="connsiteX0" fmla="*/ 60756 w 483747"/>
              <a:gd name="connsiteY0" fmla="*/ 36547 h 262457"/>
              <a:gd name="connsiteX1" fmla="*/ 254949 w 483747"/>
              <a:gd name="connsiteY1" fmla="*/ 125 h 262457"/>
              <a:gd name="connsiteX2" fmla="*/ 350832 w 483747"/>
              <a:gd name="connsiteY2" fmla="*/ 47176 h 262457"/>
              <a:gd name="connsiteX3" fmla="*/ 406948 w 483747"/>
              <a:gd name="connsiteY3" fmla="*/ 138311 h 262457"/>
              <a:gd name="connsiteX4" fmla="*/ 418333 w 483747"/>
              <a:gd name="connsiteY4" fmla="*/ 162915 h 262457"/>
              <a:gd name="connsiteX5" fmla="*/ 483244 w 483747"/>
              <a:gd name="connsiteY5" fmla="*/ 218923 h 262457"/>
              <a:gd name="connsiteX6" fmla="*/ 478442 w 483747"/>
              <a:gd name="connsiteY6" fmla="*/ 249841 h 262457"/>
              <a:gd name="connsiteX7" fmla="*/ 450815 w 483747"/>
              <a:gd name="connsiteY7" fmla="*/ 230416 h 262457"/>
              <a:gd name="connsiteX8" fmla="*/ 401174 w 483747"/>
              <a:gd name="connsiteY8" fmla="*/ 186926 h 262457"/>
              <a:gd name="connsiteX9" fmla="*/ 270759 w 483747"/>
              <a:gd name="connsiteY9" fmla="*/ 259499 h 262457"/>
              <a:gd name="connsiteX10" fmla="*/ 145038 w 483747"/>
              <a:gd name="connsiteY10" fmla="*/ 225884 h 262457"/>
              <a:gd name="connsiteX11" fmla="*/ 0 w 483747"/>
              <a:gd name="connsiteY11" fmla="*/ 25809 h 262457"/>
              <a:gd name="connsiteX12" fmla="*/ 60756 w 483747"/>
              <a:gd name="connsiteY12" fmla="*/ 36547 h 2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3747" h="262457">
                <a:moveTo>
                  <a:pt x="60756" y="36547"/>
                </a:moveTo>
                <a:cubicBezTo>
                  <a:pt x="127502" y="35899"/>
                  <a:pt x="187934" y="-2465"/>
                  <a:pt x="254949" y="125"/>
                </a:cubicBezTo>
                <a:cubicBezTo>
                  <a:pt x="291910" y="935"/>
                  <a:pt x="326173" y="20467"/>
                  <a:pt x="350832" y="47176"/>
                </a:cubicBezTo>
                <a:cubicBezTo>
                  <a:pt x="375005" y="73508"/>
                  <a:pt x="398260" y="102914"/>
                  <a:pt x="406948" y="138311"/>
                </a:cubicBezTo>
                <a:cubicBezTo>
                  <a:pt x="410023" y="146674"/>
                  <a:pt x="409592" y="157843"/>
                  <a:pt x="418333" y="162915"/>
                </a:cubicBezTo>
                <a:cubicBezTo>
                  <a:pt x="440941" y="180074"/>
                  <a:pt x="468081" y="193995"/>
                  <a:pt x="483244" y="218923"/>
                </a:cubicBezTo>
                <a:cubicBezTo>
                  <a:pt x="484431" y="229445"/>
                  <a:pt x="483783" y="240344"/>
                  <a:pt x="478442" y="249841"/>
                </a:cubicBezTo>
                <a:cubicBezTo>
                  <a:pt x="464197" y="254697"/>
                  <a:pt x="458261" y="238833"/>
                  <a:pt x="450815" y="230416"/>
                </a:cubicBezTo>
                <a:cubicBezTo>
                  <a:pt x="438297" y="211855"/>
                  <a:pt x="419574" y="199013"/>
                  <a:pt x="401174" y="186926"/>
                </a:cubicBezTo>
                <a:cubicBezTo>
                  <a:pt x="367990" y="225830"/>
                  <a:pt x="319806" y="248330"/>
                  <a:pt x="270759" y="259499"/>
                </a:cubicBezTo>
                <a:cubicBezTo>
                  <a:pt x="226298" y="269697"/>
                  <a:pt x="180434" y="252323"/>
                  <a:pt x="145038" y="225884"/>
                </a:cubicBezTo>
                <a:cubicBezTo>
                  <a:pt x="79156" y="174192"/>
                  <a:pt x="34749" y="100810"/>
                  <a:pt x="0" y="25809"/>
                </a:cubicBezTo>
                <a:cubicBezTo>
                  <a:pt x="19695" y="31799"/>
                  <a:pt x="39983" y="36817"/>
                  <a:pt x="60756" y="36547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3D615BB8-5EDF-6C12-4EF7-121AAC4BE878}"/>
              </a:ext>
            </a:extLst>
          </p:cNvPr>
          <p:cNvSpPr/>
          <p:nvPr/>
        </p:nvSpPr>
        <p:spPr>
          <a:xfrm rot="12404381">
            <a:off x="10207256" y="6538912"/>
            <a:ext cx="119078" cy="112390"/>
          </a:xfrm>
          <a:custGeom>
            <a:avLst/>
            <a:gdLst>
              <a:gd name="connsiteX0" fmla="*/ 280634 w 603299"/>
              <a:gd name="connsiteY0" fmla="*/ 65235 h 569413"/>
              <a:gd name="connsiteX1" fmla="*/ 603299 w 603299"/>
              <a:gd name="connsiteY1" fmla="*/ 0 h 569413"/>
              <a:gd name="connsiteX2" fmla="*/ 551123 w 603299"/>
              <a:gd name="connsiteY2" fmla="*/ 81799 h 569413"/>
              <a:gd name="connsiteX3" fmla="*/ 508712 w 603299"/>
              <a:gd name="connsiteY3" fmla="*/ 320885 h 569413"/>
              <a:gd name="connsiteX4" fmla="*/ 451679 w 603299"/>
              <a:gd name="connsiteY4" fmla="*/ 429556 h 569413"/>
              <a:gd name="connsiteX5" fmla="*/ 332864 w 603299"/>
              <a:gd name="connsiteY5" fmla="*/ 493765 h 569413"/>
              <a:gd name="connsiteX6" fmla="*/ 175794 w 603299"/>
              <a:gd name="connsiteY6" fmla="*/ 501859 h 569413"/>
              <a:gd name="connsiteX7" fmla="*/ 39336 w 603299"/>
              <a:gd name="connsiteY7" fmla="*/ 569414 h 569413"/>
              <a:gd name="connsiteX8" fmla="*/ 1888 w 603299"/>
              <a:gd name="connsiteY8" fmla="*/ 543407 h 569413"/>
              <a:gd name="connsiteX9" fmla="*/ 0 w 603299"/>
              <a:gd name="connsiteY9" fmla="*/ 518856 h 569413"/>
              <a:gd name="connsiteX10" fmla="*/ 25144 w 603299"/>
              <a:gd name="connsiteY10" fmla="*/ 518370 h 569413"/>
              <a:gd name="connsiteX11" fmla="*/ 142448 w 603299"/>
              <a:gd name="connsiteY11" fmla="*/ 470942 h 569413"/>
              <a:gd name="connsiteX12" fmla="*/ 113041 w 603299"/>
              <a:gd name="connsiteY12" fmla="*/ 261479 h 569413"/>
              <a:gd name="connsiteX13" fmla="*/ 179571 w 603299"/>
              <a:gd name="connsiteY13" fmla="*/ 130955 h 569413"/>
              <a:gd name="connsiteX14" fmla="*/ 280633 w 603299"/>
              <a:gd name="connsiteY14" fmla="*/ 65235 h 569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3299" h="569413">
                <a:moveTo>
                  <a:pt x="280634" y="65235"/>
                </a:moveTo>
                <a:cubicBezTo>
                  <a:pt x="382236" y="21421"/>
                  <a:pt x="493388" y="4586"/>
                  <a:pt x="603299" y="0"/>
                </a:cubicBezTo>
                <a:cubicBezTo>
                  <a:pt x="582202" y="24605"/>
                  <a:pt x="562076" y="50882"/>
                  <a:pt x="551123" y="81799"/>
                </a:cubicBezTo>
                <a:cubicBezTo>
                  <a:pt x="521554" y="158203"/>
                  <a:pt x="526842" y="241892"/>
                  <a:pt x="508712" y="320885"/>
                </a:cubicBezTo>
                <a:cubicBezTo>
                  <a:pt x="499108" y="360922"/>
                  <a:pt x="481680" y="400527"/>
                  <a:pt x="451679" y="429556"/>
                </a:cubicBezTo>
                <a:cubicBezTo>
                  <a:pt x="419304" y="462038"/>
                  <a:pt x="376138" y="480761"/>
                  <a:pt x="332864" y="493765"/>
                </a:cubicBezTo>
                <a:cubicBezTo>
                  <a:pt x="282252" y="508927"/>
                  <a:pt x="227378" y="517776"/>
                  <a:pt x="175794" y="501859"/>
                </a:cubicBezTo>
                <a:cubicBezTo>
                  <a:pt x="133653" y="529431"/>
                  <a:pt x="90919" y="563802"/>
                  <a:pt x="39336" y="569414"/>
                </a:cubicBezTo>
                <a:cubicBezTo>
                  <a:pt x="26386" y="561320"/>
                  <a:pt x="14246" y="552202"/>
                  <a:pt x="1888" y="543407"/>
                </a:cubicBezTo>
                <a:cubicBezTo>
                  <a:pt x="1134" y="535205"/>
                  <a:pt x="485" y="527004"/>
                  <a:pt x="0" y="518856"/>
                </a:cubicBezTo>
                <a:cubicBezTo>
                  <a:pt x="8310" y="518586"/>
                  <a:pt x="16619" y="518370"/>
                  <a:pt x="25144" y="518370"/>
                </a:cubicBezTo>
                <a:cubicBezTo>
                  <a:pt x="69227" y="520475"/>
                  <a:pt x="107538" y="494521"/>
                  <a:pt x="142448" y="470942"/>
                </a:cubicBezTo>
                <a:cubicBezTo>
                  <a:pt x="107430" y="407488"/>
                  <a:pt x="104300" y="331893"/>
                  <a:pt x="113041" y="261479"/>
                </a:cubicBezTo>
                <a:cubicBezTo>
                  <a:pt x="118275" y="211730"/>
                  <a:pt x="143257" y="165003"/>
                  <a:pt x="179571" y="130955"/>
                </a:cubicBezTo>
                <a:cubicBezTo>
                  <a:pt x="208923" y="103112"/>
                  <a:pt x="243942" y="81961"/>
                  <a:pt x="280633" y="65235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CB28F91-3378-04BC-AA04-992C722DBE17}"/>
              </a:ext>
            </a:extLst>
          </p:cNvPr>
          <p:cNvGrpSpPr/>
          <p:nvPr userDrawn="1"/>
        </p:nvGrpSpPr>
        <p:grpSpPr>
          <a:xfrm>
            <a:off x="1007262" y="-313144"/>
            <a:ext cx="647436" cy="626287"/>
            <a:chOff x="3076218" y="241300"/>
            <a:chExt cx="1540134" cy="1489826"/>
          </a:xfrm>
        </p:grpSpPr>
        <p:sp>
          <p:nvSpPr>
            <p:cNvPr id="43" name="流程图: 接点 42">
              <a:extLst>
                <a:ext uri="{FF2B5EF4-FFF2-40B4-BE49-F238E27FC236}">
                  <a16:creationId xmlns:a16="http://schemas.microsoft.com/office/drawing/2014/main" id="{99B80328-6CB4-1DF4-5DB5-A54A7F90AE35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流程图: 接点 43">
              <a:extLst>
                <a:ext uri="{FF2B5EF4-FFF2-40B4-BE49-F238E27FC236}">
                  <a16:creationId xmlns:a16="http://schemas.microsoft.com/office/drawing/2014/main" id="{4BEC70CA-B494-A9A2-ADEF-DBBDCC624446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流程图: 接点 44">
              <a:extLst>
                <a:ext uri="{FF2B5EF4-FFF2-40B4-BE49-F238E27FC236}">
                  <a16:creationId xmlns:a16="http://schemas.microsoft.com/office/drawing/2014/main" id="{B4EEF0FA-CD3E-8786-5636-BA89BCB93CC7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流程图: 接点 45">
              <a:extLst>
                <a:ext uri="{FF2B5EF4-FFF2-40B4-BE49-F238E27FC236}">
                  <a16:creationId xmlns:a16="http://schemas.microsoft.com/office/drawing/2014/main" id="{F217E5F0-05F2-9ED5-A660-484BB9B1B925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4819375-71A3-0710-CF1C-C42ECA1DBE38}"/>
              </a:ext>
            </a:extLst>
          </p:cNvPr>
          <p:cNvGrpSpPr/>
          <p:nvPr userDrawn="1"/>
        </p:nvGrpSpPr>
        <p:grpSpPr>
          <a:xfrm>
            <a:off x="-726678" y="-189941"/>
            <a:ext cx="1265670" cy="1224326"/>
            <a:chOff x="3076218" y="241300"/>
            <a:chExt cx="1540134" cy="1489826"/>
          </a:xfrm>
        </p:grpSpPr>
        <p:sp>
          <p:nvSpPr>
            <p:cNvPr id="48" name="流程图: 接点 47">
              <a:extLst>
                <a:ext uri="{FF2B5EF4-FFF2-40B4-BE49-F238E27FC236}">
                  <a16:creationId xmlns:a16="http://schemas.microsoft.com/office/drawing/2014/main" id="{A0AC7BA1-3CA3-63FB-D1B5-DC0A5C6B20B7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流程图: 接点 48">
              <a:extLst>
                <a:ext uri="{FF2B5EF4-FFF2-40B4-BE49-F238E27FC236}">
                  <a16:creationId xmlns:a16="http://schemas.microsoft.com/office/drawing/2014/main" id="{D5EC945D-8397-01F5-B2CE-E6367B4C0C5E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流程图: 接点 49">
              <a:extLst>
                <a:ext uri="{FF2B5EF4-FFF2-40B4-BE49-F238E27FC236}">
                  <a16:creationId xmlns:a16="http://schemas.microsoft.com/office/drawing/2014/main" id="{5C0D58FC-4640-B365-B372-EE7BB2266ED9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流程图: 接点 50">
              <a:extLst>
                <a:ext uri="{FF2B5EF4-FFF2-40B4-BE49-F238E27FC236}">
                  <a16:creationId xmlns:a16="http://schemas.microsoft.com/office/drawing/2014/main" id="{BB02E220-EC43-3425-BB0C-332788ED6C1C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2" name="矩形: 对角圆角 51">
            <a:extLst>
              <a:ext uri="{FF2B5EF4-FFF2-40B4-BE49-F238E27FC236}">
                <a16:creationId xmlns:a16="http://schemas.microsoft.com/office/drawing/2014/main" id="{85F445C0-A465-E2C7-64AF-DD9BC57AB5CF}"/>
              </a:ext>
            </a:extLst>
          </p:cNvPr>
          <p:cNvSpPr/>
          <p:nvPr userDrawn="1"/>
        </p:nvSpPr>
        <p:spPr>
          <a:xfrm>
            <a:off x="328250" y="-348265"/>
            <a:ext cx="837546" cy="1056670"/>
          </a:xfrm>
          <a:prstGeom prst="round2DiagRect">
            <a:avLst/>
          </a:prstGeom>
          <a:gradFill>
            <a:gsLst>
              <a:gs pos="0">
                <a:srgbClr val="E0B597"/>
              </a:gs>
              <a:gs pos="100000">
                <a:srgbClr val="BB7C50"/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F7BAA98-C673-2DCC-F199-79679B6AF78F}"/>
              </a:ext>
            </a:extLst>
          </p:cNvPr>
          <p:cNvSpPr/>
          <p:nvPr userDrawn="1"/>
        </p:nvSpPr>
        <p:spPr>
          <a:xfrm rot="14897930">
            <a:off x="9862628" y="6586803"/>
            <a:ext cx="87228" cy="82329"/>
          </a:xfrm>
          <a:custGeom>
            <a:avLst/>
            <a:gdLst>
              <a:gd name="connsiteX0" fmla="*/ 280634 w 603299"/>
              <a:gd name="connsiteY0" fmla="*/ 65235 h 569413"/>
              <a:gd name="connsiteX1" fmla="*/ 603299 w 603299"/>
              <a:gd name="connsiteY1" fmla="*/ 0 h 569413"/>
              <a:gd name="connsiteX2" fmla="*/ 551123 w 603299"/>
              <a:gd name="connsiteY2" fmla="*/ 81799 h 569413"/>
              <a:gd name="connsiteX3" fmla="*/ 508712 w 603299"/>
              <a:gd name="connsiteY3" fmla="*/ 320885 h 569413"/>
              <a:gd name="connsiteX4" fmla="*/ 451679 w 603299"/>
              <a:gd name="connsiteY4" fmla="*/ 429556 h 569413"/>
              <a:gd name="connsiteX5" fmla="*/ 332864 w 603299"/>
              <a:gd name="connsiteY5" fmla="*/ 493765 h 569413"/>
              <a:gd name="connsiteX6" fmla="*/ 175794 w 603299"/>
              <a:gd name="connsiteY6" fmla="*/ 501859 h 569413"/>
              <a:gd name="connsiteX7" fmla="*/ 39336 w 603299"/>
              <a:gd name="connsiteY7" fmla="*/ 569414 h 569413"/>
              <a:gd name="connsiteX8" fmla="*/ 1888 w 603299"/>
              <a:gd name="connsiteY8" fmla="*/ 543407 h 569413"/>
              <a:gd name="connsiteX9" fmla="*/ 0 w 603299"/>
              <a:gd name="connsiteY9" fmla="*/ 518856 h 569413"/>
              <a:gd name="connsiteX10" fmla="*/ 25144 w 603299"/>
              <a:gd name="connsiteY10" fmla="*/ 518370 h 569413"/>
              <a:gd name="connsiteX11" fmla="*/ 142448 w 603299"/>
              <a:gd name="connsiteY11" fmla="*/ 470942 h 569413"/>
              <a:gd name="connsiteX12" fmla="*/ 113041 w 603299"/>
              <a:gd name="connsiteY12" fmla="*/ 261479 h 569413"/>
              <a:gd name="connsiteX13" fmla="*/ 179571 w 603299"/>
              <a:gd name="connsiteY13" fmla="*/ 130955 h 569413"/>
              <a:gd name="connsiteX14" fmla="*/ 280633 w 603299"/>
              <a:gd name="connsiteY14" fmla="*/ 65235 h 569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3299" h="569413">
                <a:moveTo>
                  <a:pt x="280634" y="65235"/>
                </a:moveTo>
                <a:cubicBezTo>
                  <a:pt x="382236" y="21421"/>
                  <a:pt x="493388" y="4586"/>
                  <a:pt x="603299" y="0"/>
                </a:cubicBezTo>
                <a:cubicBezTo>
                  <a:pt x="582202" y="24605"/>
                  <a:pt x="562076" y="50882"/>
                  <a:pt x="551123" y="81799"/>
                </a:cubicBezTo>
                <a:cubicBezTo>
                  <a:pt x="521554" y="158203"/>
                  <a:pt x="526842" y="241892"/>
                  <a:pt x="508712" y="320885"/>
                </a:cubicBezTo>
                <a:cubicBezTo>
                  <a:pt x="499108" y="360922"/>
                  <a:pt x="481680" y="400527"/>
                  <a:pt x="451679" y="429556"/>
                </a:cubicBezTo>
                <a:cubicBezTo>
                  <a:pt x="419304" y="462038"/>
                  <a:pt x="376138" y="480761"/>
                  <a:pt x="332864" y="493765"/>
                </a:cubicBezTo>
                <a:cubicBezTo>
                  <a:pt x="282252" y="508927"/>
                  <a:pt x="227378" y="517776"/>
                  <a:pt x="175794" y="501859"/>
                </a:cubicBezTo>
                <a:cubicBezTo>
                  <a:pt x="133653" y="529431"/>
                  <a:pt x="90919" y="563802"/>
                  <a:pt x="39336" y="569414"/>
                </a:cubicBezTo>
                <a:cubicBezTo>
                  <a:pt x="26386" y="561320"/>
                  <a:pt x="14246" y="552202"/>
                  <a:pt x="1888" y="543407"/>
                </a:cubicBezTo>
                <a:cubicBezTo>
                  <a:pt x="1134" y="535205"/>
                  <a:pt x="485" y="527004"/>
                  <a:pt x="0" y="518856"/>
                </a:cubicBezTo>
                <a:cubicBezTo>
                  <a:pt x="8310" y="518586"/>
                  <a:pt x="16619" y="518370"/>
                  <a:pt x="25144" y="518370"/>
                </a:cubicBezTo>
                <a:cubicBezTo>
                  <a:pt x="69227" y="520475"/>
                  <a:pt x="107538" y="494521"/>
                  <a:pt x="142448" y="470942"/>
                </a:cubicBezTo>
                <a:cubicBezTo>
                  <a:pt x="107430" y="407488"/>
                  <a:pt x="104300" y="331893"/>
                  <a:pt x="113041" y="261479"/>
                </a:cubicBezTo>
                <a:cubicBezTo>
                  <a:pt x="118275" y="211730"/>
                  <a:pt x="143257" y="165003"/>
                  <a:pt x="179571" y="130955"/>
                </a:cubicBezTo>
                <a:cubicBezTo>
                  <a:pt x="208923" y="103112"/>
                  <a:pt x="243942" y="81961"/>
                  <a:pt x="280633" y="65235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931292BF-3DA7-AA85-DA82-F5AFA1C07510}"/>
              </a:ext>
            </a:extLst>
          </p:cNvPr>
          <p:cNvSpPr/>
          <p:nvPr userDrawn="1"/>
        </p:nvSpPr>
        <p:spPr>
          <a:xfrm rot="1046042">
            <a:off x="9915841" y="6338906"/>
            <a:ext cx="118385" cy="111736"/>
          </a:xfrm>
          <a:custGeom>
            <a:avLst/>
            <a:gdLst>
              <a:gd name="connsiteX0" fmla="*/ 280634 w 603299"/>
              <a:gd name="connsiteY0" fmla="*/ 65235 h 569413"/>
              <a:gd name="connsiteX1" fmla="*/ 603299 w 603299"/>
              <a:gd name="connsiteY1" fmla="*/ 0 h 569413"/>
              <a:gd name="connsiteX2" fmla="*/ 551123 w 603299"/>
              <a:gd name="connsiteY2" fmla="*/ 81799 h 569413"/>
              <a:gd name="connsiteX3" fmla="*/ 508712 w 603299"/>
              <a:gd name="connsiteY3" fmla="*/ 320885 h 569413"/>
              <a:gd name="connsiteX4" fmla="*/ 451679 w 603299"/>
              <a:gd name="connsiteY4" fmla="*/ 429556 h 569413"/>
              <a:gd name="connsiteX5" fmla="*/ 332864 w 603299"/>
              <a:gd name="connsiteY5" fmla="*/ 493765 h 569413"/>
              <a:gd name="connsiteX6" fmla="*/ 175794 w 603299"/>
              <a:gd name="connsiteY6" fmla="*/ 501859 h 569413"/>
              <a:gd name="connsiteX7" fmla="*/ 39336 w 603299"/>
              <a:gd name="connsiteY7" fmla="*/ 569414 h 569413"/>
              <a:gd name="connsiteX8" fmla="*/ 1888 w 603299"/>
              <a:gd name="connsiteY8" fmla="*/ 543407 h 569413"/>
              <a:gd name="connsiteX9" fmla="*/ 0 w 603299"/>
              <a:gd name="connsiteY9" fmla="*/ 518856 h 569413"/>
              <a:gd name="connsiteX10" fmla="*/ 25144 w 603299"/>
              <a:gd name="connsiteY10" fmla="*/ 518370 h 569413"/>
              <a:gd name="connsiteX11" fmla="*/ 142448 w 603299"/>
              <a:gd name="connsiteY11" fmla="*/ 470942 h 569413"/>
              <a:gd name="connsiteX12" fmla="*/ 113041 w 603299"/>
              <a:gd name="connsiteY12" fmla="*/ 261479 h 569413"/>
              <a:gd name="connsiteX13" fmla="*/ 179571 w 603299"/>
              <a:gd name="connsiteY13" fmla="*/ 130955 h 569413"/>
              <a:gd name="connsiteX14" fmla="*/ 280633 w 603299"/>
              <a:gd name="connsiteY14" fmla="*/ 65235 h 569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3299" h="569413">
                <a:moveTo>
                  <a:pt x="280634" y="65235"/>
                </a:moveTo>
                <a:cubicBezTo>
                  <a:pt x="382236" y="21421"/>
                  <a:pt x="493388" y="4586"/>
                  <a:pt x="603299" y="0"/>
                </a:cubicBezTo>
                <a:cubicBezTo>
                  <a:pt x="582202" y="24605"/>
                  <a:pt x="562076" y="50882"/>
                  <a:pt x="551123" y="81799"/>
                </a:cubicBezTo>
                <a:cubicBezTo>
                  <a:pt x="521554" y="158203"/>
                  <a:pt x="526842" y="241892"/>
                  <a:pt x="508712" y="320885"/>
                </a:cubicBezTo>
                <a:cubicBezTo>
                  <a:pt x="499108" y="360922"/>
                  <a:pt x="481680" y="400527"/>
                  <a:pt x="451679" y="429556"/>
                </a:cubicBezTo>
                <a:cubicBezTo>
                  <a:pt x="419304" y="462038"/>
                  <a:pt x="376138" y="480761"/>
                  <a:pt x="332864" y="493765"/>
                </a:cubicBezTo>
                <a:cubicBezTo>
                  <a:pt x="282252" y="508927"/>
                  <a:pt x="227378" y="517776"/>
                  <a:pt x="175794" y="501859"/>
                </a:cubicBezTo>
                <a:cubicBezTo>
                  <a:pt x="133653" y="529431"/>
                  <a:pt x="90919" y="563802"/>
                  <a:pt x="39336" y="569414"/>
                </a:cubicBezTo>
                <a:cubicBezTo>
                  <a:pt x="26386" y="561320"/>
                  <a:pt x="14246" y="552202"/>
                  <a:pt x="1888" y="543407"/>
                </a:cubicBezTo>
                <a:cubicBezTo>
                  <a:pt x="1134" y="535205"/>
                  <a:pt x="485" y="527004"/>
                  <a:pt x="0" y="518856"/>
                </a:cubicBezTo>
                <a:cubicBezTo>
                  <a:pt x="8310" y="518586"/>
                  <a:pt x="16619" y="518370"/>
                  <a:pt x="25144" y="518370"/>
                </a:cubicBezTo>
                <a:cubicBezTo>
                  <a:pt x="69227" y="520475"/>
                  <a:pt x="107538" y="494521"/>
                  <a:pt x="142448" y="470942"/>
                </a:cubicBezTo>
                <a:cubicBezTo>
                  <a:pt x="107430" y="407488"/>
                  <a:pt x="104300" y="331893"/>
                  <a:pt x="113041" y="261479"/>
                </a:cubicBezTo>
                <a:cubicBezTo>
                  <a:pt x="118275" y="211730"/>
                  <a:pt x="143257" y="165003"/>
                  <a:pt x="179571" y="130955"/>
                </a:cubicBezTo>
                <a:cubicBezTo>
                  <a:pt x="208923" y="103112"/>
                  <a:pt x="243942" y="81961"/>
                  <a:pt x="280633" y="65235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802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5B401D-0F41-417C-BD78-6550CE9647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0366D-4631-4151-93A7-C78413A9A34F}" type="datetimeFigureOut">
              <a:rPr lang="zh-CN" altLang="en-US" smtClean="0"/>
              <a:t>2022/9/15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27354C-A5FA-4F5B-B4ED-7C97D77454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2DF5A4-1ED9-411D-9EB9-D804BD409B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39C5D-9FB2-45C1-83A2-6E8F2A0E89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945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09469B86-110D-976A-1D0B-4544B14EBA02}"/>
              </a:ext>
            </a:extLst>
          </p:cNvPr>
          <p:cNvSpPr/>
          <p:nvPr/>
        </p:nvSpPr>
        <p:spPr>
          <a:xfrm>
            <a:off x="8928100" y="5130800"/>
            <a:ext cx="1968500" cy="1714500"/>
          </a:xfrm>
          <a:custGeom>
            <a:avLst/>
            <a:gdLst>
              <a:gd name="connsiteX0" fmla="*/ 457200 w 1968500"/>
              <a:gd name="connsiteY0" fmla="*/ 1803400 h 1803400"/>
              <a:gd name="connsiteX1" fmla="*/ 1968500 w 1968500"/>
              <a:gd name="connsiteY1" fmla="*/ 190500 h 1803400"/>
              <a:gd name="connsiteX2" fmla="*/ 1625600 w 1968500"/>
              <a:gd name="connsiteY2" fmla="*/ 0 h 1803400"/>
              <a:gd name="connsiteX3" fmla="*/ 0 w 1968500"/>
              <a:gd name="connsiteY3" fmla="*/ 1803400 h 1803400"/>
              <a:gd name="connsiteX4" fmla="*/ 457200 w 1968500"/>
              <a:gd name="connsiteY4" fmla="*/ 1803400 h 1803400"/>
              <a:gd name="connsiteX0" fmla="*/ 457200 w 1968500"/>
              <a:gd name="connsiteY0" fmla="*/ 1714500 h 1714500"/>
              <a:gd name="connsiteX1" fmla="*/ 1968500 w 1968500"/>
              <a:gd name="connsiteY1" fmla="*/ 101600 h 1714500"/>
              <a:gd name="connsiteX2" fmla="*/ 1727200 w 1968500"/>
              <a:gd name="connsiteY2" fmla="*/ 0 h 1714500"/>
              <a:gd name="connsiteX3" fmla="*/ 0 w 1968500"/>
              <a:gd name="connsiteY3" fmla="*/ 1714500 h 1714500"/>
              <a:gd name="connsiteX4" fmla="*/ 457200 w 1968500"/>
              <a:gd name="connsiteY4" fmla="*/ 171450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500" h="1714500">
                <a:moveTo>
                  <a:pt x="457200" y="1714500"/>
                </a:moveTo>
                <a:lnTo>
                  <a:pt x="1968500" y="101600"/>
                </a:lnTo>
                <a:lnTo>
                  <a:pt x="1727200" y="0"/>
                </a:lnTo>
                <a:lnTo>
                  <a:pt x="0" y="1714500"/>
                </a:lnTo>
                <a:lnTo>
                  <a:pt x="457200" y="1714500"/>
                </a:lnTo>
                <a:close/>
              </a:path>
            </a:pathLst>
          </a:custGeom>
          <a:gradFill>
            <a:gsLst>
              <a:gs pos="42000">
                <a:schemeClr val="bg1">
                  <a:lumMod val="50000"/>
                  <a:alpha val="0"/>
                </a:schemeClr>
              </a:gs>
              <a:gs pos="100000">
                <a:schemeClr val="tx1">
                  <a:lumMod val="95000"/>
                  <a:lumOff val="5000"/>
                  <a:alpha val="2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AC8EAC-EFC6-7ABC-4C7D-17B4CF917C1E}"/>
              </a:ext>
            </a:extLst>
          </p:cNvPr>
          <p:cNvSpPr txBox="1"/>
          <p:nvPr/>
        </p:nvSpPr>
        <p:spPr>
          <a:xfrm>
            <a:off x="10468667" y="4436574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0">
                      <a:srgbClr val="E0B597">
                        <a:alpha val="21000"/>
                      </a:srgbClr>
                    </a:gs>
                    <a:gs pos="99000">
                      <a:srgbClr val="E0B597">
                        <a:alpha val="0"/>
                      </a:srgbClr>
                    </a:gs>
                  </a:gsLst>
                  <a:lin ang="5400000" scaled="1"/>
                </a:gradFill>
                <a:latin typeface="新宋体" panose="02010609030101010101" pitchFamily="49" charset="-122"/>
                <a:ea typeface="新宋体" panose="02010609030101010101" pitchFamily="49" charset="-122"/>
              </a:rPr>
              <a:t>秋</a:t>
            </a:r>
          </a:p>
        </p:txBody>
      </p:sp>
      <p:sp>
        <p:nvSpPr>
          <p:cNvPr id="133" name="矩形: 对角圆角 132">
            <a:extLst>
              <a:ext uri="{FF2B5EF4-FFF2-40B4-BE49-F238E27FC236}">
                <a16:creationId xmlns:a16="http://schemas.microsoft.com/office/drawing/2014/main" id="{E390B39E-09CD-C1A0-D517-6486A31AD553}"/>
              </a:ext>
            </a:extLst>
          </p:cNvPr>
          <p:cNvSpPr/>
          <p:nvPr/>
        </p:nvSpPr>
        <p:spPr>
          <a:xfrm>
            <a:off x="1524000" y="3248184"/>
            <a:ext cx="4000500" cy="54390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E0B597"/>
              </a:gs>
              <a:gs pos="100000">
                <a:srgbClr val="BB7C50"/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图形 37">
            <a:extLst>
              <a:ext uri="{FF2B5EF4-FFF2-40B4-BE49-F238E27FC236}">
                <a16:creationId xmlns:a16="http://schemas.microsoft.com/office/drawing/2014/main" id="{69FEEF9F-CA2F-31A9-35DD-195DEC4E0D78}"/>
              </a:ext>
            </a:extLst>
          </p:cNvPr>
          <p:cNvGrpSpPr/>
          <p:nvPr/>
        </p:nvGrpSpPr>
        <p:grpSpPr>
          <a:xfrm>
            <a:off x="6303879" y="155525"/>
            <a:ext cx="5699436" cy="7903117"/>
            <a:chOff x="6623193" y="837697"/>
            <a:chExt cx="4997216" cy="6929384"/>
          </a:xfr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</a:schemeClr>
              </a:gs>
            </a:gsLst>
            <a:lin ang="5400000" scaled="1"/>
          </a:gra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F0522D1-BA76-97B1-5443-C6D70FE5D62B}"/>
                </a:ext>
              </a:extLst>
            </p:cNvPr>
            <p:cNvSpPr/>
            <p:nvPr/>
          </p:nvSpPr>
          <p:spPr>
            <a:xfrm>
              <a:off x="7850973" y="1757433"/>
              <a:ext cx="1864943" cy="3370595"/>
            </a:xfrm>
            <a:custGeom>
              <a:avLst/>
              <a:gdLst>
                <a:gd name="connsiteX0" fmla="*/ 1378929 w 1864943"/>
                <a:gd name="connsiteY0" fmla="*/ 3370575 h 3370595"/>
                <a:gd name="connsiteX1" fmla="*/ 1414786 w 1864943"/>
                <a:gd name="connsiteY1" fmla="*/ 3145455 h 3370595"/>
                <a:gd name="connsiteX2" fmla="*/ 1393893 w 1864943"/>
                <a:gd name="connsiteY2" fmla="*/ 2761190 h 3370595"/>
                <a:gd name="connsiteX3" fmla="*/ 1631663 w 1864943"/>
                <a:gd name="connsiteY3" fmla="*/ 2283512 h 3370595"/>
                <a:gd name="connsiteX4" fmla="*/ 1706540 w 1864943"/>
                <a:gd name="connsiteY4" fmla="*/ 2023789 h 3370595"/>
                <a:gd name="connsiteX5" fmla="*/ 1617280 w 1864943"/>
                <a:gd name="connsiteY5" fmla="*/ 1514042 h 3370595"/>
                <a:gd name="connsiteX6" fmla="*/ 1864938 w 1864943"/>
                <a:gd name="connsiteY6" fmla="*/ 865086 h 3370595"/>
                <a:gd name="connsiteX7" fmla="*/ 1664323 w 1864943"/>
                <a:gd name="connsiteY7" fmla="*/ 1189589 h 3370595"/>
                <a:gd name="connsiteX8" fmla="*/ 1583578 w 1864943"/>
                <a:gd name="connsiteY8" fmla="*/ 1477837 h 3370595"/>
                <a:gd name="connsiteX9" fmla="*/ 1541245 w 1864943"/>
                <a:gd name="connsiteY9" fmla="*/ 1252904 h 3370595"/>
                <a:gd name="connsiteX10" fmla="*/ 1585709 w 1864943"/>
                <a:gd name="connsiteY10" fmla="*/ 653683 h 3370595"/>
                <a:gd name="connsiteX11" fmla="*/ 1510758 w 1864943"/>
                <a:gd name="connsiteY11" fmla="*/ 1210631 h 3370595"/>
                <a:gd name="connsiteX12" fmla="*/ 1466580 w 1864943"/>
                <a:gd name="connsiteY12" fmla="*/ 1126457 h 3370595"/>
                <a:gd name="connsiteX13" fmla="*/ 1418792 w 1864943"/>
                <a:gd name="connsiteY13" fmla="*/ 942361 h 3370595"/>
                <a:gd name="connsiteX14" fmla="*/ 1431985 w 1864943"/>
                <a:gd name="connsiteY14" fmla="*/ 1115114 h 3370595"/>
                <a:gd name="connsiteX15" fmla="*/ 1522920 w 1864943"/>
                <a:gd name="connsiteY15" fmla="*/ 1282156 h 3370595"/>
                <a:gd name="connsiteX16" fmla="*/ 1624974 w 1864943"/>
                <a:gd name="connsiteY16" fmla="*/ 2160885 h 3370595"/>
                <a:gd name="connsiteX17" fmla="*/ 1569243 w 1864943"/>
                <a:gd name="connsiteY17" fmla="*/ 2310696 h 3370595"/>
                <a:gd name="connsiteX18" fmla="*/ 1604286 w 1864943"/>
                <a:gd name="connsiteY18" fmla="*/ 1890295 h 3370595"/>
                <a:gd name="connsiteX19" fmla="*/ 1442292 w 1864943"/>
                <a:gd name="connsiteY19" fmla="*/ 1653633 h 3370595"/>
                <a:gd name="connsiteX20" fmla="*/ 1592053 w 1864943"/>
                <a:gd name="connsiteY20" fmla="*/ 1973375 h 3370595"/>
                <a:gd name="connsiteX21" fmla="*/ 1532116 w 1864943"/>
                <a:gd name="connsiteY21" fmla="*/ 2318376 h 3370595"/>
                <a:gd name="connsiteX22" fmla="*/ 1480814 w 1864943"/>
                <a:gd name="connsiteY22" fmla="*/ 2471541 h 3370595"/>
                <a:gd name="connsiteX23" fmla="*/ 1486797 w 1864943"/>
                <a:gd name="connsiteY23" fmla="*/ 2318782 h 3370595"/>
                <a:gd name="connsiteX24" fmla="*/ 1507627 w 1864943"/>
                <a:gd name="connsiteY24" fmla="*/ 2139982 h 3370595"/>
                <a:gd name="connsiteX25" fmla="*/ 1548393 w 1864943"/>
                <a:gd name="connsiteY25" fmla="*/ 1923966 h 3370595"/>
                <a:gd name="connsiteX26" fmla="*/ 1458559 w 1864943"/>
                <a:gd name="connsiteY26" fmla="*/ 2020473 h 3370595"/>
                <a:gd name="connsiteX27" fmla="*/ 1390375 w 1864943"/>
                <a:gd name="connsiteY27" fmla="*/ 1573369 h 3370595"/>
                <a:gd name="connsiteX28" fmla="*/ 1459619 w 1864943"/>
                <a:gd name="connsiteY28" fmla="*/ 1223300 h 3370595"/>
                <a:gd name="connsiteX29" fmla="*/ 1434557 w 1864943"/>
                <a:gd name="connsiteY29" fmla="*/ 1331293 h 3370595"/>
                <a:gd name="connsiteX30" fmla="*/ 1419865 w 1864943"/>
                <a:gd name="connsiteY30" fmla="*/ 1387555 h 3370595"/>
                <a:gd name="connsiteX31" fmla="*/ 1387790 w 1864943"/>
                <a:gd name="connsiteY31" fmla="*/ 1211942 h 3370595"/>
                <a:gd name="connsiteX32" fmla="*/ 1163946 w 1864943"/>
                <a:gd name="connsiteY32" fmla="*/ -20 h 3370595"/>
                <a:gd name="connsiteX33" fmla="*/ 1365531 w 1864943"/>
                <a:gd name="connsiteY33" fmla="*/ 1253115 h 3370595"/>
                <a:gd name="connsiteX34" fmla="*/ 1396278 w 1864943"/>
                <a:gd name="connsiteY34" fmla="*/ 1377331 h 3370595"/>
                <a:gd name="connsiteX35" fmla="*/ 1342558 w 1864943"/>
                <a:gd name="connsiteY35" fmla="*/ 1291997 h 3370595"/>
                <a:gd name="connsiteX36" fmla="*/ 1185533 w 1864943"/>
                <a:gd name="connsiteY36" fmla="*/ 801779 h 3370595"/>
                <a:gd name="connsiteX37" fmla="*/ 1000309 w 1864943"/>
                <a:gd name="connsiteY37" fmla="*/ 77373 h 3370595"/>
                <a:gd name="connsiteX38" fmla="*/ 1152910 w 1864943"/>
                <a:gd name="connsiteY38" fmla="*/ 775006 h 3370595"/>
                <a:gd name="connsiteX39" fmla="*/ 1392195 w 1864943"/>
                <a:gd name="connsiteY39" fmla="*/ 1428010 h 3370595"/>
                <a:gd name="connsiteX40" fmla="*/ 1373527 w 1864943"/>
                <a:gd name="connsiteY40" fmla="*/ 1555343 h 3370595"/>
                <a:gd name="connsiteX41" fmla="*/ 1359940 w 1864943"/>
                <a:gd name="connsiteY41" fmla="*/ 1657654 h 3370595"/>
                <a:gd name="connsiteX42" fmla="*/ 1414067 w 1864943"/>
                <a:gd name="connsiteY42" fmla="*/ 1938756 h 3370595"/>
                <a:gd name="connsiteX43" fmla="*/ 1470933 w 1864943"/>
                <a:gd name="connsiteY43" fmla="*/ 2162986 h 3370595"/>
                <a:gd name="connsiteX44" fmla="*/ 1425360 w 1864943"/>
                <a:gd name="connsiteY44" fmla="*/ 2559059 h 3370595"/>
                <a:gd name="connsiteX45" fmla="*/ 1338859 w 1864943"/>
                <a:gd name="connsiteY45" fmla="*/ 2784101 h 3370595"/>
                <a:gd name="connsiteX46" fmla="*/ 1290781 w 1864943"/>
                <a:gd name="connsiteY46" fmla="*/ 2791321 h 3370595"/>
                <a:gd name="connsiteX47" fmla="*/ 1258247 w 1864943"/>
                <a:gd name="connsiteY47" fmla="*/ 2659010 h 3370595"/>
                <a:gd name="connsiteX48" fmla="*/ 1322079 w 1864943"/>
                <a:gd name="connsiteY48" fmla="*/ 2146363 h 3370595"/>
                <a:gd name="connsiteX49" fmla="*/ 1272710 w 1864943"/>
                <a:gd name="connsiteY49" fmla="*/ 1687877 h 3370595"/>
                <a:gd name="connsiteX50" fmla="*/ 1252102 w 1864943"/>
                <a:gd name="connsiteY50" fmla="*/ 1454768 h 3370595"/>
                <a:gd name="connsiteX51" fmla="*/ 1207821 w 1864943"/>
                <a:gd name="connsiteY51" fmla="*/ 1226391 h 3370595"/>
                <a:gd name="connsiteX52" fmla="*/ 1195447 w 1864943"/>
                <a:gd name="connsiteY52" fmla="*/ 1192705 h 3370595"/>
                <a:gd name="connsiteX53" fmla="*/ 1230092 w 1864943"/>
                <a:gd name="connsiteY53" fmla="*/ 1439284 h 3370595"/>
                <a:gd name="connsiteX54" fmla="*/ 1182386 w 1864943"/>
                <a:gd name="connsiteY54" fmla="*/ 1363553 h 3370595"/>
                <a:gd name="connsiteX55" fmla="*/ 1044730 w 1864943"/>
                <a:gd name="connsiteY55" fmla="*/ 945627 h 3370595"/>
                <a:gd name="connsiteX56" fmla="*/ 963532 w 1864943"/>
                <a:gd name="connsiteY56" fmla="*/ 481330 h 3370595"/>
                <a:gd name="connsiteX57" fmla="*/ 1097675 w 1864943"/>
                <a:gd name="connsiteY57" fmla="*/ 1226461 h 3370595"/>
                <a:gd name="connsiteX58" fmla="*/ 1176021 w 1864943"/>
                <a:gd name="connsiteY58" fmla="*/ 1393404 h 3370595"/>
                <a:gd name="connsiteX59" fmla="*/ 1235835 w 1864943"/>
                <a:gd name="connsiteY59" fmla="*/ 1631679 h 3370595"/>
                <a:gd name="connsiteX60" fmla="*/ 1154693 w 1864943"/>
                <a:gd name="connsiteY60" fmla="*/ 1499625 h 3370595"/>
                <a:gd name="connsiteX61" fmla="*/ 1009782 w 1864943"/>
                <a:gd name="connsiteY61" fmla="*/ 1213416 h 3370595"/>
                <a:gd name="connsiteX62" fmla="*/ 1031422 w 1864943"/>
                <a:gd name="connsiteY62" fmla="*/ 1322310 h 3370595"/>
                <a:gd name="connsiteX63" fmla="*/ 1226563 w 1864943"/>
                <a:gd name="connsiteY63" fmla="*/ 1665212 h 3370595"/>
                <a:gd name="connsiteX64" fmla="*/ 1287505 w 1864943"/>
                <a:gd name="connsiteY64" fmla="*/ 2025901 h 3370595"/>
                <a:gd name="connsiteX65" fmla="*/ 1260519 w 1864943"/>
                <a:gd name="connsiteY65" fmla="*/ 2225070 h 3370595"/>
                <a:gd name="connsiteX66" fmla="*/ 1201071 w 1864943"/>
                <a:gd name="connsiteY66" fmla="*/ 2110891 h 3370595"/>
                <a:gd name="connsiteX67" fmla="*/ 1126512 w 1864943"/>
                <a:gd name="connsiteY67" fmla="*/ 1911148 h 3370595"/>
                <a:gd name="connsiteX68" fmla="*/ 1010671 w 1864943"/>
                <a:gd name="connsiteY68" fmla="*/ 1623543 h 3370595"/>
                <a:gd name="connsiteX69" fmla="*/ 1106608 w 1864943"/>
                <a:gd name="connsiteY69" fmla="*/ 1869558 h 3370595"/>
                <a:gd name="connsiteX70" fmla="*/ 1102867 w 1864943"/>
                <a:gd name="connsiteY70" fmla="*/ 1998573 h 3370595"/>
                <a:gd name="connsiteX71" fmla="*/ 873916 w 1864943"/>
                <a:gd name="connsiteY71" fmla="*/ 1692747 h 3370595"/>
                <a:gd name="connsiteX72" fmla="*/ 770080 w 1864943"/>
                <a:gd name="connsiteY72" fmla="*/ 1294725 h 3370595"/>
                <a:gd name="connsiteX73" fmla="*/ 720858 w 1864943"/>
                <a:gd name="connsiteY73" fmla="*/ 942370 h 3370595"/>
                <a:gd name="connsiteX74" fmla="*/ 826011 w 1864943"/>
                <a:gd name="connsiteY74" fmla="*/ 1554537 h 3370595"/>
                <a:gd name="connsiteX75" fmla="*/ 854331 w 1864943"/>
                <a:gd name="connsiteY75" fmla="*/ 1731506 h 3370595"/>
                <a:gd name="connsiteX76" fmla="*/ 727047 w 1864943"/>
                <a:gd name="connsiteY76" fmla="*/ 1375658 h 3370595"/>
                <a:gd name="connsiteX77" fmla="*/ 578267 w 1864943"/>
                <a:gd name="connsiteY77" fmla="*/ 1218711 h 3370595"/>
                <a:gd name="connsiteX78" fmla="*/ 450944 w 1864943"/>
                <a:gd name="connsiteY78" fmla="*/ 872553 h 3370595"/>
                <a:gd name="connsiteX79" fmla="*/ 479850 w 1864943"/>
                <a:gd name="connsiteY79" fmla="*/ 1035477 h 3370595"/>
                <a:gd name="connsiteX80" fmla="*/ 605015 w 1864943"/>
                <a:gd name="connsiteY80" fmla="*/ 1307265 h 3370595"/>
                <a:gd name="connsiteX81" fmla="*/ 776570 w 1864943"/>
                <a:gd name="connsiteY81" fmla="*/ 1646575 h 3370595"/>
                <a:gd name="connsiteX82" fmla="*/ 877060 w 1864943"/>
                <a:gd name="connsiteY82" fmla="*/ 1789883 h 3370595"/>
                <a:gd name="connsiteX83" fmla="*/ 767355 w 1864943"/>
                <a:gd name="connsiteY83" fmla="*/ 1697842 h 3370595"/>
                <a:gd name="connsiteX84" fmla="*/ 578687 w 1864943"/>
                <a:gd name="connsiteY84" fmla="*/ 1326850 h 3370595"/>
                <a:gd name="connsiteX85" fmla="*/ 471061 w 1864943"/>
                <a:gd name="connsiteY85" fmla="*/ 1119822 h 3370595"/>
                <a:gd name="connsiteX86" fmla="*/ 220998 w 1864943"/>
                <a:gd name="connsiteY86" fmla="*/ 882388 h 3370595"/>
                <a:gd name="connsiteX87" fmla="*/ 430619 w 1864943"/>
                <a:gd name="connsiteY87" fmla="*/ 1098116 h 3370595"/>
                <a:gd name="connsiteX88" fmla="*/ -6 w 1864943"/>
                <a:gd name="connsiteY88" fmla="*/ 861058 h 3370595"/>
                <a:gd name="connsiteX89" fmla="*/ 271753 w 1864943"/>
                <a:gd name="connsiteY89" fmla="*/ 1007612 h 3370595"/>
                <a:gd name="connsiteX90" fmla="*/ 469269 w 1864943"/>
                <a:gd name="connsiteY90" fmla="*/ 1169547 h 3370595"/>
                <a:gd name="connsiteX91" fmla="*/ 693687 w 1864943"/>
                <a:gd name="connsiteY91" fmla="*/ 1581970 h 3370595"/>
                <a:gd name="connsiteX92" fmla="*/ 868925 w 1864943"/>
                <a:gd name="connsiteY92" fmla="*/ 1823581 h 3370595"/>
                <a:gd name="connsiteX93" fmla="*/ 1055752 w 1864943"/>
                <a:gd name="connsiteY93" fmla="*/ 2009072 h 3370595"/>
                <a:gd name="connsiteX94" fmla="*/ 1216974 w 1864943"/>
                <a:gd name="connsiteY94" fmla="*/ 2244190 h 3370595"/>
                <a:gd name="connsiteX95" fmla="*/ 1179150 w 1864943"/>
                <a:gd name="connsiteY95" fmla="*/ 2442923 h 3370595"/>
                <a:gd name="connsiteX96" fmla="*/ 1184636 w 1864943"/>
                <a:gd name="connsiteY96" fmla="*/ 2702785 h 3370595"/>
                <a:gd name="connsiteX97" fmla="*/ 1354192 w 1864943"/>
                <a:gd name="connsiteY97" fmla="*/ 3301214 h 3370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864943" h="3370595">
                  <a:moveTo>
                    <a:pt x="1378929" y="3370575"/>
                  </a:moveTo>
                  <a:cubicBezTo>
                    <a:pt x="1537944" y="3150423"/>
                    <a:pt x="1421437" y="3204434"/>
                    <a:pt x="1414786" y="3145455"/>
                  </a:cubicBezTo>
                  <a:cubicBezTo>
                    <a:pt x="1352802" y="2954678"/>
                    <a:pt x="1334883" y="2902449"/>
                    <a:pt x="1393893" y="2761190"/>
                  </a:cubicBezTo>
                  <a:cubicBezTo>
                    <a:pt x="1488455" y="2604689"/>
                    <a:pt x="1564547" y="2453602"/>
                    <a:pt x="1631663" y="2283512"/>
                  </a:cubicBezTo>
                  <a:cubicBezTo>
                    <a:pt x="1658182" y="2211319"/>
                    <a:pt x="1699009" y="2098615"/>
                    <a:pt x="1706540" y="2023789"/>
                  </a:cubicBezTo>
                  <a:cubicBezTo>
                    <a:pt x="1699691" y="1770291"/>
                    <a:pt x="1598469" y="1597607"/>
                    <a:pt x="1617280" y="1514042"/>
                  </a:cubicBezTo>
                  <a:cubicBezTo>
                    <a:pt x="1681658" y="1298908"/>
                    <a:pt x="1687722" y="1112556"/>
                    <a:pt x="1864938" y="865086"/>
                  </a:cubicBezTo>
                  <a:cubicBezTo>
                    <a:pt x="1717839" y="959511"/>
                    <a:pt x="1664323" y="1189589"/>
                    <a:pt x="1664323" y="1189589"/>
                  </a:cubicBezTo>
                  <a:cubicBezTo>
                    <a:pt x="1613280" y="1430892"/>
                    <a:pt x="1670613" y="1217593"/>
                    <a:pt x="1583578" y="1477837"/>
                  </a:cubicBezTo>
                  <a:cubicBezTo>
                    <a:pt x="1583578" y="1477837"/>
                    <a:pt x="1547880" y="1311695"/>
                    <a:pt x="1541245" y="1252904"/>
                  </a:cubicBezTo>
                  <a:cubicBezTo>
                    <a:pt x="1455463" y="962409"/>
                    <a:pt x="1574297" y="836670"/>
                    <a:pt x="1585709" y="653683"/>
                  </a:cubicBezTo>
                  <a:cubicBezTo>
                    <a:pt x="1519665" y="848834"/>
                    <a:pt x="1448370" y="1008195"/>
                    <a:pt x="1510758" y="1210631"/>
                  </a:cubicBezTo>
                  <a:cubicBezTo>
                    <a:pt x="1510758" y="1210631"/>
                    <a:pt x="1542194" y="1245769"/>
                    <a:pt x="1466580" y="1126457"/>
                  </a:cubicBezTo>
                  <a:cubicBezTo>
                    <a:pt x="1390966" y="1007145"/>
                    <a:pt x="1418792" y="942361"/>
                    <a:pt x="1418792" y="942361"/>
                  </a:cubicBezTo>
                  <a:cubicBezTo>
                    <a:pt x="1418792" y="942361"/>
                    <a:pt x="1395968" y="1060103"/>
                    <a:pt x="1431985" y="1115114"/>
                  </a:cubicBezTo>
                  <a:cubicBezTo>
                    <a:pt x="1468001" y="1170125"/>
                    <a:pt x="1513257" y="1250197"/>
                    <a:pt x="1522920" y="1282156"/>
                  </a:cubicBezTo>
                  <a:cubicBezTo>
                    <a:pt x="1528921" y="1567415"/>
                    <a:pt x="1762719" y="1884208"/>
                    <a:pt x="1624974" y="2160885"/>
                  </a:cubicBezTo>
                  <a:cubicBezTo>
                    <a:pt x="1594332" y="2217531"/>
                    <a:pt x="1558133" y="2399170"/>
                    <a:pt x="1569243" y="2310696"/>
                  </a:cubicBezTo>
                  <a:cubicBezTo>
                    <a:pt x="1581482" y="2151502"/>
                    <a:pt x="1630903" y="1946810"/>
                    <a:pt x="1604286" y="1890295"/>
                  </a:cubicBezTo>
                  <a:cubicBezTo>
                    <a:pt x="1547734" y="1772434"/>
                    <a:pt x="1442292" y="1653633"/>
                    <a:pt x="1442292" y="1653633"/>
                  </a:cubicBezTo>
                  <a:cubicBezTo>
                    <a:pt x="1442292" y="1653633"/>
                    <a:pt x="1627526" y="1891651"/>
                    <a:pt x="1592053" y="1973375"/>
                  </a:cubicBezTo>
                  <a:cubicBezTo>
                    <a:pt x="1585254" y="2060497"/>
                    <a:pt x="1558537" y="2233494"/>
                    <a:pt x="1532116" y="2318376"/>
                  </a:cubicBezTo>
                  <a:cubicBezTo>
                    <a:pt x="1508947" y="2347856"/>
                    <a:pt x="1480814" y="2471541"/>
                    <a:pt x="1480814" y="2471541"/>
                  </a:cubicBezTo>
                  <a:cubicBezTo>
                    <a:pt x="1480814" y="2471541"/>
                    <a:pt x="1479898" y="2388851"/>
                    <a:pt x="1486797" y="2318782"/>
                  </a:cubicBezTo>
                  <a:cubicBezTo>
                    <a:pt x="1493696" y="2248712"/>
                    <a:pt x="1494251" y="2204455"/>
                    <a:pt x="1507627" y="2139982"/>
                  </a:cubicBezTo>
                  <a:cubicBezTo>
                    <a:pt x="1506983" y="2092097"/>
                    <a:pt x="1576834" y="1885712"/>
                    <a:pt x="1548393" y="1923966"/>
                  </a:cubicBezTo>
                  <a:cubicBezTo>
                    <a:pt x="1441716" y="2099580"/>
                    <a:pt x="1507703" y="2137250"/>
                    <a:pt x="1458559" y="2020473"/>
                  </a:cubicBezTo>
                  <a:cubicBezTo>
                    <a:pt x="1442376" y="1919527"/>
                    <a:pt x="1352714" y="1668415"/>
                    <a:pt x="1390375" y="1573369"/>
                  </a:cubicBezTo>
                  <a:cubicBezTo>
                    <a:pt x="1416534" y="1449421"/>
                    <a:pt x="1473840" y="1317812"/>
                    <a:pt x="1459619" y="1223300"/>
                  </a:cubicBezTo>
                  <a:cubicBezTo>
                    <a:pt x="1432857" y="1250659"/>
                    <a:pt x="1449249" y="1275029"/>
                    <a:pt x="1434557" y="1331293"/>
                  </a:cubicBezTo>
                  <a:lnTo>
                    <a:pt x="1419865" y="1387555"/>
                  </a:lnTo>
                  <a:cubicBezTo>
                    <a:pt x="1419865" y="1387555"/>
                    <a:pt x="1403429" y="1257292"/>
                    <a:pt x="1387790" y="1211942"/>
                  </a:cubicBezTo>
                  <a:cubicBezTo>
                    <a:pt x="1372152" y="1166591"/>
                    <a:pt x="1311497" y="222518"/>
                    <a:pt x="1163946" y="-20"/>
                  </a:cubicBezTo>
                  <a:cubicBezTo>
                    <a:pt x="1275165" y="267462"/>
                    <a:pt x="1355999" y="1197986"/>
                    <a:pt x="1365531" y="1253115"/>
                  </a:cubicBezTo>
                  <a:cubicBezTo>
                    <a:pt x="1375062" y="1308245"/>
                    <a:pt x="1396278" y="1377331"/>
                    <a:pt x="1396278" y="1377331"/>
                  </a:cubicBezTo>
                  <a:cubicBezTo>
                    <a:pt x="1396278" y="1377331"/>
                    <a:pt x="1353377" y="1321535"/>
                    <a:pt x="1342558" y="1291997"/>
                  </a:cubicBezTo>
                  <a:cubicBezTo>
                    <a:pt x="1315082" y="1256530"/>
                    <a:pt x="1257447" y="1083039"/>
                    <a:pt x="1185533" y="801779"/>
                  </a:cubicBezTo>
                  <a:cubicBezTo>
                    <a:pt x="1113619" y="520519"/>
                    <a:pt x="1024924" y="123991"/>
                    <a:pt x="1000309" y="77373"/>
                  </a:cubicBezTo>
                  <a:cubicBezTo>
                    <a:pt x="1024227" y="190206"/>
                    <a:pt x="1081347" y="486322"/>
                    <a:pt x="1152910" y="775006"/>
                  </a:cubicBezTo>
                  <a:cubicBezTo>
                    <a:pt x="1224474" y="1063689"/>
                    <a:pt x="1310490" y="1344930"/>
                    <a:pt x="1392195" y="1428010"/>
                  </a:cubicBezTo>
                  <a:lnTo>
                    <a:pt x="1373527" y="1555343"/>
                  </a:lnTo>
                  <a:cubicBezTo>
                    <a:pt x="1373527" y="1555343"/>
                    <a:pt x="1356834" y="1590423"/>
                    <a:pt x="1359940" y="1657654"/>
                  </a:cubicBezTo>
                  <a:cubicBezTo>
                    <a:pt x="1363046" y="1724886"/>
                    <a:pt x="1404169" y="1868305"/>
                    <a:pt x="1414067" y="1938756"/>
                  </a:cubicBezTo>
                  <a:cubicBezTo>
                    <a:pt x="1423966" y="2009207"/>
                    <a:pt x="1475305" y="2111954"/>
                    <a:pt x="1470933" y="2162986"/>
                  </a:cubicBezTo>
                  <a:cubicBezTo>
                    <a:pt x="1466561" y="2214019"/>
                    <a:pt x="1425360" y="2559059"/>
                    <a:pt x="1425360" y="2559059"/>
                  </a:cubicBezTo>
                  <a:cubicBezTo>
                    <a:pt x="1390302" y="2656841"/>
                    <a:pt x="1364257" y="2698368"/>
                    <a:pt x="1338859" y="2784101"/>
                  </a:cubicBezTo>
                  <a:cubicBezTo>
                    <a:pt x="1326380" y="2823707"/>
                    <a:pt x="1321321" y="2851325"/>
                    <a:pt x="1290781" y="2791321"/>
                  </a:cubicBezTo>
                  <a:cubicBezTo>
                    <a:pt x="1260241" y="2731317"/>
                    <a:pt x="1278782" y="2721862"/>
                    <a:pt x="1258247" y="2659010"/>
                  </a:cubicBezTo>
                  <a:cubicBezTo>
                    <a:pt x="1208929" y="2483298"/>
                    <a:pt x="1267933" y="2311901"/>
                    <a:pt x="1322079" y="2146363"/>
                  </a:cubicBezTo>
                  <a:cubicBezTo>
                    <a:pt x="1323178" y="1952371"/>
                    <a:pt x="1306056" y="1879069"/>
                    <a:pt x="1272710" y="1687877"/>
                  </a:cubicBezTo>
                  <a:cubicBezTo>
                    <a:pt x="1268445" y="1665622"/>
                    <a:pt x="1250047" y="1524616"/>
                    <a:pt x="1252102" y="1454768"/>
                  </a:cubicBezTo>
                  <a:cubicBezTo>
                    <a:pt x="1254157" y="1384921"/>
                    <a:pt x="1212086" y="1248641"/>
                    <a:pt x="1207821" y="1226391"/>
                  </a:cubicBezTo>
                  <a:cubicBezTo>
                    <a:pt x="1203556" y="1204141"/>
                    <a:pt x="1201135" y="1149877"/>
                    <a:pt x="1195447" y="1192705"/>
                  </a:cubicBezTo>
                  <a:cubicBezTo>
                    <a:pt x="1189759" y="1235532"/>
                    <a:pt x="1230092" y="1439284"/>
                    <a:pt x="1230092" y="1439284"/>
                  </a:cubicBezTo>
                  <a:cubicBezTo>
                    <a:pt x="1230092" y="1439284"/>
                    <a:pt x="1198885" y="1397308"/>
                    <a:pt x="1182386" y="1363553"/>
                  </a:cubicBezTo>
                  <a:cubicBezTo>
                    <a:pt x="1167751" y="1333610"/>
                    <a:pt x="1077957" y="1078304"/>
                    <a:pt x="1044730" y="945627"/>
                  </a:cubicBezTo>
                  <a:cubicBezTo>
                    <a:pt x="1013690" y="821689"/>
                    <a:pt x="963532" y="481330"/>
                    <a:pt x="963532" y="481330"/>
                  </a:cubicBezTo>
                  <a:cubicBezTo>
                    <a:pt x="928672" y="546409"/>
                    <a:pt x="1021388" y="1038100"/>
                    <a:pt x="1097675" y="1226461"/>
                  </a:cubicBezTo>
                  <a:cubicBezTo>
                    <a:pt x="1133347" y="1314542"/>
                    <a:pt x="1135107" y="1320894"/>
                    <a:pt x="1176021" y="1393404"/>
                  </a:cubicBezTo>
                  <a:cubicBezTo>
                    <a:pt x="1221642" y="1467490"/>
                    <a:pt x="1234793" y="1545511"/>
                    <a:pt x="1235835" y="1631679"/>
                  </a:cubicBezTo>
                  <a:cubicBezTo>
                    <a:pt x="1235835" y="1631679"/>
                    <a:pt x="1218249" y="1582875"/>
                    <a:pt x="1154693" y="1499625"/>
                  </a:cubicBezTo>
                  <a:cubicBezTo>
                    <a:pt x="1091136" y="1416375"/>
                    <a:pt x="1009782" y="1213416"/>
                    <a:pt x="1009782" y="1213416"/>
                  </a:cubicBezTo>
                  <a:cubicBezTo>
                    <a:pt x="1009782" y="1213416"/>
                    <a:pt x="1006411" y="1275046"/>
                    <a:pt x="1031422" y="1322310"/>
                  </a:cubicBezTo>
                  <a:cubicBezTo>
                    <a:pt x="1087070" y="1444763"/>
                    <a:pt x="1153212" y="1554794"/>
                    <a:pt x="1226563" y="1665212"/>
                  </a:cubicBezTo>
                  <a:cubicBezTo>
                    <a:pt x="1253647" y="1724960"/>
                    <a:pt x="1280565" y="1908040"/>
                    <a:pt x="1287505" y="2025901"/>
                  </a:cubicBezTo>
                  <a:cubicBezTo>
                    <a:pt x="1302953" y="2098983"/>
                    <a:pt x="1279674" y="2158103"/>
                    <a:pt x="1260519" y="2225070"/>
                  </a:cubicBezTo>
                  <a:cubicBezTo>
                    <a:pt x="1260519" y="2225070"/>
                    <a:pt x="1228031" y="2161613"/>
                    <a:pt x="1201071" y="2110891"/>
                  </a:cubicBezTo>
                  <a:cubicBezTo>
                    <a:pt x="1174111" y="2060170"/>
                    <a:pt x="1120666" y="2009540"/>
                    <a:pt x="1126512" y="1911148"/>
                  </a:cubicBezTo>
                  <a:cubicBezTo>
                    <a:pt x="1147524" y="1766603"/>
                    <a:pt x="974070" y="1565702"/>
                    <a:pt x="1010671" y="1623543"/>
                  </a:cubicBezTo>
                  <a:cubicBezTo>
                    <a:pt x="1038578" y="1667125"/>
                    <a:pt x="1101923" y="1814221"/>
                    <a:pt x="1106608" y="1869558"/>
                  </a:cubicBezTo>
                  <a:cubicBezTo>
                    <a:pt x="1094032" y="2004215"/>
                    <a:pt x="1145611" y="2045488"/>
                    <a:pt x="1102867" y="1998573"/>
                  </a:cubicBezTo>
                  <a:cubicBezTo>
                    <a:pt x="1042704" y="1921476"/>
                    <a:pt x="875401" y="1794693"/>
                    <a:pt x="873916" y="1692747"/>
                  </a:cubicBezTo>
                  <a:cubicBezTo>
                    <a:pt x="875075" y="1647773"/>
                    <a:pt x="815776" y="1420326"/>
                    <a:pt x="770080" y="1294725"/>
                  </a:cubicBezTo>
                  <a:cubicBezTo>
                    <a:pt x="725403" y="1171935"/>
                    <a:pt x="739813" y="1017117"/>
                    <a:pt x="720858" y="942370"/>
                  </a:cubicBezTo>
                  <a:cubicBezTo>
                    <a:pt x="684288" y="1199312"/>
                    <a:pt x="768560" y="1314936"/>
                    <a:pt x="826011" y="1554537"/>
                  </a:cubicBezTo>
                  <a:cubicBezTo>
                    <a:pt x="828192" y="1591468"/>
                    <a:pt x="854331" y="1731506"/>
                    <a:pt x="854331" y="1731506"/>
                  </a:cubicBezTo>
                  <a:cubicBezTo>
                    <a:pt x="771825" y="1642449"/>
                    <a:pt x="781891" y="1437656"/>
                    <a:pt x="727047" y="1375658"/>
                  </a:cubicBezTo>
                  <a:cubicBezTo>
                    <a:pt x="640850" y="1281677"/>
                    <a:pt x="619549" y="1306571"/>
                    <a:pt x="578267" y="1218711"/>
                  </a:cubicBezTo>
                  <a:cubicBezTo>
                    <a:pt x="536984" y="1130852"/>
                    <a:pt x="458426" y="888745"/>
                    <a:pt x="450944" y="872553"/>
                  </a:cubicBezTo>
                  <a:cubicBezTo>
                    <a:pt x="443461" y="856360"/>
                    <a:pt x="464211" y="985771"/>
                    <a:pt x="479850" y="1035477"/>
                  </a:cubicBezTo>
                  <a:cubicBezTo>
                    <a:pt x="515391" y="1148438"/>
                    <a:pt x="567731" y="1261766"/>
                    <a:pt x="605015" y="1307265"/>
                  </a:cubicBezTo>
                  <a:cubicBezTo>
                    <a:pt x="781044" y="1457026"/>
                    <a:pt x="723994" y="1501526"/>
                    <a:pt x="776570" y="1646575"/>
                  </a:cubicBezTo>
                  <a:cubicBezTo>
                    <a:pt x="798054" y="1702285"/>
                    <a:pt x="877060" y="1789883"/>
                    <a:pt x="877060" y="1789883"/>
                  </a:cubicBezTo>
                  <a:cubicBezTo>
                    <a:pt x="877060" y="1789883"/>
                    <a:pt x="806263" y="1749170"/>
                    <a:pt x="767355" y="1697842"/>
                  </a:cubicBezTo>
                  <a:cubicBezTo>
                    <a:pt x="664777" y="1419937"/>
                    <a:pt x="644031" y="1477016"/>
                    <a:pt x="578687" y="1326850"/>
                  </a:cubicBezTo>
                  <a:cubicBezTo>
                    <a:pt x="556572" y="1275899"/>
                    <a:pt x="493125" y="1153048"/>
                    <a:pt x="471061" y="1119822"/>
                  </a:cubicBezTo>
                  <a:cubicBezTo>
                    <a:pt x="399897" y="1010502"/>
                    <a:pt x="320637" y="942902"/>
                    <a:pt x="220998" y="882388"/>
                  </a:cubicBezTo>
                  <a:cubicBezTo>
                    <a:pt x="292366" y="941713"/>
                    <a:pt x="376915" y="1016570"/>
                    <a:pt x="430619" y="1098116"/>
                  </a:cubicBezTo>
                  <a:cubicBezTo>
                    <a:pt x="316876" y="1007608"/>
                    <a:pt x="145578" y="911111"/>
                    <a:pt x="-6" y="861058"/>
                  </a:cubicBezTo>
                  <a:cubicBezTo>
                    <a:pt x="-6" y="861058"/>
                    <a:pt x="195036" y="951005"/>
                    <a:pt x="271753" y="1007612"/>
                  </a:cubicBezTo>
                  <a:cubicBezTo>
                    <a:pt x="348469" y="1064220"/>
                    <a:pt x="450246" y="1132174"/>
                    <a:pt x="469269" y="1169547"/>
                  </a:cubicBezTo>
                  <a:cubicBezTo>
                    <a:pt x="582379" y="1446472"/>
                    <a:pt x="691975" y="1541944"/>
                    <a:pt x="693687" y="1581970"/>
                  </a:cubicBezTo>
                  <a:cubicBezTo>
                    <a:pt x="756090" y="1785782"/>
                    <a:pt x="829097" y="1783961"/>
                    <a:pt x="868925" y="1823581"/>
                  </a:cubicBezTo>
                  <a:cubicBezTo>
                    <a:pt x="949593" y="1904824"/>
                    <a:pt x="1036639" y="1989900"/>
                    <a:pt x="1055752" y="2009072"/>
                  </a:cubicBezTo>
                  <a:cubicBezTo>
                    <a:pt x="1141993" y="2055907"/>
                    <a:pt x="1206918" y="2177955"/>
                    <a:pt x="1216974" y="2244190"/>
                  </a:cubicBezTo>
                  <a:cubicBezTo>
                    <a:pt x="1218027" y="2272509"/>
                    <a:pt x="1185785" y="2392960"/>
                    <a:pt x="1179150" y="2442923"/>
                  </a:cubicBezTo>
                  <a:cubicBezTo>
                    <a:pt x="1154678" y="2551827"/>
                    <a:pt x="1168463" y="2578461"/>
                    <a:pt x="1184636" y="2702785"/>
                  </a:cubicBezTo>
                  <a:cubicBezTo>
                    <a:pt x="1203021" y="2927263"/>
                    <a:pt x="1264577" y="2948503"/>
                    <a:pt x="1354192" y="3301214"/>
                  </a:cubicBezTo>
                  <a:close/>
                </a:path>
              </a:pathLst>
            </a:custGeom>
            <a:grpFill/>
            <a:ln w="133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CB206D6-3184-03FA-2E91-B24178E459F6}"/>
                </a:ext>
              </a:extLst>
            </p:cNvPr>
            <p:cNvSpPr/>
            <p:nvPr/>
          </p:nvSpPr>
          <p:spPr>
            <a:xfrm>
              <a:off x="7476872" y="3549313"/>
              <a:ext cx="1562011" cy="2070284"/>
            </a:xfrm>
            <a:custGeom>
              <a:avLst/>
              <a:gdLst>
                <a:gd name="connsiteX0" fmla="*/ 1562005 w 1562011"/>
                <a:gd name="connsiteY0" fmla="*/ 1908483 h 2070284"/>
                <a:gd name="connsiteX1" fmla="*/ 1194913 w 1562011"/>
                <a:gd name="connsiteY1" fmla="*/ 1355069 h 2070284"/>
                <a:gd name="connsiteX2" fmla="*/ 1139788 w 1562011"/>
                <a:gd name="connsiteY2" fmla="*/ 1041760 h 2070284"/>
                <a:gd name="connsiteX3" fmla="*/ 987820 w 1562011"/>
                <a:gd name="connsiteY3" fmla="*/ 774555 h 2070284"/>
                <a:gd name="connsiteX4" fmla="*/ 794441 w 1562011"/>
                <a:gd name="connsiteY4" fmla="*/ 201117 h 2070284"/>
                <a:gd name="connsiteX5" fmla="*/ 836216 w 1562011"/>
                <a:gd name="connsiteY5" fmla="*/ 580561 h 2070284"/>
                <a:gd name="connsiteX6" fmla="*/ 1112013 w 1562011"/>
                <a:gd name="connsiteY6" fmla="*/ 1069889 h 2070284"/>
                <a:gd name="connsiteX7" fmla="*/ 940487 w 1562011"/>
                <a:gd name="connsiteY7" fmla="*/ 903936 h 2070284"/>
                <a:gd name="connsiteX8" fmla="*/ 682625 w 1562011"/>
                <a:gd name="connsiteY8" fmla="*/ 613333 h 2070284"/>
                <a:gd name="connsiteX9" fmla="*/ 613784 w 1562011"/>
                <a:gd name="connsiteY9" fmla="*/ 299370 h 2070284"/>
                <a:gd name="connsiteX10" fmla="*/ 423909 w 1562011"/>
                <a:gd name="connsiteY10" fmla="*/ 51119 h 2070284"/>
                <a:gd name="connsiteX11" fmla="*/ 127257 w 1562011"/>
                <a:gd name="connsiteY11" fmla="*/ 105 h 2070284"/>
                <a:gd name="connsiteX12" fmla="*/ 471466 w 1562011"/>
                <a:gd name="connsiteY12" fmla="*/ 93200 h 2070284"/>
                <a:gd name="connsiteX13" fmla="*/ 635282 w 1562011"/>
                <a:gd name="connsiteY13" fmla="*/ 389475 h 2070284"/>
                <a:gd name="connsiteX14" fmla="*/ 326645 w 1562011"/>
                <a:gd name="connsiteY14" fmla="*/ 204588 h 2070284"/>
                <a:gd name="connsiteX15" fmla="*/ 16424 w 1562011"/>
                <a:gd name="connsiteY15" fmla="*/ 206016 h 2070284"/>
                <a:gd name="connsiteX16" fmla="*/ 391227 w 1562011"/>
                <a:gd name="connsiteY16" fmla="*/ 257289 h 2070284"/>
                <a:gd name="connsiteX17" fmla="*/ -6 w 1562011"/>
                <a:gd name="connsiteY17" fmla="*/ 307261 h 2070284"/>
                <a:gd name="connsiteX18" fmla="*/ 412536 w 1562011"/>
                <a:gd name="connsiteY18" fmla="*/ 278654 h 2070284"/>
                <a:gd name="connsiteX19" fmla="*/ 535158 w 1562011"/>
                <a:gd name="connsiteY19" fmla="*/ 362260 h 2070284"/>
                <a:gd name="connsiteX20" fmla="*/ 641517 w 1562011"/>
                <a:gd name="connsiteY20" fmla="*/ 454530 h 2070284"/>
                <a:gd name="connsiteX21" fmla="*/ 671186 w 1562011"/>
                <a:gd name="connsiteY21" fmla="*/ 671930 h 2070284"/>
                <a:gd name="connsiteX22" fmla="*/ 935324 w 1562011"/>
                <a:gd name="connsiteY22" fmla="*/ 946579 h 2070284"/>
                <a:gd name="connsiteX23" fmla="*/ 1093923 w 1562011"/>
                <a:gd name="connsiteY23" fmla="*/ 1121678 h 2070284"/>
                <a:gd name="connsiteX24" fmla="*/ 1189364 w 1562011"/>
                <a:gd name="connsiteY24" fmla="*/ 1444350 h 2070284"/>
                <a:gd name="connsiteX25" fmla="*/ 1544994 w 1562011"/>
                <a:gd name="connsiteY25" fmla="*/ 2070264 h 2070284"/>
                <a:gd name="connsiteX26" fmla="*/ 1561988 w 1562011"/>
                <a:gd name="connsiteY26" fmla="*/ 1908508 h 207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562011" h="2070284">
                  <a:moveTo>
                    <a:pt x="1562005" y="1908483"/>
                  </a:moveTo>
                  <a:cubicBezTo>
                    <a:pt x="1469717" y="1790929"/>
                    <a:pt x="1386184" y="1721874"/>
                    <a:pt x="1194913" y="1355069"/>
                  </a:cubicBezTo>
                  <a:cubicBezTo>
                    <a:pt x="1154002" y="1236753"/>
                    <a:pt x="1117018" y="1167064"/>
                    <a:pt x="1139788" y="1041760"/>
                  </a:cubicBezTo>
                  <a:cubicBezTo>
                    <a:pt x="1094247" y="936331"/>
                    <a:pt x="1035032" y="842581"/>
                    <a:pt x="987820" y="774555"/>
                  </a:cubicBezTo>
                  <a:cubicBezTo>
                    <a:pt x="818809" y="581531"/>
                    <a:pt x="794887" y="381214"/>
                    <a:pt x="794441" y="201117"/>
                  </a:cubicBezTo>
                  <a:cubicBezTo>
                    <a:pt x="774366" y="335071"/>
                    <a:pt x="774966" y="415370"/>
                    <a:pt x="836216" y="580561"/>
                  </a:cubicBezTo>
                  <a:cubicBezTo>
                    <a:pt x="885704" y="713575"/>
                    <a:pt x="1105975" y="947891"/>
                    <a:pt x="1112013" y="1069889"/>
                  </a:cubicBezTo>
                  <a:cubicBezTo>
                    <a:pt x="1011819" y="973442"/>
                    <a:pt x="971110" y="936598"/>
                    <a:pt x="940487" y="903936"/>
                  </a:cubicBezTo>
                  <a:cubicBezTo>
                    <a:pt x="892470" y="860642"/>
                    <a:pt x="696719" y="761341"/>
                    <a:pt x="682625" y="613333"/>
                  </a:cubicBezTo>
                  <a:cubicBezTo>
                    <a:pt x="659921" y="375057"/>
                    <a:pt x="660009" y="383292"/>
                    <a:pt x="613784" y="299370"/>
                  </a:cubicBezTo>
                  <a:cubicBezTo>
                    <a:pt x="503941" y="99953"/>
                    <a:pt x="538074" y="86305"/>
                    <a:pt x="423909" y="51119"/>
                  </a:cubicBezTo>
                  <a:cubicBezTo>
                    <a:pt x="381103" y="37926"/>
                    <a:pt x="224214" y="-2560"/>
                    <a:pt x="127257" y="105"/>
                  </a:cubicBezTo>
                  <a:cubicBezTo>
                    <a:pt x="276504" y="46765"/>
                    <a:pt x="396779" y="62232"/>
                    <a:pt x="471466" y="93200"/>
                  </a:cubicBezTo>
                  <a:cubicBezTo>
                    <a:pt x="536462" y="193008"/>
                    <a:pt x="591079" y="315035"/>
                    <a:pt x="635282" y="389475"/>
                  </a:cubicBezTo>
                  <a:cubicBezTo>
                    <a:pt x="648447" y="463427"/>
                    <a:pt x="459510" y="225610"/>
                    <a:pt x="326645" y="204588"/>
                  </a:cubicBezTo>
                  <a:cubicBezTo>
                    <a:pt x="188821" y="182780"/>
                    <a:pt x="160662" y="173638"/>
                    <a:pt x="16424" y="206016"/>
                  </a:cubicBezTo>
                  <a:cubicBezTo>
                    <a:pt x="214762" y="178345"/>
                    <a:pt x="367631" y="237895"/>
                    <a:pt x="391227" y="257289"/>
                  </a:cubicBezTo>
                  <a:cubicBezTo>
                    <a:pt x="261469" y="253395"/>
                    <a:pt x="128158" y="269576"/>
                    <a:pt x="-6" y="307261"/>
                  </a:cubicBezTo>
                  <a:cubicBezTo>
                    <a:pt x="238586" y="277000"/>
                    <a:pt x="280888" y="272992"/>
                    <a:pt x="412536" y="278654"/>
                  </a:cubicBezTo>
                  <a:cubicBezTo>
                    <a:pt x="436234" y="279673"/>
                    <a:pt x="514026" y="343236"/>
                    <a:pt x="535158" y="362260"/>
                  </a:cubicBezTo>
                  <a:cubicBezTo>
                    <a:pt x="547093" y="380103"/>
                    <a:pt x="587888" y="393215"/>
                    <a:pt x="641517" y="454530"/>
                  </a:cubicBezTo>
                  <a:cubicBezTo>
                    <a:pt x="627963" y="294772"/>
                    <a:pt x="650684" y="547798"/>
                    <a:pt x="671186" y="671930"/>
                  </a:cubicBezTo>
                  <a:cubicBezTo>
                    <a:pt x="713504" y="812982"/>
                    <a:pt x="858746" y="890509"/>
                    <a:pt x="935324" y="946579"/>
                  </a:cubicBezTo>
                  <a:cubicBezTo>
                    <a:pt x="1031466" y="1016331"/>
                    <a:pt x="1089479" y="1096290"/>
                    <a:pt x="1093923" y="1121678"/>
                  </a:cubicBezTo>
                  <a:cubicBezTo>
                    <a:pt x="1117728" y="1257394"/>
                    <a:pt x="1068425" y="1119975"/>
                    <a:pt x="1189364" y="1444350"/>
                  </a:cubicBezTo>
                  <a:cubicBezTo>
                    <a:pt x="1238210" y="1558766"/>
                    <a:pt x="1531919" y="1965300"/>
                    <a:pt x="1544994" y="2070264"/>
                  </a:cubicBezTo>
                  <a:cubicBezTo>
                    <a:pt x="1551687" y="1994839"/>
                    <a:pt x="1541188" y="2056488"/>
                    <a:pt x="1561988" y="1908508"/>
                  </a:cubicBezTo>
                  <a:close/>
                </a:path>
              </a:pathLst>
            </a:custGeom>
            <a:grpFill/>
            <a:ln w="109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3" name="图形 37">
              <a:extLst>
                <a:ext uri="{FF2B5EF4-FFF2-40B4-BE49-F238E27FC236}">
                  <a16:creationId xmlns:a16="http://schemas.microsoft.com/office/drawing/2014/main" id="{5D0D2A22-6CCF-0CAF-ABC6-C21E6F2B7F37}"/>
                </a:ext>
              </a:extLst>
            </p:cNvPr>
            <p:cNvGrpSpPr/>
            <p:nvPr/>
          </p:nvGrpSpPr>
          <p:grpSpPr>
            <a:xfrm>
              <a:off x="9008129" y="837697"/>
              <a:ext cx="2612280" cy="4069735"/>
              <a:chOff x="9008129" y="837697"/>
              <a:chExt cx="2612280" cy="4069735"/>
            </a:xfrm>
            <a:grpFill/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027E675F-FC2D-AD82-0DE9-FF3AE0439F2F}"/>
                  </a:ext>
                </a:extLst>
              </p:cNvPr>
              <p:cNvSpPr/>
              <p:nvPr/>
            </p:nvSpPr>
            <p:spPr>
              <a:xfrm>
                <a:off x="9584620" y="1718084"/>
                <a:ext cx="2035788" cy="2529114"/>
              </a:xfrm>
              <a:custGeom>
                <a:avLst/>
                <a:gdLst>
                  <a:gd name="connsiteX0" fmla="*/ 1163965 w 2035788"/>
                  <a:gd name="connsiteY0" fmla="*/ 1518600 h 2529114"/>
                  <a:gd name="connsiteX1" fmla="*/ 1364986 w 2035788"/>
                  <a:gd name="connsiteY1" fmla="*/ 1284285 h 2529114"/>
                  <a:gd name="connsiteX2" fmla="*/ 1536947 w 2035788"/>
                  <a:gd name="connsiteY2" fmla="*/ 996136 h 2529114"/>
                  <a:gd name="connsiteX3" fmla="*/ 1611442 w 2035788"/>
                  <a:gd name="connsiteY3" fmla="*/ 770134 h 2529114"/>
                  <a:gd name="connsiteX4" fmla="*/ 1650870 w 2035788"/>
                  <a:gd name="connsiteY4" fmla="*/ 584858 h 2529114"/>
                  <a:gd name="connsiteX5" fmla="*/ 1627144 w 2035788"/>
                  <a:gd name="connsiteY5" fmla="*/ 767899 h 2529114"/>
                  <a:gd name="connsiteX6" fmla="*/ 1538686 w 2035788"/>
                  <a:gd name="connsiteY6" fmla="*/ 1030651 h 2529114"/>
                  <a:gd name="connsiteX7" fmla="*/ 1398328 w 2035788"/>
                  <a:gd name="connsiteY7" fmla="*/ 1283396 h 2529114"/>
                  <a:gd name="connsiteX8" fmla="*/ 1287524 w 2035788"/>
                  <a:gd name="connsiteY8" fmla="*/ 1438240 h 2529114"/>
                  <a:gd name="connsiteX9" fmla="*/ 1344006 w 2035788"/>
                  <a:gd name="connsiteY9" fmla="*/ 1421520 h 2529114"/>
                  <a:gd name="connsiteX10" fmla="*/ 1473991 w 2035788"/>
                  <a:gd name="connsiteY10" fmla="*/ 1333499 h 2529114"/>
                  <a:gd name="connsiteX11" fmla="*/ 1635154 w 2035788"/>
                  <a:gd name="connsiteY11" fmla="*/ 1123199 h 2529114"/>
                  <a:gd name="connsiteX12" fmla="*/ 1866471 w 2035788"/>
                  <a:gd name="connsiteY12" fmla="*/ 980211 h 2529114"/>
                  <a:gd name="connsiteX13" fmla="*/ 2035868 w 2035788"/>
                  <a:gd name="connsiteY13" fmla="*/ 632535 h 2529114"/>
                  <a:gd name="connsiteX14" fmla="*/ 1828246 w 2035788"/>
                  <a:gd name="connsiteY14" fmla="*/ 1054216 h 2529114"/>
                  <a:gd name="connsiteX15" fmla="*/ 1568691 w 2035788"/>
                  <a:gd name="connsiteY15" fmla="*/ 1242759 h 2529114"/>
                  <a:gd name="connsiteX16" fmla="*/ 1275495 w 2035788"/>
                  <a:gd name="connsiteY16" fmla="*/ 1478588 h 2529114"/>
                  <a:gd name="connsiteX17" fmla="*/ 1141342 w 2035788"/>
                  <a:gd name="connsiteY17" fmla="*/ 1605838 h 2529114"/>
                  <a:gd name="connsiteX18" fmla="*/ 929989 w 2035788"/>
                  <a:gd name="connsiteY18" fmla="*/ 1617520 h 2529114"/>
                  <a:gd name="connsiteX19" fmla="*/ 710994 w 2035788"/>
                  <a:gd name="connsiteY19" fmla="*/ 1673757 h 2529114"/>
                  <a:gd name="connsiteX20" fmla="*/ 507312 w 2035788"/>
                  <a:gd name="connsiteY20" fmla="*/ 1864018 h 2529114"/>
                  <a:gd name="connsiteX21" fmla="*/ 121365 w 2035788"/>
                  <a:gd name="connsiteY21" fmla="*/ 2268544 h 2529114"/>
                  <a:gd name="connsiteX22" fmla="*/ 79 w 2035788"/>
                  <a:gd name="connsiteY22" fmla="*/ 2529205 h 2529114"/>
                  <a:gd name="connsiteX23" fmla="*/ 27782 w 2035788"/>
                  <a:gd name="connsiteY23" fmla="*/ 2337875 h 2529114"/>
                  <a:gd name="connsiteX24" fmla="*/ 32044 w 2035788"/>
                  <a:gd name="connsiteY24" fmla="*/ 2208799 h 2529114"/>
                  <a:gd name="connsiteX25" fmla="*/ 167215 w 2035788"/>
                  <a:gd name="connsiteY25" fmla="*/ 2075603 h 2529114"/>
                  <a:gd name="connsiteX26" fmla="*/ 450207 w 2035788"/>
                  <a:gd name="connsiteY26" fmla="*/ 1824805 h 2529114"/>
                  <a:gd name="connsiteX27" fmla="*/ 708733 w 2035788"/>
                  <a:gd name="connsiteY27" fmla="*/ 1567832 h 2529114"/>
                  <a:gd name="connsiteX28" fmla="*/ 877299 w 2035788"/>
                  <a:gd name="connsiteY28" fmla="*/ 1120789 h 2529114"/>
                  <a:gd name="connsiteX29" fmla="*/ 949025 w 2035788"/>
                  <a:gd name="connsiteY29" fmla="*/ 791830 h 2529114"/>
                  <a:gd name="connsiteX30" fmla="*/ 973162 w 2035788"/>
                  <a:gd name="connsiteY30" fmla="*/ 621283 h 2529114"/>
                  <a:gd name="connsiteX31" fmla="*/ 1031048 w 2035788"/>
                  <a:gd name="connsiteY31" fmla="*/ 462366 h 2529114"/>
                  <a:gd name="connsiteX32" fmla="*/ 1152759 w 2035788"/>
                  <a:gd name="connsiteY32" fmla="*/ 288587 h 2529114"/>
                  <a:gd name="connsiteX33" fmla="*/ 1157220 w 2035788"/>
                  <a:gd name="connsiteY33" fmla="*/ 128565 h 2529114"/>
                  <a:gd name="connsiteX34" fmla="*/ 1225205 w 2035788"/>
                  <a:gd name="connsiteY34" fmla="*/ 90 h 2529114"/>
                  <a:gd name="connsiteX35" fmla="*/ 1179951 w 2035788"/>
                  <a:gd name="connsiteY35" fmla="*/ 100220 h 2529114"/>
                  <a:gd name="connsiteX36" fmla="*/ 1171826 w 2035788"/>
                  <a:gd name="connsiteY36" fmla="*/ 296500 h 2529114"/>
                  <a:gd name="connsiteX37" fmla="*/ 1031161 w 2035788"/>
                  <a:gd name="connsiteY37" fmla="*/ 521276 h 2529114"/>
                  <a:gd name="connsiteX38" fmla="*/ 955372 w 2035788"/>
                  <a:gd name="connsiteY38" fmla="*/ 948376 h 2529114"/>
                  <a:gd name="connsiteX39" fmla="*/ 882417 w 2035788"/>
                  <a:gd name="connsiteY39" fmla="*/ 1239840 h 2529114"/>
                  <a:gd name="connsiteX40" fmla="*/ 792531 w 2035788"/>
                  <a:gd name="connsiteY40" fmla="*/ 1496033 h 2529114"/>
                  <a:gd name="connsiteX41" fmla="*/ 754109 w 2035788"/>
                  <a:gd name="connsiteY41" fmla="*/ 1600987 h 2529114"/>
                  <a:gd name="connsiteX42" fmla="*/ 909284 w 2035788"/>
                  <a:gd name="connsiteY42" fmla="*/ 1559616 h 2529114"/>
                  <a:gd name="connsiteX43" fmla="*/ 996039 w 2035788"/>
                  <a:gd name="connsiteY43" fmla="*/ 1485466 h 2529114"/>
                  <a:gd name="connsiteX44" fmla="*/ 1066758 w 2035788"/>
                  <a:gd name="connsiteY44" fmla="*/ 1236818 h 2529114"/>
                  <a:gd name="connsiteX45" fmla="*/ 1067443 w 2035788"/>
                  <a:gd name="connsiteY45" fmla="*/ 1054149 h 2529114"/>
                  <a:gd name="connsiteX46" fmla="*/ 1163478 w 2035788"/>
                  <a:gd name="connsiteY46" fmla="*/ 800155 h 2529114"/>
                  <a:gd name="connsiteX47" fmla="*/ 1078659 w 2035788"/>
                  <a:gd name="connsiteY47" fmla="*/ 1063184 h 2529114"/>
                  <a:gd name="connsiteX48" fmla="*/ 1087354 w 2035788"/>
                  <a:gd name="connsiteY48" fmla="*/ 1235076 h 2529114"/>
                  <a:gd name="connsiteX49" fmla="*/ 1039765 w 2035788"/>
                  <a:gd name="connsiteY49" fmla="*/ 1424772 h 2529114"/>
                  <a:gd name="connsiteX50" fmla="*/ 1116109 w 2035788"/>
                  <a:gd name="connsiteY50" fmla="*/ 1261686 h 2529114"/>
                  <a:gd name="connsiteX51" fmla="*/ 1131446 w 2035788"/>
                  <a:gd name="connsiteY51" fmla="*/ 1163516 h 2529114"/>
                  <a:gd name="connsiteX52" fmla="*/ 1187766 w 2035788"/>
                  <a:gd name="connsiteY52" fmla="*/ 1030440 h 2529114"/>
                  <a:gd name="connsiteX53" fmla="*/ 1336675 w 2035788"/>
                  <a:gd name="connsiteY53" fmla="*/ 809184 h 2529114"/>
                  <a:gd name="connsiteX54" fmla="*/ 1265323 w 2035788"/>
                  <a:gd name="connsiteY54" fmla="*/ 927511 h 2529114"/>
                  <a:gd name="connsiteX55" fmla="*/ 1161151 w 2035788"/>
                  <a:gd name="connsiteY55" fmla="*/ 1118121 h 2529114"/>
                  <a:gd name="connsiteX56" fmla="*/ 1119176 w 2035788"/>
                  <a:gd name="connsiteY56" fmla="*/ 1318246 h 2529114"/>
                  <a:gd name="connsiteX57" fmla="*/ 1000029 w 2035788"/>
                  <a:gd name="connsiteY57" fmla="*/ 1551552 h 2529114"/>
                  <a:gd name="connsiteX58" fmla="*/ 1090260 w 2035788"/>
                  <a:gd name="connsiteY58" fmla="*/ 1546457 h 2529114"/>
                  <a:gd name="connsiteX59" fmla="*/ 1163972 w 2035788"/>
                  <a:gd name="connsiteY59" fmla="*/ 1518594 h 2529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5788" h="2529114">
                    <a:moveTo>
                      <a:pt x="1163965" y="1518600"/>
                    </a:moveTo>
                    <a:cubicBezTo>
                      <a:pt x="1248782" y="1440862"/>
                      <a:pt x="1317289" y="1383794"/>
                      <a:pt x="1364986" y="1284285"/>
                    </a:cubicBezTo>
                    <a:cubicBezTo>
                      <a:pt x="1412682" y="1184775"/>
                      <a:pt x="1495456" y="1044539"/>
                      <a:pt x="1536947" y="996136"/>
                    </a:cubicBezTo>
                    <a:cubicBezTo>
                      <a:pt x="1578437" y="947732"/>
                      <a:pt x="1606759" y="812338"/>
                      <a:pt x="1611442" y="770134"/>
                    </a:cubicBezTo>
                    <a:cubicBezTo>
                      <a:pt x="1616125" y="727930"/>
                      <a:pt x="1650870" y="584858"/>
                      <a:pt x="1650870" y="584858"/>
                    </a:cubicBezTo>
                    <a:cubicBezTo>
                      <a:pt x="1650870" y="584858"/>
                      <a:pt x="1639167" y="727557"/>
                      <a:pt x="1627144" y="767899"/>
                    </a:cubicBezTo>
                    <a:cubicBezTo>
                      <a:pt x="1615120" y="808241"/>
                      <a:pt x="1630832" y="880393"/>
                      <a:pt x="1538686" y="1030651"/>
                    </a:cubicBezTo>
                    <a:cubicBezTo>
                      <a:pt x="1446539" y="1180909"/>
                      <a:pt x="1418915" y="1208022"/>
                      <a:pt x="1398328" y="1283396"/>
                    </a:cubicBezTo>
                    <a:cubicBezTo>
                      <a:pt x="1377741" y="1358770"/>
                      <a:pt x="1287524" y="1438240"/>
                      <a:pt x="1287524" y="1438240"/>
                    </a:cubicBezTo>
                    <a:cubicBezTo>
                      <a:pt x="1287524" y="1438240"/>
                      <a:pt x="1301698" y="1444920"/>
                      <a:pt x="1344006" y="1421520"/>
                    </a:cubicBezTo>
                    <a:cubicBezTo>
                      <a:pt x="1386314" y="1398119"/>
                      <a:pt x="1438212" y="1408132"/>
                      <a:pt x="1473991" y="1333499"/>
                    </a:cubicBezTo>
                    <a:cubicBezTo>
                      <a:pt x="1509770" y="1258866"/>
                      <a:pt x="1603649" y="1143129"/>
                      <a:pt x="1635154" y="1123199"/>
                    </a:cubicBezTo>
                    <a:cubicBezTo>
                      <a:pt x="1666658" y="1103268"/>
                      <a:pt x="1831305" y="1036400"/>
                      <a:pt x="1866471" y="980211"/>
                    </a:cubicBezTo>
                    <a:cubicBezTo>
                      <a:pt x="1936778" y="870718"/>
                      <a:pt x="1997941" y="762883"/>
                      <a:pt x="2035868" y="632535"/>
                    </a:cubicBezTo>
                    <a:cubicBezTo>
                      <a:pt x="2021012" y="779799"/>
                      <a:pt x="1923768" y="989234"/>
                      <a:pt x="1828246" y="1054216"/>
                    </a:cubicBezTo>
                    <a:cubicBezTo>
                      <a:pt x="1745467" y="1112688"/>
                      <a:pt x="1611212" y="1145381"/>
                      <a:pt x="1568691" y="1242759"/>
                    </a:cubicBezTo>
                    <a:cubicBezTo>
                      <a:pt x="1421157" y="1498231"/>
                      <a:pt x="1431629" y="1411984"/>
                      <a:pt x="1275495" y="1478588"/>
                    </a:cubicBezTo>
                    <a:cubicBezTo>
                      <a:pt x="1275495" y="1478588"/>
                      <a:pt x="1175697" y="1599026"/>
                      <a:pt x="1141342" y="1605838"/>
                    </a:cubicBezTo>
                    <a:cubicBezTo>
                      <a:pt x="1106988" y="1612649"/>
                      <a:pt x="988919" y="1601418"/>
                      <a:pt x="929989" y="1617520"/>
                    </a:cubicBezTo>
                    <a:cubicBezTo>
                      <a:pt x="871059" y="1633622"/>
                      <a:pt x="716498" y="1656553"/>
                      <a:pt x="710994" y="1673757"/>
                    </a:cubicBezTo>
                    <a:cubicBezTo>
                      <a:pt x="705491" y="1690960"/>
                      <a:pt x="600389" y="1797666"/>
                      <a:pt x="507312" y="1864018"/>
                    </a:cubicBezTo>
                    <a:cubicBezTo>
                      <a:pt x="385542" y="1965847"/>
                      <a:pt x="178236" y="2157236"/>
                      <a:pt x="121365" y="2268544"/>
                    </a:cubicBezTo>
                    <a:cubicBezTo>
                      <a:pt x="70708" y="2370406"/>
                      <a:pt x="79" y="2529205"/>
                      <a:pt x="79" y="2529205"/>
                    </a:cubicBezTo>
                    <a:cubicBezTo>
                      <a:pt x="79" y="2529205"/>
                      <a:pt x="22179" y="2370540"/>
                      <a:pt x="27782" y="2337875"/>
                    </a:cubicBezTo>
                    <a:cubicBezTo>
                      <a:pt x="33385" y="2305209"/>
                      <a:pt x="32044" y="2208799"/>
                      <a:pt x="32044" y="2208799"/>
                    </a:cubicBezTo>
                    <a:cubicBezTo>
                      <a:pt x="32044" y="2208799"/>
                      <a:pt x="110947" y="2135764"/>
                      <a:pt x="167215" y="2075603"/>
                    </a:cubicBezTo>
                    <a:cubicBezTo>
                      <a:pt x="223483" y="2015442"/>
                      <a:pt x="374362" y="1880020"/>
                      <a:pt x="450207" y="1824805"/>
                    </a:cubicBezTo>
                    <a:cubicBezTo>
                      <a:pt x="526053" y="1769590"/>
                      <a:pt x="645428" y="1654102"/>
                      <a:pt x="708733" y="1567832"/>
                    </a:cubicBezTo>
                    <a:cubicBezTo>
                      <a:pt x="772038" y="1481561"/>
                      <a:pt x="848566" y="1243678"/>
                      <a:pt x="877299" y="1120789"/>
                    </a:cubicBezTo>
                    <a:cubicBezTo>
                      <a:pt x="906032" y="997901"/>
                      <a:pt x="941795" y="848883"/>
                      <a:pt x="949025" y="791830"/>
                    </a:cubicBezTo>
                    <a:cubicBezTo>
                      <a:pt x="956255" y="734777"/>
                      <a:pt x="960019" y="683046"/>
                      <a:pt x="973162" y="621283"/>
                    </a:cubicBezTo>
                    <a:cubicBezTo>
                      <a:pt x="986305" y="559521"/>
                      <a:pt x="990379" y="535764"/>
                      <a:pt x="1031048" y="462366"/>
                    </a:cubicBezTo>
                    <a:cubicBezTo>
                      <a:pt x="1071718" y="388968"/>
                      <a:pt x="1144198" y="323607"/>
                      <a:pt x="1152759" y="288587"/>
                    </a:cubicBezTo>
                    <a:cubicBezTo>
                      <a:pt x="1161321" y="253567"/>
                      <a:pt x="1153456" y="180301"/>
                      <a:pt x="1157220" y="128565"/>
                    </a:cubicBezTo>
                    <a:cubicBezTo>
                      <a:pt x="1160984" y="76829"/>
                      <a:pt x="1225205" y="90"/>
                      <a:pt x="1225205" y="90"/>
                    </a:cubicBezTo>
                    <a:cubicBezTo>
                      <a:pt x="1225205" y="90"/>
                      <a:pt x="1186064" y="64576"/>
                      <a:pt x="1179951" y="100220"/>
                    </a:cubicBezTo>
                    <a:cubicBezTo>
                      <a:pt x="1173839" y="135863"/>
                      <a:pt x="1204645" y="224213"/>
                      <a:pt x="1171826" y="296500"/>
                    </a:cubicBezTo>
                    <a:cubicBezTo>
                      <a:pt x="1139007" y="368786"/>
                      <a:pt x="1060617" y="438850"/>
                      <a:pt x="1031161" y="521276"/>
                    </a:cubicBezTo>
                    <a:cubicBezTo>
                      <a:pt x="1001706" y="603702"/>
                      <a:pt x="961994" y="909764"/>
                      <a:pt x="955372" y="948376"/>
                    </a:cubicBezTo>
                    <a:cubicBezTo>
                      <a:pt x="948751" y="986988"/>
                      <a:pt x="895870" y="1206046"/>
                      <a:pt x="882417" y="1239840"/>
                    </a:cubicBezTo>
                    <a:cubicBezTo>
                      <a:pt x="868964" y="1273635"/>
                      <a:pt x="834220" y="1416694"/>
                      <a:pt x="792531" y="1496033"/>
                    </a:cubicBezTo>
                    <a:cubicBezTo>
                      <a:pt x="750843" y="1575371"/>
                      <a:pt x="754109" y="1600987"/>
                      <a:pt x="754109" y="1600987"/>
                    </a:cubicBezTo>
                    <a:cubicBezTo>
                      <a:pt x="754109" y="1600987"/>
                      <a:pt x="889608" y="1570141"/>
                      <a:pt x="909284" y="1559616"/>
                    </a:cubicBezTo>
                    <a:cubicBezTo>
                      <a:pt x="928961" y="1549093"/>
                      <a:pt x="951705" y="1595124"/>
                      <a:pt x="996039" y="1485466"/>
                    </a:cubicBezTo>
                    <a:cubicBezTo>
                      <a:pt x="1040373" y="1375807"/>
                      <a:pt x="1065541" y="1273700"/>
                      <a:pt x="1066758" y="1236818"/>
                    </a:cubicBezTo>
                    <a:cubicBezTo>
                      <a:pt x="1067975" y="1199936"/>
                      <a:pt x="1062759" y="1096353"/>
                      <a:pt x="1067443" y="1054149"/>
                    </a:cubicBezTo>
                    <a:cubicBezTo>
                      <a:pt x="1072127" y="1011945"/>
                      <a:pt x="1163478" y="800155"/>
                      <a:pt x="1163478" y="800155"/>
                    </a:cubicBezTo>
                    <a:cubicBezTo>
                      <a:pt x="1163478" y="800155"/>
                      <a:pt x="1077331" y="1041150"/>
                      <a:pt x="1078659" y="1063184"/>
                    </a:cubicBezTo>
                    <a:cubicBezTo>
                      <a:pt x="1079987" y="1085217"/>
                      <a:pt x="1085006" y="1218977"/>
                      <a:pt x="1087354" y="1235076"/>
                    </a:cubicBezTo>
                    <a:cubicBezTo>
                      <a:pt x="1089701" y="1251174"/>
                      <a:pt x="1039765" y="1424772"/>
                      <a:pt x="1039765" y="1424772"/>
                    </a:cubicBezTo>
                    <a:cubicBezTo>
                      <a:pt x="1039765" y="1424772"/>
                      <a:pt x="1112544" y="1282482"/>
                      <a:pt x="1116109" y="1261686"/>
                    </a:cubicBezTo>
                    <a:cubicBezTo>
                      <a:pt x="1119674" y="1240890"/>
                      <a:pt x="1123807" y="1208070"/>
                      <a:pt x="1131446" y="1163516"/>
                    </a:cubicBezTo>
                    <a:cubicBezTo>
                      <a:pt x="1139086" y="1118962"/>
                      <a:pt x="1127321" y="1129825"/>
                      <a:pt x="1187766" y="1030440"/>
                    </a:cubicBezTo>
                    <a:cubicBezTo>
                      <a:pt x="1248211" y="931056"/>
                      <a:pt x="1336675" y="809184"/>
                      <a:pt x="1336675" y="809184"/>
                    </a:cubicBezTo>
                    <a:cubicBezTo>
                      <a:pt x="1336675" y="809184"/>
                      <a:pt x="1284689" y="889018"/>
                      <a:pt x="1265323" y="927511"/>
                    </a:cubicBezTo>
                    <a:cubicBezTo>
                      <a:pt x="1245958" y="966005"/>
                      <a:pt x="1168184" y="1092003"/>
                      <a:pt x="1161151" y="1118121"/>
                    </a:cubicBezTo>
                    <a:cubicBezTo>
                      <a:pt x="1154118" y="1144239"/>
                      <a:pt x="1144965" y="1272077"/>
                      <a:pt x="1119176" y="1318246"/>
                    </a:cubicBezTo>
                    <a:cubicBezTo>
                      <a:pt x="1093388" y="1364414"/>
                      <a:pt x="1000029" y="1551552"/>
                      <a:pt x="1000029" y="1551552"/>
                    </a:cubicBezTo>
                    <a:cubicBezTo>
                      <a:pt x="1000029" y="1551552"/>
                      <a:pt x="1061815" y="1548567"/>
                      <a:pt x="1090260" y="1546457"/>
                    </a:cubicBezTo>
                    <a:cubicBezTo>
                      <a:pt x="1118706" y="1544346"/>
                      <a:pt x="1163972" y="1518594"/>
                      <a:pt x="1163972" y="1518594"/>
                    </a:cubicBezTo>
                    <a:close/>
                  </a:path>
                </a:pathLst>
              </a:custGeom>
              <a:grpFill/>
              <a:ln w="10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7B9EC8B-BBD6-A93D-7EF9-3F8E166A4F3A}"/>
                  </a:ext>
                </a:extLst>
              </p:cNvPr>
              <p:cNvSpPr/>
              <p:nvPr/>
            </p:nvSpPr>
            <p:spPr>
              <a:xfrm>
                <a:off x="9206143" y="1548450"/>
                <a:ext cx="1154626" cy="2897191"/>
              </a:xfrm>
              <a:custGeom>
                <a:avLst/>
                <a:gdLst>
                  <a:gd name="connsiteX0" fmla="*/ 419461 w 1154626"/>
                  <a:gd name="connsiteY0" fmla="*/ 2579771 h 2897191"/>
                  <a:gd name="connsiteX1" fmla="*/ 417693 w 1154626"/>
                  <a:gd name="connsiteY1" fmla="*/ 2706348 h 2897191"/>
                  <a:gd name="connsiteX2" fmla="*/ 400019 w 1154626"/>
                  <a:gd name="connsiteY2" fmla="*/ 2897282 h 2897191"/>
                  <a:gd name="connsiteX3" fmla="*/ 443852 w 1154626"/>
                  <a:gd name="connsiteY3" fmla="*/ 2693481 h 2897191"/>
                  <a:gd name="connsiteX4" fmla="*/ 672199 w 1154626"/>
                  <a:gd name="connsiteY4" fmla="*/ 2277290 h 2897191"/>
                  <a:gd name="connsiteX5" fmla="*/ 734059 w 1154626"/>
                  <a:gd name="connsiteY5" fmla="*/ 1959780 h 2897191"/>
                  <a:gd name="connsiteX6" fmla="*/ 838340 w 1154626"/>
                  <a:gd name="connsiteY6" fmla="*/ 1504977 h 2897191"/>
                  <a:gd name="connsiteX7" fmla="*/ 1009777 w 1154626"/>
                  <a:gd name="connsiteY7" fmla="*/ 1048023 h 2897191"/>
                  <a:gd name="connsiteX8" fmla="*/ 1078707 w 1154626"/>
                  <a:gd name="connsiteY8" fmla="*/ 618965 h 2897191"/>
                  <a:gd name="connsiteX9" fmla="*/ 1154706 w 1154626"/>
                  <a:gd name="connsiteY9" fmla="*/ 438760 h 2897191"/>
                  <a:gd name="connsiteX10" fmla="*/ 1094614 w 1154626"/>
                  <a:gd name="connsiteY10" fmla="*/ 548170 h 2897191"/>
                  <a:gd name="connsiteX11" fmla="*/ 1016848 w 1154626"/>
                  <a:gd name="connsiteY11" fmla="*/ 762699 h 2897191"/>
                  <a:gd name="connsiteX12" fmla="*/ 993871 w 1154626"/>
                  <a:gd name="connsiteY12" fmla="*/ 1005123 h 2897191"/>
                  <a:gd name="connsiteX13" fmla="*/ 946151 w 1154626"/>
                  <a:gd name="connsiteY13" fmla="*/ 1243247 h 2897191"/>
                  <a:gd name="connsiteX14" fmla="*/ 956755 w 1154626"/>
                  <a:gd name="connsiteY14" fmla="*/ 979378 h 2897191"/>
                  <a:gd name="connsiteX15" fmla="*/ 924941 w 1154626"/>
                  <a:gd name="connsiteY15" fmla="*/ 728375 h 2897191"/>
                  <a:gd name="connsiteX16" fmla="*/ 933778 w 1154626"/>
                  <a:gd name="connsiteY16" fmla="*/ 503118 h 2897191"/>
                  <a:gd name="connsiteX17" fmla="*/ 1057499 w 1154626"/>
                  <a:gd name="connsiteY17" fmla="*/ 262844 h 2897191"/>
                  <a:gd name="connsiteX18" fmla="*/ 900196 w 1154626"/>
                  <a:gd name="connsiteY18" fmla="*/ 582493 h 2897191"/>
                  <a:gd name="connsiteX19" fmla="*/ 909033 w 1154626"/>
                  <a:gd name="connsiteY19" fmla="*/ 736953 h 2897191"/>
                  <a:gd name="connsiteX20" fmla="*/ 926707 w 1154626"/>
                  <a:gd name="connsiteY20" fmla="*/ 867819 h 2897191"/>
                  <a:gd name="connsiteX21" fmla="*/ 886057 w 1154626"/>
                  <a:gd name="connsiteY21" fmla="*/ 702630 h 2897191"/>
                  <a:gd name="connsiteX22" fmla="*/ 818895 w 1154626"/>
                  <a:gd name="connsiteY22" fmla="*/ 500968 h 2897191"/>
                  <a:gd name="connsiteX23" fmla="*/ 712852 w 1154626"/>
                  <a:gd name="connsiteY23" fmla="*/ 335779 h 2897191"/>
                  <a:gd name="connsiteX24" fmla="*/ 670434 w 1154626"/>
                  <a:gd name="connsiteY24" fmla="*/ 106233 h 2897191"/>
                  <a:gd name="connsiteX25" fmla="*/ 601504 w 1154626"/>
                  <a:gd name="connsiteY25" fmla="*/ 69763 h 2897191"/>
                  <a:gd name="connsiteX26" fmla="*/ 656294 w 1154626"/>
                  <a:gd name="connsiteY26" fmla="*/ 114815 h 2897191"/>
                  <a:gd name="connsiteX27" fmla="*/ 688108 w 1154626"/>
                  <a:gd name="connsiteY27" fmla="*/ 168447 h 2897191"/>
                  <a:gd name="connsiteX28" fmla="*/ 696945 w 1154626"/>
                  <a:gd name="connsiteY28" fmla="*/ 307891 h 2897191"/>
                  <a:gd name="connsiteX29" fmla="*/ 721689 w 1154626"/>
                  <a:gd name="connsiteY29" fmla="*/ 432317 h 2897191"/>
                  <a:gd name="connsiteX30" fmla="*/ 813595 w 1154626"/>
                  <a:gd name="connsiteY30" fmla="*/ 528855 h 2897191"/>
                  <a:gd name="connsiteX31" fmla="*/ 856013 w 1154626"/>
                  <a:gd name="connsiteY31" fmla="*/ 657570 h 2897191"/>
                  <a:gd name="connsiteX32" fmla="*/ 909036 w 1154626"/>
                  <a:gd name="connsiteY32" fmla="*/ 867810 h 2897191"/>
                  <a:gd name="connsiteX33" fmla="*/ 926710 w 1154626"/>
                  <a:gd name="connsiteY33" fmla="*/ 947186 h 2897191"/>
                  <a:gd name="connsiteX34" fmla="*/ 933780 w 1154626"/>
                  <a:gd name="connsiteY34" fmla="*/ 1020126 h 2897191"/>
                  <a:gd name="connsiteX35" fmla="*/ 924943 w 1154626"/>
                  <a:gd name="connsiteY35" fmla="*/ 1138117 h 2897191"/>
                  <a:gd name="connsiteX36" fmla="*/ 903733 w 1154626"/>
                  <a:gd name="connsiteY36" fmla="*/ 1258255 h 2897191"/>
                  <a:gd name="connsiteX37" fmla="*/ 843641 w 1154626"/>
                  <a:gd name="connsiteY37" fmla="*/ 1395559 h 2897191"/>
                  <a:gd name="connsiteX38" fmla="*/ 737598 w 1154626"/>
                  <a:gd name="connsiteY38" fmla="*/ 1629394 h 2897191"/>
                  <a:gd name="connsiteX39" fmla="*/ 723458 w 1154626"/>
                  <a:gd name="connsiteY39" fmla="*/ 1710916 h 2897191"/>
                  <a:gd name="connsiteX40" fmla="*/ 723458 w 1154626"/>
                  <a:gd name="connsiteY40" fmla="*/ 1569322 h 2897191"/>
                  <a:gd name="connsiteX41" fmla="*/ 704016 w 1154626"/>
                  <a:gd name="connsiteY41" fmla="*/ 1429879 h 2897191"/>
                  <a:gd name="connsiteX42" fmla="*/ 691644 w 1154626"/>
                  <a:gd name="connsiteY42" fmla="*/ 1271130 h 2897191"/>
                  <a:gd name="connsiteX43" fmla="*/ 721690 w 1154626"/>
                  <a:gd name="connsiteY43" fmla="*/ 1138126 h 2897191"/>
                  <a:gd name="connsiteX44" fmla="*/ 735830 w 1154626"/>
                  <a:gd name="connsiteY44" fmla="*/ 874257 h 2897191"/>
                  <a:gd name="connsiteX45" fmla="*/ 670434 w 1154626"/>
                  <a:gd name="connsiteY45" fmla="*/ 721935 h 2897191"/>
                  <a:gd name="connsiteX46" fmla="*/ 474254 w 1154626"/>
                  <a:gd name="connsiteY46" fmla="*/ 513845 h 2897191"/>
                  <a:gd name="connsiteX47" fmla="*/ 426534 w 1154626"/>
                  <a:gd name="connsiteY47" fmla="*/ 194196 h 2897191"/>
                  <a:gd name="connsiteX48" fmla="*/ 408860 w 1154626"/>
                  <a:gd name="connsiteY48" fmla="*/ 13991 h 2897191"/>
                  <a:gd name="connsiteX49" fmla="*/ 412394 w 1154626"/>
                  <a:gd name="connsiteY49" fmla="*/ 245687 h 2897191"/>
                  <a:gd name="connsiteX50" fmla="*/ 493696 w 1154626"/>
                  <a:gd name="connsiteY50" fmla="*/ 573914 h 2897191"/>
                  <a:gd name="connsiteX51" fmla="*/ 695182 w 1154626"/>
                  <a:gd name="connsiteY51" fmla="*/ 801321 h 2897191"/>
                  <a:gd name="connsiteX52" fmla="*/ 714624 w 1154626"/>
                  <a:gd name="connsiteY52" fmla="*/ 1030868 h 2897191"/>
                  <a:gd name="connsiteX53" fmla="*/ 693414 w 1154626"/>
                  <a:gd name="connsiteY53" fmla="*/ 1148859 h 2897191"/>
                  <a:gd name="connsiteX54" fmla="*/ 675740 w 1154626"/>
                  <a:gd name="connsiteY54" fmla="*/ 1221799 h 2897191"/>
                  <a:gd name="connsiteX55" fmla="*/ 688112 w 1154626"/>
                  <a:gd name="connsiteY55" fmla="*/ 1017998 h 2897191"/>
                  <a:gd name="connsiteX56" fmla="*/ 640392 w 1154626"/>
                  <a:gd name="connsiteY56" fmla="*/ 799181 h 2897191"/>
                  <a:gd name="connsiteX57" fmla="*/ 433601 w 1154626"/>
                  <a:gd name="connsiteY57" fmla="*/ 638281 h 2897191"/>
                  <a:gd name="connsiteX58" fmla="*/ 297509 w 1154626"/>
                  <a:gd name="connsiteY58" fmla="*/ 136276 h 2897191"/>
                  <a:gd name="connsiteX59" fmla="*/ 235649 w 1154626"/>
                  <a:gd name="connsiteY59" fmla="*/ 13988 h 2897191"/>
                  <a:gd name="connsiteX60" fmla="*/ 292207 w 1154626"/>
                  <a:gd name="connsiteY60" fmla="*/ 164160 h 2897191"/>
                  <a:gd name="connsiteX61" fmla="*/ 324021 w 1154626"/>
                  <a:gd name="connsiteY61" fmla="*/ 539588 h 2897191"/>
                  <a:gd name="connsiteX62" fmla="*/ 421229 w 1154626"/>
                  <a:gd name="connsiteY62" fmla="*/ 668303 h 2897191"/>
                  <a:gd name="connsiteX63" fmla="*/ 256860 w 1154626"/>
                  <a:gd name="connsiteY63" fmla="*/ 528860 h 2897191"/>
                  <a:gd name="connsiteX64" fmla="*/ 255092 w 1154626"/>
                  <a:gd name="connsiteY64" fmla="*/ 241384 h 2897191"/>
                  <a:gd name="connsiteX65" fmla="*/ 28863 w 1154626"/>
                  <a:gd name="connsiteY65" fmla="*/ 5399 h 2897191"/>
                  <a:gd name="connsiteX66" fmla="*/ 58909 w 1154626"/>
                  <a:gd name="connsiteY66" fmla="*/ 20416 h 2897191"/>
                  <a:gd name="connsiteX67" fmla="*/ 242717 w 1154626"/>
                  <a:gd name="connsiteY67" fmla="*/ 303591 h 2897191"/>
                  <a:gd name="connsiteX68" fmla="*/ 246252 w 1154626"/>
                  <a:gd name="connsiteY68" fmla="*/ 580339 h 2897191"/>
                  <a:gd name="connsiteX69" fmla="*/ 350533 w 1154626"/>
                  <a:gd name="connsiteY69" fmla="*/ 670442 h 2897191"/>
                  <a:gd name="connsiteX70" fmla="*/ 483092 w 1154626"/>
                  <a:gd name="connsiteY70" fmla="*/ 711203 h 2897191"/>
                  <a:gd name="connsiteX71" fmla="*/ 576766 w 1154626"/>
                  <a:gd name="connsiteY71" fmla="*/ 777707 h 2897191"/>
                  <a:gd name="connsiteX72" fmla="*/ 650998 w 1154626"/>
                  <a:gd name="connsiteY72" fmla="*/ 915012 h 2897191"/>
                  <a:gd name="connsiteX73" fmla="*/ 658068 w 1154626"/>
                  <a:gd name="connsiteY73" fmla="*/ 1129541 h 2897191"/>
                  <a:gd name="connsiteX74" fmla="*/ 656300 w 1154626"/>
                  <a:gd name="connsiteY74" fmla="*/ 1363376 h 2897191"/>
                  <a:gd name="connsiteX75" fmla="*/ 670440 w 1154626"/>
                  <a:gd name="connsiteY75" fmla="*/ 1981229 h 2897191"/>
                  <a:gd name="connsiteX76" fmla="*/ 589138 w 1154626"/>
                  <a:gd name="connsiteY76" fmla="*/ 2305167 h 2897191"/>
                  <a:gd name="connsiteX77" fmla="*/ 419463 w 1154626"/>
                  <a:gd name="connsiteY77" fmla="*/ 2579764 h 289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1154626" h="2897191">
                    <a:moveTo>
                      <a:pt x="419461" y="2579771"/>
                    </a:moveTo>
                    <a:cubicBezTo>
                      <a:pt x="419461" y="2579771"/>
                      <a:pt x="419007" y="2682412"/>
                      <a:pt x="417693" y="2706348"/>
                    </a:cubicBezTo>
                    <a:cubicBezTo>
                      <a:pt x="415926" y="2738528"/>
                      <a:pt x="400019" y="2897282"/>
                      <a:pt x="400019" y="2897282"/>
                    </a:cubicBezTo>
                    <a:cubicBezTo>
                      <a:pt x="400019" y="2897282"/>
                      <a:pt x="445618" y="2714926"/>
                      <a:pt x="443852" y="2693481"/>
                    </a:cubicBezTo>
                    <a:cubicBezTo>
                      <a:pt x="477226" y="2557858"/>
                      <a:pt x="640101" y="2413718"/>
                      <a:pt x="672199" y="2277290"/>
                    </a:cubicBezTo>
                    <a:cubicBezTo>
                      <a:pt x="677502" y="2253692"/>
                      <a:pt x="726989" y="2122830"/>
                      <a:pt x="734059" y="1959780"/>
                    </a:cubicBezTo>
                    <a:cubicBezTo>
                      <a:pt x="741129" y="1796730"/>
                      <a:pt x="774710" y="1635842"/>
                      <a:pt x="838340" y="1504977"/>
                    </a:cubicBezTo>
                    <a:cubicBezTo>
                      <a:pt x="901971" y="1374111"/>
                      <a:pt x="988645" y="1289547"/>
                      <a:pt x="1009777" y="1048023"/>
                    </a:cubicBezTo>
                    <a:cubicBezTo>
                      <a:pt x="1030986" y="805598"/>
                      <a:pt x="1027451" y="732663"/>
                      <a:pt x="1078707" y="618965"/>
                    </a:cubicBezTo>
                    <a:cubicBezTo>
                      <a:pt x="1129962" y="505267"/>
                      <a:pt x="1154706" y="438760"/>
                      <a:pt x="1154706" y="438760"/>
                    </a:cubicBezTo>
                    <a:cubicBezTo>
                      <a:pt x="1154706" y="438760"/>
                      <a:pt x="1108753" y="518135"/>
                      <a:pt x="1094614" y="548170"/>
                    </a:cubicBezTo>
                    <a:cubicBezTo>
                      <a:pt x="1080475" y="578204"/>
                      <a:pt x="1025684" y="685474"/>
                      <a:pt x="1016848" y="762699"/>
                    </a:cubicBezTo>
                    <a:cubicBezTo>
                      <a:pt x="1008011" y="839923"/>
                      <a:pt x="1002708" y="966499"/>
                      <a:pt x="993871" y="1005123"/>
                    </a:cubicBezTo>
                    <a:cubicBezTo>
                      <a:pt x="985035" y="1043747"/>
                      <a:pt x="982606" y="1126762"/>
                      <a:pt x="946151" y="1243247"/>
                    </a:cubicBezTo>
                    <a:cubicBezTo>
                      <a:pt x="957849" y="1124734"/>
                      <a:pt x="956347" y="1015707"/>
                      <a:pt x="956755" y="979378"/>
                    </a:cubicBezTo>
                    <a:cubicBezTo>
                      <a:pt x="956755" y="919309"/>
                      <a:pt x="937313" y="758410"/>
                      <a:pt x="924941" y="728375"/>
                    </a:cubicBezTo>
                    <a:cubicBezTo>
                      <a:pt x="912569" y="698341"/>
                      <a:pt x="903733" y="593221"/>
                      <a:pt x="933778" y="503118"/>
                    </a:cubicBezTo>
                    <a:cubicBezTo>
                      <a:pt x="963824" y="413015"/>
                      <a:pt x="993871" y="380831"/>
                      <a:pt x="1057499" y="262844"/>
                    </a:cubicBezTo>
                    <a:cubicBezTo>
                      <a:pt x="982407" y="335626"/>
                      <a:pt x="912736" y="464650"/>
                      <a:pt x="900196" y="582493"/>
                    </a:cubicBezTo>
                    <a:cubicBezTo>
                      <a:pt x="898429" y="603946"/>
                      <a:pt x="891359" y="672596"/>
                      <a:pt x="909033" y="736953"/>
                    </a:cubicBezTo>
                    <a:cubicBezTo>
                      <a:pt x="926707" y="801311"/>
                      <a:pt x="930243" y="893564"/>
                      <a:pt x="926707" y="867819"/>
                    </a:cubicBezTo>
                    <a:cubicBezTo>
                      <a:pt x="923172" y="842073"/>
                      <a:pt x="907265" y="764844"/>
                      <a:pt x="886057" y="702630"/>
                    </a:cubicBezTo>
                    <a:cubicBezTo>
                      <a:pt x="864848" y="640416"/>
                      <a:pt x="861313" y="543881"/>
                      <a:pt x="818895" y="500968"/>
                    </a:cubicBezTo>
                    <a:cubicBezTo>
                      <a:pt x="776477" y="458055"/>
                      <a:pt x="711080" y="415155"/>
                      <a:pt x="712852" y="335779"/>
                    </a:cubicBezTo>
                    <a:cubicBezTo>
                      <a:pt x="720729" y="263370"/>
                      <a:pt x="719754" y="129131"/>
                      <a:pt x="670434" y="106233"/>
                    </a:cubicBezTo>
                    <a:cubicBezTo>
                      <a:pt x="640387" y="93362"/>
                      <a:pt x="601504" y="69763"/>
                      <a:pt x="601504" y="69763"/>
                    </a:cubicBezTo>
                    <a:cubicBezTo>
                      <a:pt x="601504" y="69763"/>
                      <a:pt x="645690" y="106233"/>
                      <a:pt x="656294" y="114815"/>
                    </a:cubicBezTo>
                    <a:cubicBezTo>
                      <a:pt x="666898" y="123396"/>
                      <a:pt x="677503" y="146994"/>
                      <a:pt x="688108" y="168447"/>
                    </a:cubicBezTo>
                    <a:cubicBezTo>
                      <a:pt x="698712" y="189900"/>
                      <a:pt x="702247" y="282149"/>
                      <a:pt x="696945" y="307891"/>
                    </a:cubicBezTo>
                    <a:cubicBezTo>
                      <a:pt x="691642" y="333632"/>
                      <a:pt x="686341" y="387266"/>
                      <a:pt x="721689" y="432317"/>
                    </a:cubicBezTo>
                    <a:cubicBezTo>
                      <a:pt x="757037" y="477367"/>
                      <a:pt x="808293" y="511692"/>
                      <a:pt x="813595" y="528855"/>
                    </a:cubicBezTo>
                    <a:cubicBezTo>
                      <a:pt x="818897" y="546018"/>
                      <a:pt x="841874" y="603941"/>
                      <a:pt x="856013" y="657570"/>
                    </a:cubicBezTo>
                    <a:cubicBezTo>
                      <a:pt x="870153" y="711199"/>
                      <a:pt x="900199" y="848504"/>
                      <a:pt x="909036" y="867810"/>
                    </a:cubicBezTo>
                    <a:cubicBezTo>
                      <a:pt x="917872" y="887116"/>
                      <a:pt x="924942" y="932169"/>
                      <a:pt x="926710" y="947186"/>
                    </a:cubicBezTo>
                    <a:cubicBezTo>
                      <a:pt x="928478" y="962203"/>
                      <a:pt x="933780" y="996529"/>
                      <a:pt x="933780" y="1020126"/>
                    </a:cubicBezTo>
                    <a:cubicBezTo>
                      <a:pt x="933780" y="1043723"/>
                      <a:pt x="932012" y="1080195"/>
                      <a:pt x="924943" y="1138117"/>
                    </a:cubicBezTo>
                    <a:cubicBezTo>
                      <a:pt x="917873" y="1196040"/>
                      <a:pt x="912571" y="1230366"/>
                      <a:pt x="903733" y="1258255"/>
                    </a:cubicBezTo>
                    <a:cubicBezTo>
                      <a:pt x="894895" y="1286143"/>
                      <a:pt x="871919" y="1344067"/>
                      <a:pt x="843641" y="1395559"/>
                    </a:cubicBezTo>
                    <a:cubicBezTo>
                      <a:pt x="815362" y="1447051"/>
                      <a:pt x="746432" y="1577915"/>
                      <a:pt x="737598" y="1629394"/>
                    </a:cubicBezTo>
                    <a:cubicBezTo>
                      <a:pt x="728763" y="1680873"/>
                      <a:pt x="723458" y="1710916"/>
                      <a:pt x="723458" y="1710916"/>
                    </a:cubicBezTo>
                    <a:cubicBezTo>
                      <a:pt x="723458" y="1710916"/>
                      <a:pt x="730527" y="1597214"/>
                      <a:pt x="723458" y="1569322"/>
                    </a:cubicBezTo>
                    <a:cubicBezTo>
                      <a:pt x="716388" y="1541430"/>
                      <a:pt x="714621" y="1462056"/>
                      <a:pt x="704016" y="1429879"/>
                    </a:cubicBezTo>
                    <a:cubicBezTo>
                      <a:pt x="693411" y="1397701"/>
                      <a:pt x="689876" y="1305453"/>
                      <a:pt x="691644" y="1271130"/>
                    </a:cubicBezTo>
                    <a:cubicBezTo>
                      <a:pt x="693412" y="1236807"/>
                      <a:pt x="704016" y="1200334"/>
                      <a:pt x="721690" y="1138126"/>
                    </a:cubicBezTo>
                    <a:cubicBezTo>
                      <a:pt x="739364" y="1075918"/>
                      <a:pt x="742899" y="934325"/>
                      <a:pt x="735830" y="874257"/>
                    </a:cubicBezTo>
                    <a:cubicBezTo>
                      <a:pt x="731003" y="833241"/>
                      <a:pt x="714054" y="758595"/>
                      <a:pt x="670434" y="721935"/>
                    </a:cubicBezTo>
                    <a:cubicBezTo>
                      <a:pt x="624481" y="683319"/>
                      <a:pt x="504293" y="550307"/>
                      <a:pt x="474254" y="513845"/>
                    </a:cubicBezTo>
                    <a:cubicBezTo>
                      <a:pt x="444215" y="477384"/>
                      <a:pt x="421232" y="290739"/>
                      <a:pt x="426534" y="194196"/>
                    </a:cubicBezTo>
                    <a:cubicBezTo>
                      <a:pt x="431836" y="97654"/>
                      <a:pt x="408860" y="-11755"/>
                      <a:pt x="408860" y="13991"/>
                    </a:cubicBezTo>
                    <a:cubicBezTo>
                      <a:pt x="408860" y="39736"/>
                      <a:pt x="412394" y="213503"/>
                      <a:pt x="412394" y="245687"/>
                    </a:cubicBezTo>
                    <a:cubicBezTo>
                      <a:pt x="402323" y="420210"/>
                      <a:pt x="432772" y="520994"/>
                      <a:pt x="493696" y="573914"/>
                    </a:cubicBezTo>
                    <a:cubicBezTo>
                      <a:pt x="589138" y="672598"/>
                      <a:pt x="670438" y="754120"/>
                      <a:pt x="695182" y="801321"/>
                    </a:cubicBezTo>
                    <a:cubicBezTo>
                      <a:pt x="719926" y="848523"/>
                      <a:pt x="718158" y="1005122"/>
                      <a:pt x="714624" y="1030868"/>
                    </a:cubicBezTo>
                    <a:cubicBezTo>
                      <a:pt x="711089" y="1056613"/>
                      <a:pt x="696950" y="1118825"/>
                      <a:pt x="693414" y="1148859"/>
                    </a:cubicBezTo>
                    <a:cubicBezTo>
                      <a:pt x="689879" y="1178893"/>
                      <a:pt x="675740" y="1221799"/>
                      <a:pt x="675740" y="1221799"/>
                    </a:cubicBezTo>
                    <a:cubicBezTo>
                      <a:pt x="675740" y="1221799"/>
                      <a:pt x="689880" y="1058761"/>
                      <a:pt x="688112" y="1017998"/>
                    </a:cubicBezTo>
                    <a:cubicBezTo>
                      <a:pt x="686344" y="977236"/>
                      <a:pt x="681042" y="850659"/>
                      <a:pt x="640392" y="799181"/>
                    </a:cubicBezTo>
                    <a:cubicBezTo>
                      <a:pt x="599741" y="747702"/>
                      <a:pt x="509605" y="694061"/>
                      <a:pt x="433601" y="638281"/>
                    </a:cubicBezTo>
                    <a:cubicBezTo>
                      <a:pt x="239955" y="507379"/>
                      <a:pt x="375563" y="327967"/>
                      <a:pt x="297509" y="136276"/>
                    </a:cubicBezTo>
                    <a:cubicBezTo>
                      <a:pt x="253323" y="35447"/>
                      <a:pt x="235649" y="13988"/>
                      <a:pt x="235649" y="13988"/>
                    </a:cubicBezTo>
                    <a:cubicBezTo>
                      <a:pt x="235649" y="13988"/>
                      <a:pt x="290439" y="144854"/>
                      <a:pt x="292207" y="164160"/>
                    </a:cubicBezTo>
                    <a:cubicBezTo>
                      <a:pt x="326172" y="272738"/>
                      <a:pt x="288235" y="459373"/>
                      <a:pt x="324021" y="539588"/>
                    </a:cubicBezTo>
                    <a:cubicBezTo>
                      <a:pt x="341695" y="591075"/>
                      <a:pt x="461885" y="687609"/>
                      <a:pt x="421229" y="668303"/>
                    </a:cubicBezTo>
                    <a:cubicBezTo>
                      <a:pt x="380574" y="648997"/>
                      <a:pt x="269232" y="644705"/>
                      <a:pt x="256860" y="528860"/>
                    </a:cubicBezTo>
                    <a:cubicBezTo>
                      <a:pt x="244488" y="413015"/>
                      <a:pt x="278069" y="344365"/>
                      <a:pt x="255092" y="241384"/>
                    </a:cubicBezTo>
                    <a:cubicBezTo>
                      <a:pt x="218135" y="69083"/>
                      <a:pt x="121287" y="-23783"/>
                      <a:pt x="28863" y="5399"/>
                    </a:cubicBezTo>
                    <a:cubicBezTo>
                      <a:pt x="-36533" y="26851"/>
                      <a:pt x="25328" y="22561"/>
                      <a:pt x="58909" y="20416"/>
                    </a:cubicBezTo>
                    <a:cubicBezTo>
                      <a:pt x="162755" y="18541"/>
                      <a:pt x="242292" y="200814"/>
                      <a:pt x="242717" y="303591"/>
                    </a:cubicBezTo>
                    <a:cubicBezTo>
                      <a:pt x="240950" y="372241"/>
                      <a:pt x="233880" y="494525"/>
                      <a:pt x="246252" y="580339"/>
                    </a:cubicBezTo>
                    <a:cubicBezTo>
                      <a:pt x="262159" y="612519"/>
                      <a:pt x="272764" y="640407"/>
                      <a:pt x="350533" y="670442"/>
                    </a:cubicBezTo>
                    <a:cubicBezTo>
                      <a:pt x="432785" y="702208"/>
                      <a:pt x="472482" y="706912"/>
                      <a:pt x="483092" y="711203"/>
                    </a:cubicBezTo>
                    <a:cubicBezTo>
                      <a:pt x="493702" y="715494"/>
                      <a:pt x="555556" y="758400"/>
                      <a:pt x="576766" y="777707"/>
                    </a:cubicBezTo>
                    <a:cubicBezTo>
                      <a:pt x="597975" y="797015"/>
                      <a:pt x="626254" y="848503"/>
                      <a:pt x="650998" y="915012"/>
                    </a:cubicBezTo>
                    <a:cubicBezTo>
                      <a:pt x="675742" y="981521"/>
                      <a:pt x="654533" y="1020132"/>
                      <a:pt x="658068" y="1129541"/>
                    </a:cubicBezTo>
                    <a:cubicBezTo>
                      <a:pt x="661603" y="1238950"/>
                      <a:pt x="654533" y="1311897"/>
                      <a:pt x="656300" y="1363376"/>
                    </a:cubicBezTo>
                    <a:cubicBezTo>
                      <a:pt x="694009" y="1551763"/>
                      <a:pt x="702396" y="1798404"/>
                      <a:pt x="670440" y="1981229"/>
                    </a:cubicBezTo>
                    <a:cubicBezTo>
                      <a:pt x="652766" y="2075623"/>
                      <a:pt x="631556" y="2208637"/>
                      <a:pt x="589138" y="2305167"/>
                    </a:cubicBezTo>
                    <a:cubicBezTo>
                      <a:pt x="546720" y="2401697"/>
                      <a:pt x="488390" y="2446760"/>
                      <a:pt x="419463" y="2579764"/>
                    </a:cubicBezTo>
                    <a:close/>
                  </a:path>
                </a:pathLst>
              </a:custGeom>
              <a:grpFill/>
              <a:ln w="10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95C06E0-A8D9-C9A0-F06A-0DEDA77A6189}"/>
                  </a:ext>
                </a:extLst>
              </p:cNvPr>
              <p:cNvSpPr/>
              <p:nvPr/>
            </p:nvSpPr>
            <p:spPr>
              <a:xfrm>
                <a:off x="9282840" y="990536"/>
                <a:ext cx="1604820" cy="3916897"/>
              </a:xfrm>
              <a:custGeom>
                <a:avLst/>
                <a:gdLst>
                  <a:gd name="connsiteX0" fmla="*/ 503798 w 1604820"/>
                  <a:gd name="connsiteY0" fmla="*/ 501636 h 3916897"/>
                  <a:gd name="connsiteX1" fmla="*/ 627518 w 1604820"/>
                  <a:gd name="connsiteY1" fmla="*/ 623924 h 3916897"/>
                  <a:gd name="connsiteX2" fmla="*/ 763610 w 1604820"/>
                  <a:gd name="connsiteY2" fmla="*/ 1243916 h 3916897"/>
                  <a:gd name="connsiteX3" fmla="*/ 809562 w 1604820"/>
                  <a:gd name="connsiteY3" fmla="*/ 1574293 h 3916897"/>
                  <a:gd name="connsiteX4" fmla="*/ 728261 w 1604820"/>
                  <a:gd name="connsiteY4" fmla="*/ 1831735 h 3916897"/>
                  <a:gd name="connsiteX5" fmla="*/ 638122 w 1604820"/>
                  <a:gd name="connsiteY5" fmla="*/ 2059142 h 3916897"/>
                  <a:gd name="connsiteX6" fmla="*/ 388910 w 1604820"/>
                  <a:gd name="connsiteY6" fmla="*/ 2535402 h 3916897"/>
                  <a:gd name="connsiteX7" fmla="*/ 222769 w 1604820"/>
                  <a:gd name="connsiteY7" fmla="*/ 3427852 h 3916897"/>
                  <a:gd name="connsiteX8" fmla="*/ 109649 w 1604820"/>
                  <a:gd name="connsiteY8" fmla="*/ 3835466 h 3916897"/>
                  <a:gd name="connsiteX9" fmla="*/ 46022 w 1604820"/>
                  <a:gd name="connsiteY9" fmla="*/ 3916987 h 3916897"/>
                  <a:gd name="connsiteX10" fmla="*/ 162675 w 1604820"/>
                  <a:gd name="connsiteY10" fmla="*/ 3874081 h 3916897"/>
                  <a:gd name="connsiteX11" fmla="*/ 251047 w 1604820"/>
                  <a:gd name="connsiteY11" fmla="*/ 3850483 h 3916897"/>
                  <a:gd name="connsiteX12" fmla="*/ 362395 w 1604820"/>
                  <a:gd name="connsiteY12" fmla="*/ 2983777 h 3916897"/>
                  <a:gd name="connsiteX13" fmla="*/ 675228 w 1604820"/>
                  <a:gd name="connsiteY13" fmla="*/ 2099917 h 3916897"/>
                  <a:gd name="connsiteX14" fmla="*/ 904991 w 1604820"/>
                  <a:gd name="connsiteY14" fmla="*/ 1827458 h 3916897"/>
                  <a:gd name="connsiteX15" fmla="*/ 1117087 w 1604820"/>
                  <a:gd name="connsiteY15" fmla="*/ 1604351 h 3916897"/>
                  <a:gd name="connsiteX16" fmla="*/ 1406948 w 1604820"/>
                  <a:gd name="connsiteY16" fmla="*/ 1016532 h 3916897"/>
                  <a:gd name="connsiteX17" fmla="*/ 1604900 w 1604820"/>
                  <a:gd name="connsiteY17" fmla="*/ 827749 h 3916897"/>
                  <a:gd name="connsiteX18" fmla="*/ 1322116 w 1604820"/>
                  <a:gd name="connsiteY18" fmla="*/ 1068023 h 3916897"/>
                  <a:gd name="connsiteX19" fmla="*/ 1191329 w 1604820"/>
                  <a:gd name="connsiteY19" fmla="*/ 1364077 h 3916897"/>
                  <a:gd name="connsiteX20" fmla="*/ 1145375 w 1604820"/>
                  <a:gd name="connsiteY20" fmla="*/ 1454180 h 3916897"/>
                  <a:gd name="connsiteX21" fmla="*/ 1191329 w 1604820"/>
                  <a:gd name="connsiteY21" fmla="*/ 1308297 h 3916897"/>
                  <a:gd name="connsiteX22" fmla="*/ 1219607 w 1604820"/>
                  <a:gd name="connsiteY22" fmla="*/ 977920 h 3916897"/>
                  <a:gd name="connsiteX23" fmla="*/ 1399882 w 1604820"/>
                  <a:gd name="connsiteY23" fmla="*/ 480204 h 3916897"/>
                  <a:gd name="connsiteX24" fmla="*/ 1177186 w 1604820"/>
                  <a:gd name="connsiteY24" fmla="*/ 827749 h 3916897"/>
                  <a:gd name="connsiteX25" fmla="*/ 1191326 w 1604820"/>
                  <a:gd name="connsiteY25" fmla="*/ 1222483 h 3916897"/>
                  <a:gd name="connsiteX26" fmla="*/ 1074673 w 1604820"/>
                  <a:gd name="connsiteY26" fmla="*/ 1552860 h 3916897"/>
                  <a:gd name="connsiteX27" fmla="*/ 1000441 w 1604820"/>
                  <a:gd name="connsiteY27" fmla="*/ 1677286 h 3916897"/>
                  <a:gd name="connsiteX28" fmla="*/ 717656 w 1604820"/>
                  <a:gd name="connsiteY28" fmla="*/ 1969051 h 3916897"/>
                  <a:gd name="connsiteX29" fmla="*/ 788354 w 1604820"/>
                  <a:gd name="connsiteY29" fmla="*/ 1784557 h 3916897"/>
                  <a:gd name="connsiteX30" fmla="*/ 859052 w 1604820"/>
                  <a:gd name="connsiteY30" fmla="*/ 1424145 h 3916897"/>
                  <a:gd name="connsiteX31" fmla="*/ 989838 w 1604820"/>
                  <a:gd name="connsiteY31" fmla="*/ 943597 h 3916897"/>
                  <a:gd name="connsiteX32" fmla="*/ 1219601 w 1604820"/>
                  <a:gd name="connsiteY32" fmla="*/ 471626 h 3916897"/>
                  <a:gd name="connsiteX33" fmla="*/ 1011049 w 1604820"/>
                  <a:gd name="connsiteY33" fmla="*/ 759102 h 3916897"/>
                  <a:gd name="connsiteX34" fmla="*/ 887329 w 1604820"/>
                  <a:gd name="connsiteY34" fmla="*/ 1128091 h 3916897"/>
                  <a:gd name="connsiteX35" fmla="*/ 926213 w 1604820"/>
                  <a:gd name="connsiteY35" fmla="*/ 883528 h 3916897"/>
                  <a:gd name="connsiteX36" fmla="*/ 912073 w 1604820"/>
                  <a:gd name="connsiteY36" fmla="*/ 553151 h 3916897"/>
                  <a:gd name="connsiteX37" fmla="*/ 1113559 w 1604820"/>
                  <a:gd name="connsiteY37" fmla="*/ 132671 h 3916897"/>
                  <a:gd name="connsiteX38" fmla="*/ 897929 w 1604820"/>
                  <a:gd name="connsiteY38" fmla="*/ 744085 h 3916897"/>
                  <a:gd name="connsiteX39" fmla="*/ 844906 w 1604820"/>
                  <a:gd name="connsiteY39" fmla="*/ 1278263 h 3916897"/>
                  <a:gd name="connsiteX40" fmla="*/ 820162 w 1604820"/>
                  <a:gd name="connsiteY40" fmla="*/ 1342621 h 3916897"/>
                  <a:gd name="connsiteX41" fmla="*/ 788348 w 1604820"/>
                  <a:gd name="connsiteY41" fmla="*/ 1179583 h 3916897"/>
                  <a:gd name="connsiteX42" fmla="*/ 763604 w 1604820"/>
                  <a:gd name="connsiteY42" fmla="*/ 862073 h 3916897"/>
                  <a:gd name="connsiteX43" fmla="*/ 547975 w 1604820"/>
                  <a:gd name="connsiteY43" fmla="*/ 471627 h 3916897"/>
                  <a:gd name="connsiteX44" fmla="*/ 459603 w 1604820"/>
                  <a:gd name="connsiteY44" fmla="*/ 369082 h 3916897"/>
                  <a:gd name="connsiteX45" fmla="*/ 397743 w 1604820"/>
                  <a:gd name="connsiteY45" fmla="*/ 178148 h 3916897"/>
                  <a:gd name="connsiteX46" fmla="*/ 279328 w 1604820"/>
                  <a:gd name="connsiteY46" fmla="*/ 34416 h 3916897"/>
                  <a:gd name="connsiteX47" fmla="*/ 277561 w 1604820"/>
                  <a:gd name="connsiteY47" fmla="*/ 38706 h 3916897"/>
                  <a:gd name="connsiteX48" fmla="*/ 418958 w 1604820"/>
                  <a:gd name="connsiteY48" fmla="*/ 289709 h 3916897"/>
                  <a:gd name="connsiteX49" fmla="*/ 544450 w 1604820"/>
                  <a:gd name="connsiteY49" fmla="*/ 495660 h 3916897"/>
                  <a:gd name="connsiteX50" fmla="*/ 438406 w 1604820"/>
                  <a:gd name="connsiteY50" fmla="*/ 416284 h 3916897"/>
                  <a:gd name="connsiteX51" fmla="*/ 169756 w 1604820"/>
                  <a:gd name="connsiteY51" fmla="*/ 203894 h 3916897"/>
                  <a:gd name="connsiteX52" fmla="*/ 65475 w 1604820"/>
                  <a:gd name="connsiteY52" fmla="*/ 98774 h 3916897"/>
                  <a:gd name="connsiteX53" fmla="*/ 79 w 1604820"/>
                  <a:gd name="connsiteY53" fmla="*/ 90 h 3916897"/>
                  <a:gd name="connsiteX54" fmla="*/ 86683 w 1604820"/>
                  <a:gd name="connsiteY54" fmla="*/ 152411 h 3916897"/>
                  <a:gd name="connsiteX55" fmla="*/ 503798 w 1604820"/>
                  <a:gd name="connsiteY55" fmla="*/ 501662 h 391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604820" h="3916897">
                    <a:moveTo>
                      <a:pt x="503798" y="501636"/>
                    </a:moveTo>
                    <a:cubicBezTo>
                      <a:pt x="503798" y="501636"/>
                      <a:pt x="585100" y="546688"/>
                      <a:pt x="627518" y="623924"/>
                    </a:cubicBezTo>
                    <a:cubicBezTo>
                      <a:pt x="737470" y="834728"/>
                      <a:pt x="779021" y="894785"/>
                      <a:pt x="763610" y="1243916"/>
                    </a:cubicBezTo>
                    <a:cubicBezTo>
                      <a:pt x="765641" y="1329959"/>
                      <a:pt x="862843" y="1455597"/>
                      <a:pt x="809562" y="1574293"/>
                    </a:cubicBezTo>
                    <a:cubicBezTo>
                      <a:pt x="791888" y="1681558"/>
                      <a:pt x="767569" y="1715850"/>
                      <a:pt x="728261" y="1831735"/>
                    </a:cubicBezTo>
                    <a:cubicBezTo>
                      <a:pt x="678773" y="1977617"/>
                      <a:pt x="654176" y="2017070"/>
                      <a:pt x="638122" y="2059142"/>
                    </a:cubicBezTo>
                    <a:cubicBezTo>
                      <a:pt x="530981" y="2253560"/>
                      <a:pt x="489648" y="2322146"/>
                      <a:pt x="388910" y="2535402"/>
                    </a:cubicBezTo>
                    <a:cubicBezTo>
                      <a:pt x="287054" y="2821088"/>
                      <a:pt x="247087" y="3111627"/>
                      <a:pt x="222769" y="3427852"/>
                    </a:cubicBezTo>
                    <a:cubicBezTo>
                      <a:pt x="212644" y="3568905"/>
                      <a:pt x="194491" y="3762518"/>
                      <a:pt x="109649" y="3835466"/>
                    </a:cubicBezTo>
                    <a:cubicBezTo>
                      <a:pt x="24808" y="3908413"/>
                      <a:pt x="46022" y="3916987"/>
                      <a:pt x="46022" y="3916987"/>
                    </a:cubicBezTo>
                    <a:lnTo>
                      <a:pt x="162675" y="3874081"/>
                    </a:lnTo>
                    <a:cubicBezTo>
                      <a:pt x="162675" y="3874081"/>
                      <a:pt x="209035" y="3865169"/>
                      <a:pt x="251047" y="3850483"/>
                    </a:cubicBezTo>
                    <a:cubicBezTo>
                      <a:pt x="315009" y="3572438"/>
                      <a:pt x="337651" y="3365645"/>
                      <a:pt x="362395" y="2983777"/>
                    </a:cubicBezTo>
                    <a:cubicBezTo>
                      <a:pt x="385183" y="2632088"/>
                      <a:pt x="640418" y="2184421"/>
                      <a:pt x="675228" y="2099917"/>
                    </a:cubicBezTo>
                    <a:cubicBezTo>
                      <a:pt x="710577" y="2014104"/>
                      <a:pt x="806015" y="1921861"/>
                      <a:pt x="904991" y="1827458"/>
                    </a:cubicBezTo>
                    <a:cubicBezTo>
                      <a:pt x="1003967" y="1733054"/>
                      <a:pt x="1067599" y="1711612"/>
                      <a:pt x="1117087" y="1604351"/>
                    </a:cubicBezTo>
                    <a:cubicBezTo>
                      <a:pt x="1221744" y="1415627"/>
                      <a:pt x="1265848" y="1138267"/>
                      <a:pt x="1406948" y="1016532"/>
                    </a:cubicBezTo>
                    <a:cubicBezTo>
                      <a:pt x="1440048" y="986399"/>
                      <a:pt x="1604900" y="827749"/>
                      <a:pt x="1604900" y="827749"/>
                    </a:cubicBezTo>
                    <a:cubicBezTo>
                      <a:pt x="1604900" y="827749"/>
                      <a:pt x="1336250" y="1037989"/>
                      <a:pt x="1322116" y="1068023"/>
                    </a:cubicBezTo>
                    <a:cubicBezTo>
                      <a:pt x="1307982" y="1098057"/>
                      <a:pt x="1205463" y="1321164"/>
                      <a:pt x="1191329" y="1364077"/>
                    </a:cubicBezTo>
                    <a:cubicBezTo>
                      <a:pt x="1177195" y="1406990"/>
                      <a:pt x="1145375" y="1454180"/>
                      <a:pt x="1145375" y="1454180"/>
                    </a:cubicBezTo>
                    <a:cubicBezTo>
                      <a:pt x="1145375" y="1454180"/>
                      <a:pt x="1180724" y="1334043"/>
                      <a:pt x="1191329" y="1308297"/>
                    </a:cubicBezTo>
                    <a:cubicBezTo>
                      <a:pt x="1201934" y="1282552"/>
                      <a:pt x="1290305" y="1085190"/>
                      <a:pt x="1219607" y="977920"/>
                    </a:cubicBezTo>
                    <a:cubicBezTo>
                      <a:pt x="1134283" y="829827"/>
                      <a:pt x="1317862" y="669516"/>
                      <a:pt x="1399882" y="480204"/>
                    </a:cubicBezTo>
                    <a:cubicBezTo>
                      <a:pt x="1399882" y="480204"/>
                      <a:pt x="1191330" y="780547"/>
                      <a:pt x="1177186" y="827749"/>
                    </a:cubicBezTo>
                    <a:cubicBezTo>
                      <a:pt x="1135113" y="1033700"/>
                      <a:pt x="1288584" y="983278"/>
                      <a:pt x="1191326" y="1222483"/>
                    </a:cubicBezTo>
                    <a:cubicBezTo>
                      <a:pt x="1117094" y="1394111"/>
                      <a:pt x="1074673" y="1552860"/>
                      <a:pt x="1074673" y="1552860"/>
                    </a:cubicBezTo>
                    <a:cubicBezTo>
                      <a:pt x="1074673" y="1552860"/>
                      <a:pt x="1028719" y="1642963"/>
                      <a:pt x="1000441" y="1677286"/>
                    </a:cubicBezTo>
                    <a:cubicBezTo>
                      <a:pt x="972162" y="1711610"/>
                      <a:pt x="738857" y="1943306"/>
                      <a:pt x="717656" y="1969051"/>
                    </a:cubicBezTo>
                    <a:cubicBezTo>
                      <a:pt x="728261" y="1930436"/>
                      <a:pt x="781284" y="1836048"/>
                      <a:pt x="788354" y="1784557"/>
                    </a:cubicBezTo>
                    <a:cubicBezTo>
                      <a:pt x="795424" y="1733066"/>
                      <a:pt x="851982" y="1651553"/>
                      <a:pt x="859052" y="1424145"/>
                    </a:cubicBezTo>
                    <a:cubicBezTo>
                      <a:pt x="845701" y="1173683"/>
                      <a:pt x="956580" y="1061920"/>
                      <a:pt x="989838" y="943597"/>
                    </a:cubicBezTo>
                    <a:cubicBezTo>
                      <a:pt x="1035784" y="706722"/>
                      <a:pt x="1084337" y="629246"/>
                      <a:pt x="1219601" y="471626"/>
                    </a:cubicBezTo>
                    <a:cubicBezTo>
                      <a:pt x="1125248" y="524288"/>
                      <a:pt x="1047710" y="632826"/>
                      <a:pt x="1011049" y="759102"/>
                    </a:cubicBezTo>
                    <a:cubicBezTo>
                      <a:pt x="978101" y="897764"/>
                      <a:pt x="946103" y="999677"/>
                      <a:pt x="887329" y="1128091"/>
                    </a:cubicBezTo>
                    <a:cubicBezTo>
                      <a:pt x="887329" y="1128091"/>
                      <a:pt x="919143" y="977920"/>
                      <a:pt x="926213" y="883528"/>
                    </a:cubicBezTo>
                    <a:cubicBezTo>
                      <a:pt x="933282" y="789136"/>
                      <a:pt x="919143" y="761241"/>
                      <a:pt x="912073" y="553151"/>
                    </a:cubicBezTo>
                    <a:cubicBezTo>
                      <a:pt x="905513" y="377955"/>
                      <a:pt x="960490" y="284488"/>
                      <a:pt x="1113559" y="132671"/>
                    </a:cubicBezTo>
                    <a:cubicBezTo>
                      <a:pt x="833328" y="363226"/>
                      <a:pt x="892228" y="485418"/>
                      <a:pt x="897929" y="744085"/>
                    </a:cubicBezTo>
                    <a:cubicBezTo>
                      <a:pt x="924289" y="866253"/>
                      <a:pt x="874386" y="1095378"/>
                      <a:pt x="844906" y="1278263"/>
                    </a:cubicBezTo>
                    <a:lnTo>
                      <a:pt x="820162" y="1342621"/>
                    </a:lnTo>
                    <a:cubicBezTo>
                      <a:pt x="820162" y="1342621"/>
                      <a:pt x="784814" y="1248228"/>
                      <a:pt x="788348" y="1179583"/>
                    </a:cubicBezTo>
                    <a:cubicBezTo>
                      <a:pt x="791882" y="1110938"/>
                      <a:pt x="788348" y="952176"/>
                      <a:pt x="763604" y="862073"/>
                    </a:cubicBezTo>
                    <a:cubicBezTo>
                      <a:pt x="709119" y="697906"/>
                      <a:pt x="663846" y="634930"/>
                      <a:pt x="547975" y="471627"/>
                    </a:cubicBezTo>
                    <a:cubicBezTo>
                      <a:pt x="535603" y="459185"/>
                      <a:pt x="482579" y="414133"/>
                      <a:pt x="459603" y="369082"/>
                    </a:cubicBezTo>
                    <a:cubicBezTo>
                      <a:pt x="436627" y="324030"/>
                      <a:pt x="426022" y="227488"/>
                      <a:pt x="397743" y="178148"/>
                    </a:cubicBezTo>
                    <a:cubicBezTo>
                      <a:pt x="369464" y="128807"/>
                      <a:pt x="286395" y="40843"/>
                      <a:pt x="279328" y="34416"/>
                    </a:cubicBezTo>
                    <a:cubicBezTo>
                      <a:pt x="272261" y="27988"/>
                      <a:pt x="268724" y="21544"/>
                      <a:pt x="277561" y="38706"/>
                    </a:cubicBezTo>
                    <a:cubicBezTo>
                      <a:pt x="286398" y="55868"/>
                      <a:pt x="403052" y="180300"/>
                      <a:pt x="418958" y="289709"/>
                    </a:cubicBezTo>
                    <a:cubicBezTo>
                      <a:pt x="434863" y="399118"/>
                      <a:pt x="544450" y="495660"/>
                      <a:pt x="544450" y="495660"/>
                    </a:cubicBezTo>
                    <a:cubicBezTo>
                      <a:pt x="544450" y="495660"/>
                      <a:pt x="468450" y="452754"/>
                      <a:pt x="438406" y="416284"/>
                    </a:cubicBezTo>
                    <a:cubicBezTo>
                      <a:pt x="324069" y="328548"/>
                      <a:pt x="259933" y="300140"/>
                      <a:pt x="169756" y="203894"/>
                    </a:cubicBezTo>
                    <a:cubicBezTo>
                      <a:pt x="136174" y="167424"/>
                      <a:pt x="99058" y="143825"/>
                      <a:pt x="65475" y="98774"/>
                    </a:cubicBezTo>
                    <a:cubicBezTo>
                      <a:pt x="31891" y="53722"/>
                      <a:pt x="79" y="90"/>
                      <a:pt x="79" y="90"/>
                    </a:cubicBezTo>
                    <a:cubicBezTo>
                      <a:pt x="79" y="90"/>
                      <a:pt x="18972" y="77804"/>
                      <a:pt x="86683" y="152411"/>
                    </a:cubicBezTo>
                    <a:cubicBezTo>
                      <a:pt x="223587" y="300132"/>
                      <a:pt x="418154" y="417782"/>
                      <a:pt x="503798" y="501662"/>
                    </a:cubicBezTo>
                    <a:close/>
                  </a:path>
                </a:pathLst>
              </a:custGeom>
              <a:grpFill/>
              <a:ln w="10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013057EE-C109-533A-CCA3-AC15B36B5A98}"/>
                  </a:ext>
                </a:extLst>
              </p:cNvPr>
              <p:cNvSpPr/>
              <p:nvPr/>
            </p:nvSpPr>
            <p:spPr>
              <a:xfrm>
                <a:off x="9008129" y="837697"/>
                <a:ext cx="1232133" cy="2848499"/>
              </a:xfrm>
              <a:custGeom>
                <a:avLst/>
                <a:gdLst>
                  <a:gd name="connsiteX0" fmla="*/ 699130 w 1232133"/>
                  <a:gd name="connsiteY0" fmla="*/ 2606090 h 2848499"/>
                  <a:gd name="connsiteX1" fmla="*/ 638129 w 1232133"/>
                  <a:gd name="connsiteY1" fmla="*/ 2754183 h 2848499"/>
                  <a:gd name="connsiteX2" fmla="*/ 608082 w 1232133"/>
                  <a:gd name="connsiteY2" fmla="*/ 2848577 h 2848499"/>
                  <a:gd name="connsiteX3" fmla="*/ 615152 w 1232133"/>
                  <a:gd name="connsiteY3" fmla="*/ 2659794 h 2848499"/>
                  <a:gd name="connsiteX4" fmla="*/ 482594 w 1232133"/>
                  <a:gd name="connsiteY4" fmla="*/ 2267198 h 2848499"/>
                  <a:gd name="connsiteX5" fmla="*/ 316452 w 1232133"/>
                  <a:gd name="connsiteY5" fmla="*/ 1494884 h 2848499"/>
                  <a:gd name="connsiteX6" fmla="*/ 76079 w 1232133"/>
                  <a:gd name="connsiteY6" fmla="*/ 608873 h 2848499"/>
                  <a:gd name="connsiteX7" fmla="*/ 79 w 1232133"/>
                  <a:gd name="connsiteY7" fmla="*/ 428667 h 2848499"/>
                  <a:gd name="connsiteX8" fmla="*/ 137943 w 1232133"/>
                  <a:gd name="connsiteY8" fmla="*/ 752605 h 2848499"/>
                  <a:gd name="connsiteX9" fmla="*/ 208641 w 1232133"/>
                  <a:gd name="connsiteY9" fmla="*/ 1233153 h 2848499"/>
                  <a:gd name="connsiteX10" fmla="*/ 229850 w 1232133"/>
                  <a:gd name="connsiteY10" fmla="*/ 718282 h 2848499"/>
                  <a:gd name="connsiteX11" fmla="*/ 97292 w 1232133"/>
                  <a:gd name="connsiteY11" fmla="*/ 252750 h 2848499"/>
                  <a:gd name="connsiteX12" fmla="*/ 254594 w 1232133"/>
                  <a:gd name="connsiteY12" fmla="*/ 572399 h 2848499"/>
                  <a:gd name="connsiteX13" fmla="*/ 245757 w 1232133"/>
                  <a:gd name="connsiteY13" fmla="*/ 726859 h 2848499"/>
                  <a:gd name="connsiteX14" fmla="*/ 228083 w 1232133"/>
                  <a:gd name="connsiteY14" fmla="*/ 857725 h 2848499"/>
                  <a:gd name="connsiteX15" fmla="*/ 268733 w 1232133"/>
                  <a:gd name="connsiteY15" fmla="*/ 692536 h 2848499"/>
                  <a:gd name="connsiteX16" fmla="*/ 335896 w 1232133"/>
                  <a:gd name="connsiteY16" fmla="*/ 490874 h 2848499"/>
                  <a:gd name="connsiteX17" fmla="*/ 441938 w 1232133"/>
                  <a:gd name="connsiteY17" fmla="*/ 325686 h 2848499"/>
                  <a:gd name="connsiteX18" fmla="*/ 484357 w 1232133"/>
                  <a:gd name="connsiteY18" fmla="*/ 96139 h 2848499"/>
                  <a:gd name="connsiteX19" fmla="*/ 553286 w 1232133"/>
                  <a:gd name="connsiteY19" fmla="*/ 59669 h 2848499"/>
                  <a:gd name="connsiteX20" fmla="*/ 498496 w 1232133"/>
                  <a:gd name="connsiteY20" fmla="*/ 104721 h 2848499"/>
                  <a:gd name="connsiteX21" fmla="*/ 433101 w 1232133"/>
                  <a:gd name="connsiteY21" fmla="*/ 422231 h 2848499"/>
                  <a:gd name="connsiteX22" fmla="*/ 341195 w 1232133"/>
                  <a:gd name="connsiteY22" fmla="*/ 518770 h 2848499"/>
                  <a:gd name="connsiteX23" fmla="*/ 298777 w 1232133"/>
                  <a:gd name="connsiteY23" fmla="*/ 647485 h 2848499"/>
                  <a:gd name="connsiteX24" fmla="*/ 228080 w 1232133"/>
                  <a:gd name="connsiteY24" fmla="*/ 937099 h 2848499"/>
                  <a:gd name="connsiteX25" fmla="*/ 251056 w 1232133"/>
                  <a:gd name="connsiteY25" fmla="*/ 1248170 h 2848499"/>
                  <a:gd name="connsiteX26" fmla="*/ 417197 w 1232133"/>
                  <a:gd name="connsiteY26" fmla="*/ 1619310 h 2848499"/>
                  <a:gd name="connsiteX27" fmla="*/ 431337 w 1232133"/>
                  <a:gd name="connsiteY27" fmla="*/ 1700832 h 2848499"/>
                  <a:gd name="connsiteX28" fmla="*/ 431337 w 1232133"/>
                  <a:gd name="connsiteY28" fmla="*/ 1559238 h 2848499"/>
                  <a:gd name="connsiteX29" fmla="*/ 463151 w 1232133"/>
                  <a:gd name="connsiteY29" fmla="*/ 1261046 h 2848499"/>
                  <a:gd name="connsiteX30" fmla="*/ 418965 w 1232133"/>
                  <a:gd name="connsiteY30" fmla="*/ 864161 h 2848499"/>
                  <a:gd name="connsiteX31" fmla="*/ 680549 w 1232133"/>
                  <a:gd name="connsiteY31" fmla="*/ 503749 h 2848499"/>
                  <a:gd name="connsiteX32" fmla="*/ 728269 w 1232133"/>
                  <a:gd name="connsiteY32" fmla="*/ 184100 h 2848499"/>
                  <a:gd name="connsiteX33" fmla="*/ 745943 w 1232133"/>
                  <a:gd name="connsiteY33" fmla="*/ 3895 h 2848499"/>
                  <a:gd name="connsiteX34" fmla="*/ 742408 w 1232133"/>
                  <a:gd name="connsiteY34" fmla="*/ 235591 h 2848499"/>
                  <a:gd name="connsiteX35" fmla="*/ 467116 w 1232133"/>
                  <a:gd name="connsiteY35" fmla="*/ 791225 h 2848499"/>
                  <a:gd name="connsiteX36" fmla="*/ 440176 w 1232133"/>
                  <a:gd name="connsiteY36" fmla="*/ 1020771 h 2848499"/>
                  <a:gd name="connsiteX37" fmla="*/ 461386 w 1232133"/>
                  <a:gd name="connsiteY37" fmla="*/ 1138763 h 2848499"/>
                  <a:gd name="connsiteX38" fmla="*/ 479060 w 1232133"/>
                  <a:gd name="connsiteY38" fmla="*/ 1211703 h 2848499"/>
                  <a:gd name="connsiteX39" fmla="*/ 514408 w 1232133"/>
                  <a:gd name="connsiteY39" fmla="*/ 789072 h 2848499"/>
                  <a:gd name="connsiteX40" fmla="*/ 721199 w 1232133"/>
                  <a:gd name="connsiteY40" fmla="*/ 628173 h 2848499"/>
                  <a:gd name="connsiteX41" fmla="*/ 859162 w 1232133"/>
                  <a:gd name="connsiteY41" fmla="*/ 149522 h 2848499"/>
                  <a:gd name="connsiteX42" fmla="*/ 830779 w 1232133"/>
                  <a:gd name="connsiteY42" fmla="*/ 529492 h 2848499"/>
                  <a:gd name="connsiteX43" fmla="*/ 733571 w 1232133"/>
                  <a:gd name="connsiteY43" fmla="*/ 658207 h 2848499"/>
                  <a:gd name="connsiteX44" fmla="*/ 985425 w 1232133"/>
                  <a:gd name="connsiteY44" fmla="*/ 515724 h 2848499"/>
                  <a:gd name="connsiteX45" fmla="*/ 1203430 w 1232133"/>
                  <a:gd name="connsiteY45" fmla="*/ 162173 h 2848499"/>
                  <a:gd name="connsiteX46" fmla="*/ 1173384 w 1232133"/>
                  <a:gd name="connsiteY46" fmla="*/ 177190 h 2848499"/>
                  <a:gd name="connsiteX47" fmla="*/ 996038 w 1232133"/>
                  <a:gd name="connsiteY47" fmla="*/ 567215 h 2848499"/>
                  <a:gd name="connsiteX48" fmla="*/ 578043 w 1232133"/>
                  <a:gd name="connsiteY48" fmla="*/ 767616 h 2848499"/>
                  <a:gd name="connsiteX49" fmla="*/ 496741 w 1232133"/>
                  <a:gd name="connsiteY49" fmla="*/ 1119450 h 2848499"/>
                  <a:gd name="connsiteX50" fmla="*/ 498508 w 1232133"/>
                  <a:gd name="connsiteY50" fmla="*/ 1353284 h 2848499"/>
                  <a:gd name="connsiteX51" fmla="*/ 565671 w 1232133"/>
                  <a:gd name="connsiteY51" fmla="*/ 2295075 h 2848499"/>
                  <a:gd name="connsiteX52" fmla="*/ 699140 w 1232133"/>
                  <a:gd name="connsiteY52" fmla="*/ 2606086 h 2848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1232133" h="2848499">
                    <a:moveTo>
                      <a:pt x="699130" y="2606090"/>
                    </a:moveTo>
                    <a:lnTo>
                      <a:pt x="638129" y="2754183"/>
                    </a:lnTo>
                    <a:cubicBezTo>
                      <a:pt x="629291" y="2775636"/>
                      <a:pt x="608082" y="2848577"/>
                      <a:pt x="608082" y="2848577"/>
                    </a:cubicBezTo>
                    <a:cubicBezTo>
                      <a:pt x="608082" y="2848577"/>
                      <a:pt x="613385" y="2681238"/>
                      <a:pt x="615152" y="2659794"/>
                    </a:cubicBezTo>
                    <a:cubicBezTo>
                      <a:pt x="581777" y="2524171"/>
                      <a:pt x="514691" y="2403625"/>
                      <a:pt x="482594" y="2267198"/>
                    </a:cubicBezTo>
                    <a:cubicBezTo>
                      <a:pt x="401372" y="2012183"/>
                      <a:pt x="448906" y="1775668"/>
                      <a:pt x="316452" y="1494884"/>
                    </a:cubicBezTo>
                    <a:cubicBezTo>
                      <a:pt x="73466" y="1180906"/>
                      <a:pt x="172244" y="891387"/>
                      <a:pt x="76079" y="608873"/>
                    </a:cubicBezTo>
                    <a:cubicBezTo>
                      <a:pt x="24823" y="495171"/>
                      <a:pt x="79" y="428667"/>
                      <a:pt x="79" y="428667"/>
                    </a:cubicBezTo>
                    <a:cubicBezTo>
                      <a:pt x="52704" y="529533"/>
                      <a:pt x="123176" y="642427"/>
                      <a:pt x="137943" y="752605"/>
                    </a:cubicBezTo>
                    <a:cubicBezTo>
                      <a:pt x="151133" y="917589"/>
                      <a:pt x="170742" y="1109148"/>
                      <a:pt x="208641" y="1233153"/>
                    </a:cubicBezTo>
                    <a:cubicBezTo>
                      <a:pt x="201281" y="1084412"/>
                      <a:pt x="179612" y="856680"/>
                      <a:pt x="229850" y="718282"/>
                    </a:cubicBezTo>
                    <a:cubicBezTo>
                      <a:pt x="272927" y="513196"/>
                      <a:pt x="164517" y="376552"/>
                      <a:pt x="97292" y="252750"/>
                    </a:cubicBezTo>
                    <a:cubicBezTo>
                      <a:pt x="172384" y="325532"/>
                      <a:pt x="242054" y="454557"/>
                      <a:pt x="254594" y="572399"/>
                    </a:cubicBezTo>
                    <a:cubicBezTo>
                      <a:pt x="256362" y="593852"/>
                      <a:pt x="263431" y="662502"/>
                      <a:pt x="245757" y="726859"/>
                    </a:cubicBezTo>
                    <a:cubicBezTo>
                      <a:pt x="228083" y="791217"/>
                      <a:pt x="224548" y="883470"/>
                      <a:pt x="228083" y="857725"/>
                    </a:cubicBezTo>
                    <a:cubicBezTo>
                      <a:pt x="231618" y="831979"/>
                      <a:pt x="247525" y="754750"/>
                      <a:pt x="268733" y="692536"/>
                    </a:cubicBezTo>
                    <a:cubicBezTo>
                      <a:pt x="289942" y="630322"/>
                      <a:pt x="293477" y="533787"/>
                      <a:pt x="335896" y="490874"/>
                    </a:cubicBezTo>
                    <a:cubicBezTo>
                      <a:pt x="378314" y="447961"/>
                      <a:pt x="443710" y="405061"/>
                      <a:pt x="441938" y="325686"/>
                    </a:cubicBezTo>
                    <a:cubicBezTo>
                      <a:pt x="434061" y="253276"/>
                      <a:pt x="435037" y="119038"/>
                      <a:pt x="484357" y="96139"/>
                    </a:cubicBezTo>
                    <a:cubicBezTo>
                      <a:pt x="514403" y="83268"/>
                      <a:pt x="553286" y="59669"/>
                      <a:pt x="553286" y="59669"/>
                    </a:cubicBezTo>
                    <a:cubicBezTo>
                      <a:pt x="553286" y="59669"/>
                      <a:pt x="509101" y="96139"/>
                      <a:pt x="498496" y="104721"/>
                    </a:cubicBezTo>
                    <a:cubicBezTo>
                      <a:pt x="411194" y="199672"/>
                      <a:pt x="504884" y="328368"/>
                      <a:pt x="433101" y="422231"/>
                    </a:cubicBezTo>
                    <a:cubicBezTo>
                      <a:pt x="397753" y="467283"/>
                      <a:pt x="346497" y="501607"/>
                      <a:pt x="341195" y="518770"/>
                    </a:cubicBezTo>
                    <a:cubicBezTo>
                      <a:pt x="335893" y="535933"/>
                      <a:pt x="312916" y="593856"/>
                      <a:pt x="298777" y="647485"/>
                    </a:cubicBezTo>
                    <a:cubicBezTo>
                      <a:pt x="283535" y="746395"/>
                      <a:pt x="240195" y="837902"/>
                      <a:pt x="228080" y="937099"/>
                    </a:cubicBezTo>
                    <a:cubicBezTo>
                      <a:pt x="219346" y="1039934"/>
                      <a:pt x="222005" y="1154247"/>
                      <a:pt x="251056" y="1248170"/>
                    </a:cubicBezTo>
                    <a:cubicBezTo>
                      <a:pt x="286462" y="1382003"/>
                      <a:pt x="388999" y="1480119"/>
                      <a:pt x="417197" y="1619310"/>
                    </a:cubicBezTo>
                    <a:cubicBezTo>
                      <a:pt x="426034" y="1670797"/>
                      <a:pt x="431337" y="1700832"/>
                      <a:pt x="431337" y="1700832"/>
                    </a:cubicBezTo>
                    <a:cubicBezTo>
                      <a:pt x="431337" y="1700832"/>
                      <a:pt x="424267" y="1587130"/>
                      <a:pt x="431337" y="1559238"/>
                    </a:cubicBezTo>
                    <a:cubicBezTo>
                      <a:pt x="441118" y="1459118"/>
                      <a:pt x="467539" y="1363198"/>
                      <a:pt x="463151" y="1261046"/>
                    </a:cubicBezTo>
                    <a:cubicBezTo>
                      <a:pt x="425980" y="1131297"/>
                      <a:pt x="403595" y="1009490"/>
                      <a:pt x="418965" y="864161"/>
                    </a:cubicBezTo>
                    <a:cubicBezTo>
                      <a:pt x="450421" y="693578"/>
                      <a:pt x="575704" y="629485"/>
                      <a:pt x="680549" y="503749"/>
                    </a:cubicBezTo>
                    <a:cubicBezTo>
                      <a:pt x="710595" y="467279"/>
                      <a:pt x="733571" y="280643"/>
                      <a:pt x="728269" y="184100"/>
                    </a:cubicBezTo>
                    <a:cubicBezTo>
                      <a:pt x="722967" y="87558"/>
                      <a:pt x="745943" y="-21851"/>
                      <a:pt x="745943" y="3895"/>
                    </a:cubicBezTo>
                    <a:cubicBezTo>
                      <a:pt x="745943" y="29640"/>
                      <a:pt x="742408" y="203406"/>
                      <a:pt x="742408" y="235591"/>
                    </a:cubicBezTo>
                    <a:cubicBezTo>
                      <a:pt x="761421" y="593696"/>
                      <a:pt x="593895" y="559985"/>
                      <a:pt x="467116" y="791225"/>
                    </a:cubicBezTo>
                    <a:cubicBezTo>
                      <a:pt x="442372" y="838422"/>
                      <a:pt x="436642" y="995026"/>
                      <a:pt x="440176" y="1020771"/>
                    </a:cubicBezTo>
                    <a:cubicBezTo>
                      <a:pt x="443711" y="1046517"/>
                      <a:pt x="457850" y="1108728"/>
                      <a:pt x="461386" y="1138763"/>
                    </a:cubicBezTo>
                    <a:cubicBezTo>
                      <a:pt x="464921" y="1168797"/>
                      <a:pt x="479060" y="1211703"/>
                      <a:pt x="479060" y="1211703"/>
                    </a:cubicBezTo>
                    <a:cubicBezTo>
                      <a:pt x="468807" y="1094218"/>
                      <a:pt x="455286" y="870453"/>
                      <a:pt x="514408" y="789072"/>
                    </a:cubicBezTo>
                    <a:cubicBezTo>
                      <a:pt x="555059" y="737585"/>
                      <a:pt x="645195" y="683953"/>
                      <a:pt x="721199" y="628173"/>
                    </a:cubicBezTo>
                    <a:cubicBezTo>
                      <a:pt x="930969" y="413163"/>
                      <a:pt x="705267" y="375452"/>
                      <a:pt x="859162" y="149522"/>
                    </a:cubicBezTo>
                    <a:cubicBezTo>
                      <a:pt x="778398" y="334822"/>
                      <a:pt x="874017" y="419903"/>
                      <a:pt x="830779" y="529492"/>
                    </a:cubicBezTo>
                    <a:cubicBezTo>
                      <a:pt x="813105" y="580979"/>
                      <a:pt x="692915" y="677513"/>
                      <a:pt x="733571" y="658207"/>
                    </a:cubicBezTo>
                    <a:cubicBezTo>
                      <a:pt x="774226" y="638901"/>
                      <a:pt x="973053" y="631575"/>
                      <a:pt x="985425" y="515724"/>
                    </a:cubicBezTo>
                    <a:cubicBezTo>
                      <a:pt x="977122" y="322087"/>
                      <a:pt x="945216" y="210660"/>
                      <a:pt x="1203430" y="162173"/>
                    </a:cubicBezTo>
                    <a:cubicBezTo>
                      <a:pt x="1268825" y="183626"/>
                      <a:pt x="1206965" y="179336"/>
                      <a:pt x="1173384" y="177190"/>
                    </a:cubicBezTo>
                    <a:cubicBezTo>
                      <a:pt x="925627" y="258454"/>
                      <a:pt x="1020763" y="382528"/>
                      <a:pt x="996038" y="567215"/>
                    </a:cubicBezTo>
                    <a:cubicBezTo>
                      <a:pt x="894994" y="703258"/>
                      <a:pt x="698744" y="664650"/>
                      <a:pt x="578043" y="767616"/>
                    </a:cubicBezTo>
                    <a:cubicBezTo>
                      <a:pt x="478384" y="874761"/>
                      <a:pt x="499482" y="1010197"/>
                      <a:pt x="496741" y="1119450"/>
                    </a:cubicBezTo>
                    <a:cubicBezTo>
                      <a:pt x="493206" y="1228860"/>
                      <a:pt x="500276" y="1301806"/>
                      <a:pt x="498508" y="1353284"/>
                    </a:cubicBezTo>
                    <a:cubicBezTo>
                      <a:pt x="453080" y="1661448"/>
                      <a:pt x="452344" y="2028755"/>
                      <a:pt x="565671" y="2295075"/>
                    </a:cubicBezTo>
                    <a:cubicBezTo>
                      <a:pt x="608089" y="2391614"/>
                      <a:pt x="630208" y="2473071"/>
                      <a:pt x="699140" y="2606086"/>
                    </a:cubicBezTo>
                    <a:close/>
                  </a:path>
                </a:pathLst>
              </a:custGeom>
              <a:grpFill/>
              <a:ln w="10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DB4C7F0-640A-CAD0-3997-0A1EC73FDE72}"/>
                </a:ext>
              </a:extLst>
            </p:cNvPr>
            <p:cNvSpPr/>
            <p:nvPr/>
          </p:nvSpPr>
          <p:spPr>
            <a:xfrm>
              <a:off x="9240288" y="3659066"/>
              <a:ext cx="1421395" cy="1887802"/>
            </a:xfrm>
            <a:custGeom>
              <a:avLst/>
              <a:gdLst>
                <a:gd name="connsiteX0" fmla="*/ 92746 w 1421395"/>
                <a:gd name="connsiteY0" fmla="*/ 1664519 h 1887802"/>
                <a:gd name="connsiteX1" fmla="*/ 335208 w 1421395"/>
                <a:gd name="connsiteY1" fmla="*/ 1275731 h 1887802"/>
                <a:gd name="connsiteX2" fmla="*/ 408476 w 1421395"/>
                <a:gd name="connsiteY2" fmla="*/ 838287 h 1887802"/>
                <a:gd name="connsiteX3" fmla="*/ 610417 w 1421395"/>
                <a:gd name="connsiteY3" fmla="*/ 532382 h 1887802"/>
                <a:gd name="connsiteX4" fmla="*/ 876197 w 1421395"/>
                <a:gd name="connsiteY4" fmla="*/ -20 h 1887802"/>
                <a:gd name="connsiteX5" fmla="*/ 630281 w 1421395"/>
                <a:gd name="connsiteY5" fmla="*/ 536677 h 1887802"/>
                <a:gd name="connsiteX6" fmla="*/ 512480 w 1421395"/>
                <a:gd name="connsiteY6" fmla="*/ 711776 h 1887802"/>
                <a:gd name="connsiteX7" fmla="*/ 418288 w 1421395"/>
                <a:gd name="connsiteY7" fmla="*/ 866436 h 1887802"/>
                <a:gd name="connsiteX8" fmla="*/ 402057 w 1421395"/>
                <a:gd name="connsiteY8" fmla="*/ 1132434 h 1887802"/>
                <a:gd name="connsiteX9" fmla="*/ 309487 w 1421395"/>
                <a:gd name="connsiteY9" fmla="*/ 1414258 h 1887802"/>
                <a:gd name="connsiteX10" fmla="*/ 424556 w 1421395"/>
                <a:gd name="connsiteY10" fmla="*/ 1165531 h 1887802"/>
                <a:gd name="connsiteX11" fmla="*/ 623300 w 1421395"/>
                <a:gd name="connsiteY11" fmla="*/ 861922 h 1887802"/>
                <a:gd name="connsiteX12" fmla="*/ 663348 w 1421395"/>
                <a:gd name="connsiteY12" fmla="*/ 752287 h 1887802"/>
                <a:gd name="connsiteX13" fmla="*/ 831736 w 1421395"/>
                <a:gd name="connsiteY13" fmla="*/ 391202 h 1887802"/>
                <a:gd name="connsiteX14" fmla="*/ 947765 w 1421395"/>
                <a:gd name="connsiteY14" fmla="*/ 37610 h 1887802"/>
                <a:gd name="connsiteX15" fmla="*/ 876598 w 1421395"/>
                <a:gd name="connsiteY15" fmla="*/ 366854 h 1887802"/>
                <a:gd name="connsiteX16" fmla="*/ 819894 w 1421395"/>
                <a:gd name="connsiteY16" fmla="*/ 434624 h 1887802"/>
                <a:gd name="connsiteX17" fmla="*/ 946257 w 1421395"/>
                <a:gd name="connsiteY17" fmla="*/ 394426 h 1887802"/>
                <a:gd name="connsiteX18" fmla="*/ 1067334 w 1421395"/>
                <a:gd name="connsiteY18" fmla="*/ 156398 h 1887802"/>
                <a:gd name="connsiteX19" fmla="*/ 913852 w 1421395"/>
                <a:gd name="connsiteY19" fmla="*/ 443439 h 1887802"/>
                <a:gd name="connsiteX20" fmla="*/ 800891 w 1421395"/>
                <a:gd name="connsiteY20" fmla="*/ 463802 h 1887802"/>
                <a:gd name="connsiteX21" fmla="*/ 723323 w 1421395"/>
                <a:gd name="connsiteY21" fmla="*/ 606565 h 1887802"/>
                <a:gd name="connsiteX22" fmla="*/ 685518 w 1421395"/>
                <a:gd name="connsiteY22" fmla="*/ 732314 h 1887802"/>
                <a:gd name="connsiteX23" fmla="*/ 945350 w 1421395"/>
                <a:gd name="connsiteY23" fmla="*/ 532739 h 1887802"/>
                <a:gd name="connsiteX24" fmla="*/ 1042175 w 1421395"/>
                <a:gd name="connsiteY24" fmla="*/ 384601 h 1887802"/>
                <a:gd name="connsiteX25" fmla="*/ 1146327 w 1421395"/>
                <a:gd name="connsiteY25" fmla="*/ 287247 h 1887802"/>
                <a:gd name="connsiteX26" fmla="*/ 1061484 w 1421395"/>
                <a:gd name="connsiteY26" fmla="*/ 388064 h 1887802"/>
                <a:gd name="connsiteX27" fmla="*/ 978184 w 1421395"/>
                <a:gd name="connsiteY27" fmla="*/ 504855 h 1887802"/>
                <a:gd name="connsiteX28" fmla="*/ 800066 w 1421395"/>
                <a:gd name="connsiteY28" fmla="*/ 677668 h 1887802"/>
                <a:gd name="connsiteX29" fmla="*/ 683185 w 1421395"/>
                <a:gd name="connsiteY29" fmla="*/ 771352 h 1887802"/>
                <a:gd name="connsiteX30" fmla="*/ 627786 w 1421395"/>
                <a:gd name="connsiteY30" fmla="*/ 894131 h 1887802"/>
                <a:gd name="connsiteX31" fmla="*/ 548627 w 1421395"/>
                <a:gd name="connsiteY31" fmla="*/ 1022078 h 1887802"/>
                <a:gd name="connsiteX32" fmla="*/ 461513 w 1421395"/>
                <a:gd name="connsiteY32" fmla="*/ 1180796 h 1887802"/>
                <a:gd name="connsiteX33" fmla="*/ 345038 w 1421395"/>
                <a:gd name="connsiteY33" fmla="*/ 1409242 h 1887802"/>
                <a:gd name="connsiteX34" fmla="*/ 550611 w 1421395"/>
                <a:gd name="connsiteY34" fmla="*/ 1308505 h 1887802"/>
                <a:gd name="connsiteX35" fmla="*/ 663167 w 1421395"/>
                <a:gd name="connsiteY35" fmla="*/ 1209132 h 1887802"/>
                <a:gd name="connsiteX36" fmla="*/ 748311 w 1421395"/>
                <a:gd name="connsiteY36" fmla="*/ 1078533 h 1887802"/>
                <a:gd name="connsiteX37" fmla="*/ 1022296 w 1421395"/>
                <a:gd name="connsiteY37" fmla="*/ 776062 h 1887802"/>
                <a:gd name="connsiteX38" fmla="*/ 1140731 w 1421395"/>
                <a:gd name="connsiteY38" fmla="*/ 656351 h 1887802"/>
                <a:gd name="connsiteX39" fmla="*/ 1234552 w 1421395"/>
                <a:gd name="connsiteY39" fmla="*/ 473117 h 1887802"/>
                <a:gd name="connsiteX40" fmla="*/ 1344515 w 1421395"/>
                <a:gd name="connsiteY40" fmla="*/ 231714 h 1887802"/>
                <a:gd name="connsiteX41" fmla="*/ 1213411 w 1421395"/>
                <a:gd name="connsiteY41" fmla="*/ 556296 h 1887802"/>
                <a:gd name="connsiteX42" fmla="*/ 1112841 w 1421395"/>
                <a:gd name="connsiteY42" fmla="*/ 723199 h 1887802"/>
                <a:gd name="connsiteX43" fmla="*/ 1421389 w 1421395"/>
                <a:gd name="connsiteY43" fmla="*/ 498207 h 1887802"/>
                <a:gd name="connsiteX44" fmla="*/ 1124897 w 1421395"/>
                <a:gd name="connsiteY44" fmla="*/ 733206 h 1887802"/>
                <a:gd name="connsiteX45" fmla="*/ 998574 w 1421395"/>
                <a:gd name="connsiteY45" fmla="*/ 822058 h 1887802"/>
                <a:gd name="connsiteX46" fmla="*/ 813053 w 1421395"/>
                <a:gd name="connsiteY46" fmla="*/ 977242 h 1887802"/>
                <a:gd name="connsiteX47" fmla="*/ 749699 w 1421395"/>
                <a:gd name="connsiteY47" fmla="*/ 1130794 h 1887802"/>
                <a:gd name="connsiteX48" fmla="*/ 690754 w 1421395"/>
                <a:gd name="connsiteY48" fmla="*/ 1234877 h 1887802"/>
                <a:gd name="connsiteX49" fmla="*/ 181344 w 1421395"/>
                <a:gd name="connsiteY49" fmla="*/ 1656713 h 1887802"/>
                <a:gd name="connsiteX50" fmla="*/ 42828 w 1421395"/>
                <a:gd name="connsiteY50" fmla="*/ 1887783 h 1887802"/>
                <a:gd name="connsiteX51" fmla="*/ 37110 w 1421395"/>
                <a:gd name="connsiteY51" fmla="*/ 1775187 h 1887802"/>
                <a:gd name="connsiteX52" fmla="*/ 92730 w 1421395"/>
                <a:gd name="connsiteY52" fmla="*/ 1664463 h 188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421395" h="1887802">
                  <a:moveTo>
                    <a:pt x="92746" y="1664519"/>
                  </a:moveTo>
                  <a:cubicBezTo>
                    <a:pt x="182258" y="1530248"/>
                    <a:pt x="263598" y="1434064"/>
                    <a:pt x="335208" y="1275731"/>
                  </a:cubicBezTo>
                  <a:cubicBezTo>
                    <a:pt x="417952" y="1126970"/>
                    <a:pt x="365092" y="975072"/>
                    <a:pt x="408476" y="838287"/>
                  </a:cubicBezTo>
                  <a:cubicBezTo>
                    <a:pt x="444672" y="729730"/>
                    <a:pt x="583119" y="623697"/>
                    <a:pt x="610417" y="532382"/>
                  </a:cubicBezTo>
                  <a:cubicBezTo>
                    <a:pt x="684223" y="333084"/>
                    <a:pt x="771183" y="204632"/>
                    <a:pt x="876197" y="-20"/>
                  </a:cubicBezTo>
                  <a:cubicBezTo>
                    <a:pt x="826423" y="167942"/>
                    <a:pt x="671970" y="378811"/>
                    <a:pt x="630281" y="536677"/>
                  </a:cubicBezTo>
                  <a:cubicBezTo>
                    <a:pt x="608079" y="620654"/>
                    <a:pt x="536903" y="660863"/>
                    <a:pt x="512480" y="711776"/>
                  </a:cubicBezTo>
                  <a:cubicBezTo>
                    <a:pt x="486027" y="766912"/>
                    <a:pt x="429204" y="800369"/>
                    <a:pt x="418288" y="866436"/>
                  </a:cubicBezTo>
                  <a:cubicBezTo>
                    <a:pt x="394769" y="1008773"/>
                    <a:pt x="403032" y="1081956"/>
                    <a:pt x="402057" y="1132434"/>
                  </a:cubicBezTo>
                  <a:cubicBezTo>
                    <a:pt x="404993" y="1264379"/>
                    <a:pt x="354945" y="1291538"/>
                    <a:pt x="309487" y="1414258"/>
                  </a:cubicBezTo>
                  <a:cubicBezTo>
                    <a:pt x="309487" y="1414258"/>
                    <a:pt x="405097" y="1208378"/>
                    <a:pt x="424556" y="1165531"/>
                  </a:cubicBezTo>
                  <a:cubicBezTo>
                    <a:pt x="484300" y="1058043"/>
                    <a:pt x="554403" y="969233"/>
                    <a:pt x="623300" y="861922"/>
                  </a:cubicBezTo>
                  <a:cubicBezTo>
                    <a:pt x="639428" y="835758"/>
                    <a:pt x="655032" y="793988"/>
                    <a:pt x="663348" y="752287"/>
                  </a:cubicBezTo>
                  <a:cubicBezTo>
                    <a:pt x="711958" y="562194"/>
                    <a:pt x="748745" y="464138"/>
                    <a:pt x="831736" y="391202"/>
                  </a:cubicBezTo>
                  <a:cubicBezTo>
                    <a:pt x="910626" y="323881"/>
                    <a:pt x="947765" y="37610"/>
                    <a:pt x="947765" y="37610"/>
                  </a:cubicBezTo>
                  <a:cubicBezTo>
                    <a:pt x="947765" y="37610"/>
                    <a:pt x="925177" y="312011"/>
                    <a:pt x="876598" y="366854"/>
                  </a:cubicBezTo>
                  <a:cubicBezTo>
                    <a:pt x="862732" y="382508"/>
                    <a:pt x="840512" y="406468"/>
                    <a:pt x="819894" y="434624"/>
                  </a:cubicBezTo>
                  <a:cubicBezTo>
                    <a:pt x="892844" y="427349"/>
                    <a:pt x="901097" y="443083"/>
                    <a:pt x="946257" y="394426"/>
                  </a:cubicBezTo>
                  <a:cubicBezTo>
                    <a:pt x="983831" y="370149"/>
                    <a:pt x="1067334" y="156398"/>
                    <a:pt x="1067334" y="156398"/>
                  </a:cubicBezTo>
                  <a:cubicBezTo>
                    <a:pt x="1048117" y="317799"/>
                    <a:pt x="961499" y="424257"/>
                    <a:pt x="913852" y="443439"/>
                  </a:cubicBezTo>
                  <a:cubicBezTo>
                    <a:pt x="876640" y="456786"/>
                    <a:pt x="839232" y="453984"/>
                    <a:pt x="800891" y="463802"/>
                  </a:cubicBezTo>
                  <a:cubicBezTo>
                    <a:pt x="769097" y="471944"/>
                    <a:pt x="727842" y="574774"/>
                    <a:pt x="723323" y="606565"/>
                  </a:cubicBezTo>
                  <a:cubicBezTo>
                    <a:pt x="718804" y="638356"/>
                    <a:pt x="688375" y="708867"/>
                    <a:pt x="685518" y="732314"/>
                  </a:cubicBezTo>
                  <a:cubicBezTo>
                    <a:pt x="705554" y="735673"/>
                    <a:pt x="937165" y="555603"/>
                    <a:pt x="945350" y="532739"/>
                  </a:cubicBezTo>
                  <a:cubicBezTo>
                    <a:pt x="956332" y="491730"/>
                    <a:pt x="1025576" y="404001"/>
                    <a:pt x="1042175" y="384601"/>
                  </a:cubicBezTo>
                  <a:cubicBezTo>
                    <a:pt x="1058773" y="365202"/>
                    <a:pt x="1146327" y="287247"/>
                    <a:pt x="1146327" y="287247"/>
                  </a:cubicBezTo>
                  <a:cubicBezTo>
                    <a:pt x="1146327" y="287247"/>
                    <a:pt x="1077251" y="372834"/>
                    <a:pt x="1061484" y="388064"/>
                  </a:cubicBezTo>
                  <a:cubicBezTo>
                    <a:pt x="1045717" y="403293"/>
                    <a:pt x="994673" y="467762"/>
                    <a:pt x="978184" y="504855"/>
                  </a:cubicBezTo>
                  <a:cubicBezTo>
                    <a:pt x="939927" y="594488"/>
                    <a:pt x="861352" y="629635"/>
                    <a:pt x="800066" y="677668"/>
                  </a:cubicBezTo>
                  <a:cubicBezTo>
                    <a:pt x="765524" y="704977"/>
                    <a:pt x="692549" y="760859"/>
                    <a:pt x="683185" y="771352"/>
                  </a:cubicBezTo>
                  <a:cubicBezTo>
                    <a:pt x="673822" y="781844"/>
                    <a:pt x="649844" y="856470"/>
                    <a:pt x="627786" y="894131"/>
                  </a:cubicBezTo>
                  <a:cubicBezTo>
                    <a:pt x="605727" y="931793"/>
                    <a:pt x="575895" y="994770"/>
                    <a:pt x="548627" y="1022078"/>
                  </a:cubicBezTo>
                  <a:cubicBezTo>
                    <a:pt x="521359" y="1049385"/>
                    <a:pt x="493700" y="1133871"/>
                    <a:pt x="461513" y="1180796"/>
                  </a:cubicBezTo>
                  <a:cubicBezTo>
                    <a:pt x="424337" y="1234989"/>
                    <a:pt x="358202" y="1388833"/>
                    <a:pt x="345038" y="1409242"/>
                  </a:cubicBezTo>
                  <a:cubicBezTo>
                    <a:pt x="385376" y="1441443"/>
                    <a:pt x="500024" y="1337993"/>
                    <a:pt x="550611" y="1308505"/>
                  </a:cubicBezTo>
                  <a:cubicBezTo>
                    <a:pt x="571116" y="1296871"/>
                    <a:pt x="655931" y="1218048"/>
                    <a:pt x="663167" y="1209132"/>
                  </a:cubicBezTo>
                  <a:cubicBezTo>
                    <a:pt x="670402" y="1200217"/>
                    <a:pt x="729687" y="1117207"/>
                    <a:pt x="748311" y="1078533"/>
                  </a:cubicBezTo>
                  <a:cubicBezTo>
                    <a:pt x="827117" y="854155"/>
                    <a:pt x="861490" y="894656"/>
                    <a:pt x="1022296" y="776062"/>
                  </a:cubicBezTo>
                  <a:cubicBezTo>
                    <a:pt x="1081387" y="730516"/>
                    <a:pt x="1119684" y="684378"/>
                    <a:pt x="1140731" y="656351"/>
                  </a:cubicBezTo>
                  <a:cubicBezTo>
                    <a:pt x="1157652" y="633815"/>
                    <a:pt x="1222801" y="513816"/>
                    <a:pt x="1234552" y="473117"/>
                  </a:cubicBezTo>
                  <a:cubicBezTo>
                    <a:pt x="1246304" y="432418"/>
                    <a:pt x="1316585" y="289734"/>
                    <a:pt x="1344515" y="231714"/>
                  </a:cubicBezTo>
                  <a:cubicBezTo>
                    <a:pt x="1335783" y="275503"/>
                    <a:pt x="1223141" y="534878"/>
                    <a:pt x="1213411" y="556296"/>
                  </a:cubicBezTo>
                  <a:cubicBezTo>
                    <a:pt x="1192888" y="609156"/>
                    <a:pt x="1175861" y="629494"/>
                    <a:pt x="1112841" y="723199"/>
                  </a:cubicBezTo>
                  <a:cubicBezTo>
                    <a:pt x="1221458" y="687991"/>
                    <a:pt x="1251220" y="672499"/>
                    <a:pt x="1421389" y="498207"/>
                  </a:cubicBezTo>
                  <a:cubicBezTo>
                    <a:pt x="1318949" y="639525"/>
                    <a:pt x="1218835" y="722438"/>
                    <a:pt x="1124897" y="733206"/>
                  </a:cubicBezTo>
                  <a:cubicBezTo>
                    <a:pt x="1104392" y="744839"/>
                    <a:pt x="1014806" y="813586"/>
                    <a:pt x="998574" y="822058"/>
                  </a:cubicBezTo>
                  <a:cubicBezTo>
                    <a:pt x="936069" y="860773"/>
                    <a:pt x="832521" y="910282"/>
                    <a:pt x="813053" y="977242"/>
                  </a:cubicBezTo>
                  <a:cubicBezTo>
                    <a:pt x="797975" y="1034617"/>
                    <a:pt x="756822" y="1104199"/>
                    <a:pt x="749699" y="1130794"/>
                  </a:cubicBezTo>
                  <a:cubicBezTo>
                    <a:pt x="742575" y="1157389"/>
                    <a:pt x="712923" y="1214904"/>
                    <a:pt x="690754" y="1234877"/>
                  </a:cubicBezTo>
                  <a:cubicBezTo>
                    <a:pt x="522050" y="1388894"/>
                    <a:pt x="301947" y="1472776"/>
                    <a:pt x="181344" y="1656713"/>
                  </a:cubicBezTo>
                  <a:cubicBezTo>
                    <a:pt x="166038" y="1681460"/>
                    <a:pt x="42828" y="1887783"/>
                    <a:pt x="42828" y="1887783"/>
                  </a:cubicBezTo>
                  <a:cubicBezTo>
                    <a:pt x="42828" y="1887783"/>
                    <a:pt x="65142" y="1768952"/>
                    <a:pt x="37110" y="1775187"/>
                  </a:cubicBezTo>
                  <a:cubicBezTo>
                    <a:pt x="-52972" y="1761336"/>
                    <a:pt x="42990" y="1737967"/>
                    <a:pt x="92730" y="1664463"/>
                  </a:cubicBezTo>
                  <a:close/>
                </a:path>
              </a:pathLst>
            </a:custGeom>
            <a:grpFill/>
            <a:ln w="109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2A19C94-6E44-4D42-0516-86581D42A19B}"/>
                </a:ext>
              </a:extLst>
            </p:cNvPr>
            <p:cNvSpPr/>
            <p:nvPr/>
          </p:nvSpPr>
          <p:spPr>
            <a:xfrm>
              <a:off x="6785587" y="1655320"/>
              <a:ext cx="2085776" cy="2871641"/>
            </a:xfrm>
            <a:custGeom>
              <a:avLst/>
              <a:gdLst>
                <a:gd name="connsiteX0" fmla="*/ 894448 w 2085776"/>
                <a:gd name="connsiteY0" fmla="*/ 1777427 h 2871641"/>
                <a:gd name="connsiteX1" fmla="*/ 687143 w 2085776"/>
                <a:gd name="connsiteY1" fmla="*/ 1518298 h 2871641"/>
                <a:gd name="connsiteX2" fmla="*/ 506660 w 2085776"/>
                <a:gd name="connsiteY2" fmla="*/ 1193686 h 2871641"/>
                <a:gd name="connsiteX3" fmla="*/ 424833 w 2085776"/>
                <a:gd name="connsiteY3" fmla="*/ 934319 h 2871641"/>
                <a:gd name="connsiteX4" fmla="*/ 379162 w 2085776"/>
                <a:gd name="connsiteY4" fmla="*/ 719977 h 2871641"/>
                <a:gd name="connsiteX5" fmla="*/ 409218 w 2085776"/>
                <a:gd name="connsiteY5" fmla="*/ 932944 h 2871641"/>
                <a:gd name="connsiteX6" fmla="*/ 506181 w 2085776"/>
                <a:gd name="connsiteY6" fmla="*/ 1234355 h 2871641"/>
                <a:gd name="connsiteX7" fmla="*/ 654131 w 2085776"/>
                <a:gd name="connsiteY7" fmla="*/ 1519911 h 2871641"/>
                <a:gd name="connsiteX8" fmla="*/ 769319 w 2085776"/>
                <a:gd name="connsiteY8" fmla="*/ 1692901 h 2871641"/>
                <a:gd name="connsiteX9" fmla="*/ 712839 w 2085776"/>
                <a:gd name="connsiteY9" fmla="*/ 1677741 h 2871641"/>
                <a:gd name="connsiteX10" fmla="*/ 581082 w 2085776"/>
                <a:gd name="connsiteY10" fmla="*/ 1584704 h 2871641"/>
                <a:gd name="connsiteX11" fmla="*/ 414080 w 2085776"/>
                <a:gd name="connsiteY11" fmla="*/ 1350606 h 2871641"/>
                <a:gd name="connsiteX12" fmla="*/ 180091 w 2085776"/>
                <a:gd name="connsiteY12" fmla="*/ 1201053 h 2871641"/>
                <a:gd name="connsiteX13" fmla="*/ -6 w 2085776"/>
                <a:gd name="connsiteY13" fmla="*/ 806376 h 2871641"/>
                <a:gd name="connsiteX14" fmla="*/ 220562 w 2085776"/>
                <a:gd name="connsiteY14" fmla="*/ 1284905 h 2871641"/>
                <a:gd name="connsiteX15" fmla="*/ 484125 w 2085776"/>
                <a:gd name="connsiteY15" fmla="*/ 1485688 h 2871641"/>
                <a:gd name="connsiteX16" fmla="*/ 782667 w 2085776"/>
                <a:gd name="connsiteY16" fmla="*/ 1739304 h 2871641"/>
                <a:gd name="connsiteX17" fmla="*/ 919966 w 2085776"/>
                <a:gd name="connsiteY17" fmla="*/ 1878059 h 2871641"/>
                <a:gd name="connsiteX18" fmla="*/ 1129489 w 2085776"/>
                <a:gd name="connsiteY18" fmla="*/ 1875063 h 2871641"/>
                <a:gd name="connsiteX19" fmla="*/ 1348167 w 2085776"/>
                <a:gd name="connsiteY19" fmla="*/ 1923757 h 2871641"/>
                <a:gd name="connsiteX20" fmla="*/ 1556511 w 2085776"/>
                <a:gd name="connsiteY20" fmla="*/ 2130974 h 2871641"/>
                <a:gd name="connsiteX21" fmla="*/ 1952880 w 2085776"/>
                <a:gd name="connsiteY21" fmla="*/ 2575268 h 2871641"/>
                <a:gd name="connsiteX22" fmla="*/ 2082252 w 2085776"/>
                <a:gd name="connsiteY22" fmla="*/ 2871621 h 2871641"/>
                <a:gd name="connsiteX23" fmla="*/ 2082958 w 2085776"/>
                <a:gd name="connsiteY23" fmla="*/ 2689228 h 2871641"/>
                <a:gd name="connsiteX24" fmla="*/ 2069100 w 2085776"/>
                <a:gd name="connsiteY24" fmla="*/ 2543060 h 2871641"/>
                <a:gd name="connsiteX25" fmla="*/ 1900583 w 2085776"/>
                <a:gd name="connsiteY25" fmla="*/ 2352423 h 2871641"/>
                <a:gd name="connsiteX26" fmla="*/ 1611593 w 2085776"/>
                <a:gd name="connsiteY26" fmla="*/ 2080427 h 2871641"/>
                <a:gd name="connsiteX27" fmla="*/ 1346585 w 2085776"/>
                <a:gd name="connsiteY27" fmla="*/ 1799246 h 2871641"/>
                <a:gd name="connsiteX28" fmla="*/ 1163736 w 2085776"/>
                <a:gd name="connsiteY28" fmla="*/ 1287856 h 2871641"/>
                <a:gd name="connsiteX29" fmla="*/ 1080946 w 2085776"/>
                <a:gd name="connsiteY29" fmla="*/ 907412 h 2871641"/>
                <a:gd name="connsiteX30" fmla="*/ 1050933 w 2085776"/>
                <a:gd name="connsiteY30" fmla="*/ 709153 h 2871641"/>
                <a:gd name="connsiteX31" fmla="*/ 987950 w 2085776"/>
                <a:gd name="connsiteY31" fmla="*/ 527205 h 2871641"/>
                <a:gd name="connsiteX32" fmla="*/ 861290 w 2085776"/>
                <a:gd name="connsiteY32" fmla="*/ 332856 h 2871641"/>
                <a:gd name="connsiteX33" fmla="*/ 851123 w 2085776"/>
                <a:gd name="connsiteY33" fmla="*/ 145395 h 2871641"/>
                <a:gd name="connsiteX34" fmla="*/ 779243 w 2085776"/>
                <a:gd name="connsiteY34" fmla="*/ -20 h 2871641"/>
                <a:gd name="connsiteX35" fmla="*/ 827614 w 2085776"/>
                <a:gd name="connsiteY35" fmla="*/ 113931 h 2871641"/>
                <a:gd name="connsiteX36" fmla="*/ 842712 w 2085776"/>
                <a:gd name="connsiteY36" fmla="*/ 343664 h 2871641"/>
                <a:gd name="connsiteX37" fmla="*/ 989958 w 2085776"/>
                <a:gd name="connsiteY37" fmla="*/ 596370 h 2871641"/>
                <a:gd name="connsiteX38" fmla="*/ 1080298 w 2085776"/>
                <a:gd name="connsiteY38" fmla="*/ 1091676 h 2871641"/>
                <a:gd name="connsiteX39" fmla="*/ 1162956 w 2085776"/>
                <a:gd name="connsiteY39" fmla="*/ 1428006 h 2871641"/>
                <a:gd name="connsiteX40" fmla="*/ 1261095 w 2085776"/>
                <a:gd name="connsiteY40" fmla="*/ 1721609 h 2871641"/>
                <a:gd name="connsiteX41" fmla="*/ 1302881 w 2085776"/>
                <a:gd name="connsiteY41" fmla="*/ 1841756 h 2871641"/>
                <a:gd name="connsiteX42" fmla="*/ 1147874 w 2085776"/>
                <a:gd name="connsiteY42" fmla="*/ 1805464 h 2871641"/>
                <a:gd name="connsiteX43" fmla="*/ 1059380 w 2085776"/>
                <a:gd name="connsiteY43" fmla="*/ 1725290 h 2871641"/>
                <a:gd name="connsiteX44" fmla="*/ 980474 w 2085776"/>
                <a:gd name="connsiteY44" fmla="*/ 1439041 h 2871641"/>
                <a:gd name="connsiteX45" fmla="*/ 985596 w 2085776"/>
                <a:gd name="connsiteY45" fmla="*/ 1225124 h 2871641"/>
                <a:gd name="connsiteX46" fmla="*/ 907209 w 2085776"/>
                <a:gd name="connsiteY46" fmla="*/ 792747 h 2871641"/>
                <a:gd name="connsiteX47" fmla="*/ 965540 w 2085776"/>
                <a:gd name="connsiteY47" fmla="*/ 1211307 h 2871641"/>
                <a:gd name="connsiteX48" fmla="*/ 960035 w 2085776"/>
                <a:gd name="connsiteY48" fmla="*/ 1438615 h 2871641"/>
                <a:gd name="connsiteX49" fmla="*/ 1013938 w 2085776"/>
                <a:gd name="connsiteY49" fmla="*/ 1657501 h 2871641"/>
                <a:gd name="connsiteX50" fmla="*/ 932544 w 2085776"/>
                <a:gd name="connsiteY50" fmla="*/ 1472119 h 2871641"/>
                <a:gd name="connsiteX51" fmla="*/ 826590 w 2085776"/>
                <a:gd name="connsiteY51" fmla="*/ 984187 h 2871641"/>
                <a:gd name="connsiteX52" fmla="*/ 837462 w 2085776"/>
                <a:gd name="connsiteY52" fmla="*/ 624250 h 2871641"/>
                <a:gd name="connsiteX53" fmla="*/ 789640 w 2085776"/>
                <a:gd name="connsiteY53" fmla="*/ 913835 h 2871641"/>
                <a:gd name="connsiteX54" fmla="*/ 882817 w 2085776"/>
                <a:gd name="connsiteY54" fmla="*/ 1307165 h 2871641"/>
                <a:gd name="connsiteX55" fmla="*/ 931541 w 2085776"/>
                <a:gd name="connsiteY55" fmla="*/ 1538740 h 2871641"/>
                <a:gd name="connsiteX56" fmla="*/ 1057815 w 2085776"/>
                <a:gd name="connsiteY56" fmla="*/ 1803164 h 2871641"/>
                <a:gd name="connsiteX57" fmla="*/ 968363 w 2085776"/>
                <a:gd name="connsiteY57" fmla="*/ 1804316 h 2871641"/>
                <a:gd name="connsiteX58" fmla="*/ 894438 w 2085776"/>
                <a:gd name="connsiteY58" fmla="*/ 1777440 h 2871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085776" h="2871641">
                  <a:moveTo>
                    <a:pt x="894448" y="1777427"/>
                  </a:moveTo>
                  <a:cubicBezTo>
                    <a:pt x="807742" y="1692887"/>
                    <a:pt x="737918" y="1631318"/>
                    <a:pt x="687143" y="1518298"/>
                  </a:cubicBezTo>
                  <a:cubicBezTo>
                    <a:pt x="636368" y="1405277"/>
                    <a:pt x="549448" y="1247212"/>
                    <a:pt x="506660" y="1193686"/>
                  </a:cubicBezTo>
                  <a:cubicBezTo>
                    <a:pt x="463873" y="1140160"/>
                    <a:pt x="430984" y="983481"/>
                    <a:pt x="424833" y="934319"/>
                  </a:cubicBezTo>
                  <a:cubicBezTo>
                    <a:pt x="418681" y="885158"/>
                    <a:pt x="379162" y="719977"/>
                    <a:pt x="379162" y="719977"/>
                  </a:cubicBezTo>
                  <a:cubicBezTo>
                    <a:pt x="379162" y="719977"/>
                    <a:pt x="395871" y="886534"/>
                    <a:pt x="409218" y="932944"/>
                  </a:cubicBezTo>
                  <a:cubicBezTo>
                    <a:pt x="422565" y="979353"/>
                    <a:pt x="409615" y="1065274"/>
                    <a:pt x="506181" y="1234355"/>
                  </a:cubicBezTo>
                  <a:cubicBezTo>
                    <a:pt x="602747" y="1403436"/>
                    <a:pt x="631049" y="1433069"/>
                    <a:pt x="654131" y="1519911"/>
                  </a:cubicBezTo>
                  <a:cubicBezTo>
                    <a:pt x="677212" y="1606753"/>
                    <a:pt x="769319" y="1692901"/>
                    <a:pt x="769319" y="1692901"/>
                  </a:cubicBezTo>
                  <a:cubicBezTo>
                    <a:pt x="769319" y="1692901"/>
                    <a:pt x="755538" y="1701862"/>
                    <a:pt x="712839" y="1677741"/>
                  </a:cubicBezTo>
                  <a:cubicBezTo>
                    <a:pt x="670141" y="1653621"/>
                    <a:pt x="619157" y="1669474"/>
                    <a:pt x="581082" y="1584704"/>
                  </a:cubicBezTo>
                  <a:cubicBezTo>
                    <a:pt x="543007" y="1499933"/>
                    <a:pt x="445960" y="1371509"/>
                    <a:pt x="414080" y="1350606"/>
                  </a:cubicBezTo>
                  <a:cubicBezTo>
                    <a:pt x="382200" y="1329702"/>
                    <a:pt x="216900" y="1264233"/>
                    <a:pt x="180091" y="1201053"/>
                  </a:cubicBezTo>
                  <a:cubicBezTo>
                    <a:pt x="106596" y="1078095"/>
                    <a:pt x="42207" y="956354"/>
                    <a:pt x="-6" y="806376"/>
                  </a:cubicBezTo>
                  <a:cubicBezTo>
                    <a:pt x="19988" y="978050"/>
                    <a:pt x="123724" y="1216176"/>
                    <a:pt x="220562" y="1284905"/>
                  </a:cubicBezTo>
                  <a:cubicBezTo>
                    <a:pt x="304560" y="1346992"/>
                    <a:pt x="438557" y="1374751"/>
                    <a:pt x="484125" y="1485688"/>
                  </a:cubicBezTo>
                  <a:cubicBezTo>
                    <a:pt x="639270" y="1773877"/>
                    <a:pt x="625810" y="1673485"/>
                    <a:pt x="782667" y="1739304"/>
                  </a:cubicBezTo>
                  <a:cubicBezTo>
                    <a:pt x="782667" y="1739304"/>
                    <a:pt x="885731" y="1872773"/>
                    <a:pt x="919966" y="1878059"/>
                  </a:cubicBezTo>
                  <a:cubicBezTo>
                    <a:pt x="954202" y="1883344"/>
                    <a:pt x="1070608" y="1860822"/>
                    <a:pt x="1129489" y="1875063"/>
                  </a:cubicBezTo>
                  <a:cubicBezTo>
                    <a:pt x="1188370" y="1889304"/>
                    <a:pt x="1342109" y="1904001"/>
                    <a:pt x="1348167" y="1923757"/>
                  </a:cubicBezTo>
                  <a:cubicBezTo>
                    <a:pt x="1354224" y="1943514"/>
                    <a:pt x="1462048" y="2060443"/>
                    <a:pt x="1556511" y="2130974"/>
                  </a:cubicBezTo>
                  <a:cubicBezTo>
                    <a:pt x="1680637" y="2240867"/>
                    <a:pt x="1892614" y="2449122"/>
                    <a:pt x="1952880" y="2575268"/>
                  </a:cubicBezTo>
                  <a:cubicBezTo>
                    <a:pt x="2006660" y="2690822"/>
                    <a:pt x="2082252" y="2871621"/>
                    <a:pt x="2082252" y="2871621"/>
                  </a:cubicBezTo>
                  <a:cubicBezTo>
                    <a:pt x="2082252" y="2871621"/>
                    <a:pt x="2089675" y="2727136"/>
                    <a:pt x="2082958" y="2689228"/>
                  </a:cubicBezTo>
                  <a:cubicBezTo>
                    <a:pt x="2076240" y="2651320"/>
                    <a:pt x="2069100" y="2543060"/>
                    <a:pt x="2069100" y="2543060"/>
                  </a:cubicBezTo>
                  <a:cubicBezTo>
                    <a:pt x="2069100" y="2543060"/>
                    <a:pt x="1958415" y="2418588"/>
                    <a:pt x="1900583" y="2352423"/>
                  </a:cubicBezTo>
                  <a:cubicBezTo>
                    <a:pt x="1842752" y="2286257"/>
                    <a:pt x="1688616" y="2139238"/>
                    <a:pt x="1611593" y="2080427"/>
                  </a:cubicBezTo>
                  <a:cubicBezTo>
                    <a:pt x="1534570" y="2021615"/>
                    <a:pt x="1412315" y="1895500"/>
                    <a:pt x="1346585" y="1799246"/>
                  </a:cubicBezTo>
                  <a:cubicBezTo>
                    <a:pt x="1280855" y="1702991"/>
                    <a:pt x="1196587" y="1429837"/>
                    <a:pt x="1163736" y="1287856"/>
                  </a:cubicBezTo>
                  <a:cubicBezTo>
                    <a:pt x="1130886" y="1145875"/>
                    <a:pt x="1090151" y="973805"/>
                    <a:pt x="1080946" y="907412"/>
                  </a:cubicBezTo>
                  <a:cubicBezTo>
                    <a:pt x="1071741" y="841019"/>
                    <a:pt x="1066157" y="780594"/>
                    <a:pt x="1050933" y="709153"/>
                  </a:cubicBezTo>
                  <a:cubicBezTo>
                    <a:pt x="1035710" y="637712"/>
                    <a:pt x="1030825" y="610137"/>
                    <a:pt x="987950" y="527205"/>
                  </a:cubicBezTo>
                  <a:cubicBezTo>
                    <a:pt x="945076" y="444273"/>
                    <a:pt x="871020" y="373288"/>
                    <a:pt x="861290" y="332856"/>
                  </a:cubicBezTo>
                  <a:cubicBezTo>
                    <a:pt x="851561" y="292424"/>
                    <a:pt x="856707" y="205810"/>
                    <a:pt x="851123" y="145395"/>
                  </a:cubicBezTo>
                  <a:cubicBezTo>
                    <a:pt x="845539" y="84980"/>
                    <a:pt x="779243" y="-20"/>
                    <a:pt x="779243" y="-20"/>
                  </a:cubicBezTo>
                  <a:cubicBezTo>
                    <a:pt x="779243" y="-20"/>
                    <a:pt x="820286" y="72575"/>
                    <a:pt x="827614" y="113931"/>
                  </a:cubicBezTo>
                  <a:cubicBezTo>
                    <a:pt x="834942" y="155287"/>
                    <a:pt x="807643" y="261425"/>
                    <a:pt x="842712" y="343664"/>
                  </a:cubicBezTo>
                  <a:cubicBezTo>
                    <a:pt x="877780" y="425903"/>
                    <a:pt x="957860" y="501947"/>
                    <a:pt x="989958" y="596370"/>
                  </a:cubicBezTo>
                  <a:cubicBezTo>
                    <a:pt x="1022056" y="690793"/>
                    <a:pt x="1072359" y="1046879"/>
                    <a:pt x="1080298" y="1091676"/>
                  </a:cubicBezTo>
                  <a:cubicBezTo>
                    <a:pt x="1088237" y="1136472"/>
                    <a:pt x="1148432" y="1389415"/>
                    <a:pt x="1162956" y="1428006"/>
                  </a:cubicBezTo>
                  <a:cubicBezTo>
                    <a:pt x="1177479" y="1466597"/>
                    <a:pt x="1216999" y="1631778"/>
                    <a:pt x="1261095" y="1721609"/>
                  </a:cubicBezTo>
                  <a:cubicBezTo>
                    <a:pt x="1305191" y="1811439"/>
                    <a:pt x="1302881" y="1841756"/>
                    <a:pt x="1302881" y="1841756"/>
                  </a:cubicBezTo>
                  <a:cubicBezTo>
                    <a:pt x="1302881" y="1841756"/>
                    <a:pt x="1167719" y="1816262"/>
                    <a:pt x="1147874" y="1805464"/>
                  </a:cubicBezTo>
                  <a:cubicBezTo>
                    <a:pt x="1128030" y="1794667"/>
                    <a:pt x="1107185" y="1850494"/>
                    <a:pt x="1059380" y="1725290"/>
                  </a:cubicBezTo>
                  <a:cubicBezTo>
                    <a:pt x="1011575" y="1600085"/>
                    <a:pt x="983005" y="1482234"/>
                    <a:pt x="980474" y="1439041"/>
                  </a:cubicBezTo>
                  <a:cubicBezTo>
                    <a:pt x="977944" y="1395848"/>
                    <a:pt x="984326" y="1275166"/>
                    <a:pt x="985596" y="1225124"/>
                  </a:cubicBezTo>
                  <a:cubicBezTo>
                    <a:pt x="987652" y="1144128"/>
                    <a:pt x="1008097" y="864643"/>
                    <a:pt x="907209" y="792747"/>
                  </a:cubicBezTo>
                  <a:cubicBezTo>
                    <a:pt x="993913" y="928988"/>
                    <a:pt x="966062" y="1185346"/>
                    <a:pt x="965540" y="1211307"/>
                  </a:cubicBezTo>
                  <a:cubicBezTo>
                    <a:pt x="965019" y="1237269"/>
                    <a:pt x="961779" y="1419543"/>
                    <a:pt x="960035" y="1438615"/>
                  </a:cubicBezTo>
                  <a:cubicBezTo>
                    <a:pt x="958291" y="1457688"/>
                    <a:pt x="1013938" y="1657501"/>
                    <a:pt x="1013938" y="1657501"/>
                  </a:cubicBezTo>
                  <a:cubicBezTo>
                    <a:pt x="1013938" y="1657501"/>
                    <a:pt x="936818" y="1496239"/>
                    <a:pt x="932544" y="1472119"/>
                  </a:cubicBezTo>
                  <a:cubicBezTo>
                    <a:pt x="908146" y="1310501"/>
                    <a:pt x="867266" y="1144548"/>
                    <a:pt x="826590" y="984187"/>
                  </a:cubicBezTo>
                  <a:cubicBezTo>
                    <a:pt x="791979" y="848372"/>
                    <a:pt x="818125" y="903491"/>
                    <a:pt x="837462" y="624250"/>
                  </a:cubicBezTo>
                  <a:cubicBezTo>
                    <a:pt x="799383" y="790649"/>
                    <a:pt x="786325" y="874353"/>
                    <a:pt x="789640" y="913835"/>
                  </a:cubicBezTo>
                  <a:cubicBezTo>
                    <a:pt x="794053" y="966396"/>
                    <a:pt x="874922" y="1277076"/>
                    <a:pt x="882817" y="1307165"/>
                  </a:cubicBezTo>
                  <a:cubicBezTo>
                    <a:pt x="890712" y="1337254"/>
                    <a:pt x="904368" y="1486589"/>
                    <a:pt x="931541" y="1538740"/>
                  </a:cubicBezTo>
                  <a:cubicBezTo>
                    <a:pt x="958714" y="1590890"/>
                    <a:pt x="1057815" y="1803164"/>
                    <a:pt x="1057815" y="1803164"/>
                  </a:cubicBezTo>
                  <a:cubicBezTo>
                    <a:pt x="1057815" y="1803164"/>
                    <a:pt x="996581" y="1804545"/>
                    <a:pt x="968363" y="1804316"/>
                  </a:cubicBezTo>
                  <a:cubicBezTo>
                    <a:pt x="940145" y="1804087"/>
                    <a:pt x="894438" y="1777440"/>
                    <a:pt x="894438" y="1777440"/>
                  </a:cubicBezTo>
                  <a:close/>
                </a:path>
              </a:pathLst>
            </a:custGeom>
            <a:grpFill/>
            <a:ln w="11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B430CE3-D026-1B19-6AEE-FD88433AD8EA}"/>
                </a:ext>
              </a:extLst>
            </p:cNvPr>
            <p:cNvSpPr/>
            <p:nvPr/>
          </p:nvSpPr>
          <p:spPr>
            <a:xfrm>
              <a:off x="7546154" y="1103687"/>
              <a:ext cx="1528948" cy="3155738"/>
            </a:xfrm>
            <a:custGeom>
              <a:avLst/>
              <a:gdLst>
                <a:gd name="connsiteX0" fmla="*/ 1501137 w 1528948"/>
                <a:gd name="connsiteY0" fmla="*/ 2970919 h 3155738"/>
                <a:gd name="connsiteX1" fmla="*/ 1528868 w 1528948"/>
                <a:gd name="connsiteY1" fmla="*/ 3051418 h 3155738"/>
                <a:gd name="connsiteX2" fmla="*/ 1473194 w 1528948"/>
                <a:gd name="connsiteY2" fmla="*/ 3155718 h 3155738"/>
                <a:gd name="connsiteX3" fmla="*/ 1458258 w 1528948"/>
                <a:gd name="connsiteY3" fmla="*/ 3018904 h 3155738"/>
                <a:gd name="connsiteX4" fmla="*/ 871498 w 1528948"/>
                <a:gd name="connsiteY4" fmla="*/ 2375223 h 3155738"/>
                <a:gd name="connsiteX5" fmla="*/ 741810 w 1528948"/>
                <a:gd name="connsiteY5" fmla="*/ 2081254 h 3155738"/>
                <a:gd name="connsiteX6" fmla="*/ 540849 w 1528948"/>
                <a:gd name="connsiteY6" fmla="*/ 1664080 h 3155738"/>
                <a:gd name="connsiteX7" fmla="*/ 274286 w 1528948"/>
                <a:gd name="connsiteY7" fmla="*/ 1261604 h 3155738"/>
                <a:gd name="connsiteX8" fmla="*/ 113252 w 1528948"/>
                <a:gd name="connsiteY8" fmla="*/ 860672 h 3155738"/>
                <a:gd name="connsiteX9" fmla="*/ -6 w 1528948"/>
                <a:gd name="connsiteY9" fmla="*/ 704052 h 3155738"/>
                <a:gd name="connsiteX10" fmla="*/ 82287 w 1528948"/>
                <a:gd name="connsiteY10" fmla="*/ 795657 h 3155738"/>
                <a:gd name="connsiteX11" fmla="*/ 204799 w 1528948"/>
                <a:gd name="connsiteY11" fmla="*/ 985295 h 3155738"/>
                <a:gd name="connsiteX12" fmla="*/ 280296 w 1528948"/>
                <a:gd name="connsiteY12" fmla="*/ 1215811 h 3155738"/>
                <a:gd name="connsiteX13" fmla="*/ 378847 w 1528948"/>
                <a:gd name="connsiteY13" fmla="*/ 1435963 h 3155738"/>
                <a:gd name="connsiteX14" fmla="*/ 310638 w 1528948"/>
                <a:gd name="connsiteY14" fmla="*/ 1181446 h 3155738"/>
                <a:gd name="connsiteX15" fmla="*/ 286392 w 1528948"/>
                <a:gd name="connsiteY15" fmla="*/ 928869 h 3155738"/>
                <a:gd name="connsiteX16" fmla="*/ 228374 w 1528948"/>
                <a:gd name="connsiteY16" fmla="*/ 711548 h 3155738"/>
                <a:gd name="connsiteX17" fmla="*/ 55651 w 1528948"/>
                <a:gd name="connsiteY17" fmla="*/ 508310 h 3155738"/>
                <a:gd name="connsiteX18" fmla="*/ 278367 w 1528948"/>
                <a:gd name="connsiteY18" fmla="*/ 780504 h 3155738"/>
                <a:gd name="connsiteX19" fmla="*/ 303704 w 1528948"/>
                <a:gd name="connsiteY19" fmla="*/ 933254 h 3155738"/>
                <a:gd name="connsiteX20" fmla="*/ 315291 w 1528948"/>
                <a:gd name="connsiteY20" fmla="*/ 1065209 h 3155738"/>
                <a:gd name="connsiteX21" fmla="*/ 318452 w 1528948"/>
                <a:gd name="connsiteY21" fmla="*/ 894050 h 3155738"/>
                <a:gd name="connsiteX22" fmla="*/ 339316 w 1528948"/>
                <a:gd name="connsiteY22" fmla="*/ 680716 h 3155738"/>
                <a:gd name="connsiteX23" fmla="*/ 405894 w 1528948"/>
                <a:gd name="connsiteY23" fmla="*/ 493206 h 3155738"/>
                <a:gd name="connsiteX24" fmla="*/ 396640 w 1528948"/>
                <a:gd name="connsiteY24" fmla="*/ 258881 h 3155738"/>
                <a:gd name="connsiteX25" fmla="*/ 455481 w 1528948"/>
                <a:gd name="connsiteY25" fmla="*/ 206100 h 3155738"/>
                <a:gd name="connsiteX26" fmla="*/ 412236 w 1528948"/>
                <a:gd name="connsiteY26" fmla="*/ 263708 h 3155738"/>
                <a:gd name="connsiteX27" fmla="*/ 393158 w 1528948"/>
                <a:gd name="connsiteY27" fmla="*/ 323934 h 3155738"/>
                <a:gd name="connsiteX28" fmla="*/ 415198 w 1528948"/>
                <a:gd name="connsiteY28" fmla="*/ 462045 h 3155738"/>
                <a:gd name="connsiteX29" fmla="*/ 418515 w 1528948"/>
                <a:gd name="connsiteY29" fmla="*/ 589496 h 3155738"/>
                <a:gd name="connsiteX30" fmla="*/ 350579 w 1528948"/>
                <a:gd name="connsiteY30" fmla="*/ 706565 h 3155738"/>
                <a:gd name="connsiteX31" fmla="*/ 337699 w 1528948"/>
                <a:gd name="connsiteY31" fmla="*/ 842617 h 3155738"/>
                <a:gd name="connsiteX32" fmla="*/ 332430 w 1528948"/>
                <a:gd name="connsiteY32" fmla="*/ 1060780 h 3155738"/>
                <a:gd name="connsiteX33" fmla="*/ 332714 w 1528948"/>
                <a:gd name="connsiteY33" fmla="*/ 1142560 h 3155738"/>
                <a:gd name="connsiteX34" fmla="*/ 341869 w 1528948"/>
                <a:gd name="connsiteY34" fmla="*/ 1215417 h 3155738"/>
                <a:gd name="connsiteX35" fmla="*/ 376341 w 1528948"/>
                <a:gd name="connsiteY35" fmla="*/ 1328200 h 3155738"/>
                <a:gd name="connsiteX36" fmla="*/ 423281 w 1528948"/>
                <a:gd name="connsiteY36" fmla="*/ 1439984 h 3155738"/>
                <a:gd name="connsiteX37" fmla="*/ 511696 w 1528948"/>
                <a:gd name="connsiteY37" fmla="*/ 1558765 h 3155738"/>
                <a:gd name="connsiteX38" fmla="*/ 665871 w 1528948"/>
                <a:gd name="connsiteY38" fmla="*/ 1760141 h 3155738"/>
                <a:gd name="connsiteX39" fmla="*/ 697478 w 1528948"/>
                <a:gd name="connsiteY39" fmla="*/ 1836057 h 3155738"/>
                <a:gd name="connsiteX40" fmla="*/ 666397 w 1528948"/>
                <a:gd name="connsiteY40" fmla="*/ 1698065 h 3155738"/>
                <a:gd name="connsiteX41" fmla="*/ 654640 w 1528948"/>
                <a:gd name="connsiteY41" fmla="*/ 1557301 h 3155738"/>
                <a:gd name="connsiteX42" fmla="*/ 631790 w 1528948"/>
                <a:gd name="connsiteY42" fmla="*/ 1399483 h 3155738"/>
                <a:gd name="connsiteX43" fmla="*/ 573454 w 1528948"/>
                <a:gd name="connsiteY43" fmla="*/ 1277367 h 3155738"/>
                <a:gd name="connsiteX44" fmla="*/ 501819 w 1528948"/>
                <a:gd name="connsiteY44" fmla="*/ 1023731 h 3155738"/>
                <a:gd name="connsiteX45" fmla="*/ 531800 w 1528948"/>
                <a:gd name="connsiteY45" fmla="*/ 858926 h 3155738"/>
                <a:gd name="connsiteX46" fmla="*/ 676375 w 1528948"/>
                <a:gd name="connsiteY46" fmla="*/ 607062 h 3155738"/>
                <a:gd name="connsiteX47" fmla="*/ 652484 w 1528948"/>
                <a:gd name="connsiteY47" fmla="*/ 283598 h 3155738"/>
                <a:gd name="connsiteX48" fmla="*/ 630066 w 1528948"/>
                <a:gd name="connsiteY48" fmla="*/ 103551 h 3155738"/>
                <a:gd name="connsiteX49" fmla="*/ 677498 w 1528948"/>
                <a:gd name="connsiteY49" fmla="*/ 330245 h 3155738"/>
                <a:gd name="connsiteX50" fmla="*/ 670706 w 1528948"/>
                <a:gd name="connsiteY50" fmla="*/ 670475 h 3155738"/>
                <a:gd name="connsiteX51" fmla="*/ 525231 w 1528948"/>
                <a:gd name="connsiteY51" fmla="*/ 942491 h 3155738"/>
                <a:gd name="connsiteX52" fmla="*/ 556767 w 1528948"/>
                <a:gd name="connsiteY52" fmla="*/ 1171066 h 3155738"/>
                <a:gd name="connsiteX53" fmla="*/ 603236 w 1528948"/>
                <a:gd name="connsiteY53" fmla="*/ 1280762 h 3155738"/>
                <a:gd name="connsiteX54" fmla="*/ 636387 w 1528948"/>
                <a:gd name="connsiteY54" fmla="*/ 1347430 h 3155738"/>
                <a:gd name="connsiteX55" fmla="*/ 579651 w 1528948"/>
                <a:gd name="connsiteY55" fmla="*/ 1151893 h 3155738"/>
                <a:gd name="connsiteX56" fmla="*/ 577895 w 1528948"/>
                <a:gd name="connsiteY56" fmla="*/ 926693 h 3155738"/>
                <a:gd name="connsiteX57" fmla="*/ 743115 w 1528948"/>
                <a:gd name="connsiteY57" fmla="*/ 718170 h 3155738"/>
                <a:gd name="connsiteX58" fmla="*/ 764896 w 1528948"/>
                <a:gd name="connsiteY58" fmla="*/ 194884 h 3155738"/>
                <a:gd name="connsiteX59" fmla="*/ 798043 w 1528948"/>
                <a:gd name="connsiteY59" fmla="*/ 60237 h 3155738"/>
                <a:gd name="connsiteX60" fmla="*/ 776160 w 1528948"/>
                <a:gd name="connsiteY60" fmla="*/ 220736 h 3155738"/>
                <a:gd name="connsiteX61" fmla="*/ 827721 w 1528948"/>
                <a:gd name="connsiteY61" fmla="*/ 594588 h 3155738"/>
                <a:gd name="connsiteX62" fmla="*/ 761707 w 1528948"/>
                <a:gd name="connsiteY62" fmla="*/ 744349 h 3155738"/>
                <a:gd name="connsiteX63" fmla="*/ 890495 w 1528948"/>
                <a:gd name="connsiteY63" fmla="*/ 567340 h 3155738"/>
                <a:gd name="connsiteX64" fmla="*/ 829104 w 1528948"/>
                <a:gd name="connsiteY64" fmla="*/ 286724 h 3155738"/>
                <a:gd name="connsiteX65" fmla="*/ 996690 w 1528948"/>
                <a:gd name="connsiteY65" fmla="*/ 158 h 3155738"/>
                <a:gd name="connsiteX66" fmla="*/ 970848 w 1528948"/>
                <a:gd name="connsiteY66" fmla="*/ 22307 h 3155738"/>
                <a:gd name="connsiteX67" fmla="*/ 854759 w 1528948"/>
                <a:gd name="connsiteY67" fmla="*/ 344256 h 3155738"/>
                <a:gd name="connsiteX68" fmla="*/ 912081 w 1528948"/>
                <a:gd name="connsiteY68" fmla="*/ 614857 h 3155738"/>
                <a:gd name="connsiteX69" fmla="*/ 830735 w 1528948"/>
                <a:gd name="connsiteY69" fmla="*/ 728749 h 3155738"/>
                <a:gd name="connsiteX70" fmla="*/ 711132 w 1528948"/>
                <a:gd name="connsiteY70" fmla="*/ 801622 h 3155738"/>
                <a:gd name="connsiteX71" fmla="*/ 634889 w 1528948"/>
                <a:gd name="connsiteY71" fmla="*/ 889862 h 3155738"/>
                <a:gd name="connsiteX72" fmla="*/ 593041 w 1528948"/>
                <a:gd name="connsiteY72" fmla="*/ 1042235 h 3155738"/>
                <a:gd name="connsiteX73" fmla="*/ 633277 w 1528948"/>
                <a:gd name="connsiteY73" fmla="*/ 1253084 h 3155738"/>
                <a:gd name="connsiteX74" fmla="*/ 686323 w 1528948"/>
                <a:gd name="connsiteY74" fmla="*/ 1480541 h 3155738"/>
                <a:gd name="connsiteX75" fmla="*/ 808241 w 1528948"/>
                <a:gd name="connsiteY75" fmla="*/ 2086235 h 3155738"/>
                <a:gd name="connsiteX76" fmla="*/ 958200 w 1528948"/>
                <a:gd name="connsiteY76" fmla="*/ 2381619 h 3155738"/>
                <a:gd name="connsiteX77" fmla="*/ 1474647 w 1528948"/>
                <a:gd name="connsiteY77" fmla="*/ 2916120 h 3155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1528948" h="3155738">
                  <a:moveTo>
                    <a:pt x="1501137" y="2970919"/>
                  </a:moveTo>
                  <a:cubicBezTo>
                    <a:pt x="1501137" y="2970919"/>
                    <a:pt x="1530609" y="3031611"/>
                    <a:pt x="1528868" y="3051418"/>
                  </a:cubicBezTo>
                  <a:cubicBezTo>
                    <a:pt x="1520510" y="3146505"/>
                    <a:pt x="1473194" y="3155718"/>
                    <a:pt x="1473194" y="3155718"/>
                  </a:cubicBezTo>
                  <a:cubicBezTo>
                    <a:pt x="1473194" y="3155718"/>
                    <a:pt x="1447113" y="3059691"/>
                    <a:pt x="1458258" y="3018904"/>
                  </a:cubicBezTo>
                  <a:cubicBezTo>
                    <a:pt x="1396120" y="2895075"/>
                    <a:pt x="932576" y="2500161"/>
                    <a:pt x="871498" y="2375223"/>
                  </a:cubicBezTo>
                  <a:cubicBezTo>
                    <a:pt x="861176" y="2353550"/>
                    <a:pt x="784458" y="2238389"/>
                    <a:pt x="741810" y="2081254"/>
                  </a:cubicBezTo>
                  <a:cubicBezTo>
                    <a:pt x="699162" y="1924120"/>
                    <a:pt x="631273" y="1775705"/>
                    <a:pt x="540849" y="1664080"/>
                  </a:cubicBezTo>
                  <a:cubicBezTo>
                    <a:pt x="450424" y="1552455"/>
                    <a:pt x="347796" y="1491713"/>
                    <a:pt x="274286" y="1261604"/>
                  </a:cubicBezTo>
                  <a:cubicBezTo>
                    <a:pt x="200504" y="1030643"/>
                    <a:pt x="187920" y="958668"/>
                    <a:pt x="113252" y="860672"/>
                  </a:cubicBezTo>
                  <a:cubicBezTo>
                    <a:pt x="38585" y="762675"/>
                    <a:pt x="-6" y="704052"/>
                    <a:pt x="-6" y="704052"/>
                  </a:cubicBezTo>
                  <a:cubicBezTo>
                    <a:pt x="-6" y="704052"/>
                    <a:pt x="61983" y="769922"/>
                    <a:pt x="82287" y="795657"/>
                  </a:cubicBezTo>
                  <a:cubicBezTo>
                    <a:pt x="102591" y="821393"/>
                    <a:pt x="179271" y="912231"/>
                    <a:pt x="204799" y="985295"/>
                  </a:cubicBezTo>
                  <a:cubicBezTo>
                    <a:pt x="230327" y="1058360"/>
                    <a:pt x="263250" y="1180387"/>
                    <a:pt x="280296" y="1215811"/>
                  </a:cubicBezTo>
                  <a:cubicBezTo>
                    <a:pt x="297343" y="1251234"/>
                    <a:pt x="317923" y="1331543"/>
                    <a:pt x="378847" y="1435963"/>
                  </a:cubicBezTo>
                  <a:cubicBezTo>
                    <a:pt x="341487" y="1323388"/>
                    <a:pt x="319010" y="1216751"/>
                    <a:pt x="310638" y="1181446"/>
                  </a:cubicBezTo>
                  <a:cubicBezTo>
                    <a:pt x="297453" y="1122903"/>
                    <a:pt x="280987" y="961234"/>
                    <a:pt x="286392" y="928869"/>
                  </a:cubicBezTo>
                  <a:cubicBezTo>
                    <a:pt x="291797" y="896504"/>
                    <a:pt x="277292" y="791847"/>
                    <a:pt x="228374" y="711548"/>
                  </a:cubicBezTo>
                  <a:cubicBezTo>
                    <a:pt x="179457" y="631248"/>
                    <a:pt x="143256" y="607395"/>
                    <a:pt x="55651" y="508310"/>
                  </a:cubicBezTo>
                  <a:cubicBezTo>
                    <a:pt x="144451" y="560466"/>
                    <a:pt x="240331" y="668790"/>
                    <a:pt x="278367" y="780504"/>
                  </a:cubicBezTo>
                  <a:cubicBezTo>
                    <a:pt x="284790" y="800970"/>
                    <a:pt x="306716" y="866109"/>
                    <a:pt x="303704" y="933254"/>
                  </a:cubicBezTo>
                  <a:cubicBezTo>
                    <a:pt x="300692" y="1000399"/>
                    <a:pt x="317514" y="1091190"/>
                    <a:pt x="315291" y="1065209"/>
                  </a:cubicBezTo>
                  <a:cubicBezTo>
                    <a:pt x="313068" y="1039228"/>
                    <a:pt x="311540" y="959987"/>
                    <a:pt x="318452" y="894050"/>
                  </a:cubicBezTo>
                  <a:cubicBezTo>
                    <a:pt x="325363" y="828112"/>
                    <a:pt x="307599" y="733144"/>
                    <a:pt x="339316" y="680716"/>
                  </a:cubicBezTo>
                  <a:cubicBezTo>
                    <a:pt x="371033" y="628289"/>
                    <a:pt x="425032" y="570121"/>
                    <a:pt x="405894" y="493206"/>
                  </a:cubicBezTo>
                  <a:cubicBezTo>
                    <a:pt x="382360" y="424606"/>
                    <a:pt x="353838" y="293532"/>
                    <a:pt x="396640" y="258881"/>
                  </a:cubicBezTo>
                  <a:cubicBezTo>
                    <a:pt x="422952" y="238822"/>
                    <a:pt x="455481" y="206100"/>
                    <a:pt x="455481" y="206100"/>
                  </a:cubicBezTo>
                  <a:cubicBezTo>
                    <a:pt x="455481" y="206100"/>
                    <a:pt x="420637" y="252693"/>
                    <a:pt x="412236" y="263708"/>
                  </a:cubicBezTo>
                  <a:cubicBezTo>
                    <a:pt x="403835" y="274723"/>
                    <a:pt x="398732" y="300373"/>
                    <a:pt x="393158" y="323934"/>
                  </a:cubicBezTo>
                  <a:cubicBezTo>
                    <a:pt x="387583" y="347494"/>
                    <a:pt x="404405" y="438281"/>
                    <a:pt x="415198" y="462045"/>
                  </a:cubicBezTo>
                  <a:cubicBezTo>
                    <a:pt x="425990" y="485809"/>
                    <a:pt x="442906" y="536754"/>
                    <a:pt x="418515" y="589496"/>
                  </a:cubicBezTo>
                  <a:cubicBezTo>
                    <a:pt x="394125" y="642238"/>
                    <a:pt x="351954" y="688512"/>
                    <a:pt x="350579" y="706565"/>
                  </a:cubicBezTo>
                  <a:cubicBezTo>
                    <a:pt x="349204" y="724618"/>
                    <a:pt x="339637" y="786815"/>
                    <a:pt x="337699" y="842617"/>
                  </a:cubicBezTo>
                  <a:cubicBezTo>
                    <a:pt x="335759" y="898420"/>
                    <a:pt x="336761" y="1039748"/>
                    <a:pt x="332430" y="1060780"/>
                  </a:cubicBezTo>
                  <a:cubicBezTo>
                    <a:pt x="328098" y="1081813"/>
                    <a:pt x="331131" y="1127483"/>
                    <a:pt x="332714" y="1142560"/>
                  </a:cubicBezTo>
                  <a:cubicBezTo>
                    <a:pt x="334296" y="1157639"/>
                    <a:pt x="336689" y="1192418"/>
                    <a:pt x="341869" y="1215417"/>
                  </a:cubicBezTo>
                  <a:cubicBezTo>
                    <a:pt x="347049" y="1238416"/>
                    <a:pt x="356769" y="1273518"/>
                    <a:pt x="376341" y="1328200"/>
                  </a:cubicBezTo>
                  <a:cubicBezTo>
                    <a:pt x="395912" y="1382882"/>
                    <a:pt x="408588" y="1415012"/>
                    <a:pt x="423281" y="1439984"/>
                  </a:cubicBezTo>
                  <a:cubicBezTo>
                    <a:pt x="437974" y="1464955"/>
                    <a:pt x="472970" y="1515661"/>
                    <a:pt x="511696" y="1558765"/>
                  </a:cubicBezTo>
                  <a:cubicBezTo>
                    <a:pt x="550423" y="1601869"/>
                    <a:pt x="645997" y="1712177"/>
                    <a:pt x="665871" y="1760141"/>
                  </a:cubicBezTo>
                  <a:cubicBezTo>
                    <a:pt x="685745" y="1808105"/>
                    <a:pt x="697478" y="1836057"/>
                    <a:pt x="697478" y="1836057"/>
                  </a:cubicBezTo>
                  <a:cubicBezTo>
                    <a:pt x="697478" y="1836057"/>
                    <a:pt x="665663" y="1727015"/>
                    <a:pt x="666397" y="1698065"/>
                  </a:cubicBezTo>
                  <a:cubicBezTo>
                    <a:pt x="667130" y="1669114"/>
                    <a:pt x="651421" y="1591309"/>
                    <a:pt x="654640" y="1557301"/>
                  </a:cubicBezTo>
                  <a:cubicBezTo>
                    <a:pt x="657860" y="1523293"/>
                    <a:pt x="641038" y="1432502"/>
                    <a:pt x="631790" y="1399483"/>
                  </a:cubicBezTo>
                  <a:cubicBezTo>
                    <a:pt x="622542" y="1366465"/>
                    <a:pt x="604251" y="1333580"/>
                    <a:pt x="573454" y="1277367"/>
                  </a:cubicBezTo>
                  <a:cubicBezTo>
                    <a:pt x="542658" y="1221153"/>
                    <a:pt x="508148" y="1084047"/>
                    <a:pt x="501819" y="1023731"/>
                  </a:cubicBezTo>
                  <a:cubicBezTo>
                    <a:pt x="497496" y="982549"/>
                    <a:pt x="497546" y="905563"/>
                    <a:pt x="531800" y="858926"/>
                  </a:cubicBezTo>
                  <a:cubicBezTo>
                    <a:pt x="567887" y="809800"/>
                    <a:pt x="655243" y="650116"/>
                    <a:pt x="676375" y="607062"/>
                  </a:cubicBezTo>
                  <a:cubicBezTo>
                    <a:pt x="697506" y="564007"/>
                    <a:pt x="678818" y="376358"/>
                    <a:pt x="652484" y="283598"/>
                  </a:cubicBezTo>
                  <a:cubicBezTo>
                    <a:pt x="626150" y="190838"/>
                    <a:pt x="624415" y="78460"/>
                    <a:pt x="630066" y="103551"/>
                  </a:cubicBezTo>
                  <a:cubicBezTo>
                    <a:pt x="635716" y="128641"/>
                    <a:pt x="670434" y="298880"/>
                    <a:pt x="677498" y="330245"/>
                  </a:cubicBezTo>
                  <a:cubicBezTo>
                    <a:pt x="725575" y="497812"/>
                    <a:pt x="718170" y="603657"/>
                    <a:pt x="670706" y="670475"/>
                  </a:cubicBezTo>
                  <a:cubicBezTo>
                    <a:pt x="599814" y="790523"/>
                    <a:pt x="538860" y="890301"/>
                    <a:pt x="525231" y="942491"/>
                  </a:cubicBezTo>
                  <a:cubicBezTo>
                    <a:pt x="511602" y="994681"/>
                    <a:pt x="547688" y="1146867"/>
                    <a:pt x="556767" y="1171066"/>
                  </a:cubicBezTo>
                  <a:cubicBezTo>
                    <a:pt x="565846" y="1195266"/>
                    <a:pt x="593215" y="1252370"/>
                    <a:pt x="603236" y="1280762"/>
                  </a:cubicBezTo>
                  <a:cubicBezTo>
                    <a:pt x="613257" y="1309153"/>
                    <a:pt x="636387" y="1347430"/>
                    <a:pt x="636387" y="1347430"/>
                  </a:cubicBezTo>
                  <a:cubicBezTo>
                    <a:pt x="636387" y="1347430"/>
                    <a:pt x="586885" y="1192067"/>
                    <a:pt x="579651" y="1151893"/>
                  </a:cubicBezTo>
                  <a:cubicBezTo>
                    <a:pt x="572418" y="1111719"/>
                    <a:pt x="549774" y="987038"/>
                    <a:pt x="577895" y="926693"/>
                  </a:cubicBezTo>
                  <a:cubicBezTo>
                    <a:pt x="606015" y="866347"/>
                    <a:pt x="681651" y="791541"/>
                    <a:pt x="743115" y="718170"/>
                  </a:cubicBezTo>
                  <a:cubicBezTo>
                    <a:pt x="902170" y="542171"/>
                    <a:pt x="731281" y="401229"/>
                    <a:pt x="764896" y="194884"/>
                  </a:cubicBezTo>
                  <a:cubicBezTo>
                    <a:pt x="785612" y="85565"/>
                    <a:pt x="798043" y="60237"/>
                    <a:pt x="798043" y="60237"/>
                  </a:cubicBezTo>
                  <a:cubicBezTo>
                    <a:pt x="798043" y="60237"/>
                    <a:pt x="773635" y="201475"/>
                    <a:pt x="776160" y="220736"/>
                  </a:cubicBezTo>
                  <a:cubicBezTo>
                    <a:pt x="767057" y="335054"/>
                    <a:pt x="844817" y="507460"/>
                    <a:pt x="827721" y="594588"/>
                  </a:cubicBezTo>
                  <a:cubicBezTo>
                    <a:pt x="821883" y="649188"/>
                    <a:pt x="726528" y="773329"/>
                    <a:pt x="761707" y="744349"/>
                  </a:cubicBezTo>
                  <a:cubicBezTo>
                    <a:pt x="796886" y="715369"/>
                    <a:pt x="903926" y="683340"/>
                    <a:pt x="890495" y="567340"/>
                  </a:cubicBezTo>
                  <a:cubicBezTo>
                    <a:pt x="877063" y="451340"/>
                    <a:pt x="829426" y="392836"/>
                    <a:pt x="829104" y="286724"/>
                  </a:cubicBezTo>
                  <a:cubicBezTo>
                    <a:pt x="827121" y="109556"/>
                    <a:pt x="900657" y="-5177"/>
                    <a:pt x="996690" y="158"/>
                  </a:cubicBezTo>
                  <a:cubicBezTo>
                    <a:pt x="1064817" y="4713"/>
                    <a:pt x="1003885" y="16000"/>
                    <a:pt x="970848" y="22307"/>
                  </a:cubicBezTo>
                  <a:cubicBezTo>
                    <a:pt x="869734" y="46447"/>
                    <a:pt x="832608" y="243974"/>
                    <a:pt x="854759" y="344256"/>
                  </a:cubicBezTo>
                  <a:cubicBezTo>
                    <a:pt x="871542" y="410721"/>
                    <a:pt x="905242" y="528134"/>
                    <a:pt x="912081" y="614857"/>
                  </a:cubicBezTo>
                  <a:cubicBezTo>
                    <a:pt x="903719" y="650197"/>
                    <a:pt x="899558" y="680030"/>
                    <a:pt x="830735" y="728749"/>
                  </a:cubicBezTo>
                  <a:cubicBezTo>
                    <a:pt x="757943" y="780277"/>
                    <a:pt x="720475" y="794788"/>
                    <a:pt x="711132" y="801622"/>
                  </a:cubicBezTo>
                  <a:cubicBezTo>
                    <a:pt x="701789" y="808455"/>
                    <a:pt x="651219" y="865740"/>
                    <a:pt x="634889" y="889862"/>
                  </a:cubicBezTo>
                  <a:cubicBezTo>
                    <a:pt x="618559" y="913983"/>
                    <a:pt x="602438" y="971234"/>
                    <a:pt x="593041" y="1042235"/>
                  </a:cubicBezTo>
                  <a:cubicBezTo>
                    <a:pt x="583644" y="1113237"/>
                    <a:pt x="612688" y="1145566"/>
                    <a:pt x="633277" y="1253084"/>
                  </a:cubicBezTo>
                  <a:cubicBezTo>
                    <a:pt x="653868" y="1360602"/>
                    <a:pt x="676734" y="1429925"/>
                    <a:pt x="686323" y="1480541"/>
                  </a:cubicBezTo>
                  <a:cubicBezTo>
                    <a:pt x="691107" y="1673574"/>
                    <a:pt x="737116" y="1916045"/>
                    <a:pt x="808241" y="2086235"/>
                  </a:cubicBezTo>
                  <a:cubicBezTo>
                    <a:pt x="846103" y="2173812"/>
                    <a:pt x="895868" y="2298143"/>
                    <a:pt x="958200" y="2381619"/>
                  </a:cubicBezTo>
                  <a:cubicBezTo>
                    <a:pt x="1020532" y="2465095"/>
                    <a:pt x="1378601" y="2803722"/>
                    <a:pt x="1474647" y="2916120"/>
                  </a:cubicBezTo>
                  <a:close/>
                </a:path>
              </a:pathLst>
            </a:custGeom>
            <a:grpFill/>
            <a:ln w="109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3DDE240-F757-9319-DAA3-6C55698EDDEF}"/>
                </a:ext>
              </a:extLst>
            </p:cNvPr>
            <p:cNvSpPr/>
            <p:nvPr/>
          </p:nvSpPr>
          <p:spPr>
            <a:xfrm>
              <a:off x="7888905" y="1050790"/>
              <a:ext cx="1610431" cy="3929110"/>
            </a:xfrm>
            <a:custGeom>
              <a:avLst/>
              <a:gdLst>
                <a:gd name="connsiteX0" fmla="*/ 1137502 w 1610431"/>
                <a:gd name="connsiteY0" fmla="*/ 449251 h 3929110"/>
                <a:gd name="connsiteX1" fmla="*/ 983951 w 1610431"/>
                <a:gd name="connsiteY1" fmla="*/ 587372 h 3929110"/>
                <a:gd name="connsiteX2" fmla="*/ 789086 w 1610431"/>
                <a:gd name="connsiteY2" fmla="*/ 1162057 h 3929110"/>
                <a:gd name="connsiteX3" fmla="*/ 703518 w 1610431"/>
                <a:gd name="connsiteY3" fmla="*/ 1485580 h 3929110"/>
                <a:gd name="connsiteX4" fmla="*/ 753651 w 1610431"/>
                <a:gd name="connsiteY4" fmla="*/ 1748203 h 3929110"/>
                <a:gd name="connsiteX5" fmla="*/ 816212 w 1610431"/>
                <a:gd name="connsiteY5" fmla="*/ 1981826 h 3929110"/>
                <a:gd name="connsiteX6" fmla="*/ 1007503 w 1610431"/>
                <a:gd name="connsiteY6" fmla="*/ 2476548 h 3929110"/>
                <a:gd name="connsiteX7" fmla="*/ 1065888 w 1610431"/>
                <a:gd name="connsiteY7" fmla="*/ 3376567 h 3929110"/>
                <a:gd name="connsiteX8" fmla="*/ 1137651 w 1610431"/>
                <a:gd name="connsiteY8" fmla="*/ 3838627 h 3929110"/>
                <a:gd name="connsiteX9" fmla="*/ 1153167 w 1610431"/>
                <a:gd name="connsiteY9" fmla="*/ 3923305 h 3929110"/>
                <a:gd name="connsiteX10" fmla="*/ 1077496 w 1610431"/>
                <a:gd name="connsiteY10" fmla="*/ 3929090 h 3929110"/>
                <a:gd name="connsiteX11" fmla="*/ 966276 w 1610431"/>
                <a:gd name="connsiteY11" fmla="*/ 3852386 h 3929110"/>
                <a:gd name="connsiteX12" fmla="*/ 980025 w 1610431"/>
                <a:gd name="connsiteY12" fmla="*/ 2923604 h 3929110"/>
                <a:gd name="connsiteX13" fmla="*/ 774283 w 1610431"/>
                <a:gd name="connsiteY13" fmla="*/ 2018914 h 3929110"/>
                <a:gd name="connsiteX14" fmla="*/ 577875 w 1610431"/>
                <a:gd name="connsiteY14" fmla="*/ 1728063 h 3929110"/>
                <a:gd name="connsiteX15" fmla="*/ 417722 w 1610431"/>
                <a:gd name="connsiteY15" fmla="*/ 1492361 h 3929110"/>
                <a:gd name="connsiteX16" fmla="*/ 174736 w 1610431"/>
                <a:gd name="connsiteY16" fmla="*/ 878720 h 3929110"/>
                <a:gd name="connsiteX17" fmla="*/ -6 w 1610431"/>
                <a:gd name="connsiteY17" fmla="*/ 673701 h 3929110"/>
                <a:gd name="connsiteX18" fmla="*/ 253165 w 1610431"/>
                <a:gd name="connsiteY18" fmla="*/ 937403 h 3929110"/>
                <a:gd name="connsiteX19" fmla="*/ 348016 w 1610431"/>
                <a:gd name="connsiteY19" fmla="*/ 1242763 h 3929110"/>
                <a:gd name="connsiteX20" fmla="*/ 383016 w 1610431"/>
                <a:gd name="connsiteY20" fmla="*/ 1336253 h 3929110"/>
                <a:gd name="connsiteX21" fmla="*/ 354725 w 1610431"/>
                <a:gd name="connsiteY21" fmla="*/ 1187443 h 3929110"/>
                <a:gd name="connsiteX22" fmla="*/ 366251 w 1610431"/>
                <a:gd name="connsiteY22" fmla="*/ 857249 h 3929110"/>
                <a:gd name="connsiteX23" fmla="*/ 321174 w 1610431"/>
                <a:gd name="connsiteY23" fmla="*/ 503558 h 3929110"/>
                <a:gd name="connsiteX24" fmla="*/ 426623 w 1610431"/>
                <a:gd name="connsiteY24" fmla="*/ 712130 h 3929110"/>
                <a:gd name="connsiteX25" fmla="*/ 365047 w 1610431"/>
                <a:gd name="connsiteY25" fmla="*/ 1102343 h 3929110"/>
                <a:gd name="connsiteX26" fmla="*/ 441668 w 1610431"/>
                <a:gd name="connsiteY26" fmla="*/ 1440475 h 3929110"/>
                <a:gd name="connsiteX27" fmla="*/ 747721 w 1610431"/>
                <a:gd name="connsiteY27" fmla="*/ 1885313 h 3929110"/>
                <a:gd name="connsiteX28" fmla="*/ 699393 w 1610431"/>
                <a:gd name="connsiteY28" fmla="*/ 1695982 h 3929110"/>
                <a:gd name="connsiteX29" fmla="*/ 682397 w 1610431"/>
                <a:gd name="connsiteY29" fmla="*/ 1318665 h 3929110"/>
                <a:gd name="connsiteX30" fmla="*/ 599557 w 1610431"/>
                <a:gd name="connsiteY30" fmla="*/ 843847 h 3929110"/>
                <a:gd name="connsiteX31" fmla="*/ 427141 w 1610431"/>
                <a:gd name="connsiteY31" fmla="*/ 355124 h 3929110"/>
                <a:gd name="connsiteX32" fmla="*/ 600596 w 1610431"/>
                <a:gd name="connsiteY32" fmla="*/ 658970 h 3929110"/>
                <a:gd name="connsiteX33" fmla="*/ 679624 w 1610431"/>
                <a:gd name="connsiteY33" fmla="*/ 1036039 h 3929110"/>
                <a:gd name="connsiteX34" fmla="*/ 670252 w 1610431"/>
                <a:gd name="connsiteY34" fmla="*/ 789995 h 3929110"/>
                <a:gd name="connsiteX35" fmla="*/ 724088 w 1610431"/>
                <a:gd name="connsiteY35" fmla="*/ 463611 h 3929110"/>
                <a:gd name="connsiteX36" fmla="*/ 573684 w 1610431"/>
                <a:gd name="connsiteY36" fmla="*/ 28493 h 3929110"/>
                <a:gd name="connsiteX37" fmla="*/ 715230 w 1610431"/>
                <a:gd name="connsiteY37" fmla="*/ 654239 h 3929110"/>
                <a:gd name="connsiteX38" fmla="*/ 703874 w 1610431"/>
                <a:gd name="connsiteY38" fmla="*/ 1188779 h 3929110"/>
                <a:gd name="connsiteX39" fmla="*/ 720815 w 1610431"/>
                <a:gd name="connsiteY39" fmla="*/ 1254831 h 3929110"/>
                <a:gd name="connsiteX40" fmla="*/ 772156 w 1610431"/>
                <a:gd name="connsiteY40" fmla="*/ 1095994 h 3929110"/>
                <a:gd name="connsiteX41" fmla="*/ 835021 w 1610431"/>
                <a:gd name="connsiteY41" fmla="*/ 783329 h 3929110"/>
                <a:gd name="connsiteX42" fmla="*/ 1097050 w 1610431"/>
                <a:gd name="connsiteY42" fmla="*/ 415484 h 3929110"/>
                <a:gd name="connsiteX43" fmla="*/ 1197531 w 1610431"/>
                <a:gd name="connsiteY43" fmla="*/ 321726 h 3929110"/>
                <a:gd name="connsiteX44" fmla="*/ 1282195 w 1610431"/>
                <a:gd name="connsiteY44" fmla="*/ 137928 h 3929110"/>
                <a:gd name="connsiteX45" fmla="*/ 1417594 w 1610431"/>
                <a:gd name="connsiteY45" fmla="*/ 6022 h 3929110"/>
                <a:gd name="connsiteX46" fmla="*/ 1418841 w 1610431"/>
                <a:gd name="connsiteY46" fmla="*/ 10436 h 3929110"/>
                <a:gd name="connsiteX47" fmla="*/ 1247623 w 1610431"/>
                <a:gd name="connsiteY47" fmla="*/ 246662 h 3929110"/>
                <a:gd name="connsiteX48" fmla="*/ 1097684 w 1610431"/>
                <a:gd name="connsiteY48" fmla="*/ 439636 h 3929110"/>
                <a:gd name="connsiteX49" fmla="*/ 1426433 w 1610431"/>
                <a:gd name="connsiteY49" fmla="*/ 298545 h 3929110"/>
                <a:gd name="connsiteX50" fmla="*/ 1554805 w 1610431"/>
                <a:gd name="connsiteY50" fmla="*/ 208957 h 3929110"/>
                <a:gd name="connsiteX51" fmla="*/ 1610425 w 1610431"/>
                <a:gd name="connsiteY51" fmla="*/ 149968 h 3929110"/>
                <a:gd name="connsiteX52" fmla="*/ 1527199 w 1610431"/>
                <a:gd name="connsiteY52" fmla="*/ 260237 h 3929110"/>
                <a:gd name="connsiteX53" fmla="*/ 1137501 w 1610431"/>
                <a:gd name="connsiteY53" fmla="*/ 449241 h 392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610431" h="3929110">
                  <a:moveTo>
                    <a:pt x="1137502" y="449251"/>
                  </a:moveTo>
                  <a:cubicBezTo>
                    <a:pt x="1137502" y="449251"/>
                    <a:pt x="1035547" y="514591"/>
                    <a:pt x="983951" y="587372"/>
                  </a:cubicBezTo>
                  <a:cubicBezTo>
                    <a:pt x="848917" y="786562"/>
                    <a:pt x="843088" y="841889"/>
                    <a:pt x="789086" y="1162057"/>
                  </a:cubicBezTo>
                  <a:cubicBezTo>
                    <a:pt x="771035" y="1269060"/>
                    <a:pt x="714964" y="1298446"/>
                    <a:pt x="703518" y="1485580"/>
                  </a:cubicBezTo>
                  <a:cubicBezTo>
                    <a:pt x="708247" y="1593553"/>
                    <a:pt x="728378" y="1629749"/>
                    <a:pt x="753651" y="1748203"/>
                  </a:cubicBezTo>
                  <a:cubicBezTo>
                    <a:pt x="785469" y="1897330"/>
                    <a:pt x="805257" y="1938673"/>
                    <a:pt x="816212" y="1981826"/>
                  </a:cubicBezTo>
                  <a:cubicBezTo>
                    <a:pt x="899696" y="2184272"/>
                    <a:pt x="932677" y="2256000"/>
                    <a:pt x="1007503" y="2476548"/>
                  </a:cubicBezTo>
                  <a:cubicBezTo>
                    <a:pt x="1074745" y="2769022"/>
                    <a:pt x="1079668" y="3060774"/>
                    <a:pt x="1065888" y="3376567"/>
                  </a:cubicBezTo>
                  <a:cubicBezTo>
                    <a:pt x="1059023" y="3517370"/>
                    <a:pt x="1137486" y="3713452"/>
                    <a:pt x="1137651" y="3838627"/>
                  </a:cubicBezTo>
                  <a:cubicBezTo>
                    <a:pt x="1137720" y="3891221"/>
                    <a:pt x="1153167" y="3923305"/>
                    <a:pt x="1153167" y="3923305"/>
                  </a:cubicBezTo>
                  <a:lnTo>
                    <a:pt x="1077496" y="3929090"/>
                  </a:lnTo>
                  <a:cubicBezTo>
                    <a:pt x="1077496" y="3929090"/>
                    <a:pt x="996414" y="3893221"/>
                    <a:pt x="966276" y="3852386"/>
                  </a:cubicBezTo>
                  <a:cubicBezTo>
                    <a:pt x="935916" y="3570878"/>
                    <a:pt x="958781" y="3304544"/>
                    <a:pt x="980025" y="2923604"/>
                  </a:cubicBezTo>
                  <a:cubicBezTo>
                    <a:pt x="999589" y="2572774"/>
                    <a:pt x="798849" y="2105864"/>
                    <a:pt x="774283" y="2018914"/>
                  </a:cubicBezTo>
                  <a:cubicBezTo>
                    <a:pt x="749345" y="1930633"/>
                    <a:pt x="665242" y="1830572"/>
                    <a:pt x="577875" y="1728063"/>
                  </a:cubicBezTo>
                  <a:cubicBezTo>
                    <a:pt x="490509" y="1625553"/>
                    <a:pt x="454185" y="1603185"/>
                    <a:pt x="417722" y="1492361"/>
                  </a:cubicBezTo>
                  <a:cubicBezTo>
                    <a:pt x="302197" y="1286333"/>
                    <a:pt x="300832" y="1012129"/>
                    <a:pt x="174736" y="878720"/>
                  </a:cubicBezTo>
                  <a:cubicBezTo>
                    <a:pt x="145345" y="845862"/>
                    <a:pt x="-6" y="673701"/>
                    <a:pt x="-6" y="673701"/>
                  </a:cubicBezTo>
                  <a:cubicBezTo>
                    <a:pt x="-6" y="673701"/>
                    <a:pt x="242673" y="906354"/>
                    <a:pt x="253165" y="937403"/>
                  </a:cubicBezTo>
                  <a:cubicBezTo>
                    <a:pt x="263656" y="968451"/>
                    <a:pt x="339073" y="1198947"/>
                    <a:pt x="348016" y="1242763"/>
                  </a:cubicBezTo>
                  <a:cubicBezTo>
                    <a:pt x="356960" y="1286580"/>
                    <a:pt x="383016" y="1336253"/>
                    <a:pt x="383016" y="1336253"/>
                  </a:cubicBezTo>
                  <a:cubicBezTo>
                    <a:pt x="383016" y="1336253"/>
                    <a:pt x="362206" y="1213929"/>
                    <a:pt x="354725" y="1187443"/>
                  </a:cubicBezTo>
                  <a:cubicBezTo>
                    <a:pt x="347244" y="1160957"/>
                    <a:pt x="282834" y="957274"/>
                    <a:pt x="366251" y="857249"/>
                  </a:cubicBezTo>
                  <a:cubicBezTo>
                    <a:pt x="469166" y="718049"/>
                    <a:pt x="380221" y="698669"/>
                    <a:pt x="321174" y="503558"/>
                  </a:cubicBezTo>
                  <a:cubicBezTo>
                    <a:pt x="321174" y="503558"/>
                    <a:pt x="418194" y="664047"/>
                    <a:pt x="426623" y="712130"/>
                  </a:cubicBezTo>
                  <a:cubicBezTo>
                    <a:pt x="443819" y="920168"/>
                    <a:pt x="296806" y="856368"/>
                    <a:pt x="365047" y="1102343"/>
                  </a:cubicBezTo>
                  <a:cubicBezTo>
                    <a:pt x="418450" y="1279223"/>
                    <a:pt x="441668" y="1440475"/>
                    <a:pt x="441668" y="1440475"/>
                  </a:cubicBezTo>
                  <a:cubicBezTo>
                    <a:pt x="504044" y="1623610"/>
                    <a:pt x="644430" y="1737383"/>
                    <a:pt x="747721" y="1885313"/>
                  </a:cubicBezTo>
                  <a:cubicBezTo>
                    <a:pt x="741788" y="1846063"/>
                    <a:pt x="700253" y="1747687"/>
                    <a:pt x="699393" y="1695982"/>
                  </a:cubicBezTo>
                  <a:cubicBezTo>
                    <a:pt x="698534" y="1644277"/>
                    <a:pt x="649187" y="1397292"/>
                    <a:pt x="682397" y="1318665"/>
                  </a:cubicBezTo>
                  <a:cubicBezTo>
                    <a:pt x="700711" y="1285938"/>
                    <a:pt x="618505" y="964182"/>
                    <a:pt x="599557" y="843847"/>
                  </a:cubicBezTo>
                  <a:cubicBezTo>
                    <a:pt x="582216" y="604800"/>
                    <a:pt x="543104" y="523601"/>
                    <a:pt x="427141" y="355124"/>
                  </a:cubicBezTo>
                  <a:cubicBezTo>
                    <a:pt x="526711" y="461275"/>
                    <a:pt x="579208" y="530440"/>
                    <a:pt x="600596" y="658970"/>
                  </a:cubicBezTo>
                  <a:cubicBezTo>
                    <a:pt x="616784" y="799457"/>
                    <a:pt x="636443" y="903401"/>
                    <a:pt x="679624" y="1036039"/>
                  </a:cubicBezTo>
                  <a:cubicBezTo>
                    <a:pt x="679624" y="1036039"/>
                    <a:pt x="665951" y="884249"/>
                    <a:pt x="670252" y="789995"/>
                  </a:cubicBezTo>
                  <a:cubicBezTo>
                    <a:pt x="674553" y="695740"/>
                    <a:pt x="692010" y="669353"/>
                    <a:pt x="724088" y="463611"/>
                  </a:cubicBezTo>
                  <a:cubicBezTo>
                    <a:pt x="751701" y="290453"/>
                    <a:pt x="708104" y="192813"/>
                    <a:pt x="573684" y="28493"/>
                  </a:cubicBezTo>
                  <a:cubicBezTo>
                    <a:pt x="825469" y="282337"/>
                    <a:pt x="752029" y="398218"/>
                    <a:pt x="715230" y="654239"/>
                  </a:cubicBezTo>
                  <a:cubicBezTo>
                    <a:pt x="674246" y="773030"/>
                    <a:pt x="696465" y="1004753"/>
                    <a:pt x="703874" y="1188779"/>
                  </a:cubicBezTo>
                  <a:lnTo>
                    <a:pt x="720815" y="1254831"/>
                  </a:lnTo>
                  <a:cubicBezTo>
                    <a:pt x="720815" y="1254831"/>
                    <a:pt x="767426" y="1164392"/>
                    <a:pt x="772156" y="1095994"/>
                  </a:cubicBezTo>
                  <a:cubicBezTo>
                    <a:pt x="776886" y="1027596"/>
                    <a:pt x="799504" y="870467"/>
                    <a:pt x="835021" y="783329"/>
                  </a:cubicBezTo>
                  <a:cubicBezTo>
                    <a:pt x="909111" y="625412"/>
                    <a:pt x="961839" y="567026"/>
                    <a:pt x="1097050" y="415484"/>
                  </a:cubicBezTo>
                  <a:cubicBezTo>
                    <a:pt x="1110887" y="404256"/>
                    <a:pt x="1169193" y="364341"/>
                    <a:pt x="1197531" y="321726"/>
                  </a:cubicBezTo>
                  <a:cubicBezTo>
                    <a:pt x="1225869" y="279111"/>
                    <a:pt x="1248054" y="184318"/>
                    <a:pt x="1282195" y="137928"/>
                  </a:cubicBezTo>
                  <a:cubicBezTo>
                    <a:pt x="1316336" y="91537"/>
                    <a:pt x="1409775" y="11763"/>
                    <a:pt x="1417594" y="6022"/>
                  </a:cubicBezTo>
                  <a:cubicBezTo>
                    <a:pt x="1425413" y="282"/>
                    <a:pt x="1429720" y="-5791"/>
                    <a:pt x="1418841" y="10436"/>
                  </a:cubicBezTo>
                  <a:cubicBezTo>
                    <a:pt x="1407963" y="26663"/>
                    <a:pt x="1276642" y="139580"/>
                    <a:pt x="1247623" y="246662"/>
                  </a:cubicBezTo>
                  <a:cubicBezTo>
                    <a:pt x="1218603" y="353744"/>
                    <a:pt x="1097684" y="439636"/>
                    <a:pt x="1097684" y="439636"/>
                  </a:cubicBezTo>
                  <a:cubicBezTo>
                    <a:pt x="1223680" y="331950"/>
                    <a:pt x="1374856" y="341081"/>
                    <a:pt x="1426433" y="298545"/>
                  </a:cubicBezTo>
                  <a:cubicBezTo>
                    <a:pt x="1464315" y="265393"/>
                    <a:pt x="1515894" y="250619"/>
                    <a:pt x="1554805" y="208957"/>
                  </a:cubicBezTo>
                  <a:cubicBezTo>
                    <a:pt x="1593715" y="167295"/>
                    <a:pt x="1610425" y="149968"/>
                    <a:pt x="1610425" y="149968"/>
                  </a:cubicBezTo>
                  <a:cubicBezTo>
                    <a:pt x="1610425" y="149968"/>
                    <a:pt x="1603711" y="192339"/>
                    <a:pt x="1527199" y="260237"/>
                  </a:cubicBezTo>
                  <a:cubicBezTo>
                    <a:pt x="1372876" y="394438"/>
                    <a:pt x="1233013" y="373752"/>
                    <a:pt x="1137501" y="449241"/>
                  </a:cubicBezTo>
                  <a:close/>
                </a:path>
              </a:pathLst>
            </a:custGeom>
            <a:grpFill/>
            <a:ln w="109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2156E16-8205-BFCF-CA6F-FBFAC44672BA}"/>
                </a:ext>
              </a:extLst>
            </p:cNvPr>
            <p:cNvSpPr/>
            <p:nvPr/>
          </p:nvSpPr>
          <p:spPr>
            <a:xfrm>
              <a:off x="9119450" y="5076561"/>
              <a:ext cx="30046" cy="366854"/>
            </a:xfrm>
            <a:custGeom>
              <a:avLst/>
              <a:gdLst>
                <a:gd name="connsiteX0" fmla="*/ -6 w 30046"/>
                <a:gd name="connsiteY0" fmla="*/ -20 h 366854"/>
                <a:gd name="connsiteX1" fmla="*/ 19436 w 30046"/>
                <a:gd name="connsiteY1" fmla="*/ 105103 h 366854"/>
                <a:gd name="connsiteX2" fmla="*/ 30040 w 30046"/>
                <a:gd name="connsiteY2" fmla="*/ 366835 h 36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46" h="366854">
                  <a:moveTo>
                    <a:pt x="-6" y="-20"/>
                  </a:moveTo>
                  <a:cubicBezTo>
                    <a:pt x="-6" y="-20"/>
                    <a:pt x="17363" y="52176"/>
                    <a:pt x="19436" y="105103"/>
                  </a:cubicBezTo>
                  <a:cubicBezTo>
                    <a:pt x="21159" y="149101"/>
                    <a:pt x="22971" y="302480"/>
                    <a:pt x="30040" y="366835"/>
                  </a:cubicBezTo>
                </a:path>
              </a:pathLst>
            </a:custGeom>
            <a:grpFill/>
            <a:ln w="109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87075EE-1CF9-C1AE-45A6-B4D5EBD9EAB7}"/>
                </a:ext>
              </a:extLst>
            </p:cNvPr>
            <p:cNvSpPr/>
            <p:nvPr/>
          </p:nvSpPr>
          <p:spPr>
            <a:xfrm>
              <a:off x="6623193" y="1864973"/>
              <a:ext cx="4852702" cy="5902108"/>
            </a:xfrm>
            <a:custGeom>
              <a:avLst/>
              <a:gdLst>
                <a:gd name="connsiteX0" fmla="*/ 2698064 w 4852702"/>
                <a:gd name="connsiteY0" fmla="*/ 3761478 h 5902108"/>
                <a:gd name="connsiteX1" fmla="*/ 2737800 w 4852702"/>
                <a:gd name="connsiteY1" fmla="*/ 3306683 h 5902108"/>
                <a:gd name="connsiteX2" fmla="*/ 2936821 w 4852702"/>
                <a:gd name="connsiteY2" fmla="*/ 3168691 h 5902108"/>
                <a:gd name="connsiteX3" fmla="*/ 3364536 w 4852702"/>
                <a:gd name="connsiteY3" fmla="*/ 3061421 h 5902108"/>
                <a:gd name="connsiteX4" fmla="*/ 3779879 w 4852702"/>
                <a:gd name="connsiteY4" fmla="*/ 2681689 h 5902108"/>
                <a:gd name="connsiteX5" fmla="*/ 4092713 w 4852702"/>
                <a:gd name="connsiteY5" fmla="*/ 2632346 h 5902108"/>
                <a:gd name="connsiteX6" fmla="*/ 4375498 w 4852702"/>
                <a:gd name="connsiteY6" fmla="*/ 2443549 h 5902108"/>
                <a:gd name="connsiteX7" fmla="*/ 4582289 w 4852702"/>
                <a:gd name="connsiteY7" fmla="*/ 2224723 h 5902108"/>
                <a:gd name="connsiteX8" fmla="*/ 4654752 w 4852702"/>
                <a:gd name="connsiteY8" fmla="*/ 2158216 h 5902108"/>
                <a:gd name="connsiteX9" fmla="*/ 4778472 w 4852702"/>
                <a:gd name="connsiteY9" fmla="*/ 1975863 h 5902108"/>
                <a:gd name="connsiteX10" fmla="*/ 4736054 w 4852702"/>
                <a:gd name="connsiteY10" fmla="*/ 2031642 h 5902108"/>
                <a:gd name="connsiteX11" fmla="*/ 4608801 w 4852702"/>
                <a:gd name="connsiteY11" fmla="*/ 2168942 h 5902108"/>
                <a:gd name="connsiteX12" fmla="*/ 4534569 w 4852702"/>
                <a:gd name="connsiteY12" fmla="*/ 2306242 h 5902108"/>
                <a:gd name="connsiteX13" fmla="*/ 4424993 w 4852702"/>
                <a:gd name="connsiteY13" fmla="*/ 2383474 h 5902108"/>
                <a:gd name="connsiteX14" fmla="*/ 4439132 w 4852702"/>
                <a:gd name="connsiteY14" fmla="*/ 2344858 h 5902108"/>
                <a:gd name="connsiteX15" fmla="*/ 4474481 w 4852702"/>
                <a:gd name="connsiteY15" fmla="*/ 2108870 h 5902108"/>
                <a:gd name="connsiteX16" fmla="*/ 4527503 w 4852702"/>
                <a:gd name="connsiteY16" fmla="*/ 1954407 h 5902108"/>
                <a:gd name="connsiteX17" fmla="*/ 4465643 w 4852702"/>
                <a:gd name="connsiteY17" fmla="*/ 2078840 h 5902108"/>
                <a:gd name="connsiteX18" fmla="*/ 4423225 w 4852702"/>
                <a:gd name="connsiteY18" fmla="*/ 2291233 h 5902108"/>
                <a:gd name="connsiteX19" fmla="*/ 4322477 w 4852702"/>
                <a:gd name="connsiteY19" fmla="*/ 2443557 h 5902108"/>
                <a:gd name="connsiteX20" fmla="*/ 4202290 w 4852702"/>
                <a:gd name="connsiteY20" fmla="*/ 2555113 h 5902108"/>
                <a:gd name="connsiteX21" fmla="*/ 3940707 w 4852702"/>
                <a:gd name="connsiteY21" fmla="*/ 2598020 h 5902108"/>
                <a:gd name="connsiteX22" fmla="*/ 4011404 w 4852702"/>
                <a:gd name="connsiteY22" fmla="*/ 2537949 h 5902108"/>
                <a:gd name="connsiteX23" fmla="*/ 4099776 w 4852702"/>
                <a:gd name="connsiteY23" fmla="*/ 2400650 h 5902108"/>
                <a:gd name="connsiteX24" fmla="*/ 4184612 w 4852702"/>
                <a:gd name="connsiteY24" fmla="*/ 2301963 h 5902108"/>
                <a:gd name="connsiteX25" fmla="*/ 4237635 w 4852702"/>
                <a:gd name="connsiteY25" fmla="*/ 2162516 h 5902108"/>
                <a:gd name="connsiteX26" fmla="*/ 4294193 w 4852702"/>
                <a:gd name="connsiteY26" fmla="*/ 2035935 h 5902108"/>
                <a:gd name="connsiteX27" fmla="*/ 4347215 w 4852702"/>
                <a:gd name="connsiteY27" fmla="*/ 1954411 h 5902108"/>
                <a:gd name="connsiteX28" fmla="*/ 4234096 w 4852702"/>
                <a:gd name="connsiteY28" fmla="*/ 2121750 h 5902108"/>
                <a:gd name="connsiteX29" fmla="*/ 4159864 w 4852702"/>
                <a:gd name="connsiteY29" fmla="*/ 2289089 h 5902108"/>
                <a:gd name="connsiteX30" fmla="*/ 4099771 w 4852702"/>
                <a:gd name="connsiteY30" fmla="*/ 2344869 h 5902108"/>
                <a:gd name="connsiteX31" fmla="*/ 4124086 w 4852702"/>
                <a:gd name="connsiteY31" fmla="*/ 2205441 h 5902108"/>
                <a:gd name="connsiteX32" fmla="*/ 4264870 w 4852702"/>
                <a:gd name="connsiteY32" fmla="*/ 1994820 h 5902108"/>
                <a:gd name="connsiteX33" fmla="*/ 4357812 w 4852702"/>
                <a:gd name="connsiteY33" fmla="*/ 1847148 h 5902108"/>
                <a:gd name="connsiteX34" fmla="*/ 4686550 w 4852702"/>
                <a:gd name="connsiteY34" fmla="*/ 1641189 h 5902108"/>
                <a:gd name="connsiteX35" fmla="*/ 4352199 w 4852702"/>
                <a:gd name="connsiteY35" fmla="*/ 1819940 h 5902108"/>
                <a:gd name="connsiteX36" fmla="*/ 4257513 w 4852702"/>
                <a:gd name="connsiteY36" fmla="*/ 1970195 h 5902108"/>
                <a:gd name="connsiteX37" fmla="*/ 4135109 w 4852702"/>
                <a:gd name="connsiteY37" fmla="*/ 2061677 h 5902108"/>
                <a:gd name="connsiteX38" fmla="*/ 4134502 w 4852702"/>
                <a:gd name="connsiteY38" fmla="*/ 1892883 h 5902108"/>
                <a:gd name="connsiteX39" fmla="*/ 4181061 w 4852702"/>
                <a:gd name="connsiteY39" fmla="*/ 1735580 h 5902108"/>
                <a:gd name="connsiteX40" fmla="*/ 4371946 w 4852702"/>
                <a:gd name="connsiteY40" fmla="*/ 1589700 h 5902108"/>
                <a:gd name="connsiteX41" fmla="*/ 4487382 w 4852702"/>
                <a:gd name="connsiteY41" fmla="*/ 1623692 h 5902108"/>
                <a:gd name="connsiteX42" fmla="*/ 4584036 w 4852702"/>
                <a:gd name="connsiteY42" fmla="*/ 1602572 h 5902108"/>
                <a:gd name="connsiteX43" fmla="*/ 4485060 w 4852702"/>
                <a:gd name="connsiteY43" fmla="*/ 1611154 h 5902108"/>
                <a:gd name="connsiteX44" fmla="*/ 4148641 w 4852702"/>
                <a:gd name="connsiteY44" fmla="*/ 1761667 h 5902108"/>
                <a:gd name="connsiteX45" fmla="*/ 4110364 w 4852702"/>
                <a:gd name="connsiteY45" fmla="*/ 1997319 h 5902108"/>
                <a:gd name="connsiteX46" fmla="*/ 4106829 w 4852702"/>
                <a:gd name="connsiteY46" fmla="*/ 2168953 h 5902108"/>
                <a:gd name="connsiteX47" fmla="*/ 4025527 w 4852702"/>
                <a:gd name="connsiteY47" fmla="*/ 2469306 h 5902108"/>
                <a:gd name="connsiteX48" fmla="*/ 3816974 w 4852702"/>
                <a:gd name="connsiteY48" fmla="*/ 2619482 h 5902108"/>
                <a:gd name="connsiteX49" fmla="*/ 3610184 w 4852702"/>
                <a:gd name="connsiteY49" fmla="*/ 2756782 h 5902108"/>
                <a:gd name="connsiteX50" fmla="*/ 3725065 w 4852702"/>
                <a:gd name="connsiteY50" fmla="*/ 2417808 h 5902108"/>
                <a:gd name="connsiteX51" fmla="*/ 3742739 w 4852702"/>
                <a:gd name="connsiteY51" fmla="*/ 2267632 h 5902108"/>
                <a:gd name="connsiteX52" fmla="*/ 3816971 w 4852702"/>
                <a:gd name="connsiteY52" fmla="*/ 2059535 h 5902108"/>
                <a:gd name="connsiteX53" fmla="*/ 3947759 w 4852702"/>
                <a:gd name="connsiteY53" fmla="*/ 1872886 h 5902108"/>
                <a:gd name="connsiteX54" fmla="*/ 4071479 w 4852702"/>
                <a:gd name="connsiteY54" fmla="*/ 1787071 h 5902108"/>
                <a:gd name="connsiteX55" fmla="*/ 4145711 w 4852702"/>
                <a:gd name="connsiteY55" fmla="*/ 1628313 h 5902108"/>
                <a:gd name="connsiteX56" fmla="*/ 4138641 w 4852702"/>
                <a:gd name="connsiteY56" fmla="*/ 1632604 h 5902108"/>
                <a:gd name="connsiteX57" fmla="*/ 4066176 w 4852702"/>
                <a:gd name="connsiteY57" fmla="*/ 1739874 h 5902108"/>
                <a:gd name="connsiteX58" fmla="*/ 3986642 w 4852702"/>
                <a:gd name="connsiteY58" fmla="*/ 1814962 h 5902108"/>
                <a:gd name="connsiteX59" fmla="*/ 3852322 w 4852702"/>
                <a:gd name="connsiteY59" fmla="*/ 1911504 h 5902108"/>
                <a:gd name="connsiteX60" fmla="*/ 3915950 w 4852702"/>
                <a:gd name="connsiteY60" fmla="*/ 1705544 h 5902108"/>
                <a:gd name="connsiteX61" fmla="*/ 3997251 w 4852702"/>
                <a:gd name="connsiteY61" fmla="*/ 1465260 h 5902108"/>
                <a:gd name="connsiteX62" fmla="*/ 3901811 w 4852702"/>
                <a:gd name="connsiteY62" fmla="*/ 1671219 h 5902108"/>
                <a:gd name="connsiteX63" fmla="*/ 3795768 w 4852702"/>
                <a:gd name="connsiteY63" fmla="*/ 2048803 h 5902108"/>
                <a:gd name="connsiteX64" fmla="*/ 3728606 w 4852702"/>
                <a:gd name="connsiteY64" fmla="*/ 2229019 h 5902108"/>
                <a:gd name="connsiteX65" fmla="*/ 3728606 w 4852702"/>
                <a:gd name="connsiteY65" fmla="*/ 2104586 h 5902108"/>
                <a:gd name="connsiteX66" fmla="*/ 3816977 w 4852702"/>
                <a:gd name="connsiteY66" fmla="*/ 1739869 h 5902108"/>
                <a:gd name="connsiteX67" fmla="*/ 3848791 w 4852702"/>
                <a:gd name="connsiteY67" fmla="*/ 1628313 h 5902108"/>
                <a:gd name="connsiteX68" fmla="*/ 3908883 w 4852702"/>
                <a:gd name="connsiteY68" fmla="*/ 1413773 h 5902108"/>
                <a:gd name="connsiteX69" fmla="*/ 3958371 w 4852702"/>
                <a:gd name="connsiteY69" fmla="*/ 1276473 h 5902108"/>
                <a:gd name="connsiteX70" fmla="*/ 4113902 w 4852702"/>
                <a:gd name="connsiteY70" fmla="*/ 1117716 h 5902108"/>
                <a:gd name="connsiteX71" fmla="*/ 4152787 w 4852702"/>
                <a:gd name="connsiteY71" fmla="*/ 1113425 h 5902108"/>
                <a:gd name="connsiteX72" fmla="*/ 4334833 w 4852702"/>
                <a:gd name="connsiteY72" fmla="*/ 1098407 h 5902108"/>
                <a:gd name="connsiteX73" fmla="*/ 4624694 w 4852702"/>
                <a:gd name="connsiteY73" fmla="*/ 1051210 h 5902108"/>
                <a:gd name="connsiteX74" fmla="*/ 4304794 w 4852702"/>
                <a:gd name="connsiteY74" fmla="*/ 1083390 h 5902108"/>
                <a:gd name="connsiteX75" fmla="*/ 4147491 w 4852702"/>
                <a:gd name="connsiteY75" fmla="*/ 1081245 h 5902108"/>
                <a:gd name="connsiteX76" fmla="*/ 4234095 w 4852702"/>
                <a:gd name="connsiteY76" fmla="*/ 971827 h 5902108"/>
                <a:gd name="connsiteX77" fmla="*/ 4432047 w 4852702"/>
                <a:gd name="connsiteY77" fmla="*/ 780892 h 5902108"/>
                <a:gd name="connsiteX78" fmla="*/ 4743119 w 4852702"/>
                <a:gd name="connsiteY78" fmla="*/ 682205 h 5902108"/>
                <a:gd name="connsiteX79" fmla="*/ 4416142 w 4852702"/>
                <a:gd name="connsiteY79" fmla="*/ 759438 h 5902108"/>
                <a:gd name="connsiteX80" fmla="*/ 4120985 w 4852702"/>
                <a:gd name="connsiteY80" fmla="*/ 1079101 h 5902108"/>
                <a:gd name="connsiteX81" fmla="*/ 3891223 w 4852702"/>
                <a:gd name="connsiteY81" fmla="*/ 1362291 h 5902108"/>
                <a:gd name="connsiteX82" fmla="*/ 3882385 w 4852702"/>
                <a:gd name="connsiteY82" fmla="*/ 1214262 h 5902108"/>
                <a:gd name="connsiteX83" fmla="*/ 3968989 w 4852702"/>
                <a:gd name="connsiteY83" fmla="*/ 954668 h 5902108"/>
                <a:gd name="connsiteX84" fmla="*/ 4067965 w 4852702"/>
                <a:gd name="connsiteY84" fmla="*/ 843112 h 5902108"/>
                <a:gd name="connsiteX85" fmla="*/ 4322472 w 4852702"/>
                <a:gd name="connsiteY85" fmla="*/ 624286 h 5902108"/>
                <a:gd name="connsiteX86" fmla="*/ 4619400 w 4852702"/>
                <a:gd name="connsiteY86" fmla="*/ 499853 h 5902108"/>
                <a:gd name="connsiteX87" fmla="*/ 4852697 w 4852702"/>
                <a:gd name="connsiteY87" fmla="*/ 285313 h 5902108"/>
                <a:gd name="connsiteX88" fmla="*/ 4598190 w 4852702"/>
                <a:gd name="connsiteY88" fmla="*/ 478395 h 5902108"/>
                <a:gd name="connsiteX89" fmla="*/ 4506284 w 4852702"/>
                <a:gd name="connsiteY89" fmla="*/ 499849 h 5902108"/>
                <a:gd name="connsiteX90" fmla="*/ 4753724 w 4852702"/>
                <a:gd name="connsiteY90" fmla="*/ 92226 h 5902108"/>
                <a:gd name="connsiteX91" fmla="*/ 4594659 w 4852702"/>
                <a:gd name="connsiteY91" fmla="*/ 379702 h 5902108"/>
                <a:gd name="connsiteX92" fmla="*/ 4506288 w 4852702"/>
                <a:gd name="connsiteY92" fmla="*/ 474099 h 5902108"/>
                <a:gd name="connsiteX93" fmla="*/ 4255314 w 4852702"/>
                <a:gd name="connsiteY93" fmla="*/ 619979 h 5902108"/>
                <a:gd name="connsiteX94" fmla="*/ 4310104 w 4852702"/>
                <a:gd name="connsiteY94" fmla="*/ 491261 h 5902108"/>
                <a:gd name="connsiteX95" fmla="*/ 4402011 w 4852702"/>
                <a:gd name="connsiteY95" fmla="*/ 403301 h 5902108"/>
                <a:gd name="connsiteX96" fmla="*/ 4541636 w 4852702"/>
                <a:gd name="connsiteY96" fmla="*/ 27865 h 5902108"/>
                <a:gd name="connsiteX97" fmla="*/ 4371961 w 4852702"/>
                <a:gd name="connsiteY97" fmla="*/ 392582 h 5902108"/>
                <a:gd name="connsiteX98" fmla="*/ 4322473 w 4852702"/>
                <a:gd name="connsiteY98" fmla="*/ 439780 h 5902108"/>
                <a:gd name="connsiteX99" fmla="*/ 4354287 w 4852702"/>
                <a:gd name="connsiteY99" fmla="*/ 216658 h 5902108"/>
                <a:gd name="connsiteX100" fmla="*/ 4377264 w 4852702"/>
                <a:gd name="connsiteY100" fmla="*/ -20 h 5902108"/>
                <a:gd name="connsiteX101" fmla="*/ 4290660 w 4852702"/>
                <a:gd name="connsiteY101" fmla="*/ 480538 h 5902108"/>
                <a:gd name="connsiteX102" fmla="*/ 4195218 w 4852702"/>
                <a:gd name="connsiteY102" fmla="*/ 654310 h 5902108"/>
                <a:gd name="connsiteX103" fmla="*/ 3983122 w 4852702"/>
                <a:gd name="connsiteY103" fmla="*/ 898880 h 5902108"/>
                <a:gd name="connsiteX104" fmla="*/ 3859402 w 4852702"/>
                <a:gd name="connsiteY104" fmla="*/ 1216395 h 5902108"/>
                <a:gd name="connsiteX105" fmla="*/ 3873542 w 4852702"/>
                <a:gd name="connsiteY105" fmla="*/ 1454532 h 5902108"/>
                <a:gd name="connsiteX106" fmla="*/ 3816984 w 4852702"/>
                <a:gd name="connsiteY106" fmla="*/ 1636885 h 5902108"/>
                <a:gd name="connsiteX107" fmla="*/ 3758659 w 4852702"/>
                <a:gd name="connsiteY107" fmla="*/ 1875021 h 5902108"/>
                <a:gd name="connsiteX108" fmla="*/ 3709171 w 4852702"/>
                <a:gd name="connsiteY108" fmla="*/ 1656195 h 5902108"/>
                <a:gd name="connsiteX109" fmla="*/ 3659683 w 4852702"/>
                <a:gd name="connsiteY109" fmla="*/ 1428788 h 5902108"/>
                <a:gd name="connsiteX110" fmla="*/ 3703869 w 4852702"/>
                <a:gd name="connsiteY110" fmla="*/ 1100544 h 5902108"/>
                <a:gd name="connsiteX111" fmla="*/ 3792241 w 4852702"/>
                <a:gd name="connsiteY111" fmla="*/ 838811 h 5902108"/>
                <a:gd name="connsiteX112" fmla="*/ 3735683 w 4852702"/>
                <a:gd name="connsiteY112" fmla="*/ 954663 h 5902108"/>
                <a:gd name="connsiteX113" fmla="*/ 3647311 w 4852702"/>
                <a:gd name="connsiteY113" fmla="*/ 1227124 h 5902108"/>
                <a:gd name="connsiteX114" fmla="*/ 3619033 w 4852702"/>
                <a:gd name="connsiteY114" fmla="*/ 1362286 h 5902108"/>
                <a:gd name="connsiteX115" fmla="*/ 3573079 w 4852702"/>
                <a:gd name="connsiteY115" fmla="*/ 1036190 h 5902108"/>
                <a:gd name="connsiteX116" fmla="*/ 3633171 w 4852702"/>
                <a:gd name="connsiteY116" fmla="*/ 1448098 h 5902108"/>
                <a:gd name="connsiteX117" fmla="*/ 3684427 w 4852702"/>
                <a:gd name="connsiteY117" fmla="*/ 1681939 h 5902108"/>
                <a:gd name="connsiteX118" fmla="*/ 3705637 w 4852702"/>
                <a:gd name="connsiteY118" fmla="*/ 2085267 h 5902108"/>
                <a:gd name="connsiteX119" fmla="*/ 3705636 w 4852702"/>
                <a:gd name="connsiteY119" fmla="*/ 2280497 h 5902108"/>
                <a:gd name="connsiteX120" fmla="*/ 3574850 w 4852702"/>
                <a:gd name="connsiteY120" fmla="*/ 2718149 h 5902108"/>
                <a:gd name="connsiteX121" fmla="*/ 2940344 w 4852702"/>
                <a:gd name="connsiteY121" fmla="*/ 2975596 h 5902108"/>
                <a:gd name="connsiteX122" fmla="*/ 2781280 w 4852702"/>
                <a:gd name="connsiteY122" fmla="*/ 3009921 h 5902108"/>
                <a:gd name="connsiteX123" fmla="*/ 2629282 w 4852702"/>
                <a:gd name="connsiteY123" fmla="*/ 3106463 h 5902108"/>
                <a:gd name="connsiteX124" fmla="*/ 2497238 w 4852702"/>
                <a:gd name="connsiteY124" fmla="*/ 3208151 h 5902108"/>
                <a:gd name="connsiteX125" fmla="*/ 2336095 w 4852702"/>
                <a:gd name="connsiteY125" fmla="*/ 3049918 h 5902108"/>
                <a:gd name="connsiteX126" fmla="*/ 2218512 w 4852702"/>
                <a:gd name="connsiteY126" fmla="*/ 2995237 h 5902108"/>
                <a:gd name="connsiteX127" fmla="*/ 2089427 w 4852702"/>
                <a:gd name="connsiteY127" fmla="*/ 2986116 h 5902108"/>
                <a:gd name="connsiteX128" fmla="*/ 1444420 w 4852702"/>
                <a:gd name="connsiteY128" fmla="*/ 2765390 h 5902108"/>
                <a:gd name="connsiteX129" fmla="*/ 1283297 w 4852702"/>
                <a:gd name="connsiteY129" fmla="*/ 2342900 h 5902108"/>
                <a:gd name="connsiteX130" fmla="*/ 1241276 w 4852702"/>
                <a:gd name="connsiteY130" fmla="*/ 2032532 h 5902108"/>
                <a:gd name="connsiteX131" fmla="*/ 1400152 w 4852702"/>
                <a:gd name="connsiteY131" fmla="*/ 1744323 h 5902108"/>
                <a:gd name="connsiteX132" fmla="*/ 1447131 w 4852702"/>
                <a:gd name="connsiteY132" fmla="*/ 1469546 h 5902108"/>
                <a:gd name="connsiteX133" fmla="*/ 1465638 w 4852702"/>
                <a:gd name="connsiteY133" fmla="*/ 1089379 h 5902108"/>
                <a:gd name="connsiteX134" fmla="*/ 1442807 w 4852702"/>
                <a:gd name="connsiteY134" fmla="*/ 1419048 h 5902108"/>
                <a:gd name="connsiteX135" fmla="*/ 1405118 w 4852702"/>
                <a:gd name="connsiteY135" fmla="*/ 1287321 h 5902108"/>
                <a:gd name="connsiteX136" fmla="*/ 1336774 w 4852702"/>
                <a:gd name="connsiteY136" fmla="*/ 1089379 h 5902108"/>
                <a:gd name="connsiteX137" fmla="*/ 1233384 w 4852702"/>
                <a:gd name="connsiteY137" fmla="*/ 915458 h 5902108"/>
                <a:gd name="connsiteX138" fmla="*/ 1339852 w 4852702"/>
                <a:gd name="connsiteY138" fmla="*/ 1167075 h 5902108"/>
                <a:gd name="connsiteX139" fmla="*/ 1406982 w 4852702"/>
                <a:gd name="connsiteY139" fmla="*/ 1489529 h 5902108"/>
                <a:gd name="connsiteX140" fmla="*/ 1373682 w 4852702"/>
                <a:gd name="connsiteY140" fmla="*/ 1721242 h 5902108"/>
                <a:gd name="connsiteX141" fmla="*/ 1201919 w 4852702"/>
                <a:gd name="connsiteY141" fmla="*/ 1944403 h 5902108"/>
                <a:gd name="connsiteX142" fmla="*/ 1127045 w 4852702"/>
                <a:gd name="connsiteY142" fmla="*/ 1713185 h 5902108"/>
                <a:gd name="connsiteX143" fmla="*/ 1057858 w 4852702"/>
                <a:gd name="connsiteY143" fmla="*/ 1537364 h 5902108"/>
                <a:gd name="connsiteX144" fmla="*/ 1055183 w 4852702"/>
                <a:gd name="connsiteY144" fmla="*/ 1298634 h 5902108"/>
                <a:gd name="connsiteX145" fmla="*/ 909569 w 4852702"/>
                <a:gd name="connsiteY145" fmla="*/ 995114 h 5902108"/>
                <a:gd name="connsiteX146" fmla="*/ 681033 w 4852702"/>
                <a:gd name="connsiteY146" fmla="*/ 773437 h 5902108"/>
                <a:gd name="connsiteX147" fmla="*/ 573714 w 4852702"/>
                <a:gd name="connsiteY147" fmla="*/ 610196 h 5902108"/>
                <a:gd name="connsiteX148" fmla="*/ 453596 w 4852702"/>
                <a:gd name="connsiteY148" fmla="*/ 140377 h 5902108"/>
                <a:gd name="connsiteX149" fmla="*/ 491742 w 4852702"/>
                <a:gd name="connsiteY149" fmla="*/ 353888 h 5902108"/>
                <a:gd name="connsiteX150" fmla="*/ 539144 w 4852702"/>
                <a:gd name="connsiteY150" fmla="*/ 572892 h 5902108"/>
                <a:gd name="connsiteX151" fmla="*/ 486515 w 4852702"/>
                <a:gd name="connsiteY151" fmla="*/ 531000 h 5902108"/>
                <a:gd name="connsiteX152" fmla="*/ 291789 w 4852702"/>
                <a:gd name="connsiteY152" fmla="*/ 185217 h 5902108"/>
                <a:gd name="connsiteX153" fmla="*/ 457337 w 4852702"/>
                <a:gd name="connsiteY153" fmla="*/ 544807 h 5902108"/>
                <a:gd name="connsiteX154" fmla="*/ 555098 w 4852702"/>
                <a:gd name="connsiteY154" fmla="*/ 622913 h 5902108"/>
                <a:gd name="connsiteX155" fmla="*/ 618749 w 4852702"/>
                <a:gd name="connsiteY155" fmla="*/ 745485 h 5902108"/>
                <a:gd name="connsiteX156" fmla="*/ 358422 w 4852702"/>
                <a:gd name="connsiteY156" fmla="*/ 626159 h 5902108"/>
                <a:gd name="connsiteX157" fmla="*/ 263729 w 4852702"/>
                <a:gd name="connsiteY157" fmla="*/ 541273 h 5902108"/>
                <a:gd name="connsiteX158" fmla="*/ 85007 w 4852702"/>
                <a:gd name="connsiteY158" fmla="*/ 271346 h 5902108"/>
                <a:gd name="connsiteX159" fmla="*/ 360240 w 4852702"/>
                <a:gd name="connsiteY159" fmla="*/ 651810 h 5902108"/>
                <a:gd name="connsiteX160" fmla="*/ 267160 w 4852702"/>
                <a:gd name="connsiteY160" fmla="*/ 639966 h 5902108"/>
                <a:gd name="connsiteX161" fmla="*/ -6 w 4852702"/>
                <a:gd name="connsiteY161" fmla="*/ 473983 h 5902108"/>
                <a:gd name="connsiteX162" fmla="*/ 247543 w 4852702"/>
                <a:gd name="connsiteY162" fmla="*/ 663542 h 5902108"/>
                <a:gd name="connsiteX163" fmla="*/ 552142 w 4852702"/>
                <a:gd name="connsiteY163" fmla="*/ 756723 h 5902108"/>
                <a:gd name="connsiteX164" fmla="*/ 821129 w 4852702"/>
                <a:gd name="connsiteY164" fmla="*/ 948351 h 5902108"/>
                <a:gd name="connsiteX165" fmla="*/ 927597 w 4852702"/>
                <a:gd name="connsiteY165" fmla="*/ 1049237 h 5902108"/>
                <a:gd name="connsiteX166" fmla="*/ 1032156 w 4852702"/>
                <a:gd name="connsiteY166" fmla="*/ 1298894 h 5902108"/>
                <a:gd name="connsiteX167" fmla="*/ 1033771 w 4852702"/>
                <a:gd name="connsiteY167" fmla="*/ 1447299 h 5902108"/>
                <a:gd name="connsiteX168" fmla="*/ 784915 w 4852702"/>
                <a:gd name="connsiteY168" fmla="*/ 1188972 h 5902108"/>
                <a:gd name="connsiteX169" fmla="*/ 468331 w 4852702"/>
                <a:gd name="connsiteY169" fmla="*/ 901090 h 5902108"/>
                <a:gd name="connsiteX170" fmla="*/ 137117 w 4852702"/>
                <a:gd name="connsiteY170" fmla="*/ 858051 h 5902108"/>
                <a:gd name="connsiteX171" fmla="*/ 453989 w 4852702"/>
                <a:gd name="connsiteY171" fmla="*/ 924115 h 5902108"/>
                <a:gd name="connsiteX172" fmla="*/ 664660 w 4852702"/>
                <a:gd name="connsiteY172" fmla="*/ 1093819 h 5902108"/>
                <a:gd name="connsiteX173" fmla="*/ 758649 w 4852702"/>
                <a:gd name="connsiteY173" fmla="*/ 1193854 h 5902108"/>
                <a:gd name="connsiteX174" fmla="*/ 602079 w 4852702"/>
                <a:gd name="connsiteY174" fmla="*/ 1212306 h 5902108"/>
                <a:gd name="connsiteX175" fmla="*/ 281080 w 4852702"/>
                <a:gd name="connsiteY175" fmla="*/ 1213422 h 5902108"/>
                <a:gd name="connsiteX176" fmla="*/ 573198 w 4852702"/>
                <a:gd name="connsiteY176" fmla="*/ 1230386 h 5902108"/>
                <a:gd name="connsiteX177" fmla="*/ 755631 w 4852702"/>
                <a:gd name="connsiteY177" fmla="*/ 1226468 h 5902108"/>
                <a:gd name="connsiteX178" fmla="*/ 794673 w 4852702"/>
                <a:gd name="connsiteY178" fmla="*/ 1226710 h 5902108"/>
                <a:gd name="connsiteX179" fmla="*/ 960815 w 4852702"/>
                <a:gd name="connsiteY179" fmla="*/ 1368761 h 5902108"/>
                <a:gd name="connsiteX180" fmla="*/ 1019787 w 4852702"/>
                <a:gd name="connsiteY180" fmla="*/ 1500429 h 5902108"/>
                <a:gd name="connsiteX181" fmla="*/ 1094761 w 4852702"/>
                <a:gd name="connsiteY181" fmla="*/ 1707952 h 5902108"/>
                <a:gd name="connsiteX182" fmla="*/ 1134311 w 4852702"/>
                <a:gd name="connsiteY182" fmla="*/ 1815806 h 5902108"/>
                <a:gd name="connsiteX183" fmla="*/ 1248034 w 4852702"/>
                <a:gd name="connsiteY183" fmla="*/ 2170022 h 5902108"/>
                <a:gd name="connsiteX184" fmla="*/ 1256793 w 4852702"/>
                <a:gd name="connsiteY184" fmla="*/ 2293999 h 5902108"/>
                <a:gd name="connsiteX185" fmla="*/ 1177191 w 4852702"/>
                <a:gd name="connsiteY185" fmla="*/ 2121414 h 5902108"/>
                <a:gd name="connsiteX186" fmla="*/ 1044959 w 4852702"/>
                <a:gd name="connsiteY186" fmla="*/ 1756212 h 5902108"/>
                <a:gd name="connsiteX187" fmla="*/ 935372 w 4852702"/>
                <a:gd name="connsiteY187" fmla="*/ 1560913 h 5902108"/>
                <a:gd name="connsiteX188" fmla="*/ 1033290 w 4852702"/>
                <a:gd name="connsiteY188" fmla="*/ 1791883 h 5902108"/>
                <a:gd name="connsiteX189" fmla="*/ 1111183 w 4852702"/>
                <a:gd name="connsiteY189" fmla="*/ 1990489 h 5902108"/>
                <a:gd name="connsiteX190" fmla="*/ 975853 w 4852702"/>
                <a:gd name="connsiteY190" fmla="*/ 1923249 h 5902108"/>
                <a:gd name="connsiteX191" fmla="*/ 873650 w 4852702"/>
                <a:gd name="connsiteY191" fmla="*/ 1841667 h 5902108"/>
                <a:gd name="connsiteX192" fmla="*/ 806272 w 4852702"/>
                <a:gd name="connsiteY192" fmla="*/ 1742305 h 5902108"/>
                <a:gd name="connsiteX193" fmla="*/ 798926 w 4852702"/>
                <a:gd name="connsiteY193" fmla="*/ 1738763 h 5902108"/>
                <a:gd name="connsiteX194" fmla="*/ 884061 w 4852702"/>
                <a:gd name="connsiteY194" fmla="*/ 1889237 h 5902108"/>
                <a:gd name="connsiteX195" fmla="*/ 1013374 w 4852702"/>
                <a:gd name="connsiteY195" fmla="*/ 1961906 h 5902108"/>
                <a:gd name="connsiteX196" fmla="*/ 1156820 w 4852702"/>
                <a:gd name="connsiteY196" fmla="*/ 2134302 h 5902108"/>
                <a:gd name="connsiteX197" fmla="*/ 1245429 w 4852702"/>
                <a:gd name="connsiteY197" fmla="*/ 2333947 h 5902108"/>
                <a:gd name="connsiteX198" fmla="*/ 1273609 w 4852702"/>
                <a:gd name="connsiteY198" fmla="*/ 2481738 h 5902108"/>
                <a:gd name="connsiteX199" fmla="*/ 1422539 w 4852702"/>
                <a:gd name="connsiteY199" fmla="*/ 2811843 h 5902108"/>
                <a:gd name="connsiteX200" fmla="*/ 1196240 w 4852702"/>
                <a:gd name="connsiteY200" fmla="*/ 2692201 h 5902108"/>
                <a:gd name="connsiteX201" fmla="*/ 1009690 w 4852702"/>
                <a:gd name="connsiteY201" fmla="*/ 2592097 h 5902108"/>
                <a:gd name="connsiteX202" fmla="*/ 909308 w 4852702"/>
                <a:gd name="connsiteY202" fmla="*/ 2393531 h 5902108"/>
                <a:gd name="connsiteX203" fmla="*/ 860124 w 4852702"/>
                <a:gd name="connsiteY203" fmla="*/ 2173556 h 5902108"/>
                <a:gd name="connsiteX204" fmla="*/ 709849 w 4852702"/>
                <a:gd name="connsiteY204" fmla="*/ 1851320 h 5902108"/>
                <a:gd name="connsiteX205" fmla="*/ 367708 w 4852702"/>
                <a:gd name="connsiteY205" fmla="*/ 1759013 h 5902108"/>
                <a:gd name="connsiteX206" fmla="*/ 256123 w 4852702"/>
                <a:gd name="connsiteY206" fmla="*/ 1756437 h 5902108"/>
                <a:gd name="connsiteX207" fmla="*/ 376834 w 4852702"/>
                <a:gd name="connsiteY207" fmla="*/ 1774233 h 5902108"/>
                <a:gd name="connsiteX208" fmla="*/ 675821 w 4852702"/>
                <a:gd name="connsiteY208" fmla="*/ 1836444 h 5902108"/>
                <a:gd name="connsiteX209" fmla="*/ 747139 w 4852702"/>
                <a:gd name="connsiteY209" fmla="*/ 1982394 h 5902108"/>
                <a:gd name="connsiteX210" fmla="*/ 840001 w 4852702"/>
                <a:gd name="connsiteY210" fmla="*/ 2169449 h 5902108"/>
                <a:gd name="connsiteX211" fmla="*/ 755230 w 4852702"/>
                <a:gd name="connsiteY211" fmla="*/ 2096803 h 5902108"/>
                <a:gd name="connsiteX212" fmla="*/ 610260 w 4852702"/>
                <a:gd name="connsiteY212" fmla="*/ 1930672 h 5902108"/>
                <a:gd name="connsiteX213" fmla="*/ 260984 w 4852702"/>
                <a:gd name="connsiteY213" fmla="*/ 1807694 h 5902108"/>
                <a:gd name="connsiteX214" fmla="*/ 622464 w 4852702"/>
                <a:gd name="connsiteY214" fmla="*/ 1980942 h 5902108"/>
                <a:gd name="connsiteX215" fmla="*/ 758170 w 4852702"/>
                <a:gd name="connsiteY215" fmla="*/ 2135691 h 5902108"/>
                <a:gd name="connsiteX216" fmla="*/ 845862 w 4852702"/>
                <a:gd name="connsiteY216" fmla="*/ 2275782 h 5902108"/>
                <a:gd name="connsiteX217" fmla="*/ 895155 w 4852702"/>
                <a:gd name="connsiteY217" fmla="*/ 2447951 h 5902108"/>
                <a:gd name="connsiteX218" fmla="*/ 831356 w 4852702"/>
                <a:gd name="connsiteY218" fmla="*/ 2398607 h 5902108"/>
                <a:gd name="connsiteX219" fmla="*/ 745616 w 4852702"/>
                <a:gd name="connsiteY219" fmla="*/ 2239582 h 5902108"/>
                <a:gd name="connsiteX220" fmla="*/ 621133 w 4852702"/>
                <a:gd name="connsiteY220" fmla="*/ 2084586 h 5902108"/>
                <a:gd name="connsiteX221" fmla="*/ 679701 w 4852702"/>
                <a:gd name="connsiteY221" fmla="*/ 2160312 h 5902108"/>
                <a:gd name="connsiteX222" fmla="*/ 744962 w 4852702"/>
                <a:gd name="connsiteY222" fmla="*/ 2280558 h 5902108"/>
                <a:gd name="connsiteX223" fmla="*/ 807606 w 4852702"/>
                <a:gd name="connsiteY223" fmla="*/ 2413998 h 5902108"/>
                <a:gd name="connsiteX224" fmla="*/ 914985 w 4852702"/>
                <a:gd name="connsiteY224" fmla="*/ 2499234 h 5902108"/>
                <a:gd name="connsiteX225" fmla="*/ 1071457 w 4852702"/>
                <a:gd name="connsiteY225" fmla="*/ 2683675 h 5902108"/>
                <a:gd name="connsiteX226" fmla="*/ 807814 w 4852702"/>
                <a:gd name="connsiteY226" fmla="*/ 2668055 h 5902108"/>
                <a:gd name="connsiteX227" fmla="*/ 623659 w 4852702"/>
                <a:gd name="connsiteY227" fmla="*/ 2526459 h 5902108"/>
                <a:gd name="connsiteX228" fmla="*/ 533115 w 4852702"/>
                <a:gd name="connsiteY228" fmla="*/ 2261599 h 5902108"/>
                <a:gd name="connsiteX229" fmla="*/ 422074 w 4852702"/>
                <a:gd name="connsiteY229" fmla="*/ 2103277 h 5902108"/>
                <a:gd name="connsiteX230" fmla="*/ 512288 w 4852702"/>
                <a:gd name="connsiteY230" fmla="*/ 2273130 h 5902108"/>
                <a:gd name="connsiteX231" fmla="*/ 557049 w 4852702"/>
                <a:gd name="connsiteY231" fmla="*/ 2483137 h 5902108"/>
                <a:gd name="connsiteX232" fmla="*/ 573855 w 4852702"/>
                <a:gd name="connsiteY232" fmla="*/ 2520146 h 5902108"/>
                <a:gd name="connsiteX233" fmla="*/ 471612 w 4852702"/>
                <a:gd name="connsiteY233" fmla="*/ 2452415 h 5902108"/>
                <a:gd name="connsiteX234" fmla="*/ 375615 w 4852702"/>
                <a:gd name="connsiteY234" fmla="*/ 2325459 h 5902108"/>
                <a:gd name="connsiteX235" fmla="*/ 239156 w 4852702"/>
                <a:gd name="connsiteY235" fmla="*/ 2201857 h 5902108"/>
                <a:gd name="connsiteX236" fmla="*/ 192967 w 4852702"/>
                <a:gd name="connsiteY236" fmla="*/ 2150681 h 5902108"/>
                <a:gd name="connsiteX237" fmla="*/ 288420 w 4852702"/>
                <a:gd name="connsiteY237" fmla="*/ 2289504 h 5902108"/>
                <a:gd name="connsiteX238" fmla="*/ 420087 w 4852702"/>
                <a:gd name="connsiteY238" fmla="*/ 2393301 h 5902108"/>
                <a:gd name="connsiteX239" fmla="*/ 627383 w 4852702"/>
                <a:gd name="connsiteY239" fmla="*/ 2574862 h 5902108"/>
                <a:gd name="connsiteX240" fmla="*/ 922430 w 4852702"/>
                <a:gd name="connsiteY240" fmla="*/ 2733640 h 5902108"/>
                <a:gd name="connsiteX241" fmla="*/ 1237590 w 4852702"/>
                <a:gd name="connsiteY241" fmla="*/ 2750358 h 5902108"/>
                <a:gd name="connsiteX242" fmla="*/ 1701124 w 4852702"/>
                <a:gd name="connsiteY242" fmla="*/ 3004103 h 5902108"/>
                <a:gd name="connsiteX243" fmla="*/ 2188760 w 4852702"/>
                <a:gd name="connsiteY243" fmla="*/ 3119479 h 5902108"/>
                <a:gd name="connsiteX244" fmla="*/ 2327197 w 4852702"/>
                <a:gd name="connsiteY244" fmla="*/ 3264776 h 5902108"/>
                <a:gd name="connsiteX245" fmla="*/ 2363671 w 4852702"/>
                <a:gd name="connsiteY245" fmla="*/ 4412997 h 5902108"/>
                <a:gd name="connsiteX246" fmla="*/ 2174557 w 4852702"/>
                <a:gd name="connsiteY246" fmla="*/ 5498567 h 5902108"/>
                <a:gd name="connsiteX247" fmla="*/ 2071741 w 4852702"/>
                <a:gd name="connsiteY247" fmla="*/ 5721579 h 5902108"/>
                <a:gd name="connsiteX248" fmla="*/ 2184673 w 4852702"/>
                <a:gd name="connsiteY248" fmla="*/ 5776500 h 5902108"/>
                <a:gd name="connsiteX249" fmla="*/ 2360346 w 4852702"/>
                <a:gd name="connsiteY249" fmla="*/ 5685809 h 5902108"/>
                <a:gd name="connsiteX250" fmla="*/ 2467141 w 4852702"/>
                <a:gd name="connsiteY250" fmla="*/ 5794177 h 5902108"/>
                <a:gd name="connsiteX251" fmla="*/ 2580656 w 4852702"/>
                <a:gd name="connsiteY251" fmla="*/ 5892128 h 5902108"/>
                <a:gd name="connsiteX252" fmla="*/ 2721143 w 4852702"/>
                <a:gd name="connsiteY252" fmla="*/ 5831627 h 5902108"/>
                <a:gd name="connsiteX253" fmla="*/ 2763969 w 4852702"/>
                <a:gd name="connsiteY253" fmla="*/ 5665337 h 5902108"/>
                <a:gd name="connsiteX254" fmla="*/ 2897438 w 4852702"/>
                <a:gd name="connsiteY254" fmla="*/ 5618697 h 5902108"/>
                <a:gd name="connsiteX255" fmla="*/ 2711858 w 4852702"/>
                <a:gd name="connsiteY255" fmla="*/ 5191763 h 5902108"/>
                <a:gd name="connsiteX256" fmla="*/ 2676510 w 4852702"/>
                <a:gd name="connsiteY256" fmla="*/ 4254233 h 5902108"/>
                <a:gd name="connsiteX257" fmla="*/ 2698081 w 4852702"/>
                <a:gd name="connsiteY257" fmla="*/ 3761510 h 590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</a:cxnLst>
              <a:rect l="l" t="t" r="r" b="b"/>
              <a:pathLst>
                <a:path w="4852702" h="5902108">
                  <a:moveTo>
                    <a:pt x="2698064" y="3761478"/>
                  </a:moveTo>
                  <a:cubicBezTo>
                    <a:pt x="2701302" y="3621467"/>
                    <a:pt x="2617321" y="3349045"/>
                    <a:pt x="2737800" y="3306683"/>
                  </a:cubicBezTo>
                  <a:cubicBezTo>
                    <a:pt x="2840646" y="3223471"/>
                    <a:pt x="2883800" y="3203026"/>
                    <a:pt x="2936821" y="3168691"/>
                  </a:cubicBezTo>
                  <a:cubicBezTo>
                    <a:pt x="3085474" y="3123923"/>
                    <a:pt x="3142899" y="3094036"/>
                    <a:pt x="3364536" y="3061421"/>
                  </a:cubicBezTo>
                  <a:cubicBezTo>
                    <a:pt x="3600456" y="2985116"/>
                    <a:pt x="3677033" y="2716420"/>
                    <a:pt x="3779879" y="2681689"/>
                  </a:cubicBezTo>
                  <a:cubicBezTo>
                    <a:pt x="3894216" y="2632010"/>
                    <a:pt x="3968993" y="2647066"/>
                    <a:pt x="4092713" y="2632346"/>
                  </a:cubicBezTo>
                  <a:cubicBezTo>
                    <a:pt x="4215166" y="2620205"/>
                    <a:pt x="4284469" y="2521879"/>
                    <a:pt x="4375498" y="2443549"/>
                  </a:cubicBezTo>
                  <a:cubicBezTo>
                    <a:pt x="4485351" y="2374796"/>
                    <a:pt x="4527297" y="2387072"/>
                    <a:pt x="4582289" y="2224723"/>
                  </a:cubicBezTo>
                  <a:cubicBezTo>
                    <a:pt x="4592892" y="2194688"/>
                    <a:pt x="4622940" y="2201124"/>
                    <a:pt x="4654752" y="2158216"/>
                  </a:cubicBezTo>
                  <a:cubicBezTo>
                    <a:pt x="4686566" y="2115308"/>
                    <a:pt x="4742830" y="2066508"/>
                    <a:pt x="4778472" y="1975863"/>
                  </a:cubicBezTo>
                  <a:cubicBezTo>
                    <a:pt x="4852704" y="1787066"/>
                    <a:pt x="4757263" y="1984444"/>
                    <a:pt x="4736054" y="2031642"/>
                  </a:cubicBezTo>
                  <a:cubicBezTo>
                    <a:pt x="4714846" y="2078841"/>
                    <a:pt x="4686566" y="2108876"/>
                    <a:pt x="4608801" y="2168942"/>
                  </a:cubicBezTo>
                  <a:cubicBezTo>
                    <a:pt x="4531035" y="2229008"/>
                    <a:pt x="4552243" y="2271917"/>
                    <a:pt x="4534569" y="2306242"/>
                  </a:cubicBezTo>
                  <a:cubicBezTo>
                    <a:pt x="4516895" y="2340567"/>
                    <a:pt x="4463873" y="2357731"/>
                    <a:pt x="4424993" y="2383474"/>
                  </a:cubicBezTo>
                  <a:cubicBezTo>
                    <a:pt x="4386113" y="2409218"/>
                    <a:pt x="4424993" y="2383474"/>
                    <a:pt x="4439132" y="2344858"/>
                  </a:cubicBezTo>
                  <a:cubicBezTo>
                    <a:pt x="4453272" y="2306242"/>
                    <a:pt x="4456806" y="2156061"/>
                    <a:pt x="4474481" y="2108870"/>
                  </a:cubicBezTo>
                  <a:cubicBezTo>
                    <a:pt x="4492155" y="2061678"/>
                    <a:pt x="4486853" y="2085271"/>
                    <a:pt x="4527503" y="1954407"/>
                  </a:cubicBezTo>
                  <a:cubicBezTo>
                    <a:pt x="4542100" y="1907414"/>
                    <a:pt x="4508061" y="2008042"/>
                    <a:pt x="4465643" y="2078840"/>
                  </a:cubicBezTo>
                  <a:cubicBezTo>
                    <a:pt x="4432062" y="2136765"/>
                    <a:pt x="4461457" y="2117204"/>
                    <a:pt x="4423225" y="2291233"/>
                  </a:cubicBezTo>
                  <a:cubicBezTo>
                    <a:pt x="4409085" y="2355594"/>
                    <a:pt x="4368435" y="2404937"/>
                    <a:pt x="4322477" y="2443557"/>
                  </a:cubicBezTo>
                  <a:cubicBezTo>
                    <a:pt x="4205319" y="2542011"/>
                    <a:pt x="4244710" y="2499337"/>
                    <a:pt x="4202290" y="2555113"/>
                  </a:cubicBezTo>
                  <a:cubicBezTo>
                    <a:pt x="4159870" y="2610889"/>
                    <a:pt x="4022015" y="2598020"/>
                    <a:pt x="3940707" y="2598020"/>
                  </a:cubicBezTo>
                  <a:cubicBezTo>
                    <a:pt x="3956614" y="2589439"/>
                    <a:pt x="3972521" y="2550822"/>
                    <a:pt x="4011404" y="2537949"/>
                  </a:cubicBezTo>
                  <a:cubicBezTo>
                    <a:pt x="4050288" y="2525076"/>
                    <a:pt x="4092706" y="2417812"/>
                    <a:pt x="4099776" y="2400650"/>
                  </a:cubicBezTo>
                  <a:cubicBezTo>
                    <a:pt x="4106846" y="2383488"/>
                    <a:pt x="4159868" y="2344870"/>
                    <a:pt x="4184612" y="2301963"/>
                  </a:cubicBezTo>
                  <a:cubicBezTo>
                    <a:pt x="4209357" y="2259056"/>
                    <a:pt x="4216426" y="2205421"/>
                    <a:pt x="4237635" y="2162516"/>
                  </a:cubicBezTo>
                  <a:cubicBezTo>
                    <a:pt x="4258843" y="2119610"/>
                    <a:pt x="4276519" y="2083137"/>
                    <a:pt x="4294193" y="2035935"/>
                  </a:cubicBezTo>
                  <a:cubicBezTo>
                    <a:pt x="4311867" y="1988733"/>
                    <a:pt x="4347215" y="1954411"/>
                    <a:pt x="4347215" y="1954411"/>
                  </a:cubicBezTo>
                  <a:cubicBezTo>
                    <a:pt x="4347215" y="1954411"/>
                    <a:pt x="4258843" y="2074549"/>
                    <a:pt x="4234096" y="2121750"/>
                  </a:cubicBezTo>
                  <a:cubicBezTo>
                    <a:pt x="4209348" y="2168952"/>
                    <a:pt x="4191677" y="2246183"/>
                    <a:pt x="4159864" y="2289089"/>
                  </a:cubicBezTo>
                  <a:cubicBezTo>
                    <a:pt x="4128050" y="2331995"/>
                    <a:pt x="4099771" y="2344869"/>
                    <a:pt x="4099771" y="2344869"/>
                  </a:cubicBezTo>
                  <a:cubicBezTo>
                    <a:pt x="4099771" y="2344869"/>
                    <a:pt x="4117016" y="2231185"/>
                    <a:pt x="4124086" y="2205441"/>
                  </a:cubicBezTo>
                  <a:cubicBezTo>
                    <a:pt x="4151562" y="2108792"/>
                    <a:pt x="4141574" y="2081493"/>
                    <a:pt x="4264870" y="1994820"/>
                  </a:cubicBezTo>
                  <a:cubicBezTo>
                    <a:pt x="4293787" y="1947954"/>
                    <a:pt x="4351772" y="1891707"/>
                    <a:pt x="4357812" y="1847148"/>
                  </a:cubicBezTo>
                  <a:cubicBezTo>
                    <a:pt x="4364881" y="1787077"/>
                    <a:pt x="4686550" y="1641189"/>
                    <a:pt x="4686550" y="1641189"/>
                  </a:cubicBezTo>
                  <a:cubicBezTo>
                    <a:pt x="4686550" y="1641189"/>
                    <a:pt x="4398827" y="1768621"/>
                    <a:pt x="4352199" y="1819940"/>
                  </a:cubicBezTo>
                  <a:cubicBezTo>
                    <a:pt x="4331179" y="1897537"/>
                    <a:pt x="4287303" y="1915065"/>
                    <a:pt x="4257513" y="1970195"/>
                  </a:cubicBezTo>
                  <a:cubicBezTo>
                    <a:pt x="4239838" y="2004521"/>
                    <a:pt x="4135109" y="2061677"/>
                    <a:pt x="4135109" y="2061677"/>
                  </a:cubicBezTo>
                  <a:cubicBezTo>
                    <a:pt x="4135109" y="2061677"/>
                    <a:pt x="4123897" y="1970114"/>
                    <a:pt x="4134502" y="1892883"/>
                  </a:cubicBezTo>
                  <a:cubicBezTo>
                    <a:pt x="4145106" y="1815652"/>
                    <a:pt x="4156317" y="1774201"/>
                    <a:pt x="4181061" y="1735580"/>
                  </a:cubicBezTo>
                  <a:cubicBezTo>
                    <a:pt x="4233043" y="1647853"/>
                    <a:pt x="4290915" y="1582405"/>
                    <a:pt x="4371946" y="1589700"/>
                  </a:cubicBezTo>
                  <a:cubicBezTo>
                    <a:pt x="4417900" y="1593990"/>
                    <a:pt x="4462640" y="1615110"/>
                    <a:pt x="4487382" y="1623692"/>
                  </a:cubicBezTo>
                  <a:cubicBezTo>
                    <a:pt x="4512124" y="1632273"/>
                    <a:pt x="4545153" y="1611154"/>
                    <a:pt x="4584036" y="1602572"/>
                  </a:cubicBezTo>
                  <a:cubicBezTo>
                    <a:pt x="4622920" y="1593991"/>
                    <a:pt x="4534548" y="1606863"/>
                    <a:pt x="4485060" y="1611154"/>
                  </a:cubicBezTo>
                  <a:cubicBezTo>
                    <a:pt x="4332538" y="1532035"/>
                    <a:pt x="4251487" y="1577808"/>
                    <a:pt x="4148641" y="1761667"/>
                  </a:cubicBezTo>
                  <a:cubicBezTo>
                    <a:pt x="4123897" y="1804574"/>
                    <a:pt x="4106829" y="1911507"/>
                    <a:pt x="4110364" y="1997319"/>
                  </a:cubicBezTo>
                  <a:cubicBezTo>
                    <a:pt x="4113898" y="2083131"/>
                    <a:pt x="4120968" y="2113170"/>
                    <a:pt x="4106829" y="2168953"/>
                  </a:cubicBezTo>
                  <a:cubicBezTo>
                    <a:pt x="4092689" y="2224736"/>
                    <a:pt x="4050271" y="2439267"/>
                    <a:pt x="4025527" y="2469306"/>
                  </a:cubicBezTo>
                  <a:cubicBezTo>
                    <a:pt x="4000783" y="2499345"/>
                    <a:pt x="3864186" y="2605705"/>
                    <a:pt x="3816974" y="2619482"/>
                  </a:cubicBezTo>
                  <a:cubicBezTo>
                    <a:pt x="3754169" y="2637808"/>
                    <a:pt x="3696214" y="2662745"/>
                    <a:pt x="3610184" y="2756782"/>
                  </a:cubicBezTo>
                  <a:cubicBezTo>
                    <a:pt x="3660287" y="2658076"/>
                    <a:pt x="3725065" y="2460724"/>
                    <a:pt x="3725065" y="2417808"/>
                  </a:cubicBezTo>
                  <a:cubicBezTo>
                    <a:pt x="3725065" y="2374892"/>
                    <a:pt x="3742739" y="2267632"/>
                    <a:pt x="3742739" y="2267632"/>
                  </a:cubicBezTo>
                  <a:cubicBezTo>
                    <a:pt x="3742739" y="2267632"/>
                    <a:pt x="3802832" y="2093860"/>
                    <a:pt x="3816971" y="2059535"/>
                  </a:cubicBezTo>
                  <a:cubicBezTo>
                    <a:pt x="3849508" y="1961075"/>
                    <a:pt x="3862142" y="1929144"/>
                    <a:pt x="3947759" y="1872886"/>
                  </a:cubicBezTo>
                  <a:cubicBezTo>
                    <a:pt x="3983106" y="1860013"/>
                    <a:pt x="4050268" y="1812815"/>
                    <a:pt x="4071479" y="1787071"/>
                  </a:cubicBezTo>
                  <a:cubicBezTo>
                    <a:pt x="4092689" y="1761326"/>
                    <a:pt x="4117432" y="1671219"/>
                    <a:pt x="4145711" y="1628313"/>
                  </a:cubicBezTo>
                  <a:cubicBezTo>
                    <a:pt x="4173989" y="1585407"/>
                    <a:pt x="4138641" y="1632604"/>
                    <a:pt x="4138641" y="1632604"/>
                  </a:cubicBezTo>
                  <a:cubicBezTo>
                    <a:pt x="4138641" y="1632604"/>
                    <a:pt x="4080014" y="1686681"/>
                    <a:pt x="4066176" y="1739874"/>
                  </a:cubicBezTo>
                  <a:cubicBezTo>
                    <a:pt x="4055572" y="1780636"/>
                    <a:pt x="4018456" y="1797799"/>
                    <a:pt x="3986642" y="1814962"/>
                  </a:cubicBezTo>
                  <a:cubicBezTo>
                    <a:pt x="3944506" y="1828361"/>
                    <a:pt x="3844859" y="1927518"/>
                    <a:pt x="3852322" y="1911504"/>
                  </a:cubicBezTo>
                  <a:cubicBezTo>
                    <a:pt x="3862926" y="1890050"/>
                    <a:pt x="3905345" y="1731288"/>
                    <a:pt x="3915950" y="1705544"/>
                  </a:cubicBezTo>
                  <a:cubicBezTo>
                    <a:pt x="3926554" y="1679801"/>
                    <a:pt x="3997251" y="1465260"/>
                    <a:pt x="3997251" y="1465260"/>
                  </a:cubicBezTo>
                  <a:cubicBezTo>
                    <a:pt x="3997251" y="1465260"/>
                    <a:pt x="3919485" y="1628303"/>
                    <a:pt x="3901811" y="1671219"/>
                  </a:cubicBezTo>
                  <a:cubicBezTo>
                    <a:pt x="3884136" y="1714135"/>
                    <a:pt x="3799301" y="2023060"/>
                    <a:pt x="3795768" y="2048803"/>
                  </a:cubicBezTo>
                  <a:cubicBezTo>
                    <a:pt x="3792234" y="2074547"/>
                    <a:pt x="3728606" y="2229019"/>
                    <a:pt x="3728606" y="2229019"/>
                  </a:cubicBezTo>
                  <a:cubicBezTo>
                    <a:pt x="3728606" y="2229019"/>
                    <a:pt x="3710931" y="2164658"/>
                    <a:pt x="3728606" y="2104586"/>
                  </a:cubicBezTo>
                  <a:cubicBezTo>
                    <a:pt x="3761886" y="1976323"/>
                    <a:pt x="3800786" y="1842656"/>
                    <a:pt x="3816977" y="1739869"/>
                  </a:cubicBezTo>
                  <a:cubicBezTo>
                    <a:pt x="3820512" y="1709834"/>
                    <a:pt x="3829349" y="1673363"/>
                    <a:pt x="3848791" y="1628313"/>
                  </a:cubicBezTo>
                  <a:cubicBezTo>
                    <a:pt x="3884159" y="1531864"/>
                    <a:pt x="3906271" y="1487322"/>
                    <a:pt x="3908883" y="1413773"/>
                  </a:cubicBezTo>
                  <a:cubicBezTo>
                    <a:pt x="3908883" y="1396610"/>
                    <a:pt x="3947767" y="1297921"/>
                    <a:pt x="3958371" y="1276473"/>
                  </a:cubicBezTo>
                  <a:cubicBezTo>
                    <a:pt x="4014951" y="1201520"/>
                    <a:pt x="4044698" y="1173924"/>
                    <a:pt x="4113902" y="1117716"/>
                  </a:cubicBezTo>
                  <a:lnTo>
                    <a:pt x="4152787" y="1113425"/>
                  </a:lnTo>
                  <a:cubicBezTo>
                    <a:pt x="4152787" y="1113425"/>
                    <a:pt x="4307724" y="1115130"/>
                    <a:pt x="4334833" y="1098407"/>
                  </a:cubicBezTo>
                  <a:cubicBezTo>
                    <a:pt x="4442647" y="1031901"/>
                    <a:pt x="4624694" y="1051210"/>
                    <a:pt x="4624694" y="1051210"/>
                  </a:cubicBezTo>
                  <a:cubicBezTo>
                    <a:pt x="4624694" y="1051210"/>
                    <a:pt x="4463858" y="1008302"/>
                    <a:pt x="4304794" y="1083390"/>
                  </a:cubicBezTo>
                  <a:cubicBezTo>
                    <a:pt x="4229140" y="1087736"/>
                    <a:pt x="4180767" y="1088180"/>
                    <a:pt x="4147491" y="1081245"/>
                  </a:cubicBezTo>
                  <a:cubicBezTo>
                    <a:pt x="4147491" y="1081245"/>
                    <a:pt x="4205817" y="997575"/>
                    <a:pt x="4234095" y="971827"/>
                  </a:cubicBezTo>
                  <a:cubicBezTo>
                    <a:pt x="4299597" y="897863"/>
                    <a:pt x="4357934" y="833686"/>
                    <a:pt x="4432047" y="780892"/>
                  </a:cubicBezTo>
                  <a:cubicBezTo>
                    <a:pt x="4449721" y="768020"/>
                    <a:pt x="4743119" y="682205"/>
                    <a:pt x="4743119" y="682205"/>
                  </a:cubicBezTo>
                  <a:cubicBezTo>
                    <a:pt x="4743119" y="682205"/>
                    <a:pt x="4500984" y="703659"/>
                    <a:pt x="4416142" y="759438"/>
                  </a:cubicBezTo>
                  <a:cubicBezTo>
                    <a:pt x="4342046" y="838696"/>
                    <a:pt x="4158517" y="986706"/>
                    <a:pt x="4120985" y="1079101"/>
                  </a:cubicBezTo>
                  <a:cubicBezTo>
                    <a:pt x="3876465" y="1283753"/>
                    <a:pt x="3961555" y="1266680"/>
                    <a:pt x="3891223" y="1362291"/>
                  </a:cubicBezTo>
                  <a:cubicBezTo>
                    <a:pt x="3891223" y="1362291"/>
                    <a:pt x="3882385" y="1231425"/>
                    <a:pt x="3882385" y="1214262"/>
                  </a:cubicBezTo>
                  <a:cubicBezTo>
                    <a:pt x="3889443" y="1094482"/>
                    <a:pt x="3904753" y="1049012"/>
                    <a:pt x="3968989" y="954668"/>
                  </a:cubicBezTo>
                  <a:cubicBezTo>
                    <a:pt x="3986663" y="928923"/>
                    <a:pt x="4053826" y="860272"/>
                    <a:pt x="4067965" y="843112"/>
                  </a:cubicBezTo>
                  <a:cubicBezTo>
                    <a:pt x="4154779" y="765725"/>
                    <a:pt x="4189527" y="667964"/>
                    <a:pt x="4322472" y="624286"/>
                  </a:cubicBezTo>
                  <a:cubicBezTo>
                    <a:pt x="4482695" y="516610"/>
                    <a:pt x="4450953" y="569758"/>
                    <a:pt x="4619400" y="499853"/>
                  </a:cubicBezTo>
                  <a:cubicBezTo>
                    <a:pt x="4647680" y="474109"/>
                    <a:pt x="4852697" y="285313"/>
                    <a:pt x="4852697" y="285313"/>
                  </a:cubicBezTo>
                  <a:cubicBezTo>
                    <a:pt x="4852697" y="285313"/>
                    <a:pt x="4651212" y="448356"/>
                    <a:pt x="4598190" y="478395"/>
                  </a:cubicBezTo>
                  <a:cubicBezTo>
                    <a:pt x="4559221" y="500469"/>
                    <a:pt x="4506284" y="499849"/>
                    <a:pt x="4506284" y="499849"/>
                  </a:cubicBezTo>
                  <a:cubicBezTo>
                    <a:pt x="4608704" y="416162"/>
                    <a:pt x="4703494" y="211938"/>
                    <a:pt x="4753724" y="92226"/>
                  </a:cubicBezTo>
                  <a:cubicBezTo>
                    <a:pt x="4753724" y="92226"/>
                    <a:pt x="4633716" y="337034"/>
                    <a:pt x="4594659" y="379702"/>
                  </a:cubicBezTo>
                  <a:cubicBezTo>
                    <a:pt x="4559311" y="418319"/>
                    <a:pt x="4534567" y="448354"/>
                    <a:pt x="4506288" y="474099"/>
                  </a:cubicBezTo>
                  <a:cubicBezTo>
                    <a:pt x="4415558" y="527779"/>
                    <a:pt x="4356329" y="572766"/>
                    <a:pt x="4255314" y="619979"/>
                  </a:cubicBezTo>
                  <a:cubicBezTo>
                    <a:pt x="4255314" y="619979"/>
                    <a:pt x="4306570" y="508424"/>
                    <a:pt x="4310104" y="491261"/>
                  </a:cubicBezTo>
                  <a:cubicBezTo>
                    <a:pt x="4313639" y="474099"/>
                    <a:pt x="4373732" y="420464"/>
                    <a:pt x="4402011" y="403301"/>
                  </a:cubicBezTo>
                  <a:cubicBezTo>
                    <a:pt x="4508548" y="319162"/>
                    <a:pt x="4525097" y="166442"/>
                    <a:pt x="4541636" y="27865"/>
                  </a:cubicBezTo>
                  <a:cubicBezTo>
                    <a:pt x="4507562" y="183376"/>
                    <a:pt x="4484854" y="319429"/>
                    <a:pt x="4371961" y="392582"/>
                  </a:cubicBezTo>
                  <a:cubicBezTo>
                    <a:pt x="4318939" y="426908"/>
                    <a:pt x="4322473" y="439780"/>
                    <a:pt x="4322473" y="439780"/>
                  </a:cubicBezTo>
                  <a:cubicBezTo>
                    <a:pt x="4322473" y="439780"/>
                    <a:pt x="4354287" y="233820"/>
                    <a:pt x="4354287" y="216658"/>
                  </a:cubicBezTo>
                  <a:cubicBezTo>
                    <a:pt x="4354287" y="199496"/>
                    <a:pt x="4377264" y="-20"/>
                    <a:pt x="4377264" y="-20"/>
                  </a:cubicBezTo>
                  <a:cubicBezTo>
                    <a:pt x="4377264" y="-20"/>
                    <a:pt x="4301264" y="450509"/>
                    <a:pt x="4290660" y="480538"/>
                  </a:cubicBezTo>
                  <a:cubicBezTo>
                    <a:pt x="4280055" y="510567"/>
                    <a:pt x="4228800" y="619986"/>
                    <a:pt x="4195218" y="654310"/>
                  </a:cubicBezTo>
                  <a:cubicBezTo>
                    <a:pt x="4168180" y="681948"/>
                    <a:pt x="4043221" y="843107"/>
                    <a:pt x="3983122" y="898880"/>
                  </a:cubicBezTo>
                  <a:cubicBezTo>
                    <a:pt x="3886131" y="1004488"/>
                    <a:pt x="3862718" y="1067634"/>
                    <a:pt x="3859402" y="1216395"/>
                  </a:cubicBezTo>
                  <a:cubicBezTo>
                    <a:pt x="3859402" y="1263593"/>
                    <a:pt x="3873542" y="1415911"/>
                    <a:pt x="3873542" y="1454532"/>
                  </a:cubicBezTo>
                  <a:cubicBezTo>
                    <a:pt x="3873542" y="1493152"/>
                    <a:pt x="3831123" y="1602560"/>
                    <a:pt x="3816984" y="1636885"/>
                  </a:cubicBezTo>
                  <a:cubicBezTo>
                    <a:pt x="3783136" y="1700349"/>
                    <a:pt x="3774105" y="1803432"/>
                    <a:pt x="3758659" y="1875021"/>
                  </a:cubicBezTo>
                  <a:cubicBezTo>
                    <a:pt x="3744687" y="1810166"/>
                    <a:pt x="3710273" y="1725884"/>
                    <a:pt x="3709171" y="1656195"/>
                  </a:cubicBezTo>
                  <a:cubicBezTo>
                    <a:pt x="3709171" y="1617579"/>
                    <a:pt x="3666753" y="1445950"/>
                    <a:pt x="3659683" y="1428788"/>
                  </a:cubicBezTo>
                  <a:cubicBezTo>
                    <a:pt x="3617767" y="1307730"/>
                    <a:pt x="3682593" y="1213891"/>
                    <a:pt x="3703869" y="1100544"/>
                  </a:cubicBezTo>
                  <a:cubicBezTo>
                    <a:pt x="3747777" y="953564"/>
                    <a:pt x="3771331" y="933799"/>
                    <a:pt x="3792241" y="838811"/>
                  </a:cubicBezTo>
                  <a:cubicBezTo>
                    <a:pt x="3792241" y="838811"/>
                    <a:pt x="3742753" y="924627"/>
                    <a:pt x="3735683" y="954663"/>
                  </a:cubicBezTo>
                  <a:cubicBezTo>
                    <a:pt x="3728613" y="984699"/>
                    <a:pt x="3664985" y="1188504"/>
                    <a:pt x="3647311" y="1227124"/>
                  </a:cubicBezTo>
                  <a:cubicBezTo>
                    <a:pt x="3629637" y="1265745"/>
                    <a:pt x="3619033" y="1336542"/>
                    <a:pt x="3619033" y="1362286"/>
                  </a:cubicBezTo>
                  <a:cubicBezTo>
                    <a:pt x="3524901" y="1301307"/>
                    <a:pt x="3552476" y="1096565"/>
                    <a:pt x="3573079" y="1036190"/>
                  </a:cubicBezTo>
                  <a:cubicBezTo>
                    <a:pt x="3441293" y="1260836"/>
                    <a:pt x="3585020" y="1350191"/>
                    <a:pt x="3633171" y="1448098"/>
                  </a:cubicBezTo>
                  <a:cubicBezTo>
                    <a:pt x="3640241" y="1473843"/>
                    <a:pt x="3684427" y="1660491"/>
                    <a:pt x="3684427" y="1681939"/>
                  </a:cubicBezTo>
                  <a:cubicBezTo>
                    <a:pt x="3712099" y="1851792"/>
                    <a:pt x="3745400" y="1916987"/>
                    <a:pt x="3705637" y="2085267"/>
                  </a:cubicBezTo>
                  <a:cubicBezTo>
                    <a:pt x="3687963" y="2149628"/>
                    <a:pt x="3702102" y="2190389"/>
                    <a:pt x="3705636" y="2280497"/>
                  </a:cubicBezTo>
                  <a:cubicBezTo>
                    <a:pt x="3697096" y="2397279"/>
                    <a:pt x="3676656" y="2556224"/>
                    <a:pt x="3574850" y="2718149"/>
                  </a:cubicBezTo>
                  <a:cubicBezTo>
                    <a:pt x="3357845" y="2991442"/>
                    <a:pt x="3233016" y="2946398"/>
                    <a:pt x="2940344" y="2975596"/>
                  </a:cubicBezTo>
                  <a:lnTo>
                    <a:pt x="2781280" y="3009921"/>
                  </a:lnTo>
                  <a:cubicBezTo>
                    <a:pt x="2781280" y="3009921"/>
                    <a:pt x="2696443" y="3044248"/>
                    <a:pt x="2629282" y="3106463"/>
                  </a:cubicBezTo>
                  <a:cubicBezTo>
                    <a:pt x="2565654" y="3130061"/>
                    <a:pt x="2595549" y="3089964"/>
                    <a:pt x="2497238" y="3208151"/>
                  </a:cubicBezTo>
                  <a:cubicBezTo>
                    <a:pt x="2497238" y="3208151"/>
                    <a:pt x="2401152" y="3066832"/>
                    <a:pt x="2336095" y="3049918"/>
                  </a:cubicBezTo>
                  <a:cubicBezTo>
                    <a:pt x="2264799" y="2994895"/>
                    <a:pt x="2218512" y="2995237"/>
                    <a:pt x="2218512" y="2995237"/>
                  </a:cubicBezTo>
                  <a:lnTo>
                    <a:pt x="2089427" y="2986116"/>
                  </a:lnTo>
                  <a:cubicBezTo>
                    <a:pt x="1794004" y="2963779"/>
                    <a:pt x="1515495" y="2910050"/>
                    <a:pt x="1444420" y="2765390"/>
                  </a:cubicBezTo>
                  <a:cubicBezTo>
                    <a:pt x="1331588" y="2614619"/>
                    <a:pt x="1300034" y="2458376"/>
                    <a:pt x="1283297" y="2342900"/>
                  </a:cubicBezTo>
                  <a:cubicBezTo>
                    <a:pt x="1280476" y="2252758"/>
                    <a:pt x="1263416" y="2094827"/>
                    <a:pt x="1241276" y="2032532"/>
                  </a:cubicBezTo>
                  <a:cubicBezTo>
                    <a:pt x="1189813" y="1868993"/>
                    <a:pt x="1331518" y="1920718"/>
                    <a:pt x="1400152" y="1744323"/>
                  </a:cubicBezTo>
                  <a:cubicBezTo>
                    <a:pt x="1398642" y="1722948"/>
                    <a:pt x="1441900" y="1495933"/>
                    <a:pt x="1447131" y="1469546"/>
                  </a:cubicBezTo>
                  <a:cubicBezTo>
                    <a:pt x="1478494" y="1404542"/>
                    <a:pt x="1571217" y="1296318"/>
                    <a:pt x="1465638" y="1089379"/>
                  </a:cubicBezTo>
                  <a:cubicBezTo>
                    <a:pt x="1490416" y="1147392"/>
                    <a:pt x="1532302" y="1348528"/>
                    <a:pt x="1442807" y="1419048"/>
                  </a:cubicBezTo>
                  <a:cubicBezTo>
                    <a:pt x="1440995" y="1393398"/>
                    <a:pt x="1425445" y="1323960"/>
                    <a:pt x="1405118" y="1287321"/>
                  </a:cubicBezTo>
                  <a:cubicBezTo>
                    <a:pt x="1384790" y="1250682"/>
                    <a:pt x="1345932" y="1118577"/>
                    <a:pt x="1336774" y="1089379"/>
                  </a:cubicBezTo>
                  <a:cubicBezTo>
                    <a:pt x="1327616" y="1060181"/>
                    <a:pt x="1233384" y="915458"/>
                    <a:pt x="1233384" y="915458"/>
                  </a:cubicBezTo>
                  <a:cubicBezTo>
                    <a:pt x="1260903" y="1007930"/>
                    <a:pt x="1285763" y="1025183"/>
                    <a:pt x="1339852" y="1167075"/>
                  </a:cubicBezTo>
                  <a:cubicBezTo>
                    <a:pt x="1369028" y="1277800"/>
                    <a:pt x="1440224" y="1364572"/>
                    <a:pt x="1406982" y="1489529"/>
                  </a:cubicBezTo>
                  <a:cubicBezTo>
                    <a:pt x="1401146" y="1507363"/>
                    <a:pt x="1370964" y="1682760"/>
                    <a:pt x="1373682" y="1721242"/>
                  </a:cubicBezTo>
                  <a:cubicBezTo>
                    <a:pt x="1377490" y="1790788"/>
                    <a:pt x="1211272" y="1878337"/>
                    <a:pt x="1201919" y="1944403"/>
                  </a:cubicBezTo>
                  <a:cubicBezTo>
                    <a:pt x="1181490" y="1874679"/>
                    <a:pt x="1165236" y="1772907"/>
                    <a:pt x="1127045" y="1713185"/>
                  </a:cubicBezTo>
                  <a:cubicBezTo>
                    <a:pt x="1110541" y="1680451"/>
                    <a:pt x="1060575" y="1575836"/>
                    <a:pt x="1057858" y="1537364"/>
                  </a:cubicBezTo>
                  <a:cubicBezTo>
                    <a:pt x="1055140" y="1498892"/>
                    <a:pt x="1058505" y="1345657"/>
                    <a:pt x="1055183" y="1298634"/>
                  </a:cubicBezTo>
                  <a:cubicBezTo>
                    <a:pt x="1041406" y="1150754"/>
                    <a:pt x="1013635" y="1090279"/>
                    <a:pt x="909569" y="995114"/>
                  </a:cubicBezTo>
                  <a:cubicBezTo>
                    <a:pt x="845770" y="945770"/>
                    <a:pt x="709925" y="798161"/>
                    <a:pt x="681033" y="773437"/>
                  </a:cubicBezTo>
                  <a:cubicBezTo>
                    <a:pt x="645158" y="742720"/>
                    <a:pt x="586388" y="639018"/>
                    <a:pt x="573714" y="610196"/>
                  </a:cubicBezTo>
                  <a:cubicBezTo>
                    <a:pt x="561039" y="581374"/>
                    <a:pt x="453596" y="140377"/>
                    <a:pt x="453596" y="140377"/>
                  </a:cubicBezTo>
                  <a:cubicBezTo>
                    <a:pt x="453596" y="140377"/>
                    <a:pt x="490533" y="336785"/>
                    <a:pt x="491742" y="353888"/>
                  </a:cubicBezTo>
                  <a:cubicBezTo>
                    <a:pt x="492950" y="370991"/>
                    <a:pt x="539144" y="572892"/>
                    <a:pt x="539144" y="572892"/>
                  </a:cubicBezTo>
                  <a:cubicBezTo>
                    <a:pt x="539144" y="572892"/>
                    <a:pt x="541760" y="559701"/>
                    <a:pt x="486515" y="531000"/>
                  </a:cubicBezTo>
                  <a:cubicBezTo>
                    <a:pt x="368892" y="469826"/>
                    <a:pt x="336685" y="336630"/>
                    <a:pt x="291789" y="185217"/>
                  </a:cubicBezTo>
                  <a:cubicBezTo>
                    <a:pt x="318027" y="321576"/>
                    <a:pt x="345260" y="472020"/>
                    <a:pt x="457337" y="544807"/>
                  </a:cubicBezTo>
                  <a:cubicBezTo>
                    <a:pt x="486721" y="558974"/>
                    <a:pt x="550368" y="606180"/>
                    <a:pt x="555098" y="622913"/>
                  </a:cubicBezTo>
                  <a:cubicBezTo>
                    <a:pt x="559828" y="639645"/>
                    <a:pt x="618749" y="745485"/>
                    <a:pt x="618749" y="745485"/>
                  </a:cubicBezTo>
                  <a:cubicBezTo>
                    <a:pt x="514774" y="708916"/>
                    <a:pt x="452598" y="670237"/>
                    <a:pt x="358422" y="626159"/>
                  </a:cubicBezTo>
                  <a:cubicBezTo>
                    <a:pt x="328434" y="603442"/>
                    <a:pt x="301667" y="576083"/>
                    <a:pt x="263729" y="541273"/>
                  </a:cubicBezTo>
                  <a:cubicBezTo>
                    <a:pt x="221808" y="502809"/>
                    <a:pt x="85007" y="271346"/>
                    <a:pt x="85007" y="271346"/>
                  </a:cubicBezTo>
                  <a:cubicBezTo>
                    <a:pt x="143479" y="385406"/>
                    <a:pt x="252297" y="579052"/>
                    <a:pt x="360240" y="651810"/>
                  </a:cubicBezTo>
                  <a:cubicBezTo>
                    <a:pt x="360240" y="651810"/>
                    <a:pt x="307540" y="657918"/>
                    <a:pt x="267160" y="639966"/>
                  </a:cubicBezTo>
                  <a:cubicBezTo>
                    <a:pt x="212217" y="615540"/>
                    <a:pt x="-6" y="473983"/>
                    <a:pt x="-6" y="473983"/>
                  </a:cubicBezTo>
                  <a:cubicBezTo>
                    <a:pt x="-6" y="473983"/>
                    <a:pt x="217553" y="640817"/>
                    <a:pt x="247543" y="663542"/>
                  </a:cubicBezTo>
                  <a:cubicBezTo>
                    <a:pt x="420296" y="715719"/>
                    <a:pt x="384932" y="666060"/>
                    <a:pt x="552142" y="756723"/>
                  </a:cubicBezTo>
                  <a:cubicBezTo>
                    <a:pt x="687670" y="786452"/>
                    <a:pt x="729180" y="880255"/>
                    <a:pt x="821129" y="948351"/>
                  </a:cubicBezTo>
                  <a:cubicBezTo>
                    <a:pt x="836425" y="963984"/>
                    <a:pt x="908174" y="1025419"/>
                    <a:pt x="927597" y="1049237"/>
                  </a:cubicBezTo>
                  <a:cubicBezTo>
                    <a:pt x="998240" y="1136573"/>
                    <a:pt x="1016695" y="1180291"/>
                    <a:pt x="1032156" y="1298894"/>
                  </a:cubicBezTo>
                  <a:cubicBezTo>
                    <a:pt x="1033364" y="1315994"/>
                    <a:pt x="1033771" y="1447299"/>
                    <a:pt x="1033771" y="1447299"/>
                  </a:cubicBezTo>
                  <a:cubicBezTo>
                    <a:pt x="956963" y="1359335"/>
                    <a:pt x="1042941" y="1367521"/>
                    <a:pt x="784915" y="1188972"/>
                  </a:cubicBezTo>
                  <a:cubicBezTo>
                    <a:pt x="741014" y="1100813"/>
                    <a:pt x="547739" y="972372"/>
                    <a:pt x="468331" y="901090"/>
                  </a:cubicBezTo>
                  <a:cubicBezTo>
                    <a:pt x="379878" y="854313"/>
                    <a:pt x="137117" y="858051"/>
                    <a:pt x="137117" y="858051"/>
                  </a:cubicBezTo>
                  <a:cubicBezTo>
                    <a:pt x="137117" y="858051"/>
                    <a:pt x="435481" y="913123"/>
                    <a:pt x="453989" y="924115"/>
                  </a:cubicBezTo>
                  <a:cubicBezTo>
                    <a:pt x="531547" y="969035"/>
                    <a:pt x="594189" y="1026921"/>
                    <a:pt x="664660" y="1093819"/>
                  </a:cubicBezTo>
                  <a:cubicBezTo>
                    <a:pt x="694647" y="1116536"/>
                    <a:pt x="758649" y="1193854"/>
                    <a:pt x="758649" y="1193854"/>
                  </a:cubicBezTo>
                  <a:cubicBezTo>
                    <a:pt x="725982" y="1204216"/>
                    <a:pt x="677757" y="1208789"/>
                    <a:pt x="602079" y="1212306"/>
                  </a:cubicBezTo>
                  <a:cubicBezTo>
                    <a:pt x="438303" y="1153990"/>
                    <a:pt x="281080" y="1213422"/>
                    <a:pt x="281080" y="1213422"/>
                  </a:cubicBezTo>
                  <a:cubicBezTo>
                    <a:pt x="281080" y="1213422"/>
                    <a:pt x="461098" y="1175303"/>
                    <a:pt x="573198" y="1230386"/>
                  </a:cubicBezTo>
                  <a:cubicBezTo>
                    <a:pt x="601384" y="1244235"/>
                    <a:pt x="755631" y="1226468"/>
                    <a:pt x="755631" y="1226468"/>
                  </a:cubicBezTo>
                  <a:lnTo>
                    <a:pt x="794673" y="1226710"/>
                  </a:lnTo>
                  <a:cubicBezTo>
                    <a:pt x="867583" y="1275538"/>
                    <a:pt x="899163" y="1299945"/>
                    <a:pt x="960815" y="1368761"/>
                  </a:cubicBezTo>
                  <a:cubicBezTo>
                    <a:pt x="972891" y="1389036"/>
                    <a:pt x="1018579" y="1483325"/>
                    <a:pt x="1019787" y="1500429"/>
                  </a:cubicBezTo>
                  <a:cubicBezTo>
                    <a:pt x="1027567" y="1573432"/>
                    <a:pt x="1052733" y="1615518"/>
                    <a:pt x="1094761" y="1707952"/>
                  </a:cubicBezTo>
                  <a:cubicBezTo>
                    <a:pt x="1117303" y="1750823"/>
                    <a:pt x="1128675" y="1786245"/>
                    <a:pt x="1134311" y="1815806"/>
                  </a:cubicBezTo>
                  <a:cubicBezTo>
                    <a:pt x="1157678" y="1916534"/>
                    <a:pt x="1205844" y="2045678"/>
                    <a:pt x="1248034" y="2170022"/>
                  </a:cubicBezTo>
                  <a:cubicBezTo>
                    <a:pt x="1269872" y="2228039"/>
                    <a:pt x="1256793" y="2293999"/>
                    <a:pt x="1256793" y="2293999"/>
                  </a:cubicBezTo>
                  <a:cubicBezTo>
                    <a:pt x="1256793" y="2293999"/>
                    <a:pt x="1182526" y="2146693"/>
                    <a:pt x="1177191" y="2121414"/>
                  </a:cubicBezTo>
                  <a:cubicBezTo>
                    <a:pt x="1171856" y="2096136"/>
                    <a:pt x="1065585" y="1797129"/>
                    <a:pt x="1044959" y="1756212"/>
                  </a:cubicBezTo>
                  <a:cubicBezTo>
                    <a:pt x="1024332" y="1715296"/>
                    <a:pt x="935372" y="1560913"/>
                    <a:pt x="935372" y="1560913"/>
                  </a:cubicBezTo>
                  <a:cubicBezTo>
                    <a:pt x="935372" y="1560913"/>
                    <a:pt x="1020912" y="1767337"/>
                    <a:pt x="1033290" y="1791883"/>
                  </a:cubicBezTo>
                  <a:cubicBezTo>
                    <a:pt x="1045668" y="1816429"/>
                    <a:pt x="1099107" y="1970208"/>
                    <a:pt x="1111183" y="1990489"/>
                  </a:cubicBezTo>
                  <a:cubicBezTo>
                    <a:pt x="1119741" y="2005670"/>
                    <a:pt x="1018781" y="1932228"/>
                    <a:pt x="975853" y="1923249"/>
                  </a:cubicBezTo>
                  <a:cubicBezTo>
                    <a:pt x="942947" y="1909449"/>
                    <a:pt x="887085" y="1881180"/>
                    <a:pt x="873650" y="1841667"/>
                  </a:cubicBezTo>
                  <a:cubicBezTo>
                    <a:pt x="856118" y="1790107"/>
                    <a:pt x="806272" y="1742305"/>
                    <a:pt x="806272" y="1742305"/>
                  </a:cubicBezTo>
                  <a:cubicBezTo>
                    <a:pt x="806272" y="1742305"/>
                    <a:pt x="767731" y="1698946"/>
                    <a:pt x="798926" y="1738763"/>
                  </a:cubicBezTo>
                  <a:cubicBezTo>
                    <a:pt x="830122" y="1778581"/>
                    <a:pt x="861118" y="1865789"/>
                    <a:pt x="884061" y="1889237"/>
                  </a:cubicBezTo>
                  <a:cubicBezTo>
                    <a:pt x="907005" y="1912684"/>
                    <a:pt x="977244" y="1952748"/>
                    <a:pt x="1013374" y="1961906"/>
                  </a:cubicBezTo>
                  <a:cubicBezTo>
                    <a:pt x="1102640" y="2009079"/>
                    <a:pt x="1117477" y="2039580"/>
                    <a:pt x="1156820" y="2134302"/>
                  </a:cubicBezTo>
                  <a:cubicBezTo>
                    <a:pt x="1173324" y="2167037"/>
                    <a:pt x="1245429" y="2333947"/>
                    <a:pt x="1245429" y="2333947"/>
                  </a:cubicBezTo>
                  <a:cubicBezTo>
                    <a:pt x="1245429" y="2333947"/>
                    <a:pt x="1261752" y="2438990"/>
                    <a:pt x="1273609" y="2481738"/>
                  </a:cubicBezTo>
                  <a:cubicBezTo>
                    <a:pt x="1287234" y="2533070"/>
                    <a:pt x="1351529" y="2718696"/>
                    <a:pt x="1422539" y="2811843"/>
                  </a:cubicBezTo>
                  <a:cubicBezTo>
                    <a:pt x="1330208" y="2727067"/>
                    <a:pt x="1260099" y="2703939"/>
                    <a:pt x="1196240" y="2692201"/>
                  </a:cubicBezTo>
                  <a:cubicBezTo>
                    <a:pt x="1148227" y="2683370"/>
                    <a:pt x="1036453" y="2619453"/>
                    <a:pt x="1009690" y="2592097"/>
                  </a:cubicBezTo>
                  <a:cubicBezTo>
                    <a:pt x="982927" y="2564739"/>
                    <a:pt x="921178" y="2450086"/>
                    <a:pt x="909308" y="2393531"/>
                  </a:cubicBezTo>
                  <a:cubicBezTo>
                    <a:pt x="899140" y="2345079"/>
                    <a:pt x="873232" y="2216403"/>
                    <a:pt x="860124" y="2173556"/>
                  </a:cubicBezTo>
                  <a:cubicBezTo>
                    <a:pt x="772769" y="1999725"/>
                    <a:pt x="737522" y="1891504"/>
                    <a:pt x="709849" y="1851320"/>
                  </a:cubicBezTo>
                  <a:cubicBezTo>
                    <a:pt x="594433" y="1678805"/>
                    <a:pt x="514104" y="1664364"/>
                    <a:pt x="367708" y="1759013"/>
                  </a:cubicBezTo>
                  <a:cubicBezTo>
                    <a:pt x="318100" y="1759871"/>
                    <a:pt x="216770" y="1751920"/>
                    <a:pt x="256123" y="1756437"/>
                  </a:cubicBezTo>
                  <a:cubicBezTo>
                    <a:pt x="295476" y="1760955"/>
                    <a:pt x="352783" y="1785349"/>
                    <a:pt x="376834" y="1774233"/>
                  </a:cubicBezTo>
                  <a:cubicBezTo>
                    <a:pt x="501732" y="1678497"/>
                    <a:pt x="582674" y="1706563"/>
                    <a:pt x="675821" y="1836444"/>
                  </a:cubicBezTo>
                  <a:cubicBezTo>
                    <a:pt x="703193" y="1872353"/>
                    <a:pt x="718410" y="1912293"/>
                    <a:pt x="747139" y="1982394"/>
                  </a:cubicBezTo>
                  <a:cubicBezTo>
                    <a:pt x="789653" y="2086130"/>
                    <a:pt x="840001" y="2169449"/>
                    <a:pt x="840001" y="2169449"/>
                  </a:cubicBezTo>
                  <a:cubicBezTo>
                    <a:pt x="840001" y="2169449"/>
                    <a:pt x="794698" y="2135607"/>
                    <a:pt x="755230" y="2096803"/>
                  </a:cubicBezTo>
                  <a:cubicBezTo>
                    <a:pt x="665918" y="2032173"/>
                    <a:pt x="650157" y="1969015"/>
                    <a:pt x="610260" y="1930672"/>
                  </a:cubicBezTo>
                  <a:cubicBezTo>
                    <a:pt x="560199" y="1884373"/>
                    <a:pt x="446861" y="1820759"/>
                    <a:pt x="260984" y="1807694"/>
                  </a:cubicBezTo>
                  <a:cubicBezTo>
                    <a:pt x="464043" y="1858460"/>
                    <a:pt x="565236" y="1898231"/>
                    <a:pt x="622464" y="1980942"/>
                  </a:cubicBezTo>
                  <a:cubicBezTo>
                    <a:pt x="659897" y="2050462"/>
                    <a:pt x="726062" y="2098426"/>
                    <a:pt x="758170" y="2135691"/>
                  </a:cubicBezTo>
                  <a:cubicBezTo>
                    <a:pt x="853540" y="2207118"/>
                    <a:pt x="818753" y="2171603"/>
                    <a:pt x="845862" y="2275782"/>
                  </a:cubicBezTo>
                  <a:cubicBezTo>
                    <a:pt x="854718" y="2300699"/>
                    <a:pt x="895155" y="2447951"/>
                    <a:pt x="895155" y="2447951"/>
                  </a:cubicBezTo>
                  <a:cubicBezTo>
                    <a:pt x="895155" y="2447951"/>
                    <a:pt x="866073" y="2438058"/>
                    <a:pt x="831356" y="2398607"/>
                  </a:cubicBezTo>
                  <a:cubicBezTo>
                    <a:pt x="796638" y="2359156"/>
                    <a:pt x="773592" y="2284042"/>
                    <a:pt x="745616" y="2239582"/>
                  </a:cubicBezTo>
                  <a:cubicBezTo>
                    <a:pt x="717639" y="2195122"/>
                    <a:pt x="621133" y="2084586"/>
                    <a:pt x="621133" y="2084586"/>
                  </a:cubicBezTo>
                  <a:cubicBezTo>
                    <a:pt x="621133" y="2084586"/>
                    <a:pt x="658769" y="2115120"/>
                    <a:pt x="679701" y="2160312"/>
                  </a:cubicBezTo>
                  <a:cubicBezTo>
                    <a:pt x="700632" y="2205505"/>
                    <a:pt x="720809" y="2240010"/>
                    <a:pt x="744962" y="2280558"/>
                  </a:cubicBezTo>
                  <a:cubicBezTo>
                    <a:pt x="769114" y="2321107"/>
                    <a:pt x="779933" y="2373813"/>
                    <a:pt x="807606" y="2413998"/>
                  </a:cubicBezTo>
                  <a:cubicBezTo>
                    <a:pt x="835280" y="2454182"/>
                    <a:pt x="906731" y="2482867"/>
                    <a:pt x="914985" y="2499234"/>
                  </a:cubicBezTo>
                  <a:cubicBezTo>
                    <a:pt x="958343" y="2586004"/>
                    <a:pt x="992070" y="2647728"/>
                    <a:pt x="1071457" y="2683675"/>
                  </a:cubicBezTo>
                  <a:cubicBezTo>
                    <a:pt x="990453" y="2692108"/>
                    <a:pt x="862805" y="2704194"/>
                    <a:pt x="807814" y="2668055"/>
                  </a:cubicBezTo>
                  <a:cubicBezTo>
                    <a:pt x="752823" y="2631915"/>
                    <a:pt x="669555" y="2556627"/>
                    <a:pt x="623659" y="2526459"/>
                  </a:cubicBezTo>
                  <a:cubicBezTo>
                    <a:pt x="552601" y="2503168"/>
                    <a:pt x="538103" y="2280266"/>
                    <a:pt x="533115" y="2261599"/>
                  </a:cubicBezTo>
                  <a:cubicBezTo>
                    <a:pt x="492938" y="2184733"/>
                    <a:pt x="480219" y="2163092"/>
                    <a:pt x="422074" y="2103277"/>
                  </a:cubicBezTo>
                  <a:cubicBezTo>
                    <a:pt x="471641" y="2188317"/>
                    <a:pt x="498565" y="2224038"/>
                    <a:pt x="512288" y="2273130"/>
                  </a:cubicBezTo>
                  <a:cubicBezTo>
                    <a:pt x="527917" y="2329050"/>
                    <a:pt x="540242" y="2446131"/>
                    <a:pt x="557049" y="2483137"/>
                  </a:cubicBezTo>
                  <a:cubicBezTo>
                    <a:pt x="573855" y="2520144"/>
                    <a:pt x="674503" y="2629721"/>
                    <a:pt x="573855" y="2520146"/>
                  </a:cubicBezTo>
                  <a:cubicBezTo>
                    <a:pt x="540883" y="2484249"/>
                    <a:pt x="491636" y="2484782"/>
                    <a:pt x="471612" y="2452415"/>
                  </a:cubicBezTo>
                  <a:cubicBezTo>
                    <a:pt x="451589" y="2420048"/>
                    <a:pt x="457326" y="2377243"/>
                    <a:pt x="375615" y="2325459"/>
                  </a:cubicBezTo>
                  <a:cubicBezTo>
                    <a:pt x="293903" y="2273675"/>
                    <a:pt x="263613" y="2246681"/>
                    <a:pt x="239156" y="2201857"/>
                  </a:cubicBezTo>
                  <a:cubicBezTo>
                    <a:pt x="214699" y="2157034"/>
                    <a:pt x="105717" y="1970273"/>
                    <a:pt x="192967" y="2150681"/>
                  </a:cubicBezTo>
                  <a:cubicBezTo>
                    <a:pt x="234860" y="2237301"/>
                    <a:pt x="253703" y="2250053"/>
                    <a:pt x="288420" y="2289504"/>
                  </a:cubicBezTo>
                  <a:cubicBezTo>
                    <a:pt x="323136" y="2328957"/>
                    <a:pt x="407409" y="2364480"/>
                    <a:pt x="420087" y="2393301"/>
                  </a:cubicBezTo>
                  <a:cubicBezTo>
                    <a:pt x="486304" y="2549356"/>
                    <a:pt x="513094" y="2517753"/>
                    <a:pt x="627383" y="2574862"/>
                  </a:cubicBezTo>
                  <a:cubicBezTo>
                    <a:pt x="723600" y="2643460"/>
                    <a:pt x="799572" y="2734234"/>
                    <a:pt x="922430" y="2733640"/>
                  </a:cubicBezTo>
                  <a:cubicBezTo>
                    <a:pt x="1046735" y="2735474"/>
                    <a:pt x="1120175" y="2712718"/>
                    <a:pt x="1237590" y="2750358"/>
                  </a:cubicBezTo>
                  <a:cubicBezTo>
                    <a:pt x="1342504" y="2774297"/>
                    <a:pt x="1460692" y="2952546"/>
                    <a:pt x="1701124" y="3004103"/>
                  </a:cubicBezTo>
                  <a:cubicBezTo>
                    <a:pt x="1917179" y="3037209"/>
                    <a:pt x="2037495" y="3090295"/>
                    <a:pt x="2188760" y="3119479"/>
                  </a:cubicBezTo>
                  <a:cubicBezTo>
                    <a:pt x="2262653" y="3149777"/>
                    <a:pt x="2317884" y="3212330"/>
                    <a:pt x="2327197" y="3264776"/>
                  </a:cubicBezTo>
                  <a:cubicBezTo>
                    <a:pt x="2389967" y="3659859"/>
                    <a:pt x="2363467" y="4040501"/>
                    <a:pt x="2363671" y="4412997"/>
                  </a:cubicBezTo>
                  <a:cubicBezTo>
                    <a:pt x="2363671" y="4524553"/>
                    <a:pt x="2250611" y="5280631"/>
                    <a:pt x="2174557" y="5498567"/>
                  </a:cubicBezTo>
                  <a:cubicBezTo>
                    <a:pt x="2158697" y="5563293"/>
                    <a:pt x="2104752" y="5647862"/>
                    <a:pt x="2071741" y="5721579"/>
                  </a:cubicBezTo>
                  <a:cubicBezTo>
                    <a:pt x="2082564" y="5784571"/>
                    <a:pt x="2184673" y="5776500"/>
                    <a:pt x="2184673" y="5776500"/>
                  </a:cubicBezTo>
                  <a:cubicBezTo>
                    <a:pt x="2256526" y="5799063"/>
                    <a:pt x="2243990" y="5843585"/>
                    <a:pt x="2360346" y="5685809"/>
                  </a:cubicBezTo>
                  <a:cubicBezTo>
                    <a:pt x="2406298" y="5664355"/>
                    <a:pt x="2456430" y="5751539"/>
                    <a:pt x="2467141" y="5794177"/>
                  </a:cubicBezTo>
                  <a:cubicBezTo>
                    <a:pt x="2493395" y="5898666"/>
                    <a:pt x="2558508" y="5905179"/>
                    <a:pt x="2580656" y="5892128"/>
                  </a:cubicBezTo>
                  <a:cubicBezTo>
                    <a:pt x="2620597" y="5868592"/>
                    <a:pt x="2652211" y="5960348"/>
                    <a:pt x="2721143" y="5831627"/>
                  </a:cubicBezTo>
                  <a:cubicBezTo>
                    <a:pt x="2757248" y="5708798"/>
                    <a:pt x="2618356" y="5500542"/>
                    <a:pt x="2763969" y="5665337"/>
                  </a:cubicBezTo>
                  <a:cubicBezTo>
                    <a:pt x="2849585" y="5767144"/>
                    <a:pt x="2898497" y="5727626"/>
                    <a:pt x="2897438" y="5618697"/>
                  </a:cubicBezTo>
                  <a:cubicBezTo>
                    <a:pt x="2756278" y="5377808"/>
                    <a:pt x="2710195" y="5298499"/>
                    <a:pt x="2711858" y="5191763"/>
                  </a:cubicBezTo>
                  <a:cubicBezTo>
                    <a:pt x="2684100" y="5038321"/>
                    <a:pt x="2686239" y="4578340"/>
                    <a:pt x="2676510" y="4254233"/>
                  </a:cubicBezTo>
                  <a:cubicBezTo>
                    <a:pt x="2663742" y="4077956"/>
                    <a:pt x="2702980" y="3903274"/>
                    <a:pt x="2698081" y="3761510"/>
                  </a:cubicBezTo>
                  <a:close/>
                </a:path>
              </a:pathLst>
            </a:custGeom>
            <a:grpFill/>
            <a:ln w="109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877C2601-A417-D173-0898-E25E3D9DBAA5}"/>
              </a:ext>
            </a:extLst>
          </p:cNvPr>
          <p:cNvSpPr/>
          <p:nvPr/>
        </p:nvSpPr>
        <p:spPr>
          <a:xfrm>
            <a:off x="2879265" y="6021302"/>
            <a:ext cx="379806" cy="489124"/>
          </a:xfrm>
          <a:custGeom>
            <a:avLst/>
            <a:gdLst>
              <a:gd name="connsiteX0" fmla="*/ 106242 w 379806"/>
              <a:gd name="connsiteY0" fmla="*/ 124642 h 489124"/>
              <a:gd name="connsiteX1" fmla="*/ 379806 w 379806"/>
              <a:gd name="connsiteY1" fmla="*/ 0 h 489124"/>
              <a:gd name="connsiteX2" fmla="*/ 351102 w 379806"/>
              <a:gd name="connsiteY2" fmla="*/ 70576 h 489124"/>
              <a:gd name="connsiteX3" fmla="*/ 349969 w 379806"/>
              <a:gd name="connsiteY3" fmla="*/ 266604 h 489124"/>
              <a:gd name="connsiteX4" fmla="*/ 285166 w 379806"/>
              <a:gd name="connsiteY4" fmla="*/ 374195 h 489124"/>
              <a:gd name="connsiteX5" fmla="*/ 129174 w 379806"/>
              <a:gd name="connsiteY5" fmla="*/ 425347 h 489124"/>
              <a:gd name="connsiteX6" fmla="*/ 59084 w 379806"/>
              <a:gd name="connsiteY6" fmla="*/ 483837 h 489124"/>
              <a:gd name="connsiteX7" fmla="*/ 31242 w 379806"/>
              <a:gd name="connsiteY7" fmla="*/ 489125 h 489124"/>
              <a:gd name="connsiteX8" fmla="*/ 12194 w 379806"/>
              <a:gd name="connsiteY8" fmla="*/ 484646 h 489124"/>
              <a:gd name="connsiteX9" fmla="*/ 0 w 379806"/>
              <a:gd name="connsiteY9" fmla="*/ 462362 h 489124"/>
              <a:gd name="connsiteX10" fmla="*/ 42303 w 379806"/>
              <a:gd name="connsiteY10" fmla="*/ 450599 h 489124"/>
              <a:gd name="connsiteX11" fmla="*/ 100415 w 379806"/>
              <a:gd name="connsiteY11" fmla="*/ 406840 h 489124"/>
              <a:gd name="connsiteX12" fmla="*/ 51260 w 379806"/>
              <a:gd name="connsiteY12" fmla="*/ 249176 h 489124"/>
              <a:gd name="connsiteX13" fmla="*/ 106242 w 379806"/>
              <a:gd name="connsiteY13" fmla="*/ 124642 h 489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79806" h="489124">
                <a:moveTo>
                  <a:pt x="106242" y="124642"/>
                </a:moveTo>
                <a:cubicBezTo>
                  <a:pt x="180811" y="54767"/>
                  <a:pt x="281334" y="19964"/>
                  <a:pt x="379806" y="0"/>
                </a:cubicBezTo>
                <a:cubicBezTo>
                  <a:pt x="366965" y="21961"/>
                  <a:pt x="354878" y="45108"/>
                  <a:pt x="351102" y="70576"/>
                </a:cubicBezTo>
                <a:cubicBezTo>
                  <a:pt x="339825" y="135649"/>
                  <a:pt x="358332" y="201369"/>
                  <a:pt x="349969" y="266604"/>
                </a:cubicBezTo>
                <a:cubicBezTo>
                  <a:pt x="345112" y="309662"/>
                  <a:pt x="321425" y="350184"/>
                  <a:pt x="285166" y="374195"/>
                </a:cubicBezTo>
                <a:cubicBezTo>
                  <a:pt x="239517" y="405221"/>
                  <a:pt x="185776" y="430311"/>
                  <a:pt x="129174" y="425347"/>
                </a:cubicBezTo>
                <a:cubicBezTo>
                  <a:pt x="107214" y="446391"/>
                  <a:pt x="85577" y="468513"/>
                  <a:pt x="59084" y="483837"/>
                </a:cubicBezTo>
                <a:cubicBezTo>
                  <a:pt x="50720" y="488909"/>
                  <a:pt x="40576" y="488316"/>
                  <a:pt x="31242" y="489125"/>
                </a:cubicBezTo>
                <a:cubicBezTo>
                  <a:pt x="26493" y="487992"/>
                  <a:pt x="16943" y="485780"/>
                  <a:pt x="12194" y="484646"/>
                </a:cubicBezTo>
                <a:cubicBezTo>
                  <a:pt x="8256" y="477146"/>
                  <a:pt x="4047" y="469754"/>
                  <a:pt x="0" y="462362"/>
                </a:cubicBezTo>
                <a:cubicBezTo>
                  <a:pt x="14029" y="458153"/>
                  <a:pt x="28544" y="455725"/>
                  <a:pt x="42303" y="450599"/>
                </a:cubicBezTo>
                <a:cubicBezTo>
                  <a:pt x="65181" y="441319"/>
                  <a:pt x="82609" y="423243"/>
                  <a:pt x="100415" y="406840"/>
                </a:cubicBezTo>
                <a:cubicBezTo>
                  <a:pt x="65667" y="362001"/>
                  <a:pt x="53958" y="304590"/>
                  <a:pt x="51260" y="249176"/>
                </a:cubicBezTo>
                <a:cubicBezTo>
                  <a:pt x="50882" y="202287"/>
                  <a:pt x="71224" y="155937"/>
                  <a:pt x="106242" y="124642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BE097139-FC64-2CB5-064D-67A54C37FC7F}"/>
              </a:ext>
            </a:extLst>
          </p:cNvPr>
          <p:cNvSpPr/>
          <p:nvPr/>
        </p:nvSpPr>
        <p:spPr>
          <a:xfrm>
            <a:off x="6725383" y="5295475"/>
            <a:ext cx="624881" cy="313914"/>
          </a:xfrm>
          <a:custGeom>
            <a:avLst/>
            <a:gdLst>
              <a:gd name="connsiteX0" fmla="*/ 218366 w 624881"/>
              <a:gd name="connsiteY0" fmla="*/ 33741 h 313914"/>
              <a:gd name="connsiteX1" fmla="*/ 392325 w 624881"/>
              <a:gd name="connsiteY1" fmla="*/ 8543 h 313914"/>
              <a:gd name="connsiteX2" fmla="*/ 624882 w 624881"/>
              <a:gd name="connsiteY2" fmla="*/ 128167 h 313914"/>
              <a:gd name="connsiteX3" fmla="*/ 525114 w 624881"/>
              <a:gd name="connsiteY3" fmla="*/ 172412 h 313914"/>
              <a:gd name="connsiteX4" fmla="*/ 382127 w 624881"/>
              <a:gd name="connsiteY4" fmla="*/ 295381 h 313914"/>
              <a:gd name="connsiteX5" fmla="*/ 260399 w 624881"/>
              <a:gd name="connsiteY5" fmla="*/ 307036 h 313914"/>
              <a:gd name="connsiteX6" fmla="*/ 124264 w 624881"/>
              <a:gd name="connsiteY6" fmla="*/ 224265 h 313914"/>
              <a:gd name="connsiteX7" fmla="*/ 16673 w 624881"/>
              <a:gd name="connsiteY7" fmla="*/ 201171 h 313914"/>
              <a:gd name="connsiteX8" fmla="*/ 0 w 624881"/>
              <a:gd name="connsiteY8" fmla="*/ 180721 h 313914"/>
              <a:gd name="connsiteX9" fmla="*/ 2320 w 624881"/>
              <a:gd name="connsiteY9" fmla="*/ 167879 h 313914"/>
              <a:gd name="connsiteX10" fmla="*/ 8255 w 624881"/>
              <a:gd name="connsiteY10" fmla="*/ 157628 h 313914"/>
              <a:gd name="connsiteX11" fmla="*/ 35180 w 624881"/>
              <a:gd name="connsiteY11" fmla="*/ 165559 h 313914"/>
              <a:gd name="connsiteX12" fmla="*/ 117519 w 624881"/>
              <a:gd name="connsiteY12" fmla="*/ 187790 h 313914"/>
              <a:gd name="connsiteX13" fmla="*/ 218365 w 624881"/>
              <a:gd name="connsiteY13" fmla="*/ 33741 h 31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4881" h="313914">
                <a:moveTo>
                  <a:pt x="218366" y="33741"/>
                </a:moveTo>
                <a:cubicBezTo>
                  <a:pt x="267197" y="-4785"/>
                  <a:pt x="334375" y="-5918"/>
                  <a:pt x="392325" y="8543"/>
                </a:cubicBezTo>
                <a:cubicBezTo>
                  <a:pt x="477578" y="30396"/>
                  <a:pt x="554845" y="75828"/>
                  <a:pt x="624882" y="128167"/>
                </a:cubicBezTo>
                <a:cubicBezTo>
                  <a:pt x="588676" y="134911"/>
                  <a:pt x="553820" y="149156"/>
                  <a:pt x="525114" y="172412"/>
                </a:cubicBezTo>
                <a:cubicBezTo>
                  <a:pt x="475150" y="210776"/>
                  <a:pt x="438027" y="264679"/>
                  <a:pt x="382127" y="295381"/>
                </a:cubicBezTo>
                <a:cubicBezTo>
                  <a:pt x="345490" y="316424"/>
                  <a:pt x="300489" y="318421"/>
                  <a:pt x="260399" y="307036"/>
                </a:cubicBezTo>
                <a:cubicBezTo>
                  <a:pt x="208869" y="292198"/>
                  <a:pt x="157826" y="267485"/>
                  <a:pt x="124264" y="224265"/>
                </a:cubicBezTo>
                <a:cubicBezTo>
                  <a:pt x="88815" y="216010"/>
                  <a:pt x="50019" y="218114"/>
                  <a:pt x="16673" y="201171"/>
                </a:cubicBezTo>
                <a:cubicBezTo>
                  <a:pt x="9820" y="195398"/>
                  <a:pt x="5342" y="187628"/>
                  <a:pt x="0" y="180721"/>
                </a:cubicBezTo>
                <a:cubicBezTo>
                  <a:pt x="647" y="176405"/>
                  <a:pt x="1456" y="172142"/>
                  <a:pt x="2320" y="167879"/>
                </a:cubicBezTo>
                <a:cubicBezTo>
                  <a:pt x="3830" y="165289"/>
                  <a:pt x="6745" y="160164"/>
                  <a:pt x="8255" y="157628"/>
                </a:cubicBezTo>
                <a:cubicBezTo>
                  <a:pt x="17860" y="152232"/>
                  <a:pt x="26709" y="161782"/>
                  <a:pt x="35180" y="165559"/>
                </a:cubicBezTo>
                <a:cubicBezTo>
                  <a:pt x="59569" y="181531"/>
                  <a:pt x="89353" y="184067"/>
                  <a:pt x="117519" y="187790"/>
                </a:cubicBezTo>
                <a:cubicBezTo>
                  <a:pt x="131278" y="126332"/>
                  <a:pt x="170613" y="73454"/>
                  <a:pt x="218365" y="33741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0C5F5DE2-246D-0C3A-7D16-BEB9AF524D98}"/>
              </a:ext>
            </a:extLst>
          </p:cNvPr>
          <p:cNvSpPr/>
          <p:nvPr/>
        </p:nvSpPr>
        <p:spPr>
          <a:xfrm>
            <a:off x="2234804" y="5527370"/>
            <a:ext cx="319844" cy="454915"/>
          </a:xfrm>
          <a:custGeom>
            <a:avLst/>
            <a:gdLst>
              <a:gd name="connsiteX0" fmla="*/ 5160 w 319844"/>
              <a:gd name="connsiteY0" fmla="*/ 0 h 454915"/>
              <a:gd name="connsiteX1" fmla="*/ 50538 w 319844"/>
              <a:gd name="connsiteY1" fmla="*/ 41493 h 454915"/>
              <a:gd name="connsiteX2" fmla="*/ 222716 w 319844"/>
              <a:gd name="connsiteY2" fmla="*/ 102142 h 454915"/>
              <a:gd name="connsiteX3" fmla="*/ 295667 w 319844"/>
              <a:gd name="connsiteY3" fmla="*/ 195326 h 454915"/>
              <a:gd name="connsiteX4" fmla="*/ 291566 w 319844"/>
              <a:gd name="connsiteY4" fmla="*/ 331785 h 454915"/>
              <a:gd name="connsiteX5" fmla="*/ 308725 w 319844"/>
              <a:gd name="connsiteY5" fmla="*/ 361785 h 454915"/>
              <a:gd name="connsiteX6" fmla="*/ 317088 w 319844"/>
              <a:gd name="connsiteY6" fmla="*/ 432470 h 454915"/>
              <a:gd name="connsiteX7" fmla="*/ 289948 w 319844"/>
              <a:gd name="connsiteY7" fmla="*/ 454916 h 454915"/>
              <a:gd name="connsiteX8" fmla="*/ 286225 w 319844"/>
              <a:gd name="connsiteY8" fmla="*/ 396696 h 454915"/>
              <a:gd name="connsiteX9" fmla="*/ 268311 w 319844"/>
              <a:gd name="connsiteY9" fmla="*/ 349699 h 454915"/>
              <a:gd name="connsiteX10" fmla="*/ 187212 w 319844"/>
              <a:gd name="connsiteY10" fmla="*/ 358764 h 454915"/>
              <a:gd name="connsiteX11" fmla="*/ 63164 w 319844"/>
              <a:gd name="connsiteY11" fmla="*/ 309500 h 454915"/>
              <a:gd name="connsiteX12" fmla="*/ 2677 w 319844"/>
              <a:gd name="connsiteY12" fmla="*/ 147844 h 454915"/>
              <a:gd name="connsiteX13" fmla="*/ 5160 w 319844"/>
              <a:gd name="connsiteY13" fmla="*/ 0 h 454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9844" h="454915">
                <a:moveTo>
                  <a:pt x="5160" y="0"/>
                </a:moveTo>
                <a:cubicBezTo>
                  <a:pt x="18434" y="15648"/>
                  <a:pt x="32354" y="31295"/>
                  <a:pt x="50538" y="41493"/>
                </a:cubicBezTo>
                <a:cubicBezTo>
                  <a:pt x="103579" y="73059"/>
                  <a:pt x="167896" y="74731"/>
                  <a:pt x="222716" y="102142"/>
                </a:cubicBezTo>
                <a:cubicBezTo>
                  <a:pt x="259947" y="119624"/>
                  <a:pt x="286440" y="155667"/>
                  <a:pt x="295667" y="195326"/>
                </a:cubicBezTo>
                <a:cubicBezTo>
                  <a:pt x="306134" y="239949"/>
                  <a:pt x="310559" y="288727"/>
                  <a:pt x="291566" y="331785"/>
                </a:cubicBezTo>
                <a:cubicBezTo>
                  <a:pt x="296800" y="341983"/>
                  <a:pt x="302303" y="352181"/>
                  <a:pt x="308725" y="361785"/>
                </a:cubicBezTo>
                <a:cubicBezTo>
                  <a:pt x="316549" y="384124"/>
                  <a:pt x="324049" y="409052"/>
                  <a:pt x="317088" y="432470"/>
                </a:cubicBezTo>
                <a:cubicBezTo>
                  <a:pt x="308994" y="441103"/>
                  <a:pt x="299175" y="447686"/>
                  <a:pt x="289948" y="454916"/>
                </a:cubicBezTo>
                <a:cubicBezTo>
                  <a:pt x="284174" y="435869"/>
                  <a:pt x="290326" y="415905"/>
                  <a:pt x="286225" y="396696"/>
                </a:cubicBezTo>
                <a:cubicBezTo>
                  <a:pt x="282772" y="380185"/>
                  <a:pt x="275163" y="364969"/>
                  <a:pt x="268311" y="349699"/>
                </a:cubicBezTo>
                <a:cubicBezTo>
                  <a:pt x="242087" y="357577"/>
                  <a:pt x="214568" y="362109"/>
                  <a:pt x="187212" y="358764"/>
                </a:cubicBezTo>
                <a:cubicBezTo>
                  <a:pt x="142697" y="354123"/>
                  <a:pt x="94621" y="343979"/>
                  <a:pt x="63164" y="309500"/>
                </a:cubicBezTo>
                <a:cubicBezTo>
                  <a:pt x="22803" y="265903"/>
                  <a:pt x="9422" y="205093"/>
                  <a:pt x="2677" y="147844"/>
                </a:cubicBezTo>
                <a:cubicBezTo>
                  <a:pt x="-1207" y="98688"/>
                  <a:pt x="-1261" y="48994"/>
                  <a:pt x="5160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C7DF4636-8394-1DE7-71C6-6B6A4926A8EF}"/>
              </a:ext>
            </a:extLst>
          </p:cNvPr>
          <p:cNvSpPr/>
          <p:nvPr/>
        </p:nvSpPr>
        <p:spPr>
          <a:xfrm>
            <a:off x="7159907" y="6136307"/>
            <a:ext cx="191388" cy="381359"/>
          </a:xfrm>
          <a:custGeom>
            <a:avLst/>
            <a:gdLst>
              <a:gd name="connsiteX0" fmla="*/ 20708 w 191388"/>
              <a:gd name="connsiteY0" fmla="*/ 111908 h 381359"/>
              <a:gd name="connsiteX1" fmla="*/ 104126 w 191388"/>
              <a:gd name="connsiteY1" fmla="*/ 0 h 381359"/>
              <a:gd name="connsiteX2" fmla="*/ 169415 w 191388"/>
              <a:gd name="connsiteY2" fmla="*/ 131117 h 381359"/>
              <a:gd name="connsiteX3" fmla="*/ 187814 w 191388"/>
              <a:gd name="connsiteY3" fmla="*/ 220740 h 381359"/>
              <a:gd name="connsiteX4" fmla="*/ 119235 w 191388"/>
              <a:gd name="connsiteY4" fmla="*/ 313655 h 381359"/>
              <a:gd name="connsiteX5" fmla="*/ 96033 w 191388"/>
              <a:gd name="connsiteY5" fmla="*/ 377649 h 381359"/>
              <a:gd name="connsiteX6" fmla="*/ 63389 w 191388"/>
              <a:gd name="connsiteY6" fmla="*/ 380616 h 381359"/>
              <a:gd name="connsiteX7" fmla="*/ 80547 w 191388"/>
              <a:gd name="connsiteY7" fmla="*/ 355418 h 381359"/>
              <a:gd name="connsiteX8" fmla="*/ 95817 w 191388"/>
              <a:gd name="connsiteY8" fmla="*/ 312522 h 381359"/>
              <a:gd name="connsiteX9" fmla="*/ 10888 w 191388"/>
              <a:gd name="connsiteY9" fmla="*/ 235687 h 381359"/>
              <a:gd name="connsiteX10" fmla="*/ 20708 w 191388"/>
              <a:gd name="connsiteY10" fmla="*/ 111908 h 381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388" h="381359">
                <a:moveTo>
                  <a:pt x="20708" y="111908"/>
                </a:moveTo>
                <a:cubicBezTo>
                  <a:pt x="41644" y="69929"/>
                  <a:pt x="72345" y="33993"/>
                  <a:pt x="104126" y="0"/>
                </a:cubicBezTo>
                <a:cubicBezTo>
                  <a:pt x="105206" y="51853"/>
                  <a:pt x="141842" y="90811"/>
                  <a:pt x="169415" y="131117"/>
                </a:cubicBezTo>
                <a:cubicBezTo>
                  <a:pt x="187814" y="156747"/>
                  <a:pt x="196934" y="189823"/>
                  <a:pt x="187814" y="220740"/>
                </a:cubicBezTo>
                <a:cubicBezTo>
                  <a:pt x="175836" y="258079"/>
                  <a:pt x="152580" y="292450"/>
                  <a:pt x="119235" y="313655"/>
                </a:cubicBezTo>
                <a:cubicBezTo>
                  <a:pt x="111842" y="335076"/>
                  <a:pt x="108604" y="358332"/>
                  <a:pt x="96033" y="377649"/>
                </a:cubicBezTo>
                <a:cubicBezTo>
                  <a:pt x="86051" y="383476"/>
                  <a:pt x="74180" y="380724"/>
                  <a:pt x="63389" y="380616"/>
                </a:cubicBezTo>
                <a:cubicBezTo>
                  <a:pt x="67328" y="371066"/>
                  <a:pt x="74288" y="363458"/>
                  <a:pt x="80547" y="355418"/>
                </a:cubicBezTo>
                <a:cubicBezTo>
                  <a:pt x="90044" y="343116"/>
                  <a:pt x="92904" y="327414"/>
                  <a:pt x="95817" y="312522"/>
                </a:cubicBezTo>
                <a:cubicBezTo>
                  <a:pt x="59073" y="298709"/>
                  <a:pt x="30691" y="268709"/>
                  <a:pt x="10888" y="235687"/>
                </a:cubicBezTo>
                <a:cubicBezTo>
                  <a:pt x="-9400" y="196675"/>
                  <a:pt x="1446" y="149139"/>
                  <a:pt x="20708" y="111908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0A36EC13-0BCB-F7E8-99D5-E6860F9187E0}"/>
              </a:ext>
            </a:extLst>
          </p:cNvPr>
          <p:cNvSpPr/>
          <p:nvPr/>
        </p:nvSpPr>
        <p:spPr>
          <a:xfrm>
            <a:off x="10841103" y="5857748"/>
            <a:ext cx="326496" cy="181786"/>
          </a:xfrm>
          <a:custGeom>
            <a:avLst/>
            <a:gdLst>
              <a:gd name="connsiteX0" fmla="*/ 149786 w 326496"/>
              <a:gd name="connsiteY0" fmla="*/ 6914 h 181786"/>
              <a:gd name="connsiteX1" fmla="*/ 326497 w 326496"/>
              <a:gd name="connsiteY1" fmla="*/ 22076 h 181786"/>
              <a:gd name="connsiteX2" fmla="*/ 244751 w 326496"/>
              <a:gd name="connsiteY2" fmla="*/ 133444 h 181786"/>
              <a:gd name="connsiteX3" fmla="*/ 164732 w 326496"/>
              <a:gd name="connsiteY3" fmla="*/ 181305 h 181786"/>
              <a:gd name="connsiteX4" fmla="*/ 81206 w 326496"/>
              <a:gd name="connsiteY4" fmla="*/ 164146 h 181786"/>
              <a:gd name="connsiteX5" fmla="*/ 18130 w 326496"/>
              <a:gd name="connsiteY5" fmla="*/ 169002 h 181786"/>
              <a:gd name="connsiteX6" fmla="*/ 0 w 326496"/>
              <a:gd name="connsiteY6" fmla="*/ 150818 h 181786"/>
              <a:gd name="connsiteX7" fmla="*/ 59731 w 326496"/>
              <a:gd name="connsiteY7" fmla="*/ 146880 h 181786"/>
              <a:gd name="connsiteX8" fmla="*/ 70252 w 326496"/>
              <a:gd name="connsiteY8" fmla="*/ 143534 h 181786"/>
              <a:gd name="connsiteX9" fmla="*/ 149786 w 326496"/>
              <a:gd name="connsiteY9" fmla="*/ 6914 h 18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6496" h="181786">
                <a:moveTo>
                  <a:pt x="149786" y="6914"/>
                </a:moveTo>
                <a:cubicBezTo>
                  <a:pt x="208222" y="-7925"/>
                  <a:pt x="270273" y="2975"/>
                  <a:pt x="326497" y="22076"/>
                </a:cubicBezTo>
                <a:cubicBezTo>
                  <a:pt x="283169" y="45062"/>
                  <a:pt x="268007" y="93785"/>
                  <a:pt x="244751" y="133444"/>
                </a:cubicBezTo>
                <a:cubicBezTo>
                  <a:pt x="228888" y="162203"/>
                  <a:pt x="197808" y="181628"/>
                  <a:pt x="164732" y="181305"/>
                </a:cubicBezTo>
                <a:cubicBezTo>
                  <a:pt x="135595" y="183894"/>
                  <a:pt x="107429" y="175747"/>
                  <a:pt x="81206" y="164146"/>
                </a:cubicBezTo>
                <a:cubicBezTo>
                  <a:pt x="60162" y="162203"/>
                  <a:pt x="39389" y="172995"/>
                  <a:pt x="18130" y="169002"/>
                </a:cubicBezTo>
                <a:cubicBezTo>
                  <a:pt x="11439" y="163552"/>
                  <a:pt x="5719" y="157077"/>
                  <a:pt x="0" y="150818"/>
                </a:cubicBezTo>
                <a:cubicBezTo>
                  <a:pt x="19371" y="144991"/>
                  <a:pt x="39820" y="148984"/>
                  <a:pt x="59731" y="146880"/>
                </a:cubicBezTo>
                <a:cubicBezTo>
                  <a:pt x="62375" y="146016"/>
                  <a:pt x="67609" y="144397"/>
                  <a:pt x="70252" y="143534"/>
                </a:cubicBezTo>
                <a:cubicBezTo>
                  <a:pt x="67232" y="89091"/>
                  <a:pt x="91998" y="22184"/>
                  <a:pt x="149786" y="6914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F08FD12F-848A-0093-5DF7-E572C9118061}"/>
              </a:ext>
            </a:extLst>
          </p:cNvPr>
          <p:cNvSpPr/>
          <p:nvPr/>
        </p:nvSpPr>
        <p:spPr>
          <a:xfrm>
            <a:off x="4453537" y="6070969"/>
            <a:ext cx="198494" cy="389789"/>
          </a:xfrm>
          <a:custGeom>
            <a:avLst/>
            <a:gdLst>
              <a:gd name="connsiteX0" fmla="*/ 11781 w 198494"/>
              <a:gd name="connsiteY0" fmla="*/ 143095 h 389789"/>
              <a:gd name="connsiteX1" fmla="*/ 145380 w 198494"/>
              <a:gd name="connsiteY1" fmla="*/ 0 h 389789"/>
              <a:gd name="connsiteX2" fmla="*/ 159247 w 198494"/>
              <a:gd name="connsiteY2" fmla="*/ 87033 h 389789"/>
              <a:gd name="connsiteX3" fmla="*/ 195884 w 198494"/>
              <a:gd name="connsiteY3" fmla="*/ 220201 h 389789"/>
              <a:gd name="connsiteX4" fmla="*/ 107124 w 198494"/>
              <a:gd name="connsiteY4" fmla="*/ 320238 h 389789"/>
              <a:gd name="connsiteX5" fmla="*/ 83976 w 198494"/>
              <a:gd name="connsiteY5" fmla="*/ 354447 h 389789"/>
              <a:gd name="connsiteX6" fmla="*/ 87214 w 198494"/>
              <a:gd name="connsiteY6" fmla="*/ 370904 h 389789"/>
              <a:gd name="connsiteX7" fmla="*/ 82573 w 198494"/>
              <a:gd name="connsiteY7" fmla="*/ 360166 h 389789"/>
              <a:gd name="connsiteX8" fmla="*/ 51170 w 198494"/>
              <a:gd name="connsiteY8" fmla="*/ 389789 h 389789"/>
              <a:gd name="connsiteX9" fmla="*/ 30828 w 198494"/>
              <a:gd name="connsiteY9" fmla="*/ 378944 h 389789"/>
              <a:gd name="connsiteX10" fmla="*/ 49282 w 198494"/>
              <a:gd name="connsiteY10" fmla="*/ 360221 h 389789"/>
              <a:gd name="connsiteX11" fmla="*/ 77879 w 198494"/>
              <a:gd name="connsiteY11" fmla="*/ 319321 h 389789"/>
              <a:gd name="connsiteX12" fmla="*/ 8328 w 198494"/>
              <a:gd name="connsiteY12" fmla="*/ 233583 h 389789"/>
              <a:gd name="connsiteX13" fmla="*/ 11781 w 198494"/>
              <a:gd name="connsiteY13" fmla="*/ 143096 h 389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494" h="389789">
                <a:moveTo>
                  <a:pt x="11781" y="143095"/>
                </a:moveTo>
                <a:cubicBezTo>
                  <a:pt x="39353" y="82285"/>
                  <a:pt x="93203" y="39119"/>
                  <a:pt x="145380" y="0"/>
                </a:cubicBezTo>
                <a:cubicBezTo>
                  <a:pt x="142035" y="29677"/>
                  <a:pt x="146297" y="60001"/>
                  <a:pt x="159247" y="87033"/>
                </a:cubicBezTo>
                <a:cubicBezTo>
                  <a:pt x="177160" y="129120"/>
                  <a:pt x="207593" y="172071"/>
                  <a:pt x="195884" y="220201"/>
                </a:cubicBezTo>
                <a:cubicBezTo>
                  <a:pt x="182719" y="264122"/>
                  <a:pt x="148563" y="301137"/>
                  <a:pt x="107124" y="320238"/>
                </a:cubicBezTo>
                <a:cubicBezTo>
                  <a:pt x="93689" y="326389"/>
                  <a:pt x="91099" y="342900"/>
                  <a:pt x="83976" y="354447"/>
                </a:cubicBezTo>
                <a:cubicBezTo>
                  <a:pt x="84786" y="358548"/>
                  <a:pt x="86405" y="366749"/>
                  <a:pt x="87214" y="370904"/>
                </a:cubicBezTo>
                <a:cubicBezTo>
                  <a:pt x="86080" y="368206"/>
                  <a:pt x="83707" y="362864"/>
                  <a:pt x="82573" y="360166"/>
                </a:cubicBezTo>
                <a:cubicBezTo>
                  <a:pt x="73994" y="371929"/>
                  <a:pt x="64174" y="382883"/>
                  <a:pt x="51170" y="389789"/>
                </a:cubicBezTo>
                <a:cubicBezTo>
                  <a:pt x="44371" y="386120"/>
                  <a:pt x="37573" y="382505"/>
                  <a:pt x="30828" y="378944"/>
                </a:cubicBezTo>
                <a:cubicBezTo>
                  <a:pt x="36925" y="372631"/>
                  <a:pt x="43130" y="366480"/>
                  <a:pt x="49282" y="360221"/>
                </a:cubicBezTo>
                <a:cubicBezTo>
                  <a:pt x="56944" y="345329"/>
                  <a:pt x="68383" y="332973"/>
                  <a:pt x="77879" y="319321"/>
                </a:cubicBezTo>
                <a:cubicBezTo>
                  <a:pt x="46314" y="298925"/>
                  <a:pt x="22788" y="268008"/>
                  <a:pt x="8328" y="233583"/>
                </a:cubicBezTo>
                <a:cubicBezTo>
                  <a:pt x="-4784" y="204823"/>
                  <a:pt x="-1493" y="171154"/>
                  <a:pt x="11781" y="143096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A4C5C1BB-29D1-6DCB-A5DE-C802F28974E6}"/>
              </a:ext>
            </a:extLst>
          </p:cNvPr>
          <p:cNvSpPr/>
          <p:nvPr/>
        </p:nvSpPr>
        <p:spPr>
          <a:xfrm>
            <a:off x="658741" y="5556173"/>
            <a:ext cx="647436" cy="520753"/>
          </a:xfrm>
          <a:custGeom>
            <a:avLst/>
            <a:gdLst>
              <a:gd name="connsiteX0" fmla="*/ 289158 w 647436"/>
              <a:gd name="connsiteY0" fmla="*/ 50676 h 520753"/>
              <a:gd name="connsiteX1" fmla="*/ 647436 w 647436"/>
              <a:gd name="connsiteY1" fmla="*/ 1304 h 520753"/>
              <a:gd name="connsiteX2" fmla="*/ 575727 w 647436"/>
              <a:gd name="connsiteY2" fmla="*/ 109975 h 520753"/>
              <a:gd name="connsiteX3" fmla="*/ 491499 w 647436"/>
              <a:gd name="connsiteY3" fmla="*/ 381921 h 520753"/>
              <a:gd name="connsiteX4" fmla="*/ 290507 w 647436"/>
              <a:gd name="connsiteY4" fmla="*/ 476454 h 520753"/>
              <a:gd name="connsiteX5" fmla="*/ 177520 w 647436"/>
              <a:gd name="connsiteY5" fmla="*/ 463774 h 520753"/>
              <a:gd name="connsiteX6" fmla="*/ 88976 w 647436"/>
              <a:gd name="connsiteY6" fmla="*/ 508613 h 520753"/>
              <a:gd name="connsiteX7" fmla="*/ 47914 w 647436"/>
              <a:gd name="connsiteY7" fmla="*/ 518865 h 520753"/>
              <a:gd name="connsiteX8" fmla="*/ 16025 w 647436"/>
              <a:gd name="connsiteY8" fmla="*/ 507912 h 520753"/>
              <a:gd name="connsiteX9" fmla="*/ 19371 w 647436"/>
              <a:gd name="connsiteY9" fmla="*/ 520754 h 520753"/>
              <a:gd name="connsiteX10" fmla="*/ 0 w 647436"/>
              <a:gd name="connsiteY10" fmla="*/ 465555 h 520753"/>
              <a:gd name="connsiteX11" fmla="*/ 27248 w 647436"/>
              <a:gd name="connsiteY11" fmla="*/ 465663 h 520753"/>
              <a:gd name="connsiteX12" fmla="*/ 147790 w 647436"/>
              <a:gd name="connsiteY12" fmla="*/ 430105 h 520753"/>
              <a:gd name="connsiteX13" fmla="*/ 140343 w 647436"/>
              <a:gd name="connsiteY13" fmla="*/ 205210 h 520753"/>
              <a:gd name="connsiteX14" fmla="*/ 289158 w 647436"/>
              <a:gd name="connsiteY14" fmla="*/ 50676 h 52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47436" h="520753">
                <a:moveTo>
                  <a:pt x="289158" y="50676"/>
                </a:moveTo>
                <a:cubicBezTo>
                  <a:pt x="401875" y="3516"/>
                  <a:pt x="526733" y="-3552"/>
                  <a:pt x="647436" y="1304"/>
                </a:cubicBezTo>
                <a:cubicBezTo>
                  <a:pt x="615763" y="31629"/>
                  <a:pt x="589648" y="68050"/>
                  <a:pt x="575727" y="109975"/>
                </a:cubicBezTo>
                <a:cubicBezTo>
                  <a:pt x="542381" y="198897"/>
                  <a:pt x="548208" y="302172"/>
                  <a:pt x="491499" y="381921"/>
                </a:cubicBezTo>
                <a:cubicBezTo>
                  <a:pt x="445743" y="445807"/>
                  <a:pt x="364807" y="468145"/>
                  <a:pt x="290507" y="476454"/>
                </a:cubicBezTo>
                <a:cubicBezTo>
                  <a:pt x="252413" y="481958"/>
                  <a:pt x="213564" y="476778"/>
                  <a:pt x="177520" y="463774"/>
                </a:cubicBezTo>
                <a:cubicBezTo>
                  <a:pt x="149462" y="481418"/>
                  <a:pt x="119786" y="496473"/>
                  <a:pt x="88976" y="508613"/>
                </a:cubicBezTo>
                <a:cubicBezTo>
                  <a:pt x="75648" y="513199"/>
                  <a:pt x="62159" y="518595"/>
                  <a:pt x="47914" y="518865"/>
                </a:cubicBezTo>
                <a:cubicBezTo>
                  <a:pt x="36691" y="517192"/>
                  <a:pt x="26493" y="511742"/>
                  <a:pt x="16025" y="507912"/>
                </a:cubicBezTo>
                <a:cubicBezTo>
                  <a:pt x="16889" y="511149"/>
                  <a:pt x="18561" y="517516"/>
                  <a:pt x="19371" y="520754"/>
                </a:cubicBezTo>
                <a:cubicBezTo>
                  <a:pt x="12842" y="502354"/>
                  <a:pt x="1295" y="485465"/>
                  <a:pt x="0" y="465555"/>
                </a:cubicBezTo>
                <a:cubicBezTo>
                  <a:pt x="9065" y="465393"/>
                  <a:pt x="18130" y="465393"/>
                  <a:pt x="27248" y="465663"/>
                </a:cubicBezTo>
                <a:cubicBezTo>
                  <a:pt x="70522" y="474620"/>
                  <a:pt x="111044" y="449691"/>
                  <a:pt x="147790" y="430105"/>
                </a:cubicBezTo>
                <a:cubicBezTo>
                  <a:pt x="116926" y="359205"/>
                  <a:pt x="122807" y="278700"/>
                  <a:pt x="140343" y="205210"/>
                </a:cubicBezTo>
                <a:cubicBezTo>
                  <a:pt x="159067" y="131936"/>
                  <a:pt x="221819" y="79057"/>
                  <a:pt x="289158" y="50676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98890A1F-50F2-A742-6BEC-71990C30E411}"/>
              </a:ext>
            </a:extLst>
          </p:cNvPr>
          <p:cNvSpPr/>
          <p:nvPr/>
        </p:nvSpPr>
        <p:spPr>
          <a:xfrm>
            <a:off x="7923522" y="5963907"/>
            <a:ext cx="489502" cy="344801"/>
          </a:xfrm>
          <a:custGeom>
            <a:avLst/>
            <a:gdLst>
              <a:gd name="connsiteX0" fmla="*/ 289266 w 489502"/>
              <a:gd name="connsiteY0" fmla="*/ 7513 h 344801"/>
              <a:gd name="connsiteX1" fmla="*/ 489502 w 489502"/>
              <a:gd name="connsiteY1" fmla="*/ 7189 h 344801"/>
              <a:gd name="connsiteX2" fmla="*/ 452380 w 489502"/>
              <a:gd name="connsiteY2" fmla="*/ 50301 h 344801"/>
              <a:gd name="connsiteX3" fmla="*/ 371120 w 489502"/>
              <a:gd name="connsiteY3" fmla="*/ 254476 h 344801"/>
              <a:gd name="connsiteX4" fmla="*/ 277180 w 489502"/>
              <a:gd name="connsiteY4" fmla="*/ 318200 h 344801"/>
              <a:gd name="connsiteX5" fmla="*/ 128203 w 489502"/>
              <a:gd name="connsiteY5" fmla="*/ 311348 h 344801"/>
              <a:gd name="connsiteX6" fmla="*/ 24497 w 489502"/>
              <a:gd name="connsiteY6" fmla="*/ 344801 h 344801"/>
              <a:gd name="connsiteX7" fmla="*/ 0 w 489502"/>
              <a:gd name="connsiteY7" fmla="*/ 317067 h 344801"/>
              <a:gd name="connsiteX8" fmla="*/ 2212 w 489502"/>
              <a:gd name="connsiteY8" fmla="*/ 305574 h 344801"/>
              <a:gd name="connsiteX9" fmla="*/ 20125 w 489502"/>
              <a:gd name="connsiteY9" fmla="*/ 300394 h 344801"/>
              <a:gd name="connsiteX10" fmla="*/ 64748 w 489502"/>
              <a:gd name="connsiteY10" fmla="*/ 302067 h 344801"/>
              <a:gd name="connsiteX11" fmla="*/ 109048 w 489502"/>
              <a:gd name="connsiteY11" fmla="*/ 286203 h 344801"/>
              <a:gd name="connsiteX12" fmla="*/ 100792 w 489502"/>
              <a:gd name="connsiteY12" fmla="*/ 200465 h 344801"/>
              <a:gd name="connsiteX13" fmla="*/ 144983 w 489502"/>
              <a:gd name="connsiteY13" fmla="*/ 76902 h 344801"/>
              <a:gd name="connsiteX14" fmla="*/ 289266 w 489502"/>
              <a:gd name="connsiteY14" fmla="*/ 7513 h 344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89502" h="344801">
                <a:moveTo>
                  <a:pt x="289266" y="7513"/>
                </a:moveTo>
                <a:cubicBezTo>
                  <a:pt x="355472" y="-3171"/>
                  <a:pt x="423188" y="-1714"/>
                  <a:pt x="489502" y="7189"/>
                </a:cubicBezTo>
                <a:cubicBezTo>
                  <a:pt x="479034" y="23161"/>
                  <a:pt x="462793" y="34276"/>
                  <a:pt x="452380" y="50301"/>
                </a:cubicBezTo>
                <a:cubicBezTo>
                  <a:pt x="410401" y="111975"/>
                  <a:pt x="410401" y="191562"/>
                  <a:pt x="371120" y="254476"/>
                </a:cubicBezTo>
                <a:cubicBezTo>
                  <a:pt x="350562" y="287930"/>
                  <a:pt x="314788" y="309243"/>
                  <a:pt x="277180" y="318200"/>
                </a:cubicBezTo>
                <a:cubicBezTo>
                  <a:pt x="228295" y="329532"/>
                  <a:pt x="174931" y="332553"/>
                  <a:pt x="128203" y="311348"/>
                </a:cubicBezTo>
                <a:cubicBezTo>
                  <a:pt x="95667" y="327913"/>
                  <a:pt x="61026" y="341024"/>
                  <a:pt x="24497" y="344801"/>
                </a:cubicBezTo>
                <a:cubicBezTo>
                  <a:pt x="16403" y="335467"/>
                  <a:pt x="8202" y="326241"/>
                  <a:pt x="0" y="317067"/>
                </a:cubicBezTo>
                <a:cubicBezTo>
                  <a:pt x="647" y="313182"/>
                  <a:pt x="1349" y="309351"/>
                  <a:pt x="2212" y="305574"/>
                </a:cubicBezTo>
                <a:cubicBezTo>
                  <a:pt x="7985" y="303794"/>
                  <a:pt x="14137" y="302283"/>
                  <a:pt x="20125" y="300394"/>
                </a:cubicBezTo>
                <a:cubicBezTo>
                  <a:pt x="34209" y="307085"/>
                  <a:pt x="50072" y="306707"/>
                  <a:pt x="64748" y="302067"/>
                </a:cubicBezTo>
                <a:cubicBezTo>
                  <a:pt x="79749" y="297642"/>
                  <a:pt x="94479" y="292031"/>
                  <a:pt x="109048" y="286203"/>
                </a:cubicBezTo>
                <a:cubicBezTo>
                  <a:pt x="101817" y="258308"/>
                  <a:pt x="96529" y="229278"/>
                  <a:pt x="100792" y="200465"/>
                </a:cubicBezTo>
                <a:cubicBezTo>
                  <a:pt x="106350" y="156975"/>
                  <a:pt x="114714" y="110626"/>
                  <a:pt x="144983" y="76902"/>
                </a:cubicBezTo>
                <a:cubicBezTo>
                  <a:pt x="181729" y="35787"/>
                  <a:pt x="236334" y="16848"/>
                  <a:pt x="289266" y="7513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64D6ED44-BF0C-3E40-56A3-2D74D5A1F422}"/>
              </a:ext>
            </a:extLst>
          </p:cNvPr>
          <p:cNvSpPr/>
          <p:nvPr/>
        </p:nvSpPr>
        <p:spPr>
          <a:xfrm>
            <a:off x="10161441" y="6348286"/>
            <a:ext cx="483747" cy="262457"/>
          </a:xfrm>
          <a:custGeom>
            <a:avLst/>
            <a:gdLst>
              <a:gd name="connsiteX0" fmla="*/ 60756 w 483747"/>
              <a:gd name="connsiteY0" fmla="*/ 36547 h 262457"/>
              <a:gd name="connsiteX1" fmla="*/ 254949 w 483747"/>
              <a:gd name="connsiteY1" fmla="*/ 125 h 262457"/>
              <a:gd name="connsiteX2" fmla="*/ 350832 w 483747"/>
              <a:gd name="connsiteY2" fmla="*/ 47176 h 262457"/>
              <a:gd name="connsiteX3" fmla="*/ 406948 w 483747"/>
              <a:gd name="connsiteY3" fmla="*/ 138311 h 262457"/>
              <a:gd name="connsiteX4" fmla="*/ 418333 w 483747"/>
              <a:gd name="connsiteY4" fmla="*/ 162915 h 262457"/>
              <a:gd name="connsiteX5" fmla="*/ 483244 w 483747"/>
              <a:gd name="connsiteY5" fmla="*/ 218923 h 262457"/>
              <a:gd name="connsiteX6" fmla="*/ 478442 w 483747"/>
              <a:gd name="connsiteY6" fmla="*/ 249841 h 262457"/>
              <a:gd name="connsiteX7" fmla="*/ 450815 w 483747"/>
              <a:gd name="connsiteY7" fmla="*/ 230416 h 262457"/>
              <a:gd name="connsiteX8" fmla="*/ 401174 w 483747"/>
              <a:gd name="connsiteY8" fmla="*/ 186926 h 262457"/>
              <a:gd name="connsiteX9" fmla="*/ 270759 w 483747"/>
              <a:gd name="connsiteY9" fmla="*/ 259499 h 262457"/>
              <a:gd name="connsiteX10" fmla="*/ 145038 w 483747"/>
              <a:gd name="connsiteY10" fmla="*/ 225884 h 262457"/>
              <a:gd name="connsiteX11" fmla="*/ 0 w 483747"/>
              <a:gd name="connsiteY11" fmla="*/ 25809 h 262457"/>
              <a:gd name="connsiteX12" fmla="*/ 60756 w 483747"/>
              <a:gd name="connsiteY12" fmla="*/ 36547 h 2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3747" h="262457">
                <a:moveTo>
                  <a:pt x="60756" y="36547"/>
                </a:moveTo>
                <a:cubicBezTo>
                  <a:pt x="127502" y="35899"/>
                  <a:pt x="187934" y="-2465"/>
                  <a:pt x="254949" y="125"/>
                </a:cubicBezTo>
                <a:cubicBezTo>
                  <a:pt x="291910" y="935"/>
                  <a:pt x="326173" y="20467"/>
                  <a:pt x="350832" y="47176"/>
                </a:cubicBezTo>
                <a:cubicBezTo>
                  <a:pt x="375005" y="73508"/>
                  <a:pt x="398260" y="102914"/>
                  <a:pt x="406948" y="138311"/>
                </a:cubicBezTo>
                <a:cubicBezTo>
                  <a:pt x="410023" y="146674"/>
                  <a:pt x="409592" y="157843"/>
                  <a:pt x="418333" y="162915"/>
                </a:cubicBezTo>
                <a:cubicBezTo>
                  <a:pt x="440941" y="180074"/>
                  <a:pt x="468081" y="193995"/>
                  <a:pt x="483244" y="218923"/>
                </a:cubicBezTo>
                <a:cubicBezTo>
                  <a:pt x="484431" y="229445"/>
                  <a:pt x="483783" y="240344"/>
                  <a:pt x="478442" y="249841"/>
                </a:cubicBezTo>
                <a:cubicBezTo>
                  <a:pt x="464197" y="254697"/>
                  <a:pt x="458261" y="238833"/>
                  <a:pt x="450815" y="230416"/>
                </a:cubicBezTo>
                <a:cubicBezTo>
                  <a:pt x="438297" y="211855"/>
                  <a:pt x="419574" y="199013"/>
                  <a:pt x="401174" y="186926"/>
                </a:cubicBezTo>
                <a:cubicBezTo>
                  <a:pt x="367990" y="225830"/>
                  <a:pt x="319806" y="248330"/>
                  <a:pt x="270759" y="259499"/>
                </a:cubicBezTo>
                <a:cubicBezTo>
                  <a:pt x="226298" y="269697"/>
                  <a:pt x="180434" y="252323"/>
                  <a:pt x="145038" y="225884"/>
                </a:cubicBezTo>
                <a:cubicBezTo>
                  <a:pt x="79156" y="174192"/>
                  <a:pt x="34749" y="100810"/>
                  <a:pt x="0" y="25809"/>
                </a:cubicBezTo>
                <a:cubicBezTo>
                  <a:pt x="19695" y="31799"/>
                  <a:pt x="39983" y="36817"/>
                  <a:pt x="60756" y="36547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6DC8E728-6B88-D5A0-0CAC-F0FFA7D852AC}"/>
              </a:ext>
            </a:extLst>
          </p:cNvPr>
          <p:cNvSpPr/>
          <p:nvPr/>
        </p:nvSpPr>
        <p:spPr>
          <a:xfrm>
            <a:off x="3647718" y="6271952"/>
            <a:ext cx="397134" cy="216893"/>
          </a:xfrm>
          <a:custGeom>
            <a:avLst/>
            <a:gdLst>
              <a:gd name="connsiteX0" fmla="*/ 168132 w 397134"/>
              <a:gd name="connsiteY0" fmla="*/ 5120 h 216893"/>
              <a:gd name="connsiteX1" fmla="*/ 308799 w 397134"/>
              <a:gd name="connsiteY1" fmla="*/ 29347 h 216893"/>
              <a:gd name="connsiteX2" fmla="*/ 365239 w 397134"/>
              <a:gd name="connsiteY2" fmla="*/ 23034 h 216893"/>
              <a:gd name="connsiteX3" fmla="*/ 393836 w 397134"/>
              <a:gd name="connsiteY3" fmla="*/ 35930 h 216893"/>
              <a:gd name="connsiteX4" fmla="*/ 394052 w 397134"/>
              <a:gd name="connsiteY4" fmla="*/ 64312 h 216893"/>
              <a:gd name="connsiteX5" fmla="*/ 320400 w 397134"/>
              <a:gd name="connsiteY5" fmla="*/ 50715 h 216893"/>
              <a:gd name="connsiteX6" fmla="*/ 280417 w 397134"/>
              <a:gd name="connsiteY6" fmla="*/ 170446 h 216893"/>
              <a:gd name="connsiteX7" fmla="*/ 184049 w 397134"/>
              <a:gd name="connsiteY7" fmla="*/ 216256 h 216893"/>
              <a:gd name="connsiteX8" fmla="*/ 0 w 397134"/>
              <a:gd name="connsiteY8" fmla="*/ 180806 h 216893"/>
              <a:gd name="connsiteX9" fmla="*/ 76026 w 397134"/>
              <a:gd name="connsiteY9" fmla="*/ 105535 h 216893"/>
              <a:gd name="connsiteX10" fmla="*/ 168131 w 397134"/>
              <a:gd name="connsiteY10" fmla="*/ 5120 h 216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7134" h="216893">
                <a:moveTo>
                  <a:pt x="168132" y="5120"/>
                </a:moveTo>
                <a:cubicBezTo>
                  <a:pt x="215345" y="-6534"/>
                  <a:pt x="268385" y="1775"/>
                  <a:pt x="308799" y="29347"/>
                </a:cubicBezTo>
                <a:cubicBezTo>
                  <a:pt x="327577" y="27405"/>
                  <a:pt x="346300" y="24383"/>
                  <a:pt x="365239" y="23034"/>
                </a:cubicBezTo>
                <a:cubicBezTo>
                  <a:pt x="375275" y="25085"/>
                  <a:pt x="388765" y="24869"/>
                  <a:pt x="393836" y="35930"/>
                </a:cubicBezTo>
                <a:cubicBezTo>
                  <a:pt x="400311" y="44402"/>
                  <a:pt x="395509" y="55031"/>
                  <a:pt x="394052" y="64312"/>
                </a:cubicBezTo>
                <a:cubicBezTo>
                  <a:pt x="376569" y="41433"/>
                  <a:pt x="344950" y="49312"/>
                  <a:pt x="320400" y="50715"/>
                </a:cubicBezTo>
                <a:cubicBezTo>
                  <a:pt x="319590" y="93503"/>
                  <a:pt x="305777" y="135859"/>
                  <a:pt x="280417" y="170446"/>
                </a:cubicBezTo>
                <a:cubicBezTo>
                  <a:pt x="257701" y="199853"/>
                  <a:pt x="220147" y="213774"/>
                  <a:pt x="184049" y="216256"/>
                </a:cubicBezTo>
                <a:cubicBezTo>
                  <a:pt x="120703" y="220573"/>
                  <a:pt x="58760" y="202335"/>
                  <a:pt x="0" y="180806"/>
                </a:cubicBezTo>
                <a:cubicBezTo>
                  <a:pt x="33346" y="165320"/>
                  <a:pt x="58706" y="137532"/>
                  <a:pt x="76026" y="105535"/>
                </a:cubicBezTo>
                <a:cubicBezTo>
                  <a:pt x="99228" y="66848"/>
                  <a:pt x="121405" y="19365"/>
                  <a:pt x="168131" y="512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89908F8F-A197-AC00-72DA-139235B25CA8}"/>
              </a:ext>
            </a:extLst>
          </p:cNvPr>
          <p:cNvSpPr/>
          <p:nvPr/>
        </p:nvSpPr>
        <p:spPr>
          <a:xfrm>
            <a:off x="5197981" y="5754828"/>
            <a:ext cx="603299" cy="569413"/>
          </a:xfrm>
          <a:custGeom>
            <a:avLst/>
            <a:gdLst>
              <a:gd name="connsiteX0" fmla="*/ 280634 w 603299"/>
              <a:gd name="connsiteY0" fmla="*/ 65235 h 569413"/>
              <a:gd name="connsiteX1" fmla="*/ 603299 w 603299"/>
              <a:gd name="connsiteY1" fmla="*/ 0 h 569413"/>
              <a:gd name="connsiteX2" fmla="*/ 551123 w 603299"/>
              <a:gd name="connsiteY2" fmla="*/ 81799 h 569413"/>
              <a:gd name="connsiteX3" fmla="*/ 508712 w 603299"/>
              <a:gd name="connsiteY3" fmla="*/ 320885 h 569413"/>
              <a:gd name="connsiteX4" fmla="*/ 451679 w 603299"/>
              <a:gd name="connsiteY4" fmla="*/ 429556 h 569413"/>
              <a:gd name="connsiteX5" fmla="*/ 332864 w 603299"/>
              <a:gd name="connsiteY5" fmla="*/ 493765 h 569413"/>
              <a:gd name="connsiteX6" fmla="*/ 175794 w 603299"/>
              <a:gd name="connsiteY6" fmla="*/ 501859 h 569413"/>
              <a:gd name="connsiteX7" fmla="*/ 39336 w 603299"/>
              <a:gd name="connsiteY7" fmla="*/ 569414 h 569413"/>
              <a:gd name="connsiteX8" fmla="*/ 1888 w 603299"/>
              <a:gd name="connsiteY8" fmla="*/ 543407 h 569413"/>
              <a:gd name="connsiteX9" fmla="*/ 0 w 603299"/>
              <a:gd name="connsiteY9" fmla="*/ 518856 h 569413"/>
              <a:gd name="connsiteX10" fmla="*/ 25144 w 603299"/>
              <a:gd name="connsiteY10" fmla="*/ 518370 h 569413"/>
              <a:gd name="connsiteX11" fmla="*/ 142448 w 603299"/>
              <a:gd name="connsiteY11" fmla="*/ 470942 h 569413"/>
              <a:gd name="connsiteX12" fmla="*/ 113041 w 603299"/>
              <a:gd name="connsiteY12" fmla="*/ 261479 h 569413"/>
              <a:gd name="connsiteX13" fmla="*/ 179571 w 603299"/>
              <a:gd name="connsiteY13" fmla="*/ 130955 h 569413"/>
              <a:gd name="connsiteX14" fmla="*/ 280633 w 603299"/>
              <a:gd name="connsiteY14" fmla="*/ 65235 h 569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3299" h="569413">
                <a:moveTo>
                  <a:pt x="280634" y="65235"/>
                </a:moveTo>
                <a:cubicBezTo>
                  <a:pt x="382236" y="21421"/>
                  <a:pt x="493388" y="4586"/>
                  <a:pt x="603299" y="0"/>
                </a:cubicBezTo>
                <a:cubicBezTo>
                  <a:pt x="582202" y="24605"/>
                  <a:pt x="562076" y="50882"/>
                  <a:pt x="551123" y="81799"/>
                </a:cubicBezTo>
                <a:cubicBezTo>
                  <a:pt x="521554" y="158203"/>
                  <a:pt x="526842" y="241892"/>
                  <a:pt x="508712" y="320885"/>
                </a:cubicBezTo>
                <a:cubicBezTo>
                  <a:pt x="499108" y="360922"/>
                  <a:pt x="481680" y="400527"/>
                  <a:pt x="451679" y="429556"/>
                </a:cubicBezTo>
                <a:cubicBezTo>
                  <a:pt x="419304" y="462038"/>
                  <a:pt x="376138" y="480761"/>
                  <a:pt x="332864" y="493765"/>
                </a:cubicBezTo>
                <a:cubicBezTo>
                  <a:pt x="282252" y="508927"/>
                  <a:pt x="227378" y="517776"/>
                  <a:pt x="175794" y="501859"/>
                </a:cubicBezTo>
                <a:cubicBezTo>
                  <a:pt x="133653" y="529431"/>
                  <a:pt x="90919" y="563802"/>
                  <a:pt x="39336" y="569414"/>
                </a:cubicBezTo>
                <a:cubicBezTo>
                  <a:pt x="26386" y="561320"/>
                  <a:pt x="14246" y="552202"/>
                  <a:pt x="1888" y="543407"/>
                </a:cubicBezTo>
                <a:cubicBezTo>
                  <a:pt x="1134" y="535205"/>
                  <a:pt x="485" y="527004"/>
                  <a:pt x="0" y="518856"/>
                </a:cubicBezTo>
                <a:cubicBezTo>
                  <a:pt x="8310" y="518586"/>
                  <a:pt x="16619" y="518370"/>
                  <a:pt x="25144" y="518370"/>
                </a:cubicBezTo>
                <a:cubicBezTo>
                  <a:pt x="69227" y="520475"/>
                  <a:pt x="107538" y="494521"/>
                  <a:pt x="142448" y="470942"/>
                </a:cubicBezTo>
                <a:cubicBezTo>
                  <a:pt x="107430" y="407488"/>
                  <a:pt x="104300" y="331893"/>
                  <a:pt x="113041" y="261479"/>
                </a:cubicBezTo>
                <a:cubicBezTo>
                  <a:pt x="118275" y="211730"/>
                  <a:pt x="143257" y="165003"/>
                  <a:pt x="179571" y="130955"/>
                </a:cubicBezTo>
                <a:cubicBezTo>
                  <a:pt x="208923" y="103112"/>
                  <a:pt x="243942" y="81961"/>
                  <a:pt x="280633" y="65235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E5CD6BD3-62D7-810F-4098-5EAC779464CA}"/>
              </a:ext>
            </a:extLst>
          </p:cNvPr>
          <p:cNvSpPr/>
          <p:nvPr/>
        </p:nvSpPr>
        <p:spPr>
          <a:xfrm>
            <a:off x="1601304" y="6207727"/>
            <a:ext cx="342414" cy="281118"/>
          </a:xfrm>
          <a:custGeom>
            <a:avLst/>
            <a:gdLst>
              <a:gd name="connsiteX0" fmla="*/ 0 w 342414"/>
              <a:gd name="connsiteY0" fmla="*/ 32698 h 281118"/>
              <a:gd name="connsiteX1" fmla="*/ 21529 w 342414"/>
              <a:gd name="connsiteY1" fmla="*/ 0 h 281118"/>
              <a:gd name="connsiteX2" fmla="*/ 25900 w 342414"/>
              <a:gd name="connsiteY2" fmla="*/ 12032 h 281118"/>
              <a:gd name="connsiteX3" fmla="*/ 60270 w 342414"/>
              <a:gd name="connsiteY3" fmla="*/ 74947 h 281118"/>
              <a:gd name="connsiteX4" fmla="*/ 174499 w 342414"/>
              <a:gd name="connsiteY4" fmla="*/ 44839 h 281118"/>
              <a:gd name="connsiteX5" fmla="*/ 263636 w 342414"/>
              <a:gd name="connsiteY5" fmla="*/ 89246 h 281118"/>
              <a:gd name="connsiteX6" fmla="*/ 342415 w 342414"/>
              <a:gd name="connsiteY6" fmla="*/ 281119 h 281118"/>
              <a:gd name="connsiteX7" fmla="*/ 244212 w 342414"/>
              <a:gd name="connsiteY7" fmla="*/ 256946 h 281118"/>
              <a:gd name="connsiteX8" fmla="*/ 97717 w 342414"/>
              <a:gd name="connsiteY8" fmla="*/ 228240 h 281118"/>
              <a:gd name="connsiteX9" fmla="*/ 46242 w 342414"/>
              <a:gd name="connsiteY9" fmla="*/ 93454 h 281118"/>
              <a:gd name="connsiteX10" fmla="*/ 0 w 342414"/>
              <a:gd name="connsiteY10" fmla="*/ 32698 h 28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414" h="281118">
                <a:moveTo>
                  <a:pt x="0" y="32698"/>
                </a:moveTo>
                <a:cubicBezTo>
                  <a:pt x="5665" y="20828"/>
                  <a:pt x="12896" y="9874"/>
                  <a:pt x="21529" y="0"/>
                </a:cubicBezTo>
                <a:cubicBezTo>
                  <a:pt x="22608" y="3022"/>
                  <a:pt x="24821" y="9065"/>
                  <a:pt x="25900" y="12032"/>
                </a:cubicBezTo>
                <a:cubicBezTo>
                  <a:pt x="29245" y="36745"/>
                  <a:pt x="44083" y="56871"/>
                  <a:pt x="60270" y="74947"/>
                </a:cubicBezTo>
                <a:cubicBezTo>
                  <a:pt x="93670" y="52231"/>
                  <a:pt x="134570" y="43705"/>
                  <a:pt x="174499" y="44839"/>
                </a:cubicBezTo>
                <a:cubicBezTo>
                  <a:pt x="209355" y="44137"/>
                  <a:pt x="241838" y="62914"/>
                  <a:pt x="263636" y="89246"/>
                </a:cubicBezTo>
                <a:cubicBezTo>
                  <a:pt x="308799" y="143203"/>
                  <a:pt x="330328" y="212862"/>
                  <a:pt x="342415" y="281119"/>
                </a:cubicBezTo>
                <a:cubicBezTo>
                  <a:pt x="312900" y="263313"/>
                  <a:pt x="278637" y="254949"/>
                  <a:pt x="244212" y="256946"/>
                </a:cubicBezTo>
                <a:cubicBezTo>
                  <a:pt x="194895" y="257161"/>
                  <a:pt x="136836" y="265795"/>
                  <a:pt x="97717" y="228240"/>
                </a:cubicBezTo>
                <a:cubicBezTo>
                  <a:pt x="63562" y="192952"/>
                  <a:pt x="43166" y="142825"/>
                  <a:pt x="46242" y="93454"/>
                </a:cubicBezTo>
                <a:cubicBezTo>
                  <a:pt x="27572" y="75810"/>
                  <a:pt x="13543" y="54281"/>
                  <a:pt x="0" y="32698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8C65A5FB-16FC-0388-0DA7-C609B7585B42}"/>
              </a:ext>
            </a:extLst>
          </p:cNvPr>
          <p:cNvSpPr/>
          <p:nvPr/>
        </p:nvSpPr>
        <p:spPr>
          <a:xfrm>
            <a:off x="6202511" y="5816550"/>
            <a:ext cx="289642" cy="294715"/>
          </a:xfrm>
          <a:custGeom>
            <a:avLst/>
            <a:gdLst>
              <a:gd name="connsiteX0" fmla="*/ 10737 w 289642"/>
              <a:gd name="connsiteY0" fmla="*/ 0 h 294715"/>
              <a:gd name="connsiteX1" fmla="*/ 26061 w 289642"/>
              <a:gd name="connsiteY1" fmla="*/ 2104 h 294715"/>
              <a:gd name="connsiteX2" fmla="*/ 27141 w 289642"/>
              <a:gd name="connsiteY2" fmla="*/ 7500 h 294715"/>
              <a:gd name="connsiteX3" fmla="*/ 38364 w 289642"/>
              <a:gd name="connsiteY3" fmla="*/ 49857 h 294715"/>
              <a:gd name="connsiteX4" fmla="*/ 50828 w 289642"/>
              <a:gd name="connsiteY4" fmla="*/ 68634 h 294715"/>
              <a:gd name="connsiteX5" fmla="*/ 171855 w 289642"/>
              <a:gd name="connsiteY5" fmla="*/ 55684 h 294715"/>
              <a:gd name="connsiteX6" fmla="*/ 240920 w 289642"/>
              <a:gd name="connsiteY6" fmla="*/ 109156 h 294715"/>
              <a:gd name="connsiteX7" fmla="*/ 289643 w 289642"/>
              <a:gd name="connsiteY7" fmla="*/ 294716 h 294715"/>
              <a:gd name="connsiteX8" fmla="*/ 254301 w 289642"/>
              <a:gd name="connsiteY8" fmla="*/ 273187 h 294715"/>
              <a:gd name="connsiteX9" fmla="*/ 97824 w 289642"/>
              <a:gd name="connsiteY9" fmla="*/ 241028 h 294715"/>
              <a:gd name="connsiteX10" fmla="*/ 33993 w 289642"/>
              <a:gd name="connsiteY10" fmla="*/ 134624 h 294715"/>
              <a:gd name="connsiteX11" fmla="*/ 32806 w 289642"/>
              <a:gd name="connsiteY11" fmla="*/ 84390 h 294715"/>
              <a:gd name="connsiteX12" fmla="*/ 0 w 289642"/>
              <a:gd name="connsiteY12" fmla="*/ 25414 h 294715"/>
              <a:gd name="connsiteX13" fmla="*/ 10737 w 289642"/>
              <a:gd name="connsiteY13" fmla="*/ 0 h 294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9642" h="294715">
                <a:moveTo>
                  <a:pt x="10737" y="0"/>
                </a:moveTo>
                <a:cubicBezTo>
                  <a:pt x="14568" y="540"/>
                  <a:pt x="22230" y="1565"/>
                  <a:pt x="26061" y="2104"/>
                </a:cubicBezTo>
                <a:cubicBezTo>
                  <a:pt x="26331" y="3453"/>
                  <a:pt x="26871" y="6151"/>
                  <a:pt x="27141" y="7500"/>
                </a:cubicBezTo>
                <a:cubicBezTo>
                  <a:pt x="27087" y="22338"/>
                  <a:pt x="30270" y="37123"/>
                  <a:pt x="38364" y="49857"/>
                </a:cubicBezTo>
                <a:cubicBezTo>
                  <a:pt x="42249" y="56224"/>
                  <a:pt x="46457" y="62321"/>
                  <a:pt x="50828" y="68634"/>
                </a:cubicBezTo>
                <a:cubicBezTo>
                  <a:pt x="88004" y="49857"/>
                  <a:pt x="131494" y="47807"/>
                  <a:pt x="171855" y="55684"/>
                </a:cubicBezTo>
                <a:cubicBezTo>
                  <a:pt x="201477" y="61943"/>
                  <a:pt x="225596" y="83688"/>
                  <a:pt x="240920" y="109156"/>
                </a:cubicBezTo>
                <a:cubicBezTo>
                  <a:pt x="275129" y="164516"/>
                  <a:pt x="286622" y="230614"/>
                  <a:pt x="289643" y="294716"/>
                </a:cubicBezTo>
                <a:cubicBezTo>
                  <a:pt x="278475" y="286461"/>
                  <a:pt x="267143" y="278313"/>
                  <a:pt x="254301" y="273187"/>
                </a:cubicBezTo>
                <a:cubicBezTo>
                  <a:pt x="204606" y="251388"/>
                  <a:pt x="147088" y="263960"/>
                  <a:pt x="97824" y="241028"/>
                </a:cubicBezTo>
                <a:cubicBezTo>
                  <a:pt x="58652" y="220417"/>
                  <a:pt x="40738" y="176063"/>
                  <a:pt x="33993" y="134624"/>
                </a:cubicBezTo>
                <a:cubicBezTo>
                  <a:pt x="31295" y="117897"/>
                  <a:pt x="34964" y="100955"/>
                  <a:pt x="32806" y="84390"/>
                </a:cubicBezTo>
                <a:cubicBezTo>
                  <a:pt x="21691" y="64803"/>
                  <a:pt x="9659" y="45756"/>
                  <a:pt x="0" y="25414"/>
                </a:cubicBezTo>
                <a:cubicBezTo>
                  <a:pt x="3507" y="16835"/>
                  <a:pt x="7176" y="8417"/>
                  <a:pt x="10737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CCB4B0A9-5667-B554-AFF5-53A71B0884BE}"/>
              </a:ext>
            </a:extLst>
          </p:cNvPr>
          <p:cNvSpPr/>
          <p:nvPr/>
        </p:nvSpPr>
        <p:spPr>
          <a:xfrm>
            <a:off x="8084997" y="1648684"/>
            <a:ext cx="483747" cy="262457"/>
          </a:xfrm>
          <a:custGeom>
            <a:avLst/>
            <a:gdLst>
              <a:gd name="connsiteX0" fmla="*/ 60756 w 483747"/>
              <a:gd name="connsiteY0" fmla="*/ 36547 h 262457"/>
              <a:gd name="connsiteX1" fmla="*/ 254949 w 483747"/>
              <a:gd name="connsiteY1" fmla="*/ 125 h 262457"/>
              <a:gd name="connsiteX2" fmla="*/ 350832 w 483747"/>
              <a:gd name="connsiteY2" fmla="*/ 47176 h 262457"/>
              <a:gd name="connsiteX3" fmla="*/ 406948 w 483747"/>
              <a:gd name="connsiteY3" fmla="*/ 138311 h 262457"/>
              <a:gd name="connsiteX4" fmla="*/ 418333 w 483747"/>
              <a:gd name="connsiteY4" fmla="*/ 162915 h 262457"/>
              <a:gd name="connsiteX5" fmla="*/ 483244 w 483747"/>
              <a:gd name="connsiteY5" fmla="*/ 218923 h 262457"/>
              <a:gd name="connsiteX6" fmla="*/ 478442 w 483747"/>
              <a:gd name="connsiteY6" fmla="*/ 249841 h 262457"/>
              <a:gd name="connsiteX7" fmla="*/ 450815 w 483747"/>
              <a:gd name="connsiteY7" fmla="*/ 230416 h 262457"/>
              <a:gd name="connsiteX8" fmla="*/ 401174 w 483747"/>
              <a:gd name="connsiteY8" fmla="*/ 186926 h 262457"/>
              <a:gd name="connsiteX9" fmla="*/ 270759 w 483747"/>
              <a:gd name="connsiteY9" fmla="*/ 259499 h 262457"/>
              <a:gd name="connsiteX10" fmla="*/ 145038 w 483747"/>
              <a:gd name="connsiteY10" fmla="*/ 225884 h 262457"/>
              <a:gd name="connsiteX11" fmla="*/ 0 w 483747"/>
              <a:gd name="connsiteY11" fmla="*/ 25809 h 262457"/>
              <a:gd name="connsiteX12" fmla="*/ 60756 w 483747"/>
              <a:gd name="connsiteY12" fmla="*/ 36547 h 2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3747" h="262457">
                <a:moveTo>
                  <a:pt x="60756" y="36547"/>
                </a:moveTo>
                <a:cubicBezTo>
                  <a:pt x="127502" y="35899"/>
                  <a:pt x="187934" y="-2465"/>
                  <a:pt x="254949" y="125"/>
                </a:cubicBezTo>
                <a:cubicBezTo>
                  <a:pt x="291910" y="935"/>
                  <a:pt x="326173" y="20467"/>
                  <a:pt x="350832" y="47176"/>
                </a:cubicBezTo>
                <a:cubicBezTo>
                  <a:pt x="375005" y="73508"/>
                  <a:pt x="398260" y="102914"/>
                  <a:pt x="406948" y="138311"/>
                </a:cubicBezTo>
                <a:cubicBezTo>
                  <a:pt x="410023" y="146674"/>
                  <a:pt x="409592" y="157843"/>
                  <a:pt x="418333" y="162915"/>
                </a:cubicBezTo>
                <a:cubicBezTo>
                  <a:pt x="440941" y="180074"/>
                  <a:pt x="468081" y="193995"/>
                  <a:pt x="483244" y="218923"/>
                </a:cubicBezTo>
                <a:cubicBezTo>
                  <a:pt x="484431" y="229445"/>
                  <a:pt x="483783" y="240344"/>
                  <a:pt x="478442" y="249841"/>
                </a:cubicBezTo>
                <a:cubicBezTo>
                  <a:pt x="464197" y="254697"/>
                  <a:pt x="458261" y="238833"/>
                  <a:pt x="450815" y="230416"/>
                </a:cubicBezTo>
                <a:cubicBezTo>
                  <a:pt x="438297" y="211855"/>
                  <a:pt x="419574" y="199013"/>
                  <a:pt x="401174" y="186926"/>
                </a:cubicBezTo>
                <a:cubicBezTo>
                  <a:pt x="367990" y="225830"/>
                  <a:pt x="319806" y="248330"/>
                  <a:pt x="270759" y="259499"/>
                </a:cubicBezTo>
                <a:cubicBezTo>
                  <a:pt x="226298" y="269697"/>
                  <a:pt x="180434" y="252323"/>
                  <a:pt x="145038" y="225884"/>
                </a:cubicBezTo>
                <a:cubicBezTo>
                  <a:pt x="79156" y="174192"/>
                  <a:pt x="34749" y="100810"/>
                  <a:pt x="0" y="25809"/>
                </a:cubicBezTo>
                <a:cubicBezTo>
                  <a:pt x="19695" y="31799"/>
                  <a:pt x="39983" y="36817"/>
                  <a:pt x="60756" y="36547"/>
                </a:cubicBezTo>
                <a:close/>
              </a:path>
            </a:pathLst>
          </a:custGeom>
          <a:gradFill>
            <a:gsLst>
              <a:gs pos="0">
                <a:srgbClr val="E0B597"/>
              </a:gs>
              <a:gs pos="100000">
                <a:srgbClr val="BB7C50"/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F8595ED1-728F-7AAC-F1A9-EB77F89A8304}"/>
              </a:ext>
            </a:extLst>
          </p:cNvPr>
          <p:cNvSpPr/>
          <p:nvPr/>
        </p:nvSpPr>
        <p:spPr>
          <a:xfrm rot="17086662">
            <a:off x="8005013" y="3009543"/>
            <a:ext cx="349700" cy="189730"/>
          </a:xfrm>
          <a:custGeom>
            <a:avLst/>
            <a:gdLst>
              <a:gd name="connsiteX0" fmla="*/ 60756 w 483747"/>
              <a:gd name="connsiteY0" fmla="*/ 36547 h 262457"/>
              <a:gd name="connsiteX1" fmla="*/ 254949 w 483747"/>
              <a:gd name="connsiteY1" fmla="*/ 125 h 262457"/>
              <a:gd name="connsiteX2" fmla="*/ 350832 w 483747"/>
              <a:gd name="connsiteY2" fmla="*/ 47176 h 262457"/>
              <a:gd name="connsiteX3" fmla="*/ 406948 w 483747"/>
              <a:gd name="connsiteY3" fmla="*/ 138311 h 262457"/>
              <a:gd name="connsiteX4" fmla="*/ 418333 w 483747"/>
              <a:gd name="connsiteY4" fmla="*/ 162915 h 262457"/>
              <a:gd name="connsiteX5" fmla="*/ 483244 w 483747"/>
              <a:gd name="connsiteY5" fmla="*/ 218923 h 262457"/>
              <a:gd name="connsiteX6" fmla="*/ 478442 w 483747"/>
              <a:gd name="connsiteY6" fmla="*/ 249841 h 262457"/>
              <a:gd name="connsiteX7" fmla="*/ 450815 w 483747"/>
              <a:gd name="connsiteY7" fmla="*/ 230416 h 262457"/>
              <a:gd name="connsiteX8" fmla="*/ 401174 w 483747"/>
              <a:gd name="connsiteY8" fmla="*/ 186926 h 262457"/>
              <a:gd name="connsiteX9" fmla="*/ 270759 w 483747"/>
              <a:gd name="connsiteY9" fmla="*/ 259499 h 262457"/>
              <a:gd name="connsiteX10" fmla="*/ 145038 w 483747"/>
              <a:gd name="connsiteY10" fmla="*/ 225884 h 262457"/>
              <a:gd name="connsiteX11" fmla="*/ 0 w 483747"/>
              <a:gd name="connsiteY11" fmla="*/ 25809 h 262457"/>
              <a:gd name="connsiteX12" fmla="*/ 60756 w 483747"/>
              <a:gd name="connsiteY12" fmla="*/ 36547 h 2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3747" h="262457">
                <a:moveTo>
                  <a:pt x="60756" y="36547"/>
                </a:moveTo>
                <a:cubicBezTo>
                  <a:pt x="127502" y="35899"/>
                  <a:pt x="187934" y="-2465"/>
                  <a:pt x="254949" y="125"/>
                </a:cubicBezTo>
                <a:cubicBezTo>
                  <a:pt x="291910" y="935"/>
                  <a:pt x="326173" y="20467"/>
                  <a:pt x="350832" y="47176"/>
                </a:cubicBezTo>
                <a:cubicBezTo>
                  <a:pt x="375005" y="73508"/>
                  <a:pt x="398260" y="102914"/>
                  <a:pt x="406948" y="138311"/>
                </a:cubicBezTo>
                <a:cubicBezTo>
                  <a:pt x="410023" y="146674"/>
                  <a:pt x="409592" y="157843"/>
                  <a:pt x="418333" y="162915"/>
                </a:cubicBezTo>
                <a:cubicBezTo>
                  <a:pt x="440941" y="180074"/>
                  <a:pt x="468081" y="193995"/>
                  <a:pt x="483244" y="218923"/>
                </a:cubicBezTo>
                <a:cubicBezTo>
                  <a:pt x="484431" y="229445"/>
                  <a:pt x="483783" y="240344"/>
                  <a:pt x="478442" y="249841"/>
                </a:cubicBezTo>
                <a:cubicBezTo>
                  <a:pt x="464197" y="254697"/>
                  <a:pt x="458261" y="238833"/>
                  <a:pt x="450815" y="230416"/>
                </a:cubicBezTo>
                <a:cubicBezTo>
                  <a:pt x="438297" y="211855"/>
                  <a:pt x="419574" y="199013"/>
                  <a:pt x="401174" y="186926"/>
                </a:cubicBezTo>
                <a:cubicBezTo>
                  <a:pt x="367990" y="225830"/>
                  <a:pt x="319806" y="248330"/>
                  <a:pt x="270759" y="259499"/>
                </a:cubicBezTo>
                <a:cubicBezTo>
                  <a:pt x="226298" y="269697"/>
                  <a:pt x="180434" y="252323"/>
                  <a:pt x="145038" y="225884"/>
                </a:cubicBezTo>
                <a:cubicBezTo>
                  <a:pt x="79156" y="174192"/>
                  <a:pt x="34749" y="100810"/>
                  <a:pt x="0" y="25809"/>
                </a:cubicBezTo>
                <a:cubicBezTo>
                  <a:pt x="19695" y="31799"/>
                  <a:pt x="39983" y="36817"/>
                  <a:pt x="60756" y="36547"/>
                </a:cubicBezTo>
                <a:close/>
              </a:path>
            </a:pathLst>
          </a:custGeom>
          <a:gradFill>
            <a:gsLst>
              <a:gs pos="0">
                <a:srgbClr val="E0B597"/>
              </a:gs>
              <a:gs pos="100000">
                <a:srgbClr val="BB7C50"/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819CD37C-06C2-38AA-C95A-CF431A6714F2}"/>
              </a:ext>
            </a:extLst>
          </p:cNvPr>
          <p:cNvSpPr/>
          <p:nvPr/>
        </p:nvSpPr>
        <p:spPr>
          <a:xfrm rot="20108980">
            <a:off x="9849044" y="1937262"/>
            <a:ext cx="141176" cy="76595"/>
          </a:xfrm>
          <a:custGeom>
            <a:avLst/>
            <a:gdLst>
              <a:gd name="connsiteX0" fmla="*/ 60756 w 483747"/>
              <a:gd name="connsiteY0" fmla="*/ 36547 h 262457"/>
              <a:gd name="connsiteX1" fmla="*/ 254949 w 483747"/>
              <a:gd name="connsiteY1" fmla="*/ 125 h 262457"/>
              <a:gd name="connsiteX2" fmla="*/ 350832 w 483747"/>
              <a:gd name="connsiteY2" fmla="*/ 47176 h 262457"/>
              <a:gd name="connsiteX3" fmla="*/ 406948 w 483747"/>
              <a:gd name="connsiteY3" fmla="*/ 138311 h 262457"/>
              <a:gd name="connsiteX4" fmla="*/ 418333 w 483747"/>
              <a:gd name="connsiteY4" fmla="*/ 162915 h 262457"/>
              <a:gd name="connsiteX5" fmla="*/ 483244 w 483747"/>
              <a:gd name="connsiteY5" fmla="*/ 218923 h 262457"/>
              <a:gd name="connsiteX6" fmla="*/ 478442 w 483747"/>
              <a:gd name="connsiteY6" fmla="*/ 249841 h 262457"/>
              <a:gd name="connsiteX7" fmla="*/ 450815 w 483747"/>
              <a:gd name="connsiteY7" fmla="*/ 230416 h 262457"/>
              <a:gd name="connsiteX8" fmla="*/ 401174 w 483747"/>
              <a:gd name="connsiteY8" fmla="*/ 186926 h 262457"/>
              <a:gd name="connsiteX9" fmla="*/ 270759 w 483747"/>
              <a:gd name="connsiteY9" fmla="*/ 259499 h 262457"/>
              <a:gd name="connsiteX10" fmla="*/ 145038 w 483747"/>
              <a:gd name="connsiteY10" fmla="*/ 225884 h 262457"/>
              <a:gd name="connsiteX11" fmla="*/ 0 w 483747"/>
              <a:gd name="connsiteY11" fmla="*/ 25809 h 262457"/>
              <a:gd name="connsiteX12" fmla="*/ 60756 w 483747"/>
              <a:gd name="connsiteY12" fmla="*/ 36547 h 2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3747" h="262457">
                <a:moveTo>
                  <a:pt x="60756" y="36547"/>
                </a:moveTo>
                <a:cubicBezTo>
                  <a:pt x="127502" y="35899"/>
                  <a:pt x="187934" y="-2465"/>
                  <a:pt x="254949" y="125"/>
                </a:cubicBezTo>
                <a:cubicBezTo>
                  <a:pt x="291910" y="935"/>
                  <a:pt x="326173" y="20467"/>
                  <a:pt x="350832" y="47176"/>
                </a:cubicBezTo>
                <a:cubicBezTo>
                  <a:pt x="375005" y="73508"/>
                  <a:pt x="398260" y="102914"/>
                  <a:pt x="406948" y="138311"/>
                </a:cubicBezTo>
                <a:cubicBezTo>
                  <a:pt x="410023" y="146674"/>
                  <a:pt x="409592" y="157843"/>
                  <a:pt x="418333" y="162915"/>
                </a:cubicBezTo>
                <a:cubicBezTo>
                  <a:pt x="440941" y="180074"/>
                  <a:pt x="468081" y="193995"/>
                  <a:pt x="483244" y="218923"/>
                </a:cubicBezTo>
                <a:cubicBezTo>
                  <a:pt x="484431" y="229445"/>
                  <a:pt x="483783" y="240344"/>
                  <a:pt x="478442" y="249841"/>
                </a:cubicBezTo>
                <a:cubicBezTo>
                  <a:pt x="464197" y="254697"/>
                  <a:pt x="458261" y="238833"/>
                  <a:pt x="450815" y="230416"/>
                </a:cubicBezTo>
                <a:cubicBezTo>
                  <a:pt x="438297" y="211855"/>
                  <a:pt x="419574" y="199013"/>
                  <a:pt x="401174" y="186926"/>
                </a:cubicBezTo>
                <a:cubicBezTo>
                  <a:pt x="367990" y="225830"/>
                  <a:pt x="319806" y="248330"/>
                  <a:pt x="270759" y="259499"/>
                </a:cubicBezTo>
                <a:cubicBezTo>
                  <a:pt x="226298" y="269697"/>
                  <a:pt x="180434" y="252323"/>
                  <a:pt x="145038" y="225884"/>
                </a:cubicBezTo>
                <a:cubicBezTo>
                  <a:pt x="79156" y="174192"/>
                  <a:pt x="34749" y="100810"/>
                  <a:pt x="0" y="25809"/>
                </a:cubicBezTo>
                <a:cubicBezTo>
                  <a:pt x="19695" y="31799"/>
                  <a:pt x="39983" y="36817"/>
                  <a:pt x="60756" y="36547"/>
                </a:cubicBezTo>
                <a:close/>
              </a:path>
            </a:pathLst>
          </a:custGeom>
          <a:gradFill>
            <a:gsLst>
              <a:gs pos="0">
                <a:srgbClr val="E0B597"/>
              </a:gs>
              <a:gs pos="100000">
                <a:srgbClr val="BB7C50"/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5F49E47D-B0DF-C206-192A-145F85C744FA}"/>
              </a:ext>
            </a:extLst>
          </p:cNvPr>
          <p:cNvSpPr/>
          <p:nvPr/>
        </p:nvSpPr>
        <p:spPr>
          <a:xfrm rot="6292386">
            <a:off x="8867056" y="2152821"/>
            <a:ext cx="483747" cy="262457"/>
          </a:xfrm>
          <a:custGeom>
            <a:avLst/>
            <a:gdLst>
              <a:gd name="connsiteX0" fmla="*/ 60756 w 483747"/>
              <a:gd name="connsiteY0" fmla="*/ 36547 h 262457"/>
              <a:gd name="connsiteX1" fmla="*/ 254949 w 483747"/>
              <a:gd name="connsiteY1" fmla="*/ 125 h 262457"/>
              <a:gd name="connsiteX2" fmla="*/ 350832 w 483747"/>
              <a:gd name="connsiteY2" fmla="*/ 47176 h 262457"/>
              <a:gd name="connsiteX3" fmla="*/ 406948 w 483747"/>
              <a:gd name="connsiteY3" fmla="*/ 138311 h 262457"/>
              <a:gd name="connsiteX4" fmla="*/ 418333 w 483747"/>
              <a:gd name="connsiteY4" fmla="*/ 162915 h 262457"/>
              <a:gd name="connsiteX5" fmla="*/ 483244 w 483747"/>
              <a:gd name="connsiteY5" fmla="*/ 218923 h 262457"/>
              <a:gd name="connsiteX6" fmla="*/ 478442 w 483747"/>
              <a:gd name="connsiteY6" fmla="*/ 249841 h 262457"/>
              <a:gd name="connsiteX7" fmla="*/ 450815 w 483747"/>
              <a:gd name="connsiteY7" fmla="*/ 230416 h 262457"/>
              <a:gd name="connsiteX8" fmla="*/ 401174 w 483747"/>
              <a:gd name="connsiteY8" fmla="*/ 186926 h 262457"/>
              <a:gd name="connsiteX9" fmla="*/ 270759 w 483747"/>
              <a:gd name="connsiteY9" fmla="*/ 259499 h 262457"/>
              <a:gd name="connsiteX10" fmla="*/ 145038 w 483747"/>
              <a:gd name="connsiteY10" fmla="*/ 225884 h 262457"/>
              <a:gd name="connsiteX11" fmla="*/ 0 w 483747"/>
              <a:gd name="connsiteY11" fmla="*/ 25809 h 262457"/>
              <a:gd name="connsiteX12" fmla="*/ 60756 w 483747"/>
              <a:gd name="connsiteY12" fmla="*/ 36547 h 2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3747" h="262457">
                <a:moveTo>
                  <a:pt x="60756" y="36547"/>
                </a:moveTo>
                <a:cubicBezTo>
                  <a:pt x="127502" y="35899"/>
                  <a:pt x="187934" y="-2465"/>
                  <a:pt x="254949" y="125"/>
                </a:cubicBezTo>
                <a:cubicBezTo>
                  <a:pt x="291910" y="935"/>
                  <a:pt x="326173" y="20467"/>
                  <a:pt x="350832" y="47176"/>
                </a:cubicBezTo>
                <a:cubicBezTo>
                  <a:pt x="375005" y="73508"/>
                  <a:pt x="398260" y="102914"/>
                  <a:pt x="406948" y="138311"/>
                </a:cubicBezTo>
                <a:cubicBezTo>
                  <a:pt x="410023" y="146674"/>
                  <a:pt x="409592" y="157843"/>
                  <a:pt x="418333" y="162915"/>
                </a:cubicBezTo>
                <a:cubicBezTo>
                  <a:pt x="440941" y="180074"/>
                  <a:pt x="468081" y="193995"/>
                  <a:pt x="483244" y="218923"/>
                </a:cubicBezTo>
                <a:cubicBezTo>
                  <a:pt x="484431" y="229445"/>
                  <a:pt x="483783" y="240344"/>
                  <a:pt x="478442" y="249841"/>
                </a:cubicBezTo>
                <a:cubicBezTo>
                  <a:pt x="464197" y="254697"/>
                  <a:pt x="458261" y="238833"/>
                  <a:pt x="450815" y="230416"/>
                </a:cubicBezTo>
                <a:cubicBezTo>
                  <a:pt x="438297" y="211855"/>
                  <a:pt x="419574" y="199013"/>
                  <a:pt x="401174" y="186926"/>
                </a:cubicBezTo>
                <a:cubicBezTo>
                  <a:pt x="367990" y="225830"/>
                  <a:pt x="319806" y="248330"/>
                  <a:pt x="270759" y="259499"/>
                </a:cubicBezTo>
                <a:cubicBezTo>
                  <a:pt x="226298" y="269697"/>
                  <a:pt x="180434" y="252323"/>
                  <a:pt x="145038" y="225884"/>
                </a:cubicBezTo>
                <a:cubicBezTo>
                  <a:pt x="79156" y="174192"/>
                  <a:pt x="34749" y="100810"/>
                  <a:pt x="0" y="25809"/>
                </a:cubicBezTo>
                <a:cubicBezTo>
                  <a:pt x="19695" y="31799"/>
                  <a:pt x="39983" y="36817"/>
                  <a:pt x="60756" y="36547"/>
                </a:cubicBezTo>
                <a:close/>
              </a:path>
            </a:pathLst>
          </a:custGeom>
          <a:gradFill>
            <a:gsLst>
              <a:gs pos="0">
                <a:srgbClr val="E0B597"/>
              </a:gs>
              <a:gs pos="100000">
                <a:srgbClr val="BB7C50"/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F429AA89-D54E-322E-DCD8-C66295251C87}"/>
              </a:ext>
            </a:extLst>
          </p:cNvPr>
          <p:cNvSpPr txBox="1"/>
          <p:nvPr/>
        </p:nvSpPr>
        <p:spPr>
          <a:xfrm>
            <a:off x="794766" y="2209099"/>
            <a:ext cx="54729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rgbClr val="E0B597"/>
                    </a:gs>
                    <a:gs pos="100000">
                      <a:srgbClr val="BB7C5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清新风汇报通用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B57FED6F-5C27-1192-EAAE-CF80D0C9CCB3}"/>
              </a:ext>
            </a:extLst>
          </p:cNvPr>
          <p:cNvSpPr txBox="1"/>
          <p:nvPr/>
        </p:nvSpPr>
        <p:spPr>
          <a:xfrm>
            <a:off x="2219873" y="4904524"/>
            <a:ext cx="2632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600" spc="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600" spc="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FC360585-00B5-3E64-9F97-FD761AE3FF40}"/>
              </a:ext>
            </a:extLst>
          </p:cNvPr>
          <p:cNvSpPr txBox="1"/>
          <p:nvPr/>
        </p:nvSpPr>
        <p:spPr>
          <a:xfrm>
            <a:off x="1685147" y="3359771"/>
            <a:ext cx="3636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工作汇报  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工作总结  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清新风  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商务通用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2FD6466-B78F-7C3A-69E3-7821CEDB3C68}"/>
              </a:ext>
            </a:extLst>
          </p:cNvPr>
          <p:cNvSpPr txBox="1"/>
          <p:nvPr/>
        </p:nvSpPr>
        <p:spPr>
          <a:xfrm>
            <a:off x="1435119" y="1423407"/>
            <a:ext cx="18229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E0B597"/>
                    </a:gs>
                    <a:gs pos="86000">
                      <a:srgbClr val="BB7C50">
                        <a:alpha val="0"/>
                      </a:srgbClr>
                    </a:gs>
                  </a:gsLst>
                  <a:lin ang="5400000" scaled="1"/>
                </a:gradFill>
              </a:rPr>
              <a:t>202X</a:t>
            </a:r>
            <a:endParaRPr lang="zh-CN" altLang="en-US" sz="5400" dirty="0">
              <a:gradFill>
                <a:gsLst>
                  <a:gs pos="0">
                    <a:srgbClr val="E0B597"/>
                  </a:gs>
                  <a:gs pos="86000">
                    <a:srgbClr val="BB7C50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5CA342E8-758F-6B65-BF38-DD9BB92DC952}"/>
              </a:ext>
            </a:extLst>
          </p:cNvPr>
          <p:cNvSpPr/>
          <p:nvPr/>
        </p:nvSpPr>
        <p:spPr>
          <a:xfrm rot="18193446">
            <a:off x="6876922" y="4384526"/>
            <a:ext cx="282733" cy="153397"/>
          </a:xfrm>
          <a:custGeom>
            <a:avLst/>
            <a:gdLst>
              <a:gd name="connsiteX0" fmla="*/ 60756 w 483747"/>
              <a:gd name="connsiteY0" fmla="*/ 36547 h 262457"/>
              <a:gd name="connsiteX1" fmla="*/ 254949 w 483747"/>
              <a:gd name="connsiteY1" fmla="*/ 125 h 262457"/>
              <a:gd name="connsiteX2" fmla="*/ 350832 w 483747"/>
              <a:gd name="connsiteY2" fmla="*/ 47176 h 262457"/>
              <a:gd name="connsiteX3" fmla="*/ 406948 w 483747"/>
              <a:gd name="connsiteY3" fmla="*/ 138311 h 262457"/>
              <a:gd name="connsiteX4" fmla="*/ 418333 w 483747"/>
              <a:gd name="connsiteY4" fmla="*/ 162915 h 262457"/>
              <a:gd name="connsiteX5" fmla="*/ 483244 w 483747"/>
              <a:gd name="connsiteY5" fmla="*/ 218923 h 262457"/>
              <a:gd name="connsiteX6" fmla="*/ 478442 w 483747"/>
              <a:gd name="connsiteY6" fmla="*/ 249841 h 262457"/>
              <a:gd name="connsiteX7" fmla="*/ 450815 w 483747"/>
              <a:gd name="connsiteY7" fmla="*/ 230416 h 262457"/>
              <a:gd name="connsiteX8" fmla="*/ 401174 w 483747"/>
              <a:gd name="connsiteY8" fmla="*/ 186926 h 262457"/>
              <a:gd name="connsiteX9" fmla="*/ 270759 w 483747"/>
              <a:gd name="connsiteY9" fmla="*/ 259499 h 262457"/>
              <a:gd name="connsiteX10" fmla="*/ 145038 w 483747"/>
              <a:gd name="connsiteY10" fmla="*/ 225884 h 262457"/>
              <a:gd name="connsiteX11" fmla="*/ 0 w 483747"/>
              <a:gd name="connsiteY11" fmla="*/ 25809 h 262457"/>
              <a:gd name="connsiteX12" fmla="*/ 60756 w 483747"/>
              <a:gd name="connsiteY12" fmla="*/ 36547 h 2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3747" h="262457">
                <a:moveTo>
                  <a:pt x="60756" y="36547"/>
                </a:moveTo>
                <a:cubicBezTo>
                  <a:pt x="127502" y="35899"/>
                  <a:pt x="187934" y="-2465"/>
                  <a:pt x="254949" y="125"/>
                </a:cubicBezTo>
                <a:cubicBezTo>
                  <a:pt x="291910" y="935"/>
                  <a:pt x="326173" y="20467"/>
                  <a:pt x="350832" y="47176"/>
                </a:cubicBezTo>
                <a:cubicBezTo>
                  <a:pt x="375005" y="73508"/>
                  <a:pt x="398260" y="102914"/>
                  <a:pt x="406948" y="138311"/>
                </a:cubicBezTo>
                <a:cubicBezTo>
                  <a:pt x="410023" y="146674"/>
                  <a:pt x="409592" y="157843"/>
                  <a:pt x="418333" y="162915"/>
                </a:cubicBezTo>
                <a:cubicBezTo>
                  <a:pt x="440941" y="180074"/>
                  <a:pt x="468081" y="193995"/>
                  <a:pt x="483244" y="218923"/>
                </a:cubicBezTo>
                <a:cubicBezTo>
                  <a:pt x="484431" y="229445"/>
                  <a:pt x="483783" y="240344"/>
                  <a:pt x="478442" y="249841"/>
                </a:cubicBezTo>
                <a:cubicBezTo>
                  <a:pt x="464197" y="254697"/>
                  <a:pt x="458261" y="238833"/>
                  <a:pt x="450815" y="230416"/>
                </a:cubicBezTo>
                <a:cubicBezTo>
                  <a:pt x="438297" y="211855"/>
                  <a:pt x="419574" y="199013"/>
                  <a:pt x="401174" y="186926"/>
                </a:cubicBezTo>
                <a:cubicBezTo>
                  <a:pt x="367990" y="225830"/>
                  <a:pt x="319806" y="248330"/>
                  <a:pt x="270759" y="259499"/>
                </a:cubicBezTo>
                <a:cubicBezTo>
                  <a:pt x="226298" y="269697"/>
                  <a:pt x="180434" y="252323"/>
                  <a:pt x="145038" y="225884"/>
                </a:cubicBezTo>
                <a:cubicBezTo>
                  <a:pt x="79156" y="174192"/>
                  <a:pt x="34749" y="100810"/>
                  <a:pt x="0" y="25809"/>
                </a:cubicBezTo>
                <a:cubicBezTo>
                  <a:pt x="19695" y="31799"/>
                  <a:pt x="39983" y="36817"/>
                  <a:pt x="60756" y="36547"/>
                </a:cubicBezTo>
                <a:close/>
              </a:path>
            </a:pathLst>
          </a:custGeom>
          <a:gradFill>
            <a:gsLst>
              <a:gs pos="0">
                <a:srgbClr val="E0B597"/>
              </a:gs>
              <a:gs pos="100000">
                <a:srgbClr val="BB7C50"/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4" name="矩形: 对角圆角 133">
            <a:extLst>
              <a:ext uri="{FF2B5EF4-FFF2-40B4-BE49-F238E27FC236}">
                <a16:creationId xmlns:a16="http://schemas.microsoft.com/office/drawing/2014/main" id="{3233AD94-FD3A-B79E-230B-6A6C4EBC4C4C}"/>
              </a:ext>
            </a:extLst>
          </p:cNvPr>
          <p:cNvSpPr/>
          <p:nvPr/>
        </p:nvSpPr>
        <p:spPr>
          <a:xfrm>
            <a:off x="1524000" y="4716659"/>
            <a:ext cx="4000500" cy="45719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E0B597"/>
              </a:gs>
              <a:gs pos="100000">
                <a:srgbClr val="BB7C50"/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8B8528F6-0308-2B14-3B9A-59E1BCC31F2B}"/>
              </a:ext>
            </a:extLst>
          </p:cNvPr>
          <p:cNvSpPr txBox="1"/>
          <p:nvPr/>
        </p:nvSpPr>
        <p:spPr>
          <a:xfrm>
            <a:off x="1370309" y="3908812"/>
            <a:ext cx="442769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A0540073-F114-D3D1-3F36-0227F862E4E2}"/>
              </a:ext>
            </a:extLst>
          </p:cNvPr>
          <p:cNvGrpSpPr/>
          <p:nvPr/>
        </p:nvGrpSpPr>
        <p:grpSpPr>
          <a:xfrm>
            <a:off x="-1353232" y="97420"/>
            <a:ext cx="2536953" cy="2454084"/>
            <a:chOff x="3076218" y="241300"/>
            <a:chExt cx="1540134" cy="1489826"/>
          </a:xfrm>
        </p:grpSpPr>
        <p:sp>
          <p:nvSpPr>
            <p:cNvPr id="151" name="流程图: 接点 150">
              <a:extLst>
                <a:ext uri="{FF2B5EF4-FFF2-40B4-BE49-F238E27FC236}">
                  <a16:creationId xmlns:a16="http://schemas.microsoft.com/office/drawing/2014/main" id="{F59B013B-4C75-A8EB-9406-9EFAE42F0EFD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流程图: 接点 149">
              <a:extLst>
                <a:ext uri="{FF2B5EF4-FFF2-40B4-BE49-F238E27FC236}">
                  <a16:creationId xmlns:a16="http://schemas.microsoft.com/office/drawing/2014/main" id="{999C7325-C86A-C7F3-2F0A-85E9D76B97C6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流程图: 接点 148">
              <a:extLst>
                <a:ext uri="{FF2B5EF4-FFF2-40B4-BE49-F238E27FC236}">
                  <a16:creationId xmlns:a16="http://schemas.microsoft.com/office/drawing/2014/main" id="{6DBACB8D-6B6D-DF5B-965C-37F65E87B200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流程图: 接点 147">
              <a:extLst>
                <a:ext uri="{FF2B5EF4-FFF2-40B4-BE49-F238E27FC236}">
                  <a16:creationId xmlns:a16="http://schemas.microsoft.com/office/drawing/2014/main" id="{8DEF9541-9979-43BF-70A6-3277FCD06F18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C712FE15-1261-166F-51D4-9DB9A98CADCF}"/>
              </a:ext>
            </a:extLst>
          </p:cNvPr>
          <p:cNvGrpSpPr/>
          <p:nvPr/>
        </p:nvGrpSpPr>
        <p:grpSpPr>
          <a:xfrm>
            <a:off x="878672" y="-685912"/>
            <a:ext cx="1404717" cy="1358831"/>
            <a:chOff x="3076218" y="241300"/>
            <a:chExt cx="1540134" cy="1489826"/>
          </a:xfrm>
        </p:grpSpPr>
        <p:sp>
          <p:nvSpPr>
            <p:cNvPr id="154" name="流程图: 接点 153">
              <a:extLst>
                <a:ext uri="{FF2B5EF4-FFF2-40B4-BE49-F238E27FC236}">
                  <a16:creationId xmlns:a16="http://schemas.microsoft.com/office/drawing/2014/main" id="{C24FE738-ACAD-C388-87C2-F4A2F0AB8270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流程图: 接点 154">
              <a:extLst>
                <a:ext uri="{FF2B5EF4-FFF2-40B4-BE49-F238E27FC236}">
                  <a16:creationId xmlns:a16="http://schemas.microsoft.com/office/drawing/2014/main" id="{EBF72609-6844-157C-0324-5B3EC08EA697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流程图: 接点 155">
              <a:extLst>
                <a:ext uri="{FF2B5EF4-FFF2-40B4-BE49-F238E27FC236}">
                  <a16:creationId xmlns:a16="http://schemas.microsoft.com/office/drawing/2014/main" id="{BD325FFF-568B-9FE9-C1EC-7003E795628F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流程图: 接点 156">
              <a:extLst>
                <a:ext uri="{FF2B5EF4-FFF2-40B4-BE49-F238E27FC236}">
                  <a16:creationId xmlns:a16="http://schemas.microsoft.com/office/drawing/2014/main" id="{CFE56711-2821-C609-E2D3-16393E1C5C87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CF4EE84D-FE3C-269C-11C7-A314DC7A4318}"/>
              </a:ext>
            </a:extLst>
          </p:cNvPr>
          <p:cNvGrpSpPr/>
          <p:nvPr/>
        </p:nvGrpSpPr>
        <p:grpSpPr>
          <a:xfrm>
            <a:off x="11163293" y="5946014"/>
            <a:ext cx="1743799" cy="1686838"/>
            <a:chOff x="3076218" y="241300"/>
            <a:chExt cx="1540134" cy="1489826"/>
          </a:xfrm>
        </p:grpSpPr>
        <p:sp>
          <p:nvSpPr>
            <p:cNvPr id="159" name="流程图: 接点 158">
              <a:extLst>
                <a:ext uri="{FF2B5EF4-FFF2-40B4-BE49-F238E27FC236}">
                  <a16:creationId xmlns:a16="http://schemas.microsoft.com/office/drawing/2014/main" id="{D1378872-4534-5992-7C1D-6CF6BA534D6B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流程图: 接点 159">
              <a:extLst>
                <a:ext uri="{FF2B5EF4-FFF2-40B4-BE49-F238E27FC236}">
                  <a16:creationId xmlns:a16="http://schemas.microsoft.com/office/drawing/2014/main" id="{73CCFCC8-1F71-8B65-4134-E4D4C52FA95F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流程图: 接点 160">
              <a:extLst>
                <a:ext uri="{FF2B5EF4-FFF2-40B4-BE49-F238E27FC236}">
                  <a16:creationId xmlns:a16="http://schemas.microsoft.com/office/drawing/2014/main" id="{00182E18-E1C0-38E8-659B-85E87A015A53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流程图: 接点 161">
              <a:extLst>
                <a:ext uri="{FF2B5EF4-FFF2-40B4-BE49-F238E27FC236}">
                  <a16:creationId xmlns:a16="http://schemas.microsoft.com/office/drawing/2014/main" id="{AA67ADCB-2BE2-BE33-328E-B3E989EEF0CF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1F4613EE-524D-ADE2-EDE6-F1ACB45BB50B}"/>
              </a:ext>
            </a:extLst>
          </p:cNvPr>
          <p:cNvGrpSpPr/>
          <p:nvPr/>
        </p:nvGrpSpPr>
        <p:grpSpPr>
          <a:xfrm>
            <a:off x="1292959" y="773861"/>
            <a:ext cx="544394" cy="526611"/>
            <a:chOff x="3076218" y="241300"/>
            <a:chExt cx="1540134" cy="1489826"/>
          </a:xfrm>
        </p:grpSpPr>
        <p:sp>
          <p:nvSpPr>
            <p:cNvPr id="164" name="流程图: 接点 163">
              <a:extLst>
                <a:ext uri="{FF2B5EF4-FFF2-40B4-BE49-F238E27FC236}">
                  <a16:creationId xmlns:a16="http://schemas.microsoft.com/office/drawing/2014/main" id="{2260D99C-C357-6A55-7324-8A03EB63344E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流程图: 接点 164">
              <a:extLst>
                <a:ext uri="{FF2B5EF4-FFF2-40B4-BE49-F238E27FC236}">
                  <a16:creationId xmlns:a16="http://schemas.microsoft.com/office/drawing/2014/main" id="{0256FC5A-5D42-C4AC-1301-3969568D327A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流程图: 接点 165">
              <a:extLst>
                <a:ext uri="{FF2B5EF4-FFF2-40B4-BE49-F238E27FC236}">
                  <a16:creationId xmlns:a16="http://schemas.microsoft.com/office/drawing/2014/main" id="{6D2B3630-0686-4192-DE46-A2F77D6EDAAE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流程图: 接点 166">
              <a:extLst>
                <a:ext uri="{FF2B5EF4-FFF2-40B4-BE49-F238E27FC236}">
                  <a16:creationId xmlns:a16="http://schemas.microsoft.com/office/drawing/2014/main" id="{3A5EBF1C-4DEA-3A9F-85A8-623772261207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AC5DBCA-2A0C-C556-4B2D-387A661717F5}"/>
              </a:ext>
            </a:extLst>
          </p:cNvPr>
          <p:cNvSpPr txBox="1"/>
          <p:nvPr/>
        </p:nvSpPr>
        <p:spPr>
          <a:xfrm>
            <a:off x="7370262" y="4838954"/>
            <a:ext cx="8322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rgbClr val="E0B597">
                        <a:alpha val="21000"/>
                      </a:srgbClr>
                    </a:gs>
                    <a:gs pos="99000">
                      <a:srgbClr val="E0B597">
                        <a:alpha val="0"/>
                      </a:srgbClr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8B23CF-34F6-CFC7-9BAD-1BE7CFF5E7D9}"/>
              </a:ext>
            </a:extLst>
          </p:cNvPr>
          <p:cNvSpPr txBox="1"/>
          <p:nvPr/>
        </p:nvSpPr>
        <p:spPr>
          <a:xfrm>
            <a:off x="5297659" y="599571"/>
            <a:ext cx="171874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0">
                      <a:srgbClr val="E0B597">
                        <a:alpha val="21000"/>
                      </a:srgbClr>
                    </a:gs>
                    <a:gs pos="99000">
                      <a:srgbClr val="E0B597">
                        <a:alpha val="0"/>
                      </a:srgbClr>
                    </a:gs>
                  </a:gsLst>
                  <a:lin ang="5400000" scaled="1"/>
                </a:gra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FA7EF0-7009-DB02-A8F2-4963F5CC26F1}"/>
              </a:ext>
            </a:extLst>
          </p:cNvPr>
          <p:cNvSpPr txBox="1"/>
          <p:nvPr/>
        </p:nvSpPr>
        <p:spPr>
          <a:xfrm>
            <a:off x="5934776" y="40125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rgbClr val="E0B597">
                        <a:alpha val="21000"/>
                      </a:srgbClr>
                    </a:gs>
                    <a:gs pos="99000">
                      <a:srgbClr val="E0B597">
                        <a:alpha val="0"/>
                      </a:srgbClr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秋</a:t>
            </a:r>
          </a:p>
        </p:txBody>
      </p:sp>
    </p:spTree>
    <p:extLst>
      <p:ext uri="{BB962C8B-B14F-4D97-AF65-F5344CB8AC3E}">
        <p14:creationId xmlns:p14="http://schemas.microsoft.com/office/powerpoint/2010/main" val="20667332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87C3B0-83E7-53AA-E1F8-CF5054B5AF79}"/>
              </a:ext>
            </a:extLst>
          </p:cNvPr>
          <p:cNvSpPr txBox="1"/>
          <p:nvPr/>
        </p:nvSpPr>
        <p:spPr>
          <a:xfrm>
            <a:off x="1165796" y="319990"/>
            <a:ext cx="349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0B0A4E-B316-761A-1240-881825851F48}"/>
              </a:ext>
            </a:extLst>
          </p:cNvPr>
          <p:cNvSpPr txBox="1"/>
          <p:nvPr/>
        </p:nvSpPr>
        <p:spPr>
          <a:xfrm>
            <a:off x="266349" y="-49342"/>
            <a:ext cx="997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4" name="Rectangle 368">
            <a:extLst>
              <a:ext uri="{FF2B5EF4-FFF2-40B4-BE49-F238E27FC236}">
                <a16:creationId xmlns:a16="http://schemas.microsoft.com/office/drawing/2014/main" id="{B286A15C-F634-0FB5-DCC6-BC7F5C0424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6405" y="5633513"/>
            <a:ext cx="2842839" cy="81936"/>
          </a:xfrm>
          <a:prstGeom prst="rect">
            <a:avLst/>
          </a:prstGeom>
          <a:solidFill>
            <a:srgbClr val="B5B5B5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Rectangle 363">
            <a:extLst>
              <a:ext uri="{FF2B5EF4-FFF2-40B4-BE49-F238E27FC236}">
                <a16:creationId xmlns:a16="http://schemas.microsoft.com/office/drawing/2014/main" id="{577DC972-228D-8918-C7C4-AFEF19B1DE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6405" y="4030409"/>
            <a:ext cx="2842839" cy="81936"/>
          </a:xfrm>
          <a:prstGeom prst="rect">
            <a:avLst/>
          </a:pr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Rectangle 357">
            <a:extLst>
              <a:ext uri="{FF2B5EF4-FFF2-40B4-BE49-F238E27FC236}">
                <a16:creationId xmlns:a16="http://schemas.microsoft.com/office/drawing/2014/main" id="{DC33CE23-7C1A-D6F1-F35C-B7E7EAF913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6405" y="2427304"/>
            <a:ext cx="2842839" cy="8193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356">
            <a:extLst>
              <a:ext uri="{FF2B5EF4-FFF2-40B4-BE49-F238E27FC236}">
                <a16:creationId xmlns:a16="http://schemas.microsoft.com/office/drawing/2014/main" id="{59C27C6A-8C09-4157-1063-35CB40873A75}"/>
              </a:ext>
            </a:extLst>
          </p:cNvPr>
          <p:cNvSpPr/>
          <p:nvPr/>
        </p:nvSpPr>
        <p:spPr bwMode="auto">
          <a:xfrm>
            <a:off x="1816411" y="1273069"/>
            <a:ext cx="8802825" cy="1154235"/>
          </a:xfrm>
          <a:custGeom>
            <a:avLst/>
            <a:gdLst>
              <a:gd name="T0" fmla="*/ 2472 w 2472"/>
              <a:gd name="T1" fmla="*/ 279 h 324"/>
              <a:gd name="T2" fmla="*/ 2472 w 2472"/>
              <a:gd name="T3" fmla="*/ 45 h 324"/>
              <a:gd name="T4" fmla="*/ 2427 w 2472"/>
              <a:gd name="T5" fmla="*/ 0 h 324"/>
              <a:gd name="T6" fmla="*/ 1508 w 2472"/>
              <a:gd name="T7" fmla="*/ 0 h 324"/>
              <a:gd name="T8" fmla="*/ 1236 w 2472"/>
              <a:gd name="T9" fmla="*/ 116 h 324"/>
              <a:gd name="T10" fmla="*/ 964 w 2472"/>
              <a:gd name="T11" fmla="*/ 0 h 324"/>
              <a:gd name="T12" fmla="*/ 45 w 2472"/>
              <a:gd name="T13" fmla="*/ 0 h 324"/>
              <a:gd name="T14" fmla="*/ 0 w 2472"/>
              <a:gd name="T15" fmla="*/ 45 h 324"/>
              <a:gd name="T16" fmla="*/ 0 w 2472"/>
              <a:gd name="T17" fmla="*/ 279 h 324"/>
              <a:gd name="T18" fmla="*/ 45 w 2472"/>
              <a:gd name="T19" fmla="*/ 324 h 324"/>
              <a:gd name="T20" fmla="*/ 2427 w 2472"/>
              <a:gd name="T21" fmla="*/ 324 h 324"/>
              <a:gd name="T22" fmla="*/ 2472 w 2472"/>
              <a:gd name="T23" fmla="*/ 27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72" h="324">
                <a:moveTo>
                  <a:pt x="2472" y="279"/>
                </a:moveTo>
                <a:cubicBezTo>
                  <a:pt x="2472" y="45"/>
                  <a:pt x="2472" y="45"/>
                  <a:pt x="2472" y="45"/>
                </a:cubicBezTo>
                <a:cubicBezTo>
                  <a:pt x="2472" y="20"/>
                  <a:pt x="2452" y="0"/>
                  <a:pt x="2427" y="0"/>
                </a:cubicBezTo>
                <a:cubicBezTo>
                  <a:pt x="1508" y="0"/>
                  <a:pt x="1508" y="0"/>
                  <a:pt x="1508" y="0"/>
                </a:cubicBezTo>
                <a:cubicBezTo>
                  <a:pt x="1236" y="116"/>
                  <a:pt x="1236" y="116"/>
                  <a:pt x="1236" y="116"/>
                </a:cubicBezTo>
                <a:cubicBezTo>
                  <a:pt x="964" y="0"/>
                  <a:pt x="964" y="0"/>
                  <a:pt x="96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79"/>
                  <a:pt x="0" y="279"/>
                  <a:pt x="0" y="279"/>
                </a:cubicBezTo>
                <a:cubicBezTo>
                  <a:pt x="0" y="304"/>
                  <a:pt x="20" y="324"/>
                  <a:pt x="45" y="324"/>
                </a:cubicBezTo>
                <a:cubicBezTo>
                  <a:pt x="2427" y="324"/>
                  <a:pt x="2427" y="324"/>
                  <a:pt x="2427" y="324"/>
                </a:cubicBezTo>
                <a:cubicBezTo>
                  <a:pt x="2452" y="324"/>
                  <a:pt x="2472" y="304"/>
                  <a:pt x="2472" y="279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BB7C50"/>
            </a:solidFill>
          </a:ln>
          <a:effectLst>
            <a:outerShdw dist="25400" dir="5400000" algn="ctr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358">
            <a:extLst>
              <a:ext uri="{FF2B5EF4-FFF2-40B4-BE49-F238E27FC236}">
                <a16:creationId xmlns:a16="http://schemas.microsoft.com/office/drawing/2014/main" id="{2A11D54E-3FE7-1496-20A0-B332FEE29E49}"/>
              </a:ext>
            </a:extLst>
          </p:cNvPr>
          <p:cNvSpPr/>
          <p:nvPr/>
        </p:nvSpPr>
        <p:spPr bwMode="auto">
          <a:xfrm>
            <a:off x="4796405" y="1273069"/>
            <a:ext cx="2842839" cy="1841789"/>
          </a:xfrm>
          <a:custGeom>
            <a:avLst/>
            <a:gdLst>
              <a:gd name="T0" fmla="*/ 1596 w 1596"/>
              <a:gd name="T1" fmla="*/ 694 h 1034"/>
              <a:gd name="T2" fmla="*/ 1342 w 1596"/>
              <a:gd name="T3" fmla="*/ 694 h 1034"/>
              <a:gd name="T4" fmla="*/ 1342 w 1596"/>
              <a:gd name="T5" fmla="*/ 0 h 1034"/>
              <a:gd name="T6" fmla="*/ 798 w 1596"/>
              <a:gd name="T7" fmla="*/ 232 h 1034"/>
              <a:gd name="T8" fmla="*/ 254 w 1596"/>
              <a:gd name="T9" fmla="*/ 0 h 1034"/>
              <a:gd name="T10" fmla="*/ 254 w 1596"/>
              <a:gd name="T11" fmla="*/ 694 h 1034"/>
              <a:gd name="T12" fmla="*/ 0 w 1596"/>
              <a:gd name="T13" fmla="*/ 694 h 1034"/>
              <a:gd name="T14" fmla="*/ 798 w 1596"/>
              <a:gd name="T15" fmla="*/ 1034 h 1034"/>
              <a:gd name="T16" fmla="*/ 1596 w 1596"/>
              <a:gd name="T17" fmla="*/ 69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96" h="1034">
                <a:moveTo>
                  <a:pt x="1596" y="694"/>
                </a:moveTo>
                <a:lnTo>
                  <a:pt x="1342" y="694"/>
                </a:lnTo>
                <a:lnTo>
                  <a:pt x="1342" y="0"/>
                </a:lnTo>
                <a:lnTo>
                  <a:pt x="798" y="232"/>
                </a:lnTo>
                <a:lnTo>
                  <a:pt x="254" y="0"/>
                </a:lnTo>
                <a:lnTo>
                  <a:pt x="254" y="694"/>
                </a:lnTo>
                <a:lnTo>
                  <a:pt x="0" y="694"/>
                </a:lnTo>
                <a:lnTo>
                  <a:pt x="798" y="1034"/>
                </a:lnTo>
                <a:lnTo>
                  <a:pt x="1596" y="694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360">
            <a:extLst>
              <a:ext uri="{FF2B5EF4-FFF2-40B4-BE49-F238E27FC236}">
                <a16:creationId xmlns:a16="http://schemas.microsoft.com/office/drawing/2014/main" id="{A5257143-8015-0E79-C693-46CE7C121B91}"/>
              </a:ext>
            </a:extLst>
          </p:cNvPr>
          <p:cNvSpPr/>
          <p:nvPr/>
        </p:nvSpPr>
        <p:spPr bwMode="auto">
          <a:xfrm>
            <a:off x="5248836" y="1273069"/>
            <a:ext cx="1937975" cy="573555"/>
          </a:xfrm>
          <a:custGeom>
            <a:avLst/>
            <a:gdLst>
              <a:gd name="T0" fmla="*/ 1088 w 1088"/>
              <a:gd name="T1" fmla="*/ 90 h 322"/>
              <a:gd name="T2" fmla="*/ 1088 w 1088"/>
              <a:gd name="T3" fmla="*/ 0 h 322"/>
              <a:gd name="T4" fmla="*/ 544 w 1088"/>
              <a:gd name="T5" fmla="*/ 232 h 322"/>
              <a:gd name="T6" fmla="*/ 0 w 1088"/>
              <a:gd name="T7" fmla="*/ 0 h 322"/>
              <a:gd name="T8" fmla="*/ 0 w 1088"/>
              <a:gd name="T9" fmla="*/ 90 h 322"/>
              <a:gd name="T10" fmla="*/ 544 w 1088"/>
              <a:gd name="T11" fmla="*/ 322 h 322"/>
              <a:gd name="T12" fmla="*/ 1088 w 1088"/>
              <a:gd name="T13" fmla="*/ 9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8" h="322">
                <a:moveTo>
                  <a:pt x="1088" y="90"/>
                </a:moveTo>
                <a:lnTo>
                  <a:pt x="1088" y="0"/>
                </a:lnTo>
                <a:lnTo>
                  <a:pt x="544" y="232"/>
                </a:lnTo>
                <a:lnTo>
                  <a:pt x="0" y="0"/>
                </a:lnTo>
                <a:lnTo>
                  <a:pt x="0" y="90"/>
                </a:lnTo>
                <a:lnTo>
                  <a:pt x="544" y="322"/>
                </a:lnTo>
                <a:lnTo>
                  <a:pt x="1088" y="90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361">
            <a:extLst>
              <a:ext uri="{FF2B5EF4-FFF2-40B4-BE49-F238E27FC236}">
                <a16:creationId xmlns:a16="http://schemas.microsoft.com/office/drawing/2014/main" id="{8FD05E72-BB88-635C-8EFA-A9A1BE4222B2}"/>
              </a:ext>
            </a:extLst>
          </p:cNvPr>
          <p:cNvSpPr>
            <a:spLocks noEditPoints="1"/>
          </p:cNvSpPr>
          <p:nvPr/>
        </p:nvSpPr>
        <p:spPr bwMode="auto">
          <a:xfrm>
            <a:off x="2087158" y="1565190"/>
            <a:ext cx="395432" cy="580680"/>
          </a:xfrm>
          <a:custGeom>
            <a:avLst/>
            <a:gdLst>
              <a:gd name="T0" fmla="*/ 56 w 111"/>
              <a:gd name="T1" fmla="*/ 23 h 163"/>
              <a:gd name="T2" fmla="*/ 59 w 111"/>
              <a:gd name="T3" fmla="*/ 20 h 163"/>
              <a:gd name="T4" fmla="*/ 56 w 111"/>
              <a:gd name="T5" fmla="*/ 17 h 163"/>
              <a:gd name="T6" fmla="*/ 17 w 111"/>
              <a:gd name="T7" fmla="*/ 56 h 163"/>
              <a:gd name="T8" fmla="*/ 20 w 111"/>
              <a:gd name="T9" fmla="*/ 59 h 163"/>
              <a:gd name="T10" fmla="*/ 23 w 111"/>
              <a:gd name="T11" fmla="*/ 56 h 163"/>
              <a:gd name="T12" fmla="*/ 56 w 111"/>
              <a:gd name="T13" fmla="*/ 23 h 163"/>
              <a:gd name="T14" fmla="*/ 30 w 111"/>
              <a:gd name="T15" fmla="*/ 125 h 163"/>
              <a:gd name="T16" fmla="*/ 31 w 111"/>
              <a:gd name="T17" fmla="*/ 133 h 163"/>
              <a:gd name="T18" fmla="*/ 56 w 111"/>
              <a:gd name="T19" fmla="*/ 138 h 163"/>
              <a:gd name="T20" fmla="*/ 80 w 111"/>
              <a:gd name="T21" fmla="*/ 134 h 163"/>
              <a:gd name="T22" fmla="*/ 81 w 111"/>
              <a:gd name="T23" fmla="*/ 125 h 163"/>
              <a:gd name="T24" fmla="*/ 56 w 111"/>
              <a:gd name="T25" fmla="*/ 130 h 163"/>
              <a:gd name="T26" fmla="*/ 30 w 111"/>
              <a:gd name="T27" fmla="*/ 125 h 163"/>
              <a:gd name="T28" fmla="*/ 32 w 111"/>
              <a:gd name="T29" fmla="*/ 141 h 163"/>
              <a:gd name="T30" fmla="*/ 33 w 111"/>
              <a:gd name="T31" fmla="*/ 150 h 163"/>
              <a:gd name="T32" fmla="*/ 41 w 111"/>
              <a:gd name="T33" fmla="*/ 154 h 163"/>
              <a:gd name="T34" fmla="*/ 41 w 111"/>
              <a:gd name="T35" fmla="*/ 159 h 163"/>
              <a:gd name="T36" fmla="*/ 56 w 111"/>
              <a:gd name="T37" fmla="*/ 163 h 163"/>
              <a:gd name="T38" fmla="*/ 70 w 111"/>
              <a:gd name="T39" fmla="*/ 159 h 163"/>
              <a:gd name="T40" fmla="*/ 70 w 111"/>
              <a:gd name="T41" fmla="*/ 154 h 163"/>
              <a:gd name="T42" fmla="*/ 78 w 111"/>
              <a:gd name="T43" fmla="*/ 150 h 163"/>
              <a:gd name="T44" fmla="*/ 79 w 111"/>
              <a:gd name="T45" fmla="*/ 141 h 163"/>
              <a:gd name="T46" fmla="*/ 56 w 111"/>
              <a:gd name="T47" fmla="*/ 145 h 163"/>
              <a:gd name="T48" fmla="*/ 32 w 111"/>
              <a:gd name="T49" fmla="*/ 141 h 163"/>
              <a:gd name="T50" fmla="*/ 56 w 111"/>
              <a:gd name="T51" fmla="*/ 0 h 163"/>
              <a:gd name="T52" fmla="*/ 0 w 111"/>
              <a:gd name="T53" fmla="*/ 56 h 163"/>
              <a:gd name="T54" fmla="*/ 27 w 111"/>
              <a:gd name="T55" fmla="*/ 104 h 163"/>
              <a:gd name="T56" fmla="*/ 29 w 111"/>
              <a:gd name="T57" fmla="*/ 118 h 163"/>
              <a:gd name="T58" fmla="*/ 56 w 111"/>
              <a:gd name="T59" fmla="*/ 123 h 163"/>
              <a:gd name="T60" fmla="*/ 82 w 111"/>
              <a:gd name="T61" fmla="*/ 118 h 163"/>
              <a:gd name="T62" fmla="*/ 84 w 111"/>
              <a:gd name="T63" fmla="*/ 104 h 163"/>
              <a:gd name="T64" fmla="*/ 111 w 111"/>
              <a:gd name="T65" fmla="*/ 56 h 163"/>
              <a:gd name="T66" fmla="*/ 56 w 111"/>
              <a:gd name="T67" fmla="*/ 0 h 163"/>
              <a:gd name="T68" fmla="*/ 76 w 111"/>
              <a:gd name="T69" fmla="*/ 97 h 163"/>
              <a:gd name="T70" fmla="*/ 75 w 111"/>
              <a:gd name="T71" fmla="*/ 110 h 163"/>
              <a:gd name="T72" fmla="*/ 56 w 111"/>
              <a:gd name="T73" fmla="*/ 113 h 163"/>
              <a:gd name="T74" fmla="*/ 36 w 111"/>
              <a:gd name="T75" fmla="*/ 110 h 163"/>
              <a:gd name="T76" fmla="*/ 35 w 111"/>
              <a:gd name="T77" fmla="*/ 97 h 163"/>
              <a:gd name="T78" fmla="*/ 10 w 111"/>
              <a:gd name="T79" fmla="*/ 56 h 163"/>
              <a:gd name="T80" fmla="*/ 56 w 111"/>
              <a:gd name="T81" fmla="*/ 10 h 163"/>
              <a:gd name="T82" fmla="*/ 102 w 111"/>
              <a:gd name="T83" fmla="*/ 56 h 163"/>
              <a:gd name="T84" fmla="*/ 76 w 111"/>
              <a:gd name="T85" fmla="*/ 97 h 163"/>
              <a:gd name="T86" fmla="*/ 68 w 111"/>
              <a:gd name="T87" fmla="*/ 77 h 163"/>
              <a:gd name="T88" fmla="*/ 56 w 111"/>
              <a:gd name="T89" fmla="*/ 54 h 163"/>
              <a:gd name="T90" fmla="*/ 43 w 111"/>
              <a:gd name="T91" fmla="*/ 77 h 163"/>
              <a:gd name="T92" fmla="*/ 38 w 111"/>
              <a:gd name="T93" fmla="*/ 66 h 163"/>
              <a:gd name="T94" fmla="*/ 30 w 111"/>
              <a:gd name="T95" fmla="*/ 70 h 163"/>
              <a:gd name="T96" fmla="*/ 43 w 111"/>
              <a:gd name="T97" fmla="*/ 96 h 163"/>
              <a:gd name="T98" fmla="*/ 56 w 111"/>
              <a:gd name="T99" fmla="*/ 72 h 163"/>
              <a:gd name="T100" fmla="*/ 69 w 111"/>
              <a:gd name="T101" fmla="*/ 96 h 163"/>
              <a:gd name="T102" fmla="*/ 81 w 111"/>
              <a:gd name="T103" fmla="*/ 70 h 163"/>
              <a:gd name="T104" fmla="*/ 73 w 111"/>
              <a:gd name="T105" fmla="*/ 66 h 163"/>
              <a:gd name="T106" fmla="*/ 68 w 111"/>
              <a:gd name="T10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63">
                <a:moveTo>
                  <a:pt x="56" y="23"/>
                </a:moveTo>
                <a:cubicBezTo>
                  <a:pt x="57" y="23"/>
                  <a:pt x="59" y="22"/>
                  <a:pt x="59" y="20"/>
                </a:cubicBezTo>
                <a:cubicBezTo>
                  <a:pt x="59" y="19"/>
                  <a:pt x="57" y="17"/>
                  <a:pt x="56" y="17"/>
                </a:cubicBezTo>
                <a:cubicBezTo>
                  <a:pt x="34" y="17"/>
                  <a:pt x="17" y="35"/>
                  <a:pt x="17" y="56"/>
                </a:cubicBezTo>
                <a:cubicBezTo>
                  <a:pt x="17" y="58"/>
                  <a:pt x="18" y="59"/>
                  <a:pt x="20" y="59"/>
                </a:cubicBezTo>
                <a:cubicBezTo>
                  <a:pt x="21" y="59"/>
                  <a:pt x="23" y="58"/>
                  <a:pt x="23" y="56"/>
                </a:cubicBezTo>
                <a:cubicBezTo>
                  <a:pt x="23" y="38"/>
                  <a:pt x="37" y="23"/>
                  <a:pt x="56" y="23"/>
                </a:cubicBezTo>
                <a:close/>
                <a:moveTo>
                  <a:pt x="30" y="125"/>
                </a:moveTo>
                <a:cubicBezTo>
                  <a:pt x="31" y="133"/>
                  <a:pt x="31" y="133"/>
                  <a:pt x="31" y="133"/>
                </a:cubicBezTo>
                <a:cubicBezTo>
                  <a:pt x="38" y="136"/>
                  <a:pt x="47" y="138"/>
                  <a:pt x="56" y="138"/>
                </a:cubicBezTo>
                <a:cubicBezTo>
                  <a:pt x="65" y="138"/>
                  <a:pt x="73" y="136"/>
                  <a:pt x="80" y="134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74" y="128"/>
                  <a:pt x="65" y="130"/>
                  <a:pt x="56" y="130"/>
                </a:cubicBezTo>
                <a:cubicBezTo>
                  <a:pt x="46" y="130"/>
                  <a:pt x="38" y="128"/>
                  <a:pt x="30" y="125"/>
                </a:cubicBezTo>
                <a:close/>
                <a:moveTo>
                  <a:pt x="32" y="141"/>
                </a:moveTo>
                <a:cubicBezTo>
                  <a:pt x="33" y="150"/>
                  <a:pt x="33" y="150"/>
                  <a:pt x="33" y="150"/>
                </a:cubicBezTo>
                <a:cubicBezTo>
                  <a:pt x="33" y="150"/>
                  <a:pt x="35" y="152"/>
                  <a:pt x="41" y="154"/>
                </a:cubicBezTo>
                <a:cubicBezTo>
                  <a:pt x="41" y="159"/>
                  <a:pt x="41" y="159"/>
                  <a:pt x="41" y="159"/>
                </a:cubicBezTo>
                <a:cubicBezTo>
                  <a:pt x="41" y="159"/>
                  <a:pt x="45" y="163"/>
                  <a:pt x="56" y="163"/>
                </a:cubicBezTo>
                <a:cubicBezTo>
                  <a:pt x="67" y="163"/>
                  <a:pt x="70" y="159"/>
                  <a:pt x="70" y="159"/>
                </a:cubicBezTo>
                <a:cubicBezTo>
                  <a:pt x="70" y="154"/>
                  <a:pt x="70" y="154"/>
                  <a:pt x="70" y="154"/>
                </a:cubicBezTo>
                <a:cubicBezTo>
                  <a:pt x="76" y="152"/>
                  <a:pt x="78" y="150"/>
                  <a:pt x="78" y="150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72" y="143"/>
                  <a:pt x="64" y="145"/>
                  <a:pt x="56" y="145"/>
                </a:cubicBezTo>
                <a:cubicBezTo>
                  <a:pt x="47" y="145"/>
                  <a:pt x="39" y="143"/>
                  <a:pt x="32" y="141"/>
                </a:cubicBezTo>
                <a:close/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76"/>
                  <a:pt x="11" y="94"/>
                  <a:pt x="27" y="104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7" y="121"/>
                  <a:pt x="46" y="123"/>
                  <a:pt x="56" y="123"/>
                </a:cubicBezTo>
                <a:cubicBezTo>
                  <a:pt x="65" y="123"/>
                  <a:pt x="75" y="121"/>
                  <a:pt x="82" y="118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101" y="94"/>
                  <a:pt x="111" y="76"/>
                  <a:pt x="111" y="56"/>
                </a:cubicBezTo>
                <a:cubicBezTo>
                  <a:pt x="111" y="25"/>
                  <a:pt x="86" y="0"/>
                  <a:pt x="56" y="0"/>
                </a:cubicBezTo>
                <a:close/>
                <a:moveTo>
                  <a:pt x="76" y="97"/>
                </a:moveTo>
                <a:cubicBezTo>
                  <a:pt x="75" y="110"/>
                  <a:pt x="75" y="110"/>
                  <a:pt x="75" y="110"/>
                </a:cubicBezTo>
                <a:cubicBezTo>
                  <a:pt x="75" y="110"/>
                  <a:pt x="70" y="113"/>
                  <a:pt x="56" y="113"/>
                </a:cubicBezTo>
                <a:cubicBezTo>
                  <a:pt x="41" y="113"/>
                  <a:pt x="36" y="110"/>
                  <a:pt x="36" y="110"/>
                </a:cubicBezTo>
                <a:cubicBezTo>
                  <a:pt x="35" y="97"/>
                  <a:pt x="35" y="97"/>
                  <a:pt x="35" y="97"/>
                </a:cubicBezTo>
                <a:cubicBezTo>
                  <a:pt x="20" y="90"/>
                  <a:pt x="10" y="74"/>
                  <a:pt x="10" y="56"/>
                </a:cubicBezTo>
                <a:cubicBezTo>
                  <a:pt x="10" y="31"/>
                  <a:pt x="30" y="10"/>
                  <a:pt x="56" y="10"/>
                </a:cubicBezTo>
                <a:cubicBezTo>
                  <a:pt x="81" y="10"/>
                  <a:pt x="102" y="31"/>
                  <a:pt x="102" y="56"/>
                </a:cubicBezTo>
                <a:cubicBezTo>
                  <a:pt x="102" y="74"/>
                  <a:pt x="91" y="90"/>
                  <a:pt x="76" y="97"/>
                </a:cubicBezTo>
                <a:close/>
                <a:moveTo>
                  <a:pt x="68" y="77"/>
                </a:moveTo>
                <a:cubicBezTo>
                  <a:pt x="56" y="54"/>
                  <a:pt x="56" y="54"/>
                  <a:pt x="56" y="54"/>
                </a:cubicBezTo>
                <a:cubicBezTo>
                  <a:pt x="43" y="77"/>
                  <a:pt x="43" y="77"/>
                  <a:pt x="43" y="77"/>
                </a:cubicBezTo>
                <a:cubicBezTo>
                  <a:pt x="38" y="66"/>
                  <a:pt x="38" y="66"/>
                  <a:pt x="38" y="66"/>
                </a:cubicBezTo>
                <a:cubicBezTo>
                  <a:pt x="30" y="70"/>
                  <a:pt x="30" y="70"/>
                  <a:pt x="30" y="70"/>
                </a:cubicBezTo>
                <a:cubicBezTo>
                  <a:pt x="43" y="96"/>
                  <a:pt x="43" y="96"/>
                  <a:pt x="43" y="96"/>
                </a:cubicBezTo>
                <a:cubicBezTo>
                  <a:pt x="56" y="72"/>
                  <a:pt x="56" y="72"/>
                  <a:pt x="56" y="72"/>
                </a:cubicBezTo>
                <a:cubicBezTo>
                  <a:pt x="69" y="96"/>
                  <a:pt x="69" y="96"/>
                  <a:pt x="69" y="96"/>
                </a:cubicBezTo>
                <a:cubicBezTo>
                  <a:pt x="81" y="70"/>
                  <a:pt x="81" y="70"/>
                  <a:pt x="81" y="70"/>
                </a:cubicBezTo>
                <a:cubicBezTo>
                  <a:pt x="73" y="66"/>
                  <a:pt x="73" y="66"/>
                  <a:pt x="73" y="66"/>
                </a:cubicBezTo>
                <a:lnTo>
                  <a:pt x="68" y="77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362">
            <a:extLst>
              <a:ext uri="{FF2B5EF4-FFF2-40B4-BE49-F238E27FC236}">
                <a16:creationId xmlns:a16="http://schemas.microsoft.com/office/drawing/2014/main" id="{030BFB34-7048-DD2D-5E33-8CC15EE9054B}"/>
              </a:ext>
            </a:extLst>
          </p:cNvPr>
          <p:cNvSpPr/>
          <p:nvPr/>
        </p:nvSpPr>
        <p:spPr bwMode="auto">
          <a:xfrm>
            <a:off x="1816411" y="2876174"/>
            <a:ext cx="8802825" cy="1154235"/>
          </a:xfrm>
          <a:custGeom>
            <a:avLst/>
            <a:gdLst>
              <a:gd name="T0" fmla="*/ 2472 w 2472"/>
              <a:gd name="T1" fmla="*/ 279 h 324"/>
              <a:gd name="T2" fmla="*/ 2472 w 2472"/>
              <a:gd name="T3" fmla="*/ 46 h 324"/>
              <a:gd name="T4" fmla="*/ 2427 w 2472"/>
              <a:gd name="T5" fmla="*/ 0 h 324"/>
              <a:gd name="T6" fmla="*/ 1508 w 2472"/>
              <a:gd name="T7" fmla="*/ 0 h 324"/>
              <a:gd name="T8" fmla="*/ 1236 w 2472"/>
              <a:gd name="T9" fmla="*/ 116 h 324"/>
              <a:gd name="T10" fmla="*/ 964 w 2472"/>
              <a:gd name="T11" fmla="*/ 0 h 324"/>
              <a:gd name="T12" fmla="*/ 45 w 2472"/>
              <a:gd name="T13" fmla="*/ 0 h 324"/>
              <a:gd name="T14" fmla="*/ 0 w 2472"/>
              <a:gd name="T15" fmla="*/ 46 h 324"/>
              <a:gd name="T16" fmla="*/ 0 w 2472"/>
              <a:gd name="T17" fmla="*/ 279 h 324"/>
              <a:gd name="T18" fmla="*/ 45 w 2472"/>
              <a:gd name="T19" fmla="*/ 324 h 324"/>
              <a:gd name="T20" fmla="*/ 2427 w 2472"/>
              <a:gd name="T21" fmla="*/ 324 h 324"/>
              <a:gd name="T22" fmla="*/ 2472 w 2472"/>
              <a:gd name="T23" fmla="*/ 27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72" h="324">
                <a:moveTo>
                  <a:pt x="2472" y="279"/>
                </a:moveTo>
                <a:cubicBezTo>
                  <a:pt x="2472" y="46"/>
                  <a:pt x="2472" y="46"/>
                  <a:pt x="2472" y="46"/>
                </a:cubicBezTo>
                <a:cubicBezTo>
                  <a:pt x="2472" y="20"/>
                  <a:pt x="2452" y="0"/>
                  <a:pt x="2427" y="0"/>
                </a:cubicBezTo>
                <a:cubicBezTo>
                  <a:pt x="1508" y="0"/>
                  <a:pt x="1508" y="0"/>
                  <a:pt x="1508" y="0"/>
                </a:cubicBezTo>
                <a:cubicBezTo>
                  <a:pt x="1236" y="116"/>
                  <a:pt x="1236" y="116"/>
                  <a:pt x="1236" y="116"/>
                </a:cubicBezTo>
                <a:cubicBezTo>
                  <a:pt x="964" y="0"/>
                  <a:pt x="964" y="0"/>
                  <a:pt x="96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6"/>
                </a:cubicBezTo>
                <a:cubicBezTo>
                  <a:pt x="0" y="279"/>
                  <a:pt x="0" y="279"/>
                  <a:pt x="0" y="279"/>
                </a:cubicBezTo>
                <a:cubicBezTo>
                  <a:pt x="0" y="304"/>
                  <a:pt x="20" y="324"/>
                  <a:pt x="45" y="324"/>
                </a:cubicBezTo>
                <a:cubicBezTo>
                  <a:pt x="2427" y="324"/>
                  <a:pt x="2427" y="324"/>
                  <a:pt x="2427" y="324"/>
                </a:cubicBezTo>
                <a:cubicBezTo>
                  <a:pt x="2452" y="324"/>
                  <a:pt x="2472" y="304"/>
                  <a:pt x="2472" y="279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E0B597"/>
            </a:solidFill>
          </a:ln>
          <a:effectLst>
            <a:outerShdw dist="25400" dir="5400000" algn="ctr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364">
            <a:extLst>
              <a:ext uri="{FF2B5EF4-FFF2-40B4-BE49-F238E27FC236}">
                <a16:creationId xmlns:a16="http://schemas.microsoft.com/office/drawing/2014/main" id="{10A8A24E-F821-3CA1-0A88-C970177DF2E3}"/>
              </a:ext>
            </a:extLst>
          </p:cNvPr>
          <p:cNvSpPr/>
          <p:nvPr/>
        </p:nvSpPr>
        <p:spPr bwMode="auto">
          <a:xfrm>
            <a:off x="4796405" y="2876174"/>
            <a:ext cx="2842839" cy="1841789"/>
          </a:xfrm>
          <a:custGeom>
            <a:avLst/>
            <a:gdLst>
              <a:gd name="T0" fmla="*/ 1596 w 1596"/>
              <a:gd name="T1" fmla="*/ 694 h 1034"/>
              <a:gd name="T2" fmla="*/ 1342 w 1596"/>
              <a:gd name="T3" fmla="*/ 694 h 1034"/>
              <a:gd name="T4" fmla="*/ 1342 w 1596"/>
              <a:gd name="T5" fmla="*/ 0 h 1034"/>
              <a:gd name="T6" fmla="*/ 798 w 1596"/>
              <a:gd name="T7" fmla="*/ 232 h 1034"/>
              <a:gd name="T8" fmla="*/ 254 w 1596"/>
              <a:gd name="T9" fmla="*/ 0 h 1034"/>
              <a:gd name="T10" fmla="*/ 254 w 1596"/>
              <a:gd name="T11" fmla="*/ 694 h 1034"/>
              <a:gd name="T12" fmla="*/ 0 w 1596"/>
              <a:gd name="T13" fmla="*/ 694 h 1034"/>
              <a:gd name="T14" fmla="*/ 798 w 1596"/>
              <a:gd name="T15" fmla="*/ 1034 h 1034"/>
              <a:gd name="T16" fmla="*/ 1596 w 1596"/>
              <a:gd name="T17" fmla="*/ 69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96" h="1034">
                <a:moveTo>
                  <a:pt x="1596" y="694"/>
                </a:moveTo>
                <a:lnTo>
                  <a:pt x="1342" y="694"/>
                </a:lnTo>
                <a:lnTo>
                  <a:pt x="1342" y="0"/>
                </a:lnTo>
                <a:lnTo>
                  <a:pt x="798" y="232"/>
                </a:lnTo>
                <a:lnTo>
                  <a:pt x="254" y="0"/>
                </a:lnTo>
                <a:lnTo>
                  <a:pt x="254" y="694"/>
                </a:lnTo>
                <a:lnTo>
                  <a:pt x="0" y="694"/>
                </a:lnTo>
                <a:lnTo>
                  <a:pt x="798" y="1034"/>
                </a:lnTo>
                <a:lnTo>
                  <a:pt x="1596" y="694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Freeform 366">
            <a:extLst>
              <a:ext uri="{FF2B5EF4-FFF2-40B4-BE49-F238E27FC236}">
                <a16:creationId xmlns:a16="http://schemas.microsoft.com/office/drawing/2014/main" id="{464370AE-2CFE-BCDC-3528-4CECCCA1736D}"/>
              </a:ext>
            </a:extLst>
          </p:cNvPr>
          <p:cNvSpPr/>
          <p:nvPr/>
        </p:nvSpPr>
        <p:spPr bwMode="auto">
          <a:xfrm>
            <a:off x="5248836" y="2876174"/>
            <a:ext cx="1937975" cy="573555"/>
          </a:xfrm>
          <a:custGeom>
            <a:avLst/>
            <a:gdLst>
              <a:gd name="T0" fmla="*/ 1088 w 1088"/>
              <a:gd name="T1" fmla="*/ 92 h 322"/>
              <a:gd name="T2" fmla="*/ 1088 w 1088"/>
              <a:gd name="T3" fmla="*/ 0 h 322"/>
              <a:gd name="T4" fmla="*/ 544 w 1088"/>
              <a:gd name="T5" fmla="*/ 232 h 322"/>
              <a:gd name="T6" fmla="*/ 0 w 1088"/>
              <a:gd name="T7" fmla="*/ 0 h 322"/>
              <a:gd name="T8" fmla="*/ 0 w 1088"/>
              <a:gd name="T9" fmla="*/ 92 h 322"/>
              <a:gd name="T10" fmla="*/ 544 w 1088"/>
              <a:gd name="T11" fmla="*/ 322 h 322"/>
              <a:gd name="T12" fmla="*/ 1088 w 1088"/>
              <a:gd name="T13" fmla="*/ 9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8" h="322">
                <a:moveTo>
                  <a:pt x="1088" y="92"/>
                </a:moveTo>
                <a:lnTo>
                  <a:pt x="1088" y="0"/>
                </a:lnTo>
                <a:lnTo>
                  <a:pt x="544" y="232"/>
                </a:lnTo>
                <a:lnTo>
                  <a:pt x="0" y="0"/>
                </a:lnTo>
                <a:lnTo>
                  <a:pt x="0" y="92"/>
                </a:lnTo>
                <a:lnTo>
                  <a:pt x="544" y="322"/>
                </a:lnTo>
                <a:lnTo>
                  <a:pt x="1088" y="92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 367">
            <a:extLst>
              <a:ext uri="{FF2B5EF4-FFF2-40B4-BE49-F238E27FC236}">
                <a16:creationId xmlns:a16="http://schemas.microsoft.com/office/drawing/2014/main" id="{49BD5442-DB53-E630-2FEF-6FDF6345464D}"/>
              </a:ext>
            </a:extLst>
          </p:cNvPr>
          <p:cNvSpPr/>
          <p:nvPr/>
        </p:nvSpPr>
        <p:spPr bwMode="auto">
          <a:xfrm>
            <a:off x="1816411" y="4479278"/>
            <a:ext cx="8802825" cy="1154235"/>
          </a:xfrm>
          <a:custGeom>
            <a:avLst/>
            <a:gdLst>
              <a:gd name="T0" fmla="*/ 2472 w 2472"/>
              <a:gd name="T1" fmla="*/ 279 h 324"/>
              <a:gd name="T2" fmla="*/ 2472 w 2472"/>
              <a:gd name="T3" fmla="*/ 46 h 324"/>
              <a:gd name="T4" fmla="*/ 2427 w 2472"/>
              <a:gd name="T5" fmla="*/ 0 h 324"/>
              <a:gd name="T6" fmla="*/ 1508 w 2472"/>
              <a:gd name="T7" fmla="*/ 0 h 324"/>
              <a:gd name="T8" fmla="*/ 1236 w 2472"/>
              <a:gd name="T9" fmla="*/ 116 h 324"/>
              <a:gd name="T10" fmla="*/ 964 w 2472"/>
              <a:gd name="T11" fmla="*/ 0 h 324"/>
              <a:gd name="T12" fmla="*/ 45 w 2472"/>
              <a:gd name="T13" fmla="*/ 0 h 324"/>
              <a:gd name="T14" fmla="*/ 0 w 2472"/>
              <a:gd name="T15" fmla="*/ 46 h 324"/>
              <a:gd name="T16" fmla="*/ 0 w 2472"/>
              <a:gd name="T17" fmla="*/ 279 h 324"/>
              <a:gd name="T18" fmla="*/ 45 w 2472"/>
              <a:gd name="T19" fmla="*/ 324 h 324"/>
              <a:gd name="T20" fmla="*/ 2427 w 2472"/>
              <a:gd name="T21" fmla="*/ 324 h 324"/>
              <a:gd name="T22" fmla="*/ 2472 w 2472"/>
              <a:gd name="T23" fmla="*/ 27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72" h="324">
                <a:moveTo>
                  <a:pt x="2472" y="279"/>
                </a:moveTo>
                <a:cubicBezTo>
                  <a:pt x="2472" y="46"/>
                  <a:pt x="2472" y="46"/>
                  <a:pt x="2472" y="46"/>
                </a:cubicBezTo>
                <a:cubicBezTo>
                  <a:pt x="2472" y="21"/>
                  <a:pt x="2452" y="0"/>
                  <a:pt x="2427" y="0"/>
                </a:cubicBezTo>
                <a:cubicBezTo>
                  <a:pt x="1508" y="0"/>
                  <a:pt x="1508" y="0"/>
                  <a:pt x="1508" y="0"/>
                </a:cubicBezTo>
                <a:cubicBezTo>
                  <a:pt x="1236" y="116"/>
                  <a:pt x="1236" y="116"/>
                  <a:pt x="1236" y="116"/>
                </a:cubicBezTo>
                <a:cubicBezTo>
                  <a:pt x="964" y="0"/>
                  <a:pt x="964" y="0"/>
                  <a:pt x="96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279"/>
                  <a:pt x="0" y="279"/>
                  <a:pt x="0" y="279"/>
                </a:cubicBezTo>
                <a:cubicBezTo>
                  <a:pt x="0" y="304"/>
                  <a:pt x="20" y="324"/>
                  <a:pt x="45" y="324"/>
                </a:cubicBezTo>
                <a:cubicBezTo>
                  <a:pt x="2427" y="324"/>
                  <a:pt x="2427" y="324"/>
                  <a:pt x="2427" y="324"/>
                </a:cubicBezTo>
                <a:cubicBezTo>
                  <a:pt x="2452" y="324"/>
                  <a:pt x="2472" y="304"/>
                  <a:pt x="2472" y="279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B5B5B5"/>
            </a:solidFill>
          </a:ln>
          <a:effectLst>
            <a:outerShdw dist="25400" dir="5400000" algn="ctr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Freeform 369">
            <a:extLst>
              <a:ext uri="{FF2B5EF4-FFF2-40B4-BE49-F238E27FC236}">
                <a16:creationId xmlns:a16="http://schemas.microsoft.com/office/drawing/2014/main" id="{761CC4DD-06B8-63C9-8219-188310E04F2A}"/>
              </a:ext>
            </a:extLst>
          </p:cNvPr>
          <p:cNvSpPr/>
          <p:nvPr/>
        </p:nvSpPr>
        <p:spPr bwMode="auto">
          <a:xfrm>
            <a:off x="4796405" y="4479278"/>
            <a:ext cx="2842839" cy="1841789"/>
          </a:xfrm>
          <a:custGeom>
            <a:avLst/>
            <a:gdLst>
              <a:gd name="T0" fmla="*/ 1596 w 1596"/>
              <a:gd name="T1" fmla="*/ 694 h 1034"/>
              <a:gd name="T2" fmla="*/ 1342 w 1596"/>
              <a:gd name="T3" fmla="*/ 694 h 1034"/>
              <a:gd name="T4" fmla="*/ 1342 w 1596"/>
              <a:gd name="T5" fmla="*/ 0 h 1034"/>
              <a:gd name="T6" fmla="*/ 798 w 1596"/>
              <a:gd name="T7" fmla="*/ 232 h 1034"/>
              <a:gd name="T8" fmla="*/ 254 w 1596"/>
              <a:gd name="T9" fmla="*/ 0 h 1034"/>
              <a:gd name="T10" fmla="*/ 254 w 1596"/>
              <a:gd name="T11" fmla="*/ 694 h 1034"/>
              <a:gd name="T12" fmla="*/ 0 w 1596"/>
              <a:gd name="T13" fmla="*/ 694 h 1034"/>
              <a:gd name="T14" fmla="*/ 798 w 1596"/>
              <a:gd name="T15" fmla="*/ 1034 h 1034"/>
              <a:gd name="T16" fmla="*/ 1596 w 1596"/>
              <a:gd name="T17" fmla="*/ 69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96" h="1034">
                <a:moveTo>
                  <a:pt x="1596" y="694"/>
                </a:moveTo>
                <a:lnTo>
                  <a:pt x="1342" y="694"/>
                </a:lnTo>
                <a:lnTo>
                  <a:pt x="1342" y="0"/>
                </a:lnTo>
                <a:lnTo>
                  <a:pt x="798" y="232"/>
                </a:lnTo>
                <a:lnTo>
                  <a:pt x="254" y="0"/>
                </a:lnTo>
                <a:lnTo>
                  <a:pt x="254" y="694"/>
                </a:lnTo>
                <a:lnTo>
                  <a:pt x="0" y="694"/>
                </a:lnTo>
                <a:lnTo>
                  <a:pt x="798" y="1034"/>
                </a:lnTo>
                <a:lnTo>
                  <a:pt x="1596" y="694"/>
                </a:lnTo>
                <a:close/>
              </a:path>
            </a:pathLst>
          </a:custGeom>
          <a:solidFill>
            <a:srgbClr val="B5B5B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Freeform 371">
            <a:extLst>
              <a:ext uri="{FF2B5EF4-FFF2-40B4-BE49-F238E27FC236}">
                <a16:creationId xmlns:a16="http://schemas.microsoft.com/office/drawing/2014/main" id="{FFAE31F5-7592-4E87-FAE6-0A85EB6064A8}"/>
              </a:ext>
            </a:extLst>
          </p:cNvPr>
          <p:cNvSpPr/>
          <p:nvPr/>
        </p:nvSpPr>
        <p:spPr bwMode="auto">
          <a:xfrm>
            <a:off x="5248836" y="4479278"/>
            <a:ext cx="1937975" cy="577118"/>
          </a:xfrm>
          <a:custGeom>
            <a:avLst/>
            <a:gdLst>
              <a:gd name="T0" fmla="*/ 1088 w 1088"/>
              <a:gd name="T1" fmla="*/ 92 h 324"/>
              <a:gd name="T2" fmla="*/ 1088 w 1088"/>
              <a:gd name="T3" fmla="*/ 0 h 324"/>
              <a:gd name="T4" fmla="*/ 544 w 1088"/>
              <a:gd name="T5" fmla="*/ 232 h 324"/>
              <a:gd name="T6" fmla="*/ 0 w 1088"/>
              <a:gd name="T7" fmla="*/ 0 h 324"/>
              <a:gd name="T8" fmla="*/ 0 w 1088"/>
              <a:gd name="T9" fmla="*/ 92 h 324"/>
              <a:gd name="T10" fmla="*/ 544 w 1088"/>
              <a:gd name="T11" fmla="*/ 324 h 324"/>
              <a:gd name="T12" fmla="*/ 1088 w 1088"/>
              <a:gd name="T13" fmla="*/ 92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8" h="324">
                <a:moveTo>
                  <a:pt x="1088" y="92"/>
                </a:moveTo>
                <a:lnTo>
                  <a:pt x="1088" y="0"/>
                </a:lnTo>
                <a:lnTo>
                  <a:pt x="544" y="232"/>
                </a:lnTo>
                <a:lnTo>
                  <a:pt x="0" y="0"/>
                </a:lnTo>
                <a:lnTo>
                  <a:pt x="0" y="92"/>
                </a:lnTo>
                <a:lnTo>
                  <a:pt x="544" y="324"/>
                </a:lnTo>
                <a:lnTo>
                  <a:pt x="1088" y="92"/>
                </a:lnTo>
                <a:close/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Freeform 372">
            <a:extLst>
              <a:ext uri="{FF2B5EF4-FFF2-40B4-BE49-F238E27FC236}">
                <a16:creationId xmlns:a16="http://schemas.microsoft.com/office/drawing/2014/main" id="{3124E8E3-8983-2088-1CB9-E85AB65D71F9}"/>
              </a:ext>
            </a:extLst>
          </p:cNvPr>
          <p:cNvSpPr>
            <a:spLocks noEditPoints="1"/>
          </p:cNvSpPr>
          <p:nvPr/>
        </p:nvSpPr>
        <p:spPr bwMode="auto">
          <a:xfrm>
            <a:off x="2044408" y="3225294"/>
            <a:ext cx="480931" cy="495181"/>
          </a:xfrm>
          <a:custGeom>
            <a:avLst/>
            <a:gdLst>
              <a:gd name="T0" fmla="*/ 113 w 135"/>
              <a:gd name="T1" fmla="*/ 88 h 139"/>
              <a:gd name="T2" fmla="*/ 114 w 135"/>
              <a:gd name="T3" fmla="*/ 88 h 139"/>
              <a:gd name="T4" fmla="*/ 114 w 135"/>
              <a:gd name="T5" fmla="*/ 87 h 139"/>
              <a:gd name="T6" fmla="*/ 94 w 135"/>
              <a:gd name="T7" fmla="*/ 75 h 139"/>
              <a:gd name="T8" fmla="*/ 79 w 135"/>
              <a:gd name="T9" fmla="*/ 67 h 139"/>
              <a:gd name="T10" fmla="*/ 74 w 135"/>
              <a:gd name="T11" fmla="*/ 62 h 139"/>
              <a:gd name="T12" fmla="*/ 73 w 135"/>
              <a:gd name="T13" fmla="*/ 57 h 139"/>
              <a:gd name="T14" fmla="*/ 78 w 135"/>
              <a:gd name="T15" fmla="*/ 45 h 139"/>
              <a:gd name="T16" fmla="*/ 82 w 135"/>
              <a:gd name="T17" fmla="*/ 36 h 139"/>
              <a:gd name="T18" fmla="*/ 81 w 135"/>
              <a:gd name="T19" fmla="*/ 33 h 139"/>
              <a:gd name="T20" fmla="*/ 78 w 135"/>
              <a:gd name="T21" fmla="*/ 11 h 139"/>
              <a:gd name="T22" fmla="*/ 64 w 135"/>
              <a:gd name="T23" fmla="*/ 2 h 139"/>
              <a:gd name="T24" fmla="*/ 59 w 135"/>
              <a:gd name="T25" fmla="*/ 1 h 139"/>
              <a:gd name="T26" fmla="*/ 52 w 135"/>
              <a:gd name="T27" fmla="*/ 0 h 139"/>
              <a:gd name="T28" fmla="*/ 54 w 135"/>
              <a:gd name="T29" fmla="*/ 2 h 139"/>
              <a:gd name="T30" fmla="*/ 40 w 135"/>
              <a:gd name="T31" fmla="*/ 11 h 139"/>
              <a:gd name="T32" fmla="*/ 37 w 135"/>
              <a:gd name="T33" fmla="*/ 33 h 139"/>
              <a:gd name="T34" fmla="*/ 36 w 135"/>
              <a:gd name="T35" fmla="*/ 36 h 139"/>
              <a:gd name="T36" fmla="*/ 40 w 135"/>
              <a:gd name="T37" fmla="*/ 45 h 139"/>
              <a:gd name="T38" fmla="*/ 45 w 135"/>
              <a:gd name="T39" fmla="*/ 57 h 139"/>
              <a:gd name="T40" fmla="*/ 44 w 135"/>
              <a:gd name="T41" fmla="*/ 62 h 139"/>
              <a:gd name="T42" fmla="*/ 39 w 135"/>
              <a:gd name="T43" fmla="*/ 67 h 139"/>
              <a:gd name="T44" fmla="*/ 24 w 135"/>
              <a:gd name="T45" fmla="*/ 75 h 139"/>
              <a:gd name="T46" fmla="*/ 4 w 135"/>
              <a:gd name="T47" fmla="*/ 87 h 139"/>
              <a:gd name="T48" fmla="*/ 0 w 135"/>
              <a:gd name="T49" fmla="*/ 118 h 139"/>
              <a:gd name="T50" fmla="*/ 0 w 135"/>
              <a:gd name="T51" fmla="*/ 120 h 139"/>
              <a:gd name="T52" fmla="*/ 0 w 135"/>
              <a:gd name="T53" fmla="*/ 120 h 139"/>
              <a:gd name="T54" fmla="*/ 59 w 135"/>
              <a:gd name="T55" fmla="*/ 136 h 139"/>
              <a:gd name="T56" fmla="*/ 88 w 135"/>
              <a:gd name="T57" fmla="*/ 132 h 139"/>
              <a:gd name="T58" fmla="*/ 84 w 135"/>
              <a:gd name="T59" fmla="*/ 117 h 139"/>
              <a:gd name="T60" fmla="*/ 113 w 135"/>
              <a:gd name="T61" fmla="*/ 88 h 139"/>
              <a:gd name="T62" fmla="*/ 116 w 135"/>
              <a:gd name="T63" fmla="*/ 96 h 139"/>
              <a:gd name="T64" fmla="*/ 113 w 135"/>
              <a:gd name="T65" fmla="*/ 96 h 139"/>
              <a:gd name="T66" fmla="*/ 92 w 135"/>
              <a:gd name="T67" fmla="*/ 117 h 139"/>
              <a:gd name="T68" fmla="*/ 96 w 135"/>
              <a:gd name="T69" fmla="*/ 130 h 139"/>
              <a:gd name="T70" fmla="*/ 113 w 135"/>
              <a:gd name="T71" fmla="*/ 139 h 139"/>
              <a:gd name="T72" fmla="*/ 135 w 135"/>
              <a:gd name="T73" fmla="*/ 117 h 139"/>
              <a:gd name="T74" fmla="*/ 116 w 135"/>
              <a:gd name="T75" fmla="*/ 96 h 139"/>
              <a:gd name="T76" fmla="*/ 127 w 135"/>
              <a:gd name="T77" fmla="*/ 120 h 139"/>
              <a:gd name="T78" fmla="*/ 116 w 135"/>
              <a:gd name="T79" fmla="*/ 120 h 139"/>
              <a:gd name="T80" fmla="*/ 116 w 135"/>
              <a:gd name="T81" fmla="*/ 131 h 139"/>
              <a:gd name="T82" fmla="*/ 111 w 135"/>
              <a:gd name="T83" fmla="*/ 131 h 139"/>
              <a:gd name="T84" fmla="*/ 111 w 135"/>
              <a:gd name="T85" fmla="*/ 120 h 139"/>
              <a:gd name="T86" fmla="*/ 100 w 135"/>
              <a:gd name="T87" fmla="*/ 120 h 139"/>
              <a:gd name="T88" fmla="*/ 100 w 135"/>
              <a:gd name="T89" fmla="*/ 114 h 139"/>
              <a:gd name="T90" fmla="*/ 111 w 135"/>
              <a:gd name="T91" fmla="*/ 114 h 139"/>
              <a:gd name="T92" fmla="*/ 111 w 135"/>
              <a:gd name="T93" fmla="*/ 103 h 139"/>
              <a:gd name="T94" fmla="*/ 116 w 135"/>
              <a:gd name="T95" fmla="*/ 103 h 139"/>
              <a:gd name="T96" fmla="*/ 116 w 135"/>
              <a:gd name="T97" fmla="*/ 114 h 139"/>
              <a:gd name="T98" fmla="*/ 127 w 135"/>
              <a:gd name="T99" fmla="*/ 114 h 139"/>
              <a:gd name="T100" fmla="*/ 127 w 135"/>
              <a:gd name="T101" fmla="*/ 12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5" h="139">
                <a:moveTo>
                  <a:pt x="113" y="88"/>
                </a:moveTo>
                <a:cubicBezTo>
                  <a:pt x="114" y="88"/>
                  <a:pt x="114" y="88"/>
                  <a:pt x="114" y="88"/>
                </a:cubicBezTo>
                <a:cubicBezTo>
                  <a:pt x="114" y="88"/>
                  <a:pt x="114" y="87"/>
                  <a:pt x="114" y="87"/>
                </a:cubicBezTo>
                <a:cubicBezTo>
                  <a:pt x="109" y="76"/>
                  <a:pt x="97" y="76"/>
                  <a:pt x="94" y="75"/>
                </a:cubicBezTo>
                <a:cubicBezTo>
                  <a:pt x="85" y="72"/>
                  <a:pt x="82" y="71"/>
                  <a:pt x="79" y="67"/>
                </a:cubicBezTo>
                <a:cubicBezTo>
                  <a:pt x="77" y="63"/>
                  <a:pt x="74" y="62"/>
                  <a:pt x="74" y="62"/>
                </a:cubicBezTo>
                <a:cubicBezTo>
                  <a:pt x="74" y="61"/>
                  <a:pt x="73" y="59"/>
                  <a:pt x="73" y="57"/>
                </a:cubicBezTo>
                <a:cubicBezTo>
                  <a:pt x="77" y="51"/>
                  <a:pt x="78" y="45"/>
                  <a:pt x="78" y="45"/>
                </a:cubicBezTo>
                <a:cubicBezTo>
                  <a:pt x="81" y="44"/>
                  <a:pt x="82" y="38"/>
                  <a:pt x="82" y="36"/>
                </a:cubicBezTo>
                <a:cubicBezTo>
                  <a:pt x="82" y="33"/>
                  <a:pt x="81" y="33"/>
                  <a:pt x="81" y="33"/>
                </a:cubicBezTo>
                <a:cubicBezTo>
                  <a:pt x="81" y="33"/>
                  <a:pt x="83" y="20"/>
                  <a:pt x="78" y="11"/>
                </a:cubicBezTo>
                <a:cubicBezTo>
                  <a:pt x="73" y="3"/>
                  <a:pt x="64" y="2"/>
                  <a:pt x="64" y="2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4" y="1"/>
                  <a:pt x="52" y="0"/>
                </a:cubicBezTo>
                <a:cubicBezTo>
                  <a:pt x="52" y="0"/>
                  <a:pt x="53" y="2"/>
                  <a:pt x="54" y="2"/>
                </a:cubicBezTo>
                <a:cubicBezTo>
                  <a:pt x="54" y="2"/>
                  <a:pt x="45" y="3"/>
                  <a:pt x="40" y="11"/>
                </a:cubicBezTo>
                <a:cubicBezTo>
                  <a:pt x="35" y="20"/>
                  <a:pt x="37" y="33"/>
                  <a:pt x="37" y="33"/>
                </a:cubicBezTo>
                <a:cubicBezTo>
                  <a:pt x="37" y="33"/>
                  <a:pt x="36" y="33"/>
                  <a:pt x="36" y="36"/>
                </a:cubicBezTo>
                <a:cubicBezTo>
                  <a:pt x="35" y="38"/>
                  <a:pt x="37" y="44"/>
                  <a:pt x="40" y="45"/>
                </a:cubicBezTo>
                <a:cubicBezTo>
                  <a:pt x="40" y="45"/>
                  <a:pt x="41" y="51"/>
                  <a:pt x="45" y="57"/>
                </a:cubicBezTo>
                <a:cubicBezTo>
                  <a:pt x="44" y="59"/>
                  <a:pt x="44" y="61"/>
                  <a:pt x="44" y="62"/>
                </a:cubicBezTo>
                <a:cubicBezTo>
                  <a:pt x="44" y="62"/>
                  <a:pt x="41" y="63"/>
                  <a:pt x="39" y="67"/>
                </a:cubicBezTo>
                <a:cubicBezTo>
                  <a:pt x="36" y="71"/>
                  <a:pt x="33" y="72"/>
                  <a:pt x="24" y="75"/>
                </a:cubicBezTo>
                <a:cubicBezTo>
                  <a:pt x="20" y="76"/>
                  <a:pt x="8" y="76"/>
                  <a:pt x="4" y="87"/>
                </a:cubicBezTo>
                <a:cubicBezTo>
                  <a:pt x="1" y="93"/>
                  <a:pt x="1" y="106"/>
                  <a:pt x="0" y="118"/>
                </a:cubicBezTo>
                <a:cubicBezTo>
                  <a:pt x="0" y="119"/>
                  <a:pt x="0" y="119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11" y="128"/>
                  <a:pt x="30" y="136"/>
                  <a:pt x="59" y="136"/>
                </a:cubicBezTo>
                <a:cubicBezTo>
                  <a:pt x="70" y="136"/>
                  <a:pt x="80" y="134"/>
                  <a:pt x="88" y="132"/>
                </a:cubicBezTo>
                <a:cubicBezTo>
                  <a:pt x="85" y="128"/>
                  <a:pt x="84" y="123"/>
                  <a:pt x="84" y="117"/>
                </a:cubicBezTo>
                <a:cubicBezTo>
                  <a:pt x="84" y="101"/>
                  <a:pt x="97" y="88"/>
                  <a:pt x="113" y="88"/>
                </a:cubicBezTo>
                <a:close/>
                <a:moveTo>
                  <a:pt x="116" y="96"/>
                </a:moveTo>
                <a:cubicBezTo>
                  <a:pt x="115" y="96"/>
                  <a:pt x="114" y="96"/>
                  <a:pt x="113" y="96"/>
                </a:cubicBezTo>
                <a:cubicBezTo>
                  <a:pt x="101" y="96"/>
                  <a:pt x="92" y="105"/>
                  <a:pt x="92" y="117"/>
                </a:cubicBezTo>
                <a:cubicBezTo>
                  <a:pt x="92" y="122"/>
                  <a:pt x="93" y="127"/>
                  <a:pt x="96" y="130"/>
                </a:cubicBezTo>
                <a:cubicBezTo>
                  <a:pt x="100" y="135"/>
                  <a:pt x="106" y="139"/>
                  <a:pt x="113" y="139"/>
                </a:cubicBezTo>
                <a:cubicBezTo>
                  <a:pt x="125" y="139"/>
                  <a:pt x="135" y="129"/>
                  <a:pt x="135" y="117"/>
                </a:cubicBezTo>
                <a:cubicBezTo>
                  <a:pt x="135" y="106"/>
                  <a:pt x="127" y="97"/>
                  <a:pt x="116" y="96"/>
                </a:cubicBezTo>
                <a:close/>
                <a:moveTo>
                  <a:pt x="127" y="120"/>
                </a:moveTo>
                <a:cubicBezTo>
                  <a:pt x="116" y="120"/>
                  <a:pt x="116" y="120"/>
                  <a:pt x="116" y="120"/>
                </a:cubicBezTo>
                <a:cubicBezTo>
                  <a:pt x="116" y="131"/>
                  <a:pt x="116" y="131"/>
                  <a:pt x="116" y="131"/>
                </a:cubicBezTo>
                <a:cubicBezTo>
                  <a:pt x="111" y="131"/>
                  <a:pt x="111" y="131"/>
                  <a:pt x="111" y="131"/>
                </a:cubicBezTo>
                <a:cubicBezTo>
                  <a:pt x="111" y="120"/>
                  <a:pt x="111" y="120"/>
                  <a:pt x="111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1" y="103"/>
                  <a:pt x="111" y="103"/>
                  <a:pt x="111" y="103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14"/>
                  <a:pt x="116" y="114"/>
                  <a:pt x="116" y="114"/>
                </a:cubicBezTo>
                <a:cubicBezTo>
                  <a:pt x="127" y="114"/>
                  <a:pt x="127" y="114"/>
                  <a:pt x="127" y="114"/>
                </a:cubicBezTo>
                <a:lnTo>
                  <a:pt x="127" y="120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 373">
            <a:extLst>
              <a:ext uri="{FF2B5EF4-FFF2-40B4-BE49-F238E27FC236}">
                <a16:creationId xmlns:a16="http://schemas.microsoft.com/office/drawing/2014/main" id="{AB1A0C3A-E0BC-9D65-A884-6357739ED570}"/>
              </a:ext>
            </a:extLst>
          </p:cNvPr>
          <p:cNvSpPr>
            <a:spLocks noEditPoints="1"/>
          </p:cNvSpPr>
          <p:nvPr/>
        </p:nvSpPr>
        <p:spPr bwMode="auto">
          <a:xfrm>
            <a:off x="2030158" y="4789212"/>
            <a:ext cx="512993" cy="512993"/>
          </a:xfrm>
          <a:custGeom>
            <a:avLst/>
            <a:gdLst>
              <a:gd name="T0" fmla="*/ 113 w 144"/>
              <a:gd name="T1" fmla="*/ 31 h 144"/>
              <a:gd name="T2" fmla="*/ 109 w 144"/>
              <a:gd name="T3" fmla="*/ 31 h 144"/>
              <a:gd name="T4" fmla="*/ 109 w 144"/>
              <a:gd name="T5" fmla="*/ 35 h 144"/>
              <a:gd name="T6" fmla="*/ 109 w 144"/>
              <a:gd name="T7" fmla="*/ 77 h 144"/>
              <a:gd name="T8" fmla="*/ 109 w 144"/>
              <a:gd name="T9" fmla="*/ 82 h 144"/>
              <a:gd name="T10" fmla="*/ 113 w 144"/>
              <a:gd name="T11" fmla="*/ 82 h 144"/>
              <a:gd name="T12" fmla="*/ 113 w 144"/>
              <a:gd name="T13" fmla="*/ 31 h 144"/>
              <a:gd name="T14" fmla="*/ 124 w 144"/>
              <a:gd name="T15" fmla="*/ 20 h 144"/>
              <a:gd name="T16" fmla="*/ 51 w 144"/>
              <a:gd name="T17" fmla="*/ 20 h 144"/>
              <a:gd name="T18" fmla="*/ 44 w 144"/>
              <a:gd name="T19" fmla="*/ 83 h 144"/>
              <a:gd name="T20" fmla="*/ 6 w 144"/>
              <a:gd name="T21" fmla="*/ 121 h 144"/>
              <a:gd name="T22" fmla="*/ 10 w 144"/>
              <a:gd name="T23" fmla="*/ 134 h 144"/>
              <a:gd name="T24" fmla="*/ 23 w 144"/>
              <a:gd name="T25" fmla="*/ 137 h 144"/>
              <a:gd name="T26" fmla="*/ 61 w 144"/>
              <a:gd name="T27" fmla="*/ 100 h 144"/>
              <a:gd name="T28" fmla="*/ 124 w 144"/>
              <a:gd name="T29" fmla="*/ 93 h 144"/>
              <a:gd name="T30" fmla="*/ 124 w 144"/>
              <a:gd name="T31" fmla="*/ 20 h 144"/>
              <a:gd name="T32" fmla="*/ 117 w 144"/>
              <a:gd name="T33" fmla="*/ 86 h 144"/>
              <a:gd name="T34" fmla="*/ 58 w 144"/>
              <a:gd name="T35" fmla="*/ 86 h 144"/>
              <a:gd name="T36" fmla="*/ 58 w 144"/>
              <a:gd name="T37" fmla="*/ 26 h 144"/>
              <a:gd name="T38" fmla="*/ 117 w 144"/>
              <a:gd name="T39" fmla="*/ 26 h 144"/>
              <a:gd name="T40" fmla="*/ 117 w 144"/>
              <a:gd name="T41" fmla="*/ 8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44">
                <a:moveTo>
                  <a:pt x="113" y="31"/>
                </a:moveTo>
                <a:cubicBezTo>
                  <a:pt x="112" y="30"/>
                  <a:pt x="110" y="30"/>
                  <a:pt x="109" y="31"/>
                </a:cubicBezTo>
                <a:cubicBezTo>
                  <a:pt x="107" y="32"/>
                  <a:pt x="107" y="34"/>
                  <a:pt x="109" y="35"/>
                </a:cubicBezTo>
                <a:cubicBezTo>
                  <a:pt x="120" y="47"/>
                  <a:pt x="120" y="66"/>
                  <a:pt x="109" y="77"/>
                </a:cubicBezTo>
                <a:cubicBezTo>
                  <a:pt x="107" y="79"/>
                  <a:pt x="107" y="80"/>
                  <a:pt x="109" y="82"/>
                </a:cubicBezTo>
                <a:cubicBezTo>
                  <a:pt x="110" y="83"/>
                  <a:pt x="112" y="83"/>
                  <a:pt x="113" y="82"/>
                </a:cubicBezTo>
                <a:cubicBezTo>
                  <a:pt x="127" y="68"/>
                  <a:pt x="127" y="45"/>
                  <a:pt x="113" y="31"/>
                </a:cubicBezTo>
                <a:close/>
                <a:moveTo>
                  <a:pt x="124" y="20"/>
                </a:moveTo>
                <a:cubicBezTo>
                  <a:pt x="104" y="0"/>
                  <a:pt x="71" y="0"/>
                  <a:pt x="51" y="20"/>
                </a:cubicBezTo>
                <a:cubicBezTo>
                  <a:pt x="34" y="37"/>
                  <a:pt x="32" y="63"/>
                  <a:pt x="44" y="83"/>
                </a:cubicBezTo>
                <a:cubicBezTo>
                  <a:pt x="6" y="121"/>
                  <a:pt x="6" y="121"/>
                  <a:pt x="6" y="121"/>
                </a:cubicBezTo>
                <a:cubicBezTo>
                  <a:pt x="6" y="121"/>
                  <a:pt x="0" y="125"/>
                  <a:pt x="10" y="134"/>
                </a:cubicBezTo>
                <a:cubicBezTo>
                  <a:pt x="19" y="144"/>
                  <a:pt x="23" y="137"/>
                  <a:pt x="23" y="137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80" y="112"/>
                  <a:pt x="107" y="110"/>
                  <a:pt x="124" y="93"/>
                </a:cubicBezTo>
                <a:cubicBezTo>
                  <a:pt x="144" y="73"/>
                  <a:pt x="144" y="40"/>
                  <a:pt x="124" y="20"/>
                </a:cubicBezTo>
                <a:close/>
                <a:moveTo>
                  <a:pt x="117" y="86"/>
                </a:moveTo>
                <a:cubicBezTo>
                  <a:pt x="101" y="103"/>
                  <a:pt x="74" y="103"/>
                  <a:pt x="58" y="86"/>
                </a:cubicBezTo>
                <a:cubicBezTo>
                  <a:pt x="41" y="70"/>
                  <a:pt x="41" y="43"/>
                  <a:pt x="58" y="26"/>
                </a:cubicBezTo>
                <a:cubicBezTo>
                  <a:pt x="74" y="10"/>
                  <a:pt x="101" y="10"/>
                  <a:pt x="117" y="26"/>
                </a:cubicBezTo>
                <a:cubicBezTo>
                  <a:pt x="134" y="43"/>
                  <a:pt x="134" y="70"/>
                  <a:pt x="117" y="86"/>
                </a:cubicBezTo>
                <a:close/>
              </a:path>
            </a:pathLst>
          </a:custGeom>
          <a:solidFill>
            <a:srgbClr val="B5B5B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D5F7200-DB8C-34CE-B12B-AE9D9B1833FB}"/>
              </a:ext>
            </a:extLst>
          </p:cNvPr>
          <p:cNvGrpSpPr/>
          <p:nvPr/>
        </p:nvGrpSpPr>
        <p:grpSpPr>
          <a:xfrm>
            <a:off x="2604356" y="1380393"/>
            <a:ext cx="7779184" cy="886037"/>
            <a:chOff x="2604356" y="1837593"/>
            <a:chExt cx="7779184" cy="886037"/>
          </a:xfrm>
        </p:grpSpPr>
        <p:grpSp>
          <p:nvGrpSpPr>
            <p:cNvPr id="24" name="组合 25">
              <a:extLst>
                <a:ext uri="{FF2B5EF4-FFF2-40B4-BE49-F238E27FC236}">
                  <a16:creationId xmlns:a16="http://schemas.microsoft.com/office/drawing/2014/main" id="{90807C80-BB38-CF93-0DFD-FF3A0504DA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04356" y="1837593"/>
              <a:ext cx="2482896" cy="886037"/>
              <a:chOff x="50763" y="-8509"/>
              <a:chExt cx="2483332" cy="886665"/>
            </a:xfrm>
          </p:grpSpPr>
          <p:sp>
            <p:nvSpPr>
              <p:cNvPr id="26" name="矩形 1">
                <a:extLst>
                  <a:ext uri="{FF2B5EF4-FFF2-40B4-BE49-F238E27FC236}">
                    <a16:creationId xmlns:a16="http://schemas.microsoft.com/office/drawing/2014/main" id="{FB234FBE-5ADF-7B47-FE19-39241DE097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00" y="-8509"/>
                <a:ext cx="2213452" cy="429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7" name="矩形 27">
                <a:extLst>
                  <a:ext uri="{FF2B5EF4-FFF2-40B4-BE49-F238E27FC236}">
                    <a16:creationId xmlns:a16="http://schemas.microsoft.com/office/drawing/2014/main" id="{B90DE343-EC04-920C-72C9-CB7841003B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63" y="375418"/>
                <a:ext cx="2483332" cy="502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5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</a:p>
            </p:txBody>
          </p:sp>
        </p:grpSp>
        <p:sp>
          <p:nvSpPr>
            <p:cNvPr id="25" name="矩形 27">
              <a:extLst>
                <a:ext uri="{FF2B5EF4-FFF2-40B4-BE49-F238E27FC236}">
                  <a16:creationId xmlns:a16="http://schemas.microsoft.com/office/drawing/2014/main" id="{FE3E08EF-4685-4A29-D94D-ECF4E8DE2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7871" y="2044065"/>
              <a:ext cx="2985669" cy="539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F9E7894-4D95-9F0B-160C-2EC14B3C3AD1}"/>
              </a:ext>
            </a:extLst>
          </p:cNvPr>
          <p:cNvGrpSpPr/>
          <p:nvPr/>
        </p:nvGrpSpPr>
        <p:grpSpPr>
          <a:xfrm>
            <a:off x="2604356" y="2979065"/>
            <a:ext cx="7779184" cy="886037"/>
            <a:chOff x="2604356" y="1837593"/>
            <a:chExt cx="7779184" cy="886037"/>
          </a:xfrm>
        </p:grpSpPr>
        <p:grpSp>
          <p:nvGrpSpPr>
            <p:cNvPr id="39" name="组合 25">
              <a:extLst>
                <a:ext uri="{FF2B5EF4-FFF2-40B4-BE49-F238E27FC236}">
                  <a16:creationId xmlns:a16="http://schemas.microsoft.com/office/drawing/2014/main" id="{36EC61D2-B42C-DD43-7C4E-AB0199BFDA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04356" y="1837593"/>
              <a:ext cx="2482896" cy="886037"/>
              <a:chOff x="50763" y="-8509"/>
              <a:chExt cx="2483332" cy="886665"/>
            </a:xfrm>
          </p:grpSpPr>
          <p:sp>
            <p:nvSpPr>
              <p:cNvPr id="41" name="矩形 1">
                <a:extLst>
                  <a:ext uri="{FF2B5EF4-FFF2-40B4-BE49-F238E27FC236}">
                    <a16:creationId xmlns:a16="http://schemas.microsoft.com/office/drawing/2014/main" id="{777ACEB8-B13F-1C7E-4585-2C2F7044C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00" y="-8509"/>
                <a:ext cx="2213452" cy="429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42" name="矩形 27">
                <a:extLst>
                  <a:ext uri="{FF2B5EF4-FFF2-40B4-BE49-F238E27FC236}">
                    <a16:creationId xmlns:a16="http://schemas.microsoft.com/office/drawing/2014/main" id="{EC42A8E2-F338-6EA9-AAE9-9490A4ADEF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63" y="375418"/>
                <a:ext cx="2483332" cy="502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5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</a:p>
            </p:txBody>
          </p:sp>
        </p:grpSp>
        <p:sp>
          <p:nvSpPr>
            <p:cNvPr id="40" name="矩形 27">
              <a:extLst>
                <a:ext uri="{FF2B5EF4-FFF2-40B4-BE49-F238E27FC236}">
                  <a16:creationId xmlns:a16="http://schemas.microsoft.com/office/drawing/2014/main" id="{6CF1953E-3998-F217-37A2-7793A77ACE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7871" y="2044065"/>
              <a:ext cx="2985669" cy="539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79BBA01-F129-1D69-509B-BA70925E6682}"/>
              </a:ext>
            </a:extLst>
          </p:cNvPr>
          <p:cNvGrpSpPr/>
          <p:nvPr/>
        </p:nvGrpSpPr>
        <p:grpSpPr>
          <a:xfrm>
            <a:off x="2604356" y="4577737"/>
            <a:ext cx="7779184" cy="886037"/>
            <a:chOff x="2604356" y="1837593"/>
            <a:chExt cx="7779184" cy="886037"/>
          </a:xfrm>
        </p:grpSpPr>
        <p:grpSp>
          <p:nvGrpSpPr>
            <p:cNvPr id="44" name="组合 25">
              <a:extLst>
                <a:ext uri="{FF2B5EF4-FFF2-40B4-BE49-F238E27FC236}">
                  <a16:creationId xmlns:a16="http://schemas.microsoft.com/office/drawing/2014/main" id="{C6A72722-3E55-C783-34B9-2A61F0BA86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04356" y="1837593"/>
              <a:ext cx="2482896" cy="886037"/>
              <a:chOff x="50763" y="-8509"/>
              <a:chExt cx="2483332" cy="886665"/>
            </a:xfrm>
          </p:grpSpPr>
          <p:sp>
            <p:nvSpPr>
              <p:cNvPr id="46" name="矩形 1">
                <a:extLst>
                  <a:ext uri="{FF2B5EF4-FFF2-40B4-BE49-F238E27FC236}">
                    <a16:creationId xmlns:a16="http://schemas.microsoft.com/office/drawing/2014/main" id="{C6916B47-0C47-415B-AF6B-EB9EB1D745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00" y="-8509"/>
                <a:ext cx="2213452" cy="429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47" name="矩形 27">
                <a:extLst>
                  <a:ext uri="{FF2B5EF4-FFF2-40B4-BE49-F238E27FC236}">
                    <a16:creationId xmlns:a16="http://schemas.microsoft.com/office/drawing/2014/main" id="{A0139995-5412-FC01-B85F-552EAF2DC5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63" y="375418"/>
                <a:ext cx="2483332" cy="502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5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</a:p>
            </p:txBody>
          </p:sp>
        </p:grpSp>
        <p:sp>
          <p:nvSpPr>
            <p:cNvPr id="45" name="矩形 27">
              <a:extLst>
                <a:ext uri="{FF2B5EF4-FFF2-40B4-BE49-F238E27FC236}">
                  <a16:creationId xmlns:a16="http://schemas.microsoft.com/office/drawing/2014/main" id="{F6715E0B-0EB5-9D97-D4DE-C4CE30EE2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7871" y="2044065"/>
              <a:ext cx="2985669" cy="539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8334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87C3B0-83E7-53AA-E1F8-CF5054B5AF79}"/>
              </a:ext>
            </a:extLst>
          </p:cNvPr>
          <p:cNvSpPr txBox="1"/>
          <p:nvPr/>
        </p:nvSpPr>
        <p:spPr>
          <a:xfrm>
            <a:off x="1165796" y="319990"/>
            <a:ext cx="349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0B0A4E-B316-761A-1240-881825851F48}"/>
              </a:ext>
            </a:extLst>
          </p:cNvPr>
          <p:cNvSpPr txBox="1"/>
          <p:nvPr/>
        </p:nvSpPr>
        <p:spPr>
          <a:xfrm>
            <a:off x="266349" y="-49342"/>
            <a:ext cx="997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3" name="Freeform: Shape 4">
            <a:extLst>
              <a:ext uri="{FF2B5EF4-FFF2-40B4-BE49-F238E27FC236}">
                <a16:creationId xmlns:a16="http://schemas.microsoft.com/office/drawing/2014/main" id="{4325BE55-46E4-BC1A-6305-8BB5DE95EF1E}"/>
              </a:ext>
            </a:extLst>
          </p:cNvPr>
          <p:cNvSpPr/>
          <p:nvPr/>
        </p:nvSpPr>
        <p:spPr>
          <a:xfrm>
            <a:off x="1919907" y="3800424"/>
            <a:ext cx="1598388" cy="1378088"/>
          </a:xfrm>
          <a:custGeom>
            <a:avLst/>
            <a:gdLst>
              <a:gd name="connsiteX0" fmla="*/ 0 w 1111645"/>
              <a:gd name="connsiteY0" fmla="*/ 479216 h 958432"/>
              <a:gd name="connsiteX1" fmla="*/ 239608 w 1111645"/>
              <a:gd name="connsiteY1" fmla="*/ 0 h 958432"/>
              <a:gd name="connsiteX2" fmla="*/ 872037 w 1111645"/>
              <a:gd name="connsiteY2" fmla="*/ 0 h 958432"/>
              <a:gd name="connsiteX3" fmla="*/ 1111645 w 1111645"/>
              <a:gd name="connsiteY3" fmla="*/ 479216 h 958432"/>
              <a:gd name="connsiteX4" fmla="*/ 872037 w 1111645"/>
              <a:gd name="connsiteY4" fmla="*/ 958432 h 958432"/>
              <a:gd name="connsiteX5" fmla="*/ 239608 w 1111645"/>
              <a:gd name="connsiteY5" fmla="*/ 958432 h 958432"/>
              <a:gd name="connsiteX6" fmla="*/ 0 w 1111645"/>
              <a:gd name="connsiteY6" fmla="*/ 479216 h 9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1645" h="958432">
                <a:moveTo>
                  <a:pt x="0" y="479216"/>
                </a:moveTo>
                <a:lnTo>
                  <a:pt x="239608" y="0"/>
                </a:lnTo>
                <a:lnTo>
                  <a:pt x="872037" y="0"/>
                </a:lnTo>
                <a:lnTo>
                  <a:pt x="1111645" y="479216"/>
                </a:lnTo>
                <a:lnTo>
                  <a:pt x="872037" y="958432"/>
                </a:lnTo>
                <a:lnTo>
                  <a:pt x="239608" y="958432"/>
                </a:lnTo>
                <a:lnTo>
                  <a:pt x="0" y="479216"/>
                </a:lnTo>
                <a:close/>
              </a:path>
            </a:pathLst>
          </a:custGeom>
          <a:solidFill>
            <a:srgbClr val="BB7C50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none" lIns="172506" tIns="181751" rIns="172506" bIns="181751" anchor="ctr" anchorCtr="0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4" name="Hexagon 5">
            <a:extLst>
              <a:ext uri="{FF2B5EF4-FFF2-40B4-BE49-F238E27FC236}">
                <a16:creationId xmlns:a16="http://schemas.microsoft.com/office/drawing/2014/main" id="{81AA213F-7B25-1D30-7516-3574A6DC21D4}"/>
              </a:ext>
            </a:extLst>
          </p:cNvPr>
          <p:cNvSpPr/>
          <p:nvPr/>
        </p:nvSpPr>
        <p:spPr>
          <a:xfrm>
            <a:off x="553598" y="3060224"/>
            <a:ext cx="1598388" cy="1378088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FFFF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E0B597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Freeform: Shape 6">
            <a:extLst>
              <a:ext uri="{FF2B5EF4-FFF2-40B4-BE49-F238E27FC236}">
                <a16:creationId xmlns:a16="http://schemas.microsoft.com/office/drawing/2014/main" id="{4F2188AE-D961-A0F6-6BA6-D474A4907E93}"/>
              </a:ext>
            </a:extLst>
          </p:cNvPr>
          <p:cNvSpPr/>
          <p:nvPr/>
        </p:nvSpPr>
        <p:spPr>
          <a:xfrm>
            <a:off x="3281664" y="3043840"/>
            <a:ext cx="1598388" cy="1378088"/>
          </a:xfrm>
          <a:custGeom>
            <a:avLst/>
            <a:gdLst>
              <a:gd name="connsiteX0" fmla="*/ 0 w 1111645"/>
              <a:gd name="connsiteY0" fmla="*/ 479216 h 958432"/>
              <a:gd name="connsiteX1" fmla="*/ 239608 w 1111645"/>
              <a:gd name="connsiteY1" fmla="*/ 0 h 958432"/>
              <a:gd name="connsiteX2" fmla="*/ 872037 w 1111645"/>
              <a:gd name="connsiteY2" fmla="*/ 0 h 958432"/>
              <a:gd name="connsiteX3" fmla="*/ 1111645 w 1111645"/>
              <a:gd name="connsiteY3" fmla="*/ 479216 h 958432"/>
              <a:gd name="connsiteX4" fmla="*/ 872037 w 1111645"/>
              <a:gd name="connsiteY4" fmla="*/ 958432 h 958432"/>
              <a:gd name="connsiteX5" fmla="*/ 239608 w 1111645"/>
              <a:gd name="connsiteY5" fmla="*/ 958432 h 958432"/>
              <a:gd name="connsiteX6" fmla="*/ 0 w 1111645"/>
              <a:gd name="connsiteY6" fmla="*/ 479216 h 9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1645" h="958432">
                <a:moveTo>
                  <a:pt x="0" y="479216"/>
                </a:moveTo>
                <a:lnTo>
                  <a:pt x="239608" y="0"/>
                </a:lnTo>
                <a:lnTo>
                  <a:pt x="872037" y="0"/>
                </a:lnTo>
                <a:lnTo>
                  <a:pt x="1111645" y="479216"/>
                </a:lnTo>
                <a:lnTo>
                  <a:pt x="872037" y="958432"/>
                </a:lnTo>
                <a:lnTo>
                  <a:pt x="239608" y="958432"/>
                </a:lnTo>
                <a:lnTo>
                  <a:pt x="0" y="479216"/>
                </a:lnTo>
                <a:close/>
              </a:path>
            </a:pathLst>
          </a:custGeom>
          <a:solidFill>
            <a:srgbClr val="BB7C50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none" lIns="172506" tIns="181751" rIns="172506" bIns="181751" anchor="ctr" anchorCtr="0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6" name="Hexagon 7">
            <a:extLst>
              <a:ext uri="{FF2B5EF4-FFF2-40B4-BE49-F238E27FC236}">
                <a16:creationId xmlns:a16="http://schemas.microsoft.com/office/drawing/2014/main" id="{46196C28-64A5-AAFA-F7D2-8767FD7CB0B9}"/>
              </a:ext>
            </a:extLst>
          </p:cNvPr>
          <p:cNvSpPr/>
          <p:nvPr/>
        </p:nvSpPr>
        <p:spPr>
          <a:xfrm>
            <a:off x="4643424" y="3800424"/>
            <a:ext cx="1598388" cy="1378088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FFFF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E0B597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: Shape 8">
            <a:extLst>
              <a:ext uri="{FF2B5EF4-FFF2-40B4-BE49-F238E27FC236}">
                <a16:creationId xmlns:a16="http://schemas.microsoft.com/office/drawing/2014/main" id="{74F0FE6E-F4BD-E807-9F0C-5690B6219B97}"/>
              </a:ext>
            </a:extLst>
          </p:cNvPr>
          <p:cNvSpPr/>
          <p:nvPr/>
        </p:nvSpPr>
        <p:spPr>
          <a:xfrm>
            <a:off x="1919907" y="2290534"/>
            <a:ext cx="1598388" cy="1378088"/>
          </a:xfrm>
          <a:custGeom>
            <a:avLst/>
            <a:gdLst>
              <a:gd name="connsiteX0" fmla="*/ 0 w 1111645"/>
              <a:gd name="connsiteY0" fmla="*/ 479216 h 958432"/>
              <a:gd name="connsiteX1" fmla="*/ 239608 w 1111645"/>
              <a:gd name="connsiteY1" fmla="*/ 0 h 958432"/>
              <a:gd name="connsiteX2" fmla="*/ 872037 w 1111645"/>
              <a:gd name="connsiteY2" fmla="*/ 0 h 958432"/>
              <a:gd name="connsiteX3" fmla="*/ 1111645 w 1111645"/>
              <a:gd name="connsiteY3" fmla="*/ 479216 h 958432"/>
              <a:gd name="connsiteX4" fmla="*/ 872037 w 1111645"/>
              <a:gd name="connsiteY4" fmla="*/ 958432 h 958432"/>
              <a:gd name="connsiteX5" fmla="*/ 239608 w 1111645"/>
              <a:gd name="connsiteY5" fmla="*/ 958432 h 958432"/>
              <a:gd name="connsiteX6" fmla="*/ 0 w 1111645"/>
              <a:gd name="connsiteY6" fmla="*/ 479216 h 9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1645" h="958432">
                <a:moveTo>
                  <a:pt x="0" y="479216"/>
                </a:moveTo>
                <a:lnTo>
                  <a:pt x="239608" y="0"/>
                </a:lnTo>
                <a:lnTo>
                  <a:pt x="872037" y="0"/>
                </a:lnTo>
                <a:lnTo>
                  <a:pt x="1111645" y="479216"/>
                </a:lnTo>
                <a:lnTo>
                  <a:pt x="872037" y="958432"/>
                </a:lnTo>
                <a:lnTo>
                  <a:pt x="239608" y="958432"/>
                </a:lnTo>
                <a:lnTo>
                  <a:pt x="0" y="479216"/>
                </a:lnTo>
                <a:close/>
              </a:path>
            </a:pathLst>
          </a:custGeom>
          <a:solidFill>
            <a:srgbClr val="BB7C50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none" lIns="0" tIns="0" rIns="0" bIns="0" anchor="ctr" anchorCtr="1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9" name="Hexagon 9">
            <a:extLst>
              <a:ext uri="{FF2B5EF4-FFF2-40B4-BE49-F238E27FC236}">
                <a16:creationId xmlns:a16="http://schemas.microsoft.com/office/drawing/2014/main" id="{EDAF65C1-D182-96C5-2BF5-9592552FB616}"/>
              </a:ext>
            </a:extLst>
          </p:cNvPr>
          <p:cNvSpPr/>
          <p:nvPr/>
        </p:nvSpPr>
        <p:spPr>
          <a:xfrm>
            <a:off x="3281664" y="1537592"/>
            <a:ext cx="1598388" cy="1378088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FFFF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E0B597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: Shape 14">
            <a:extLst>
              <a:ext uri="{FF2B5EF4-FFF2-40B4-BE49-F238E27FC236}">
                <a16:creationId xmlns:a16="http://schemas.microsoft.com/office/drawing/2014/main" id="{2B15CBC8-0B57-93CB-38BD-36CA7806C968}"/>
              </a:ext>
            </a:extLst>
          </p:cNvPr>
          <p:cNvSpPr>
            <a:spLocks/>
          </p:cNvSpPr>
          <p:nvPr/>
        </p:nvSpPr>
        <p:spPr bwMode="auto">
          <a:xfrm>
            <a:off x="1079297" y="3469192"/>
            <a:ext cx="551539" cy="469746"/>
          </a:xfrm>
          <a:custGeom>
            <a:avLst/>
            <a:gdLst>
              <a:gd name="T0" fmla="*/ 182 w 400"/>
              <a:gd name="T1" fmla="*/ 180 h 340"/>
              <a:gd name="T2" fmla="*/ 218 w 400"/>
              <a:gd name="T3" fmla="*/ 180 h 340"/>
              <a:gd name="T4" fmla="*/ 218 w 400"/>
              <a:gd name="T5" fmla="*/ 220 h 340"/>
              <a:gd name="T6" fmla="*/ 400 w 400"/>
              <a:gd name="T7" fmla="*/ 220 h 340"/>
              <a:gd name="T8" fmla="*/ 396 w 400"/>
              <a:gd name="T9" fmla="*/ 103 h 340"/>
              <a:gd name="T10" fmla="*/ 356 w 400"/>
              <a:gd name="T11" fmla="*/ 60 h 340"/>
              <a:gd name="T12" fmla="*/ 292 w 400"/>
              <a:gd name="T13" fmla="*/ 60 h 340"/>
              <a:gd name="T14" fmla="*/ 268 w 400"/>
              <a:gd name="T15" fmla="*/ 15 h 340"/>
              <a:gd name="T16" fmla="*/ 244 w 400"/>
              <a:gd name="T17" fmla="*/ 0 h 340"/>
              <a:gd name="T18" fmla="*/ 155 w 400"/>
              <a:gd name="T19" fmla="*/ 0 h 340"/>
              <a:gd name="T20" fmla="*/ 132 w 400"/>
              <a:gd name="T21" fmla="*/ 15 h 340"/>
              <a:gd name="T22" fmla="*/ 108 w 400"/>
              <a:gd name="T23" fmla="*/ 60 h 340"/>
              <a:gd name="T24" fmla="*/ 44 w 400"/>
              <a:gd name="T25" fmla="*/ 60 h 340"/>
              <a:gd name="T26" fmla="*/ 4 w 400"/>
              <a:gd name="T27" fmla="*/ 103 h 340"/>
              <a:gd name="T28" fmla="*/ 0 w 400"/>
              <a:gd name="T29" fmla="*/ 220 h 340"/>
              <a:gd name="T30" fmla="*/ 182 w 400"/>
              <a:gd name="T31" fmla="*/ 220 h 340"/>
              <a:gd name="T32" fmla="*/ 182 w 400"/>
              <a:gd name="T33" fmla="*/ 180 h 340"/>
              <a:gd name="T34" fmla="*/ 153 w 400"/>
              <a:gd name="T35" fmla="*/ 38 h 340"/>
              <a:gd name="T36" fmla="*/ 169 w 400"/>
              <a:gd name="T37" fmla="*/ 28 h 340"/>
              <a:gd name="T38" fmla="*/ 230 w 400"/>
              <a:gd name="T39" fmla="*/ 28 h 340"/>
              <a:gd name="T40" fmla="*/ 247 w 400"/>
              <a:gd name="T41" fmla="*/ 38 h 340"/>
              <a:gd name="T42" fmla="*/ 258 w 400"/>
              <a:gd name="T43" fmla="*/ 60 h 340"/>
              <a:gd name="T44" fmla="*/ 141 w 400"/>
              <a:gd name="T45" fmla="*/ 60 h 340"/>
              <a:gd name="T46" fmla="*/ 153 w 400"/>
              <a:gd name="T47" fmla="*/ 38 h 340"/>
              <a:gd name="T48" fmla="*/ 218 w 400"/>
              <a:gd name="T49" fmla="*/ 280 h 340"/>
              <a:gd name="T50" fmla="*/ 182 w 400"/>
              <a:gd name="T51" fmla="*/ 280 h 340"/>
              <a:gd name="T52" fmla="*/ 182 w 400"/>
              <a:gd name="T53" fmla="*/ 240 h 340"/>
              <a:gd name="T54" fmla="*/ 10 w 400"/>
              <a:gd name="T55" fmla="*/ 240 h 340"/>
              <a:gd name="T56" fmla="*/ 14 w 400"/>
              <a:gd name="T57" fmla="*/ 306 h 340"/>
              <a:gd name="T58" fmla="*/ 50 w 400"/>
              <a:gd name="T59" fmla="*/ 340 h 340"/>
              <a:gd name="T60" fmla="*/ 350 w 400"/>
              <a:gd name="T61" fmla="*/ 340 h 340"/>
              <a:gd name="T62" fmla="*/ 386 w 400"/>
              <a:gd name="T63" fmla="*/ 306 h 340"/>
              <a:gd name="T64" fmla="*/ 390 w 400"/>
              <a:gd name="T65" fmla="*/ 240 h 340"/>
              <a:gd name="T66" fmla="*/ 218 w 400"/>
              <a:gd name="T67" fmla="*/ 240 h 340"/>
              <a:gd name="T68" fmla="*/ 218 w 400"/>
              <a:gd name="T69" fmla="*/ 28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0" h="340">
                <a:moveTo>
                  <a:pt x="182" y="180"/>
                </a:moveTo>
                <a:cubicBezTo>
                  <a:pt x="218" y="180"/>
                  <a:pt x="218" y="180"/>
                  <a:pt x="218" y="180"/>
                </a:cubicBezTo>
                <a:cubicBezTo>
                  <a:pt x="218" y="220"/>
                  <a:pt x="218" y="220"/>
                  <a:pt x="218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397" y="131"/>
                  <a:pt x="396" y="103"/>
                </a:cubicBezTo>
                <a:cubicBezTo>
                  <a:pt x="395" y="76"/>
                  <a:pt x="385" y="60"/>
                  <a:pt x="356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82" y="41"/>
                  <a:pt x="271" y="21"/>
                  <a:pt x="268" y="15"/>
                </a:cubicBezTo>
                <a:cubicBezTo>
                  <a:pt x="261" y="2"/>
                  <a:pt x="259" y="0"/>
                  <a:pt x="24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1" y="0"/>
                  <a:pt x="138" y="2"/>
                  <a:pt x="132" y="15"/>
                </a:cubicBezTo>
                <a:cubicBezTo>
                  <a:pt x="129" y="21"/>
                  <a:pt x="118" y="41"/>
                  <a:pt x="108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14" y="60"/>
                  <a:pt x="5" y="76"/>
                  <a:pt x="4" y="103"/>
                </a:cubicBezTo>
                <a:cubicBezTo>
                  <a:pt x="3" y="129"/>
                  <a:pt x="0" y="220"/>
                  <a:pt x="0" y="220"/>
                </a:cubicBezTo>
                <a:cubicBezTo>
                  <a:pt x="182" y="220"/>
                  <a:pt x="182" y="220"/>
                  <a:pt x="182" y="220"/>
                </a:cubicBezTo>
                <a:lnTo>
                  <a:pt x="182" y="180"/>
                </a:lnTo>
                <a:close/>
                <a:moveTo>
                  <a:pt x="153" y="38"/>
                </a:moveTo>
                <a:cubicBezTo>
                  <a:pt x="157" y="30"/>
                  <a:pt x="159" y="28"/>
                  <a:pt x="169" y="28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41" y="28"/>
                  <a:pt x="242" y="30"/>
                  <a:pt x="247" y="38"/>
                </a:cubicBezTo>
                <a:cubicBezTo>
                  <a:pt x="248" y="41"/>
                  <a:pt x="253" y="50"/>
                  <a:pt x="258" y="60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6" y="50"/>
                  <a:pt x="151" y="41"/>
                  <a:pt x="153" y="38"/>
                </a:cubicBezTo>
                <a:close/>
                <a:moveTo>
                  <a:pt x="218" y="280"/>
                </a:moveTo>
                <a:cubicBezTo>
                  <a:pt x="182" y="280"/>
                  <a:pt x="182" y="280"/>
                  <a:pt x="182" y="28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" y="240"/>
                  <a:pt x="12" y="276"/>
                  <a:pt x="14" y="306"/>
                </a:cubicBezTo>
                <a:cubicBezTo>
                  <a:pt x="14" y="319"/>
                  <a:pt x="18" y="340"/>
                  <a:pt x="50" y="340"/>
                </a:cubicBezTo>
                <a:cubicBezTo>
                  <a:pt x="350" y="340"/>
                  <a:pt x="350" y="340"/>
                  <a:pt x="350" y="340"/>
                </a:cubicBezTo>
                <a:cubicBezTo>
                  <a:pt x="381" y="340"/>
                  <a:pt x="385" y="319"/>
                  <a:pt x="386" y="306"/>
                </a:cubicBezTo>
                <a:cubicBezTo>
                  <a:pt x="388" y="275"/>
                  <a:pt x="390" y="240"/>
                  <a:pt x="390" y="240"/>
                </a:cubicBezTo>
                <a:cubicBezTo>
                  <a:pt x="218" y="240"/>
                  <a:pt x="218" y="240"/>
                  <a:pt x="218" y="240"/>
                </a:cubicBezTo>
                <a:lnTo>
                  <a:pt x="218" y="280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: Shape 15">
            <a:extLst>
              <a:ext uri="{FF2B5EF4-FFF2-40B4-BE49-F238E27FC236}">
                <a16:creationId xmlns:a16="http://schemas.microsoft.com/office/drawing/2014/main" id="{5362E547-366E-290E-C814-141C20509620}"/>
              </a:ext>
            </a:extLst>
          </p:cNvPr>
          <p:cNvSpPr>
            <a:spLocks/>
          </p:cNvSpPr>
          <p:nvPr/>
        </p:nvSpPr>
        <p:spPr bwMode="auto">
          <a:xfrm>
            <a:off x="5100459" y="4297729"/>
            <a:ext cx="684314" cy="383477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: Shape 16">
            <a:extLst>
              <a:ext uri="{FF2B5EF4-FFF2-40B4-BE49-F238E27FC236}">
                <a16:creationId xmlns:a16="http://schemas.microsoft.com/office/drawing/2014/main" id="{9650E0A3-ADBA-273E-711C-6B9BDECB32EF}"/>
              </a:ext>
            </a:extLst>
          </p:cNvPr>
          <p:cNvSpPr>
            <a:spLocks/>
          </p:cNvSpPr>
          <p:nvPr/>
        </p:nvSpPr>
        <p:spPr bwMode="auto">
          <a:xfrm>
            <a:off x="3839962" y="1981514"/>
            <a:ext cx="439585" cy="438996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3" name="Straight Connector 20">
            <a:extLst>
              <a:ext uri="{FF2B5EF4-FFF2-40B4-BE49-F238E27FC236}">
                <a16:creationId xmlns:a16="http://schemas.microsoft.com/office/drawing/2014/main" id="{7FF45FC4-221D-185D-7EB1-BB67963EF3C5}"/>
              </a:ext>
            </a:extLst>
          </p:cNvPr>
          <p:cNvCxnSpPr>
            <a:cxnSpLocks/>
          </p:cNvCxnSpPr>
          <p:nvPr/>
        </p:nvCxnSpPr>
        <p:spPr>
          <a:xfrm>
            <a:off x="6635921" y="1605343"/>
            <a:ext cx="0" cy="3699392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 w="med" len="med"/>
          </a:ln>
          <a:effectLst/>
        </p:spPr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E1D8566-08BF-D4EA-CC6F-219D017A688C}"/>
              </a:ext>
            </a:extLst>
          </p:cNvPr>
          <p:cNvGrpSpPr/>
          <p:nvPr/>
        </p:nvGrpSpPr>
        <p:grpSpPr>
          <a:xfrm>
            <a:off x="7079241" y="1837864"/>
            <a:ext cx="3830056" cy="747599"/>
            <a:chOff x="7079241" y="1837864"/>
            <a:chExt cx="3830056" cy="747599"/>
          </a:xfrm>
        </p:grpSpPr>
        <p:grpSp>
          <p:nvGrpSpPr>
            <p:cNvPr id="14" name="Group 21">
              <a:extLst>
                <a:ext uri="{FF2B5EF4-FFF2-40B4-BE49-F238E27FC236}">
                  <a16:creationId xmlns:a16="http://schemas.microsoft.com/office/drawing/2014/main" id="{4826E191-0DF9-FA28-02E4-F5B91EFF56F4}"/>
                </a:ext>
              </a:extLst>
            </p:cNvPr>
            <p:cNvGrpSpPr/>
            <p:nvPr/>
          </p:nvGrpSpPr>
          <p:grpSpPr>
            <a:xfrm>
              <a:off x="7079241" y="1837864"/>
              <a:ext cx="572863" cy="572863"/>
              <a:chOff x="6287859" y="4690742"/>
              <a:chExt cx="432000" cy="432000"/>
            </a:xfrm>
          </p:grpSpPr>
          <p:sp>
            <p:nvSpPr>
              <p:cNvPr id="15" name="Oval 22">
                <a:extLst>
                  <a:ext uri="{FF2B5EF4-FFF2-40B4-BE49-F238E27FC236}">
                    <a16:creationId xmlns:a16="http://schemas.microsoft.com/office/drawing/2014/main" id="{380BEBDD-E15B-4D26-21C8-740BE897E583}"/>
                  </a:ext>
                </a:extLst>
              </p:cNvPr>
              <p:cNvSpPr/>
              <p:nvPr/>
            </p:nvSpPr>
            <p:spPr>
              <a:xfrm>
                <a:off x="6287859" y="4690742"/>
                <a:ext cx="432000" cy="432000"/>
              </a:xfrm>
              <a:prstGeom prst="ellipse">
                <a:avLst/>
              </a:prstGeom>
              <a:solidFill>
                <a:srgbClr val="BB7C50">
                  <a:alpha val="9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TextBox 23">
                <a:extLst>
                  <a:ext uri="{FF2B5EF4-FFF2-40B4-BE49-F238E27FC236}">
                    <a16:creationId xmlns:a16="http://schemas.microsoft.com/office/drawing/2014/main" id="{92120BE7-3FFD-C8F3-8FEC-79B6A155F926}"/>
                  </a:ext>
                </a:extLst>
              </p:cNvPr>
              <p:cNvSpPr txBox="1"/>
              <p:nvPr/>
            </p:nvSpPr>
            <p:spPr>
              <a:xfrm>
                <a:off x="6359556" y="4756158"/>
                <a:ext cx="285676" cy="34919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95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</a:t>
                </a: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7D4251F-7B74-EBC8-22A4-C926C77F098B}"/>
                </a:ext>
              </a:extLst>
            </p:cNvPr>
            <p:cNvGrpSpPr/>
            <p:nvPr/>
          </p:nvGrpSpPr>
          <p:grpSpPr>
            <a:xfrm>
              <a:off x="7747178" y="1837864"/>
              <a:ext cx="3162119" cy="747599"/>
              <a:chOff x="3097947" y="1387455"/>
              <a:chExt cx="3162119" cy="747599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0E039104-B152-87CB-B805-17DD0751DA00}"/>
                  </a:ext>
                </a:extLst>
              </p:cNvPr>
              <p:cNvSpPr txBox="1"/>
              <p:nvPr/>
            </p:nvSpPr>
            <p:spPr>
              <a:xfrm>
                <a:off x="3097948" y="1387455"/>
                <a:ext cx="181695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添加标题文本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FC80C68D-52FD-AD14-1A5B-715F4225D2A2}"/>
                  </a:ext>
                </a:extLst>
              </p:cNvPr>
              <p:cNvSpPr txBox="1"/>
              <p:nvPr/>
            </p:nvSpPr>
            <p:spPr>
              <a:xfrm>
                <a:off x="3097947" y="1704167"/>
                <a:ext cx="3162119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</a:rPr>
                  <a:t>... ...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699A976-BBF2-3479-4E40-56F498990A59}"/>
              </a:ext>
            </a:extLst>
          </p:cNvPr>
          <p:cNvGrpSpPr/>
          <p:nvPr/>
        </p:nvGrpSpPr>
        <p:grpSpPr>
          <a:xfrm>
            <a:off x="7079241" y="2915680"/>
            <a:ext cx="3830056" cy="747599"/>
            <a:chOff x="7079241" y="1837864"/>
            <a:chExt cx="3830056" cy="747599"/>
          </a:xfrm>
        </p:grpSpPr>
        <p:grpSp>
          <p:nvGrpSpPr>
            <p:cNvPr id="37" name="Group 21">
              <a:extLst>
                <a:ext uri="{FF2B5EF4-FFF2-40B4-BE49-F238E27FC236}">
                  <a16:creationId xmlns:a16="http://schemas.microsoft.com/office/drawing/2014/main" id="{8413A627-3A49-2095-1659-447DA4E71B29}"/>
                </a:ext>
              </a:extLst>
            </p:cNvPr>
            <p:cNvGrpSpPr/>
            <p:nvPr/>
          </p:nvGrpSpPr>
          <p:grpSpPr>
            <a:xfrm>
              <a:off x="7079241" y="1837864"/>
              <a:ext cx="572863" cy="572863"/>
              <a:chOff x="6287859" y="4690742"/>
              <a:chExt cx="432000" cy="432000"/>
            </a:xfrm>
          </p:grpSpPr>
          <p:sp>
            <p:nvSpPr>
              <p:cNvPr id="41" name="Oval 22">
                <a:extLst>
                  <a:ext uri="{FF2B5EF4-FFF2-40B4-BE49-F238E27FC236}">
                    <a16:creationId xmlns:a16="http://schemas.microsoft.com/office/drawing/2014/main" id="{D597BA0F-83D6-41A6-BFA5-70F9F55B23CA}"/>
                  </a:ext>
                </a:extLst>
              </p:cNvPr>
              <p:cNvSpPr/>
              <p:nvPr/>
            </p:nvSpPr>
            <p:spPr>
              <a:xfrm>
                <a:off x="6287859" y="4690742"/>
                <a:ext cx="432000" cy="432000"/>
              </a:xfrm>
              <a:prstGeom prst="ellipse">
                <a:avLst/>
              </a:prstGeom>
              <a:solidFill>
                <a:srgbClr val="E0B597">
                  <a:alpha val="9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TextBox 23">
                <a:extLst>
                  <a:ext uri="{FF2B5EF4-FFF2-40B4-BE49-F238E27FC236}">
                    <a16:creationId xmlns:a16="http://schemas.microsoft.com/office/drawing/2014/main" id="{5208EEB1-297E-3E41-1C86-0F4E5156D9C6}"/>
                  </a:ext>
                </a:extLst>
              </p:cNvPr>
              <p:cNvSpPr txBox="1"/>
              <p:nvPr/>
            </p:nvSpPr>
            <p:spPr>
              <a:xfrm>
                <a:off x="6359556" y="4756158"/>
                <a:ext cx="285676" cy="34919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95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2</a:t>
                </a: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87B4BBA9-CA9F-0EB2-AE44-E65600BE63C1}"/>
                </a:ext>
              </a:extLst>
            </p:cNvPr>
            <p:cNvGrpSpPr/>
            <p:nvPr/>
          </p:nvGrpSpPr>
          <p:grpSpPr>
            <a:xfrm>
              <a:off x="7747178" y="1837864"/>
              <a:ext cx="3162119" cy="747599"/>
              <a:chOff x="3097947" y="1387455"/>
              <a:chExt cx="3162119" cy="747599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3D991364-9192-E18D-D8DE-2A585A8F6C7A}"/>
                  </a:ext>
                </a:extLst>
              </p:cNvPr>
              <p:cNvSpPr txBox="1"/>
              <p:nvPr/>
            </p:nvSpPr>
            <p:spPr>
              <a:xfrm>
                <a:off x="3097948" y="1387455"/>
                <a:ext cx="181695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添加标题文本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ED344F18-AB63-03C3-3930-60A1068EAE47}"/>
                  </a:ext>
                </a:extLst>
              </p:cNvPr>
              <p:cNvSpPr txBox="1"/>
              <p:nvPr/>
            </p:nvSpPr>
            <p:spPr>
              <a:xfrm>
                <a:off x="3097947" y="1704167"/>
                <a:ext cx="3162119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</a:rPr>
                  <a:t>... ...</a:t>
                </a: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48860C1-B66D-872D-A555-ABAADBACDD76}"/>
              </a:ext>
            </a:extLst>
          </p:cNvPr>
          <p:cNvGrpSpPr/>
          <p:nvPr/>
        </p:nvGrpSpPr>
        <p:grpSpPr>
          <a:xfrm>
            <a:off x="7079241" y="3993496"/>
            <a:ext cx="3830056" cy="747599"/>
            <a:chOff x="7079241" y="1837864"/>
            <a:chExt cx="3830056" cy="747599"/>
          </a:xfrm>
        </p:grpSpPr>
        <p:grpSp>
          <p:nvGrpSpPr>
            <p:cNvPr id="44" name="Group 21">
              <a:extLst>
                <a:ext uri="{FF2B5EF4-FFF2-40B4-BE49-F238E27FC236}">
                  <a16:creationId xmlns:a16="http://schemas.microsoft.com/office/drawing/2014/main" id="{980CAF2D-CD73-6E51-0775-1F6348F4F519}"/>
                </a:ext>
              </a:extLst>
            </p:cNvPr>
            <p:cNvGrpSpPr/>
            <p:nvPr/>
          </p:nvGrpSpPr>
          <p:grpSpPr>
            <a:xfrm>
              <a:off x="7079241" y="1837864"/>
              <a:ext cx="572863" cy="572863"/>
              <a:chOff x="6287859" y="4690742"/>
              <a:chExt cx="432000" cy="432000"/>
            </a:xfrm>
          </p:grpSpPr>
          <p:sp>
            <p:nvSpPr>
              <p:cNvPr id="48" name="Oval 22">
                <a:extLst>
                  <a:ext uri="{FF2B5EF4-FFF2-40B4-BE49-F238E27FC236}">
                    <a16:creationId xmlns:a16="http://schemas.microsoft.com/office/drawing/2014/main" id="{9C864FD2-AE72-AC81-80D4-B2C1D115CFF9}"/>
                  </a:ext>
                </a:extLst>
              </p:cNvPr>
              <p:cNvSpPr/>
              <p:nvPr/>
            </p:nvSpPr>
            <p:spPr>
              <a:xfrm>
                <a:off x="6287859" y="4690742"/>
                <a:ext cx="432000" cy="432000"/>
              </a:xfrm>
              <a:prstGeom prst="ellipse">
                <a:avLst/>
              </a:prstGeom>
              <a:solidFill>
                <a:srgbClr val="BB7C50">
                  <a:alpha val="9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TextBox 23">
                <a:extLst>
                  <a:ext uri="{FF2B5EF4-FFF2-40B4-BE49-F238E27FC236}">
                    <a16:creationId xmlns:a16="http://schemas.microsoft.com/office/drawing/2014/main" id="{E8C427B0-9FA4-A427-CBD0-814CF38F4846}"/>
                  </a:ext>
                </a:extLst>
              </p:cNvPr>
              <p:cNvSpPr txBox="1"/>
              <p:nvPr/>
            </p:nvSpPr>
            <p:spPr>
              <a:xfrm>
                <a:off x="6359556" y="4756158"/>
                <a:ext cx="285676" cy="34919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95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3</a:t>
                </a: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483CE8D7-0804-C8C0-FB3A-5F24DE592A5A}"/>
                </a:ext>
              </a:extLst>
            </p:cNvPr>
            <p:cNvGrpSpPr/>
            <p:nvPr/>
          </p:nvGrpSpPr>
          <p:grpSpPr>
            <a:xfrm>
              <a:off x="7747178" y="1837864"/>
              <a:ext cx="3162119" cy="747599"/>
              <a:chOff x="3097947" y="1387455"/>
              <a:chExt cx="3162119" cy="747599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E674FD13-0C16-CE0A-985A-066512491C87}"/>
                  </a:ext>
                </a:extLst>
              </p:cNvPr>
              <p:cNvSpPr txBox="1"/>
              <p:nvPr/>
            </p:nvSpPr>
            <p:spPr>
              <a:xfrm>
                <a:off x="3097948" y="1387455"/>
                <a:ext cx="181695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添加标题文本</a:t>
                </a: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6207C01B-7272-24EC-9190-79B10839C7AB}"/>
                  </a:ext>
                </a:extLst>
              </p:cNvPr>
              <p:cNvSpPr txBox="1"/>
              <p:nvPr/>
            </p:nvSpPr>
            <p:spPr>
              <a:xfrm>
                <a:off x="3097947" y="1704167"/>
                <a:ext cx="3162119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</a:rPr>
                  <a:t>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57530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87C3B0-83E7-53AA-E1F8-CF5054B5AF79}"/>
              </a:ext>
            </a:extLst>
          </p:cNvPr>
          <p:cNvSpPr txBox="1"/>
          <p:nvPr/>
        </p:nvSpPr>
        <p:spPr>
          <a:xfrm>
            <a:off x="1165796" y="319990"/>
            <a:ext cx="349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0B0A4E-B316-761A-1240-881825851F48}"/>
              </a:ext>
            </a:extLst>
          </p:cNvPr>
          <p:cNvSpPr txBox="1"/>
          <p:nvPr/>
        </p:nvSpPr>
        <p:spPr>
          <a:xfrm>
            <a:off x="266349" y="-49342"/>
            <a:ext cx="997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4" name="Freeform 240">
            <a:extLst>
              <a:ext uri="{FF2B5EF4-FFF2-40B4-BE49-F238E27FC236}">
                <a16:creationId xmlns:a16="http://schemas.microsoft.com/office/drawing/2014/main" id="{FEB185CA-077E-F669-0620-F9A1D44CB870}"/>
              </a:ext>
            </a:extLst>
          </p:cNvPr>
          <p:cNvSpPr/>
          <p:nvPr/>
        </p:nvSpPr>
        <p:spPr bwMode="auto">
          <a:xfrm>
            <a:off x="6182383" y="1296484"/>
            <a:ext cx="1207611" cy="1015650"/>
          </a:xfrm>
          <a:custGeom>
            <a:avLst/>
            <a:gdLst>
              <a:gd name="T0" fmla="*/ 346 w 346"/>
              <a:gd name="T1" fmla="*/ 0 h 291"/>
              <a:gd name="T2" fmla="*/ 346 w 346"/>
              <a:gd name="T3" fmla="*/ 113 h 291"/>
              <a:gd name="T4" fmla="*/ 169 w 346"/>
              <a:gd name="T5" fmla="*/ 291 h 291"/>
              <a:gd name="T6" fmla="*/ 0 w 346"/>
              <a:gd name="T7" fmla="*/ 237 h 291"/>
              <a:gd name="T8" fmla="*/ 0 w 346"/>
              <a:gd name="T9" fmla="*/ 141 h 291"/>
              <a:gd name="T10" fmla="*/ 2 w 346"/>
              <a:gd name="T11" fmla="*/ 139 h 291"/>
              <a:gd name="T12" fmla="*/ 4 w 346"/>
              <a:gd name="T13" fmla="*/ 141 h 291"/>
              <a:gd name="T14" fmla="*/ 4 w 346"/>
              <a:gd name="T15" fmla="*/ 231 h 291"/>
              <a:gd name="T16" fmla="*/ 234 w 346"/>
              <a:gd name="T17" fmla="*/ 0 h 291"/>
              <a:gd name="T18" fmla="*/ 346 w 346"/>
              <a:gd name="T1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6" h="291">
                <a:moveTo>
                  <a:pt x="346" y="0"/>
                </a:moveTo>
                <a:cubicBezTo>
                  <a:pt x="346" y="113"/>
                  <a:pt x="346" y="113"/>
                  <a:pt x="346" y="113"/>
                </a:cubicBezTo>
                <a:cubicBezTo>
                  <a:pt x="169" y="291"/>
                  <a:pt x="169" y="291"/>
                  <a:pt x="169" y="291"/>
                </a:cubicBezTo>
                <a:cubicBezTo>
                  <a:pt x="119" y="260"/>
                  <a:pt x="61" y="241"/>
                  <a:pt x="0" y="237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0"/>
                  <a:pt x="1" y="139"/>
                  <a:pt x="2" y="139"/>
                </a:cubicBezTo>
                <a:cubicBezTo>
                  <a:pt x="3" y="139"/>
                  <a:pt x="4" y="140"/>
                  <a:pt x="4" y="141"/>
                </a:cubicBezTo>
                <a:cubicBezTo>
                  <a:pt x="4" y="231"/>
                  <a:pt x="4" y="231"/>
                  <a:pt x="4" y="231"/>
                </a:cubicBezTo>
                <a:cubicBezTo>
                  <a:pt x="234" y="0"/>
                  <a:pt x="234" y="0"/>
                  <a:pt x="234" y="0"/>
                </a:cubicBezTo>
                <a:lnTo>
                  <a:pt x="346" y="0"/>
                </a:lnTo>
                <a:close/>
              </a:path>
            </a:pathLst>
          </a:custGeom>
          <a:solidFill>
            <a:srgbClr val="B5B5B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Freeform 241">
            <a:extLst>
              <a:ext uri="{FF2B5EF4-FFF2-40B4-BE49-F238E27FC236}">
                <a16:creationId xmlns:a16="http://schemas.microsoft.com/office/drawing/2014/main" id="{E1023F52-56D4-CAE4-10C3-B7ECCD84E263}"/>
              </a:ext>
            </a:extLst>
          </p:cNvPr>
          <p:cNvSpPr/>
          <p:nvPr/>
        </p:nvSpPr>
        <p:spPr bwMode="auto">
          <a:xfrm>
            <a:off x="4702536" y="1240641"/>
            <a:ext cx="760865" cy="1462396"/>
          </a:xfrm>
          <a:custGeom>
            <a:avLst/>
            <a:gdLst>
              <a:gd name="T0" fmla="*/ 218 w 218"/>
              <a:gd name="T1" fmla="*/ 299 h 419"/>
              <a:gd name="T2" fmla="*/ 88 w 218"/>
              <a:gd name="T3" fmla="*/ 419 h 419"/>
              <a:gd name="T4" fmla="*/ 5 w 218"/>
              <a:gd name="T5" fmla="*/ 371 h 419"/>
              <a:gd name="T6" fmla="*/ 4 w 218"/>
              <a:gd name="T7" fmla="*/ 368 h 419"/>
              <a:gd name="T8" fmla="*/ 7 w 218"/>
              <a:gd name="T9" fmla="*/ 367 h 419"/>
              <a:gd name="T10" fmla="*/ 84 w 218"/>
              <a:gd name="T11" fmla="*/ 412 h 419"/>
              <a:gd name="T12" fmla="*/ 0 w 218"/>
              <a:gd name="T13" fmla="*/ 97 h 419"/>
              <a:gd name="T14" fmla="*/ 56 w 218"/>
              <a:gd name="T15" fmla="*/ 0 h 419"/>
              <a:gd name="T16" fmla="*/ 153 w 218"/>
              <a:gd name="T17" fmla="*/ 56 h 419"/>
              <a:gd name="T18" fmla="*/ 218 w 218"/>
              <a:gd name="T19" fmla="*/ 29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8" h="419">
                <a:moveTo>
                  <a:pt x="218" y="299"/>
                </a:moveTo>
                <a:cubicBezTo>
                  <a:pt x="166" y="328"/>
                  <a:pt x="121" y="369"/>
                  <a:pt x="88" y="419"/>
                </a:cubicBezTo>
                <a:cubicBezTo>
                  <a:pt x="5" y="371"/>
                  <a:pt x="5" y="371"/>
                  <a:pt x="5" y="371"/>
                </a:cubicBezTo>
                <a:cubicBezTo>
                  <a:pt x="4" y="370"/>
                  <a:pt x="3" y="369"/>
                  <a:pt x="4" y="368"/>
                </a:cubicBezTo>
                <a:cubicBezTo>
                  <a:pt x="4" y="367"/>
                  <a:pt x="6" y="367"/>
                  <a:pt x="7" y="367"/>
                </a:cubicBezTo>
                <a:cubicBezTo>
                  <a:pt x="84" y="412"/>
                  <a:pt x="84" y="412"/>
                  <a:pt x="84" y="412"/>
                </a:cubicBezTo>
                <a:cubicBezTo>
                  <a:pt x="0" y="97"/>
                  <a:pt x="0" y="97"/>
                  <a:pt x="0" y="97"/>
                </a:cubicBezTo>
                <a:cubicBezTo>
                  <a:pt x="56" y="0"/>
                  <a:pt x="56" y="0"/>
                  <a:pt x="56" y="0"/>
                </a:cubicBezTo>
                <a:cubicBezTo>
                  <a:pt x="153" y="56"/>
                  <a:pt x="153" y="56"/>
                  <a:pt x="153" y="56"/>
                </a:cubicBezTo>
                <a:lnTo>
                  <a:pt x="218" y="299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Freeform 242">
            <a:extLst>
              <a:ext uri="{FF2B5EF4-FFF2-40B4-BE49-F238E27FC236}">
                <a16:creationId xmlns:a16="http://schemas.microsoft.com/office/drawing/2014/main" id="{8BCAD079-F1E3-7DE7-15B4-59226E39AED6}"/>
              </a:ext>
            </a:extLst>
          </p:cNvPr>
          <p:cNvSpPr/>
          <p:nvPr/>
        </p:nvSpPr>
        <p:spPr bwMode="auto">
          <a:xfrm>
            <a:off x="3604866" y="3174215"/>
            <a:ext cx="1317553" cy="998199"/>
          </a:xfrm>
          <a:custGeom>
            <a:avLst/>
            <a:gdLst>
              <a:gd name="T0" fmla="*/ 378 w 378"/>
              <a:gd name="T1" fmla="*/ 238 h 286"/>
              <a:gd name="T2" fmla="*/ 295 w 378"/>
              <a:gd name="T3" fmla="*/ 286 h 286"/>
              <a:gd name="T4" fmla="*/ 294 w 378"/>
              <a:gd name="T5" fmla="*/ 286 h 286"/>
              <a:gd name="T6" fmla="*/ 292 w 378"/>
              <a:gd name="T7" fmla="*/ 285 h 286"/>
              <a:gd name="T8" fmla="*/ 293 w 378"/>
              <a:gd name="T9" fmla="*/ 283 h 286"/>
              <a:gd name="T10" fmla="*/ 371 w 378"/>
              <a:gd name="T11" fmla="*/ 238 h 286"/>
              <a:gd name="T12" fmla="*/ 56 w 378"/>
              <a:gd name="T13" fmla="*/ 153 h 286"/>
              <a:gd name="T14" fmla="*/ 0 w 378"/>
              <a:gd name="T15" fmla="*/ 56 h 286"/>
              <a:gd name="T16" fmla="*/ 97 w 378"/>
              <a:gd name="T17" fmla="*/ 0 h 286"/>
              <a:gd name="T18" fmla="*/ 340 w 378"/>
              <a:gd name="T19" fmla="*/ 65 h 286"/>
              <a:gd name="T20" fmla="*/ 340 w 378"/>
              <a:gd name="T21" fmla="*/ 73 h 286"/>
              <a:gd name="T22" fmla="*/ 378 w 378"/>
              <a:gd name="T23" fmla="*/ 238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8" h="286">
                <a:moveTo>
                  <a:pt x="378" y="238"/>
                </a:moveTo>
                <a:cubicBezTo>
                  <a:pt x="295" y="286"/>
                  <a:pt x="295" y="286"/>
                  <a:pt x="295" y="286"/>
                </a:cubicBezTo>
                <a:cubicBezTo>
                  <a:pt x="295" y="286"/>
                  <a:pt x="294" y="286"/>
                  <a:pt x="294" y="286"/>
                </a:cubicBezTo>
                <a:cubicBezTo>
                  <a:pt x="293" y="286"/>
                  <a:pt x="293" y="286"/>
                  <a:pt x="292" y="285"/>
                </a:cubicBezTo>
                <a:cubicBezTo>
                  <a:pt x="292" y="285"/>
                  <a:pt x="292" y="283"/>
                  <a:pt x="293" y="283"/>
                </a:cubicBezTo>
                <a:cubicBezTo>
                  <a:pt x="371" y="238"/>
                  <a:pt x="371" y="238"/>
                  <a:pt x="371" y="238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0" y="56"/>
                  <a:pt x="0" y="56"/>
                  <a:pt x="0" y="56"/>
                </a:cubicBezTo>
                <a:cubicBezTo>
                  <a:pt x="97" y="0"/>
                  <a:pt x="97" y="0"/>
                  <a:pt x="97" y="0"/>
                </a:cubicBezTo>
                <a:cubicBezTo>
                  <a:pt x="340" y="65"/>
                  <a:pt x="340" y="65"/>
                  <a:pt x="340" y="65"/>
                </a:cubicBezTo>
                <a:cubicBezTo>
                  <a:pt x="340" y="68"/>
                  <a:pt x="340" y="70"/>
                  <a:pt x="340" y="73"/>
                </a:cubicBezTo>
                <a:cubicBezTo>
                  <a:pt x="340" y="132"/>
                  <a:pt x="354" y="188"/>
                  <a:pt x="378" y="238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243">
            <a:extLst>
              <a:ext uri="{FF2B5EF4-FFF2-40B4-BE49-F238E27FC236}">
                <a16:creationId xmlns:a16="http://schemas.microsoft.com/office/drawing/2014/main" id="{A38AC836-52CD-FA51-33DA-60EE1B0E4678}"/>
              </a:ext>
            </a:extLst>
          </p:cNvPr>
          <p:cNvSpPr/>
          <p:nvPr/>
        </p:nvSpPr>
        <p:spPr bwMode="auto">
          <a:xfrm>
            <a:off x="4800262" y="4545865"/>
            <a:ext cx="1207611" cy="1012159"/>
          </a:xfrm>
          <a:custGeom>
            <a:avLst/>
            <a:gdLst>
              <a:gd name="T0" fmla="*/ 346 w 346"/>
              <a:gd name="T1" fmla="*/ 53 h 290"/>
              <a:gd name="T2" fmla="*/ 346 w 346"/>
              <a:gd name="T3" fmla="*/ 149 h 290"/>
              <a:gd name="T4" fmla="*/ 344 w 346"/>
              <a:gd name="T5" fmla="*/ 151 h 290"/>
              <a:gd name="T6" fmla="*/ 342 w 346"/>
              <a:gd name="T7" fmla="*/ 149 h 290"/>
              <a:gd name="T8" fmla="*/ 342 w 346"/>
              <a:gd name="T9" fmla="*/ 60 h 290"/>
              <a:gd name="T10" fmla="*/ 112 w 346"/>
              <a:gd name="T11" fmla="*/ 290 h 290"/>
              <a:gd name="T12" fmla="*/ 0 w 346"/>
              <a:gd name="T13" fmla="*/ 290 h 290"/>
              <a:gd name="T14" fmla="*/ 0 w 346"/>
              <a:gd name="T15" fmla="*/ 178 h 290"/>
              <a:gd name="T16" fmla="*/ 177 w 346"/>
              <a:gd name="T17" fmla="*/ 0 h 290"/>
              <a:gd name="T18" fmla="*/ 346 w 346"/>
              <a:gd name="T19" fmla="*/ 53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6" h="290">
                <a:moveTo>
                  <a:pt x="346" y="53"/>
                </a:moveTo>
                <a:cubicBezTo>
                  <a:pt x="346" y="149"/>
                  <a:pt x="346" y="149"/>
                  <a:pt x="346" y="149"/>
                </a:cubicBezTo>
                <a:cubicBezTo>
                  <a:pt x="346" y="150"/>
                  <a:pt x="345" y="151"/>
                  <a:pt x="344" y="151"/>
                </a:cubicBezTo>
                <a:cubicBezTo>
                  <a:pt x="343" y="151"/>
                  <a:pt x="342" y="150"/>
                  <a:pt x="342" y="149"/>
                </a:cubicBezTo>
                <a:cubicBezTo>
                  <a:pt x="342" y="60"/>
                  <a:pt x="342" y="60"/>
                  <a:pt x="342" y="60"/>
                </a:cubicBezTo>
                <a:cubicBezTo>
                  <a:pt x="112" y="290"/>
                  <a:pt x="112" y="290"/>
                  <a:pt x="112" y="290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178"/>
                  <a:pt x="0" y="178"/>
                  <a:pt x="0" y="178"/>
                </a:cubicBezTo>
                <a:cubicBezTo>
                  <a:pt x="177" y="0"/>
                  <a:pt x="177" y="0"/>
                  <a:pt x="177" y="0"/>
                </a:cubicBezTo>
                <a:cubicBezTo>
                  <a:pt x="227" y="30"/>
                  <a:pt x="285" y="49"/>
                  <a:pt x="346" y="53"/>
                </a:cubicBezTo>
                <a:close/>
              </a:path>
            </a:pathLst>
          </a:custGeom>
          <a:solidFill>
            <a:srgbClr val="B5B5B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244">
            <a:extLst>
              <a:ext uri="{FF2B5EF4-FFF2-40B4-BE49-F238E27FC236}">
                <a16:creationId xmlns:a16="http://schemas.microsoft.com/office/drawing/2014/main" id="{9F6DC3BD-D689-21E7-644B-2DDFC0233C00}"/>
              </a:ext>
            </a:extLst>
          </p:cNvPr>
          <p:cNvSpPr/>
          <p:nvPr/>
        </p:nvSpPr>
        <p:spPr bwMode="auto">
          <a:xfrm>
            <a:off x="6726855" y="4154962"/>
            <a:ext cx="760865" cy="1462396"/>
          </a:xfrm>
          <a:custGeom>
            <a:avLst/>
            <a:gdLst>
              <a:gd name="T0" fmla="*/ 218 w 218"/>
              <a:gd name="T1" fmla="*/ 321 h 419"/>
              <a:gd name="T2" fmla="*/ 162 w 218"/>
              <a:gd name="T3" fmla="*/ 419 h 419"/>
              <a:gd name="T4" fmla="*/ 65 w 218"/>
              <a:gd name="T5" fmla="*/ 362 h 419"/>
              <a:gd name="T6" fmla="*/ 0 w 218"/>
              <a:gd name="T7" fmla="*/ 120 h 419"/>
              <a:gd name="T8" fmla="*/ 130 w 218"/>
              <a:gd name="T9" fmla="*/ 0 h 419"/>
              <a:gd name="T10" fmla="*/ 213 w 218"/>
              <a:gd name="T11" fmla="*/ 48 h 419"/>
              <a:gd name="T12" fmla="*/ 214 w 218"/>
              <a:gd name="T13" fmla="*/ 51 h 419"/>
              <a:gd name="T14" fmla="*/ 212 w 218"/>
              <a:gd name="T15" fmla="*/ 52 h 419"/>
              <a:gd name="T16" fmla="*/ 211 w 218"/>
              <a:gd name="T17" fmla="*/ 51 h 419"/>
              <a:gd name="T18" fmla="*/ 134 w 218"/>
              <a:gd name="T19" fmla="*/ 6 h 419"/>
              <a:gd name="T20" fmla="*/ 218 w 218"/>
              <a:gd name="T21" fmla="*/ 321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8" h="419">
                <a:moveTo>
                  <a:pt x="218" y="321"/>
                </a:moveTo>
                <a:cubicBezTo>
                  <a:pt x="162" y="419"/>
                  <a:pt x="162" y="419"/>
                  <a:pt x="162" y="419"/>
                </a:cubicBezTo>
                <a:cubicBezTo>
                  <a:pt x="65" y="362"/>
                  <a:pt x="65" y="362"/>
                  <a:pt x="65" y="362"/>
                </a:cubicBezTo>
                <a:cubicBezTo>
                  <a:pt x="0" y="120"/>
                  <a:pt x="0" y="120"/>
                  <a:pt x="0" y="120"/>
                </a:cubicBezTo>
                <a:cubicBezTo>
                  <a:pt x="52" y="91"/>
                  <a:pt x="97" y="49"/>
                  <a:pt x="130" y="0"/>
                </a:cubicBezTo>
                <a:cubicBezTo>
                  <a:pt x="213" y="48"/>
                  <a:pt x="213" y="48"/>
                  <a:pt x="213" y="48"/>
                </a:cubicBezTo>
                <a:cubicBezTo>
                  <a:pt x="214" y="48"/>
                  <a:pt x="215" y="50"/>
                  <a:pt x="214" y="51"/>
                </a:cubicBezTo>
                <a:cubicBezTo>
                  <a:pt x="214" y="51"/>
                  <a:pt x="213" y="52"/>
                  <a:pt x="212" y="52"/>
                </a:cubicBezTo>
                <a:cubicBezTo>
                  <a:pt x="212" y="52"/>
                  <a:pt x="212" y="52"/>
                  <a:pt x="211" y="51"/>
                </a:cubicBezTo>
                <a:cubicBezTo>
                  <a:pt x="134" y="6"/>
                  <a:pt x="134" y="6"/>
                  <a:pt x="134" y="6"/>
                </a:cubicBezTo>
                <a:lnTo>
                  <a:pt x="218" y="321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245">
            <a:extLst>
              <a:ext uri="{FF2B5EF4-FFF2-40B4-BE49-F238E27FC236}">
                <a16:creationId xmlns:a16="http://schemas.microsoft.com/office/drawing/2014/main" id="{784BEA91-19AA-63B9-EDDF-262967D10376}"/>
              </a:ext>
            </a:extLst>
          </p:cNvPr>
          <p:cNvSpPr/>
          <p:nvPr/>
        </p:nvSpPr>
        <p:spPr bwMode="auto">
          <a:xfrm>
            <a:off x="7267837" y="2682096"/>
            <a:ext cx="1319297" cy="998199"/>
          </a:xfrm>
          <a:custGeom>
            <a:avLst/>
            <a:gdLst>
              <a:gd name="T0" fmla="*/ 378 w 378"/>
              <a:gd name="T1" fmla="*/ 230 h 286"/>
              <a:gd name="T2" fmla="*/ 281 w 378"/>
              <a:gd name="T3" fmla="*/ 286 h 286"/>
              <a:gd name="T4" fmla="*/ 38 w 378"/>
              <a:gd name="T5" fmla="*/ 221 h 286"/>
              <a:gd name="T6" fmla="*/ 38 w 378"/>
              <a:gd name="T7" fmla="*/ 214 h 286"/>
              <a:gd name="T8" fmla="*/ 0 w 378"/>
              <a:gd name="T9" fmla="*/ 48 h 286"/>
              <a:gd name="T10" fmla="*/ 83 w 378"/>
              <a:gd name="T11" fmla="*/ 0 h 286"/>
              <a:gd name="T12" fmla="*/ 86 w 378"/>
              <a:gd name="T13" fmla="*/ 1 h 286"/>
              <a:gd name="T14" fmla="*/ 85 w 378"/>
              <a:gd name="T15" fmla="*/ 4 h 286"/>
              <a:gd name="T16" fmla="*/ 7 w 378"/>
              <a:gd name="T17" fmla="*/ 49 h 286"/>
              <a:gd name="T18" fmla="*/ 322 w 378"/>
              <a:gd name="T19" fmla="*/ 133 h 286"/>
              <a:gd name="T20" fmla="*/ 378 w 378"/>
              <a:gd name="T21" fmla="*/ 23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8" h="286">
                <a:moveTo>
                  <a:pt x="378" y="230"/>
                </a:moveTo>
                <a:cubicBezTo>
                  <a:pt x="281" y="286"/>
                  <a:pt x="281" y="286"/>
                  <a:pt x="281" y="286"/>
                </a:cubicBezTo>
                <a:cubicBezTo>
                  <a:pt x="38" y="221"/>
                  <a:pt x="38" y="221"/>
                  <a:pt x="38" y="221"/>
                </a:cubicBezTo>
                <a:cubicBezTo>
                  <a:pt x="38" y="219"/>
                  <a:pt x="38" y="216"/>
                  <a:pt x="38" y="214"/>
                </a:cubicBezTo>
                <a:cubicBezTo>
                  <a:pt x="38" y="154"/>
                  <a:pt x="24" y="98"/>
                  <a:pt x="0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4" y="0"/>
                  <a:pt x="85" y="0"/>
                  <a:pt x="86" y="1"/>
                </a:cubicBezTo>
                <a:cubicBezTo>
                  <a:pt x="86" y="2"/>
                  <a:pt x="86" y="3"/>
                  <a:pt x="85" y="4"/>
                </a:cubicBezTo>
                <a:cubicBezTo>
                  <a:pt x="7" y="49"/>
                  <a:pt x="7" y="49"/>
                  <a:pt x="7" y="49"/>
                </a:cubicBezTo>
                <a:cubicBezTo>
                  <a:pt x="322" y="133"/>
                  <a:pt x="322" y="133"/>
                  <a:pt x="322" y="133"/>
                </a:cubicBezTo>
                <a:lnTo>
                  <a:pt x="378" y="230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246">
            <a:extLst>
              <a:ext uri="{FF2B5EF4-FFF2-40B4-BE49-F238E27FC236}">
                <a16:creationId xmlns:a16="http://schemas.microsoft.com/office/drawing/2014/main" id="{ED8F997B-977C-C050-39E6-D66537E6E243}"/>
              </a:ext>
            </a:extLst>
          </p:cNvPr>
          <p:cNvSpPr>
            <a:spLocks noEditPoints="1"/>
          </p:cNvSpPr>
          <p:nvPr/>
        </p:nvSpPr>
        <p:spPr bwMode="auto">
          <a:xfrm>
            <a:off x="6925796" y="1390720"/>
            <a:ext cx="373452" cy="373452"/>
          </a:xfrm>
          <a:custGeom>
            <a:avLst/>
            <a:gdLst>
              <a:gd name="T0" fmla="*/ 84 w 107"/>
              <a:gd name="T1" fmla="*/ 23 h 107"/>
              <a:gd name="T2" fmla="*/ 81 w 107"/>
              <a:gd name="T3" fmla="*/ 23 h 107"/>
              <a:gd name="T4" fmla="*/ 81 w 107"/>
              <a:gd name="T5" fmla="*/ 26 h 107"/>
              <a:gd name="T6" fmla="*/ 81 w 107"/>
              <a:gd name="T7" fmla="*/ 58 h 107"/>
              <a:gd name="T8" fmla="*/ 81 w 107"/>
              <a:gd name="T9" fmla="*/ 61 h 107"/>
              <a:gd name="T10" fmla="*/ 84 w 107"/>
              <a:gd name="T11" fmla="*/ 61 h 107"/>
              <a:gd name="T12" fmla="*/ 84 w 107"/>
              <a:gd name="T13" fmla="*/ 23 h 107"/>
              <a:gd name="T14" fmla="*/ 92 w 107"/>
              <a:gd name="T15" fmla="*/ 15 h 107"/>
              <a:gd name="T16" fmla="*/ 38 w 107"/>
              <a:gd name="T17" fmla="*/ 15 h 107"/>
              <a:gd name="T18" fmla="*/ 33 w 107"/>
              <a:gd name="T19" fmla="*/ 62 h 107"/>
              <a:gd name="T20" fmla="*/ 4 w 107"/>
              <a:gd name="T21" fmla="*/ 90 h 107"/>
              <a:gd name="T22" fmla="*/ 7 w 107"/>
              <a:gd name="T23" fmla="*/ 100 h 107"/>
              <a:gd name="T24" fmla="*/ 17 w 107"/>
              <a:gd name="T25" fmla="*/ 103 h 107"/>
              <a:gd name="T26" fmla="*/ 45 w 107"/>
              <a:gd name="T27" fmla="*/ 75 h 107"/>
              <a:gd name="T28" fmla="*/ 92 w 107"/>
              <a:gd name="T29" fmla="*/ 69 h 107"/>
              <a:gd name="T30" fmla="*/ 92 w 107"/>
              <a:gd name="T31" fmla="*/ 15 h 107"/>
              <a:gd name="T32" fmla="*/ 88 w 107"/>
              <a:gd name="T33" fmla="*/ 64 h 107"/>
              <a:gd name="T34" fmla="*/ 43 w 107"/>
              <a:gd name="T35" fmla="*/ 64 h 107"/>
              <a:gd name="T36" fmla="*/ 43 w 107"/>
              <a:gd name="T37" fmla="*/ 19 h 107"/>
              <a:gd name="T38" fmla="*/ 88 w 107"/>
              <a:gd name="T39" fmla="*/ 19 h 107"/>
              <a:gd name="T40" fmla="*/ 88 w 107"/>
              <a:gd name="T41" fmla="*/ 6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7" h="107">
                <a:moveTo>
                  <a:pt x="84" y="23"/>
                </a:moveTo>
                <a:cubicBezTo>
                  <a:pt x="83" y="22"/>
                  <a:pt x="82" y="22"/>
                  <a:pt x="81" y="23"/>
                </a:cubicBezTo>
                <a:cubicBezTo>
                  <a:pt x="80" y="24"/>
                  <a:pt x="80" y="25"/>
                  <a:pt x="81" y="26"/>
                </a:cubicBezTo>
                <a:cubicBezTo>
                  <a:pt x="90" y="35"/>
                  <a:pt x="90" y="49"/>
                  <a:pt x="81" y="58"/>
                </a:cubicBezTo>
                <a:cubicBezTo>
                  <a:pt x="80" y="59"/>
                  <a:pt x="80" y="60"/>
                  <a:pt x="81" y="61"/>
                </a:cubicBezTo>
                <a:cubicBezTo>
                  <a:pt x="82" y="62"/>
                  <a:pt x="83" y="62"/>
                  <a:pt x="84" y="61"/>
                </a:cubicBezTo>
                <a:cubicBezTo>
                  <a:pt x="95" y="50"/>
                  <a:pt x="95" y="33"/>
                  <a:pt x="84" y="23"/>
                </a:cubicBezTo>
                <a:close/>
                <a:moveTo>
                  <a:pt x="92" y="15"/>
                </a:moveTo>
                <a:cubicBezTo>
                  <a:pt x="77" y="0"/>
                  <a:pt x="53" y="0"/>
                  <a:pt x="38" y="15"/>
                </a:cubicBezTo>
                <a:cubicBezTo>
                  <a:pt x="25" y="28"/>
                  <a:pt x="23" y="47"/>
                  <a:pt x="33" y="62"/>
                </a:cubicBezTo>
                <a:cubicBezTo>
                  <a:pt x="4" y="90"/>
                  <a:pt x="4" y="90"/>
                  <a:pt x="4" y="90"/>
                </a:cubicBezTo>
                <a:cubicBezTo>
                  <a:pt x="4" y="90"/>
                  <a:pt x="0" y="93"/>
                  <a:pt x="7" y="100"/>
                </a:cubicBezTo>
                <a:cubicBezTo>
                  <a:pt x="14" y="107"/>
                  <a:pt x="17" y="103"/>
                  <a:pt x="17" y="103"/>
                </a:cubicBezTo>
                <a:cubicBezTo>
                  <a:pt x="45" y="75"/>
                  <a:pt x="45" y="75"/>
                  <a:pt x="45" y="75"/>
                </a:cubicBezTo>
                <a:cubicBezTo>
                  <a:pt x="60" y="84"/>
                  <a:pt x="80" y="82"/>
                  <a:pt x="92" y="69"/>
                </a:cubicBezTo>
                <a:cubicBezTo>
                  <a:pt x="107" y="54"/>
                  <a:pt x="107" y="30"/>
                  <a:pt x="92" y="15"/>
                </a:cubicBezTo>
                <a:close/>
                <a:moveTo>
                  <a:pt x="88" y="64"/>
                </a:moveTo>
                <a:cubicBezTo>
                  <a:pt x="75" y="77"/>
                  <a:pt x="55" y="77"/>
                  <a:pt x="43" y="64"/>
                </a:cubicBezTo>
                <a:cubicBezTo>
                  <a:pt x="31" y="52"/>
                  <a:pt x="31" y="32"/>
                  <a:pt x="43" y="19"/>
                </a:cubicBezTo>
                <a:cubicBezTo>
                  <a:pt x="55" y="7"/>
                  <a:pt x="75" y="7"/>
                  <a:pt x="88" y="19"/>
                </a:cubicBezTo>
                <a:cubicBezTo>
                  <a:pt x="100" y="32"/>
                  <a:pt x="100" y="52"/>
                  <a:pt x="88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247">
            <a:extLst>
              <a:ext uri="{FF2B5EF4-FFF2-40B4-BE49-F238E27FC236}">
                <a16:creationId xmlns:a16="http://schemas.microsoft.com/office/drawing/2014/main" id="{35C52319-6514-C916-BDD6-E2D7F39B499B}"/>
              </a:ext>
            </a:extLst>
          </p:cNvPr>
          <p:cNvSpPr>
            <a:spLocks noEditPoints="1"/>
          </p:cNvSpPr>
          <p:nvPr/>
        </p:nvSpPr>
        <p:spPr bwMode="auto">
          <a:xfrm>
            <a:off x="3854416" y="3296372"/>
            <a:ext cx="324589" cy="335060"/>
          </a:xfrm>
          <a:custGeom>
            <a:avLst/>
            <a:gdLst>
              <a:gd name="T0" fmla="*/ 80 w 93"/>
              <a:gd name="T1" fmla="*/ 66 h 96"/>
              <a:gd name="T2" fmla="*/ 78 w 93"/>
              <a:gd name="T3" fmla="*/ 66 h 96"/>
              <a:gd name="T4" fmla="*/ 63 w 93"/>
              <a:gd name="T5" fmla="*/ 81 h 96"/>
              <a:gd name="T6" fmla="*/ 66 w 93"/>
              <a:gd name="T7" fmla="*/ 90 h 96"/>
              <a:gd name="T8" fmla="*/ 78 w 93"/>
              <a:gd name="T9" fmla="*/ 96 h 96"/>
              <a:gd name="T10" fmla="*/ 93 w 93"/>
              <a:gd name="T11" fmla="*/ 81 h 96"/>
              <a:gd name="T12" fmla="*/ 80 w 93"/>
              <a:gd name="T13" fmla="*/ 66 h 96"/>
              <a:gd name="T14" fmla="*/ 88 w 93"/>
              <a:gd name="T15" fmla="*/ 83 h 96"/>
              <a:gd name="T16" fmla="*/ 80 w 93"/>
              <a:gd name="T17" fmla="*/ 83 h 96"/>
              <a:gd name="T18" fmla="*/ 80 w 93"/>
              <a:gd name="T19" fmla="*/ 90 h 96"/>
              <a:gd name="T20" fmla="*/ 76 w 93"/>
              <a:gd name="T21" fmla="*/ 90 h 96"/>
              <a:gd name="T22" fmla="*/ 76 w 93"/>
              <a:gd name="T23" fmla="*/ 83 h 96"/>
              <a:gd name="T24" fmla="*/ 69 w 93"/>
              <a:gd name="T25" fmla="*/ 83 h 96"/>
              <a:gd name="T26" fmla="*/ 69 w 93"/>
              <a:gd name="T27" fmla="*/ 79 h 96"/>
              <a:gd name="T28" fmla="*/ 76 w 93"/>
              <a:gd name="T29" fmla="*/ 79 h 96"/>
              <a:gd name="T30" fmla="*/ 76 w 93"/>
              <a:gd name="T31" fmla="*/ 72 h 96"/>
              <a:gd name="T32" fmla="*/ 80 w 93"/>
              <a:gd name="T33" fmla="*/ 72 h 96"/>
              <a:gd name="T34" fmla="*/ 80 w 93"/>
              <a:gd name="T35" fmla="*/ 79 h 96"/>
              <a:gd name="T36" fmla="*/ 88 w 93"/>
              <a:gd name="T37" fmla="*/ 79 h 96"/>
              <a:gd name="T38" fmla="*/ 88 w 93"/>
              <a:gd name="T39" fmla="*/ 83 h 96"/>
              <a:gd name="T40" fmla="*/ 78 w 93"/>
              <a:gd name="T41" fmla="*/ 61 h 96"/>
              <a:gd name="T42" fmla="*/ 79 w 93"/>
              <a:gd name="T43" fmla="*/ 61 h 96"/>
              <a:gd name="T44" fmla="*/ 79 w 93"/>
              <a:gd name="T45" fmla="*/ 60 h 96"/>
              <a:gd name="T46" fmla="*/ 65 w 93"/>
              <a:gd name="T47" fmla="*/ 52 h 96"/>
              <a:gd name="T48" fmla="*/ 55 w 93"/>
              <a:gd name="T49" fmla="*/ 46 h 96"/>
              <a:gd name="T50" fmla="*/ 51 w 93"/>
              <a:gd name="T51" fmla="*/ 43 h 96"/>
              <a:gd name="T52" fmla="*/ 50 w 93"/>
              <a:gd name="T53" fmla="*/ 39 h 96"/>
              <a:gd name="T54" fmla="*/ 54 w 93"/>
              <a:gd name="T55" fmla="*/ 32 h 96"/>
              <a:gd name="T56" fmla="*/ 57 w 93"/>
              <a:gd name="T57" fmla="*/ 25 h 96"/>
              <a:gd name="T58" fmla="*/ 56 w 93"/>
              <a:gd name="T59" fmla="*/ 23 h 96"/>
              <a:gd name="T60" fmla="*/ 54 w 93"/>
              <a:gd name="T61" fmla="*/ 8 h 96"/>
              <a:gd name="T62" fmla="*/ 44 w 93"/>
              <a:gd name="T63" fmla="*/ 2 h 96"/>
              <a:gd name="T64" fmla="*/ 41 w 93"/>
              <a:gd name="T65" fmla="*/ 1 h 96"/>
              <a:gd name="T66" fmla="*/ 36 w 93"/>
              <a:gd name="T67" fmla="*/ 0 h 96"/>
              <a:gd name="T68" fmla="*/ 37 w 93"/>
              <a:gd name="T69" fmla="*/ 2 h 96"/>
              <a:gd name="T70" fmla="*/ 28 w 93"/>
              <a:gd name="T71" fmla="*/ 8 h 96"/>
              <a:gd name="T72" fmla="*/ 26 w 93"/>
              <a:gd name="T73" fmla="*/ 23 h 96"/>
              <a:gd name="T74" fmla="*/ 25 w 93"/>
              <a:gd name="T75" fmla="*/ 25 h 96"/>
              <a:gd name="T76" fmla="*/ 28 w 93"/>
              <a:gd name="T77" fmla="*/ 32 h 96"/>
              <a:gd name="T78" fmla="*/ 31 w 93"/>
              <a:gd name="T79" fmla="*/ 39 h 96"/>
              <a:gd name="T80" fmla="*/ 30 w 93"/>
              <a:gd name="T81" fmla="*/ 43 h 96"/>
              <a:gd name="T82" fmla="*/ 27 w 93"/>
              <a:gd name="T83" fmla="*/ 46 h 96"/>
              <a:gd name="T84" fmla="*/ 16 w 93"/>
              <a:gd name="T85" fmla="*/ 52 h 96"/>
              <a:gd name="T86" fmla="*/ 3 w 93"/>
              <a:gd name="T87" fmla="*/ 60 h 96"/>
              <a:gd name="T88" fmla="*/ 0 w 93"/>
              <a:gd name="T89" fmla="*/ 82 h 96"/>
              <a:gd name="T90" fmla="*/ 0 w 93"/>
              <a:gd name="T91" fmla="*/ 83 h 96"/>
              <a:gd name="T92" fmla="*/ 0 w 93"/>
              <a:gd name="T93" fmla="*/ 83 h 96"/>
              <a:gd name="T94" fmla="*/ 41 w 93"/>
              <a:gd name="T95" fmla="*/ 94 h 96"/>
              <a:gd name="T96" fmla="*/ 61 w 93"/>
              <a:gd name="T97" fmla="*/ 92 h 96"/>
              <a:gd name="T98" fmla="*/ 58 w 93"/>
              <a:gd name="T99" fmla="*/ 81 h 96"/>
              <a:gd name="T100" fmla="*/ 78 w 93"/>
              <a:gd name="T101" fmla="*/ 6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3" h="96">
                <a:moveTo>
                  <a:pt x="80" y="66"/>
                </a:moveTo>
                <a:cubicBezTo>
                  <a:pt x="79" y="66"/>
                  <a:pt x="79" y="66"/>
                  <a:pt x="78" y="66"/>
                </a:cubicBezTo>
                <a:cubicBezTo>
                  <a:pt x="70" y="66"/>
                  <a:pt x="63" y="73"/>
                  <a:pt x="63" y="81"/>
                </a:cubicBezTo>
                <a:cubicBezTo>
                  <a:pt x="63" y="84"/>
                  <a:pt x="65" y="88"/>
                  <a:pt x="66" y="90"/>
                </a:cubicBezTo>
                <a:cubicBezTo>
                  <a:pt x="69" y="94"/>
                  <a:pt x="73" y="96"/>
                  <a:pt x="78" y="96"/>
                </a:cubicBezTo>
                <a:cubicBezTo>
                  <a:pt x="86" y="96"/>
                  <a:pt x="93" y="89"/>
                  <a:pt x="93" y="81"/>
                </a:cubicBezTo>
                <a:cubicBezTo>
                  <a:pt x="93" y="73"/>
                  <a:pt x="87" y="67"/>
                  <a:pt x="80" y="66"/>
                </a:cubicBezTo>
                <a:close/>
                <a:moveTo>
                  <a:pt x="88" y="83"/>
                </a:moveTo>
                <a:cubicBezTo>
                  <a:pt x="80" y="83"/>
                  <a:pt x="80" y="83"/>
                  <a:pt x="80" y="83"/>
                </a:cubicBezTo>
                <a:cubicBezTo>
                  <a:pt x="80" y="90"/>
                  <a:pt x="80" y="90"/>
                  <a:pt x="80" y="90"/>
                </a:cubicBezTo>
                <a:cubicBezTo>
                  <a:pt x="76" y="90"/>
                  <a:pt x="76" y="90"/>
                  <a:pt x="76" y="90"/>
                </a:cubicBezTo>
                <a:cubicBezTo>
                  <a:pt x="76" y="83"/>
                  <a:pt x="76" y="83"/>
                  <a:pt x="76" y="83"/>
                </a:cubicBezTo>
                <a:cubicBezTo>
                  <a:pt x="69" y="83"/>
                  <a:pt x="69" y="83"/>
                  <a:pt x="69" y="83"/>
                </a:cubicBezTo>
                <a:cubicBezTo>
                  <a:pt x="69" y="79"/>
                  <a:pt x="69" y="79"/>
                  <a:pt x="69" y="79"/>
                </a:cubicBezTo>
                <a:cubicBezTo>
                  <a:pt x="76" y="79"/>
                  <a:pt x="76" y="79"/>
                  <a:pt x="76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9"/>
                  <a:pt x="80" y="79"/>
                  <a:pt x="80" y="79"/>
                </a:cubicBezTo>
                <a:cubicBezTo>
                  <a:pt x="88" y="79"/>
                  <a:pt x="88" y="79"/>
                  <a:pt x="88" y="79"/>
                </a:cubicBezTo>
                <a:lnTo>
                  <a:pt x="88" y="83"/>
                </a:lnTo>
                <a:close/>
                <a:moveTo>
                  <a:pt x="78" y="61"/>
                </a:moveTo>
                <a:cubicBezTo>
                  <a:pt x="78" y="61"/>
                  <a:pt x="79" y="61"/>
                  <a:pt x="79" y="61"/>
                </a:cubicBezTo>
                <a:cubicBezTo>
                  <a:pt x="79" y="61"/>
                  <a:pt x="79" y="60"/>
                  <a:pt x="79" y="60"/>
                </a:cubicBezTo>
                <a:cubicBezTo>
                  <a:pt x="75" y="53"/>
                  <a:pt x="67" y="53"/>
                  <a:pt x="65" y="52"/>
                </a:cubicBezTo>
                <a:cubicBezTo>
                  <a:pt x="58" y="50"/>
                  <a:pt x="56" y="49"/>
                  <a:pt x="55" y="46"/>
                </a:cubicBezTo>
                <a:cubicBezTo>
                  <a:pt x="53" y="43"/>
                  <a:pt x="51" y="43"/>
                  <a:pt x="51" y="43"/>
                </a:cubicBezTo>
                <a:cubicBezTo>
                  <a:pt x="51" y="42"/>
                  <a:pt x="51" y="41"/>
                  <a:pt x="50" y="39"/>
                </a:cubicBezTo>
                <a:cubicBezTo>
                  <a:pt x="53" y="36"/>
                  <a:pt x="54" y="32"/>
                  <a:pt x="54" y="32"/>
                </a:cubicBezTo>
                <a:cubicBezTo>
                  <a:pt x="56" y="31"/>
                  <a:pt x="57" y="26"/>
                  <a:pt x="57" y="25"/>
                </a:cubicBezTo>
                <a:cubicBezTo>
                  <a:pt x="57" y="23"/>
                  <a:pt x="56" y="23"/>
                  <a:pt x="56" y="23"/>
                </a:cubicBezTo>
                <a:cubicBezTo>
                  <a:pt x="56" y="23"/>
                  <a:pt x="57" y="14"/>
                  <a:pt x="54" y="8"/>
                </a:cubicBezTo>
                <a:cubicBezTo>
                  <a:pt x="50" y="2"/>
                  <a:pt x="44" y="2"/>
                  <a:pt x="44" y="2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37" y="1"/>
                  <a:pt x="36" y="0"/>
                </a:cubicBezTo>
                <a:cubicBezTo>
                  <a:pt x="36" y="0"/>
                  <a:pt x="36" y="2"/>
                  <a:pt x="37" y="2"/>
                </a:cubicBezTo>
                <a:cubicBezTo>
                  <a:pt x="37" y="2"/>
                  <a:pt x="31" y="2"/>
                  <a:pt x="28" y="8"/>
                </a:cubicBezTo>
                <a:cubicBezTo>
                  <a:pt x="24" y="14"/>
                  <a:pt x="26" y="23"/>
                  <a:pt x="26" y="23"/>
                </a:cubicBezTo>
                <a:cubicBezTo>
                  <a:pt x="26" y="23"/>
                  <a:pt x="25" y="23"/>
                  <a:pt x="25" y="25"/>
                </a:cubicBezTo>
                <a:cubicBezTo>
                  <a:pt x="24" y="26"/>
                  <a:pt x="25" y="31"/>
                  <a:pt x="28" y="32"/>
                </a:cubicBezTo>
                <a:cubicBezTo>
                  <a:pt x="28" y="32"/>
                  <a:pt x="28" y="36"/>
                  <a:pt x="31" y="39"/>
                </a:cubicBezTo>
                <a:cubicBezTo>
                  <a:pt x="31" y="41"/>
                  <a:pt x="30" y="42"/>
                  <a:pt x="30" y="43"/>
                </a:cubicBezTo>
                <a:cubicBezTo>
                  <a:pt x="30" y="43"/>
                  <a:pt x="28" y="43"/>
                  <a:pt x="27" y="46"/>
                </a:cubicBezTo>
                <a:cubicBezTo>
                  <a:pt x="25" y="49"/>
                  <a:pt x="23" y="50"/>
                  <a:pt x="16" y="52"/>
                </a:cubicBezTo>
                <a:cubicBezTo>
                  <a:pt x="14" y="53"/>
                  <a:pt x="6" y="53"/>
                  <a:pt x="3" y="60"/>
                </a:cubicBezTo>
                <a:cubicBezTo>
                  <a:pt x="1" y="64"/>
                  <a:pt x="0" y="73"/>
                  <a:pt x="0" y="82"/>
                </a:cubicBezTo>
                <a:cubicBezTo>
                  <a:pt x="0" y="82"/>
                  <a:pt x="0" y="83"/>
                  <a:pt x="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8" y="88"/>
                  <a:pt x="21" y="94"/>
                  <a:pt x="41" y="94"/>
                </a:cubicBezTo>
                <a:cubicBezTo>
                  <a:pt x="48" y="94"/>
                  <a:pt x="55" y="93"/>
                  <a:pt x="61" y="92"/>
                </a:cubicBezTo>
                <a:cubicBezTo>
                  <a:pt x="59" y="88"/>
                  <a:pt x="58" y="85"/>
                  <a:pt x="58" y="81"/>
                </a:cubicBezTo>
                <a:cubicBezTo>
                  <a:pt x="58" y="70"/>
                  <a:pt x="67" y="61"/>
                  <a:pt x="78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248">
            <a:extLst>
              <a:ext uri="{FF2B5EF4-FFF2-40B4-BE49-F238E27FC236}">
                <a16:creationId xmlns:a16="http://schemas.microsoft.com/office/drawing/2014/main" id="{EFFE0A4A-F559-C211-2EF7-B77FB074F14D}"/>
              </a:ext>
            </a:extLst>
          </p:cNvPr>
          <p:cNvSpPr>
            <a:spLocks noEditPoints="1"/>
          </p:cNvSpPr>
          <p:nvPr/>
        </p:nvSpPr>
        <p:spPr bwMode="auto">
          <a:xfrm>
            <a:off x="4856105" y="1436092"/>
            <a:ext cx="258275" cy="369962"/>
          </a:xfrm>
          <a:custGeom>
            <a:avLst/>
            <a:gdLst>
              <a:gd name="T0" fmla="*/ 21 w 74"/>
              <a:gd name="T1" fmla="*/ 92 h 106"/>
              <a:gd name="T2" fmla="*/ 22 w 74"/>
              <a:gd name="T3" fmla="*/ 98 h 106"/>
              <a:gd name="T4" fmla="*/ 27 w 74"/>
              <a:gd name="T5" fmla="*/ 100 h 106"/>
              <a:gd name="T6" fmla="*/ 28 w 74"/>
              <a:gd name="T7" fmla="*/ 104 h 106"/>
              <a:gd name="T8" fmla="*/ 37 w 74"/>
              <a:gd name="T9" fmla="*/ 106 h 106"/>
              <a:gd name="T10" fmla="*/ 46 w 74"/>
              <a:gd name="T11" fmla="*/ 104 h 106"/>
              <a:gd name="T12" fmla="*/ 47 w 74"/>
              <a:gd name="T13" fmla="*/ 100 h 106"/>
              <a:gd name="T14" fmla="*/ 52 w 74"/>
              <a:gd name="T15" fmla="*/ 98 h 106"/>
              <a:gd name="T16" fmla="*/ 52 w 74"/>
              <a:gd name="T17" fmla="*/ 92 h 106"/>
              <a:gd name="T18" fmla="*/ 37 w 74"/>
              <a:gd name="T19" fmla="*/ 95 h 106"/>
              <a:gd name="T20" fmla="*/ 21 w 74"/>
              <a:gd name="T21" fmla="*/ 92 h 106"/>
              <a:gd name="T22" fmla="*/ 37 w 74"/>
              <a:gd name="T23" fmla="*/ 15 h 106"/>
              <a:gd name="T24" fmla="*/ 39 w 74"/>
              <a:gd name="T25" fmla="*/ 13 h 106"/>
              <a:gd name="T26" fmla="*/ 37 w 74"/>
              <a:gd name="T27" fmla="*/ 11 h 106"/>
              <a:gd name="T28" fmla="*/ 12 w 74"/>
              <a:gd name="T29" fmla="*/ 36 h 106"/>
              <a:gd name="T30" fmla="*/ 13 w 74"/>
              <a:gd name="T31" fmla="*/ 38 h 106"/>
              <a:gd name="T32" fmla="*/ 15 w 74"/>
              <a:gd name="T33" fmla="*/ 36 h 106"/>
              <a:gd name="T34" fmla="*/ 37 w 74"/>
              <a:gd name="T35" fmla="*/ 15 h 106"/>
              <a:gd name="T36" fmla="*/ 20 w 74"/>
              <a:gd name="T37" fmla="*/ 82 h 106"/>
              <a:gd name="T38" fmla="*/ 21 w 74"/>
              <a:gd name="T39" fmla="*/ 87 h 106"/>
              <a:gd name="T40" fmla="*/ 37 w 74"/>
              <a:gd name="T41" fmla="*/ 90 h 106"/>
              <a:gd name="T42" fmla="*/ 53 w 74"/>
              <a:gd name="T43" fmla="*/ 87 h 106"/>
              <a:gd name="T44" fmla="*/ 54 w 74"/>
              <a:gd name="T45" fmla="*/ 82 h 106"/>
              <a:gd name="T46" fmla="*/ 37 w 74"/>
              <a:gd name="T47" fmla="*/ 85 h 106"/>
              <a:gd name="T48" fmla="*/ 20 w 74"/>
              <a:gd name="T49" fmla="*/ 82 h 106"/>
              <a:gd name="T50" fmla="*/ 37 w 74"/>
              <a:gd name="T51" fmla="*/ 0 h 106"/>
              <a:gd name="T52" fmla="*/ 0 w 74"/>
              <a:gd name="T53" fmla="*/ 36 h 106"/>
              <a:gd name="T54" fmla="*/ 18 w 74"/>
              <a:gd name="T55" fmla="*/ 68 h 106"/>
              <a:gd name="T56" fmla="*/ 19 w 74"/>
              <a:gd name="T57" fmla="*/ 77 h 106"/>
              <a:gd name="T58" fmla="*/ 37 w 74"/>
              <a:gd name="T59" fmla="*/ 80 h 106"/>
              <a:gd name="T60" fmla="*/ 55 w 74"/>
              <a:gd name="T61" fmla="*/ 77 h 106"/>
              <a:gd name="T62" fmla="*/ 56 w 74"/>
              <a:gd name="T63" fmla="*/ 68 h 106"/>
              <a:gd name="T64" fmla="*/ 74 w 74"/>
              <a:gd name="T65" fmla="*/ 36 h 106"/>
              <a:gd name="T66" fmla="*/ 37 w 74"/>
              <a:gd name="T67" fmla="*/ 0 h 106"/>
              <a:gd name="T68" fmla="*/ 50 w 74"/>
              <a:gd name="T69" fmla="*/ 63 h 106"/>
              <a:gd name="T70" fmla="*/ 50 w 74"/>
              <a:gd name="T71" fmla="*/ 72 h 106"/>
              <a:gd name="T72" fmla="*/ 37 w 74"/>
              <a:gd name="T73" fmla="*/ 74 h 106"/>
              <a:gd name="T74" fmla="*/ 24 w 74"/>
              <a:gd name="T75" fmla="*/ 72 h 106"/>
              <a:gd name="T76" fmla="*/ 23 w 74"/>
              <a:gd name="T77" fmla="*/ 63 h 106"/>
              <a:gd name="T78" fmla="*/ 7 w 74"/>
              <a:gd name="T79" fmla="*/ 36 h 106"/>
              <a:gd name="T80" fmla="*/ 37 w 74"/>
              <a:gd name="T81" fmla="*/ 6 h 106"/>
              <a:gd name="T82" fmla="*/ 67 w 74"/>
              <a:gd name="T83" fmla="*/ 36 h 106"/>
              <a:gd name="T84" fmla="*/ 50 w 74"/>
              <a:gd name="T85" fmla="*/ 63 h 106"/>
              <a:gd name="T86" fmla="*/ 45 w 74"/>
              <a:gd name="T87" fmla="*/ 50 h 106"/>
              <a:gd name="T88" fmla="*/ 37 w 74"/>
              <a:gd name="T89" fmla="*/ 35 h 106"/>
              <a:gd name="T90" fmla="*/ 29 w 74"/>
              <a:gd name="T91" fmla="*/ 50 h 106"/>
              <a:gd name="T92" fmla="*/ 25 w 74"/>
              <a:gd name="T93" fmla="*/ 43 h 106"/>
              <a:gd name="T94" fmla="*/ 20 w 74"/>
              <a:gd name="T95" fmla="*/ 45 h 106"/>
              <a:gd name="T96" fmla="*/ 28 w 74"/>
              <a:gd name="T97" fmla="*/ 63 h 106"/>
              <a:gd name="T98" fmla="*/ 37 w 74"/>
              <a:gd name="T99" fmla="*/ 47 h 106"/>
              <a:gd name="T100" fmla="*/ 45 w 74"/>
              <a:gd name="T101" fmla="*/ 63 h 106"/>
              <a:gd name="T102" fmla="*/ 54 w 74"/>
              <a:gd name="T103" fmla="*/ 45 h 106"/>
              <a:gd name="T104" fmla="*/ 49 w 74"/>
              <a:gd name="T105" fmla="*/ 43 h 106"/>
              <a:gd name="T106" fmla="*/ 45 w 74"/>
              <a:gd name="T107" fmla="*/ 5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4" h="106">
                <a:moveTo>
                  <a:pt x="21" y="92"/>
                </a:moveTo>
                <a:cubicBezTo>
                  <a:pt x="22" y="98"/>
                  <a:pt x="22" y="98"/>
                  <a:pt x="22" y="98"/>
                </a:cubicBezTo>
                <a:cubicBezTo>
                  <a:pt x="22" y="98"/>
                  <a:pt x="24" y="99"/>
                  <a:pt x="27" y="100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8" y="104"/>
                  <a:pt x="30" y="106"/>
                  <a:pt x="37" y="106"/>
                </a:cubicBezTo>
                <a:cubicBezTo>
                  <a:pt x="44" y="106"/>
                  <a:pt x="46" y="104"/>
                  <a:pt x="46" y="104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50" y="99"/>
                  <a:pt x="52" y="98"/>
                  <a:pt x="52" y="98"/>
                </a:cubicBezTo>
                <a:cubicBezTo>
                  <a:pt x="52" y="92"/>
                  <a:pt x="52" y="92"/>
                  <a:pt x="52" y="92"/>
                </a:cubicBezTo>
                <a:cubicBezTo>
                  <a:pt x="48" y="94"/>
                  <a:pt x="42" y="95"/>
                  <a:pt x="37" y="95"/>
                </a:cubicBezTo>
                <a:cubicBezTo>
                  <a:pt x="31" y="95"/>
                  <a:pt x="26" y="94"/>
                  <a:pt x="21" y="92"/>
                </a:cubicBezTo>
                <a:close/>
                <a:moveTo>
                  <a:pt x="37" y="15"/>
                </a:moveTo>
                <a:cubicBezTo>
                  <a:pt x="38" y="15"/>
                  <a:pt x="39" y="14"/>
                  <a:pt x="39" y="13"/>
                </a:cubicBezTo>
                <a:cubicBezTo>
                  <a:pt x="39" y="12"/>
                  <a:pt x="38" y="11"/>
                  <a:pt x="37" y="11"/>
                </a:cubicBezTo>
                <a:cubicBezTo>
                  <a:pt x="23" y="11"/>
                  <a:pt x="12" y="22"/>
                  <a:pt x="12" y="36"/>
                </a:cubicBezTo>
                <a:cubicBezTo>
                  <a:pt x="12" y="38"/>
                  <a:pt x="12" y="38"/>
                  <a:pt x="13" y="38"/>
                </a:cubicBezTo>
                <a:cubicBezTo>
                  <a:pt x="15" y="38"/>
                  <a:pt x="15" y="38"/>
                  <a:pt x="15" y="36"/>
                </a:cubicBezTo>
                <a:cubicBezTo>
                  <a:pt x="15" y="25"/>
                  <a:pt x="25" y="15"/>
                  <a:pt x="37" y="15"/>
                </a:cubicBezTo>
                <a:close/>
                <a:moveTo>
                  <a:pt x="20" y="82"/>
                </a:moveTo>
                <a:cubicBezTo>
                  <a:pt x="21" y="87"/>
                  <a:pt x="21" y="87"/>
                  <a:pt x="21" y="87"/>
                </a:cubicBezTo>
                <a:cubicBezTo>
                  <a:pt x="26" y="89"/>
                  <a:pt x="31" y="90"/>
                  <a:pt x="37" y="90"/>
                </a:cubicBezTo>
                <a:cubicBezTo>
                  <a:pt x="43" y="90"/>
                  <a:pt x="48" y="89"/>
                  <a:pt x="53" y="87"/>
                </a:cubicBezTo>
                <a:cubicBezTo>
                  <a:pt x="54" y="82"/>
                  <a:pt x="54" y="82"/>
                  <a:pt x="54" y="82"/>
                </a:cubicBezTo>
                <a:cubicBezTo>
                  <a:pt x="49" y="84"/>
                  <a:pt x="43" y="85"/>
                  <a:pt x="37" y="85"/>
                </a:cubicBezTo>
                <a:cubicBezTo>
                  <a:pt x="31" y="85"/>
                  <a:pt x="25" y="84"/>
                  <a:pt x="20" y="82"/>
                </a:cubicBezTo>
                <a:close/>
                <a:moveTo>
                  <a:pt x="37" y="0"/>
                </a:moveTo>
                <a:cubicBezTo>
                  <a:pt x="17" y="0"/>
                  <a:pt x="0" y="16"/>
                  <a:pt x="0" y="36"/>
                </a:cubicBezTo>
                <a:cubicBezTo>
                  <a:pt x="0" y="50"/>
                  <a:pt x="7" y="61"/>
                  <a:pt x="18" y="68"/>
                </a:cubicBezTo>
                <a:cubicBezTo>
                  <a:pt x="19" y="77"/>
                  <a:pt x="19" y="77"/>
                  <a:pt x="19" y="77"/>
                </a:cubicBezTo>
                <a:cubicBezTo>
                  <a:pt x="24" y="79"/>
                  <a:pt x="31" y="80"/>
                  <a:pt x="37" y="80"/>
                </a:cubicBezTo>
                <a:cubicBezTo>
                  <a:pt x="43" y="80"/>
                  <a:pt x="49" y="79"/>
                  <a:pt x="55" y="77"/>
                </a:cubicBezTo>
                <a:cubicBezTo>
                  <a:pt x="56" y="68"/>
                  <a:pt x="56" y="68"/>
                  <a:pt x="56" y="68"/>
                </a:cubicBezTo>
                <a:cubicBezTo>
                  <a:pt x="66" y="61"/>
                  <a:pt x="74" y="50"/>
                  <a:pt x="74" y="36"/>
                </a:cubicBezTo>
                <a:cubicBezTo>
                  <a:pt x="74" y="16"/>
                  <a:pt x="57" y="0"/>
                  <a:pt x="37" y="0"/>
                </a:cubicBezTo>
                <a:close/>
                <a:moveTo>
                  <a:pt x="50" y="63"/>
                </a:move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46" y="74"/>
                  <a:pt x="37" y="74"/>
                </a:cubicBezTo>
                <a:cubicBezTo>
                  <a:pt x="28" y="74"/>
                  <a:pt x="24" y="72"/>
                  <a:pt x="24" y="72"/>
                </a:cubicBezTo>
                <a:cubicBezTo>
                  <a:pt x="23" y="63"/>
                  <a:pt x="23" y="63"/>
                  <a:pt x="23" y="63"/>
                </a:cubicBezTo>
                <a:cubicBezTo>
                  <a:pt x="14" y="58"/>
                  <a:pt x="7" y="48"/>
                  <a:pt x="7" y="36"/>
                </a:cubicBezTo>
                <a:cubicBezTo>
                  <a:pt x="7" y="20"/>
                  <a:pt x="20" y="6"/>
                  <a:pt x="37" y="6"/>
                </a:cubicBezTo>
                <a:cubicBezTo>
                  <a:pt x="54" y="6"/>
                  <a:pt x="67" y="20"/>
                  <a:pt x="67" y="36"/>
                </a:cubicBezTo>
                <a:cubicBezTo>
                  <a:pt x="67" y="48"/>
                  <a:pt x="60" y="58"/>
                  <a:pt x="50" y="63"/>
                </a:cubicBezTo>
                <a:close/>
                <a:moveTo>
                  <a:pt x="45" y="50"/>
                </a:moveTo>
                <a:cubicBezTo>
                  <a:pt x="37" y="35"/>
                  <a:pt x="37" y="35"/>
                  <a:pt x="37" y="35"/>
                </a:cubicBezTo>
                <a:cubicBezTo>
                  <a:pt x="29" y="50"/>
                  <a:pt x="29" y="50"/>
                  <a:pt x="29" y="50"/>
                </a:cubicBezTo>
                <a:cubicBezTo>
                  <a:pt x="25" y="43"/>
                  <a:pt x="25" y="43"/>
                  <a:pt x="25" y="43"/>
                </a:cubicBezTo>
                <a:cubicBezTo>
                  <a:pt x="20" y="45"/>
                  <a:pt x="20" y="45"/>
                  <a:pt x="20" y="45"/>
                </a:cubicBezTo>
                <a:cubicBezTo>
                  <a:pt x="28" y="63"/>
                  <a:pt x="28" y="63"/>
                  <a:pt x="28" y="63"/>
                </a:cubicBezTo>
                <a:cubicBezTo>
                  <a:pt x="37" y="47"/>
                  <a:pt x="37" y="47"/>
                  <a:pt x="37" y="47"/>
                </a:cubicBezTo>
                <a:cubicBezTo>
                  <a:pt x="45" y="63"/>
                  <a:pt x="45" y="63"/>
                  <a:pt x="45" y="63"/>
                </a:cubicBezTo>
                <a:cubicBezTo>
                  <a:pt x="54" y="45"/>
                  <a:pt x="54" y="45"/>
                  <a:pt x="54" y="45"/>
                </a:cubicBezTo>
                <a:cubicBezTo>
                  <a:pt x="49" y="43"/>
                  <a:pt x="49" y="43"/>
                  <a:pt x="49" y="43"/>
                </a:cubicBezTo>
                <a:lnTo>
                  <a:pt x="45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249">
            <a:extLst>
              <a:ext uri="{FF2B5EF4-FFF2-40B4-BE49-F238E27FC236}">
                <a16:creationId xmlns:a16="http://schemas.microsoft.com/office/drawing/2014/main" id="{DF0F27A3-F38B-BB8B-5F11-2E3BF3A8D3E9}"/>
              </a:ext>
            </a:extLst>
          </p:cNvPr>
          <p:cNvSpPr>
            <a:spLocks noEditPoints="1"/>
          </p:cNvSpPr>
          <p:nvPr/>
        </p:nvSpPr>
        <p:spPr bwMode="auto">
          <a:xfrm>
            <a:off x="7068895" y="5051945"/>
            <a:ext cx="258275" cy="331569"/>
          </a:xfrm>
          <a:custGeom>
            <a:avLst/>
            <a:gdLst>
              <a:gd name="T0" fmla="*/ 120 w 148"/>
              <a:gd name="T1" fmla="*/ 60 h 190"/>
              <a:gd name="T2" fmla="*/ 28 w 148"/>
              <a:gd name="T3" fmla="*/ 60 h 190"/>
              <a:gd name="T4" fmla="*/ 28 w 148"/>
              <a:gd name="T5" fmla="*/ 72 h 190"/>
              <a:gd name="T6" fmla="*/ 120 w 148"/>
              <a:gd name="T7" fmla="*/ 72 h 190"/>
              <a:gd name="T8" fmla="*/ 120 w 148"/>
              <a:gd name="T9" fmla="*/ 60 h 190"/>
              <a:gd name="T10" fmla="*/ 120 w 148"/>
              <a:gd name="T11" fmla="*/ 34 h 190"/>
              <a:gd name="T12" fmla="*/ 28 w 148"/>
              <a:gd name="T13" fmla="*/ 34 h 190"/>
              <a:gd name="T14" fmla="*/ 28 w 148"/>
              <a:gd name="T15" fmla="*/ 46 h 190"/>
              <a:gd name="T16" fmla="*/ 120 w 148"/>
              <a:gd name="T17" fmla="*/ 46 h 190"/>
              <a:gd name="T18" fmla="*/ 120 w 148"/>
              <a:gd name="T19" fmla="*/ 34 h 190"/>
              <a:gd name="T20" fmla="*/ 120 w 148"/>
              <a:gd name="T21" fmla="*/ 86 h 190"/>
              <a:gd name="T22" fmla="*/ 28 w 148"/>
              <a:gd name="T23" fmla="*/ 86 h 190"/>
              <a:gd name="T24" fmla="*/ 28 w 148"/>
              <a:gd name="T25" fmla="*/ 98 h 190"/>
              <a:gd name="T26" fmla="*/ 120 w 148"/>
              <a:gd name="T27" fmla="*/ 98 h 190"/>
              <a:gd name="T28" fmla="*/ 120 w 148"/>
              <a:gd name="T29" fmla="*/ 86 h 190"/>
              <a:gd name="T30" fmla="*/ 74 w 148"/>
              <a:gd name="T31" fmla="*/ 110 h 190"/>
              <a:gd name="T32" fmla="*/ 28 w 148"/>
              <a:gd name="T33" fmla="*/ 110 h 190"/>
              <a:gd name="T34" fmla="*/ 28 w 148"/>
              <a:gd name="T35" fmla="*/ 124 h 190"/>
              <a:gd name="T36" fmla="*/ 74 w 148"/>
              <a:gd name="T37" fmla="*/ 124 h 190"/>
              <a:gd name="T38" fmla="*/ 74 w 148"/>
              <a:gd name="T39" fmla="*/ 110 h 190"/>
              <a:gd name="T40" fmla="*/ 0 w 148"/>
              <a:gd name="T41" fmla="*/ 0 h 190"/>
              <a:gd name="T42" fmla="*/ 0 w 148"/>
              <a:gd name="T43" fmla="*/ 190 h 190"/>
              <a:gd name="T44" fmla="*/ 98 w 148"/>
              <a:gd name="T45" fmla="*/ 190 h 190"/>
              <a:gd name="T46" fmla="*/ 148 w 148"/>
              <a:gd name="T47" fmla="*/ 142 h 190"/>
              <a:gd name="T48" fmla="*/ 148 w 148"/>
              <a:gd name="T49" fmla="*/ 0 h 190"/>
              <a:gd name="T50" fmla="*/ 0 w 148"/>
              <a:gd name="T51" fmla="*/ 0 h 190"/>
              <a:gd name="T52" fmla="*/ 136 w 148"/>
              <a:gd name="T53" fmla="*/ 136 h 190"/>
              <a:gd name="T54" fmla="*/ 94 w 148"/>
              <a:gd name="T55" fmla="*/ 136 h 190"/>
              <a:gd name="T56" fmla="*/ 94 w 148"/>
              <a:gd name="T57" fmla="*/ 180 h 190"/>
              <a:gd name="T58" fmla="*/ 10 w 148"/>
              <a:gd name="T59" fmla="*/ 180 h 190"/>
              <a:gd name="T60" fmla="*/ 10 w 148"/>
              <a:gd name="T61" fmla="*/ 10 h 190"/>
              <a:gd name="T62" fmla="*/ 136 w 148"/>
              <a:gd name="T63" fmla="*/ 10 h 190"/>
              <a:gd name="T64" fmla="*/ 136 w 148"/>
              <a:gd name="T65" fmla="*/ 136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8" h="190">
                <a:moveTo>
                  <a:pt x="120" y="60"/>
                </a:moveTo>
                <a:lnTo>
                  <a:pt x="28" y="60"/>
                </a:lnTo>
                <a:lnTo>
                  <a:pt x="28" y="72"/>
                </a:lnTo>
                <a:lnTo>
                  <a:pt x="120" y="72"/>
                </a:lnTo>
                <a:lnTo>
                  <a:pt x="120" y="60"/>
                </a:lnTo>
                <a:close/>
                <a:moveTo>
                  <a:pt x="120" y="34"/>
                </a:moveTo>
                <a:lnTo>
                  <a:pt x="28" y="34"/>
                </a:lnTo>
                <a:lnTo>
                  <a:pt x="28" y="46"/>
                </a:lnTo>
                <a:lnTo>
                  <a:pt x="120" y="46"/>
                </a:lnTo>
                <a:lnTo>
                  <a:pt x="120" y="34"/>
                </a:lnTo>
                <a:close/>
                <a:moveTo>
                  <a:pt x="120" y="86"/>
                </a:moveTo>
                <a:lnTo>
                  <a:pt x="28" y="86"/>
                </a:lnTo>
                <a:lnTo>
                  <a:pt x="28" y="98"/>
                </a:lnTo>
                <a:lnTo>
                  <a:pt x="120" y="98"/>
                </a:lnTo>
                <a:lnTo>
                  <a:pt x="120" y="86"/>
                </a:lnTo>
                <a:close/>
                <a:moveTo>
                  <a:pt x="74" y="110"/>
                </a:moveTo>
                <a:lnTo>
                  <a:pt x="28" y="110"/>
                </a:lnTo>
                <a:lnTo>
                  <a:pt x="28" y="124"/>
                </a:lnTo>
                <a:lnTo>
                  <a:pt x="74" y="124"/>
                </a:lnTo>
                <a:lnTo>
                  <a:pt x="74" y="110"/>
                </a:lnTo>
                <a:close/>
                <a:moveTo>
                  <a:pt x="0" y="0"/>
                </a:moveTo>
                <a:lnTo>
                  <a:pt x="0" y="190"/>
                </a:lnTo>
                <a:lnTo>
                  <a:pt x="98" y="190"/>
                </a:lnTo>
                <a:lnTo>
                  <a:pt x="148" y="142"/>
                </a:lnTo>
                <a:lnTo>
                  <a:pt x="148" y="0"/>
                </a:lnTo>
                <a:lnTo>
                  <a:pt x="0" y="0"/>
                </a:lnTo>
                <a:close/>
                <a:moveTo>
                  <a:pt x="136" y="136"/>
                </a:moveTo>
                <a:lnTo>
                  <a:pt x="94" y="136"/>
                </a:lnTo>
                <a:lnTo>
                  <a:pt x="94" y="180"/>
                </a:lnTo>
                <a:lnTo>
                  <a:pt x="10" y="180"/>
                </a:lnTo>
                <a:lnTo>
                  <a:pt x="10" y="10"/>
                </a:lnTo>
                <a:lnTo>
                  <a:pt x="136" y="10"/>
                </a:lnTo>
                <a:lnTo>
                  <a:pt x="136" y="1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Freeform 250">
            <a:extLst>
              <a:ext uri="{FF2B5EF4-FFF2-40B4-BE49-F238E27FC236}">
                <a16:creationId xmlns:a16="http://schemas.microsoft.com/office/drawing/2014/main" id="{56CF85FB-2FC9-38DB-AEA4-D6F638A772A4}"/>
              </a:ext>
            </a:extLst>
          </p:cNvPr>
          <p:cNvSpPr>
            <a:spLocks noEditPoints="1"/>
          </p:cNvSpPr>
          <p:nvPr/>
        </p:nvSpPr>
        <p:spPr bwMode="auto">
          <a:xfrm>
            <a:off x="8011250" y="3240528"/>
            <a:ext cx="338550" cy="289687"/>
          </a:xfrm>
          <a:custGeom>
            <a:avLst/>
            <a:gdLst>
              <a:gd name="T0" fmla="*/ 4 w 97"/>
              <a:gd name="T1" fmla="*/ 79 h 83"/>
              <a:gd name="T2" fmla="*/ 8 w 97"/>
              <a:gd name="T3" fmla="*/ 83 h 83"/>
              <a:gd name="T4" fmla="*/ 26 w 97"/>
              <a:gd name="T5" fmla="*/ 83 h 83"/>
              <a:gd name="T6" fmla="*/ 26 w 97"/>
              <a:gd name="T7" fmla="*/ 45 h 83"/>
              <a:gd name="T8" fmla="*/ 4 w 97"/>
              <a:gd name="T9" fmla="*/ 67 h 83"/>
              <a:gd name="T10" fmla="*/ 4 w 97"/>
              <a:gd name="T11" fmla="*/ 79 h 83"/>
              <a:gd name="T12" fmla="*/ 34 w 97"/>
              <a:gd name="T13" fmla="*/ 54 h 83"/>
              <a:gd name="T14" fmla="*/ 34 w 97"/>
              <a:gd name="T15" fmla="*/ 83 h 83"/>
              <a:gd name="T16" fmla="*/ 56 w 97"/>
              <a:gd name="T17" fmla="*/ 83 h 83"/>
              <a:gd name="T18" fmla="*/ 56 w 97"/>
              <a:gd name="T19" fmla="*/ 57 h 83"/>
              <a:gd name="T20" fmla="*/ 47 w 97"/>
              <a:gd name="T21" fmla="*/ 66 h 83"/>
              <a:gd name="T22" fmla="*/ 34 w 97"/>
              <a:gd name="T23" fmla="*/ 54 h 83"/>
              <a:gd name="T24" fmla="*/ 78 w 97"/>
              <a:gd name="T25" fmla="*/ 2 h 83"/>
              <a:gd name="T26" fmla="*/ 74 w 97"/>
              <a:gd name="T27" fmla="*/ 6 h 83"/>
              <a:gd name="T28" fmla="*/ 78 w 97"/>
              <a:gd name="T29" fmla="*/ 10 h 83"/>
              <a:gd name="T30" fmla="*/ 82 w 97"/>
              <a:gd name="T31" fmla="*/ 9 h 83"/>
              <a:gd name="T32" fmla="*/ 47 w 97"/>
              <a:gd name="T33" fmla="*/ 45 h 83"/>
              <a:gd name="T34" fmla="*/ 26 w 97"/>
              <a:gd name="T35" fmla="*/ 24 h 83"/>
              <a:gd name="T36" fmla="*/ 1 w 97"/>
              <a:gd name="T37" fmla="*/ 49 h 83"/>
              <a:gd name="T38" fmla="*/ 1 w 97"/>
              <a:gd name="T39" fmla="*/ 54 h 83"/>
              <a:gd name="T40" fmla="*/ 7 w 97"/>
              <a:gd name="T41" fmla="*/ 54 h 83"/>
              <a:gd name="T42" fmla="*/ 26 w 97"/>
              <a:gd name="T43" fmla="*/ 35 h 83"/>
              <a:gd name="T44" fmla="*/ 47 w 97"/>
              <a:gd name="T45" fmla="*/ 56 h 83"/>
              <a:gd name="T46" fmla="*/ 88 w 97"/>
              <a:gd name="T47" fmla="*/ 15 h 83"/>
              <a:gd name="T48" fmla="*/ 88 w 97"/>
              <a:gd name="T49" fmla="*/ 19 h 83"/>
              <a:gd name="T50" fmla="*/ 91 w 97"/>
              <a:gd name="T51" fmla="*/ 23 h 83"/>
              <a:gd name="T52" fmla="*/ 91 w 97"/>
              <a:gd name="T53" fmla="*/ 23 h 83"/>
              <a:gd name="T54" fmla="*/ 95 w 97"/>
              <a:gd name="T55" fmla="*/ 20 h 83"/>
              <a:gd name="T56" fmla="*/ 97 w 97"/>
              <a:gd name="T57" fmla="*/ 0 h 83"/>
              <a:gd name="T58" fmla="*/ 78 w 97"/>
              <a:gd name="T59" fmla="*/ 2 h 83"/>
              <a:gd name="T60" fmla="*/ 65 w 97"/>
              <a:gd name="T61" fmla="*/ 48 h 83"/>
              <a:gd name="T62" fmla="*/ 65 w 97"/>
              <a:gd name="T63" fmla="*/ 83 h 83"/>
              <a:gd name="T64" fmla="*/ 83 w 97"/>
              <a:gd name="T65" fmla="*/ 83 h 83"/>
              <a:gd name="T66" fmla="*/ 86 w 97"/>
              <a:gd name="T67" fmla="*/ 79 h 83"/>
              <a:gd name="T68" fmla="*/ 86 w 97"/>
              <a:gd name="T69" fmla="*/ 27 h 83"/>
              <a:gd name="T70" fmla="*/ 68 w 97"/>
              <a:gd name="T71" fmla="*/ 45 h 83"/>
              <a:gd name="T72" fmla="*/ 65 w 97"/>
              <a:gd name="T73" fmla="*/ 4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83">
                <a:moveTo>
                  <a:pt x="4" y="79"/>
                </a:moveTo>
                <a:cubicBezTo>
                  <a:pt x="4" y="81"/>
                  <a:pt x="6" y="83"/>
                  <a:pt x="8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26" y="45"/>
                  <a:pt x="26" y="45"/>
                  <a:pt x="26" y="45"/>
                </a:cubicBezTo>
                <a:cubicBezTo>
                  <a:pt x="4" y="67"/>
                  <a:pt x="4" y="67"/>
                  <a:pt x="4" y="67"/>
                </a:cubicBezTo>
                <a:lnTo>
                  <a:pt x="4" y="79"/>
                </a:lnTo>
                <a:close/>
                <a:moveTo>
                  <a:pt x="34" y="54"/>
                </a:moveTo>
                <a:cubicBezTo>
                  <a:pt x="34" y="83"/>
                  <a:pt x="34" y="83"/>
                  <a:pt x="34" y="83"/>
                </a:cubicBezTo>
                <a:cubicBezTo>
                  <a:pt x="56" y="83"/>
                  <a:pt x="56" y="83"/>
                  <a:pt x="56" y="83"/>
                </a:cubicBezTo>
                <a:cubicBezTo>
                  <a:pt x="56" y="57"/>
                  <a:pt x="56" y="57"/>
                  <a:pt x="56" y="57"/>
                </a:cubicBezTo>
                <a:cubicBezTo>
                  <a:pt x="47" y="66"/>
                  <a:pt x="47" y="66"/>
                  <a:pt x="47" y="66"/>
                </a:cubicBezTo>
                <a:lnTo>
                  <a:pt x="34" y="54"/>
                </a:lnTo>
                <a:close/>
                <a:moveTo>
                  <a:pt x="78" y="2"/>
                </a:moveTo>
                <a:cubicBezTo>
                  <a:pt x="75" y="2"/>
                  <a:pt x="74" y="4"/>
                  <a:pt x="74" y="6"/>
                </a:cubicBezTo>
                <a:cubicBezTo>
                  <a:pt x="74" y="8"/>
                  <a:pt x="76" y="10"/>
                  <a:pt x="78" y="10"/>
                </a:cubicBezTo>
                <a:cubicBezTo>
                  <a:pt x="82" y="9"/>
                  <a:pt x="82" y="9"/>
                  <a:pt x="82" y="9"/>
                </a:cubicBezTo>
                <a:cubicBezTo>
                  <a:pt x="47" y="45"/>
                  <a:pt x="47" y="45"/>
                  <a:pt x="47" y="45"/>
                </a:cubicBezTo>
                <a:cubicBezTo>
                  <a:pt x="26" y="24"/>
                  <a:pt x="26" y="24"/>
                  <a:pt x="26" y="24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50"/>
                  <a:pt x="0" y="53"/>
                  <a:pt x="1" y="54"/>
                </a:cubicBezTo>
                <a:cubicBezTo>
                  <a:pt x="3" y="56"/>
                  <a:pt x="5" y="56"/>
                  <a:pt x="7" y="54"/>
                </a:cubicBezTo>
                <a:cubicBezTo>
                  <a:pt x="26" y="35"/>
                  <a:pt x="26" y="35"/>
                  <a:pt x="26" y="35"/>
                </a:cubicBezTo>
                <a:cubicBezTo>
                  <a:pt x="47" y="56"/>
                  <a:pt x="47" y="56"/>
                  <a:pt x="47" y="56"/>
                </a:cubicBezTo>
                <a:cubicBezTo>
                  <a:pt x="88" y="15"/>
                  <a:pt x="88" y="15"/>
                  <a:pt x="88" y="15"/>
                </a:cubicBezTo>
                <a:cubicBezTo>
                  <a:pt x="88" y="19"/>
                  <a:pt x="88" y="19"/>
                  <a:pt x="88" y="19"/>
                </a:cubicBezTo>
                <a:cubicBezTo>
                  <a:pt x="87" y="21"/>
                  <a:pt x="89" y="23"/>
                  <a:pt x="91" y="23"/>
                </a:cubicBezTo>
                <a:cubicBezTo>
                  <a:pt x="91" y="23"/>
                  <a:pt x="91" y="23"/>
                  <a:pt x="91" y="23"/>
                </a:cubicBezTo>
                <a:cubicBezTo>
                  <a:pt x="93" y="23"/>
                  <a:pt x="95" y="22"/>
                  <a:pt x="95" y="20"/>
                </a:cubicBezTo>
                <a:cubicBezTo>
                  <a:pt x="97" y="0"/>
                  <a:pt x="97" y="0"/>
                  <a:pt x="97" y="0"/>
                </a:cubicBezTo>
                <a:lnTo>
                  <a:pt x="78" y="2"/>
                </a:lnTo>
                <a:close/>
                <a:moveTo>
                  <a:pt x="65" y="48"/>
                </a:moveTo>
                <a:cubicBezTo>
                  <a:pt x="65" y="83"/>
                  <a:pt x="65" y="83"/>
                  <a:pt x="65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83"/>
                  <a:pt x="86" y="81"/>
                  <a:pt x="86" y="79"/>
                </a:cubicBezTo>
                <a:cubicBezTo>
                  <a:pt x="86" y="27"/>
                  <a:pt x="86" y="27"/>
                  <a:pt x="86" y="27"/>
                </a:cubicBezTo>
                <a:cubicBezTo>
                  <a:pt x="68" y="45"/>
                  <a:pt x="68" y="45"/>
                  <a:pt x="68" y="45"/>
                </a:cubicBezTo>
                <a:lnTo>
                  <a:pt x="65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Freeform 251">
            <a:extLst>
              <a:ext uri="{FF2B5EF4-FFF2-40B4-BE49-F238E27FC236}">
                <a16:creationId xmlns:a16="http://schemas.microsoft.com/office/drawing/2014/main" id="{AEDDF3E8-FF88-FB93-E545-50866262AD50}"/>
              </a:ext>
            </a:extLst>
          </p:cNvPr>
          <p:cNvSpPr>
            <a:spLocks noEditPoints="1"/>
          </p:cNvSpPr>
          <p:nvPr/>
        </p:nvSpPr>
        <p:spPr bwMode="auto">
          <a:xfrm>
            <a:off x="4922419" y="5121749"/>
            <a:ext cx="303648" cy="335060"/>
          </a:xfrm>
          <a:custGeom>
            <a:avLst/>
            <a:gdLst>
              <a:gd name="T0" fmla="*/ 47 w 87"/>
              <a:gd name="T1" fmla="*/ 53 h 96"/>
              <a:gd name="T2" fmla="*/ 47 w 87"/>
              <a:gd name="T3" fmla="*/ 53 h 96"/>
              <a:gd name="T4" fmla="*/ 47 w 87"/>
              <a:gd name="T5" fmla="*/ 33 h 96"/>
              <a:gd name="T6" fmla="*/ 44 w 87"/>
              <a:gd name="T7" fmla="*/ 29 h 96"/>
              <a:gd name="T8" fmla="*/ 40 w 87"/>
              <a:gd name="T9" fmla="*/ 33 h 96"/>
              <a:gd name="T10" fmla="*/ 40 w 87"/>
              <a:gd name="T11" fmla="*/ 53 h 96"/>
              <a:gd name="T12" fmla="*/ 44 w 87"/>
              <a:gd name="T13" fmla="*/ 56 h 96"/>
              <a:gd name="T14" fmla="*/ 44 w 87"/>
              <a:gd name="T15" fmla="*/ 56 h 96"/>
              <a:gd name="T16" fmla="*/ 61 w 87"/>
              <a:gd name="T17" fmla="*/ 74 h 96"/>
              <a:gd name="T18" fmla="*/ 63 w 87"/>
              <a:gd name="T19" fmla="*/ 74 h 96"/>
              <a:gd name="T20" fmla="*/ 65 w 87"/>
              <a:gd name="T21" fmla="*/ 74 h 96"/>
              <a:gd name="T22" fmla="*/ 65 w 87"/>
              <a:gd name="T23" fmla="*/ 70 h 96"/>
              <a:gd name="T24" fmla="*/ 47 w 87"/>
              <a:gd name="T25" fmla="*/ 53 h 96"/>
              <a:gd name="T26" fmla="*/ 70 w 87"/>
              <a:gd name="T27" fmla="*/ 19 h 96"/>
              <a:gd name="T28" fmla="*/ 73 w 87"/>
              <a:gd name="T29" fmla="*/ 15 h 96"/>
              <a:gd name="T30" fmla="*/ 74 w 87"/>
              <a:gd name="T31" fmla="*/ 15 h 96"/>
              <a:gd name="T32" fmla="*/ 76 w 87"/>
              <a:gd name="T33" fmla="*/ 15 h 96"/>
              <a:gd name="T34" fmla="*/ 77 w 87"/>
              <a:gd name="T35" fmla="*/ 14 h 96"/>
              <a:gd name="T36" fmla="*/ 79 w 87"/>
              <a:gd name="T37" fmla="*/ 11 h 96"/>
              <a:gd name="T38" fmla="*/ 78 w 87"/>
              <a:gd name="T39" fmla="*/ 7 h 96"/>
              <a:gd name="T40" fmla="*/ 66 w 87"/>
              <a:gd name="T41" fmla="*/ 0 h 96"/>
              <a:gd name="T42" fmla="*/ 62 w 87"/>
              <a:gd name="T43" fmla="*/ 1 h 96"/>
              <a:gd name="T44" fmla="*/ 61 w 87"/>
              <a:gd name="T45" fmla="*/ 4 h 96"/>
              <a:gd name="T46" fmla="*/ 60 w 87"/>
              <a:gd name="T47" fmla="*/ 6 h 96"/>
              <a:gd name="T48" fmla="*/ 62 w 87"/>
              <a:gd name="T49" fmla="*/ 8 h 96"/>
              <a:gd name="T50" fmla="*/ 63 w 87"/>
              <a:gd name="T51" fmla="*/ 9 h 96"/>
              <a:gd name="T52" fmla="*/ 60 w 87"/>
              <a:gd name="T53" fmla="*/ 13 h 96"/>
              <a:gd name="T54" fmla="*/ 44 w 87"/>
              <a:gd name="T55" fmla="*/ 9 h 96"/>
              <a:gd name="T56" fmla="*/ 27 w 87"/>
              <a:gd name="T57" fmla="*/ 13 h 96"/>
              <a:gd name="T58" fmla="*/ 24 w 87"/>
              <a:gd name="T59" fmla="*/ 9 h 96"/>
              <a:gd name="T60" fmla="*/ 25 w 87"/>
              <a:gd name="T61" fmla="*/ 8 h 96"/>
              <a:gd name="T62" fmla="*/ 27 w 87"/>
              <a:gd name="T63" fmla="*/ 6 h 96"/>
              <a:gd name="T64" fmla="*/ 26 w 87"/>
              <a:gd name="T65" fmla="*/ 4 h 96"/>
              <a:gd name="T66" fmla="*/ 25 w 87"/>
              <a:gd name="T67" fmla="*/ 1 h 96"/>
              <a:gd name="T68" fmla="*/ 21 w 87"/>
              <a:gd name="T69" fmla="*/ 0 h 96"/>
              <a:gd name="T70" fmla="*/ 9 w 87"/>
              <a:gd name="T71" fmla="*/ 7 h 96"/>
              <a:gd name="T72" fmla="*/ 8 w 87"/>
              <a:gd name="T73" fmla="*/ 11 h 96"/>
              <a:gd name="T74" fmla="*/ 10 w 87"/>
              <a:gd name="T75" fmla="*/ 14 h 96"/>
              <a:gd name="T76" fmla="*/ 11 w 87"/>
              <a:gd name="T77" fmla="*/ 15 h 96"/>
              <a:gd name="T78" fmla="*/ 13 w 87"/>
              <a:gd name="T79" fmla="*/ 15 h 96"/>
              <a:gd name="T80" fmla="*/ 14 w 87"/>
              <a:gd name="T81" fmla="*/ 15 h 96"/>
              <a:gd name="T82" fmla="*/ 17 w 87"/>
              <a:gd name="T83" fmla="*/ 19 h 96"/>
              <a:gd name="T84" fmla="*/ 0 w 87"/>
              <a:gd name="T85" fmla="*/ 53 h 96"/>
              <a:gd name="T86" fmla="*/ 44 w 87"/>
              <a:gd name="T87" fmla="*/ 96 h 96"/>
              <a:gd name="T88" fmla="*/ 87 w 87"/>
              <a:gd name="T89" fmla="*/ 53 h 96"/>
              <a:gd name="T90" fmla="*/ 70 w 87"/>
              <a:gd name="T91" fmla="*/ 19 h 96"/>
              <a:gd name="T92" fmla="*/ 44 w 87"/>
              <a:gd name="T93" fmla="*/ 88 h 96"/>
              <a:gd name="T94" fmla="*/ 9 w 87"/>
              <a:gd name="T95" fmla="*/ 53 h 96"/>
              <a:gd name="T96" fmla="*/ 44 w 87"/>
              <a:gd name="T97" fmla="*/ 18 h 96"/>
              <a:gd name="T98" fmla="*/ 78 w 87"/>
              <a:gd name="T99" fmla="*/ 53 h 96"/>
              <a:gd name="T100" fmla="*/ 44 w 87"/>
              <a:gd name="T101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7" h="96">
                <a:moveTo>
                  <a:pt x="47" y="53"/>
                </a:moveTo>
                <a:cubicBezTo>
                  <a:pt x="47" y="53"/>
                  <a:pt x="47" y="53"/>
                  <a:pt x="47" y="5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1"/>
                  <a:pt x="46" y="29"/>
                  <a:pt x="44" y="29"/>
                </a:cubicBezTo>
                <a:cubicBezTo>
                  <a:pt x="41" y="29"/>
                  <a:pt x="40" y="31"/>
                  <a:pt x="40" y="3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5"/>
                  <a:pt x="41" y="56"/>
                  <a:pt x="44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61" y="74"/>
                  <a:pt x="61" y="74"/>
                  <a:pt x="61" y="74"/>
                </a:cubicBezTo>
                <a:cubicBezTo>
                  <a:pt x="62" y="74"/>
                  <a:pt x="62" y="74"/>
                  <a:pt x="63" y="74"/>
                </a:cubicBezTo>
                <a:cubicBezTo>
                  <a:pt x="64" y="74"/>
                  <a:pt x="64" y="74"/>
                  <a:pt x="65" y="74"/>
                </a:cubicBezTo>
                <a:cubicBezTo>
                  <a:pt x="65" y="73"/>
                  <a:pt x="65" y="71"/>
                  <a:pt x="65" y="70"/>
                </a:cubicBezTo>
                <a:lnTo>
                  <a:pt x="47" y="53"/>
                </a:lnTo>
                <a:close/>
                <a:moveTo>
                  <a:pt x="70" y="19"/>
                </a:moveTo>
                <a:cubicBezTo>
                  <a:pt x="73" y="15"/>
                  <a:pt x="73" y="15"/>
                  <a:pt x="73" y="15"/>
                </a:cubicBezTo>
                <a:cubicBezTo>
                  <a:pt x="74" y="15"/>
                  <a:pt x="74" y="15"/>
                  <a:pt x="74" y="15"/>
                </a:cubicBezTo>
                <a:cubicBezTo>
                  <a:pt x="74" y="15"/>
                  <a:pt x="75" y="16"/>
                  <a:pt x="76" y="15"/>
                </a:cubicBezTo>
                <a:cubicBezTo>
                  <a:pt x="76" y="15"/>
                  <a:pt x="77" y="15"/>
                  <a:pt x="77" y="14"/>
                </a:cubicBezTo>
                <a:cubicBezTo>
                  <a:pt x="79" y="11"/>
                  <a:pt x="79" y="11"/>
                  <a:pt x="79" y="11"/>
                </a:cubicBezTo>
                <a:cubicBezTo>
                  <a:pt x="80" y="10"/>
                  <a:pt x="80" y="8"/>
                  <a:pt x="78" y="7"/>
                </a:cubicBezTo>
                <a:cubicBezTo>
                  <a:pt x="66" y="0"/>
                  <a:pt x="66" y="0"/>
                  <a:pt x="66" y="0"/>
                </a:cubicBezTo>
                <a:cubicBezTo>
                  <a:pt x="65" y="0"/>
                  <a:pt x="63" y="0"/>
                  <a:pt x="62" y="1"/>
                </a:cubicBezTo>
                <a:cubicBezTo>
                  <a:pt x="61" y="4"/>
                  <a:pt x="61" y="4"/>
                  <a:pt x="61" y="4"/>
                </a:cubicBezTo>
                <a:cubicBezTo>
                  <a:pt x="60" y="5"/>
                  <a:pt x="60" y="6"/>
                  <a:pt x="60" y="6"/>
                </a:cubicBezTo>
                <a:cubicBezTo>
                  <a:pt x="61" y="7"/>
                  <a:pt x="61" y="8"/>
                  <a:pt x="62" y="8"/>
                </a:cubicBezTo>
                <a:cubicBezTo>
                  <a:pt x="63" y="9"/>
                  <a:pt x="63" y="9"/>
                  <a:pt x="63" y="9"/>
                </a:cubicBezTo>
                <a:cubicBezTo>
                  <a:pt x="60" y="13"/>
                  <a:pt x="60" y="13"/>
                  <a:pt x="60" y="13"/>
                </a:cubicBezTo>
                <a:cubicBezTo>
                  <a:pt x="55" y="11"/>
                  <a:pt x="49" y="9"/>
                  <a:pt x="44" y="9"/>
                </a:cubicBezTo>
                <a:cubicBezTo>
                  <a:pt x="38" y="9"/>
                  <a:pt x="32" y="11"/>
                  <a:pt x="27" y="13"/>
                </a:cubicBezTo>
                <a:cubicBezTo>
                  <a:pt x="24" y="9"/>
                  <a:pt x="24" y="9"/>
                  <a:pt x="24" y="9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8"/>
                  <a:pt x="26" y="7"/>
                  <a:pt x="27" y="6"/>
                </a:cubicBezTo>
                <a:cubicBezTo>
                  <a:pt x="27" y="6"/>
                  <a:pt x="27" y="5"/>
                  <a:pt x="26" y="4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2" y="0"/>
                  <a:pt x="21" y="0"/>
                </a:cubicBezTo>
                <a:cubicBezTo>
                  <a:pt x="9" y="7"/>
                  <a:pt x="9" y="7"/>
                  <a:pt x="9" y="7"/>
                </a:cubicBezTo>
                <a:cubicBezTo>
                  <a:pt x="8" y="8"/>
                  <a:pt x="7" y="10"/>
                  <a:pt x="8" y="11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1" y="15"/>
                  <a:pt x="11" y="15"/>
                </a:cubicBezTo>
                <a:cubicBezTo>
                  <a:pt x="12" y="16"/>
                  <a:pt x="13" y="15"/>
                  <a:pt x="13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7" y="19"/>
                  <a:pt x="17" y="19"/>
                  <a:pt x="17" y="19"/>
                </a:cubicBezTo>
                <a:cubicBezTo>
                  <a:pt x="7" y="27"/>
                  <a:pt x="0" y="39"/>
                  <a:pt x="0" y="53"/>
                </a:cubicBezTo>
                <a:cubicBezTo>
                  <a:pt x="0" y="77"/>
                  <a:pt x="20" y="96"/>
                  <a:pt x="44" y="96"/>
                </a:cubicBezTo>
                <a:cubicBezTo>
                  <a:pt x="67" y="96"/>
                  <a:pt x="87" y="77"/>
                  <a:pt x="87" y="53"/>
                </a:cubicBezTo>
                <a:cubicBezTo>
                  <a:pt x="87" y="39"/>
                  <a:pt x="80" y="27"/>
                  <a:pt x="70" y="19"/>
                </a:cubicBezTo>
                <a:close/>
                <a:moveTo>
                  <a:pt x="44" y="88"/>
                </a:moveTo>
                <a:cubicBezTo>
                  <a:pt x="24" y="88"/>
                  <a:pt x="9" y="72"/>
                  <a:pt x="9" y="53"/>
                </a:cubicBezTo>
                <a:cubicBezTo>
                  <a:pt x="9" y="33"/>
                  <a:pt x="24" y="18"/>
                  <a:pt x="44" y="18"/>
                </a:cubicBezTo>
                <a:cubicBezTo>
                  <a:pt x="63" y="18"/>
                  <a:pt x="78" y="33"/>
                  <a:pt x="78" y="53"/>
                </a:cubicBezTo>
                <a:cubicBezTo>
                  <a:pt x="78" y="72"/>
                  <a:pt x="63" y="88"/>
                  <a:pt x="44" y="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 262">
            <a:extLst>
              <a:ext uri="{FF2B5EF4-FFF2-40B4-BE49-F238E27FC236}">
                <a16:creationId xmlns:a16="http://schemas.microsoft.com/office/drawing/2014/main" id="{30C0FF40-4B98-F13F-95DA-8DE5D4C0BF8A}"/>
              </a:ext>
            </a:extLst>
          </p:cNvPr>
          <p:cNvSpPr/>
          <p:nvPr/>
        </p:nvSpPr>
        <p:spPr bwMode="auto">
          <a:xfrm>
            <a:off x="6189363" y="2280722"/>
            <a:ext cx="883022" cy="610786"/>
          </a:xfrm>
          <a:custGeom>
            <a:avLst/>
            <a:gdLst>
              <a:gd name="T0" fmla="*/ 250 w 253"/>
              <a:gd name="T1" fmla="*/ 175 h 175"/>
              <a:gd name="T2" fmla="*/ 248 w 253"/>
              <a:gd name="T3" fmla="*/ 175 h 175"/>
              <a:gd name="T4" fmla="*/ 245 w 253"/>
              <a:gd name="T5" fmla="*/ 173 h 175"/>
              <a:gd name="T6" fmla="*/ 29 w 253"/>
              <a:gd name="T7" fmla="*/ 21 h 175"/>
              <a:gd name="T8" fmla="*/ 27 w 253"/>
              <a:gd name="T9" fmla="*/ 34 h 175"/>
              <a:gd name="T10" fmla="*/ 0 w 253"/>
              <a:gd name="T11" fmla="*/ 13 h 175"/>
              <a:gd name="T12" fmla="*/ 32 w 253"/>
              <a:gd name="T13" fmla="*/ 0 h 175"/>
              <a:gd name="T14" fmla="*/ 30 w 253"/>
              <a:gd name="T15" fmla="*/ 13 h 175"/>
              <a:gd name="T16" fmla="*/ 252 w 253"/>
              <a:gd name="T17" fmla="*/ 169 h 175"/>
              <a:gd name="T18" fmla="*/ 250 w 253"/>
              <a:gd name="T19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3" h="175">
                <a:moveTo>
                  <a:pt x="250" y="175"/>
                </a:moveTo>
                <a:cubicBezTo>
                  <a:pt x="250" y="175"/>
                  <a:pt x="249" y="175"/>
                  <a:pt x="248" y="175"/>
                </a:cubicBezTo>
                <a:cubicBezTo>
                  <a:pt x="247" y="175"/>
                  <a:pt x="246" y="175"/>
                  <a:pt x="245" y="173"/>
                </a:cubicBezTo>
                <a:cubicBezTo>
                  <a:pt x="198" y="92"/>
                  <a:pt x="120" y="37"/>
                  <a:pt x="29" y="21"/>
                </a:cubicBezTo>
                <a:cubicBezTo>
                  <a:pt x="27" y="34"/>
                  <a:pt x="27" y="34"/>
                  <a:pt x="27" y="34"/>
                </a:cubicBezTo>
                <a:cubicBezTo>
                  <a:pt x="0" y="13"/>
                  <a:pt x="0" y="13"/>
                  <a:pt x="0" y="13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13"/>
                  <a:pt x="30" y="13"/>
                  <a:pt x="30" y="13"/>
                </a:cubicBezTo>
                <a:cubicBezTo>
                  <a:pt x="124" y="29"/>
                  <a:pt x="204" y="86"/>
                  <a:pt x="252" y="169"/>
                </a:cubicBezTo>
                <a:cubicBezTo>
                  <a:pt x="253" y="171"/>
                  <a:pt x="252" y="174"/>
                  <a:pt x="250" y="175"/>
                </a:cubicBezTo>
                <a:close/>
              </a:path>
            </a:pathLst>
          </a:custGeom>
          <a:gradFill flip="none" rotWithShape="1">
            <a:gsLst>
              <a:gs pos="100000">
                <a:srgbClr val="85898F"/>
              </a:gs>
              <a:gs pos="0">
                <a:srgbClr val="FFFFFF"/>
              </a:gs>
            </a:gsLst>
            <a:lin ang="135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Freeform 263">
            <a:extLst>
              <a:ext uri="{FF2B5EF4-FFF2-40B4-BE49-F238E27FC236}">
                <a16:creationId xmlns:a16="http://schemas.microsoft.com/office/drawing/2014/main" id="{5E690765-0363-94A9-9DF4-D4044340E5E8}"/>
              </a:ext>
            </a:extLst>
          </p:cNvPr>
          <p:cNvSpPr/>
          <p:nvPr/>
        </p:nvSpPr>
        <p:spPr bwMode="auto">
          <a:xfrm>
            <a:off x="5187674" y="2305154"/>
            <a:ext cx="924904" cy="492119"/>
          </a:xfrm>
          <a:custGeom>
            <a:avLst/>
            <a:gdLst>
              <a:gd name="T0" fmla="*/ 265 w 265"/>
              <a:gd name="T1" fmla="*/ 5 h 141"/>
              <a:gd name="T2" fmla="*/ 265 w 265"/>
              <a:gd name="T3" fmla="*/ 7 h 141"/>
              <a:gd name="T4" fmla="*/ 261 w 265"/>
              <a:gd name="T5" fmla="*/ 9 h 141"/>
              <a:gd name="T6" fmla="*/ 21 w 265"/>
              <a:gd name="T7" fmla="*/ 119 h 141"/>
              <a:gd name="T8" fmla="*/ 32 w 265"/>
              <a:gd name="T9" fmla="*/ 128 h 141"/>
              <a:gd name="T10" fmla="*/ 0 w 265"/>
              <a:gd name="T11" fmla="*/ 141 h 141"/>
              <a:gd name="T12" fmla="*/ 4 w 265"/>
              <a:gd name="T13" fmla="*/ 106 h 141"/>
              <a:gd name="T14" fmla="*/ 15 w 265"/>
              <a:gd name="T15" fmla="*/ 114 h 141"/>
              <a:gd name="T16" fmla="*/ 261 w 265"/>
              <a:gd name="T17" fmla="*/ 1 h 141"/>
              <a:gd name="T18" fmla="*/ 265 w 265"/>
              <a:gd name="T19" fmla="*/ 5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5" h="141">
                <a:moveTo>
                  <a:pt x="265" y="5"/>
                </a:moveTo>
                <a:cubicBezTo>
                  <a:pt x="265" y="5"/>
                  <a:pt x="265" y="6"/>
                  <a:pt x="265" y="7"/>
                </a:cubicBezTo>
                <a:cubicBezTo>
                  <a:pt x="264" y="8"/>
                  <a:pt x="263" y="9"/>
                  <a:pt x="261" y="9"/>
                </a:cubicBezTo>
                <a:cubicBezTo>
                  <a:pt x="168" y="8"/>
                  <a:pt x="81" y="49"/>
                  <a:pt x="21" y="119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0" y="141"/>
                  <a:pt x="0" y="141"/>
                  <a:pt x="0" y="141"/>
                </a:cubicBezTo>
                <a:cubicBezTo>
                  <a:pt x="4" y="106"/>
                  <a:pt x="4" y="106"/>
                  <a:pt x="4" y="106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76" y="42"/>
                  <a:pt x="165" y="0"/>
                  <a:pt x="261" y="1"/>
                </a:cubicBezTo>
                <a:cubicBezTo>
                  <a:pt x="264" y="1"/>
                  <a:pt x="265" y="2"/>
                  <a:pt x="265" y="5"/>
                </a:cubicBezTo>
                <a:close/>
              </a:path>
            </a:pathLst>
          </a:custGeom>
          <a:gradFill flip="none" rotWithShape="1">
            <a:gsLst>
              <a:gs pos="100000">
                <a:srgbClr val="85898F"/>
              </a:gs>
              <a:gs pos="0">
                <a:srgbClr val="FFFFFF"/>
              </a:gs>
            </a:gsLst>
            <a:lin ang="81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Freeform 264">
            <a:extLst>
              <a:ext uri="{FF2B5EF4-FFF2-40B4-BE49-F238E27FC236}">
                <a16:creationId xmlns:a16="http://schemas.microsoft.com/office/drawing/2014/main" id="{4D191DF7-330E-7605-B885-28634C985EF9}"/>
              </a:ext>
            </a:extLst>
          </p:cNvPr>
          <p:cNvSpPr/>
          <p:nvPr/>
        </p:nvSpPr>
        <p:spPr bwMode="auto">
          <a:xfrm>
            <a:off x="4925909" y="2853116"/>
            <a:ext cx="226863" cy="1047061"/>
          </a:xfrm>
          <a:custGeom>
            <a:avLst/>
            <a:gdLst>
              <a:gd name="T0" fmla="*/ 63 w 65"/>
              <a:gd name="T1" fmla="*/ 2 h 300"/>
              <a:gd name="T2" fmla="*/ 64 w 65"/>
              <a:gd name="T3" fmla="*/ 3 h 300"/>
              <a:gd name="T4" fmla="*/ 64 w 65"/>
              <a:gd name="T5" fmla="*/ 7 h 300"/>
              <a:gd name="T6" fmla="*/ 40 w 65"/>
              <a:gd name="T7" fmla="*/ 271 h 300"/>
              <a:gd name="T8" fmla="*/ 53 w 65"/>
              <a:gd name="T9" fmla="*/ 266 h 300"/>
              <a:gd name="T10" fmla="*/ 48 w 65"/>
              <a:gd name="T11" fmla="*/ 300 h 300"/>
              <a:gd name="T12" fmla="*/ 21 w 65"/>
              <a:gd name="T13" fmla="*/ 279 h 300"/>
              <a:gd name="T14" fmla="*/ 33 w 65"/>
              <a:gd name="T15" fmla="*/ 274 h 300"/>
              <a:gd name="T16" fmla="*/ 58 w 65"/>
              <a:gd name="T17" fmla="*/ 3 h 300"/>
              <a:gd name="T18" fmla="*/ 63 w 65"/>
              <a:gd name="T19" fmla="*/ 2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" h="300">
                <a:moveTo>
                  <a:pt x="63" y="2"/>
                </a:moveTo>
                <a:cubicBezTo>
                  <a:pt x="64" y="2"/>
                  <a:pt x="64" y="2"/>
                  <a:pt x="64" y="3"/>
                </a:cubicBezTo>
                <a:cubicBezTo>
                  <a:pt x="65" y="4"/>
                  <a:pt x="65" y="6"/>
                  <a:pt x="64" y="7"/>
                </a:cubicBezTo>
                <a:cubicBezTo>
                  <a:pt x="17" y="88"/>
                  <a:pt x="9" y="183"/>
                  <a:pt x="40" y="271"/>
                </a:cubicBezTo>
                <a:cubicBezTo>
                  <a:pt x="53" y="266"/>
                  <a:pt x="53" y="266"/>
                  <a:pt x="53" y="266"/>
                </a:cubicBezTo>
                <a:cubicBezTo>
                  <a:pt x="48" y="300"/>
                  <a:pt x="48" y="300"/>
                  <a:pt x="48" y="300"/>
                </a:cubicBezTo>
                <a:cubicBezTo>
                  <a:pt x="21" y="279"/>
                  <a:pt x="21" y="279"/>
                  <a:pt x="21" y="279"/>
                </a:cubicBezTo>
                <a:cubicBezTo>
                  <a:pt x="33" y="274"/>
                  <a:pt x="33" y="274"/>
                  <a:pt x="33" y="274"/>
                </a:cubicBezTo>
                <a:cubicBezTo>
                  <a:pt x="0" y="184"/>
                  <a:pt x="9" y="86"/>
                  <a:pt x="58" y="3"/>
                </a:cubicBezTo>
                <a:cubicBezTo>
                  <a:pt x="59" y="1"/>
                  <a:pt x="61" y="0"/>
                  <a:pt x="63" y="2"/>
                </a:cubicBezTo>
                <a:close/>
              </a:path>
            </a:pathLst>
          </a:custGeom>
          <a:gradFill>
            <a:gsLst>
              <a:gs pos="100000">
                <a:srgbClr val="85898F"/>
              </a:gs>
              <a:gs pos="0">
                <a:srgbClr val="FFFFFF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Freeform 265">
            <a:extLst>
              <a:ext uri="{FF2B5EF4-FFF2-40B4-BE49-F238E27FC236}">
                <a16:creationId xmlns:a16="http://schemas.microsoft.com/office/drawing/2014/main" id="{DCEED618-978C-D9CC-2D3A-1B0E9FEA8F76}"/>
              </a:ext>
            </a:extLst>
          </p:cNvPr>
          <p:cNvSpPr/>
          <p:nvPr/>
        </p:nvSpPr>
        <p:spPr bwMode="auto">
          <a:xfrm>
            <a:off x="5117870" y="3963001"/>
            <a:ext cx="883022" cy="614276"/>
          </a:xfrm>
          <a:custGeom>
            <a:avLst/>
            <a:gdLst>
              <a:gd name="T0" fmla="*/ 3 w 253"/>
              <a:gd name="T1" fmla="*/ 1 h 176"/>
              <a:gd name="T2" fmla="*/ 5 w 253"/>
              <a:gd name="T3" fmla="*/ 0 h 176"/>
              <a:gd name="T4" fmla="*/ 8 w 253"/>
              <a:gd name="T5" fmla="*/ 2 h 176"/>
              <a:gd name="T6" fmla="*/ 224 w 253"/>
              <a:gd name="T7" fmla="*/ 155 h 176"/>
              <a:gd name="T8" fmla="*/ 226 w 253"/>
              <a:gd name="T9" fmla="*/ 142 h 176"/>
              <a:gd name="T10" fmla="*/ 253 w 253"/>
              <a:gd name="T11" fmla="*/ 163 h 176"/>
              <a:gd name="T12" fmla="*/ 221 w 253"/>
              <a:gd name="T13" fmla="*/ 176 h 176"/>
              <a:gd name="T14" fmla="*/ 223 w 253"/>
              <a:gd name="T15" fmla="*/ 163 h 176"/>
              <a:gd name="T16" fmla="*/ 1 w 253"/>
              <a:gd name="T17" fmla="*/ 6 h 176"/>
              <a:gd name="T18" fmla="*/ 3 w 253"/>
              <a:gd name="T19" fmla="*/ 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3" h="176">
                <a:moveTo>
                  <a:pt x="3" y="1"/>
                </a:moveTo>
                <a:cubicBezTo>
                  <a:pt x="3" y="0"/>
                  <a:pt x="4" y="0"/>
                  <a:pt x="5" y="0"/>
                </a:cubicBezTo>
                <a:cubicBezTo>
                  <a:pt x="6" y="0"/>
                  <a:pt x="7" y="1"/>
                  <a:pt x="8" y="2"/>
                </a:cubicBezTo>
                <a:cubicBezTo>
                  <a:pt x="55" y="83"/>
                  <a:pt x="133" y="139"/>
                  <a:pt x="224" y="155"/>
                </a:cubicBezTo>
                <a:cubicBezTo>
                  <a:pt x="226" y="142"/>
                  <a:pt x="226" y="142"/>
                  <a:pt x="226" y="142"/>
                </a:cubicBezTo>
                <a:cubicBezTo>
                  <a:pt x="253" y="163"/>
                  <a:pt x="253" y="163"/>
                  <a:pt x="253" y="163"/>
                </a:cubicBezTo>
                <a:cubicBezTo>
                  <a:pt x="221" y="176"/>
                  <a:pt x="221" y="176"/>
                  <a:pt x="221" y="176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29" y="146"/>
                  <a:pt x="49" y="90"/>
                  <a:pt x="1" y="6"/>
                </a:cubicBezTo>
                <a:cubicBezTo>
                  <a:pt x="0" y="4"/>
                  <a:pt x="1" y="2"/>
                  <a:pt x="3" y="1"/>
                </a:cubicBezTo>
                <a:close/>
              </a:path>
            </a:pathLst>
          </a:custGeom>
          <a:gradFill flip="none" rotWithShape="1">
            <a:gsLst>
              <a:gs pos="100000">
                <a:srgbClr val="85898F"/>
              </a:gs>
              <a:gs pos="0">
                <a:srgbClr val="FFFFFF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Freeform 266">
            <a:extLst>
              <a:ext uri="{FF2B5EF4-FFF2-40B4-BE49-F238E27FC236}">
                <a16:creationId xmlns:a16="http://schemas.microsoft.com/office/drawing/2014/main" id="{CE3BF0C8-D017-0285-8B4E-5B8A2847EB61}"/>
              </a:ext>
            </a:extLst>
          </p:cNvPr>
          <p:cNvSpPr/>
          <p:nvPr/>
        </p:nvSpPr>
        <p:spPr bwMode="auto">
          <a:xfrm>
            <a:off x="6077677" y="4060727"/>
            <a:ext cx="924904" cy="488629"/>
          </a:xfrm>
          <a:custGeom>
            <a:avLst/>
            <a:gdLst>
              <a:gd name="T0" fmla="*/ 0 w 265"/>
              <a:gd name="T1" fmla="*/ 136 h 140"/>
              <a:gd name="T2" fmla="*/ 0 w 265"/>
              <a:gd name="T3" fmla="*/ 134 h 140"/>
              <a:gd name="T4" fmla="*/ 4 w 265"/>
              <a:gd name="T5" fmla="*/ 132 h 140"/>
              <a:gd name="T6" fmla="*/ 244 w 265"/>
              <a:gd name="T7" fmla="*/ 21 h 140"/>
              <a:gd name="T8" fmla="*/ 233 w 265"/>
              <a:gd name="T9" fmla="*/ 13 h 140"/>
              <a:gd name="T10" fmla="*/ 265 w 265"/>
              <a:gd name="T11" fmla="*/ 0 h 140"/>
              <a:gd name="T12" fmla="*/ 261 w 265"/>
              <a:gd name="T13" fmla="*/ 34 h 140"/>
              <a:gd name="T14" fmla="*/ 250 w 265"/>
              <a:gd name="T15" fmla="*/ 26 h 140"/>
              <a:gd name="T16" fmla="*/ 4 w 265"/>
              <a:gd name="T17" fmla="*/ 140 h 140"/>
              <a:gd name="T18" fmla="*/ 0 w 265"/>
              <a:gd name="T19" fmla="*/ 13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5" h="140">
                <a:moveTo>
                  <a:pt x="0" y="136"/>
                </a:moveTo>
                <a:cubicBezTo>
                  <a:pt x="0" y="135"/>
                  <a:pt x="0" y="135"/>
                  <a:pt x="0" y="134"/>
                </a:cubicBezTo>
                <a:cubicBezTo>
                  <a:pt x="1" y="133"/>
                  <a:pt x="2" y="132"/>
                  <a:pt x="4" y="132"/>
                </a:cubicBezTo>
                <a:cubicBezTo>
                  <a:pt x="97" y="132"/>
                  <a:pt x="184" y="92"/>
                  <a:pt x="244" y="21"/>
                </a:cubicBezTo>
                <a:cubicBezTo>
                  <a:pt x="233" y="13"/>
                  <a:pt x="233" y="13"/>
                  <a:pt x="233" y="13"/>
                </a:cubicBezTo>
                <a:cubicBezTo>
                  <a:pt x="265" y="0"/>
                  <a:pt x="265" y="0"/>
                  <a:pt x="265" y="0"/>
                </a:cubicBezTo>
                <a:cubicBezTo>
                  <a:pt x="261" y="34"/>
                  <a:pt x="261" y="34"/>
                  <a:pt x="261" y="34"/>
                </a:cubicBezTo>
                <a:cubicBezTo>
                  <a:pt x="250" y="26"/>
                  <a:pt x="250" y="26"/>
                  <a:pt x="250" y="26"/>
                </a:cubicBezTo>
                <a:cubicBezTo>
                  <a:pt x="189" y="99"/>
                  <a:pt x="100" y="140"/>
                  <a:pt x="4" y="140"/>
                </a:cubicBezTo>
                <a:cubicBezTo>
                  <a:pt x="1" y="140"/>
                  <a:pt x="0" y="138"/>
                  <a:pt x="0" y="136"/>
                </a:cubicBezTo>
                <a:close/>
              </a:path>
            </a:pathLst>
          </a:custGeom>
          <a:gradFill flip="none" rotWithShape="1">
            <a:gsLst>
              <a:gs pos="100000">
                <a:srgbClr val="85898F"/>
              </a:gs>
              <a:gs pos="0">
                <a:srgbClr val="FFFFFF"/>
              </a:gs>
            </a:gsLst>
            <a:lin ang="189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 267">
            <a:extLst>
              <a:ext uri="{FF2B5EF4-FFF2-40B4-BE49-F238E27FC236}">
                <a16:creationId xmlns:a16="http://schemas.microsoft.com/office/drawing/2014/main" id="{5FC03CD6-3CF9-19C0-D42E-EAC315299C53}"/>
              </a:ext>
            </a:extLst>
          </p:cNvPr>
          <p:cNvSpPr/>
          <p:nvPr/>
        </p:nvSpPr>
        <p:spPr bwMode="auto">
          <a:xfrm>
            <a:off x="7037483" y="2957822"/>
            <a:ext cx="226863" cy="1043571"/>
          </a:xfrm>
          <a:custGeom>
            <a:avLst/>
            <a:gdLst>
              <a:gd name="T0" fmla="*/ 2 w 65"/>
              <a:gd name="T1" fmla="*/ 298 h 299"/>
              <a:gd name="T2" fmla="*/ 1 w 65"/>
              <a:gd name="T3" fmla="*/ 297 h 299"/>
              <a:gd name="T4" fmla="*/ 1 w 65"/>
              <a:gd name="T5" fmla="*/ 292 h 299"/>
              <a:gd name="T6" fmla="*/ 25 w 65"/>
              <a:gd name="T7" fmla="*/ 29 h 299"/>
              <a:gd name="T8" fmla="*/ 12 w 65"/>
              <a:gd name="T9" fmla="*/ 34 h 299"/>
              <a:gd name="T10" fmla="*/ 17 w 65"/>
              <a:gd name="T11" fmla="*/ 0 h 299"/>
              <a:gd name="T12" fmla="*/ 44 w 65"/>
              <a:gd name="T13" fmla="*/ 21 h 299"/>
              <a:gd name="T14" fmla="*/ 32 w 65"/>
              <a:gd name="T15" fmla="*/ 26 h 299"/>
              <a:gd name="T16" fmla="*/ 7 w 65"/>
              <a:gd name="T17" fmla="*/ 296 h 299"/>
              <a:gd name="T18" fmla="*/ 2 w 65"/>
              <a:gd name="T19" fmla="*/ 298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" h="299">
                <a:moveTo>
                  <a:pt x="2" y="298"/>
                </a:moveTo>
                <a:cubicBezTo>
                  <a:pt x="1" y="298"/>
                  <a:pt x="1" y="297"/>
                  <a:pt x="1" y="297"/>
                </a:cubicBezTo>
                <a:cubicBezTo>
                  <a:pt x="0" y="295"/>
                  <a:pt x="0" y="294"/>
                  <a:pt x="1" y="292"/>
                </a:cubicBezTo>
                <a:cubicBezTo>
                  <a:pt x="48" y="212"/>
                  <a:pt x="56" y="116"/>
                  <a:pt x="25" y="29"/>
                </a:cubicBezTo>
                <a:cubicBezTo>
                  <a:pt x="12" y="34"/>
                  <a:pt x="12" y="34"/>
                  <a:pt x="12" y="34"/>
                </a:cubicBezTo>
                <a:cubicBezTo>
                  <a:pt x="17" y="0"/>
                  <a:pt x="17" y="0"/>
                  <a:pt x="17" y="0"/>
                </a:cubicBezTo>
                <a:cubicBezTo>
                  <a:pt x="44" y="21"/>
                  <a:pt x="44" y="21"/>
                  <a:pt x="44" y="21"/>
                </a:cubicBezTo>
                <a:cubicBezTo>
                  <a:pt x="32" y="26"/>
                  <a:pt x="32" y="26"/>
                  <a:pt x="32" y="26"/>
                </a:cubicBezTo>
                <a:cubicBezTo>
                  <a:pt x="65" y="115"/>
                  <a:pt x="56" y="213"/>
                  <a:pt x="7" y="296"/>
                </a:cubicBezTo>
                <a:cubicBezTo>
                  <a:pt x="6" y="298"/>
                  <a:pt x="4" y="299"/>
                  <a:pt x="2" y="298"/>
                </a:cubicBezTo>
                <a:close/>
              </a:path>
            </a:pathLst>
          </a:custGeom>
          <a:gradFill>
            <a:gsLst>
              <a:gs pos="100000">
                <a:srgbClr val="85898F"/>
              </a:gs>
              <a:gs pos="0">
                <a:srgbClr val="FFFFFF"/>
              </a:gs>
            </a:gsLst>
            <a:lin ang="16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xtBox 61">
            <a:extLst>
              <a:ext uri="{FF2B5EF4-FFF2-40B4-BE49-F238E27FC236}">
                <a16:creationId xmlns:a16="http://schemas.microsoft.com/office/drawing/2014/main" id="{05681F47-F417-44E7-B79D-ED31F3E6BDDB}"/>
              </a:ext>
            </a:extLst>
          </p:cNvPr>
          <p:cNvSpPr txBox="1"/>
          <p:nvPr/>
        </p:nvSpPr>
        <p:spPr>
          <a:xfrm>
            <a:off x="5145247" y="3191046"/>
            <a:ext cx="189976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关键词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D50C733-5369-93F2-D98F-8AD2EAD55936}"/>
              </a:ext>
            </a:extLst>
          </p:cNvPr>
          <p:cNvGrpSpPr/>
          <p:nvPr/>
        </p:nvGrpSpPr>
        <p:grpSpPr>
          <a:xfrm>
            <a:off x="7579013" y="1240641"/>
            <a:ext cx="3162119" cy="747599"/>
            <a:chOff x="7747178" y="1837864"/>
            <a:chExt cx="3162119" cy="74759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54BC8A1-AE6A-C793-8C6E-22C599D8553F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4C14382-F53B-2DA9-C478-7FCAC2A02DAA}"/>
                </a:ext>
              </a:extLst>
            </p:cNvPr>
            <p:cNvSpPr txBox="1"/>
            <p:nvPr/>
          </p:nvSpPr>
          <p:spPr>
            <a:xfrm>
              <a:off x="7747178" y="2154576"/>
              <a:ext cx="3162119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2A67043-0ED7-322F-4866-BC537A8D881F}"/>
              </a:ext>
            </a:extLst>
          </p:cNvPr>
          <p:cNvGrpSpPr/>
          <p:nvPr/>
        </p:nvGrpSpPr>
        <p:grpSpPr>
          <a:xfrm>
            <a:off x="7579013" y="5121749"/>
            <a:ext cx="3162119" cy="747599"/>
            <a:chOff x="7747178" y="1837864"/>
            <a:chExt cx="3162119" cy="74759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DD172DA-D3C2-9C1F-908C-A89E243CE775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40B3C55-17DB-38B3-4DE8-46D2FDED5BC4}"/>
                </a:ext>
              </a:extLst>
            </p:cNvPr>
            <p:cNvSpPr txBox="1"/>
            <p:nvPr/>
          </p:nvSpPr>
          <p:spPr>
            <a:xfrm>
              <a:off x="7747178" y="2154576"/>
              <a:ext cx="3162119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EDC6000-E1C2-EE04-7014-3669807840D2}"/>
              </a:ext>
            </a:extLst>
          </p:cNvPr>
          <p:cNvGrpSpPr/>
          <p:nvPr/>
        </p:nvGrpSpPr>
        <p:grpSpPr>
          <a:xfrm>
            <a:off x="8767852" y="3055200"/>
            <a:ext cx="3162119" cy="747599"/>
            <a:chOff x="7747178" y="1837864"/>
            <a:chExt cx="3162119" cy="74759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4CA2F2F-A6FA-CAEE-AC95-9B902D44A8C8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B195159-1E24-ED83-3B35-287D0DEE8B71}"/>
                </a:ext>
              </a:extLst>
            </p:cNvPr>
            <p:cNvSpPr txBox="1"/>
            <p:nvPr/>
          </p:nvSpPr>
          <p:spPr>
            <a:xfrm>
              <a:off x="7747178" y="2154576"/>
              <a:ext cx="3162119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E221006-D2CC-FED0-010A-3D8192FC661B}"/>
              </a:ext>
            </a:extLst>
          </p:cNvPr>
          <p:cNvGrpSpPr/>
          <p:nvPr/>
        </p:nvGrpSpPr>
        <p:grpSpPr>
          <a:xfrm>
            <a:off x="352387" y="3055200"/>
            <a:ext cx="3162120" cy="747599"/>
            <a:chOff x="7747178" y="1837864"/>
            <a:chExt cx="3162120" cy="74759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F88B5DB-3B63-6C99-7EFD-F0742FD17193}"/>
                </a:ext>
              </a:extLst>
            </p:cNvPr>
            <p:cNvSpPr txBox="1"/>
            <p:nvPr/>
          </p:nvSpPr>
          <p:spPr>
            <a:xfrm>
              <a:off x="9092346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2825B3B-590C-F6FB-8DB9-25C7BF453ECC}"/>
                </a:ext>
              </a:extLst>
            </p:cNvPr>
            <p:cNvSpPr txBox="1"/>
            <p:nvPr/>
          </p:nvSpPr>
          <p:spPr>
            <a:xfrm>
              <a:off x="7747178" y="2154576"/>
              <a:ext cx="3162119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46E148B-C6BC-8FA3-9B85-A8C3BDAE7101}"/>
              </a:ext>
            </a:extLst>
          </p:cNvPr>
          <p:cNvGrpSpPr/>
          <p:nvPr/>
        </p:nvGrpSpPr>
        <p:grpSpPr>
          <a:xfrm>
            <a:off x="1398209" y="1376742"/>
            <a:ext cx="3162120" cy="747599"/>
            <a:chOff x="7747178" y="1837864"/>
            <a:chExt cx="3162120" cy="747599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2CD00CA-98DC-046F-15C6-45BF6A12DF6A}"/>
                </a:ext>
              </a:extLst>
            </p:cNvPr>
            <p:cNvSpPr txBox="1"/>
            <p:nvPr/>
          </p:nvSpPr>
          <p:spPr>
            <a:xfrm>
              <a:off x="9092346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BB0B06F-2B0E-B785-447B-E9737306C344}"/>
                </a:ext>
              </a:extLst>
            </p:cNvPr>
            <p:cNvSpPr txBox="1"/>
            <p:nvPr/>
          </p:nvSpPr>
          <p:spPr>
            <a:xfrm>
              <a:off x="7747178" y="2154576"/>
              <a:ext cx="3162119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5D2F52D-F78B-21FB-5E01-EF259B171DB2}"/>
              </a:ext>
            </a:extLst>
          </p:cNvPr>
          <p:cNvGrpSpPr/>
          <p:nvPr/>
        </p:nvGrpSpPr>
        <p:grpSpPr>
          <a:xfrm>
            <a:off x="1398209" y="4981255"/>
            <a:ext cx="3162120" cy="747599"/>
            <a:chOff x="7747178" y="1837864"/>
            <a:chExt cx="3162120" cy="747599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C2D56C0-9676-3439-F1F7-5E2C4BA138C6}"/>
                </a:ext>
              </a:extLst>
            </p:cNvPr>
            <p:cNvSpPr txBox="1"/>
            <p:nvPr/>
          </p:nvSpPr>
          <p:spPr>
            <a:xfrm>
              <a:off x="9092346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CD31E87-BECD-3EDB-1087-05DB4132CC3F}"/>
                </a:ext>
              </a:extLst>
            </p:cNvPr>
            <p:cNvSpPr txBox="1"/>
            <p:nvPr/>
          </p:nvSpPr>
          <p:spPr>
            <a:xfrm>
              <a:off x="7747178" y="2154576"/>
              <a:ext cx="3162119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88870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6DD6840-8369-976E-98FD-A477B921D4F9}"/>
              </a:ext>
            </a:extLst>
          </p:cNvPr>
          <p:cNvGrpSpPr/>
          <p:nvPr/>
        </p:nvGrpSpPr>
        <p:grpSpPr>
          <a:xfrm>
            <a:off x="6676687" y="888346"/>
            <a:ext cx="4082522" cy="5661025"/>
            <a:chOff x="7122121" y="1420946"/>
            <a:chExt cx="4082522" cy="5661025"/>
          </a:xfrm>
        </p:grpSpPr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29CE4889-60E0-C3A0-5079-46EEF7E55AA6}"/>
                </a:ext>
              </a:extLst>
            </p:cNvPr>
            <p:cNvSpPr/>
            <p:nvPr/>
          </p:nvSpPr>
          <p:spPr>
            <a:xfrm>
              <a:off x="8928100" y="5130800"/>
              <a:ext cx="1968500" cy="1714500"/>
            </a:xfrm>
            <a:custGeom>
              <a:avLst/>
              <a:gdLst>
                <a:gd name="connsiteX0" fmla="*/ 457200 w 1968500"/>
                <a:gd name="connsiteY0" fmla="*/ 1803400 h 1803400"/>
                <a:gd name="connsiteX1" fmla="*/ 1968500 w 1968500"/>
                <a:gd name="connsiteY1" fmla="*/ 190500 h 1803400"/>
                <a:gd name="connsiteX2" fmla="*/ 1625600 w 1968500"/>
                <a:gd name="connsiteY2" fmla="*/ 0 h 1803400"/>
                <a:gd name="connsiteX3" fmla="*/ 0 w 1968500"/>
                <a:gd name="connsiteY3" fmla="*/ 1803400 h 1803400"/>
                <a:gd name="connsiteX4" fmla="*/ 457200 w 1968500"/>
                <a:gd name="connsiteY4" fmla="*/ 1803400 h 1803400"/>
                <a:gd name="connsiteX0" fmla="*/ 457200 w 1968500"/>
                <a:gd name="connsiteY0" fmla="*/ 1714500 h 1714500"/>
                <a:gd name="connsiteX1" fmla="*/ 1968500 w 1968500"/>
                <a:gd name="connsiteY1" fmla="*/ 101600 h 1714500"/>
                <a:gd name="connsiteX2" fmla="*/ 1727200 w 1968500"/>
                <a:gd name="connsiteY2" fmla="*/ 0 h 1714500"/>
                <a:gd name="connsiteX3" fmla="*/ 0 w 1968500"/>
                <a:gd name="connsiteY3" fmla="*/ 1714500 h 1714500"/>
                <a:gd name="connsiteX4" fmla="*/ 457200 w 1968500"/>
                <a:gd name="connsiteY4" fmla="*/ 171450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8500" h="1714500">
                  <a:moveTo>
                    <a:pt x="457200" y="1714500"/>
                  </a:moveTo>
                  <a:lnTo>
                    <a:pt x="1968500" y="101600"/>
                  </a:lnTo>
                  <a:lnTo>
                    <a:pt x="1727200" y="0"/>
                  </a:lnTo>
                  <a:lnTo>
                    <a:pt x="0" y="1714500"/>
                  </a:lnTo>
                  <a:lnTo>
                    <a:pt x="457200" y="171450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2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EFCAE9E-79D1-E2D5-9C52-1F2ECAE5552A}"/>
                </a:ext>
              </a:extLst>
            </p:cNvPr>
            <p:cNvGrpSpPr/>
            <p:nvPr/>
          </p:nvGrpSpPr>
          <p:grpSpPr>
            <a:xfrm>
              <a:off x="7122121" y="1420946"/>
              <a:ext cx="4082522" cy="5661025"/>
              <a:chOff x="6303879" y="155525"/>
              <a:chExt cx="5699436" cy="7903117"/>
            </a:xfrm>
          </p:grpSpPr>
          <p:grpSp>
            <p:nvGrpSpPr>
              <p:cNvPr id="40" name="图形 37">
                <a:extLst>
                  <a:ext uri="{FF2B5EF4-FFF2-40B4-BE49-F238E27FC236}">
                    <a16:creationId xmlns:a16="http://schemas.microsoft.com/office/drawing/2014/main" id="{69FEEF9F-CA2F-31A9-35DD-195DEC4E0D78}"/>
                  </a:ext>
                </a:extLst>
              </p:cNvPr>
              <p:cNvGrpSpPr/>
              <p:nvPr/>
            </p:nvGrpSpPr>
            <p:grpSpPr>
              <a:xfrm>
                <a:off x="6303879" y="155525"/>
                <a:ext cx="5699436" cy="7903117"/>
                <a:chOff x="6623193" y="837697"/>
                <a:chExt cx="4997216" cy="6929384"/>
              </a:xfrm>
              <a:gradFill>
                <a:gsLst>
                  <a:gs pos="0">
                    <a:schemeClr val="accent2">
                      <a:lumMod val="75000"/>
                      <a:alpha val="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lin ang="5400000" scaled="1"/>
              </a:gradFill>
            </p:grpSpPr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4F0522D1-BA76-97B1-5443-C6D70FE5D62B}"/>
                    </a:ext>
                  </a:extLst>
                </p:cNvPr>
                <p:cNvSpPr/>
                <p:nvPr/>
              </p:nvSpPr>
              <p:spPr>
                <a:xfrm>
                  <a:off x="7850973" y="1757433"/>
                  <a:ext cx="1864943" cy="3370595"/>
                </a:xfrm>
                <a:custGeom>
                  <a:avLst/>
                  <a:gdLst>
                    <a:gd name="connsiteX0" fmla="*/ 1378929 w 1864943"/>
                    <a:gd name="connsiteY0" fmla="*/ 3370575 h 3370595"/>
                    <a:gd name="connsiteX1" fmla="*/ 1414786 w 1864943"/>
                    <a:gd name="connsiteY1" fmla="*/ 3145455 h 3370595"/>
                    <a:gd name="connsiteX2" fmla="*/ 1393893 w 1864943"/>
                    <a:gd name="connsiteY2" fmla="*/ 2761190 h 3370595"/>
                    <a:gd name="connsiteX3" fmla="*/ 1631663 w 1864943"/>
                    <a:gd name="connsiteY3" fmla="*/ 2283512 h 3370595"/>
                    <a:gd name="connsiteX4" fmla="*/ 1706540 w 1864943"/>
                    <a:gd name="connsiteY4" fmla="*/ 2023789 h 3370595"/>
                    <a:gd name="connsiteX5" fmla="*/ 1617280 w 1864943"/>
                    <a:gd name="connsiteY5" fmla="*/ 1514042 h 3370595"/>
                    <a:gd name="connsiteX6" fmla="*/ 1864938 w 1864943"/>
                    <a:gd name="connsiteY6" fmla="*/ 865086 h 3370595"/>
                    <a:gd name="connsiteX7" fmla="*/ 1664323 w 1864943"/>
                    <a:gd name="connsiteY7" fmla="*/ 1189589 h 3370595"/>
                    <a:gd name="connsiteX8" fmla="*/ 1583578 w 1864943"/>
                    <a:gd name="connsiteY8" fmla="*/ 1477837 h 3370595"/>
                    <a:gd name="connsiteX9" fmla="*/ 1541245 w 1864943"/>
                    <a:gd name="connsiteY9" fmla="*/ 1252904 h 3370595"/>
                    <a:gd name="connsiteX10" fmla="*/ 1585709 w 1864943"/>
                    <a:gd name="connsiteY10" fmla="*/ 653683 h 3370595"/>
                    <a:gd name="connsiteX11" fmla="*/ 1510758 w 1864943"/>
                    <a:gd name="connsiteY11" fmla="*/ 1210631 h 3370595"/>
                    <a:gd name="connsiteX12" fmla="*/ 1466580 w 1864943"/>
                    <a:gd name="connsiteY12" fmla="*/ 1126457 h 3370595"/>
                    <a:gd name="connsiteX13" fmla="*/ 1418792 w 1864943"/>
                    <a:gd name="connsiteY13" fmla="*/ 942361 h 3370595"/>
                    <a:gd name="connsiteX14" fmla="*/ 1431985 w 1864943"/>
                    <a:gd name="connsiteY14" fmla="*/ 1115114 h 3370595"/>
                    <a:gd name="connsiteX15" fmla="*/ 1522920 w 1864943"/>
                    <a:gd name="connsiteY15" fmla="*/ 1282156 h 3370595"/>
                    <a:gd name="connsiteX16" fmla="*/ 1624974 w 1864943"/>
                    <a:gd name="connsiteY16" fmla="*/ 2160885 h 3370595"/>
                    <a:gd name="connsiteX17" fmla="*/ 1569243 w 1864943"/>
                    <a:gd name="connsiteY17" fmla="*/ 2310696 h 3370595"/>
                    <a:gd name="connsiteX18" fmla="*/ 1604286 w 1864943"/>
                    <a:gd name="connsiteY18" fmla="*/ 1890295 h 3370595"/>
                    <a:gd name="connsiteX19" fmla="*/ 1442292 w 1864943"/>
                    <a:gd name="connsiteY19" fmla="*/ 1653633 h 3370595"/>
                    <a:gd name="connsiteX20" fmla="*/ 1592053 w 1864943"/>
                    <a:gd name="connsiteY20" fmla="*/ 1973375 h 3370595"/>
                    <a:gd name="connsiteX21" fmla="*/ 1532116 w 1864943"/>
                    <a:gd name="connsiteY21" fmla="*/ 2318376 h 3370595"/>
                    <a:gd name="connsiteX22" fmla="*/ 1480814 w 1864943"/>
                    <a:gd name="connsiteY22" fmla="*/ 2471541 h 3370595"/>
                    <a:gd name="connsiteX23" fmla="*/ 1486797 w 1864943"/>
                    <a:gd name="connsiteY23" fmla="*/ 2318782 h 3370595"/>
                    <a:gd name="connsiteX24" fmla="*/ 1507627 w 1864943"/>
                    <a:gd name="connsiteY24" fmla="*/ 2139982 h 3370595"/>
                    <a:gd name="connsiteX25" fmla="*/ 1548393 w 1864943"/>
                    <a:gd name="connsiteY25" fmla="*/ 1923966 h 3370595"/>
                    <a:gd name="connsiteX26" fmla="*/ 1458559 w 1864943"/>
                    <a:gd name="connsiteY26" fmla="*/ 2020473 h 3370595"/>
                    <a:gd name="connsiteX27" fmla="*/ 1390375 w 1864943"/>
                    <a:gd name="connsiteY27" fmla="*/ 1573369 h 3370595"/>
                    <a:gd name="connsiteX28" fmla="*/ 1459619 w 1864943"/>
                    <a:gd name="connsiteY28" fmla="*/ 1223300 h 3370595"/>
                    <a:gd name="connsiteX29" fmla="*/ 1434557 w 1864943"/>
                    <a:gd name="connsiteY29" fmla="*/ 1331293 h 3370595"/>
                    <a:gd name="connsiteX30" fmla="*/ 1419865 w 1864943"/>
                    <a:gd name="connsiteY30" fmla="*/ 1387555 h 3370595"/>
                    <a:gd name="connsiteX31" fmla="*/ 1387790 w 1864943"/>
                    <a:gd name="connsiteY31" fmla="*/ 1211942 h 3370595"/>
                    <a:gd name="connsiteX32" fmla="*/ 1163946 w 1864943"/>
                    <a:gd name="connsiteY32" fmla="*/ -20 h 3370595"/>
                    <a:gd name="connsiteX33" fmla="*/ 1365531 w 1864943"/>
                    <a:gd name="connsiteY33" fmla="*/ 1253115 h 3370595"/>
                    <a:gd name="connsiteX34" fmla="*/ 1396278 w 1864943"/>
                    <a:gd name="connsiteY34" fmla="*/ 1377331 h 3370595"/>
                    <a:gd name="connsiteX35" fmla="*/ 1342558 w 1864943"/>
                    <a:gd name="connsiteY35" fmla="*/ 1291997 h 3370595"/>
                    <a:gd name="connsiteX36" fmla="*/ 1185533 w 1864943"/>
                    <a:gd name="connsiteY36" fmla="*/ 801779 h 3370595"/>
                    <a:gd name="connsiteX37" fmla="*/ 1000309 w 1864943"/>
                    <a:gd name="connsiteY37" fmla="*/ 77373 h 3370595"/>
                    <a:gd name="connsiteX38" fmla="*/ 1152910 w 1864943"/>
                    <a:gd name="connsiteY38" fmla="*/ 775006 h 3370595"/>
                    <a:gd name="connsiteX39" fmla="*/ 1392195 w 1864943"/>
                    <a:gd name="connsiteY39" fmla="*/ 1428010 h 3370595"/>
                    <a:gd name="connsiteX40" fmla="*/ 1373527 w 1864943"/>
                    <a:gd name="connsiteY40" fmla="*/ 1555343 h 3370595"/>
                    <a:gd name="connsiteX41" fmla="*/ 1359940 w 1864943"/>
                    <a:gd name="connsiteY41" fmla="*/ 1657654 h 3370595"/>
                    <a:gd name="connsiteX42" fmla="*/ 1414067 w 1864943"/>
                    <a:gd name="connsiteY42" fmla="*/ 1938756 h 3370595"/>
                    <a:gd name="connsiteX43" fmla="*/ 1470933 w 1864943"/>
                    <a:gd name="connsiteY43" fmla="*/ 2162986 h 3370595"/>
                    <a:gd name="connsiteX44" fmla="*/ 1425360 w 1864943"/>
                    <a:gd name="connsiteY44" fmla="*/ 2559059 h 3370595"/>
                    <a:gd name="connsiteX45" fmla="*/ 1338859 w 1864943"/>
                    <a:gd name="connsiteY45" fmla="*/ 2784101 h 3370595"/>
                    <a:gd name="connsiteX46" fmla="*/ 1290781 w 1864943"/>
                    <a:gd name="connsiteY46" fmla="*/ 2791321 h 3370595"/>
                    <a:gd name="connsiteX47" fmla="*/ 1258247 w 1864943"/>
                    <a:gd name="connsiteY47" fmla="*/ 2659010 h 3370595"/>
                    <a:gd name="connsiteX48" fmla="*/ 1322079 w 1864943"/>
                    <a:gd name="connsiteY48" fmla="*/ 2146363 h 3370595"/>
                    <a:gd name="connsiteX49" fmla="*/ 1272710 w 1864943"/>
                    <a:gd name="connsiteY49" fmla="*/ 1687877 h 3370595"/>
                    <a:gd name="connsiteX50" fmla="*/ 1252102 w 1864943"/>
                    <a:gd name="connsiteY50" fmla="*/ 1454768 h 3370595"/>
                    <a:gd name="connsiteX51" fmla="*/ 1207821 w 1864943"/>
                    <a:gd name="connsiteY51" fmla="*/ 1226391 h 3370595"/>
                    <a:gd name="connsiteX52" fmla="*/ 1195447 w 1864943"/>
                    <a:gd name="connsiteY52" fmla="*/ 1192705 h 3370595"/>
                    <a:gd name="connsiteX53" fmla="*/ 1230092 w 1864943"/>
                    <a:gd name="connsiteY53" fmla="*/ 1439284 h 3370595"/>
                    <a:gd name="connsiteX54" fmla="*/ 1182386 w 1864943"/>
                    <a:gd name="connsiteY54" fmla="*/ 1363553 h 3370595"/>
                    <a:gd name="connsiteX55" fmla="*/ 1044730 w 1864943"/>
                    <a:gd name="connsiteY55" fmla="*/ 945627 h 3370595"/>
                    <a:gd name="connsiteX56" fmla="*/ 963532 w 1864943"/>
                    <a:gd name="connsiteY56" fmla="*/ 481330 h 3370595"/>
                    <a:gd name="connsiteX57" fmla="*/ 1097675 w 1864943"/>
                    <a:gd name="connsiteY57" fmla="*/ 1226461 h 3370595"/>
                    <a:gd name="connsiteX58" fmla="*/ 1176021 w 1864943"/>
                    <a:gd name="connsiteY58" fmla="*/ 1393404 h 3370595"/>
                    <a:gd name="connsiteX59" fmla="*/ 1235835 w 1864943"/>
                    <a:gd name="connsiteY59" fmla="*/ 1631679 h 3370595"/>
                    <a:gd name="connsiteX60" fmla="*/ 1154693 w 1864943"/>
                    <a:gd name="connsiteY60" fmla="*/ 1499625 h 3370595"/>
                    <a:gd name="connsiteX61" fmla="*/ 1009782 w 1864943"/>
                    <a:gd name="connsiteY61" fmla="*/ 1213416 h 3370595"/>
                    <a:gd name="connsiteX62" fmla="*/ 1031422 w 1864943"/>
                    <a:gd name="connsiteY62" fmla="*/ 1322310 h 3370595"/>
                    <a:gd name="connsiteX63" fmla="*/ 1226563 w 1864943"/>
                    <a:gd name="connsiteY63" fmla="*/ 1665212 h 3370595"/>
                    <a:gd name="connsiteX64" fmla="*/ 1287505 w 1864943"/>
                    <a:gd name="connsiteY64" fmla="*/ 2025901 h 3370595"/>
                    <a:gd name="connsiteX65" fmla="*/ 1260519 w 1864943"/>
                    <a:gd name="connsiteY65" fmla="*/ 2225070 h 3370595"/>
                    <a:gd name="connsiteX66" fmla="*/ 1201071 w 1864943"/>
                    <a:gd name="connsiteY66" fmla="*/ 2110891 h 3370595"/>
                    <a:gd name="connsiteX67" fmla="*/ 1126512 w 1864943"/>
                    <a:gd name="connsiteY67" fmla="*/ 1911148 h 3370595"/>
                    <a:gd name="connsiteX68" fmla="*/ 1010671 w 1864943"/>
                    <a:gd name="connsiteY68" fmla="*/ 1623543 h 3370595"/>
                    <a:gd name="connsiteX69" fmla="*/ 1106608 w 1864943"/>
                    <a:gd name="connsiteY69" fmla="*/ 1869558 h 3370595"/>
                    <a:gd name="connsiteX70" fmla="*/ 1102867 w 1864943"/>
                    <a:gd name="connsiteY70" fmla="*/ 1998573 h 3370595"/>
                    <a:gd name="connsiteX71" fmla="*/ 873916 w 1864943"/>
                    <a:gd name="connsiteY71" fmla="*/ 1692747 h 3370595"/>
                    <a:gd name="connsiteX72" fmla="*/ 770080 w 1864943"/>
                    <a:gd name="connsiteY72" fmla="*/ 1294725 h 3370595"/>
                    <a:gd name="connsiteX73" fmla="*/ 720858 w 1864943"/>
                    <a:gd name="connsiteY73" fmla="*/ 942370 h 3370595"/>
                    <a:gd name="connsiteX74" fmla="*/ 826011 w 1864943"/>
                    <a:gd name="connsiteY74" fmla="*/ 1554537 h 3370595"/>
                    <a:gd name="connsiteX75" fmla="*/ 854331 w 1864943"/>
                    <a:gd name="connsiteY75" fmla="*/ 1731506 h 3370595"/>
                    <a:gd name="connsiteX76" fmla="*/ 727047 w 1864943"/>
                    <a:gd name="connsiteY76" fmla="*/ 1375658 h 3370595"/>
                    <a:gd name="connsiteX77" fmla="*/ 578267 w 1864943"/>
                    <a:gd name="connsiteY77" fmla="*/ 1218711 h 3370595"/>
                    <a:gd name="connsiteX78" fmla="*/ 450944 w 1864943"/>
                    <a:gd name="connsiteY78" fmla="*/ 872553 h 3370595"/>
                    <a:gd name="connsiteX79" fmla="*/ 479850 w 1864943"/>
                    <a:gd name="connsiteY79" fmla="*/ 1035477 h 3370595"/>
                    <a:gd name="connsiteX80" fmla="*/ 605015 w 1864943"/>
                    <a:gd name="connsiteY80" fmla="*/ 1307265 h 3370595"/>
                    <a:gd name="connsiteX81" fmla="*/ 776570 w 1864943"/>
                    <a:gd name="connsiteY81" fmla="*/ 1646575 h 3370595"/>
                    <a:gd name="connsiteX82" fmla="*/ 877060 w 1864943"/>
                    <a:gd name="connsiteY82" fmla="*/ 1789883 h 3370595"/>
                    <a:gd name="connsiteX83" fmla="*/ 767355 w 1864943"/>
                    <a:gd name="connsiteY83" fmla="*/ 1697842 h 3370595"/>
                    <a:gd name="connsiteX84" fmla="*/ 578687 w 1864943"/>
                    <a:gd name="connsiteY84" fmla="*/ 1326850 h 3370595"/>
                    <a:gd name="connsiteX85" fmla="*/ 471061 w 1864943"/>
                    <a:gd name="connsiteY85" fmla="*/ 1119822 h 3370595"/>
                    <a:gd name="connsiteX86" fmla="*/ 220998 w 1864943"/>
                    <a:gd name="connsiteY86" fmla="*/ 882388 h 3370595"/>
                    <a:gd name="connsiteX87" fmla="*/ 430619 w 1864943"/>
                    <a:gd name="connsiteY87" fmla="*/ 1098116 h 3370595"/>
                    <a:gd name="connsiteX88" fmla="*/ -6 w 1864943"/>
                    <a:gd name="connsiteY88" fmla="*/ 861058 h 3370595"/>
                    <a:gd name="connsiteX89" fmla="*/ 271753 w 1864943"/>
                    <a:gd name="connsiteY89" fmla="*/ 1007612 h 3370595"/>
                    <a:gd name="connsiteX90" fmla="*/ 469269 w 1864943"/>
                    <a:gd name="connsiteY90" fmla="*/ 1169547 h 3370595"/>
                    <a:gd name="connsiteX91" fmla="*/ 693687 w 1864943"/>
                    <a:gd name="connsiteY91" fmla="*/ 1581970 h 3370595"/>
                    <a:gd name="connsiteX92" fmla="*/ 868925 w 1864943"/>
                    <a:gd name="connsiteY92" fmla="*/ 1823581 h 3370595"/>
                    <a:gd name="connsiteX93" fmla="*/ 1055752 w 1864943"/>
                    <a:gd name="connsiteY93" fmla="*/ 2009072 h 3370595"/>
                    <a:gd name="connsiteX94" fmla="*/ 1216974 w 1864943"/>
                    <a:gd name="connsiteY94" fmla="*/ 2244190 h 3370595"/>
                    <a:gd name="connsiteX95" fmla="*/ 1179150 w 1864943"/>
                    <a:gd name="connsiteY95" fmla="*/ 2442923 h 3370595"/>
                    <a:gd name="connsiteX96" fmla="*/ 1184636 w 1864943"/>
                    <a:gd name="connsiteY96" fmla="*/ 2702785 h 3370595"/>
                    <a:gd name="connsiteX97" fmla="*/ 1354192 w 1864943"/>
                    <a:gd name="connsiteY97" fmla="*/ 3301214 h 3370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864943" h="3370595">
                      <a:moveTo>
                        <a:pt x="1378929" y="3370575"/>
                      </a:moveTo>
                      <a:cubicBezTo>
                        <a:pt x="1537944" y="3150423"/>
                        <a:pt x="1421437" y="3204434"/>
                        <a:pt x="1414786" y="3145455"/>
                      </a:cubicBezTo>
                      <a:cubicBezTo>
                        <a:pt x="1352802" y="2954678"/>
                        <a:pt x="1334883" y="2902449"/>
                        <a:pt x="1393893" y="2761190"/>
                      </a:cubicBezTo>
                      <a:cubicBezTo>
                        <a:pt x="1488455" y="2604689"/>
                        <a:pt x="1564547" y="2453602"/>
                        <a:pt x="1631663" y="2283512"/>
                      </a:cubicBezTo>
                      <a:cubicBezTo>
                        <a:pt x="1658182" y="2211319"/>
                        <a:pt x="1699009" y="2098615"/>
                        <a:pt x="1706540" y="2023789"/>
                      </a:cubicBezTo>
                      <a:cubicBezTo>
                        <a:pt x="1699691" y="1770291"/>
                        <a:pt x="1598469" y="1597607"/>
                        <a:pt x="1617280" y="1514042"/>
                      </a:cubicBezTo>
                      <a:cubicBezTo>
                        <a:pt x="1681658" y="1298908"/>
                        <a:pt x="1687722" y="1112556"/>
                        <a:pt x="1864938" y="865086"/>
                      </a:cubicBezTo>
                      <a:cubicBezTo>
                        <a:pt x="1717839" y="959511"/>
                        <a:pt x="1664323" y="1189589"/>
                        <a:pt x="1664323" y="1189589"/>
                      </a:cubicBezTo>
                      <a:cubicBezTo>
                        <a:pt x="1613280" y="1430892"/>
                        <a:pt x="1670613" y="1217593"/>
                        <a:pt x="1583578" y="1477837"/>
                      </a:cubicBezTo>
                      <a:cubicBezTo>
                        <a:pt x="1583578" y="1477837"/>
                        <a:pt x="1547880" y="1311695"/>
                        <a:pt x="1541245" y="1252904"/>
                      </a:cubicBezTo>
                      <a:cubicBezTo>
                        <a:pt x="1455463" y="962409"/>
                        <a:pt x="1574297" y="836670"/>
                        <a:pt x="1585709" y="653683"/>
                      </a:cubicBezTo>
                      <a:cubicBezTo>
                        <a:pt x="1519665" y="848834"/>
                        <a:pt x="1448370" y="1008195"/>
                        <a:pt x="1510758" y="1210631"/>
                      </a:cubicBezTo>
                      <a:cubicBezTo>
                        <a:pt x="1510758" y="1210631"/>
                        <a:pt x="1542194" y="1245769"/>
                        <a:pt x="1466580" y="1126457"/>
                      </a:cubicBezTo>
                      <a:cubicBezTo>
                        <a:pt x="1390966" y="1007145"/>
                        <a:pt x="1418792" y="942361"/>
                        <a:pt x="1418792" y="942361"/>
                      </a:cubicBezTo>
                      <a:cubicBezTo>
                        <a:pt x="1418792" y="942361"/>
                        <a:pt x="1395968" y="1060103"/>
                        <a:pt x="1431985" y="1115114"/>
                      </a:cubicBezTo>
                      <a:cubicBezTo>
                        <a:pt x="1468001" y="1170125"/>
                        <a:pt x="1513257" y="1250197"/>
                        <a:pt x="1522920" y="1282156"/>
                      </a:cubicBezTo>
                      <a:cubicBezTo>
                        <a:pt x="1528921" y="1567415"/>
                        <a:pt x="1762719" y="1884208"/>
                        <a:pt x="1624974" y="2160885"/>
                      </a:cubicBezTo>
                      <a:cubicBezTo>
                        <a:pt x="1594332" y="2217531"/>
                        <a:pt x="1558133" y="2399170"/>
                        <a:pt x="1569243" y="2310696"/>
                      </a:cubicBezTo>
                      <a:cubicBezTo>
                        <a:pt x="1581482" y="2151502"/>
                        <a:pt x="1630903" y="1946810"/>
                        <a:pt x="1604286" y="1890295"/>
                      </a:cubicBezTo>
                      <a:cubicBezTo>
                        <a:pt x="1547734" y="1772434"/>
                        <a:pt x="1442292" y="1653633"/>
                        <a:pt x="1442292" y="1653633"/>
                      </a:cubicBezTo>
                      <a:cubicBezTo>
                        <a:pt x="1442292" y="1653633"/>
                        <a:pt x="1627526" y="1891651"/>
                        <a:pt x="1592053" y="1973375"/>
                      </a:cubicBezTo>
                      <a:cubicBezTo>
                        <a:pt x="1585254" y="2060497"/>
                        <a:pt x="1558537" y="2233494"/>
                        <a:pt x="1532116" y="2318376"/>
                      </a:cubicBezTo>
                      <a:cubicBezTo>
                        <a:pt x="1508947" y="2347856"/>
                        <a:pt x="1480814" y="2471541"/>
                        <a:pt x="1480814" y="2471541"/>
                      </a:cubicBezTo>
                      <a:cubicBezTo>
                        <a:pt x="1480814" y="2471541"/>
                        <a:pt x="1479898" y="2388851"/>
                        <a:pt x="1486797" y="2318782"/>
                      </a:cubicBezTo>
                      <a:cubicBezTo>
                        <a:pt x="1493696" y="2248712"/>
                        <a:pt x="1494251" y="2204455"/>
                        <a:pt x="1507627" y="2139982"/>
                      </a:cubicBezTo>
                      <a:cubicBezTo>
                        <a:pt x="1506983" y="2092097"/>
                        <a:pt x="1576834" y="1885712"/>
                        <a:pt x="1548393" y="1923966"/>
                      </a:cubicBezTo>
                      <a:cubicBezTo>
                        <a:pt x="1441716" y="2099580"/>
                        <a:pt x="1507703" y="2137250"/>
                        <a:pt x="1458559" y="2020473"/>
                      </a:cubicBezTo>
                      <a:cubicBezTo>
                        <a:pt x="1442376" y="1919527"/>
                        <a:pt x="1352714" y="1668415"/>
                        <a:pt x="1390375" y="1573369"/>
                      </a:cubicBezTo>
                      <a:cubicBezTo>
                        <a:pt x="1416534" y="1449421"/>
                        <a:pt x="1473840" y="1317812"/>
                        <a:pt x="1459619" y="1223300"/>
                      </a:cubicBezTo>
                      <a:cubicBezTo>
                        <a:pt x="1432857" y="1250659"/>
                        <a:pt x="1449249" y="1275029"/>
                        <a:pt x="1434557" y="1331293"/>
                      </a:cubicBezTo>
                      <a:lnTo>
                        <a:pt x="1419865" y="1387555"/>
                      </a:lnTo>
                      <a:cubicBezTo>
                        <a:pt x="1419865" y="1387555"/>
                        <a:pt x="1403429" y="1257292"/>
                        <a:pt x="1387790" y="1211942"/>
                      </a:cubicBezTo>
                      <a:cubicBezTo>
                        <a:pt x="1372152" y="1166591"/>
                        <a:pt x="1311497" y="222518"/>
                        <a:pt x="1163946" y="-20"/>
                      </a:cubicBezTo>
                      <a:cubicBezTo>
                        <a:pt x="1275165" y="267462"/>
                        <a:pt x="1355999" y="1197986"/>
                        <a:pt x="1365531" y="1253115"/>
                      </a:cubicBezTo>
                      <a:cubicBezTo>
                        <a:pt x="1375062" y="1308245"/>
                        <a:pt x="1396278" y="1377331"/>
                        <a:pt x="1396278" y="1377331"/>
                      </a:cubicBezTo>
                      <a:cubicBezTo>
                        <a:pt x="1396278" y="1377331"/>
                        <a:pt x="1353377" y="1321535"/>
                        <a:pt x="1342558" y="1291997"/>
                      </a:cubicBezTo>
                      <a:cubicBezTo>
                        <a:pt x="1315082" y="1256530"/>
                        <a:pt x="1257447" y="1083039"/>
                        <a:pt x="1185533" y="801779"/>
                      </a:cubicBezTo>
                      <a:cubicBezTo>
                        <a:pt x="1113619" y="520519"/>
                        <a:pt x="1024924" y="123991"/>
                        <a:pt x="1000309" y="77373"/>
                      </a:cubicBezTo>
                      <a:cubicBezTo>
                        <a:pt x="1024227" y="190206"/>
                        <a:pt x="1081347" y="486322"/>
                        <a:pt x="1152910" y="775006"/>
                      </a:cubicBezTo>
                      <a:cubicBezTo>
                        <a:pt x="1224474" y="1063689"/>
                        <a:pt x="1310490" y="1344930"/>
                        <a:pt x="1392195" y="1428010"/>
                      </a:cubicBezTo>
                      <a:lnTo>
                        <a:pt x="1373527" y="1555343"/>
                      </a:lnTo>
                      <a:cubicBezTo>
                        <a:pt x="1373527" y="1555343"/>
                        <a:pt x="1356834" y="1590423"/>
                        <a:pt x="1359940" y="1657654"/>
                      </a:cubicBezTo>
                      <a:cubicBezTo>
                        <a:pt x="1363046" y="1724886"/>
                        <a:pt x="1404169" y="1868305"/>
                        <a:pt x="1414067" y="1938756"/>
                      </a:cubicBezTo>
                      <a:cubicBezTo>
                        <a:pt x="1423966" y="2009207"/>
                        <a:pt x="1475305" y="2111954"/>
                        <a:pt x="1470933" y="2162986"/>
                      </a:cubicBezTo>
                      <a:cubicBezTo>
                        <a:pt x="1466561" y="2214019"/>
                        <a:pt x="1425360" y="2559059"/>
                        <a:pt x="1425360" y="2559059"/>
                      </a:cubicBezTo>
                      <a:cubicBezTo>
                        <a:pt x="1390302" y="2656841"/>
                        <a:pt x="1364257" y="2698368"/>
                        <a:pt x="1338859" y="2784101"/>
                      </a:cubicBezTo>
                      <a:cubicBezTo>
                        <a:pt x="1326380" y="2823707"/>
                        <a:pt x="1321321" y="2851325"/>
                        <a:pt x="1290781" y="2791321"/>
                      </a:cubicBezTo>
                      <a:cubicBezTo>
                        <a:pt x="1260241" y="2731317"/>
                        <a:pt x="1278782" y="2721862"/>
                        <a:pt x="1258247" y="2659010"/>
                      </a:cubicBezTo>
                      <a:cubicBezTo>
                        <a:pt x="1208929" y="2483298"/>
                        <a:pt x="1267933" y="2311901"/>
                        <a:pt x="1322079" y="2146363"/>
                      </a:cubicBezTo>
                      <a:cubicBezTo>
                        <a:pt x="1323178" y="1952371"/>
                        <a:pt x="1306056" y="1879069"/>
                        <a:pt x="1272710" y="1687877"/>
                      </a:cubicBezTo>
                      <a:cubicBezTo>
                        <a:pt x="1268445" y="1665622"/>
                        <a:pt x="1250047" y="1524616"/>
                        <a:pt x="1252102" y="1454768"/>
                      </a:cubicBezTo>
                      <a:cubicBezTo>
                        <a:pt x="1254157" y="1384921"/>
                        <a:pt x="1212086" y="1248641"/>
                        <a:pt x="1207821" y="1226391"/>
                      </a:cubicBezTo>
                      <a:cubicBezTo>
                        <a:pt x="1203556" y="1204141"/>
                        <a:pt x="1201135" y="1149877"/>
                        <a:pt x="1195447" y="1192705"/>
                      </a:cubicBezTo>
                      <a:cubicBezTo>
                        <a:pt x="1189759" y="1235532"/>
                        <a:pt x="1230092" y="1439284"/>
                        <a:pt x="1230092" y="1439284"/>
                      </a:cubicBezTo>
                      <a:cubicBezTo>
                        <a:pt x="1230092" y="1439284"/>
                        <a:pt x="1198885" y="1397308"/>
                        <a:pt x="1182386" y="1363553"/>
                      </a:cubicBezTo>
                      <a:cubicBezTo>
                        <a:pt x="1167751" y="1333610"/>
                        <a:pt x="1077957" y="1078304"/>
                        <a:pt x="1044730" y="945627"/>
                      </a:cubicBezTo>
                      <a:cubicBezTo>
                        <a:pt x="1013690" y="821689"/>
                        <a:pt x="963532" y="481330"/>
                        <a:pt x="963532" y="481330"/>
                      </a:cubicBezTo>
                      <a:cubicBezTo>
                        <a:pt x="928672" y="546409"/>
                        <a:pt x="1021388" y="1038100"/>
                        <a:pt x="1097675" y="1226461"/>
                      </a:cubicBezTo>
                      <a:cubicBezTo>
                        <a:pt x="1133347" y="1314542"/>
                        <a:pt x="1135107" y="1320894"/>
                        <a:pt x="1176021" y="1393404"/>
                      </a:cubicBezTo>
                      <a:cubicBezTo>
                        <a:pt x="1221642" y="1467490"/>
                        <a:pt x="1234793" y="1545511"/>
                        <a:pt x="1235835" y="1631679"/>
                      </a:cubicBezTo>
                      <a:cubicBezTo>
                        <a:pt x="1235835" y="1631679"/>
                        <a:pt x="1218249" y="1582875"/>
                        <a:pt x="1154693" y="1499625"/>
                      </a:cubicBezTo>
                      <a:cubicBezTo>
                        <a:pt x="1091136" y="1416375"/>
                        <a:pt x="1009782" y="1213416"/>
                        <a:pt x="1009782" y="1213416"/>
                      </a:cubicBezTo>
                      <a:cubicBezTo>
                        <a:pt x="1009782" y="1213416"/>
                        <a:pt x="1006411" y="1275046"/>
                        <a:pt x="1031422" y="1322310"/>
                      </a:cubicBezTo>
                      <a:cubicBezTo>
                        <a:pt x="1087070" y="1444763"/>
                        <a:pt x="1153212" y="1554794"/>
                        <a:pt x="1226563" y="1665212"/>
                      </a:cubicBezTo>
                      <a:cubicBezTo>
                        <a:pt x="1253647" y="1724960"/>
                        <a:pt x="1280565" y="1908040"/>
                        <a:pt x="1287505" y="2025901"/>
                      </a:cubicBezTo>
                      <a:cubicBezTo>
                        <a:pt x="1302953" y="2098983"/>
                        <a:pt x="1279674" y="2158103"/>
                        <a:pt x="1260519" y="2225070"/>
                      </a:cubicBezTo>
                      <a:cubicBezTo>
                        <a:pt x="1260519" y="2225070"/>
                        <a:pt x="1228031" y="2161613"/>
                        <a:pt x="1201071" y="2110891"/>
                      </a:cubicBezTo>
                      <a:cubicBezTo>
                        <a:pt x="1174111" y="2060170"/>
                        <a:pt x="1120666" y="2009540"/>
                        <a:pt x="1126512" y="1911148"/>
                      </a:cubicBezTo>
                      <a:cubicBezTo>
                        <a:pt x="1147524" y="1766603"/>
                        <a:pt x="974070" y="1565702"/>
                        <a:pt x="1010671" y="1623543"/>
                      </a:cubicBezTo>
                      <a:cubicBezTo>
                        <a:pt x="1038578" y="1667125"/>
                        <a:pt x="1101923" y="1814221"/>
                        <a:pt x="1106608" y="1869558"/>
                      </a:cubicBezTo>
                      <a:cubicBezTo>
                        <a:pt x="1094032" y="2004215"/>
                        <a:pt x="1145611" y="2045488"/>
                        <a:pt x="1102867" y="1998573"/>
                      </a:cubicBezTo>
                      <a:cubicBezTo>
                        <a:pt x="1042704" y="1921476"/>
                        <a:pt x="875401" y="1794693"/>
                        <a:pt x="873916" y="1692747"/>
                      </a:cubicBezTo>
                      <a:cubicBezTo>
                        <a:pt x="875075" y="1647773"/>
                        <a:pt x="815776" y="1420326"/>
                        <a:pt x="770080" y="1294725"/>
                      </a:cubicBezTo>
                      <a:cubicBezTo>
                        <a:pt x="725403" y="1171935"/>
                        <a:pt x="739813" y="1017117"/>
                        <a:pt x="720858" y="942370"/>
                      </a:cubicBezTo>
                      <a:cubicBezTo>
                        <a:pt x="684288" y="1199312"/>
                        <a:pt x="768560" y="1314936"/>
                        <a:pt x="826011" y="1554537"/>
                      </a:cubicBezTo>
                      <a:cubicBezTo>
                        <a:pt x="828192" y="1591468"/>
                        <a:pt x="854331" y="1731506"/>
                        <a:pt x="854331" y="1731506"/>
                      </a:cubicBezTo>
                      <a:cubicBezTo>
                        <a:pt x="771825" y="1642449"/>
                        <a:pt x="781891" y="1437656"/>
                        <a:pt x="727047" y="1375658"/>
                      </a:cubicBezTo>
                      <a:cubicBezTo>
                        <a:pt x="640850" y="1281677"/>
                        <a:pt x="619549" y="1306571"/>
                        <a:pt x="578267" y="1218711"/>
                      </a:cubicBezTo>
                      <a:cubicBezTo>
                        <a:pt x="536984" y="1130852"/>
                        <a:pt x="458426" y="888745"/>
                        <a:pt x="450944" y="872553"/>
                      </a:cubicBezTo>
                      <a:cubicBezTo>
                        <a:pt x="443461" y="856360"/>
                        <a:pt x="464211" y="985771"/>
                        <a:pt x="479850" y="1035477"/>
                      </a:cubicBezTo>
                      <a:cubicBezTo>
                        <a:pt x="515391" y="1148438"/>
                        <a:pt x="567731" y="1261766"/>
                        <a:pt x="605015" y="1307265"/>
                      </a:cubicBezTo>
                      <a:cubicBezTo>
                        <a:pt x="781044" y="1457026"/>
                        <a:pt x="723994" y="1501526"/>
                        <a:pt x="776570" y="1646575"/>
                      </a:cubicBezTo>
                      <a:cubicBezTo>
                        <a:pt x="798054" y="1702285"/>
                        <a:pt x="877060" y="1789883"/>
                        <a:pt x="877060" y="1789883"/>
                      </a:cubicBezTo>
                      <a:cubicBezTo>
                        <a:pt x="877060" y="1789883"/>
                        <a:pt x="806263" y="1749170"/>
                        <a:pt x="767355" y="1697842"/>
                      </a:cubicBezTo>
                      <a:cubicBezTo>
                        <a:pt x="664777" y="1419937"/>
                        <a:pt x="644031" y="1477016"/>
                        <a:pt x="578687" y="1326850"/>
                      </a:cubicBezTo>
                      <a:cubicBezTo>
                        <a:pt x="556572" y="1275899"/>
                        <a:pt x="493125" y="1153048"/>
                        <a:pt x="471061" y="1119822"/>
                      </a:cubicBezTo>
                      <a:cubicBezTo>
                        <a:pt x="399897" y="1010502"/>
                        <a:pt x="320637" y="942902"/>
                        <a:pt x="220998" y="882388"/>
                      </a:cubicBezTo>
                      <a:cubicBezTo>
                        <a:pt x="292366" y="941713"/>
                        <a:pt x="376915" y="1016570"/>
                        <a:pt x="430619" y="1098116"/>
                      </a:cubicBezTo>
                      <a:cubicBezTo>
                        <a:pt x="316876" y="1007608"/>
                        <a:pt x="145578" y="911111"/>
                        <a:pt x="-6" y="861058"/>
                      </a:cubicBezTo>
                      <a:cubicBezTo>
                        <a:pt x="-6" y="861058"/>
                        <a:pt x="195036" y="951005"/>
                        <a:pt x="271753" y="1007612"/>
                      </a:cubicBezTo>
                      <a:cubicBezTo>
                        <a:pt x="348469" y="1064220"/>
                        <a:pt x="450246" y="1132174"/>
                        <a:pt x="469269" y="1169547"/>
                      </a:cubicBezTo>
                      <a:cubicBezTo>
                        <a:pt x="582379" y="1446472"/>
                        <a:pt x="691975" y="1541944"/>
                        <a:pt x="693687" y="1581970"/>
                      </a:cubicBezTo>
                      <a:cubicBezTo>
                        <a:pt x="756090" y="1785782"/>
                        <a:pt x="829097" y="1783961"/>
                        <a:pt x="868925" y="1823581"/>
                      </a:cubicBezTo>
                      <a:cubicBezTo>
                        <a:pt x="949593" y="1904824"/>
                        <a:pt x="1036639" y="1989900"/>
                        <a:pt x="1055752" y="2009072"/>
                      </a:cubicBezTo>
                      <a:cubicBezTo>
                        <a:pt x="1141993" y="2055907"/>
                        <a:pt x="1206918" y="2177955"/>
                        <a:pt x="1216974" y="2244190"/>
                      </a:cubicBezTo>
                      <a:cubicBezTo>
                        <a:pt x="1218027" y="2272509"/>
                        <a:pt x="1185785" y="2392960"/>
                        <a:pt x="1179150" y="2442923"/>
                      </a:cubicBezTo>
                      <a:cubicBezTo>
                        <a:pt x="1154678" y="2551827"/>
                        <a:pt x="1168463" y="2578461"/>
                        <a:pt x="1184636" y="2702785"/>
                      </a:cubicBezTo>
                      <a:cubicBezTo>
                        <a:pt x="1203021" y="2927263"/>
                        <a:pt x="1264577" y="2948503"/>
                        <a:pt x="1354192" y="3301214"/>
                      </a:cubicBezTo>
                      <a:close/>
                    </a:path>
                  </a:pathLst>
                </a:custGeom>
                <a:grpFill/>
                <a:ln w="133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ECB206D6-3184-03FA-2E91-B24178E459F6}"/>
                    </a:ext>
                  </a:extLst>
                </p:cNvPr>
                <p:cNvSpPr/>
                <p:nvPr/>
              </p:nvSpPr>
              <p:spPr>
                <a:xfrm>
                  <a:off x="7476872" y="3549313"/>
                  <a:ext cx="1562011" cy="2070284"/>
                </a:xfrm>
                <a:custGeom>
                  <a:avLst/>
                  <a:gdLst>
                    <a:gd name="connsiteX0" fmla="*/ 1562005 w 1562011"/>
                    <a:gd name="connsiteY0" fmla="*/ 1908483 h 2070284"/>
                    <a:gd name="connsiteX1" fmla="*/ 1194913 w 1562011"/>
                    <a:gd name="connsiteY1" fmla="*/ 1355069 h 2070284"/>
                    <a:gd name="connsiteX2" fmla="*/ 1139788 w 1562011"/>
                    <a:gd name="connsiteY2" fmla="*/ 1041760 h 2070284"/>
                    <a:gd name="connsiteX3" fmla="*/ 987820 w 1562011"/>
                    <a:gd name="connsiteY3" fmla="*/ 774555 h 2070284"/>
                    <a:gd name="connsiteX4" fmla="*/ 794441 w 1562011"/>
                    <a:gd name="connsiteY4" fmla="*/ 201117 h 2070284"/>
                    <a:gd name="connsiteX5" fmla="*/ 836216 w 1562011"/>
                    <a:gd name="connsiteY5" fmla="*/ 580561 h 2070284"/>
                    <a:gd name="connsiteX6" fmla="*/ 1112013 w 1562011"/>
                    <a:gd name="connsiteY6" fmla="*/ 1069889 h 2070284"/>
                    <a:gd name="connsiteX7" fmla="*/ 940487 w 1562011"/>
                    <a:gd name="connsiteY7" fmla="*/ 903936 h 2070284"/>
                    <a:gd name="connsiteX8" fmla="*/ 682625 w 1562011"/>
                    <a:gd name="connsiteY8" fmla="*/ 613333 h 2070284"/>
                    <a:gd name="connsiteX9" fmla="*/ 613784 w 1562011"/>
                    <a:gd name="connsiteY9" fmla="*/ 299370 h 2070284"/>
                    <a:gd name="connsiteX10" fmla="*/ 423909 w 1562011"/>
                    <a:gd name="connsiteY10" fmla="*/ 51119 h 2070284"/>
                    <a:gd name="connsiteX11" fmla="*/ 127257 w 1562011"/>
                    <a:gd name="connsiteY11" fmla="*/ 105 h 2070284"/>
                    <a:gd name="connsiteX12" fmla="*/ 471466 w 1562011"/>
                    <a:gd name="connsiteY12" fmla="*/ 93200 h 2070284"/>
                    <a:gd name="connsiteX13" fmla="*/ 635282 w 1562011"/>
                    <a:gd name="connsiteY13" fmla="*/ 389475 h 2070284"/>
                    <a:gd name="connsiteX14" fmla="*/ 326645 w 1562011"/>
                    <a:gd name="connsiteY14" fmla="*/ 204588 h 2070284"/>
                    <a:gd name="connsiteX15" fmla="*/ 16424 w 1562011"/>
                    <a:gd name="connsiteY15" fmla="*/ 206016 h 2070284"/>
                    <a:gd name="connsiteX16" fmla="*/ 391227 w 1562011"/>
                    <a:gd name="connsiteY16" fmla="*/ 257289 h 2070284"/>
                    <a:gd name="connsiteX17" fmla="*/ -6 w 1562011"/>
                    <a:gd name="connsiteY17" fmla="*/ 307261 h 2070284"/>
                    <a:gd name="connsiteX18" fmla="*/ 412536 w 1562011"/>
                    <a:gd name="connsiteY18" fmla="*/ 278654 h 2070284"/>
                    <a:gd name="connsiteX19" fmla="*/ 535158 w 1562011"/>
                    <a:gd name="connsiteY19" fmla="*/ 362260 h 2070284"/>
                    <a:gd name="connsiteX20" fmla="*/ 641517 w 1562011"/>
                    <a:gd name="connsiteY20" fmla="*/ 454530 h 2070284"/>
                    <a:gd name="connsiteX21" fmla="*/ 671186 w 1562011"/>
                    <a:gd name="connsiteY21" fmla="*/ 671930 h 2070284"/>
                    <a:gd name="connsiteX22" fmla="*/ 935324 w 1562011"/>
                    <a:gd name="connsiteY22" fmla="*/ 946579 h 2070284"/>
                    <a:gd name="connsiteX23" fmla="*/ 1093923 w 1562011"/>
                    <a:gd name="connsiteY23" fmla="*/ 1121678 h 2070284"/>
                    <a:gd name="connsiteX24" fmla="*/ 1189364 w 1562011"/>
                    <a:gd name="connsiteY24" fmla="*/ 1444350 h 2070284"/>
                    <a:gd name="connsiteX25" fmla="*/ 1544994 w 1562011"/>
                    <a:gd name="connsiteY25" fmla="*/ 2070264 h 2070284"/>
                    <a:gd name="connsiteX26" fmla="*/ 1561988 w 1562011"/>
                    <a:gd name="connsiteY26" fmla="*/ 1908508 h 2070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62011" h="2070284">
                      <a:moveTo>
                        <a:pt x="1562005" y="1908483"/>
                      </a:moveTo>
                      <a:cubicBezTo>
                        <a:pt x="1469717" y="1790929"/>
                        <a:pt x="1386184" y="1721874"/>
                        <a:pt x="1194913" y="1355069"/>
                      </a:cubicBezTo>
                      <a:cubicBezTo>
                        <a:pt x="1154002" y="1236753"/>
                        <a:pt x="1117018" y="1167064"/>
                        <a:pt x="1139788" y="1041760"/>
                      </a:cubicBezTo>
                      <a:cubicBezTo>
                        <a:pt x="1094247" y="936331"/>
                        <a:pt x="1035032" y="842581"/>
                        <a:pt x="987820" y="774555"/>
                      </a:cubicBezTo>
                      <a:cubicBezTo>
                        <a:pt x="818809" y="581531"/>
                        <a:pt x="794887" y="381214"/>
                        <a:pt x="794441" y="201117"/>
                      </a:cubicBezTo>
                      <a:cubicBezTo>
                        <a:pt x="774366" y="335071"/>
                        <a:pt x="774966" y="415370"/>
                        <a:pt x="836216" y="580561"/>
                      </a:cubicBezTo>
                      <a:cubicBezTo>
                        <a:pt x="885704" y="713575"/>
                        <a:pt x="1105975" y="947891"/>
                        <a:pt x="1112013" y="1069889"/>
                      </a:cubicBezTo>
                      <a:cubicBezTo>
                        <a:pt x="1011819" y="973442"/>
                        <a:pt x="971110" y="936598"/>
                        <a:pt x="940487" y="903936"/>
                      </a:cubicBezTo>
                      <a:cubicBezTo>
                        <a:pt x="892470" y="860642"/>
                        <a:pt x="696719" y="761341"/>
                        <a:pt x="682625" y="613333"/>
                      </a:cubicBezTo>
                      <a:cubicBezTo>
                        <a:pt x="659921" y="375057"/>
                        <a:pt x="660009" y="383292"/>
                        <a:pt x="613784" y="299370"/>
                      </a:cubicBezTo>
                      <a:cubicBezTo>
                        <a:pt x="503941" y="99953"/>
                        <a:pt x="538074" y="86305"/>
                        <a:pt x="423909" y="51119"/>
                      </a:cubicBezTo>
                      <a:cubicBezTo>
                        <a:pt x="381103" y="37926"/>
                        <a:pt x="224214" y="-2560"/>
                        <a:pt x="127257" y="105"/>
                      </a:cubicBezTo>
                      <a:cubicBezTo>
                        <a:pt x="276504" y="46765"/>
                        <a:pt x="396779" y="62232"/>
                        <a:pt x="471466" y="93200"/>
                      </a:cubicBezTo>
                      <a:cubicBezTo>
                        <a:pt x="536462" y="193008"/>
                        <a:pt x="591079" y="315035"/>
                        <a:pt x="635282" y="389475"/>
                      </a:cubicBezTo>
                      <a:cubicBezTo>
                        <a:pt x="648447" y="463427"/>
                        <a:pt x="459510" y="225610"/>
                        <a:pt x="326645" y="204588"/>
                      </a:cubicBezTo>
                      <a:cubicBezTo>
                        <a:pt x="188821" y="182780"/>
                        <a:pt x="160662" y="173638"/>
                        <a:pt x="16424" y="206016"/>
                      </a:cubicBezTo>
                      <a:cubicBezTo>
                        <a:pt x="214762" y="178345"/>
                        <a:pt x="367631" y="237895"/>
                        <a:pt x="391227" y="257289"/>
                      </a:cubicBezTo>
                      <a:cubicBezTo>
                        <a:pt x="261469" y="253395"/>
                        <a:pt x="128158" y="269576"/>
                        <a:pt x="-6" y="307261"/>
                      </a:cubicBezTo>
                      <a:cubicBezTo>
                        <a:pt x="238586" y="277000"/>
                        <a:pt x="280888" y="272992"/>
                        <a:pt x="412536" y="278654"/>
                      </a:cubicBezTo>
                      <a:cubicBezTo>
                        <a:pt x="436234" y="279673"/>
                        <a:pt x="514026" y="343236"/>
                        <a:pt x="535158" y="362260"/>
                      </a:cubicBezTo>
                      <a:cubicBezTo>
                        <a:pt x="547093" y="380103"/>
                        <a:pt x="587888" y="393215"/>
                        <a:pt x="641517" y="454530"/>
                      </a:cubicBezTo>
                      <a:cubicBezTo>
                        <a:pt x="627963" y="294772"/>
                        <a:pt x="650684" y="547798"/>
                        <a:pt x="671186" y="671930"/>
                      </a:cubicBezTo>
                      <a:cubicBezTo>
                        <a:pt x="713504" y="812982"/>
                        <a:pt x="858746" y="890509"/>
                        <a:pt x="935324" y="946579"/>
                      </a:cubicBezTo>
                      <a:cubicBezTo>
                        <a:pt x="1031466" y="1016331"/>
                        <a:pt x="1089479" y="1096290"/>
                        <a:pt x="1093923" y="1121678"/>
                      </a:cubicBezTo>
                      <a:cubicBezTo>
                        <a:pt x="1117728" y="1257394"/>
                        <a:pt x="1068425" y="1119975"/>
                        <a:pt x="1189364" y="1444350"/>
                      </a:cubicBezTo>
                      <a:cubicBezTo>
                        <a:pt x="1238210" y="1558766"/>
                        <a:pt x="1531919" y="1965300"/>
                        <a:pt x="1544994" y="2070264"/>
                      </a:cubicBezTo>
                      <a:cubicBezTo>
                        <a:pt x="1551687" y="1994839"/>
                        <a:pt x="1541188" y="2056488"/>
                        <a:pt x="1561988" y="1908508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" name="图形 37">
                  <a:extLst>
                    <a:ext uri="{FF2B5EF4-FFF2-40B4-BE49-F238E27FC236}">
                      <a16:creationId xmlns:a16="http://schemas.microsoft.com/office/drawing/2014/main" id="{5D0D2A22-6CCF-0CAF-ABC6-C21E6F2B7F37}"/>
                    </a:ext>
                  </a:extLst>
                </p:cNvPr>
                <p:cNvGrpSpPr/>
                <p:nvPr/>
              </p:nvGrpSpPr>
              <p:grpSpPr>
                <a:xfrm>
                  <a:off x="9008129" y="837697"/>
                  <a:ext cx="2612280" cy="4069735"/>
                  <a:chOff x="9008129" y="837697"/>
                  <a:chExt cx="2612280" cy="4069735"/>
                </a:xfrm>
                <a:grpFill/>
              </p:grpSpPr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027E675F-FC2D-AD82-0DE9-FF3AE0439F2F}"/>
                      </a:ext>
                    </a:extLst>
                  </p:cNvPr>
                  <p:cNvSpPr/>
                  <p:nvPr/>
                </p:nvSpPr>
                <p:spPr>
                  <a:xfrm>
                    <a:off x="9584620" y="1718084"/>
                    <a:ext cx="2035788" cy="2529114"/>
                  </a:xfrm>
                  <a:custGeom>
                    <a:avLst/>
                    <a:gdLst>
                      <a:gd name="connsiteX0" fmla="*/ 1163965 w 2035788"/>
                      <a:gd name="connsiteY0" fmla="*/ 1518600 h 2529114"/>
                      <a:gd name="connsiteX1" fmla="*/ 1364986 w 2035788"/>
                      <a:gd name="connsiteY1" fmla="*/ 1284285 h 2529114"/>
                      <a:gd name="connsiteX2" fmla="*/ 1536947 w 2035788"/>
                      <a:gd name="connsiteY2" fmla="*/ 996136 h 2529114"/>
                      <a:gd name="connsiteX3" fmla="*/ 1611442 w 2035788"/>
                      <a:gd name="connsiteY3" fmla="*/ 770134 h 2529114"/>
                      <a:gd name="connsiteX4" fmla="*/ 1650870 w 2035788"/>
                      <a:gd name="connsiteY4" fmla="*/ 584858 h 2529114"/>
                      <a:gd name="connsiteX5" fmla="*/ 1627144 w 2035788"/>
                      <a:gd name="connsiteY5" fmla="*/ 767899 h 2529114"/>
                      <a:gd name="connsiteX6" fmla="*/ 1538686 w 2035788"/>
                      <a:gd name="connsiteY6" fmla="*/ 1030651 h 2529114"/>
                      <a:gd name="connsiteX7" fmla="*/ 1398328 w 2035788"/>
                      <a:gd name="connsiteY7" fmla="*/ 1283396 h 2529114"/>
                      <a:gd name="connsiteX8" fmla="*/ 1287524 w 2035788"/>
                      <a:gd name="connsiteY8" fmla="*/ 1438240 h 2529114"/>
                      <a:gd name="connsiteX9" fmla="*/ 1344006 w 2035788"/>
                      <a:gd name="connsiteY9" fmla="*/ 1421520 h 2529114"/>
                      <a:gd name="connsiteX10" fmla="*/ 1473991 w 2035788"/>
                      <a:gd name="connsiteY10" fmla="*/ 1333499 h 2529114"/>
                      <a:gd name="connsiteX11" fmla="*/ 1635154 w 2035788"/>
                      <a:gd name="connsiteY11" fmla="*/ 1123199 h 2529114"/>
                      <a:gd name="connsiteX12" fmla="*/ 1866471 w 2035788"/>
                      <a:gd name="connsiteY12" fmla="*/ 980211 h 2529114"/>
                      <a:gd name="connsiteX13" fmla="*/ 2035868 w 2035788"/>
                      <a:gd name="connsiteY13" fmla="*/ 632535 h 2529114"/>
                      <a:gd name="connsiteX14" fmla="*/ 1828246 w 2035788"/>
                      <a:gd name="connsiteY14" fmla="*/ 1054216 h 2529114"/>
                      <a:gd name="connsiteX15" fmla="*/ 1568691 w 2035788"/>
                      <a:gd name="connsiteY15" fmla="*/ 1242759 h 2529114"/>
                      <a:gd name="connsiteX16" fmla="*/ 1275495 w 2035788"/>
                      <a:gd name="connsiteY16" fmla="*/ 1478588 h 2529114"/>
                      <a:gd name="connsiteX17" fmla="*/ 1141342 w 2035788"/>
                      <a:gd name="connsiteY17" fmla="*/ 1605838 h 2529114"/>
                      <a:gd name="connsiteX18" fmla="*/ 929989 w 2035788"/>
                      <a:gd name="connsiteY18" fmla="*/ 1617520 h 2529114"/>
                      <a:gd name="connsiteX19" fmla="*/ 710994 w 2035788"/>
                      <a:gd name="connsiteY19" fmla="*/ 1673757 h 2529114"/>
                      <a:gd name="connsiteX20" fmla="*/ 507312 w 2035788"/>
                      <a:gd name="connsiteY20" fmla="*/ 1864018 h 2529114"/>
                      <a:gd name="connsiteX21" fmla="*/ 121365 w 2035788"/>
                      <a:gd name="connsiteY21" fmla="*/ 2268544 h 2529114"/>
                      <a:gd name="connsiteX22" fmla="*/ 79 w 2035788"/>
                      <a:gd name="connsiteY22" fmla="*/ 2529205 h 2529114"/>
                      <a:gd name="connsiteX23" fmla="*/ 27782 w 2035788"/>
                      <a:gd name="connsiteY23" fmla="*/ 2337875 h 2529114"/>
                      <a:gd name="connsiteX24" fmla="*/ 32044 w 2035788"/>
                      <a:gd name="connsiteY24" fmla="*/ 2208799 h 2529114"/>
                      <a:gd name="connsiteX25" fmla="*/ 167215 w 2035788"/>
                      <a:gd name="connsiteY25" fmla="*/ 2075603 h 2529114"/>
                      <a:gd name="connsiteX26" fmla="*/ 450207 w 2035788"/>
                      <a:gd name="connsiteY26" fmla="*/ 1824805 h 2529114"/>
                      <a:gd name="connsiteX27" fmla="*/ 708733 w 2035788"/>
                      <a:gd name="connsiteY27" fmla="*/ 1567832 h 2529114"/>
                      <a:gd name="connsiteX28" fmla="*/ 877299 w 2035788"/>
                      <a:gd name="connsiteY28" fmla="*/ 1120789 h 2529114"/>
                      <a:gd name="connsiteX29" fmla="*/ 949025 w 2035788"/>
                      <a:gd name="connsiteY29" fmla="*/ 791830 h 2529114"/>
                      <a:gd name="connsiteX30" fmla="*/ 973162 w 2035788"/>
                      <a:gd name="connsiteY30" fmla="*/ 621283 h 2529114"/>
                      <a:gd name="connsiteX31" fmla="*/ 1031048 w 2035788"/>
                      <a:gd name="connsiteY31" fmla="*/ 462366 h 2529114"/>
                      <a:gd name="connsiteX32" fmla="*/ 1152759 w 2035788"/>
                      <a:gd name="connsiteY32" fmla="*/ 288587 h 2529114"/>
                      <a:gd name="connsiteX33" fmla="*/ 1157220 w 2035788"/>
                      <a:gd name="connsiteY33" fmla="*/ 128565 h 2529114"/>
                      <a:gd name="connsiteX34" fmla="*/ 1225205 w 2035788"/>
                      <a:gd name="connsiteY34" fmla="*/ 90 h 2529114"/>
                      <a:gd name="connsiteX35" fmla="*/ 1179951 w 2035788"/>
                      <a:gd name="connsiteY35" fmla="*/ 100220 h 2529114"/>
                      <a:gd name="connsiteX36" fmla="*/ 1171826 w 2035788"/>
                      <a:gd name="connsiteY36" fmla="*/ 296500 h 2529114"/>
                      <a:gd name="connsiteX37" fmla="*/ 1031161 w 2035788"/>
                      <a:gd name="connsiteY37" fmla="*/ 521276 h 2529114"/>
                      <a:gd name="connsiteX38" fmla="*/ 955372 w 2035788"/>
                      <a:gd name="connsiteY38" fmla="*/ 948376 h 2529114"/>
                      <a:gd name="connsiteX39" fmla="*/ 882417 w 2035788"/>
                      <a:gd name="connsiteY39" fmla="*/ 1239840 h 2529114"/>
                      <a:gd name="connsiteX40" fmla="*/ 792531 w 2035788"/>
                      <a:gd name="connsiteY40" fmla="*/ 1496033 h 2529114"/>
                      <a:gd name="connsiteX41" fmla="*/ 754109 w 2035788"/>
                      <a:gd name="connsiteY41" fmla="*/ 1600987 h 2529114"/>
                      <a:gd name="connsiteX42" fmla="*/ 909284 w 2035788"/>
                      <a:gd name="connsiteY42" fmla="*/ 1559616 h 2529114"/>
                      <a:gd name="connsiteX43" fmla="*/ 996039 w 2035788"/>
                      <a:gd name="connsiteY43" fmla="*/ 1485466 h 2529114"/>
                      <a:gd name="connsiteX44" fmla="*/ 1066758 w 2035788"/>
                      <a:gd name="connsiteY44" fmla="*/ 1236818 h 2529114"/>
                      <a:gd name="connsiteX45" fmla="*/ 1067443 w 2035788"/>
                      <a:gd name="connsiteY45" fmla="*/ 1054149 h 2529114"/>
                      <a:gd name="connsiteX46" fmla="*/ 1163478 w 2035788"/>
                      <a:gd name="connsiteY46" fmla="*/ 800155 h 2529114"/>
                      <a:gd name="connsiteX47" fmla="*/ 1078659 w 2035788"/>
                      <a:gd name="connsiteY47" fmla="*/ 1063184 h 2529114"/>
                      <a:gd name="connsiteX48" fmla="*/ 1087354 w 2035788"/>
                      <a:gd name="connsiteY48" fmla="*/ 1235076 h 2529114"/>
                      <a:gd name="connsiteX49" fmla="*/ 1039765 w 2035788"/>
                      <a:gd name="connsiteY49" fmla="*/ 1424772 h 2529114"/>
                      <a:gd name="connsiteX50" fmla="*/ 1116109 w 2035788"/>
                      <a:gd name="connsiteY50" fmla="*/ 1261686 h 2529114"/>
                      <a:gd name="connsiteX51" fmla="*/ 1131446 w 2035788"/>
                      <a:gd name="connsiteY51" fmla="*/ 1163516 h 2529114"/>
                      <a:gd name="connsiteX52" fmla="*/ 1187766 w 2035788"/>
                      <a:gd name="connsiteY52" fmla="*/ 1030440 h 2529114"/>
                      <a:gd name="connsiteX53" fmla="*/ 1336675 w 2035788"/>
                      <a:gd name="connsiteY53" fmla="*/ 809184 h 2529114"/>
                      <a:gd name="connsiteX54" fmla="*/ 1265323 w 2035788"/>
                      <a:gd name="connsiteY54" fmla="*/ 927511 h 2529114"/>
                      <a:gd name="connsiteX55" fmla="*/ 1161151 w 2035788"/>
                      <a:gd name="connsiteY55" fmla="*/ 1118121 h 2529114"/>
                      <a:gd name="connsiteX56" fmla="*/ 1119176 w 2035788"/>
                      <a:gd name="connsiteY56" fmla="*/ 1318246 h 2529114"/>
                      <a:gd name="connsiteX57" fmla="*/ 1000029 w 2035788"/>
                      <a:gd name="connsiteY57" fmla="*/ 1551552 h 2529114"/>
                      <a:gd name="connsiteX58" fmla="*/ 1090260 w 2035788"/>
                      <a:gd name="connsiteY58" fmla="*/ 1546457 h 2529114"/>
                      <a:gd name="connsiteX59" fmla="*/ 1163972 w 2035788"/>
                      <a:gd name="connsiteY59" fmla="*/ 1518594 h 2529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</a:cxnLst>
                    <a:rect l="l" t="t" r="r" b="b"/>
                    <a:pathLst>
                      <a:path w="2035788" h="2529114">
                        <a:moveTo>
                          <a:pt x="1163965" y="1518600"/>
                        </a:moveTo>
                        <a:cubicBezTo>
                          <a:pt x="1248782" y="1440862"/>
                          <a:pt x="1317289" y="1383794"/>
                          <a:pt x="1364986" y="1284285"/>
                        </a:cubicBezTo>
                        <a:cubicBezTo>
                          <a:pt x="1412682" y="1184775"/>
                          <a:pt x="1495456" y="1044539"/>
                          <a:pt x="1536947" y="996136"/>
                        </a:cubicBezTo>
                        <a:cubicBezTo>
                          <a:pt x="1578437" y="947732"/>
                          <a:pt x="1606759" y="812338"/>
                          <a:pt x="1611442" y="770134"/>
                        </a:cubicBezTo>
                        <a:cubicBezTo>
                          <a:pt x="1616125" y="727930"/>
                          <a:pt x="1650870" y="584858"/>
                          <a:pt x="1650870" y="584858"/>
                        </a:cubicBezTo>
                        <a:cubicBezTo>
                          <a:pt x="1650870" y="584858"/>
                          <a:pt x="1639167" y="727557"/>
                          <a:pt x="1627144" y="767899"/>
                        </a:cubicBezTo>
                        <a:cubicBezTo>
                          <a:pt x="1615120" y="808241"/>
                          <a:pt x="1630832" y="880393"/>
                          <a:pt x="1538686" y="1030651"/>
                        </a:cubicBezTo>
                        <a:cubicBezTo>
                          <a:pt x="1446539" y="1180909"/>
                          <a:pt x="1418915" y="1208022"/>
                          <a:pt x="1398328" y="1283396"/>
                        </a:cubicBezTo>
                        <a:cubicBezTo>
                          <a:pt x="1377741" y="1358770"/>
                          <a:pt x="1287524" y="1438240"/>
                          <a:pt x="1287524" y="1438240"/>
                        </a:cubicBezTo>
                        <a:cubicBezTo>
                          <a:pt x="1287524" y="1438240"/>
                          <a:pt x="1301698" y="1444920"/>
                          <a:pt x="1344006" y="1421520"/>
                        </a:cubicBezTo>
                        <a:cubicBezTo>
                          <a:pt x="1386314" y="1398119"/>
                          <a:pt x="1438212" y="1408132"/>
                          <a:pt x="1473991" y="1333499"/>
                        </a:cubicBezTo>
                        <a:cubicBezTo>
                          <a:pt x="1509770" y="1258866"/>
                          <a:pt x="1603649" y="1143129"/>
                          <a:pt x="1635154" y="1123199"/>
                        </a:cubicBezTo>
                        <a:cubicBezTo>
                          <a:pt x="1666658" y="1103268"/>
                          <a:pt x="1831305" y="1036400"/>
                          <a:pt x="1866471" y="980211"/>
                        </a:cubicBezTo>
                        <a:cubicBezTo>
                          <a:pt x="1936778" y="870718"/>
                          <a:pt x="1997941" y="762883"/>
                          <a:pt x="2035868" y="632535"/>
                        </a:cubicBezTo>
                        <a:cubicBezTo>
                          <a:pt x="2021012" y="779799"/>
                          <a:pt x="1923768" y="989234"/>
                          <a:pt x="1828246" y="1054216"/>
                        </a:cubicBezTo>
                        <a:cubicBezTo>
                          <a:pt x="1745467" y="1112688"/>
                          <a:pt x="1611212" y="1145381"/>
                          <a:pt x="1568691" y="1242759"/>
                        </a:cubicBezTo>
                        <a:cubicBezTo>
                          <a:pt x="1421157" y="1498231"/>
                          <a:pt x="1431629" y="1411984"/>
                          <a:pt x="1275495" y="1478588"/>
                        </a:cubicBezTo>
                        <a:cubicBezTo>
                          <a:pt x="1275495" y="1478588"/>
                          <a:pt x="1175697" y="1599026"/>
                          <a:pt x="1141342" y="1605838"/>
                        </a:cubicBezTo>
                        <a:cubicBezTo>
                          <a:pt x="1106988" y="1612649"/>
                          <a:pt x="988919" y="1601418"/>
                          <a:pt x="929989" y="1617520"/>
                        </a:cubicBezTo>
                        <a:cubicBezTo>
                          <a:pt x="871059" y="1633622"/>
                          <a:pt x="716498" y="1656553"/>
                          <a:pt x="710994" y="1673757"/>
                        </a:cubicBezTo>
                        <a:cubicBezTo>
                          <a:pt x="705491" y="1690960"/>
                          <a:pt x="600389" y="1797666"/>
                          <a:pt x="507312" y="1864018"/>
                        </a:cubicBezTo>
                        <a:cubicBezTo>
                          <a:pt x="385542" y="1965847"/>
                          <a:pt x="178236" y="2157236"/>
                          <a:pt x="121365" y="2268544"/>
                        </a:cubicBezTo>
                        <a:cubicBezTo>
                          <a:pt x="70708" y="2370406"/>
                          <a:pt x="79" y="2529205"/>
                          <a:pt x="79" y="2529205"/>
                        </a:cubicBezTo>
                        <a:cubicBezTo>
                          <a:pt x="79" y="2529205"/>
                          <a:pt x="22179" y="2370540"/>
                          <a:pt x="27782" y="2337875"/>
                        </a:cubicBezTo>
                        <a:cubicBezTo>
                          <a:pt x="33385" y="2305209"/>
                          <a:pt x="32044" y="2208799"/>
                          <a:pt x="32044" y="2208799"/>
                        </a:cubicBezTo>
                        <a:cubicBezTo>
                          <a:pt x="32044" y="2208799"/>
                          <a:pt x="110947" y="2135764"/>
                          <a:pt x="167215" y="2075603"/>
                        </a:cubicBezTo>
                        <a:cubicBezTo>
                          <a:pt x="223483" y="2015442"/>
                          <a:pt x="374362" y="1880020"/>
                          <a:pt x="450207" y="1824805"/>
                        </a:cubicBezTo>
                        <a:cubicBezTo>
                          <a:pt x="526053" y="1769590"/>
                          <a:pt x="645428" y="1654102"/>
                          <a:pt x="708733" y="1567832"/>
                        </a:cubicBezTo>
                        <a:cubicBezTo>
                          <a:pt x="772038" y="1481561"/>
                          <a:pt x="848566" y="1243678"/>
                          <a:pt x="877299" y="1120789"/>
                        </a:cubicBezTo>
                        <a:cubicBezTo>
                          <a:pt x="906032" y="997901"/>
                          <a:pt x="941795" y="848883"/>
                          <a:pt x="949025" y="791830"/>
                        </a:cubicBezTo>
                        <a:cubicBezTo>
                          <a:pt x="956255" y="734777"/>
                          <a:pt x="960019" y="683046"/>
                          <a:pt x="973162" y="621283"/>
                        </a:cubicBezTo>
                        <a:cubicBezTo>
                          <a:pt x="986305" y="559521"/>
                          <a:pt x="990379" y="535764"/>
                          <a:pt x="1031048" y="462366"/>
                        </a:cubicBezTo>
                        <a:cubicBezTo>
                          <a:pt x="1071718" y="388968"/>
                          <a:pt x="1144198" y="323607"/>
                          <a:pt x="1152759" y="288587"/>
                        </a:cubicBezTo>
                        <a:cubicBezTo>
                          <a:pt x="1161321" y="253567"/>
                          <a:pt x="1153456" y="180301"/>
                          <a:pt x="1157220" y="128565"/>
                        </a:cubicBezTo>
                        <a:cubicBezTo>
                          <a:pt x="1160984" y="76829"/>
                          <a:pt x="1225205" y="90"/>
                          <a:pt x="1225205" y="90"/>
                        </a:cubicBezTo>
                        <a:cubicBezTo>
                          <a:pt x="1225205" y="90"/>
                          <a:pt x="1186064" y="64576"/>
                          <a:pt x="1179951" y="100220"/>
                        </a:cubicBezTo>
                        <a:cubicBezTo>
                          <a:pt x="1173839" y="135863"/>
                          <a:pt x="1204645" y="224213"/>
                          <a:pt x="1171826" y="296500"/>
                        </a:cubicBezTo>
                        <a:cubicBezTo>
                          <a:pt x="1139007" y="368786"/>
                          <a:pt x="1060617" y="438850"/>
                          <a:pt x="1031161" y="521276"/>
                        </a:cubicBezTo>
                        <a:cubicBezTo>
                          <a:pt x="1001706" y="603702"/>
                          <a:pt x="961994" y="909764"/>
                          <a:pt x="955372" y="948376"/>
                        </a:cubicBezTo>
                        <a:cubicBezTo>
                          <a:pt x="948751" y="986988"/>
                          <a:pt x="895870" y="1206046"/>
                          <a:pt x="882417" y="1239840"/>
                        </a:cubicBezTo>
                        <a:cubicBezTo>
                          <a:pt x="868964" y="1273635"/>
                          <a:pt x="834220" y="1416694"/>
                          <a:pt x="792531" y="1496033"/>
                        </a:cubicBezTo>
                        <a:cubicBezTo>
                          <a:pt x="750843" y="1575371"/>
                          <a:pt x="754109" y="1600987"/>
                          <a:pt x="754109" y="1600987"/>
                        </a:cubicBezTo>
                        <a:cubicBezTo>
                          <a:pt x="754109" y="1600987"/>
                          <a:pt x="889608" y="1570141"/>
                          <a:pt x="909284" y="1559616"/>
                        </a:cubicBezTo>
                        <a:cubicBezTo>
                          <a:pt x="928961" y="1549093"/>
                          <a:pt x="951705" y="1595124"/>
                          <a:pt x="996039" y="1485466"/>
                        </a:cubicBezTo>
                        <a:cubicBezTo>
                          <a:pt x="1040373" y="1375807"/>
                          <a:pt x="1065541" y="1273700"/>
                          <a:pt x="1066758" y="1236818"/>
                        </a:cubicBezTo>
                        <a:cubicBezTo>
                          <a:pt x="1067975" y="1199936"/>
                          <a:pt x="1062759" y="1096353"/>
                          <a:pt x="1067443" y="1054149"/>
                        </a:cubicBezTo>
                        <a:cubicBezTo>
                          <a:pt x="1072127" y="1011945"/>
                          <a:pt x="1163478" y="800155"/>
                          <a:pt x="1163478" y="800155"/>
                        </a:cubicBezTo>
                        <a:cubicBezTo>
                          <a:pt x="1163478" y="800155"/>
                          <a:pt x="1077331" y="1041150"/>
                          <a:pt x="1078659" y="1063184"/>
                        </a:cubicBezTo>
                        <a:cubicBezTo>
                          <a:pt x="1079987" y="1085217"/>
                          <a:pt x="1085006" y="1218977"/>
                          <a:pt x="1087354" y="1235076"/>
                        </a:cubicBezTo>
                        <a:cubicBezTo>
                          <a:pt x="1089701" y="1251174"/>
                          <a:pt x="1039765" y="1424772"/>
                          <a:pt x="1039765" y="1424772"/>
                        </a:cubicBezTo>
                        <a:cubicBezTo>
                          <a:pt x="1039765" y="1424772"/>
                          <a:pt x="1112544" y="1282482"/>
                          <a:pt x="1116109" y="1261686"/>
                        </a:cubicBezTo>
                        <a:cubicBezTo>
                          <a:pt x="1119674" y="1240890"/>
                          <a:pt x="1123807" y="1208070"/>
                          <a:pt x="1131446" y="1163516"/>
                        </a:cubicBezTo>
                        <a:cubicBezTo>
                          <a:pt x="1139086" y="1118962"/>
                          <a:pt x="1127321" y="1129825"/>
                          <a:pt x="1187766" y="1030440"/>
                        </a:cubicBezTo>
                        <a:cubicBezTo>
                          <a:pt x="1248211" y="931056"/>
                          <a:pt x="1336675" y="809184"/>
                          <a:pt x="1336675" y="809184"/>
                        </a:cubicBezTo>
                        <a:cubicBezTo>
                          <a:pt x="1336675" y="809184"/>
                          <a:pt x="1284689" y="889018"/>
                          <a:pt x="1265323" y="927511"/>
                        </a:cubicBezTo>
                        <a:cubicBezTo>
                          <a:pt x="1245958" y="966005"/>
                          <a:pt x="1168184" y="1092003"/>
                          <a:pt x="1161151" y="1118121"/>
                        </a:cubicBezTo>
                        <a:cubicBezTo>
                          <a:pt x="1154118" y="1144239"/>
                          <a:pt x="1144965" y="1272077"/>
                          <a:pt x="1119176" y="1318246"/>
                        </a:cubicBezTo>
                        <a:cubicBezTo>
                          <a:pt x="1093388" y="1364414"/>
                          <a:pt x="1000029" y="1551552"/>
                          <a:pt x="1000029" y="1551552"/>
                        </a:cubicBezTo>
                        <a:cubicBezTo>
                          <a:pt x="1000029" y="1551552"/>
                          <a:pt x="1061815" y="1548567"/>
                          <a:pt x="1090260" y="1546457"/>
                        </a:cubicBezTo>
                        <a:cubicBezTo>
                          <a:pt x="1118706" y="1544346"/>
                          <a:pt x="1163972" y="1518594"/>
                          <a:pt x="1163972" y="1518594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27B9EC8B-BBD6-A93D-7EF9-3F8E166A4F3A}"/>
                      </a:ext>
                    </a:extLst>
                  </p:cNvPr>
                  <p:cNvSpPr/>
                  <p:nvPr/>
                </p:nvSpPr>
                <p:spPr>
                  <a:xfrm>
                    <a:off x="9206143" y="1548450"/>
                    <a:ext cx="1154626" cy="2897191"/>
                  </a:xfrm>
                  <a:custGeom>
                    <a:avLst/>
                    <a:gdLst>
                      <a:gd name="connsiteX0" fmla="*/ 419461 w 1154626"/>
                      <a:gd name="connsiteY0" fmla="*/ 2579771 h 2897191"/>
                      <a:gd name="connsiteX1" fmla="*/ 417693 w 1154626"/>
                      <a:gd name="connsiteY1" fmla="*/ 2706348 h 2897191"/>
                      <a:gd name="connsiteX2" fmla="*/ 400019 w 1154626"/>
                      <a:gd name="connsiteY2" fmla="*/ 2897282 h 2897191"/>
                      <a:gd name="connsiteX3" fmla="*/ 443852 w 1154626"/>
                      <a:gd name="connsiteY3" fmla="*/ 2693481 h 2897191"/>
                      <a:gd name="connsiteX4" fmla="*/ 672199 w 1154626"/>
                      <a:gd name="connsiteY4" fmla="*/ 2277290 h 2897191"/>
                      <a:gd name="connsiteX5" fmla="*/ 734059 w 1154626"/>
                      <a:gd name="connsiteY5" fmla="*/ 1959780 h 2897191"/>
                      <a:gd name="connsiteX6" fmla="*/ 838340 w 1154626"/>
                      <a:gd name="connsiteY6" fmla="*/ 1504977 h 2897191"/>
                      <a:gd name="connsiteX7" fmla="*/ 1009777 w 1154626"/>
                      <a:gd name="connsiteY7" fmla="*/ 1048023 h 2897191"/>
                      <a:gd name="connsiteX8" fmla="*/ 1078707 w 1154626"/>
                      <a:gd name="connsiteY8" fmla="*/ 618965 h 2897191"/>
                      <a:gd name="connsiteX9" fmla="*/ 1154706 w 1154626"/>
                      <a:gd name="connsiteY9" fmla="*/ 438760 h 2897191"/>
                      <a:gd name="connsiteX10" fmla="*/ 1094614 w 1154626"/>
                      <a:gd name="connsiteY10" fmla="*/ 548170 h 2897191"/>
                      <a:gd name="connsiteX11" fmla="*/ 1016848 w 1154626"/>
                      <a:gd name="connsiteY11" fmla="*/ 762699 h 2897191"/>
                      <a:gd name="connsiteX12" fmla="*/ 993871 w 1154626"/>
                      <a:gd name="connsiteY12" fmla="*/ 1005123 h 2897191"/>
                      <a:gd name="connsiteX13" fmla="*/ 946151 w 1154626"/>
                      <a:gd name="connsiteY13" fmla="*/ 1243247 h 2897191"/>
                      <a:gd name="connsiteX14" fmla="*/ 956755 w 1154626"/>
                      <a:gd name="connsiteY14" fmla="*/ 979378 h 2897191"/>
                      <a:gd name="connsiteX15" fmla="*/ 924941 w 1154626"/>
                      <a:gd name="connsiteY15" fmla="*/ 728375 h 2897191"/>
                      <a:gd name="connsiteX16" fmla="*/ 933778 w 1154626"/>
                      <a:gd name="connsiteY16" fmla="*/ 503118 h 2897191"/>
                      <a:gd name="connsiteX17" fmla="*/ 1057499 w 1154626"/>
                      <a:gd name="connsiteY17" fmla="*/ 262844 h 2897191"/>
                      <a:gd name="connsiteX18" fmla="*/ 900196 w 1154626"/>
                      <a:gd name="connsiteY18" fmla="*/ 582493 h 2897191"/>
                      <a:gd name="connsiteX19" fmla="*/ 909033 w 1154626"/>
                      <a:gd name="connsiteY19" fmla="*/ 736953 h 2897191"/>
                      <a:gd name="connsiteX20" fmla="*/ 926707 w 1154626"/>
                      <a:gd name="connsiteY20" fmla="*/ 867819 h 2897191"/>
                      <a:gd name="connsiteX21" fmla="*/ 886057 w 1154626"/>
                      <a:gd name="connsiteY21" fmla="*/ 702630 h 2897191"/>
                      <a:gd name="connsiteX22" fmla="*/ 818895 w 1154626"/>
                      <a:gd name="connsiteY22" fmla="*/ 500968 h 2897191"/>
                      <a:gd name="connsiteX23" fmla="*/ 712852 w 1154626"/>
                      <a:gd name="connsiteY23" fmla="*/ 335779 h 2897191"/>
                      <a:gd name="connsiteX24" fmla="*/ 670434 w 1154626"/>
                      <a:gd name="connsiteY24" fmla="*/ 106233 h 2897191"/>
                      <a:gd name="connsiteX25" fmla="*/ 601504 w 1154626"/>
                      <a:gd name="connsiteY25" fmla="*/ 69763 h 2897191"/>
                      <a:gd name="connsiteX26" fmla="*/ 656294 w 1154626"/>
                      <a:gd name="connsiteY26" fmla="*/ 114815 h 2897191"/>
                      <a:gd name="connsiteX27" fmla="*/ 688108 w 1154626"/>
                      <a:gd name="connsiteY27" fmla="*/ 168447 h 2897191"/>
                      <a:gd name="connsiteX28" fmla="*/ 696945 w 1154626"/>
                      <a:gd name="connsiteY28" fmla="*/ 307891 h 2897191"/>
                      <a:gd name="connsiteX29" fmla="*/ 721689 w 1154626"/>
                      <a:gd name="connsiteY29" fmla="*/ 432317 h 2897191"/>
                      <a:gd name="connsiteX30" fmla="*/ 813595 w 1154626"/>
                      <a:gd name="connsiteY30" fmla="*/ 528855 h 2897191"/>
                      <a:gd name="connsiteX31" fmla="*/ 856013 w 1154626"/>
                      <a:gd name="connsiteY31" fmla="*/ 657570 h 2897191"/>
                      <a:gd name="connsiteX32" fmla="*/ 909036 w 1154626"/>
                      <a:gd name="connsiteY32" fmla="*/ 867810 h 2897191"/>
                      <a:gd name="connsiteX33" fmla="*/ 926710 w 1154626"/>
                      <a:gd name="connsiteY33" fmla="*/ 947186 h 2897191"/>
                      <a:gd name="connsiteX34" fmla="*/ 933780 w 1154626"/>
                      <a:gd name="connsiteY34" fmla="*/ 1020126 h 2897191"/>
                      <a:gd name="connsiteX35" fmla="*/ 924943 w 1154626"/>
                      <a:gd name="connsiteY35" fmla="*/ 1138117 h 2897191"/>
                      <a:gd name="connsiteX36" fmla="*/ 903733 w 1154626"/>
                      <a:gd name="connsiteY36" fmla="*/ 1258255 h 2897191"/>
                      <a:gd name="connsiteX37" fmla="*/ 843641 w 1154626"/>
                      <a:gd name="connsiteY37" fmla="*/ 1395559 h 2897191"/>
                      <a:gd name="connsiteX38" fmla="*/ 737598 w 1154626"/>
                      <a:gd name="connsiteY38" fmla="*/ 1629394 h 2897191"/>
                      <a:gd name="connsiteX39" fmla="*/ 723458 w 1154626"/>
                      <a:gd name="connsiteY39" fmla="*/ 1710916 h 2897191"/>
                      <a:gd name="connsiteX40" fmla="*/ 723458 w 1154626"/>
                      <a:gd name="connsiteY40" fmla="*/ 1569322 h 2897191"/>
                      <a:gd name="connsiteX41" fmla="*/ 704016 w 1154626"/>
                      <a:gd name="connsiteY41" fmla="*/ 1429879 h 2897191"/>
                      <a:gd name="connsiteX42" fmla="*/ 691644 w 1154626"/>
                      <a:gd name="connsiteY42" fmla="*/ 1271130 h 2897191"/>
                      <a:gd name="connsiteX43" fmla="*/ 721690 w 1154626"/>
                      <a:gd name="connsiteY43" fmla="*/ 1138126 h 2897191"/>
                      <a:gd name="connsiteX44" fmla="*/ 735830 w 1154626"/>
                      <a:gd name="connsiteY44" fmla="*/ 874257 h 2897191"/>
                      <a:gd name="connsiteX45" fmla="*/ 670434 w 1154626"/>
                      <a:gd name="connsiteY45" fmla="*/ 721935 h 2897191"/>
                      <a:gd name="connsiteX46" fmla="*/ 474254 w 1154626"/>
                      <a:gd name="connsiteY46" fmla="*/ 513845 h 2897191"/>
                      <a:gd name="connsiteX47" fmla="*/ 426534 w 1154626"/>
                      <a:gd name="connsiteY47" fmla="*/ 194196 h 2897191"/>
                      <a:gd name="connsiteX48" fmla="*/ 408860 w 1154626"/>
                      <a:gd name="connsiteY48" fmla="*/ 13991 h 2897191"/>
                      <a:gd name="connsiteX49" fmla="*/ 412394 w 1154626"/>
                      <a:gd name="connsiteY49" fmla="*/ 245687 h 2897191"/>
                      <a:gd name="connsiteX50" fmla="*/ 493696 w 1154626"/>
                      <a:gd name="connsiteY50" fmla="*/ 573914 h 2897191"/>
                      <a:gd name="connsiteX51" fmla="*/ 695182 w 1154626"/>
                      <a:gd name="connsiteY51" fmla="*/ 801321 h 2897191"/>
                      <a:gd name="connsiteX52" fmla="*/ 714624 w 1154626"/>
                      <a:gd name="connsiteY52" fmla="*/ 1030868 h 2897191"/>
                      <a:gd name="connsiteX53" fmla="*/ 693414 w 1154626"/>
                      <a:gd name="connsiteY53" fmla="*/ 1148859 h 2897191"/>
                      <a:gd name="connsiteX54" fmla="*/ 675740 w 1154626"/>
                      <a:gd name="connsiteY54" fmla="*/ 1221799 h 2897191"/>
                      <a:gd name="connsiteX55" fmla="*/ 688112 w 1154626"/>
                      <a:gd name="connsiteY55" fmla="*/ 1017998 h 2897191"/>
                      <a:gd name="connsiteX56" fmla="*/ 640392 w 1154626"/>
                      <a:gd name="connsiteY56" fmla="*/ 799181 h 2897191"/>
                      <a:gd name="connsiteX57" fmla="*/ 433601 w 1154626"/>
                      <a:gd name="connsiteY57" fmla="*/ 638281 h 2897191"/>
                      <a:gd name="connsiteX58" fmla="*/ 297509 w 1154626"/>
                      <a:gd name="connsiteY58" fmla="*/ 136276 h 2897191"/>
                      <a:gd name="connsiteX59" fmla="*/ 235649 w 1154626"/>
                      <a:gd name="connsiteY59" fmla="*/ 13988 h 2897191"/>
                      <a:gd name="connsiteX60" fmla="*/ 292207 w 1154626"/>
                      <a:gd name="connsiteY60" fmla="*/ 164160 h 2897191"/>
                      <a:gd name="connsiteX61" fmla="*/ 324021 w 1154626"/>
                      <a:gd name="connsiteY61" fmla="*/ 539588 h 2897191"/>
                      <a:gd name="connsiteX62" fmla="*/ 421229 w 1154626"/>
                      <a:gd name="connsiteY62" fmla="*/ 668303 h 2897191"/>
                      <a:gd name="connsiteX63" fmla="*/ 256860 w 1154626"/>
                      <a:gd name="connsiteY63" fmla="*/ 528860 h 2897191"/>
                      <a:gd name="connsiteX64" fmla="*/ 255092 w 1154626"/>
                      <a:gd name="connsiteY64" fmla="*/ 241384 h 2897191"/>
                      <a:gd name="connsiteX65" fmla="*/ 28863 w 1154626"/>
                      <a:gd name="connsiteY65" fmla="*/ 5399 h 2897191"/>
                      <a:gd name="connsiteX66" fmla="*/ 58909 w 1154626"/>
                      <a:gd name="connsiteY66" fmla="*/ 20416 h 2897191"/>
                      <a:gd name="connsiteX67" fmla="*/ 242717 w 1154626"/>
                      <a:gd name="connsiteY67" fmla="*/ 303591 h 2897191"/>
                      <a:gd name="connsiteX68" fmla="*/ 246252 w 1154626"/>
                      <a:gd name="connsiteY68" fmla="*/ 580339 h 2897191"/>
                      <a:gd name="connsiteX69" fmla="*/ 350533 w 1154626"/>
                      <a:gd name="connsiteY69" fmla="*/ 670442 h 2897191"/>
                      <a:gd name="connsiteX70" fmla="*/ 483092 w 1154626"/>
                      <a:gd name="connsiteY70" fmla="*/ 711203 h 2897191"/>
                      <a:gd name="connsiteX71" fmla="*/ 576766 w 1154626"/>
                      <a:gd name="connsiteY71" fmla="*/ 777707 h 2897191"/>
                      <a:gd name="connsiteX72" fmla="*/ 650998 w 1154626"/>
                      <a:gd name="connsiteY72" fmla="*/ 915012 h 2897191"/>
                      <a:gd name="connsiteX73" fmla="*/ 658068 w 1154626"/>
                      <a:gd name="connsiteY73" fmla="*/ 1129541 h 2897191"/>
                      <a:gd name="connsiteX74" fmla="*/ 656300 w 1154626"/>
                      <a:gd name="connsiteY74" fmla="*/ 1363376 h 2897191"/>
                      <a:gd name="connsiteX75" fmla="*/ 670440 w 1154626"/>
                      <a:gd name="connsiteY75" fmla="*/ 1981229 h 2897191"/>
                      <a:gd name="connsiteX76" fmla="*/ 589138 w 1154626"/>
                      <a:gd name="connsiteY76" fmla="*/ 2305167 h 2897191"/>
                      <a:gd name="connsiteX77" fmla="*/ 419463 w 1154626"/>
                      <a:gd name="connsiteY77" fmla="*/ 2579764 h 28971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</a:cxnLst>
                    <a:rect l="l" t="t" r="r" b="b"/>
                    <a:pathLst>
                      <a:path w="1154626" h="2897191">
                        <a:moveTo>
                          <a:pt x="419461" y="2579771"/>
                        </a:moveTo>
                        <a:cubicBezTo>
                          <a:pt x="419461" y="2579771"/>
                          <a:pt x="419007" y="2682412"/>
                          <a:pt x="417693" y="2706348"/>
                        </a:cubicBezTo>
                        <a:cubicBezTo>
                          <a:pt x="415926" y="2738528"/>
                          <a:pt x="400019" y="2897282"/>
                          <a:pt x="400019" y="2897282"/>
                        </a:cubicBezTo>
                        <a:cubicBezTo>
                          <a:pt x="400019" y="2897282"/>
                          <a:pt x="445618" y="2714926"/>
                          <a:pt x="443852" y="2693481"/>
                        </a:cubicBezTo>
                        <a:cubicBezTo>
                          <a:pt x="477226" y="2557858"/>
                          <a:pt x="640101" y="2413718"/>
                          <a:pt x="672199" y="2277290"/>
                        </a:cubicBezTo>
                        <a:cubicBezTo>
                          <a:pt x="677502" y="2253692"/>
                          <a:pt x="726989" y="2122830"/>
                          <a:pt x="734059" y="1959780"/>
                        </a:cubicBezTo>
                        <a:cubicBezTo>
                          <a:pt x="741129" y="1796730"/>
                          <a:pt x="774710" y="1635842"/>
                          <a:pt x="838340" y="1504977"/>
                        </a:cubicBezTo>
                        <a:cubicBezTo>
                          <a:pt x="901971" y="1374111"/>
                          <a:pt x="988645" y="1289547"/>
                          <a:pt x="1009777" y="1048023"/>
                        </a:cubicBezTo>
                        <a:cubicBezTo>
                          <a:pt x="1030986" y="805598"/>
                          <a:pt x="1027451" y="732663"/>
                          <a:pt x="1078707" y="618965"/>
                        </a:cubicBezTo>
                        <a:cubicBezTo>
                          <a:pt x="1129962" y="505267"/>
                          <a:pt x="1154706" y="438760"/>
                          <a:pt x="1154706" y="438760"/>
                        </a:cubicBezTo>
                        <a:cubicBezTo>
                          <a:pt x="1154706" y="438760"/>
                          <a:pt x="1108753" y="518135"/>
                          <a:pt x="1094614" y="548170"/>
                        </a:cubicBezTo>
                        <a:cubicBezTo>
                          <a:pt x="1080475" y="578204"/>
                          <a:pt x="1025684" y="685474"/>
                          <a:pt x="1016848" y="762699"/>
                        </a:cubicBezTo>
                        <a:cubicBezTo>
                          <a:pt x="1008011" y="839923"/>
                          <a:pt x="1002708" y="966499"/>
                          <a:pt x="993871" y="1005123"/>
                        </a:cubicBezTo>
                        <a:cubicBezTo>
                          <a:pt x="985035" y="1043747"/>
                          <a:pt x="982606" y="1126762"/>
                          <a:pt x="946151" y="1243247"/>
                        </a:cubicBezTo>
                        <a:cubicBezTo>
                          <a:pt x="957849" y="1124734"/>
                          <a:pt x="956347" y="1015707"/>
                          <a:pt x="956755" y="979378"/>
                        </a:cubicBezTo>
                        <a:cubicBezTo>
                          <a:pt x="956755" y="919309"/>
                          <a:pt x="937313" y="758410"/>
                          <a:pt x="924941" y="728375"/>
                        </a:cubicBezTo>
                        <a:cubicBezTo>
                          <a:pt x="912569" y="698341"/>
                          <a:pt x="903733" y="593221"/>
                          <a:pt x="933778" y="503118"/>
                        </a:cubicBezTo>
                        <a:cubicBezTo>
                          <a:pt x="963824" y="413015"/>
                          <a:pt x="993871" y="380831"/>
                          <a:pt x="1057499" y="262844"/>
                        </a:cubicBezTo>
                        <a:cubicBezTo>
                          <a:pt x="982407" y="335626"/>
                          <a:pt x="912736" y="464650"/>
                          <a:pt x="900196" y="582493"/>
                        </a:cubicBezTo>
                        <a:cubicBezTo>
                          <a:pt x="898429" y="603946"/>
                          <a:pt x="891359" y="672596"/>
                          <a:pt x="909033" y="736953"/>
                        </a:cubicBezTo>
                        <a:cubicBezTo>
                          <a:pt x="926707" y="801311"/>
                          <a:pt x="930243" y="893564"/>
                          <a:pt x="926707" y="867819"/>
                        </a:cubicBezTo>
                        <a:cubicBezTo>
                          <a:pt x="923172" y="842073"/>
                          <a:pt x="907265" y="764844"/>
                          <a:pt x="886057" y="702630"/>
                        </a:cubicBezTo>
                        <a:cubicBezTo>
                          <a:pt x="864848" y="640416"/>
                          <a:pt x="861313" y="543881"/>
                          <a:pt x="818895" y="500968"/>
                        </a:cubicBezTo>
                        <a:cubicBezTo>
                          <a:pt x="776477" y="458055"/>
                          <a:pt x="711080" y="415155"/>
                          <a:pt x="712852" y="335779"/>
                        </a:cubicBezTo>
                        <a:cubicBezTo>
                          <a:pt x="720729" y="263370"/>
                          <a:pt x="719754" y="129131"/>
                          <a:pt x="670434" y="106233"/>
                        </a:cubicBezTo>
                        <a:cubicBezTo>
                          <a:pt x="640387" y="93362"/>
                          <a:pt x="601504" y="69763"/>
                          <a:pt x="601504" y="69763"/>
                        </a:cubicBezTo>
                        <a:cubicBezTo>
                          <a:pt x="601504" y="69763"/>
                          <a:pt x="645690" y="106233"/>
                          <a:pt x="656294" y="114815"/>
                        </a:cubicBezTo>
                        <a:cubicBezTo>
                          <a:pt x="666898" y="123396"/>
                          <a:pt x="677503" y="146994"/>
                          <a:pt x="688108" y="168447"/>
                        </a:cubicBezTo>
                        <a:cubicBezTo>
                          <a:pt x="698712" y="189900"/>
                          <a:pt x="702247" y="282149"/>
                          <a:pt x="696945" y="307891"/>
                        </a:cubicBezTo>
                        <a:cubicBezTo>
                          <a:pt x="691642" y="333632"/>
                          <a:pt x="686341" y="387266"/>
                          <a:pt x="721689" y="432317"/>
                        </a:cubicBezTo>
                        <a:cubicBezTo>
                          <a:pt x="757037" y="477367"/>
                          <a:pt x="808293" y="511692"/>
                          <a:pt x="813595" y="528855"/>
                        </a:cubicBezTo>
                        <a:cubicBezTo>
                          <a:pt x="818897" y="546018"/>
                          <a:pt x="841874" y="603941"/>
                          <a:pt x="856013" y="657570"/>
                        </a:cubicBezTo>
                        <a:cubicBezTo>
                          <a:pt x="870153" y="711199"/>
                          <a:pt x="900199" y="848504"/>
                          <a:pt x="909036" y="867810"/>
                        </a:cubicBezTo>
                        <a:cubicBezTo>
                          <a:pt x="917872" y="887116"/>
                          <a:pt x="924942" y="932169"/>
                          <a:pt x="926710" y="947186"/>
                        </a:cubicBezTo>
                        <a:cubicBezTo>
                          <a:pt x="928478" y="962203"/>
                          <a:pt x="933780" y="996529"/>
                          <a:pt x="933780" y="1020126"/>
                        </a:cubicBezTo>
                        <a:cubicBezTo>
                          <a:pt x="933780" y="1043723"/>
                          <a:pt x="932012" y="1080195"/>
                          <a:pt x="924943" y="1138117"/>
                        </a:cubicBezTo>
                        <a:cubicBezTo>
                          <a:pt x="917873" y="1196040"/>
                          <a:pt x="912571" y="1230366"/>
                          <a:pt x="903733" y="1258255"/>
                        </a:cubicBezTo>
                        <a:cubicBezTo>
                          <a:pt x="894895" y="1286143"/>
                          <a:pt x="871919" y="1344067"/>
                          <a:pt x="843641" y="1395559"/>
                        </a:cubicBezTo>
                        <a:cubicBezTo>
                          <a:pt x="815362" y="1447051"/>
                          <a:pt x="746432" y="1577915"/>
                          <a:pt x="737598" y="1629394"/>
                        </a:cubicBezTo>
                        <a:cubicBezTo>
                          <a:pt x="728763" y="1680873"/>
                          <a:pt x="723458" y="1710916"/>
                          <a:pt x="723458" y="1710916"/>
                        </a:cubicBezTo>
                        <a:cubicBezTo>
                          <a:pt x="723458" y="1710916"/>
                          <a:pt x="730527" y="1597214"/>
                          <a:pt x="723458" y="1569322"/>
                        </a:cubicBezTo>
                        <a:cubicBezTo>
                          <a:pt x="716388" y="1541430"/>
                          <a:pt x="714621" y="1462056"/>
                          <a:pt x="704016" y="1429879"/>
                        </a:cubicBezTo>
                        <a:cubicBezTo>
                          <a:pt x="693411" y="1397701"/>
                          <a:pt x="689876" y="1305453"/>
                          <a:pt x="691644" y="1271130"/>
                        </a:cubicBezTo>
                        <a:cubicBezTo>
                          <a:pt x="693412" y="1236807"/>
                          <a:pt x="704016" y="1200334"/>
                          <a:pt x="721690" y="1138126"/>
                        </a:cubicBezTo>
                        <a:cubicBezTo>
                          <a:pt x="739364" y="1075918"/>
                          <a:pt x="742899" y="934325"/>
                          <a:pt x="735830" y="874257"/>
                        </a:cubicBezTo>
                        <a:cubicBezTo>
                          <a:pt x="731003" y="833241"/>
                          <a:pt x="714054" y="758595"/>
                          <a:pt x="670434" y="721935"/>
                        </a:cubicBezTo>
                        <a:cubicBezTo>
                          <a:pt x="624481" y="683319"/>
                          <a:pt x="504293" y="550307"/>
                          <a:pt x="474254" y="513845"/>
                        </a:cubicBezTo>
                        <a:cubicBezTo>
                          <a:pt x="444215" y="477384"/>
                          <a:pt x="421232" y="290739"/>
                          <a:pt x="426534" y="194196"/>
                        </a:cubicBezTo>
                        <a:cubicBezTo>
                          <a:pt x="431836" y="97654"/>
                          <a:pt x="408860" y="-11755"/>
                          <a:pt x="408860" y="13991"/>
                        </a:cubicBezTo>
                        <a:cubicBezTo>
                          <a:pt x="408860" y="39736"/>
                          <a:pt x="412394" y="213503"/>
                          <a:pt x="412394" y="245687"/>
                        </a:cubicBezTo>
                        <a:cubicBezTo>
                          <a:pt x="402323" y="420210"/>
                          <a:pt x="432772" y="520994"/>
                          <a:pt x="493696" y="573914"/>
                        </a:cubicBezTo>
                        <a:cubicBezTo>
                          <a:pt x="589138" y="672598"/>
                          <a:pt x="670438" y="754120"/>
                          <a:pt x="695182" y="801321"/>
                        </a:cubicBezTo>
                        <a:cubicBezTo>
                          <a:pt x="719926" y="848523"/>
                          <a:pt x="718158" y="1005122"/>
                          <a:pt x="714624" y="1030868"/>
                        </a:cubicBezTo>
                        <a:cubicBezTo>
                          <a:pt x="711089" y="1056613"/>
                          <a:pt x="696950" y="1118825"/>
                          <a:pt x="693414" y="1148859"/>
                        </a:cubicBezTo>
                        <a:cubicBezTo>
                          <a:pt x="689879" y="1178893"/>
                          <a:pt x="675740" y="1221799"/>
                          <a:pt x="675740" y="1221799"/>
                        </a:cubicBezTo>
                        <a:cubicBezTo>
                          <a:pt x="675740" y="1221799"/>
                          <a:pt x="689880" y="1058761"/>
                          <a:pt x="688112" y="1017998"/>
                        </a:cubicBezTo>
                        <a:cubicBezTo>
                          <a:pt x="686344" y="977236"/>
                          <a:pt x="681042" y="850659"/>
                          <a:pt x="640392" y="799181"/>
                        </a:cubicBezTo>
                        <a:cubicBezTo>
                          <a:pt x="599741" y="747702"/>
                          <a:pt x="509605" y="694061"/>
                          <a:pt x="433601" y="638281"/>
                        </a:cubicBezTo>
                        <a:cubicBezTo>
                          <a:pt x="239955" y="507379"/>
                          <a:pt x="375563" y="327967"/>
                          <a:pt x="297509" y="136276"/>
                        </a:cubicBezTo>
                        <a:cubicBezTo>
                          <a:pt x="253323" y="35447"/>
                          <a:pt x="235649" y="13988"/>
                          <a:pt x="235649" y="13988"/>
                        </a:cubicBezTo>
                        <a:cubicBezTo>
                          <a:pt x="235649" y="13988"/>
                          <a:pt x="290439" y="144854"/>
                          <a:pt x="292207" y="164160"/>
                        </a:cubicBezTo>
                        <a:cubicBezTo>
                          <a:pt x="326172" y="272738"/>
                          <a:pt x="288235" y="459373"/>
                          <a:pt x="324021" y="539588"/>
                        </a:cubicBezTo>
                        <a:cubicBezTo>
                          <a:pt x="341695" y="591075"/>
                          <a:pt x="461885" y="687609"/>
                          <a:pt x="421229" y="668303"/>
                        </a:cubicBezTo>
                        <a:cubicBezTo>
                          <a:pt x="380574" y="648997"/>
                          <a:pt x="269232" y="644705"/>
                          <a:pt x="256860" y="528860"/>
                        </a:cubicBezTo>
                        <a:cubicBezTo>
                          <a:pt x="244488" y="413015"/>
                          <a:pt x="278069" y="344365"/>
                          <a:pt x="255092" y="241384"/>
                        </a:cubicBezTo>
                        <a:cubicBezTo>
                          <a:pt x="218135" y="69083"/>
                          <a:pt x="121287" y="-23783"/>
                          <a:pt x="28863" y="5399"/>
                        </a:cubicBezTo>
                        <a:cubicBezTo>
                          <a:pt x="-36533" y="26851"/>
                          <a:pt x="25328" y="22561"/>
                          <a:pt x="58909" y="20416"/>
                        </a:cubicBezTo>
                        <a:cubicBezTo>
                          <a:pt x="162755" y="18541"/>
                          <a:pt x="242292" y="200814"/>
                          <a:pt x="242717" y="303591"/>
                        </a:cubicBezTo>
                        <a:cubicBezTo>
                          <a:pt x="240950" y="372241"/>
                          <a:pt x="233880" y="494525"/>
                          <a:pt x="246252" y="580339"/>
                        </a:cubicBezTo>
                        <a:cubicBezTo>
                          <a:pt x="262159" y="612519"/>
                          <a:pt x="272764" y="640407"/>
                          <a:pt x="350533" y="670442"/>
                        </a:cubicBezTo>
                        <a:cubicBezTo>
                          <a:pt x="432785" y="702208"/>
                          <a:pt x="472482" y="706912"/>
                          <a:pt x="483092" y="711203"/>
                        </a:cubicBezTo>
                        <a:cubicBezTo>
                          <a:pt x="493702" y="715494"/>
                          <a:pt x="555556" y="758400"/>
                          <a:pt x="576766" y="777707"/>
                        </a:cubicBezTo>
                        <a:cubicBezTo>
                          <a:pt x="597975" y="797015"/>
                          <a:pt x="626254" y="848503"/>
                          <a:pt x="650998" y="915012"/>
                        </a:cubicBezTo>
                        <a:cubicBezTo>
                          <a:pt x="675742" y="981521"/>
                          <a:pt x="654533" y="1020132"/>
                          <a:pt x="658068" y="1129541"/>
                        </a:cubicBezTo>
                        <a:cubicBezTo>
                          <a:pt x="661603" y="1238950"/>
                          <a:pt x="654533" y="1311897"/>
                          <a:pt x="656300" y="1363376"/>
                        </a:cubicBezTo>
                        <a:cubicBezTo>
                          <a:pt x="694009" y="1551763"/>
                          <a:pt x="702396" y="1798404"/>
                          <a:pt x="670440" y="1981229"/>
                        </a:cubicBezTo>
                        <a:cubicBezTo>
                          <a:pt x="652766" y="2075623"/>
                          <a:pt x="631556" y="2208637"/>
                          <a:pt x="589138" y="2305167"/>
                        </a:cubicBezTo>
                        <a:cubicBezTo>
                          <a:pt x="546720" y="2401697"/>
                          <a:pt x="488390" y="2446760"/>
                          <a:pt x="419463" y="2579764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695C06E0-A8D9-C9A0-F06A-0DEDA77A6189}"/>
                      </a:ext>
                    </a:extLst>
                  </p:cNvPr>
                  <p:cNvSpPr/>
                  <p:nvPr/>
                </p:nvSpPr>
                <p:spPr>
                  <a:xfrm>
                    <a:off x="9282840" y="990536"/>
                    <a:ext cx="1604820" cy="3916897"/>
                  </a:xfrm>
                  <a:custGeom>
                    <a:avLst/>
                    <a:gdLst>
                      <a:gd name="connsiteX0" fmla="*/ 503798 w 1604820"/>
                      <a:gd name="connsiteY0" fmla="*/ 501636 h 3916897"/>
                      <a:gd name="connsiteX1" fmla="*/ 627518 w 1604820"/>
                      <a:gd name="connsiteY1" fmla="*/ 623924 h 3916897"/>
                      <a:gd name="connsiteX2" fmla="*/ 763610 w 1604820"/>
                      <a:gd name="connsiteY2" fmla="*/ 1243916 h 3916897"/>
                      <a:gd name="connsiteX3" fmla="*/ 809562 w 1604820"/>
                      <a:gd name="connsiteY3" fmla="*/ 1574293 h 3916897"/>
                      <a:gd name="connsiteX4" fmla="*/ 728261 w 1604820"/>
                      <a:gd name="connsiteY4" fmla="*/ 1831735 h 3916897"/>
                      <a:gd name="connsiteX5" fmla="*/ 638122 w 1604820"/>
                      <a:gd name="connsiteY5" fmla="*/ 2059142 h 3916897"/>
                      <a:gd name="connsiteX6" fmla="*/ 388910 w 1604820"/>
                      <a:gd name="connsiteY6" fmla="*/ 2535402 h 3916897"/>
                      <a:gd name="connsiteX7" fmla="*/ 222769 w 1604820"/>
                      <a:gd name="connsiteY7" fmla="*/ 3427852 h 3916897"/>
                      <a:gd name="connsiteX8" fmla="*/ 109649 w 1604820"/>
                      <a:gd name="connsiteY8" fmla="*/ 3835466 h 3916897"/>
                      <a:gd name="connsiteX9" fmla="*/ 46022 w 1604820"/>
                      <a:gd name="connsiteY9" fmla="*/ 3916987 h 3916897"/>
                      <a:gd name="connsiteX10" fmla="*/ 162675 w 1604820"/>
                      <a:gd name="connsiteY10" fmla="*/ 3874081 h 3916897"/>
                      <a:gd name="connsiteX11" fmla="*/ 251047 w 1604820"/>
                      <a:gd name="connsiteY11" fmla="*/ 3850483 h 3916897"/>
                      <a:gd name="connsiteX12" fmla="*/ 362395 w 1604820"/>
                      <a:gd name="connsiteY12" fmla="*/ 2983777 h 3916897"/>
                      <a:gd name="connsiteX13" fmla="*/ 675228 w 1604820"/>
                      <a:gd name="connsiteY13" fmla="*/ 2099917 h 3916897"/>
                      <a:gd name="connsiteX14" fmla="*/ 904991 w 1604820"/>
                      <a:gd name="connsiteY14" fmla="*/ 1827458 h 3916897"/>
                      <a:gd name="connsiteX15" fmla="*/ 1117087 w 1604820"/>
                      <a:gd name="connsiteY15" fmla="*/ 1604351 h 3916897"/>
                      <a:gd name="connsiteX16" fmla="*/ 1406948 w 1604820"/>
                      <a:gd name="connsiteY16" fmla="*/ 1016532 h 3916897"/>
                      <a:gd name="connsiteX17" fmla="*/ 1604900 w 1604820"/>
                      <a:gd name="connsiteY17" fmla="*/ 827749 h 3916897"/>
                      <a:gd name="connsiteX18" fmla="*/ 1322116 w 1604820"/>
                      <a:gd name="connsiteY18" fmla="*/ 1068023 h 3916897"/>
                      <a:gd name="connsiteX19" fmla="*/ 1191329 w 1604820"/>
                      <a:gd name="connsiteY19" fmla="*/ 1364077 h 3916897"/>
                      <a:gd name="connsiteX20" fmla="*/ 1145375 w 1604820"/>
                      <a:gd name="connsiteY20" fmla="*/ 1454180 h 3916897"/>
                      <a:gd name="connsiteX21" fmla="*/ 1191329 w 1604820"/>
                      <a:gd name="connsiteY21" fmla="*/ 1308297 h 3916897"/>
                      <a:gd name="connsiteX22" fmla="*/ 1219607 w 1604820"/>
                      <a:gd name="connsiteY22" fmla="*/ 977920 h 3916897"/>
                      <a:gd name="connsiteX23" fmla="*/ 1399882 w 1604820"/>
                      <a:gd name="connsiteY23" fmla="*/ 480204 h 3916897"/>
                      <a:gd name="connsiteX24" fmla="*/ 1177186 w 1604820"/>
                      <a:gd name="connsiteY24" fmla="*/ 827749 h 3916897"/>
                      <a:gd name="connsiteX25" fmla="*/ 1191326 w 1604820"/>
                      <a:gd name="connsiteY25" fmla="*/ 1222483 h 3916897"/>
                      <a:gd name="connsiteX26" fmla="*/ 1074673 w 1604820"/>
                      <a:gd name="connsiteY26" fmla="*/ 1552860 h 3916897"/>
                      <a:gd name="connsiteX27" fmla="*/ 1000441 w 1604820"/>
                      <a:gd name="connsiteY27" fmla="*/ 1677286 h 3916897"/>
                      <a:gd name="connsiteX28" fmla="*/ 717656 w 1604820"/>
                      <a:gd name="connsiteY28" fmla="*/ 1969051 h 3916897"/>
                      <a:gd name="connsiteX29" fmla="*/ 788354 w 1604820"/>
                      <a:gd name="connsiteY29" fmla="*/ 1784557 h 3916897"/>
                      <a:gd name="connsiteX30" fmla="*/ 859052 w 1604820"/>
                      <a:gd name="connsiteY30" fmla="*/ 1424145 h 3916897"/>
                      <a:gd name="connsiteX31" fmla="*/ 989838 w 1604820"/>
                      <a:gd name="connsiteY31" fmla="*/ 943597 h 3916897"/>
                      <a:gd name="connsiteX32" fmla="*/ 1219601 w 1604820"/>
                      <a:gd name="connsiteY32" fmla="*/ 471626 h 3916897"/>
                      <a:gd name="connsiteX33" fmla="*/ 1011049 w 1604820"/>
                      <a:gd name="connsiteY33" fmla="*/ 759102 h 3916897"/>
                      <a:gd name="connsiteX34" fmla="*/ 887329 w 1604820"/>
                      <a:gd name="connsiteY34" fmla="*/ 1128091 h 3916897"/>
                      <a:gd name="connsiteX35" fmla="*/ 926213 w 1604820"/>
                      <a:gd name="connsiteY35" fmla="*/ 883528 h 3916897"/>
                      <a:gd name="connsiteX36" fmla="*/ 912073 w 1604820"/>
                      <a:gd name="connsiteY36" fmla="*/ 553151 h 3916897"/>
                      <a:gd name="connsiteX37" fmla="*/ 1113559 w 1604820"/>
                      <a:gd name="connsiteY37" fmla="*/ 132671 h 3916897"/>
                      <a:gd name="connsiteX38" fmla="*/ 897929 w 1604820"/>
                      <a:gd name="connsiteY38" fmla="*/ 744085 h 3916897"/>
                      <a:gd name="connsiteX39" fmla="*/ 844906 w 1604820"/>
                      <a:gd name="connsiteY39" fmla="*/ 1278263 h 3916897"/>
                      <a:gd name="connsiteX40" fmla="*/ 820162 w 1604820"/>
                      <a:gd name="connsiteY40" fmla="*/ 1342621 h 3916897"/>
                      <a:gd name="connsiteX41" fmla="*/ 788348 w 1604820"/>
                      <a:gd name="connsiteY41" fmla="*/ 1179583 h 3916897"/>
                      <a:gd name="connsiteX42" fmla="*/ 763604 w 1604820"/>
                      <a:gd name="connsiteY42" fmla="*/ 862073 h 3916897"/>
                      <a:gd name="connsiteX43" fmla="*/ 547975 w 1604820"/>
                      <a:gd name="connsiteY43" fmla="*/ 471627 h 3916897"/>
                      <a:gd name="connsiteX44" fmla="*/ 459603 w 1604820"/>
                      <a:gd name="connsiteY44" fmla="*/ 369082 h 3916897"/>
                      <a:gd name="connsiteX45" fmla="*/ 397743 w 1604820"/>
                      <a:gd name="connsiteY45" fmla="*/ 178148 h 3916897"/>
                      <a:gd name="connsiteX46" fmla="*/ 279328 w 1604820"/>
                      <a:gd name="connsiteY46" fmla="*/ 34416 h 3916897"/>
                      <a:gd name="connsiteX47" fmla="*/ 277561 w 1604820"/>
                      <a:gd name="connsiteY47" fmla="*/ 38706 h 3916897"/>
                      <a:gd name="connsiteX48" fmla="*/ 418958 w 1604820"/>
                      <a:gd name="connsiteY48" fmla="*/ 289709 h 3916897"/>
                      <a:gd name="connsiteX49" fmla="*/ 544450 w 1604820"/>
                      <a:gd name="connsiteY49" fmla="*/ 495660 h 3916897"/>
                      <a:gd name="connsiteX50" fmla="*/ 438406 w 1604820"/>
                      <a:gd name="connsiteY50" fmla="*/ 416284 h 3916897"/>
                      <a:gd name="connsiteX51" fmla="*/ 169756 w 1604820"/>
                      <a:gd name="connsiteY51" fmla="*/ 203894 h 3916897"/>
                      <a:gd name="connsiteX52" fmla="*/ 65475 w 1604820"/>
                      <a:gd name="connsiteY52" fmla="*/ 98774 h 3916897"/>
                      <a:gd name="connsiteX53" fmla="*/ 79 w 1604820"/>
                      <a:gd name="connsiteY53" fmla="*/ 90 h 3916897"/>
                      <a:gd name="connsiteX54" fmla="*/ 86683 w 1604820"/>
                      <a:gd name="connsiteY54" fmla="*/ 152411 h 3916897"/>
                      <a:gd name="connsiteX55" fmla="*/ 503798 w 1604820"/>
                      <a:gd name="connsiteY55" fmla="*/ 501662 h 3916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1604820" h="3916897">
                        <a:moveTo>
                          <a:pt x="503798" y="501636"/>
                        </a:moveTo>
                        <a:cubicBezTo>
                          <a:pt x="503798" y="501636"/>
                          <a:pt x="585100" y="546688"/>
                          <a:pt x="627518" y="623924"/>
                        </a:cubicBezTo>
                        <a:cubicBezTo>
                          <a:pt x="737470" y="834728"/>
                          <a:pt x="779021" y="894785"/>
                          <a:pt x="763610" y="1243916"/>
                        </a:cubicBezTo>
                        <a:cubicBezTo>
                          <a:pt x="765641" y="1329959"/>
                          <a:pt x="862843" y="1455597"/>
                          <a:pt x="809562" y="1574293"/>
                        </a:cubicBezTo>
                        <a:cubicBezTo>
                          <a:pt x="791888" y="1681558"/>
                          <a:pt x="767569" y="1715850"/>
                          <a:pt x="728261" y="1831735"/>
                        </a:cubicBezTo>
                        <a:cubicBezTo>
                          <a:pt x="678773" y="1977617"/>
                          <a:pt x="654176" y="2017070"/>
                          <a:pt x="638122" y="2059142"/>
                        </a:cubicBezTo>
                        <a:cubicBezTo>
                          <a:pt x="530981" y="2253560"/>
                          <a:pt x="489648" y="2322146"/>
                          <a:pt x="388910" y="2535402"/>
                        </a:cubicBezTo>
                        <a:cubicBezTo>
                          <a:pt x="287054" y="2821088"/>
                          <a:pt x="247087" y="3111627"/>
                          <a:pt x="222769" y="3427852"/>
                        </a:cubicBezTo>
                        <a:cubicBezTo>
                          <a:pt x="212644" y="3568905"/>
                          <a:pt x="194491" y="3762518"/>
                          <a:pt x="109649" y="3835466"/>
                        </a:cubicBezTo>
                        <a:cubicBezTo>
                          <a:pt x="24808" y="3908413"/>
                          <a:pt x="46022" y="3916987"/>
                          <a:pt x="46022" y="3916987"/>
                        </a:cubicBezTo>
                        <a:lnTo>
                          <a:pt x="162675" y="3874081"/>
                        </a:lnTo>
                        <a:cubicBezTo>
                          <a:pt x="162675" y="3874081"/>
                          <a:pt x="209035" y="3865169"/>
                          <a:pt x="251047" y="3850483"/>
                        </a:cubicBezTo>
                        <a:cubicBezTo>
                          <a:pt x="315009" y="3572438"/>
                          <a:pt x="337651" y="3365645"/>
                          <a:pt x="362395" y="2983777"/>
                        </a:cubicBezTo>
                        <a:cubicBezTo>
                          <a:pt x="385183" y="2632088"/>
                          <a:pt x="640418" y="2184421"/>
                          <a:pt x="675228" y="2099917"/>
                        </a:cubicBezTo>
                        <a:cubicBezTo>
                          <a:pt x="710577" y="2014104"/>
                          <a:pt x="806015" y="1921861"/>
                          <a:pt x="904991" y="1827458"/>
                        </a:cubicBezTo>
                        <a:cubicBezTo>
                          <a:pt x="1003967" y="1733054"/>
                          <a:pt x="1067599" y="1711612"/>
                          <a:pt x="1117087" y="1604351"/>
                        </a:cubicBezTo>
                        <a:cubicBezTo>
                          <a:pt x="1221744" y="1415627"/>
                          <a:pt x="1265848" y="1138267"/>
                          <a:pt x="1406948" y="1016532"/>
                        </a:cubicBezTo>
                        <a:cubicBezTo>
                          <a:pt x="1440048" y="986399"/>
                          <a:pt x="1604900" y="827749"/>
                          <a:pt x="1604900" y="827749"/>
                        </a:cubicBezTo>
                        <a:cubicBezTo>
                          <a:pt x="1604900" y="827749"/>
                          <a:pt x="1336250" y="1037989"/>
                          <a:pt x="1322116" y="1068023"/>
                        </a:cubicBezTo>
                        <a:cubicBezTo>
                          <a:pt x="1307982" y="1098057"/>
                          <a:pt x="1205463" y="1321164"/>
                          <a:pt x="1191329" y="1364077"/>
                        </a:cubicBezTo>
                        <a:cubicBezTo>
                          <a:pt x="1177195" y="1406990"/>
                          <a:pt x="1145375" y="1454180"/>
                          <a:pt x="1145375" y="1454180"/>
                        </a:cubicBezTo>
                        <a:cubicBezTo>
                          <a:pt x="1145375" y="1454180"/>
                          <a:pt x="1180724" y="1334043"/>
                          <a:pt x="1191329" y="1308297"/>
                        </a:cubicBezTo>
                        <a:cubicBezTo>
                          <a:pt x="1201934" y="1282552"/>
                          <a:pt x="1290305" y="1085190"/>
                          <a:pt x="1219607" y="977920"/>
                        </a:cubicBezTo>
                        <a:cubicBezTo>
                          <a:pt x="1134283" y="829827"/>
                          <a:pt x="1317862" y="669516"/>
                          <a:pt x="1399882" y="480204"/>
                        </a:cubicBezTo>
                        <a:cubicBezTo>
                          <a:pt x="1399882" y="480204"/>
                          <a:pt x="1191330" y="780547"/>
                          <a:pt x="1177186" y="827749"/>
                        </a:cubicBezTo>
                        <a:cubicBezTo>
                          <a:pt x="1135113" y="1033700"/>
                          <a:pt x="1288584" y="983278"/>
                          <a:pt x="1191326" y="1222483"/>
                        </a:cubicBezTo>
                        <a:cubicBezTo>
                          <a:pt x="1117094" y="1394111"/>
                          <a:pt x="1074673" y="1552860"/>
                          <a:pt x="1074673" y="1552860"/>
                        </a:cubicBezTo>
                        <a:cubicBezTo>
                          <a:pt x="1074673" y="1552860"/>
                          <a:pt x="1028719" y="1642963"/>
                          <a:pt x="1000441" y="1677286"/>
                        </a:cubicBezTo>
                        <a:cubicBezTo>
                          <a:pt x="972162" y="1711610"/>
                          <a:pt x="738857" y="1943306"/>
                          <a:pt x="717656" y="1969051"/>
                        </a:cubicBezTo>
                        <a:cubicBezTo>
                          <a:pt x="728261" y="1930436"/>
                          <a:pt x="781284" y="1836048"/>
                          <a:pt x="788354" y="1784557"/>
                        </a:cubicBezTo>
                        <a:cubicBezTo>
                          <a:pt x="795424" y="1733066"/>
                          <a:pt x="851982" y="1651553"/>
                          <a:pt x="859052" y="1424145"/>
                        </a:cubicBezTo>
                        <a:cubicBezTo>
                          <a:pt x="845701" y="1173683"/>
                          <a:pt x="956580" y="1061920"/>
                          <a:pt x="989838" y="943597"/>
                        </a:cubicBezTo>
                        <a:cubicBezTo>
                          <a:pt x="1035784" y="706722"/>
                          <a:pt x="1084337" y="629246"/>
                          <a:pt x="1219601" y="471626"/>
                        </a:cubicBezTo>
                        <a:cubicBezTo>
                          <a:pt x="1125248" y="524288"/>
                          <a:pt x="1047710" y="632826"/>
                          <a:pt x="1011049" y="759102"/>
                        </a:cubicBezTo>
                        <a:cubicBezTo>
                          <a:pt x="978101" y="897764"/>
                          <a:pt x="946103" y="999677"/>
                          <a:pt x="887329" y="1128091"/>
                        </a:cubicBezTo>
                        <a:cubicBezTo>
                          <a:pt x="887329" y="1128091"/>
                          <a:pt x="919143" y="977920"/>
                          <a:pt x="926213" y="883528"/>
                        </a:cubicBezTo>
                        <a:cubicBezTo>
                          <a:pt x="933282" y="789136"/>
                          <a:pt x="919143" y="761241"/>
                          <a:pt x="912073" y="553151"/>
                        </a:cubicBezTo>
                        <a:cubicBezTo>
                          <a:pt x="905513" y="377955"/>
                          <a:pt x="960490" y="284488"/>
                          <a:pt x="1113559" y="132671"/>
                        </a:cubicBezTo>
                        <a:cubicBezTo>
                          <a:pt x="833328" y="363226"/>
                          <a:pt x="892228" y="485418"/>
                          <a:pt x="897929" y="744085"/>
                        </a:cubicBezTo>
                        <a:cubicBezTo>
                          <a:pt x="924289" y="866253"/>
                          <a:pt x="874386" y="1095378"/>
                          <a:pt x="844906" y="1278263"/>
                        </a:cubicBezTo>
                        <a:lnTo>
                          <a:pt x="820162" y="1342621"/>
                        </a:lnTo>
                        <a:cubicBezTo>
                          <a:pt x="820162" y="1342621"/>
                          <a:pt x="784814" y="1248228"/>
                          <a:pt x="788348" y="1179583"/>
                        </a:cubicBezTo>
                        <a:cubicBezTo>
                          <a:pt x="791882" y="1110938"/>
                          <a:pt x="788348" y="952176"/>
                          <a:pt x="763604" y="862073"/>
                        </a:cubicBezTo>
                        <a:cubicBezTo>
                          <a:pt x="709119" y="697906"/>
                          <a:pt x="663846" y="634930"/>
                          <a:pt x="547975" y="471627"/>
                        </a:cubicBezTo>
                        <a:cubicBezTo>
                          <a:pt x="535603" y="459185"/>
                          <a:pt x="482579" y="414133"/>
                          <a:pt x="459603" y="369082"/>
                        </a:cubicBezTo>
                        <a:cubicBezTo>
                          <a:pt x="436627" y="324030"/>
                          <a:pt x="426022" y="227488"/>
                          <a:pt x="397743" y="178148"/>
                        </a:cubicBezTo>
                        <a:cubicBezTo>
                          <a:pt x="369464" y="128807"/>
                          <a:pt x="286395" y="40843"/>
                          <a:pt x="279328" y="34416"/>
                        </a:cubicBezTo>
                        <a:cubicBezTo>
                          <a:pt x="272261" y="27988"/>
                          <a:pt x="268724" y="21544"/>
                          <a:pt x="277561" y="38706"/>
                        </a:cubicBezTo>
                        <a:cubicBezTo>
                          <a:pt x="286398" y="55868"/>
                          <a:pt x="403052" y="180300"/>
                          <a:pt x="418958" y="289709"/>
                        </a:cubicBezTo>
                        <a:cubicBezTo>
                          <a:pt x="434863" y="399118"/>
                          <a:pt x="544450" y="495660"/>
                          <a:pt x="544450" y="495660"/>
                        </a:cubicBezTo>
                        <a:cubicBezTo>
                          <a:pt x="544450" y="495660"/>
                          <a:pt x="468450" y="452754"/>
                          <a:pt x="438406" y="416284"/>
                        </a:cubicBezTo>
                        <a:cubicBezTo>
                          <a:pt x="324069" y="328548"/>
                          <a:pt x="259933" y="300140"/>
                          <a:pt x="169756" y="203894"/>
                        </a:cubicBezTo>
                        <a:cubicBezTo>
                          <a:pt x="136174" y="167424"/>
                          <a:pt x="99058" y="143825"/>
                          <a:pt x="65475" y="98774"/>
                        </a:cubicBezTo>
                        <a:cubicBezTo>
                          <a:pt x="31891" y="53722"/>
                          <a:pt x="79" y="90"/>
                          <a:pt x="79" y="90"/>
                        </a:cubicBezTo>
                        <a:cubicBezTo>
                          <a:pt x="79" y="90"/>
                          <a:pt x="18972" y="77804"/>
                          <a:pt x="86683" y="152411"/>
                        </a:cubicBezTo>
                        <a:cubicBezTo>
                          <a:pt x="223587" y="300132"/>
                          <a:pt x="418154" y="417782"/>
                          <a:pt x="503798" y="501662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013057EE-C109-533A-CCA3-AC15B36B5A98}"/>
                      </a:ext>
                    </a:extLst>
                  </p:cNvPr>
                  <p:cNvSpPr/>
                  <p:nvPr/>
                </p:nvSpPr>
                <p:spPr>
                  <a:xfrm>
                    <a:off x="9008129" y="837697"/>
                    <a:ext cx="1232133" cy="2848499"/>
                  </a:xfrm>
                  <a:custGeom>
                    <a:avLst/>
                    <a:gdLst>
                      <a:gd name="connsiteX0" fmla="*/ 699130 w 1232133"/>
                      <a:gd name="connsiteY0" fmla="*/ 2606090 h 2848499"/>
                      <a:gd name="connsiteX1" fmla="*/ 638129 w 1232133"/>
                      <a:gd name="connsiteY1" fmla="*/ 2754183 h 2848499"/>
                      <a:gd name="connsiteX2" fmla="*/ 608082 w 1232133"/>
                      <a:gd name="connsiteY2" fmla="*/ 2848577 h 2848499"/>
                      <a:gd name="connsiteX3" fmla="*/ 615152 w 1232133"/>
                      <a:gd name="connsiteY3" fmla="*/ 2659794 h 2848499"/>
                      <a:gd name="connsiteX4" fmla="*/ 482594 w 1232133"/>
                      <a:gd name="connsiteY4" fmla="*/ 2267198 h 2848499"/>
                      <a:gd name="connsiteX5" fmla="*/ 316452 w 1232133"/>
                      <a:gd name="connsiteY5" fmla="*/ 1494884 h 2848499"/>
                      <a:gd name="connsiteX6" fmla="*/ 76079 w 1232133"/>
                      <a:gd name="connsiteY6" fmla="*/ 608873 h 2848499"/>
                      <a:gd name="connsiteX7" fmla="*/ 79 w 1232133"/>
                      <a:gd name="connsiteY7" fmla="*/ 428667 h 2848499"/>
                      <a:gd name="connsiteX8" fmla="*/ 137943 w 1232133"/>
                      <a:gd name="connsiteY8" fmla="*/ 752605 h 2848499"/>
                      <a:gd name="connsiteX9" fmla="*/ 208641 w 1232133"/>
                      <a:gd name="connsiteY9" fmla="*/ 1233153 h 2848499"/>
                      <a:gd name="connsiteX10" fmla="*/ 229850 w 1232133"/>
                      <a:gd name="connsiteY10" fmla="*/ 718282 h 2848499"/>
                      <a:gd name="connsiteX11" fmla="*/ 97292 w 1232133"/>
                      <a:gd name="connsiteY11" fmla="*/ 252750 h 2848499"/>
                      <a:gd name="connsiteX12" fmla="*/ 254594 w 1232133"/>
                      <a:gd name="connsiteY12" fmla="*/ 572399 h 2848499"/>
                      <a:gd name="connsiteX13" fmla="*/ 245757 w 1232133"/>
                      <a:gd name="connsiteY13" fmla="*/ 726859 h 2848499"/>
                      <a:gd name="connsiteX14" fmla="*/ 228083 w 1232133"/>
                      <a:gd name="connsiteY14" fmla="*/ 857725 h 2848499"/>
                      <a:gd name="connsiteX15" fmla="*/ 268733 w 1232133"/>
                      <a:gd name="connsiteY15" fmla="*/ 692536 h 2848499"/>
                      <a:gd name="connsiteX16" fmla="*/ 335896 w 1232133"/>
                      <a:gd name="connsiteY16" fmla="*/ 490874 h 2848499"/>
                      <a:gd name="connsiteX17" fmla="*/ 441938 w 1232133"/>
                      <a:gd name="connsiteY17" fmla="*/ 325686 h 2848499"/>
                      <a:gd name="connsiteX18" fmla="*/ 484357 w 1232133"/>
                      <a:gd name="connsiteY18" fmla="*/ 96139 h 2848499"/>
                      <a:gd name="connsiteX19" fmla="*/ 553286 w 1232133"/>
                      <a:gd name="connsiteY19" fmla="*/ 59669 h 2848499"/>
                      <a:gd name="connsiteX20" fmla="*/ 498496 w 1232133"/>
                      <a:gd name="connsiteY20" fmla="*/ 104721 h 2848499"/>
                      <a:gd name="connsiteX21" fmla="*/ 433101 w 1232133"/>
                      <a:gd name="connsiteY21" fmla="*/ 422231 h 2848499"/>
                      <a:gd name="connsiteX22" fmla="*/ 341195 w 1232133"/>
                      <a:gd name="connsiteY22" fmla="*/ 518770 h 2848499"/>
                      <a:gd name="connsiteX23" fmla="*/ 298777 w 1232133"/>
                      <a:gd name="connsiteY23" fmla="*/ 647485 h 2848499"/>
                      <a:gd name="connsiteX24" fmla="*/ 228080 w 1232133"/>
                      <a:gd name="connsiteY24" fmla="*/ 937099 h 2848499"/>
                      <a:gd name="connsiteX25" fmla="*/ 251056 w 1232133"/>
                      <a:gd name="connsiteY25" fmla="*/ 1248170 h 2848499"/>
                      <a:gd name="connsiteX26" fmla="*/ 417197 w 1232133"/>
                      <a:gd name="connsiteY26" fmla="*/ 1619310 h 2848499"/>
                      <a:gd name="connsiteX27" fmla="*/ 431337 w 1232133"/>
                      <a:gd name="connsiteY27" fmla="*/ 1700832 h 2848499"/>
                      <a:gd name="connsiteX28" fmla="*/ 431337 w 1232133"/>
                      <a:gd name="connsiteY28" fmla="*/ 1559238 h 2848499"/>
                      <a:gd name="connsiteX29" fmla="*/ 463151 w 1232133"/>
                      <a:gd name="connsiteY29" fmla="*/ 1261046 h 2848499"/>
                      <a:gd name="connsiteX30" fmla="*/ 418965 w 1232133"/>
                      <a:gd name="connsiteY30" fmla="*/ 864161 h 2848499"/>
                      <a:gd name="connsiteX31" fmla="*/ 680549 w 1232133"/>
                      <a:gd name="connsiteY31" fmla="*/ 503749 h 2848499"/>
                      <a:gd name="connsiteX32" fmla="*/ 728269 w 1232133"/>
                      <a:gd name="connsiteY32" fmla="*/ 184100 h 2848499"/>
                      <a:gd name="connsiteX33" fmla="*/ 745943 w 1232133"/>
                      <a:gd name="connsiteY33" fmla="*/ 3895 h 2848499"/>
                      <a:gd name="connsiteX34" fmla="*/ 742408 w 1232133"/>
                      <a:gd name="connsiteY34" fmla="*/ 235591 h 2848499"/>
                      <a:gd name="connsiteX35" fmla="*/ 467116 w 1232133"/>
                      <a:gd name="connsiteY35" fmla="*/ 791225 h 2848499"/>
                      <a:gd name="connsiteX36" fmla="*/ 440176 w 1232133"/>
                      <a:gd name="connsiteY36" fmla="*/ 1020771 h 2848499"/>
                      <a:gd name="connsiteX37" fmla="*/ 461386 w 1232133"/>
                      <a:gd name="connsiteY37" fmla="*/ 1138763 h 2848499"/>
                      <a:gd name="connsiteX38" fmla="*/ 479060 w 1232133"/>
                      <a:gd name="connsiteY38" fmla="*/ 1211703 h 2848499"/>
                      <a:gd name="connsiteX39" fmla="*/ 514408 w 1232133"/>
                      <a:gd name="connsiteY39" fmla="*/ 789072 h 2848499"/>
                      <a:gd name="connsiteX40" fmla="*/ 721199 w 1232133"/>
                      <a:gd name="connsiteY40" fmla="*/ 628173 h 2848499"/>
                      <a:gd name="connsiteX41" fmla="*/ 859162 w 1232133"/>
                      <a:gd name="connsiteY41" fmla="*/ 149522 h 2848499"/>
                      <a:gd name="connsiteX42" fmla="*/ 830779 w 1232133"/>
                      <a:gd name="connsiteY42" fmla="*/ 529492 h 2848499"/>
                      <a:gd name="connsiteX43" fmla="*/ 733571 w 1232133"/>
                      <a:gd name="connsiteY43" fmla="*/ 658207 h 2848499"/>
                      <a:gd name="connsiteX44" fmla="*/ 985425 w 1232133"/>
                      <a:gd name="connsiteY44" fmla="*/ 515724 h 2848499"/>
                      <a:gd name="connsiteX45" fmla="*/ 1203430 w 1232133"/>
                      <a:gd name="connsiteY45" fmla="*/ 162173 h 2848499"/>
                      <a:gd name="connsiteX46" fmla="*/ 1173384 w 1232133"/>
                      <a:gd name="connsiteY46" fmla="*/ 177190 h 2848499"/>
                      <a:gd name="connsiteX47" fmla="*/ 996038 w 1232133"/>
                      <a:gd name="connsiteY47" fmla="*/ 567215 h 2848499"/>
                      <a:gd name="connsiteX48" fmla="*/ 578043 w 1232133"/>
                      <a:gd name="connsiteY48" fmla="*/ 767616 h 2848499"/>
                      <a:gd name="connsiteX49" fmla="*/ 496741 w 1232133"/>
                      <a:gd name="connsiteY49" fmla="*/ 1119450 h 2848499"/>
                      <a:gd name="connsiteX50" fmla="*/ 498508 w 1232133"/>
                      <a:gd name="connsiteY50" fmla="*/ 1353284 h 2848499"/>
                      <a:gd name="connsiteX51" fmla="*/ 565671 w 1232133"/>
                      <a:gd name="connsiteY51" fmla="*/ 2295075 h 2848499"/>
                      <a:gd name="connsiteX52" fmla="*/ 699140 w 1232133"/>
                      <a:gd name="connsiteY52" fmla="*/ 2606086 h 2848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1232133" h="2848499">
                        <a:moveTo>
                          <a:pt x="699130" y="2606090"/>
                        </a:moveTo>
                        <a:lnTo>
                          <a:pt x="638129" y="2754183"/>
                        </a:lnTo>
                        <a:cubicBezTo>
                          <a:pt x="629291" y="2775636"/>
                          <a:pt x="608082" y="2848577"/>
                          <a:pt x="608082" y="2848577"/>
                        </a:cubicBezTo>
                        <a:cubicBezTo>
                          <a:pt x="608082" y="2848577"/>
                          <a:pt x="613385" y="2681238"/>
                          <a:pt x="615152" y="2659794"/>
                        </a:cubicBezTo>
                        <a:cubicBezTo>
                          <a:pt x="581777" y="2524171"/>
                          <a:pt x="514691" y="2403625"/>
                          <a:pt x="482594" y="2267198"/>
                        </a:cubicBezTo>
                        <a:cubicBezTo>
                          <a:pt x="401372" y="2012183"/>
                          <a:pt x="448906" y="1775668"/>
                          <a:pt x="316452" y="1494884"/>
                        </a:cubicBezTo>
                        <a:cubicBezTo>
                          <a:pt x="73466" y="1180906"/>
                          <a:pt x="172244" y="891387"/>
                          <a:pt x="76079" y="608873"/>
                        </a:cubicBezTo>
                        <a:cubicBezTo>
                          <a:pt x="24823" y="495171"/>
                          <a:pt x="79" y="428667"/>
                          <a:pt x="79" y="428667"/>
                        </a:cubicBezTo>
                        <a:cubicBezTo>
                          <a:pt x="52704" y="529533"/>
                          <a:pt x="123176" y="642427"/>
                          <a:pt x="137943" y="752605"/>
                        </a:cubicBezTo>
                        <a:cubicBezTo>
                          <a:pt x="151133" y="917589"/>
                          <a:pt x="170742" y="1109148"/>
                          <a:pt x="208641" y="1233153"/>
                        </a:cubicBezTo>
                        <a:cubicBezTo>
                          <a:pt x="201281" y="1084412"/>
                          <a:pt x="179612" y="856680"/>
                          <a:pt x="229850" y="718282"/>
                        </a:cubicBezTo>
                        <a:cubicBezTo>
                          <a:pt x="272927" y="513196"/>
                          <a:pt x="164517" y="376552"/>
                          <a:pt x="97292" y="252750"/>
                        </a:cubicBezTo>
                        <a:cubicBezTo>
                          <a:pt x="172384" y="325532"/>
                          <a:pt x="242054" y="454557"/>
                          <a:pt x="254594" y="572399"/>
                        </a:cubicBezTo>
                        <a:cubicBezTo>
                          <a:pt x="256362" y="593852"/>
                          <a:pt x="263431" y="662502"/>
                          <a:pt x="245757" y="726859"/>
                        </a:cubicBezTo>
                        <a:cubicBezTo>
                          <a:pt x="228083" y="791217"/>
                          <a:pt x="224548" y="883470"/>
                          <a:pt x="228083" y="857725"/>
                        </a:cubicBezTo>
                        <a:cubicBezTo>
                          <a:pt x="231618" y="831979"/>
                          <a:pt x="247525" y="754750"/>
                          <a:pt x="268733" y="692536"/>
                        </a:cubicBezTo>
                        <a:cubicBezTo>
                          <a:pt x="289942" y="630322"/>
                          <a:pt x="293477" y="533787"/>
                          <a:pt x="335896" y="490874"/>
                        </a:cubicBezTo>
                        <a:cubicBezTo>
                          <a:pt x="378314" y="447961"/>
                          <a:pt x="443710" y="405061"/>
                          <a:pt x="441938" y="325686"/>
                        </a:cubicBezTo>
                        <a:cubicBezTo>
                          <a:pt x="434061" y="253276"/>
                          <a:pt x="435037" y="119038"/>
                          <a:pt x="484357" y="96139"/>
                        </a:cubicBezTo>
                        <a:cubicBezTo>
                          <a:pt x="514403" y="83268"/>
                          <a:pt x="553286" y="59669"/>
                          <a:pt x="553286" y="59669"/>
                        </a:cubicBezTo>
                        <a:cubicBezTo>
                          <a:pt x="553286" y="59669"/>
                          <a:pt x="509101" y="96139"/>
                          <a:pt x="498496" y="104721"/>
                        </a:cubicBezTo>
                        <a:cubicBezTo>
                          <a:pt x="411194" y="199672"/>
                          <a:pt x="504884" y="328368"/>
                          <a:pt x="433101" y="422231"/>
                        </a:cubicBezTo>
                        <a:cubicBezTo>
                          <a:pt x="397753" y="467283"/>
                          <a:pt x="346497" y="501607"/>
                          <a:pt x="341195" y="518770"/>
                        </a:cubicBezTo>
                        <a:cubicBezTo>
                          <a:pt x="335893" y="535933"/>
                          <a:pt x="312916" y="593856"/>
                          <a:pt x="298777" y="647485"/>
                        </a:cubicBezTo>
                        <a:cubicBezTo>
                          <a:pt x="283535" y="746395"/>
                          <a:pt x="240195" y="837902"/>
                          <a:pt x="228080" y="937099"/>
                        </a:cubicBezTo>
                        <a:cubicBezTo>
                          <a:pt x="219346" y="1039934"/>
                          <a:pt x="222005" y="1154247"/>
                          <a:pt x="251056" y="1248170"/>
                        </a:cubicBezTo>
                        <a:cubicBezTo>
                          <a:pt x="286462" y="1382003"/>
                          <a:pt x="388999" y="1480119"/>
                          <a:pt x="417197" y="1619310"/>
                        </a:cubicBezTo>
                        <a:cubicBezTo>
                          <a:pt x="426034" y="1670797"/>
                          <a:pt x="431337" y="1700832"/>
                          <a:pt x="431337" y="1700832"/>
                        </a:cubicBezTo>
                        <a:cubicBezTo>
                          <a:pt x="431337" y="1700832"/>
                          <a:pt x="424267" y="1587130"/>
                          <a:pt x="431337" y="1559238"/>
                        </a:cubicBezTo>
                        <a:cubicBezTo>
                          <a:pt x="441118" y="1459118"/>
                          <a:pt x="467539" y="1363198"/>
                          <a:pt x="463151" y="1261046"/>
                        </a:cubicBezTo>
                        <a:cubicBezTo>
                          <a:pt x="425980" y="1131297"/>
                          <a:pt x="403595" y="1009490"/>
                          <a:pt x="418965" y="864161"/>
                        </a:cubicBezTo>
                        <a:cubicBezTo>
                          <a:pt x="450421" y="693578"/>
                          <a:pt x="575704" y="629485"/>
                          <a:pt x="680549" y="503749"/>
                        </a:cubicBezTo>
                        <a:cubicBezTo>
                          <a:pt x="710595" y="467279"/>
                          <a:pt x="733571" y="280643"/>
                          <a:pt x="728269" y="184100"/>
                        </a:cubicBezTo>
                        <a:cubicBezTo>
                          <a:pt x="722967" y="87558"/>
                          <a:pt x="745943" y="-21851"/>
                          <a:pt x="745943" y="3895"/>
                        </a:cubicBezTo>
                        <a:cubicBezTo>
                          <a:pt x="745943" y="29640"/>
                          <a:pt x="742408" y="203406"/>
                          <a:pt x="742408" y="235591"/>
                        </a:cubicBezTo>
                        <a:cubicBezTo>
                          <a:pt x="761421" y="593696"/>
                          <a:pt x="593895" y="559985"/>
                          <a:pt x="467116" y="791225"/>
                        </a:cubicBezTo>
                        <a:cubicBezTo>
                          <a:pt x="442372" y="838422"/>
                          <a:pt x="436642" y="995026"/>
                          <a:pt x="440176" y="1020771"/>
                        </a:cubicBezTo>
                        <a:cubicBezTo>
                          <a:pt x="443711" y="1046517"/>
                          <a:pt x="457850" y="1108728"/>
                          <a:pt x="461386" y="1138763"/>
                        </a:cubicBezTo>
                        <a:cubicBezTo>
                          <a:pt x="464921" y="1168797"/>
                          <a:pt x="479060" y="1211703"/>
                          <a:pt x="479060" y="1211703"/>
                        </a:cubicBezTo>
                        <a:cubicBezTo>
                          <a:pt x="468807" y="1094218"/>
                          <a:pt x="455286" y="870453"/>
                          <a:pt x="514408" y="789072"/>
                        </a:cubicBezTo>
                        <a:cubicBezTo>
                          <a:pt x="555059" y="737585"/>
                          <a:pt x="645195" y="683953"/>
                          <a:pt x="721199" y="628173"/>
                        </a:cubicBezTo>
                        <a:cubicBezTo>
                          <a:pt x="930969" y="413163"/>
                          <a:pt x="705267" y="375452"/>
                          <a:pt x="859162" y="149522"/>
                        </a:cubicBezTo>
                        <a:cubicBezTo>
                          <a:pt x="778398" y="334822"/>
                          <a:pt x="874017" y="419903"/>
                          <a:pt x="830779" y="529492"/>
                        </a:cubicBezTo>
                        <a:cubicBezTo>
                          <a:pt x="813105" y="580979"/>
                          <a:pt x="692915" y="677513"/>
                          <a:pt x="733571" y="658207"/>
                        </a:cubicBezTo>
                        <a:cubicBezTo>
                          <a:pt x="774226" y="638901"/>
                          <a:pt x="973053" y="631575"/>
                          <a:pt x="985425" y="515724"/>
                        </a:cubicBezTo>
                        <a:cubicBezTo>
                          <a:pt x="977122" y="322087"/>
                          <a:pt x="945216" y="210660"/>
                          <a:pt x="1203430" y="162173"/>
                        </a:cubicBezTo>
                        <a:cubicBezTo>
                          <a:pt x="1268825" y="183626"/>
                          <a:pt x="1206965" y="179336"/>
                          <a:pt x="1173384" y="177190"/>
                        </a:cubicBezTo>
                        <a:cubicBezTo>
                          <a:pt x="925627" y="258454"/>
                          <a:pt x="1020763" y="382528"/>
                          <a:pt x="996038" y="567215"/>
                        </a:cubicBezTo>
                        <a:cubicBezTo>
                          <a:pt x="894994" y="703258"/>
                          <a:pt x="698744" y="664650"/>
                          <a:pt x="578043" y="767616"/>
                        </a:cubicBezTo>
                        <a:cubicBezTo>
                          <a:pt x="478384" y="874761"/>
                          <a:pt x="499482" y="1010197"/>
                          <a:pt x="496741" y="1119450"/>
                        </a:cubicBezTo>
                        <a:cubicBezTo>
                          <a:pt x="493206" y="1228860"/>
                          <a:pt x="500276" y="1301806"/>
                          <a:pt x="498508" y="1353284"/>
                        </a:cubicBezTo>
                        <a:cubicBezTo>
                          <a:pt x="453080" y="1661448"/>
                          <a:pt x="452344" y="2028755"/>
                          <a:pt x="565671" y="2295075"/>
                        </a:cubicBezTo>
                        <a:cubicBezTo>
                          <a:pt x="608089" y="2391614"/>
                          <a:pt x="630208" y="2473071"/>
                          <a:pt x="699140" y="2606086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4DB4C7F0-640A-CAD0-3997-0A1EC73FDE72}"/>
                    </a:ext>
                  </a:extLst>
                </p:cNvPr>
                <p:cNvSpPr/>
                <p:nvPr/>
              </p:nvSpPr>
              <p:spPr>
                <a:xfrm>
                  <a:off x="9240288" y="3659066"/>
                  <a:ext cx="1421395" cy="1887802"/>
                </a:xfrm>
                <a:custGeom>
                  <a:avLst/>
                  <a:gdLst>
                    <a:gd name="connsiteX0" fmla="*/ 92746 w 1421395"/>
                    <a:gd name="connsiteY0" fmla="*/ 1664519 h 1887802"/>
                    <a:gd name="connsiteX1" fmla="*/ 335208 w 1421395"/>
                    <a:gd name="connsiteY1" fmla="*/ 1275731 h 1887802"/>
                    <a:gd name="connsiteX2" fmla="*/ 408476 w 1421395"/>
                    <a:gd name="connsiteY2" fmla="*/ 838287 h 1887802"/>
                    <a:gd name="connsiteX3" fmla="*/ 610417 w 1421395"/>
                    <a:gd name="connsiteY3" fmla="*/ 532382 h 1887802"/>
                    <a:gd name="connsiteX4" fmla="*/ 876197 w 1421395"/>
                    <a:gd name="connsiteY4" fmla="*/ -20 h 1887802"/>
                    <a:gd name="connsiteX5" fmla="*/ 630281 w 1421395"/>
                    <a:gd name="connsiteY5" fmla="*/ 536677 h 1887802"/>
                    <a:gd name="connsiteX6" fmla="*/ 512480 w 1421395"/>
                    <a:gd name="connsiteY6" fmla="*/ 711776 h 1887802"/>
                    <a:gd name="connsiteX7" fmla="*/ 418288 w 1421395"/>
                    <a:gd name="connsiteY7" fmla="*/ 866436 h 1887802"/>
                    <a:gd name="connsiteX8" fmla="*/ 402057 w 1421395"/>
                    <a:gd name="connsiteY8" fmla="*/ 1132434 h 1887802"/>
                    <a:gd name="connsiteX9" fmla="*/ 309487 w 1421395"/>
                    <a:gd name="connsiteY9" fmla="*/ 1414258 h 1887802"/>
                    <a:gd name="connsiteX10" fmla="*/ 424556 w 1421395"/>
                    <a:gd name="connsiteY10" fmla="*/ 1165531 h 1887802"/>
                    <a:gd name="connsiteX11" fmla="*/ 623300 w 1421395"/>
                    <a:gd name="connsiteY11" fmla="*/ 861922 h 1887802"/>
                    <a:gd name="connsiteX12" fmla="*/ 663348 w 1421395"/>
                    <a:gd name="connsiteY12" fmla="*/ 752287 h 1887802"/>
                    <a:gd name="connsiteX13" fmla="*/ 831736 w 1421395"/>
                    <a:gd name="connsiteY13" fmla="*/ 391202 h 1887802"/>
                    <a:gd name="connsiteX14" fmla="*/ 947765 w 1421395"/>
                    <a:gd name="connsiteY14" fmla="*/ 37610 h 1887802"/>
                    <a:gd name="connsiteX15" fmla="*/ 876598 w 1421395"/>
                    <a:gd name="connsiteY15" fmla="*/ 366854 h 1887802"/>
                    <a:gd name="connsiteX16" fmla="*/ 819894 w 1421395"/>
                    <a:gd name="connsiteY16" fmla="*/ 434624 h 1887802"/>
                    <a:gd name="connsiteX17" fmla="*/ 946257 w 1421395"/>
                    <a:gd name="connsiteY17" fmla="*/ 394426 h 1887802"/>
                    <a:gd name="connsiteX18" fmla="*/ 1067334 w 1421395"/>
                    <a:gd name="connsiteY18" fmla="*/ 156398 h 1887802"/>
                    <a:gd name="connsiteX19" fmla="*/ 913852 w 1421395"/>
                    <a:gd name="connsiteY19" fmla="*/ 443439 h 1887802"/>
                    <a:gd name="connsiteX20" fmla="*/ 800891 w 1421395"/>
                    <a:gd name="connsiteY20" fmla="*/ 463802 h 1887802"/>
                    <a:gd name="connsiteX21" fmla="*/ 723323 w 1421395"/>
                    <a:gd name="connsiteY21" fmla="*/ 606565 h 1887802"/>
                    <a:gd name="connsiteX22" fmla="*/ 685518 w 1421395"/>
                    <a:gd name="connsiteY22" fmla="*/ 732314 h 1887802"/>
                    <a:gd name="connsiteX23" fmla="*/ 945350 w 1421395"/>
                    <a:gd name="connsiteY23" fmla="*/ 532739 h 1887802"/>
                    <a:gd name="connsiteX24" fmla="*/ 1042175 w 1421395"/>
                    <a:gd name="connsiteY24" fmla="*/ 384601 h 1887802"/>
                    <a:gd name="connsiteX25" fmla="*/ 1146327 w 1421395"/>
                    <a:gd name="connsiteY25" fmla="*/ 287247 h 1887802"/>
                    <a:gd name="connsiteX26" fmla="*/ 1061484 w 1421395"/>
                    <a:gd name="connsiteY26" fmla="*/ 388064 h 1887802"/>
                    <a:gd name="connsiteX27" fmla="*/ 978184 w 1421395"/>
                    <a:gd name="connsiteY27" fmla="*/ 504855 h 1887802"/>
                    <a:gd name="connsiteX28" fmla="*/ 800066 w 1421395"/>
                    <a:gd name="connsiteY28" fmla="*/ 677668 h 1887802"/>
                    <a:gd name="connsiteX29" fmla="*/ 683185 w 1421395"/>
                    <a:gd name="connsiteY29" fmla="*/ 771352 h 1887802"/>
                    <a:gd name="connsiteX30" fmla="*/ 627786 w 1421395"/>
                    <a:gd name="connsiteY30" fmla="*/ 894131 h 1887802"/>
                    <a:gd name="connsiteX31" fmla="*/ 548627 w 1421395"/>
                    <a:gd name="connsiteY31" fmla="*/ 1022078 h 1887802"/>
                    <a:gd name="connsiteX32" fmla="*/ 461513 w 1421395"/>
                    <a:gd name="connsiteY32" fmla="*/ 1180796 h 1887802"/>
                    <a:gd name="connsiteX33" fmla="*/ 345038 w 1421395"/>
                    <a:gd name="connsiteY33" fmla="*/ 1409242 h 1887802"/>
                    <a:gd name="connsiteX34" fmla="*/ 550611 w 1421395"/>
                    <a:gd name="connsiteY34" fmla="*/ 1308505 h 1887802"/>
                    <a:gd name="connsiteX35" fmla="*/ 663167 w 1421395"/>
                    <a:gd name="connsiteY35" fmla="*/ 1209132 h 1887802"/>
                    <a:gd name="connsiteX36" fmla="*/ 748311 w 1421395"/>
                    <a:gd name="connsiteY36" fmla="*/ 1078533 h 1887802"/>
                    <a:gd name="connsiteX37" fmla="*/ 1022296 w 1421395"/>
                    <a:gd name="connsiteY37" fmla="*/ 776062 h 1887802"/>
                    <a:gd name="connsiteX38" fmla="*/ 1140731 w 1421395"/>
                    <a:gd name="connsiteY38" fmla="*/ 656351 h 1887802"/>
                    <a:gd name="connsiteX39" fmla="*/ 1234552 w 1421395"/>
                    <a:gd name="connsiteY39" fmla="*/ 473117 h 1887802"/>
                    <a:gd name="connsiteX40" fmla="*/ 1344515 w 1421395"/>
                    <a:gd name="connsiteY40" fmla="*/ 231714 h 1887802"/>
                    <a:gd name="connsiteX41" fmla="*/ 1213411 w 1421395"/>
                    <a:gd name="connsiteY41" fmla="*/ 556296 h 1887802"/>
                    <a:gd name="connsiteX42" fmla="*/ 1112841 w 1421395"/>
                    <a:gd name="connsiteY42" fmla="*/ 723199 h 1887802"/>
                    <a:gd name="connsiteX43" fmla="*/ 1421389 w 1421395"/>
                    <a:gd name="connsiteY43" fmla="*/ 498207 h 1887802"/>
                    <a:gd name="connsiteX44" fmla="*/ 1124897 w 1421395"/>
                    <a:gd name="connsiteY44" fmla="*/ 733206 h 1887802"/>
                    <a:gd name="connsiteX45" fmla="*/ 998574 w 1421395"/>
                    <a:gd name="connsiteY45" fmla="*/ 822058 h 1887802"/>
                    <a:gd name="connsiteX46" fmla="*/ 813053 w 1421395"/>
                    <a:gd name="connsiteY46" fmla="*/ 977242 h 1887802"/>
                    <a:gd name="connsiteX47" fmla="*/ 749699 w 1421395"/>
                    <a:gd name="connsiteY47" fmla="*/ 1130794 h 1887802"/>
                    <a:gd name="connsiteX48" fmla="*/ 690754 w 1421395"/>
                    <a:gd name="connsiteY48" fmla="*/ 1234877 h 1887802"/>
                    <a:gd name="connsiteX49" fmla="*/ 181344 w 1421395"/>
                    <a:gd name="connsiteY49" fmla="*/ 1656713 h 1887802"/>
                    <a:gd name="connsiteX50" fmla="*/ 42828 w 1421395"/>
                    <a:gd name="connsiteY50" fmla="*/ 1887783 h 1887802"/>
                    <a:gd name="connsiteX51" fmla="*/ 37110 w 1421395"/>
                    <a:gd name="connsiteY51" fmla="*/ 1775187 h 1887802"/>
                    <a:gd name="connsiteX52" fmla="*/ 92730 w 1421395"/>
                    <a:gd name="connsiteY52" fmla="*/ 1664463 h 1887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1421395" h="1887802">
                      <a:moveTo>
                        <a:pt x="92746" y="1664519"/>
                      </a:moveTo>
                      <a:cubicBezTo>
                        <a:pt x="182258" y="1530248"/>
                        <a:pt x="263598" y="1434064"/>
                        <a:pt x="335208" y="1275731"/>
                      </a:cubicBezTo>
                      <a:cubicBezTo>
                        <a:pt x="417952" y="1126970"/>
                        <a:pt x="365092" y="975072"/>
                        <a:pt x="408476" y="838287"/>
                      </a:cubicBezTo>
                      <a:cubicBezTo>
                        <a:pt x="444672" y="729730"/>
                        <a:pt x="583119" y="623697"/>
                        <a:pt x="610417" y="532382"/>
                      </a:cubicBezTo>
                      <a:cubicBezTo>
                        <a:pt x="684223" y="333084"/>
                        <a:pt x="771183" y="204632"/>
                        <a:pt x="876197" y="-20"/>
                      </a:cubicBezTo>
                      <a:cubicBezTo>
                        <a:pt x="826423" y="167942"/>
                        <a:pt x="671970" y="378811"/>
                        <a:pt x="630281" y="536677"/>
                      </a:cubicBezTo>
                      <a:cubicBezTo>
                        <a:pt x="608079" y="620654"/>
                        <a:pt x="536903" y="660863"/>
                        <a:pt x="512480" y="711776"/>
                      </a:cubicBezTo>
                      <a:cubicBezTo>
                        <a:pt x="486027" y="766912"/>
                        <a:pt x="429204" y="800369"/>
                        <a:pt x="418288" y="866436"/>
                      </a:cubicBezTo>
                      <a:cubicBezTo>
                        <a:pt x="394769" y="1008773"/>
                        <a:pt x="403032" y="1081956"/>
                        <a:pt x="402057" y="1132434"/>
                      </a:cubicBezTo>
                      <a:cubicBezTo>
                        <a:pt x="404993" y="1264379"/>
                        <a:pt x="354945" y="1291538"/>
                        <a:pt x="309487" y="1414258"/>
                      </a:cubicBezTo>
                      <a:cubicBezTo>
                        <a:pt x="309487" y="1414258"/>
                        <a:pt x="405097" y="1208378"/>
                        <a:pt x="424556" y="1165531"/>
                      </a:cubicBezTo>
                      <a:cubicBezTo>
                        <a:pt x="484300" y="1058043"/>
                        <a:pt x="554403" y="969233"/>
                        <a:pt x="623300" y="861922"/>
                      </a:cubicBezTo>
                      <a:cubicBezTo>
                        <a:pt x="639428" y="835758"/>
                        <a:pt x="655032" y="793988"/>
                        <a:pt x="663348" y="752287"/>
                      </a:cubicBezTo>
                      <a:cubicBezTo>
                        <a:pt x="711958" y="562194"/>
                        <a:pt x="748745" y="464138"/>
                        <a:pt x="831736" y="391202"/>
                      </a:cubicBezTo>
                      <a:cubicBezTo>
                        <a:pt x="910626" y="323881"/>
                        <a:pt x="947765" y="37610"/>
                        <a:pt x="947765" y="37610"/>
                      </a:cubicBezTo>
                      <a:cubicBezTo>
                        <a:pt x="947765" y="37610"/>
                        <a:pt x="925177" y="312011"/>
                        <a:pt x="876598" y="366854"/>
                      </a:cubicBezTo>
                      <a:cubicBezTo>
                        <a:pt x="862732" y="382508"/>
                        <a:pt x="840512" y="406468"/>
                        <a:pt x="819894" y="434624"/>
                      </a:cubicBezTo>
                      <a:cubicBezTo>
                        <a:pt x="892844" y="427349"/>
                        <a:pt x="901097" y="443083"/>
                        <a:pt x="946257" y="394426"/>
                      </a:cubicBezTo>
                      <a:cubicBezTo>
                        <a:pt x="983831" y="370149"/>
                        <a:pt x="1067334" y="156398"/>
                        <a:pt x="1067334" y="156398"/>
                      </a:cubicBezTo>
                      <a:cubicBezTo>
                        <a:pt x="1048117" y="317799"/>
                        <a:pt x="961499" y="424257"/>
                        <a:pt x="913852" y="443439"/>
                      </a:cubicBezTo>
                      <a:cubicBezTo>
                        <a:pt x="876640" y="456786"/>
                        <a:pt x="839232" y="453984"/>
                        <a:pt x="800891" y="463802"/>
                      </a:cubicBezTo>
                      <a:cubicBezTo>
                        <a:pt x="769097" y="471944"/>
                        <a:pt x="727842" y="574774"/>
                        <a:pt x="723323" y="606565"/>
                      </a:cubicBezTo>
                      <a:cubicBezTo>
                        <a:pt x="718804" y="638356"/>
                        <a:pt x="688375" y="708867"/>
                        <a:pt x="685518" y="732314"/>
                      </a:cubicBezTo>
                      <a:cubicBezTo>
                        <a:pt x="705554" y="735673"/>
                        <a:pt x="937165" y="555603"/>
                        <a:pt x="945350" y="532739"/>
                      </a:cubicBezTo>
                      <a:cubicBezTo>
                        <a:pt x="956332" y="491730"/>
                        <a:pt x="1025576" y="404001"/>
                        <a:pt x="1042175" y="384601"/>
                      </a:cubicBezTo>
                      <a:cubicBezTo>
                        <a:pt x="1058773" y="365202"/>
                        <a:pt x="1146327" y="287247"/>
                        <a:pt x="1146327" y="287247"/>
                      </a:cubicBezTo>
                      <a:cubicBezTo>
                        <a:pt x="1146327" y="287247"/>
                        <a:pt x="1077251" y="372834"/>
                        <a:pt x="1061484" y="388064"/>
                      </a:cubicBezTo>
                      <a:cubicBezTo>
                        <a:pt x="1045717" y="403293"/>
                        <a:pt x="994673" y="467762"/>
                        <a:pt x="978184" y="504855"/>
                      </a:cubicBezTo>
                      <a:cubicBezTo>
                        <a:pt x="939927" y="594488"/>
                        <a:pt x="861352" y="629635"/>
                        <a:pt x="800066" y="677668"/>
                      </a:cubicBezTo>
                      <a:cubicBezTo>
                        <a:pt x="765524" y="704977"/>
                        <a:pt x="692549" y="760859"/>
                        <a:pt x="683185" y="771352"/>
                      </a:cubicBezTo>
                      <a:cubicBezTo>
                        <a:pt x="673822" y="781844"/>
                        <a:pt x="649844" y="856470"/>
                        <a:pt x="627786" y="894131"/>
                      </a:cubicBezTo>
                      <a:cubicBezTo>
                        <a:pt x="605727" y="931793"/>
                        <a:pt x="575895" y="994770"/>
                        <a:pt x="548627" y="1022078"/>
                      </a:cubicBezTo>
                      <a:cubicBezTo>
                        <a:pt x="521359" y="1049385"/>
                        <a:pt x="493700" y="1133871"/>
                        <a:pt x="461513" y="1180796"/>
                      </a:cubicBezTo>
                      <a:cubicBezTo>
                        <a:pt x="424337" y="1234989"/>
                        <a:pt x="358202" y="1388833"/>
                        <a:pt x="345038" y="1409242"/>
                      </a:cubicBezTo>
                      <a:cubicBezTo>
                        <a:pt x="385376" y="1441443"/>
                        <a:pt x="500024" y="1337993"/>
                        <a:pt x="550611" y="1308505"/>
                      </a:cubicBezTo>
                      <a:cubicBezTo>
                        <a:pt x="571116" y="1296871"/>
                        <a:pt x="655931" y="1218048"/>
                        <a:pt x="663167" y="1209132"/>
                      </a:cubicBezTo>
                      <a:cubicBezTo>
                        <a:pt x="670402" y="1200217"/>
                        <a:pt x="729687" y="1117207"/>
                        <a:pt x="748311" y="1078533"/>
                      </a:cubicBezTo>
                      <a:cubicBezTo>
                        <a:pt x="827117" y="854155"/>
                        <a:pt x="861490" y="894656"/>
                        <a:pt x="1022296" y="776062"/>
                      </a:cubicBezTo>
                      <a:cubicBezTo>
                        <a:pt x="1081387" y="730516"/>
                        <a:pt x="1119684" y="684378"/>
                        <a:pt x="1140731" y="656351"/>
                      </a:cubicBezTo>
                      <a:cubicBezTo>
                        <a:pt x="1157652" y="633815"/>
                        <a:pt x="1222801" y="513816"/>
                        <a:pt x="1234552" y="473117"/>
                      </a:cubicBezTo>
                      <a:cubicBezTo>
                        <a:pt x="1246304" y="432418"/>
                        <a:pt x="1316585" y="289734"/>
                        <a:pt x="1344515" y="231714"/>
                      </a:cubicBezTo>
                      <a:cubicBezTo>
                        <a:pt x="1335783" y="275503"/>
                        <a:pt x="1223141" y="534878"/>
                        <a:pt x="1213411" y="556296"/>
                      </a:cubicBezTo>
                      <a:cubicBezTo>
                        <a:pt x="1192888" y="609156"/>
                        <a:pt x="1175861" y="629494"/>
                        <a:pt x="1112841" y="723199"/>
                      </a:cubicBezTo>
                      <a:cubicBezTo>
                        <a:pt x="1221458" y="687991"/>
                        <a:pt x="1251220" y="672499"/>
                        <a:pt x="1421389" y="498207"/>
                      </a:cubicBezTo>
                      <a:cubicBezTo>
                        <a:pt x="1318949" y="639525"/>
                        <a:pt x="1218835" y="722438"/>
                        <a:pt x="1124897" y="733206"/>
                      </a:cubicBezTo>
                      <a:cubicBezTo>
                        <a:pt x="1104392" y="744839"/>
                        <a:pt x="1014806" y="813586"/>
                        <a:pt x="998574" y="822058"/>
                      </a:cubicBezTo>
                      <a:cubicBezTo>
                        <a:pt x="936069" y="860773"/>
                        <a:pt x="832521" y="910282"/>
                        <a:pt x="813053" y="977242"/>
                      </a:cubicBezTo>
                      <a:cubicBezTo>
                        <a:pt x="797975" y="1034617"/>
                        <a:pt x="756822" y="1104199"/>
                        <a:pt x="749699" y="1130794"/>
                      </a:cubicBezTo>
                      <a:cubicBezTo>
                        <a:pt x="742575" y="1157389"/>
                        <a:pt x="712923" y="1214904"/>
                        <a:pt x="690754" y="1234877"/>
                      </a:cubicBezTo>
                      <a:cubicBezTo>
                        <a:pt x="522050" y="1388894"/>
                        <a:pt x="301947" y="1472776"/>
                        <a:pt x="181344" y="1656713"/>
                      </a:cubicBezTo>
                      <a:cubicBezTo>
                        <a:pt x="166038" y="1681460"/>
                        <a:pt x="42828" y="1887783"/>
                        <a:pt x="42828" y="1887783"/>
                      </a:cubicBezTo>
                      <a:cubicBezTo>
                        <a:pt x="42828" y="1887783"/>
                        <a:pt x="65142" y="1768952"/>
                        <a:pt x="37110" y="1775187"/>
                      </a:cubicBezTo>
                      <a:cubicBezTo>
                        <a:pt x="-52972" y="1761336"/>
                        <a:pt x="42990" y="1737967"/>
                        <a:pt x="92730" y="1664463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F2A19C94-6E44-4D42-0516-86581D42A19B}"/>
                    </a:ext>
                  </a:extLst>
                </p:cNvPr>
                <p:cNvSpPr/>
                <p:nvPr/>
              </p:nvSpPr>
              <p:spPr>
                <a:xfrm>
                  <a:off x="6785587" y="1655320"/>
                  <a:ext cx="2085776" cy="2871641"/>
                </a:xfrm>
                <a:custGeom>
                  <a:avLst/>
                  <a:gdLst>
                    <a:gd name="connsiteX0" fmla="*/ 894448 w 2085776"/>
                    <a:gd name="connsiteY0" fmla="*/ 1777427 h 2871641"/>
                    <a:gd name="connsiteX1" fmla="*/ 687143 w 2085776"/>
                    <a:gd name="connsiteY1" fmla="*/ 1518298 h 2871641"/>
                    <a:gd name="connsiteX2" fmla="*/ 506660 w 2085776"/>
                    <a:gd name="connsiteY2" fmla="*/ 1193686 h 2871641"/>
                    <a:gd name="connsiteX3" fmla="*/ 424833 w 2085776"/>
                    <a:gd name="connsiteY3" fmla="*/ 934319 h 2871641"/>
                    <a:gd name="connsiteX4" fmla="*/ 379162 w 2085776"/>
                    <a:gd name="connsiteY4" fmla="*/ 719977 h 2871641"/>
                    <a:gd name="connsiteX5" fmla="*/ 409218 w 2085776"/>
                    <a:gd name="connsiteY5" fmla="*/ 932944 h 2871641"/>
                    <a:gd name="connsiteX6" fmla="*/ 506181 w 2085776"/>
                    <a:gd name="connsiteY6" fmla="*/ 1234355 h 2871641"/>
                    <a:gd name="connsiteX7" fmla="*/ 654131 w 2085776"/>
                    <a:gd name="connsiteY7" fmla="*/ 1519911 h 2871641"/>
                    <a:gd name="connsiteX8" fmla="*/ 769319 w 2085776"/>
                    <a:gd name="connsiteY8" fmla="*/ 1692901 h 2871641"/>
                    <a:gd name="connsiteX9" fmla="*/ 712839 w 2085776"/>
                    <a:gd name="connsiteY9" fmla="*/ 1677741 h 2871641"/>
                    <a:gd name="connsiteX10" fmla="*/ 581082 w 2085776"/>
                    <a:gd name="connsiteY10" fmla="*/ 1584704 h 2871641"/>
                    <a:gd name="connsiteX11" fmla="*/ 414080 w 2085776"/>
                    <a:gd name="connsiteY11" fmla="*/ 1350606 h 2871641"/>
                    <a:gd name="connsiteX12" fmla="*/ 180091 w 2085776"/>
                    <a:gd name="connsiteY12" fmla="*/ 1201053 h 2871641"/>
                    <a:gd name="connsiteX13" fmla="*/ -6 w 2085776"/>
                    <a:gd name="connsiteY13" fmla="*/ 806376 h 2871641"/>
                    <a:gd name="connsiteX14" fmla="*/ 220562 w 2085776"/>
                    <a:gd name="connsiteY14" fmla="*/ 1284905 h 2871641"/>
                    <a:gd name="connsiteX15" fmla="*/ 484125 w 2085776"/>
                    <a:gd name="connsiteY15" fmla="*/ 1485688 h 2871641"/>
                    <a:gd name="connsiteX16" fmla="*/ 782667 w 2085776"/>
                    <a:gd name="connsiteY16" fmla="*/ 1739304 h 2871641"/>
                    <a:gd name="connsiteX17" fmla="*/ 919966 w 2085776"/>
                    <a:gd name="connsiteY17" fmla="*/ 1878059 h 2871641"/>
                    <a:gd name="connsiteX18" fmla="*/ 1129489 w 2085776"/>
                    <a:gd name="connsiteY18" fmla="*/ 1875063 h 2871641"/>
                    <a:gd name="connsiteX19" fmla="*/ 1348167 w 2085776"/>
                    <a:gd name="connsiteY19" fmla="*/ 1923757 h 2871641"/>
                    <a:gd name="connsiteX20" fmla="*/ 1556511 w 2085776"/>
                    <a:gd name="connsiteY20" fmla="*/ 2130974 h 2871641"/>
                    <a:gd name="connsiteX21" fmla="*/ 1952880 w 2085776"/>
                    <a:gd name="connsiteY21" fmla="*/ 2575268 h 2871641"/>
                    <a:gd name="connsiteX22" fmla="*/ 2082252 w 2085776"/>
                    <a:gd name="connsiteY22" fmla="*/ 2871621 h 2871641"/>
                    <a:gd name="connsiteX23" fmla="*/ 2082958 w 2085776"/>
                    <a:gd name="connsiteY23" fmla="*/ 2689228 h 2871641"/>
                    <a:gd name="connsiteX24" fmla="*/ 2069100 w 2085776"/>
                    <a:gd name="connsiteY24" fmla="*/ 2543060 h 2871641"/>
                    <a:gd name="connsiteX25" fmla="*/ 1900583 w 2085776"/>
                    <a:gd name="connsiteY25" fmla="*/ 2352423 h 2871641"/>
                    <a:gd name="connsiteX26" fmla="*/ 1611593 w 2085776"/>
                    <a:gd name="connsiteY26" fmla="*/ 2080427 h 2871641"/>
                    <a:gd name="connsiteX27" fmla="*/ 1346585 w 2085776"/>
                    <a:gd name="connsiteY27" fmla="*/ 1799246 h 2871641"/>
                    <a:gd name="connsiteX28" fmla="*/ 1163736 w 2085776"/>
                    <a:gd name="connsiteY28" fmla="*/ 1287856 h 2871641"/>
                    <a:gd name="connsiteX29" fmla="*/ 1080946 w 2085776"/>
                    <a:gd name="connsiteY29" fmla="*/ 907412 h 2871641"/>
                    <a:gd name="connsiteX30" fmla="*/ 1050933 w 2085776"/>
                    <a:gd name="connsiteY30" fmla="*/ 709153 h 2871641"/>
                    <a:gd name="connsiteX31" fmla="*/ 987950 w 2085776"/>
                    <a:gd name="connsiteY31" fmla="*/ 527205 h 2871641"/>
                    <a:gd name="connsiteX32" fmla="*/ 861290 w 2085776"/>
                    <a:gd name="connsiteY32" fmla="*/ 332856 h 2871641"/>
                    <a:gd name="connsiteX33" fmla="*/ 851123 w 2085776"/>
                    <a:gd name="connsiteY33" fmla="*/ 145395 h 2871641"/>
                    <a:gd name="connsiteX34" fmla="*/ 779243 w 2085776"/>
                    <a:gd name="connsiteY34" fmla="*/ -20 h 2871641"/>
                    <a:gd name="connsiteX35" fmla="*/ 827614 w 2085776"/>
                    <a:gd name="connsiteY35" fmla="*/ 113931 h 2871641"/>
                    <a:gd name="connsiteX36" fmla="*/ 842712 w 2085776"/>
                    <a:gd name="connsiteY36" fmla="*/ 343664 h 2871641"/>
                    <a:gd name="connsiteX37" fmla="*/ 989958 w 2085776"/>
                    <a:gd name="connsiteY37" fmla="*/ 596370 h 2871641"/>
                    <a:gd name="connsiteX38" fmla="*/ 1080298 w 2085776"/>
                    <a:gd name="connsiteY38" fmla="*/ 1091676 h 2871641"/>
                    <a:gd name="connsiteX39" fmla="*/ 1162956 w 2085776"/>
                    <a:gd name="connsiteY39" fmla="*/ 1428006 h 2871641"/>
                    <a:gd name="connsiteX40" fmla="*/ 1261095 w 2085776"/>
                    <a:gd name="connsiteY40" fmla="*/ 1721609 h 2871641"/>
                    <a:gd name="connsiteX41" fmla="*/ 1302881 w 2085776"/>
                    <a:gd name="connsiteY41" fmla="*/ 1841756 h 2871641"/>
                    <a:gd name="connsiteX42" fmla="*/ 1147874 w 2085776"/>
                    <a:gd name="connsiteY42" fmla="*/ 1805464 h 2871641"/>
                    <a:gd name="connsiteX43" fmla="*/ 1059380 w 2085776"/>
                    <a:gd name="connsiteY43" fmla="*/ 1725290 h 2871641"/>
                    <a:gd name="connsiteX44" fmla="*/ 980474 w 2085776"/>
                    <a:gd name="connsiteY44" fmla="*/ 1439041 h 2871641"/>
                    <a:gd name="connsiteX45" fmla="*/ 985596 w 2085776"/>
                    <a:gd name="connsiteY45" fmla="*/ 1225124 h 2871641"/>
                    <a:gd name="connsiteX46" fmla="*/ 907209 w 2085776"/>
                    <a:gd name="connsiteY46" fmla="*/ 792747 h 2871641"/>
                    <a:gd name="connsiteX47" fmla="*/ 965540 w 2085776"/>
                    <a:gd name="connsiteY47" fmla="*/ 1211307 h 2871641"/>
                    <a:gd name="connsiteX48" fmla="*/ 960035 w 2085776"/>
                    <a:gd name="connsiteY48" fmla="*/ 1438615 h 2871641"/>
                    <a:gd name="connsiteX49" fmla="*/ 1013938 w 2085776"/>
                    <a:gd name="connsiteY49" fmla="*/ 1657501 h 2871641"/>
                    <a:gd name="connsiteX50" fmla="*/ 932544 w 2085776"/>
                    <a:gd name="connsiteY50" fmla="*/ 1472119 h 2871641"/>
                    <a:gd name="connsiteX51" fmla="*/ 826590 w 2085776"/>
                    <a:gd name="connsiteY51" fmla="*/ 984187 h 2871641"/>
                    <a:gd name="connsiteX52" fmla="*/ 837462 w 2085776"/>
                    <a:gd name="connsiteY52" fmla="*/ 624250 h 2871641"/>
                    <a:gd name="connsiteX53" fmla="*/ 789640 w 2085776"/>
                    <a:gd name="connsiteY53" fmla="*/ 913835 h 2871641"/>
                    <a:gd name="connsiteX54" fmla="*/ 882817 w 2085776"/>
                    <a:gd name="connsiteY54" fmla="*/ 1307165 h 2871641"/>
                    <a:gd name="connsiteX55" fmla="*/ 931541 w 2085776"/>
                    <a:gd name="connsiteY55" fmla="*/ 1538740 h 2871641"/>
                    <a:gd name="connsiteX56" fmla="*/ 1057815 w 2085776"/>
                    <a:gd name="connsiteY56" fmla="*/ 1803164 h 2871641"/>
                    <a:gd name="connsiteX57" fmla="*/ 968363 w 2085776"/>
                    <a:gd name="connsiteY57" fmla="*/ 1804316 h 2871641"/>
                    <a:gd name="connsiteX58" fmla="*/ 894438 w 2085776"/>
                    <a:gd name="connsiteY58" fmla="*/ 1777440 h 2871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2085776" h="2871641">
                      <a:moveTo>
                        <a:pt x="894448" y="1777427"/>
                      </a:moveTo>
                      <a:cubicBezTo>
                        <a:pt x="807742" y="1692887"/>
                        <a:pt x="737918" y="1631318"/>
                        <a:pt x="687143" y="1518298"/>
                      </a:cubicBezTo>
                      <a:cubicBezTo>
                        <a:pt x="636368" y="1405277"/>
                        <a:pt x="549448" y="1247212"/>
                        <a:pt x="506660" y="1193686"/>
                      </a:cubicBezTo>
                      <a:cubicBezTo>
                        <a:pt x="463873" y="1140160"/>
                        <a:pt x="430984" y="983481"/>
                        <a:pt x="424833" y="934319"/>
                      </a:cubicBezTo>
                      <a:cubicBezTo>
                        <a:pt x="418681" y="885158"/>
                        <a:pt x="379162" y="719977"/>
                        <a:pt x="379162" y="719977"/>
                      </a:cubicBezTo>
                      <a:cubicBezTo>
                        <a:pt x="379162" y="719977"/>
                        <a:pt x="395871" y="886534"/>
                        <a:pt x="409218" y="932944"/>
                      </a:cubicBezTo>
                      <a:cubicBezTo>
                        <a:pt x="422565" y="979353"/>
                        <a:pt x="409615" y="1065274"/>
                        <a:pt x="506181" y="1234355"/>
                      </a:cubicBezTo>
                      <a:cubicBezTo>
                        <a:pt x="602747" y="1403436"/>
                        <a:pt x="631049" y="1433069"/>
                        <a:pt x="654131" y="1519911"/>
                      </a:cubicBezTo>
                      <a:cubicBezTo>
                        <a:pt x="677212" y="1606753"/>
                        <a:pt x="769319" y="1692901"/>
                        <a:pt x="769319" y="1692901"/>
                      </a:cubicBezTo>
                      <a:cubicBezTo>
                        <a:pt x="769319" y="1692901"/>
                        <a:pt x="755538" y="1701862"/>
                        <a:pt x="712839" y="1677741"/>
                      </a:cubicBezTo>
                      <a:cubicBezTo>
                        <a:pt x="670141" y="1653621"/>
                        <a:pt x="619157" y="1669474"/>
                        <a:pt x="581082" y="1584704"/>
                      </a:cubicBezTo>
                      <a:cubicBezTo>
                        <a:pt x="543007" y="1499933"/>
                        <a:pt x="445960" y="1371509"/>
                        <a:pt x="414080" y="1350606"/>
                      </a:cubicBezTo>
                      <a:cubicBezTo>
                        <a:pt x="382200" y="1329702"/>
                        <a:pt x="216900" y="1264233"/>
                        <a:pt x="180091" y="1201053"/>
                      </a:cubicBezTo>
                      <a:cubicBezTo>
                        <a:pt x="106596" y="1078095"/>
                        <a:pt x="42207" y="956354"/>
                        <a:pt x="-6" y="806376"/>
                      </a:cubicBezTo>
                      <a:cubicBezTo>
                        <a:pt x="19988" y="978050"/>
                        <a:pt x="123724" y="1216176"/>
                        <a:pt x="220562" y="1284905"/>
                      </a:cubicBezTo>
                      <a:cubicBezTo>
                        <a:pt x="304560" y="1346992"/>
                        <a:pt x="438557" y="1374751"/>
                        <a:pt x="484125" y="1485688"/>
                      </a:cubicBezTo>
                      <a:cubicBezTo>
                        <a:pt x="639270" y="1773877"/>
                        <a:pt x="625810" y="1673485"/>
                        <a:pt x="782667" y="1739304"/>
                      </a:cubicBezTo>
                      <a:cubicBezTo>
                        <a:pt x="782667" y="1739304"/>
                        <a:pt x="885731" y="1872773"/>
                        <a:pt x="919966" y="1878059"/>
                      </a:cubicBezTo>
                      <a:cubicBezTo>
                        <a:pt x="954202" y="1883344"/>
                        <a:pt x="1070608" y="1860822"/>
                        <a:pt x="1129489" y="1875063"/>
                      </a:cubicBezTo>
                      <a:cubicBezTo>
                        <a:pt x="1188370" y="1889304"/>
                        <a:pt x="1342109" y="1904001"/>
                        <a:pt x="1348167" y="1923757"/>
                      </a:cubicBezTo>
                      <a:cubicBezTo>
                        <a:pt x="1354224" y="1943514"/>
                        <a:pt x="1462048" y="2060443"/>
                        <a:pt x="1556511" y="2130974"/>
                      </a:cubicBezTo>
                      <a:cubicBezTo>
                        <a:pt x="1680637" y="2240867"/>
                        <a:pt x="1892614" y="2449122"/>
                        <a:pt x="1952880" y="2575268"/>
                      </a:cubicBezTo>
                      <a:cubicBezTo>
                        <a:pt x="2006660" y="2690822"/>
                        <a:pt x="2082252" y="2871621"/>
                        <a:pt x="2082252" y="2871621"/>
                      </a:cubicBezTo>
                      <a:cubicBezTo>
                        <a:pt x="2082252" y="2871621"/>
                        <a:pt x="2089675" y="2727136"/>
                        <a:pt x="2082958" y="2689228"/>
                      </a:cubicBezTo>
                      <a:cubicBezTo>
                        <a:pt x="2076240" y="2651320"/>
                        <a:pt x="2069100" y="2543060"/>
                        <a:pt x="2069100" y="2543060"/>
                      </a:cubicBezTo>
                      <a:cubicBezTo>
                        <a:pt x="2069100" y="2543060"/>
                        <a:pt x="1958415" y="2418588"/>
                        <a:pt x="1900583" y="2352423"/>
                      </a:cubicBezTo>
                      <a:cubicBezTo>
                        <a:pt x="1842752" y="2286257"/>
                        <a:pt x="1688616" y="2139238"/>
                        <a:pt x="1611593" y="2080427"/>
                      </a:cubicBezTo>
                      <a:cubicBezTo>
                        <a:pt x="1534570" y="2021615"/>
                        <a:pt x="1412315" y="1895500"/>
                        <a:pt x="1346585" y="1799246"/>
                      </a:cubicBezTo>
                      <a:cubicBezTo>
                        <a:pt x="1280855" y="1702991"/>
                        <a:pt x="1196587" y="1429837"/>
                        <a:pt x="1163736" y="1287856"/>
                      </a:cubicBezTo>
                      <a:cubicBezTo>
                        <a:pt x="1130886" y="1145875"/>
                        <a:pt x="1090151" y="973805"/>
                        <a:pt x="1080946" y="907412"/>
                      </a:cubicBezTo>
                      <a:cubicBezTo>
                        <a:pt x="1071741" y="841019"/>
                        <a:pt x="1066157" y="780594"/>
                        <a:pt x="1050933" y="709153"/>
                      </a:cubicBezTo>
                      <a:cubicBezTo>
                        <a:pt x="1035710" y="637712"/>
                        <a:pt x="1030825" y="610137"/>
                        <a:pt x="987950" y="527205"/>
                      </a:cubicBezTo>
                      <a:cubicBezTo>
                        <a:pt x="945076" y="444273"/>
                        <a:pt x="871020" y="373288"/>
                        <a:pt x="861290" y="332856"/>
                      </a:cubicBezTo>
                      <a:cubicBezTo>
                        <a:pt x="851561" y="292424"/>
                        <a:pt x="856707" y="205810"/>
                        <a:pt x="851123" y="145395"/>
                      </a:cubicBezTo>
                      <a:cubicBezTo>
                        <a:pt x="845539" y="84980"/>
                        <a:pt x="779243" y="-20"/>
                        <a:pt x="779243" y="-20"/>
                      </a:cubicBezTo>
                      <a:cubicBezTo>
                        <a:pt x="779243" y="-20"/>
                        <a:pt x="820286" y="72575"/>
                        <a:pt x="827614" y="113931"/>
                      </a:cubicBezTo>
                      <a:cubicBezTo>
                        <a:pt x="834942" y="155287"/>
                        <a:pt x="807643" y="261425"/>
                        <a:pt x="842712" y="343664"/>
                      </a:cubicBezTo>
                      <a:cubicBezTo>
                        <a:pt x="877780" y="425903"/>
                        <a:pt x="957860" y="501947"/>
                        <a:pt x="989958" y="596370"/>
                      </a:cubicBezTo>
                      <a:cubicBezTo>
                        <a:pt x="1022056" y="690793"/>
                        <a:pt x="1072359" y="1046879"/>
                        <a:pt x="1080298" y="1091676"/>
                      </a:cubicBezTo>
                      <a:cubicBezTo>
                        <a:pt x="1088237" y="1136472"/>
                        <a:pt x="1148432" y="1389415"/>
                        <a:pt x="1162956" y="1428006"/>
                      </a:cubicBezTo>
                      <a:cubicBezTo>
                        <a:pt x="1177479" y="1466597"/>
                        <a:pt x="1216999" y="1631778"/>
                        <a:pt x="1261095" y="1721609"/>
                      </a:cubicBezTo>
                      <a:cubicBezTo>
                        <a:pt x="1305191" y="1811439"/>
                        <a:pt x="1302881" y="1841756"/>
                        <a:pt x="1302881" y="1841756"/>
                      </a:cubicBezTo>
                      <a:cubicBezTo>
                        <a:pt x="1302881" y="1841756"/>
                        <a:pt x="1167719" y="1816262"/>
                        <a:pt x="1147874" y="1805464"/>
                      </a:cubicBezTo>
                      <a:cubicBezTo>
                        <a:pt x="1128030" y="1794667"/>
                        <a:pt x="1107185" y="1850494"/>
                        <a:pt x="1059380" y="1725290"/>
                      </a:cubicBezTo>
                      <a:cubicBezTo>
                        <a:pt x="1011575" y="1600085"/>
                        <a:pt x="983005" y="1482234"/>
                        <a:pt x="980474" y="1439041"/>
                      </a:cubicBezTo>
                      <a:cubicBezTo>
                        <a:pt x="977944" y="1395848"/>
                        <a:pt x="984326" y="1275166"/>
                        <a:pt x="985596" y="1225124"/>
                      </a:cubicBezTo>
                      <a:cubicBezTo>
                        <a:pt x="987652" y="1144128"/>
                        <a:pt x="1008097" y="864643"/>
                        <a:pt x="907209" y="792747"/>
                      </a:cubicBezTo>
                      <a:cubicBezTo>
                        <a:pt x="993913" y="928988"/>
                        <a:pt x="966062" y="1185346"/>
                        <a:pt x="965540" y="1211307"/>
                      </a:cubicBezTo>
                      <a:cubicBezTo>
                        <a:pt x="965019" y="1237269"/>
                        <a:pt x="961779" y="1419543"/>
                        <a:pt x="960035" y="1438615"/>
                      </a:cubicBezTo>
                      <a:cubicBezTo>
                        <a:pt x="958291" y="1457688"/>
                        <a:pt x="1013938" y="1657501"/>
                        <a:pt x="1013938" y="1657501"/>
                      </a:cubicBezTo>
                      <a:cubicBezTo>
                        <a:pt x="1013938" y="1657501"/>
                        <a:pt x="936818" y="1496239"/>
                        <a:pt x="932544" y="1472119"/>
                      </a:cubicBezTo>
                      <a:cubicBezTo>
                        <a:pt x="908146" y="1310501"/>
                        <a:pt x="867266" y="1144548"/>
                        <a:pt x="826590" y="984187"/>
                      </a:cubicBezTo>
                      <a:cubicBezTo>
                        <a:pt x="791979" y="848372"/>
                        <a:pt x="818125" y="903491"/>
                        <a:pt x="837462" y="624250"/>
                      </a:cubicBezTo>
                      <a:cubicBezTo>
                        <a:pt x="799383" y="790649"/>
                        <a:pt x="786325" y="874353"/>
                        <a:pt x="789640" y="913835"/>
                      </a:cubicBezTo>
                      <a:cubicBezTo>
                        <a:pt x="794053" y="966396"/>
                        <a:pt x="874922" y="1277076"/>
                        <a:pt x="882817" y="1307165"/>
                      </a:cubicBezTo>
                      <a:cubicBezTo>
                        <a:pt x="890712" y="1337254"/>
                        <a:pt x="904368" y="1486589"/>
                        <a:pt x="931541" y="1538740"/>
                      </a:cubicBezTo>
                      <a:cubicBezTo>
                        <a:pt x="958714" y="1590890"/>
                        <a:pt x="1057815" y="1803164"/>
                        <a:pt x="1057815" y="1803164"/>
                      </a:cubicBezTo>
                      <a:cubicBezTo>
                        <a:pt x="1057815" y="1803164"/>
                        <a:pt x="996581" y="1804545"/>
                        <a:pt x="968363" y="1804316"/>
                      </a:cubicBezTo>
                      <a:cubicBezTo>
                        <a:pt x="940145" y="1804087"/>
                        <a:pt x="894438" y="1777440"/>
                        <a:pt x="894438" y="1777440"/>
                      </a:cubicBezTo>
                      <a:close/>
                    </a:path>
                  </a:pathLst>
                </a:custGeom>
                <a:grpFill/>
                <a:ln w="117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7B430CE3-D026-1B19-6AEE-FD88433AD8EA}"/>
                    </a:ext>
                  </a:extLst>
                </p:cNvPr>
                <p:cNvSpPr/>
                <p:nvPr/>
              </p:nvSpPr>
              <p:spPr>
                <a:xfrm>
                  <a:off x="7546154" y="1103687"/>
                  <a:ext cx="1528948" cy="3155738"/>
                </a:xfrm>
                <a:custGeom>
                  <a:avLst/>
                  <a:gdLst>
                    <a:gd name="connsiteX0" fmla="*/ 1501137 w 1528948"/>
                    <a:gd name="connsiteY0" fmla="*/ 2970919 h 3155738"/>
                    <a:gd name="connsiteX1" fmla="*/ 1528868 w 1528948"/>
                    <a:gd name="connsiteY1" fmla="*/ 3051418 h 3155738"/>
                    <a:gd name="connsiteX2" fmla="*/ 1473194 w 1528948"/>
                    <a:gd name="connsiteY2" fmla="*/ 3155718 h 3155738"/>
                    <a:gd name="connsiteX3" fmla="*/ 1458258 w 1528948"/>
                    <a:gd name="connsiteY3" fmla="*/ 3018904 h 3155738"/>
                    <a:gd name="connsiteX4" fmla="*/ 871498 w 1528948"/>
                    <a:gd name="connsiteY4" fmla="*/ 2375223 h 3155738"/>
                    <a:gd name="connsiteX5" fmla="*/ 741810 w 1528948"/>
                    <a:gd name="connsiteY5" fmla="*/ 2081254 h 3155738"/>
                    <a:gd name="connsiteX6" fmla="*/ 540849 w 1528948"/>
                    <a:gd name="connsiteY6" fmla="*/ 1664080 h 3155738"/>
                    <a:gd name="connsiteX7" fmla="*/ 274286 w 1528948"/>
                    <a:gd name="connsiteY7" fmla="*/ 1261604 h 3155738"/>
                    <a:gd name="connsiteX8" fmla="*/ 113252 w 1528948"/>
                    <a:gd name="connsiteY8" fmla="*/ 860672 h 3155738"/>
                    <a:gd name="connsiteX9" fmla="*/ -6 w 1528948"/>
                    <a:gd name="connsiteY9" fmla="*/ 704052 h 3155738"/>
                    <a:gd name="connsiteX10" fmla="*/ 82287 w 1528948"/>
                    <a:gd name="connsiteY10" fmla="*/ 795657 h 3155738"/>
                    <a:gd name="connsiteX11" fmla="*/ 204799 w 1528948"/>
                    <a:gd name="connsiteY11" fmla="*/ 985295 h 3155738"/>
                    <a:gd name="connsiteX12" fmla="*/ 280296 w 1528948"/>
                    <a:gd name="connsiteY12" fmla="*/ 1215811 h 3155738"/>
                    <a:gd name="connsiteX13" fmla="*/ 378847 w 1528948"/>
                    <a:gd name="connsiteY13" fmla="*/ 1435963 h 3155738"/>
                    <a:gd name="connsiteX14" fmla="*/ 310638 w 1528948"/>
                    <a:gd name="connsiteY14" fmla="*/ 1181446 h 3155738"/>
                    <a:gd name="connsiteX15" fmla="*/ 286392 w 1528948"/>
                    <a:gd name="connsiteY15" fmla="*/ 928869 h 3155738"/>
                    <a:gd name="connsiteX16" fmla="*/ 228374 w 1528948"/>
                    <a:gd name="connsiteY16" fmla="*/ 711548 h 3155738"/>
                    <a:gd name="connsiteX17" fmla="*/ 55651 w 1528948"/>
                    <a:gd name="connsiteY17" fmla="*/ 508310 h 3155738"/>
                    <a:gd name="connsiteX18" fmla="*/ 278367 w 1528948"/>
                    <a:gd name="connsiteY18" fmla="*/ 780504 h 3155738"/>
                    <a:gd name="connsiteX19" fmla="*/ 303704 w 1528948"/>
                    <a:gd name="connsiteY19" fmla="*/ 933254 h 3155738"/>
                    <a:gd name="connsiteX20" fmla="*/ 315291 w 1528948"/>
                    <a:gd name="connsiteY20" fmla="*/ 1065209 h 3155738"/>
                    <a:gd name="connsiteX21" fmla="*/ 318452 w 1528948"/>
                    <a:gd name="connsiteY21" fmla="*/ 894050 h 3155738"/>
                    <a:gd name="connsiteX22" fmla="*/ 339316 w 1528948"/>
                    <a:gd name="connsiteY22" fmla="*/ 680716 h 3155738"/>
                    <a:gd name="connsiteX23" fmla="*/ 405894 w 1528948"/>
                    <a:gd name="connsiteY23" fmla="*/ 493206 h 3155738"/>
                    <a:gd name="connsiteX24" fmla="*/ 396640 w 1528948"/>
                    <a:gd name="connsiteY24" fmla="*/ 258881 h 3155738"/>
                    <a:gd name="connsiteX25" fmla="*/ 455481 w 1528948"/>
                    <a:gd name="connsiteY25" fmla="*/ 206100 h 3155738"/>
                    <a:gd name="connsiteX26" fmla="*/ 412236 w 1528948"/>
                    <a:gd name="connsiteY26" fmla="*/ 263708 h 3155738"/>
                    <a:gd name="connsiteX27" fmla="*/ 393158 w 1528948"/>
                    <a:gd name="connsiteY27" fmla="*/ 323934 h 3155738"/>
                    <a:gd name="connsiteX28" fmla="*/ 415198 w 1528948"/>
                    <a:gd name="connsiteY28" fmla="*/ 462045 h 3155738"/>
                    <a:gd name="connsiteX29" fmla="*/ 418515 w 1528948"/>
                    <a:gd name="connsiteY29" fmla="*/ 589496 h 3155738"/>
                    <a:gd name="connsiteX30" fmla="*/ 350579 w 1528948"/>
                    <a:gd name="connsiteY30" fmla="*/ 706565 h 3155738"/>
                    <a:gd name="connsiteX31" fmla="*/ 337699 w 1528948"/>
                    <a:gd name="connsiteY31" fmla="*/ 842617 h 3155738"/>
                    <a:gd name="connsiteX32" fmla="*/ 332430 w 1528948"/>
                    <a:gd name="connsiteY32" fmla="*/ 1060780 h 3155738"/>
                    <a:gd name="connsiteX33" fmla="*/ 332714 w 1528948"/>
                    <a:gd name="connsiteY33" fmla="*/ 1142560 h 3155738"/>
                    <a:gd name="connsiteX34" fmla="*/ 341869 w 1528948"/>
                    <a:gd name="connsiteY34" fmla="*/ 1215417 h 3155738"/>
                    <a:gd name="connsiteX35" fmla="*/ 376341 w 1528948"/>
                    <a:gd name="connsiteY35" fmla="*/ 1328200 h 3155738"/>
                    <a:gd name="connsiteX36" fmla="*/ 423281 w 1528948"/>
                    <a:gd name="connsiteY36" fmla="*/ 1439984 h 3155738"/>
                    <a:gd name="connsiteX37" fmla="*/ 511696 w 1528948"/>
                    <a:gd name="connsiteY37" fmla="*/ 1558765 h 3155738"/>
                    <a:gd name="connsiteX38" fmla="*/ 665871 w 1528948"/>
                    <a:gd name="connsiteY38" fmla="*/ 1760141 h 3155738"/>
                    <a:gd name="connsiteX39" fmla="*/ 697478 w 1528948"/>
                    <a:gd name="connsiteY39" fmla="*/ 1836057 h 3155738"/>
                    <a:gd name="connsiteX40" fmla="*/ 666397 w 1528948"/>
                    <a:gd name="connsiteY40" fmla="*/ 1698065 h 3155738"/>
                    <a:gd name="connsiteX41" fmla="*/ 654640 w 1528948"/>
                    <a:gd name="connsiteY41" fmla="*/ 1557301 h 3155738"/>
                    <a:gd name="connsiteX42" fmla="*/ 631790 w 1528948"/>
                    <a:gd name="connsiteY42" fmla="*/ 1399483 h 3155738"/>
                    <a:gd name="connsiteX43" fmla="*/ 573454 w 1528948"/>
                    <a:gd name="connsiteY43" fmla="*/ 1277367 h 3155738"/>
                    <a:gd name="connsiteX44" fmla="*/ 501819 w 1528948"/>
                    <a:gd name="connsiteY44" fmla="*/ 1023731 h 3155738"/>
                    <a:gd name="connsiteX45" fmla="*/ 531800 w 1528948"/>
                    <a:gd name="connsiteY45" fmla="*/ 858926 h 3155738"/>
                    <a:gd name="connsiteX46" fmla="*/ 676375 w 1528948"/>
                    <a:gd name="connsiteY46" fmla="*/ 607062 h 3155738"/>
                    <a:gd name="connsiteX47" fmla="*/ 652484 w 1528948"/>
                    <a:gd name="connsiteY47" fmla="*/ 283598 h 3155738"/>
                    <a:gd name="connsiteX48" fmla="*/ 630066 w 1528948"/>
                    <a:gd name="connsiteY48" fmla="*/ 103551 h 3155738"/>
                    <a:gd name="connsiteX49" fmla="*/ 677498 w 1528948"/>
                    <a:gd name="connsiteY49" fmla="*/ 330245 h 3155738"/>
                    <a:gd name="connsiteX50" fmla="*/ 670706 w 1528948"/>
                    <a:gd name="connsiteY50" fmla="*/ 670475 h 3155738"/>
                    <a:gd name="connsiteX51" fmla="*/ 525231 w 1528948"/>
                    <a:gd name="connsiteY51" fmla="*/ 942491 h 3155738"/>
                    <a:gd name="connsiteX52" fmla="*/ 556767 w 1528948"/>
                    <a:gd name="connsiteY52" fmla="*/ 1171066 h 3155738"/>
                    <a:gd name="connsiteX53" fmla="*/ 603236 w 1528948"/>
                    <a:gd name="connsiteY53" fmla="*/ 1280762 h 3155738"/>
                    <a:gd name="connsiteX54" fmla="*/ 636387 w 1528948"/>
                    <a:gd name="connsiteY54" fmla="*/ 1347430 h 3155738"/>
                    <a:gd name="connsiteX55" fmla="*/ 579651 w 1528948"/>
                    <a:gd name="connsiteY55" fmla="*/ 1151893 h 3155738"/>
                    <a:gd name="connsiteX56" fmla="*/ 577895 w 1528948"/>
                    <a:gd name="connsiteY56" fmla="*/ 926693 h 3155738"/>
                    <a:gd name="connsiteX57" fmla="*/ 743115 w 1528948"/>
                    <a:gd name="connsiteY57" fmla="*/ 718170 h 3155738"/>
                    <a:gd name="connsiteX58" fmla="*/ 764896 w 1528948"/>
                    <a:gd name="connsiteY58" fmla="*/ 194884 h 3155738"/>
                    <a:gd name="connsiteX59" fmla="*/ 798043 w 1528948"/>
                    <a:gd name="connsiteY59" fmla="*/ 60237 h 3155738"/>
                    <a:gd name="connsiteX60" fmla="*/ 776160 w 1528948"/>
                    <a:gd name="connsiteY60" fmla="*/ 220736 h 3155738"/>
                    <a:gd name="connsiteX61" fmla="*/ 827721 w 1528948"/>
                    <a:gd name="connsiteY61" fmla="*/ 594588 h 3155738"/>
                    <a:gd name="connsiteX62" fmla="*/ 761707 w 1528948"/>
                    <a:gd name="connsiteY62" fmla="*/ 744349 h 3155738"/>
                    <a:gd name="connsiteX63" fmla="*/ 890495 w 1528948"/>
                    <a:gd name="connsiteY63" fmla="*/ 567340 h 3155738"/>
                    <a:gd name="connsiteX64" fmla="*/ 829104 w 1528948"/>
                    <a:gd name="connsiteY64" fmla="*/ 286724 h 3155738"/>
                    <a:gd name="connsiteX65" fmla="*/ 996690 w 1528948"/>
                    <a:gd name="connsiteY65" fmla="*/ 158 h 3155738"/>
                    <a:gd name="connsiteX66" fmla="*/ 970848 w 1528948"/>
                    <a:gd name="connsiteY66" fmla="*/ 22307 h 3155738"/>
                    <a:gd name="connsiteX67" fmla="*/ 854759 w 1528948"/>
                    <a:gd name="connsiteY67" fmla="*/ 344256 h 3155738"/>
                    <a:gd name="connsiteX68" fmla="*/ 912081 w 1528948"/>
                    <a:gd name="connsiteY68" fmla="*/ 614857 h 3155738"/>
                    <a:gd name="connsiteX69" fmla="*/ 830735 w 1528948"/>
                    <a:gd name="connsiteY69" fmla="*/ 728749 h 3155738"/>
                    <a:gd name="connsiteX70" fmla="*/ 711132 w 1528948"/>
                    <a:gd name="connsiteY70" fmla="*/ 801622 h 3155738"/>
                    <a:gd name="connsiteX71" fmla="*/ 634889 w 1528948"/>
                    <a:gd name="connsiteY71" fmla="*/ 889862 h 3155738"/>
                    <a:gd name="connsiteX72" fmla="*/ 593041 w 1528948"/>
                    <a:gd name="connsiteY72" fmla="*/ 1042235 h 3155738"/>
                    <a:gd name="connsiteX73" fmla="*/ 633277 w 1528948"/>
                    <a:gd name="connsiteY73" fmla="*/ 1253084 h 3155738"/>
                    <a:gd name="connsiteX74" fmla="*/ 686323 w 1528948"/>
                    <a:gd name="connsiteY74" fmla="*/ 1480541 h 3155738"/>
                    <a:gd name="connsiteX75" fmla="*/ 808241 w 1528948"/>
                    <a:gd name="connsiteY75" fmla="*/ 2086235 h 3155738"/>
                    <a:gd name="connsiteX76" fmla="*/ 958200 w 1528948"/>
                    <a:gd name="connsiteY76" fmla="*/ 2381619 h 3155738"/>
                    <a:gd name="connsiteX77" fmla="*/ 1474647 w 1528948"/>
                    <a:gd name="connsiteY77" fmla="*/ 2916120 h 3155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1528948" h="3155738">
                      <a:moveTo>
                        <a:pt x="1501137" y="2970919"/>
                      </a:moveTo>
                      <a:cubicBezTo>
                        <a:pt x="1501137" y="2970919"/>
                        <a:pt x="1530609" y="3031611"/>
                        <a:pt x="1528868" y="3051418"/>
                      </a:cubicBezTo>
                      <a:cubicBezTo>
                        <a:pt x="1520510" y="3146505"/>
                        <a:pt x="1473194" y="3155718"/>
                        <a:pt x="1473194" y="3155718"/>
                      </a:cubicBezTo>
                      <a:cubicBezTo>
                        <a:pt x="1473194" y="3155718"/>
                        <a:pt x="1447113" y="3059691"/>
                        <a:pt x="1458258" y="3018904"/>
                      </a:cubicBezTo>
                      <a:cubicBezTo>
                        <a:pt x="1396120" y="2895075"/>
                        <a:pt x="932576" y="2500161"/>
                        <a:pt x="871498" y="2375223"/>
                      </a:cubicBezTo>
                      <a:cubicBezTo>
                        <a:pt x="861176" y="2353550"/>
                        <a:pt x="784458" y="2238389"/>
                        <a:pt x="741810" y="2081254"/>
                      </a:cubicBezTo>
                      <a:cubicBezTo>
                        <a:pt x="699162" y="1924120"/>
                        <a:pt x="631273" y="1775705"/>
                        <a:pt x="540849" y="1664080"/>
                      </a:cubicBezTo>
                      <a:cubicBezTo>
                        <a:pt x="450424" y="1552455"/>
                        <a:pt x="347796" y="1491713"/>
                        <a:pt x="274286" y="1261604"/>
                      </a:cubicBezTo>
                      <a:cubicBezTo>
                        <a:pt x="200504" y="1030643"/>
                        <a:pt x="187920" y="958668"/>
                        <a:pt x="113252" y="860672"/>
                      </a:cubicBezTo>
                      <a:cubicBezTo>
                        <a:pt x="38585" y="762675"/>
                        <a:pt x="-6" y="704052"/>
                        <a:pt x="-6" y="704052"/>
                      </a:cubicBezTo>
                      <a:cubicBezTo>
                        <a:pt x="-6" y="704052"/>
                        <a:pt x="61983" y="769922"/>
                        <a:pt x="82287" y="795657"/>
                      </a:cubicBezTo>
                      <a:cubicBezTo>
                        <a:pt x="102591" y="821393"/>
                        <a:pt x="179271" y="912231"/>
                        <a:pt x="204799" y="985295"/>
                      </a:cubicBezTo>
                      <a:cubicBezTo>
                        <a:pt x="230327" y="1058360"/>
                        <a:pt x="263250" y="1180387"/>
                        <a:pt x="280296" y="1215811"/>
                      </a:cubicBezTo>
                      <a:cubicBezTo>
                        <a:pt x="297343" y="1251234"/>
                        <a:pt x="317923" y="1331543"/>
                        <a:pt x="378847" y="1435963"/>
                      </a:cubicBezTo>
                      <a:cubicBezTo>
                        <a:pt x="341487" y="1323388"/>
                        <a:pt x="319010" y="1216751"/>
                        <a:pt x="310638" y="1181446"/>
                      </a:cubicBezTo>
                      <a:cubicBezTo>
                        <a:pt x="297453" y="1122903"/>
                        <a:pt x="280987" y="961234"/>
                        <a:pt x="286392" y="928869"/>
                      </a:cubicBezTo>
                      <a:cubicBezTo>
                        <a:pt x="291797" y="896504"/>
                        <a:pt x="277292" y="791847"/>
                        <a:pt x="228374" y="711548"/>
                      </a:cubicBezTo>
                      <a:cubicBezTo>
                        <a:pt x="179457" y="631248"/>
                        <a:pt x="143256" y="607395"/>
                        <a:pt x="55651" y="508310"/>
                      </a:cubicBezTo>
                      <a:cubicBezTo>
                        <a:pt x="144451" y="560466"/>
                        <a:pt x="240331" y="668790"/>
                        <a:pt x="278367" y="780504"/>
                      </a:cubicBezTo>
                      <a:cubicBezTo>
                        <a:pt x="284790" y="800970"/>
                        <a:pt x="306716" y="866109"/>
                        <a:pt x="303704" y="933254"/>
                      </a:cubicBezTo>
                      <a:cubicBezTo>
                        <a:pt x="300692" y="1000399"/>
                        <a:pt x="317514" y="1091190"/>
                        <a:pt x="315291" y="1065209"/>
                      </a:cubicBezTo>
                      <a:cubicBezTo>
                        <a:pt x="313068" y="1039228"/>
                        <a:pt x="311540" y="959987"/>
                        <a:pt x="318452" y="894050"/>
                      </a:cubicBezTo>
                      <a:cubicBezTo>
                        <a:pt x="325363" y="828112"/>
                        <a:pt x="307599" y="733144"/>
                        <a:pt x="339316" y="680716"/>
                      </a:cubicBezTo>
                      <a:cubicBezTo>
                        <a:pt x="371033" y="628289"/>
                        <a:pt x="425032" y="570121"/>
                        <a:pt x="405894" y="493206"/>
                      </a:cubicBezTo>
                      <a:cubicBezTo>
                        <a:pt x="382360" y="424606"/>
                        <a:pt x="353838" y="293532"/>
                        <a:pt x="396640" y="258881"/>
                      </a:cubicBezTo>
                      <a:cubicBezTo>
                        <a:pt x="422952" y="238822"/>
                        <a:pt x="455481" y="206100"/>
                        <a:pt x="455481" y="206100"/>
                      </a:cubicBezTo>
                      <a:cubicBezTo>
                        <a:pt x="455481" y="206100"/>
                        <a:pt x="420637" y="252693"/>
                        <a:pt x="412236" y="263708"/>
                      </a:cubicBezTo>
                      <a:cubicBezTo>
                        <a:pt x="403835" y="274723"/>
                        <a:pt x="398732" y="300373"/>
                        <a:pt x="393158" y="323934"/>
                      </a:cubicBezTo>
                      <a:cubicBezTo>
                        <a:pt x="387583" y="347494"/>
                        <a:pt x="404405" y="438281"/>
                        <a:pt x="415198" y="462045"/>
                      </a:cubicBezTo>
                      <a:cubicBezTo>
                        <a:pt x="425990" y="485809"/>
                        <a:pt x="442906" y="536754"/>
                        <a:pt x="418515" y="589496"/>
                      </a:cubicBezTo>
                      <a:cubicBezTo>
                        <a:pt x="394125" y="642238"/>
                        <a:pt x="351954" y="688512"/>
                        <a:pt x="350579" y="706565"/>
                      </a:cubicBezTo>
                      <a:cubicBezTo>
                        <a:pt x="349204" y="724618"/>
                        <a:pt x="339637" y="786815"/>
                        <a:pt x="337699" y="842617"/>
                      </a:cubicBezTo>
                      <a:cubicBezTo>
                        <a:pt x="335759" y="898420"/>
                        <a:pt x="336761" y="1039748"/>
                        <a:pt x="332430" y="1060780"/>
                      </a:cubicBezTo>
                      <a:cubicBezTo>
                        <a:pt x="328098" y="1081813"/>
                        <a:pt x="331131" y="1127483"/>
                        <a:pt x="332714" y="1142560"/>
                      </a:cubicBezTo>
                      <a:cubicBezTo>
                        <a:pt x="334296" y="1157639"/>
                        <a:pt x="336689" y="1192418"/>
                        <a:pt x="341869" y="1215417"/>
                      </a:cubicBezTo>
                      <a:cubicBezTo>
                        <a:pt x="347049" y="1238416"/>
                        <a:pt x="356769" y="1273518"/>
                        <a:pt x="376341" y="1328200"/>
                      </a:cubicBezTo>
                      <a:cubicBezTo>
                        <a:pt x="395912" y="1382882"/>
                        <a:pt x="408588" y="1415012"/>
                        <a:pt x="423281" y="1439984"/>
                      </a:cubicBezTo>
                      <a:cubicBezTo>
                        <a:pt x="437974" y="1464955"/>
                        <a:pt x="472970" y="1515661"/>
                        <a:pt x="511696" y="1558765"/>
                      </a:cubicBezTo>
                      <a:cubicBezTo>
                        <a:pt x="550423" y="1601869"/>
                        <a:pt x="645997" y="1712177"/>
                        <a:pt x="665871" y="1760141"/>
                      </a:cubicBezTo>
                      <a:cubicBezTo>
                        <a:pt x="685745" y="1808105"/>
                        <a:pt x="697478" y="1836057"/>
                        <a:pt x="697478" y="1836057"/>
                      </a:cubicBezTo>
                      <a:cubicBezTo>
                        <a:pt x="697478" y="1836057"/>
                        <a:pt x="665663" y="1727015"/>
                        <a:pt x="666397" y="1698065"/>
                      </a:cubicBezTo>
                      <a:cubicBezTo>
                        <a:pt x="667130" y="1669114"/>
                        <a:pt x="651421" y="1591309"/>
                        <a:pt x="654640" y="1557301"/>
                      </a:cubicBezTo>
                      <a:cubicBezTo>
                        <a:pt x="657860" y="1523293"/>
                        <a:pt x="641038" y="1432502"/>
                        <a:pt x="631790" y="1399483"/>
                      </a:cubicBezTo>
                      <a:cubicBezTo>
                        <a:pt x="622542" y="1366465"/>
                        <a:pt x="604251" y="1333580"/>
                        <a:pt x="573454" y="1277367"/>
                      </a:cubicBezTo>
                      <a:cubicBezTo>
                        <a:pt x="542658" y="1221153"/>
                        <a:pt x="508148" y="1084047"/>
                        <a:pt x="501819" y="1023731"/>
                      </a:cubicBezTo>
                      <a:cubicBezTo>
                        <a:pt x="497496" y="982549"/>
                        <a:pt x="497546" y="905563"/>
                        <a:pt x="531800" y="858926"/>
                      </a:cubicBezTo>
                      <a:cubicBezTo>
                        <a:pt x="567887" y="809800"/>
                        <a:pt x="655243" y="650116"/>
                        <a:pt x="676375" y="607062"/>
                      </a:cubicBezTo>
                      <a:cubicBezTo>
                        <a:pt x="697506" y="564007"/>
                        <a:pt x="678818" y="376358"/>
                        <a:pt x="652484" y="283598"/>
                      </a:cubicBezTo>
                      <a:cubicBezTo>
                        <a:pt x="626150" y="190838"/>
                        <a:pt x="624415" y="78460"/>
                        <a:pt x="630066" y="103551"/>
                      </a:cubicBezTo>
                      <a:cubicBezTo>
                        <a:pt x="635716" y="128641"/>
                        <a:pt x="670434" y="298880"/>
                        <a:pt x="677498" y="330245"/>
                      </a:cubicBezTo>
                      <a:cubicBezTo>
                        <a:pt x="725575" y="497812"/>
                        <a:pt x="718170" y="603657"/>
                        <a:pt x="670706" y="670475"/>
                      </a:cubicBezTo>
                      <a:cubicBezTo>
                        <a:pt x="599814" y="790523"/>
                        <a:pt x="538860" y="890301"/>
                        <a:pt x="525231" y="942491"/>
                      </a:cubicBezTo>
                      <a:cubicBezTo>
                        <a:pt x="511602" y="994681"/>
                        <a:pt x="547688" y="1146867"/>
                        <a:pt x="556767" y="1171066"/>
                      </a:cubicBezTo>
                      <a:cubicBezTo>
                        <a:pt x="565846" y="1195266"/>
                        <a:pt x="593215" y="1252370"/>
                        <a:pt x="603236" y="1280762"/>
                      </a:cubicBezTo>
                      <a:cubicBezTo>
                        <a:pt x="613257" y="1309153"/>
                        <a:pt x="636387" y="1347430"/>
                        <a:pt x="636387" y="1347430"/>
                      </a:cubicBezTo>
                      <a:cubicBezTo>
                        <a:pt x="636387" y="1347430"/>
                        <a:pt x="586885" y="1192067"/>
                        <a:pt x="579651" y="1151893"/>
                      </a:cubicBezTo>
                      <a:cubicBezTo>
                        <a:pt x="572418" y="1111719"/>
                        <a:pt x="549774" y="987038"/>
                        <a:pt x="577895" y="926693"/>
                      </a:cubicBezTo>
                      <a:cubicBezTo>
                        <a:pt x="606015" y="866347"/>
                        <a:pt x="681651" y="791541"/>
                        <a:pt x="743115" y="718170"/>
                      </a:cubicBezTo>
                      <a:cubicBezTo>
                        <a:pt x="902170" y="542171"/>
                        <a:pt x="731281" y="401229"/>
                        <a:pt x="764896" y="194884"/>
                      </a:cubicBezTo>
                      <a:cubicBezTo>
                        <a:pt x="785612" y="85565"/>
                        <a:pt x="798043" y="60237"/>
                        <a:pt x="798043" y="60237"/>
                      </a:cubicBezTo>
                      <a:cubicBezTo>
                        <a:pt x="798043" y="60237"/>
                        <a:pt x="773635" y="201475"/>
                        <a:pt x="776160" y="220736"/>
                      </a:cubicBezTo>
                      <a:cubicBezTo>
                        <a:pt x="767057" y="335054"/>
                        <a:pt x="844817" y="507460"/>
                        <a:pt x="827721" y="594588"/>
                      </a:cubicBezTo>
                      <a:cubicBezTo>
                        <a:pt x="821883" y="649188"/>
                        <a:pt x="726528" y="773329"/>
                        <a:pt x="761707" y="744349"/>
                      </a:cubicBezTo>
                      <a:cubicBezTo>
                        <a:pt x="796886" y="715369"/>
                        <a:pt x="903926" y="683340"/>
                        <a:pt x="890495" y="567340"/>
                      </a:cubicBezTo>
                      <a:cubicBezTo>
                        <a:pt x="877063" y="451340"/>
                        <a:pt x="829426" y="392836"/>
                        <a:pt x="829104" y="286724"/>
                      </a:cubicBezTo>
                      <a:cubicBezTo>
                        <a:pt x="827121" y="109556"/>
                        <a:pt x="900657" y="-5177"/>
                        <a:pt x="996690" y="158"/>
                      </a:cubicBezTo>
                      <a:cubicBezTo>
                        <a:pt x="1064817" y="4713"/>
                        <a:pt x="1003885" y="16000"/>
                        <a:pt x="970848" y="22307"/>
                      </a:cubicBezTo>
                      <a:cubicBezTo>
                        <a:pt x="869734" y="46447"/>
                        <a:pt x="832608" y="243974"/>
                        <a:pt x="854759" y="344256"/>
                      </a:cubicBezTo>
                      <a:cubicBezTo>
                        <a:pt x="871542" y="410721"/>
                        <a:pt x="905242" y="528134"/>
                        <a:pt x="912081" y="614857"/>
                      </a:cubicBezTo>
                      <a:cubicBezTo>
                        <a:pt x="903719" y="650197"/>
                        <a:pt x="899558" y="680030"/>
                        <a:pt x="830735" y="728749"/>
                      </a:cubicBezTo>
                      <a:cubicBezTo>
                        <a:pt x="757943" y="780277"/>
                        <a:pt x="720475" y="794788"/>
                        <a:pt x="711132" y="801622"/>
                      </a:cubicBezTo>
                      <a:cubicBezTo>
                        <a:pt x="701789" y="808455"/>
                        <a:pt x="651219" y="865740"/>
                        <a:pt x="634889" y="889862"/>
                      </a:cubicBezTo>
                      <a:cubicBezTo>
                        <a:pt x="618559" y="913983"/>
                        <a:pt x="602438" y="971234"/>
                        <a:pt x="593041" y="1042235"/>
                      </a:cubicBezTo>
                      <a:cubicBezTo>
                        <a:pt x="583644" y="1113237"/>
                        <a:pt x="612688" y="1145566"/>
                        <a:pt x="633277" y="1253084"/>
                      </a:cubicBezTo>
                      <a:cubicBezTo>
                        <a:pt x="653868" y="1360602"/>
                        <a:pt x="676734" y="1429925"/>
                        <a:pt x="686323" y="1480541"/>
                      </a:cubicBezTo>
                      <a:cubicBezTo>
                        <a:pt x="691107" y="1673574"/>
                        <a:pt x="737116" y="1916045"/>
                        <a:pt x="808241" y="2086235"/>
                      </a:cubicBezTo>
                      <a:cubicBezTo>
                        <a:pt x="846103" y="2173812"/>
                        <a:pt x="895868" y="2298143"/>
                        <a:pt x="958200" y="2381619"/>
                      </a:cubicBezTo>
                      <a:cubicBezTo>
                        <a:pt x="1020532" y="2465095"/>
                        <a:pt x="1378601" y="2803722"/>
                        <a:pt x="1474647" y="2916120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D3DDE240-F757-9319-DAA3-6C55698EDDEF}"/>
                    </a:ext>
                  </a:extLst>
                </p:cNvPr>
                <p:cNvSpPr/>
                <p:nvPr/>
              </p:nvSpPr>
              <p:spPr>
                <a:xfrm>
                  <a:off x="7888905" y="1050790"/>
                  <a:ext cx="1610431" cy="3929110"/>
                </a:xfrm>
                <a:custGeom>
                  <a:avLst/>
                  <a:gdLst>
                    <a:gd name="connsiteX0" fmla="*/ 1137502 w 1610431"/>
                    <a:gd name="connsiteY0" fmla="*/ 449251 h 3929110"/>
                    <a:gd name="connsiteX1" fmla="*/ 983951 w 1610431"/>
                    <a:gd name="connsiteY1" fmla="*/ 587372 h 3929110"/>
                    <a:gd name="connsiteX2" fmla="*/ 789086 w 1610431"/>
                    <a:gd name="connsiteY2" fmla="*/ 1162057 h 3929110"/>
                    <a:gd name="connsiteX3" fmla="*/ 703518 w 1610431"/>
                    <a:gd name="connsiteY3" fmla="*/ 1485580 h 3929110"/>
                    <a:gd name="connsiteX4" fmla="*/ 753651 w 1610431"/>
                    <a:gd name="connsiteY4" fmla="*/ 1748203 h 3929110"/>
                    <a:gd name="connsiteX5" fmla="*/ 816212 w 1610431"/>
                    <a:gd name="connsiteY5" fmla="*/ 1981826 h 3929110"/>
                    <a:gd name="connsiteX6" fmla="*/ 1007503 w 1610431"/>
                    <a:gd name="connsiteY6" fmla="*/ 2476548 h 3929110"/>
                    <a:gd name="connsiteX7" fmla="*/ 1065888 w 1610431"/>
                    <a:gd name="connsiteY7" fmla="*/ 3376567 h 3929110"/>
                    <a:gd name="connsiteX8" fmla="*/ 1137651 w 1610431"/>
                    <a:gd name="connsiteY8" fmla="*/ 3838627 h 3929110"/>
                    <a:gd name="connsiteX9" fmla="*/ 1153167 w 1610431"/>
                    <a:gd name="connsiteY9" fmla="*/ 3923305 h 3929110"/>
                    <a:gd name="connsiteX10" fmla="*/ 1077496 w 1610431"/>
                    <a:gd name="connsiteY10" fmla="*/ 3929090 h 3929110"/>
                    <a:gd name="connsiteX11" fmla="*/ 966276 w 1610431"/>
                    <a:gd name="connsiteY11" fmla="*/ 3852386 h 3929110"/>
                    <a:gd name="connsiteX12" fmla="*/ 980025 w 1610431"/>
                    <a:gd name="connsiteY12" fmla="*/ 2923604 h 3929110"/>
                    <a:gd name="connsiteX13" fmla="*/ 774283 w 1610431"/>
                    <a:gd name="connsiteY13" fmla="*/ 2018914 h 3929110"/>
                    <a:gd name="connsiteX14" fmla="*/ 577875 w 1610431"/>
                    <a:gd name="connsiteY14" fmla="*/ 1728063 h 3929110"/>
                    <a:gd name="connsiteX15" fmla="*/ 417722 w 1610431"/>
                    <a:gd name="connsiteY15" fmla="*/ 1492361 h 3929110"/>
                    <a:gd name="connsiteX16" fmla="*/ 174736 w 1610431"/>
                    <a:gd name="connsiteY16" fmla="*/ 878720 h 3929110"/>
                    <a:gd name="connsiteX17" fmla="*/ -6 w 1610431"/>
                    <a:gd name="connsiteY17" fmla="*/ 673701 h 3929110"/>
                    <a:gd name="connsiteX18" fmla="*/ 253165 w 1610431"/>
                    <a:gd name="connsiteY18" fmla="*/ 937403 h 3929110"/>
                    <a:gd name="connsiteX19" fmla="*/ 348016 w 1610431"/>
                    <a:gd name="connsiteY19" fmla="*/ 1242763 h 3929110"/>
                    <a:gd name="connsiteX20" fmla="*/ 383016 w 1610431"/>
                    <a:gd name="connsiteY20" fmla="*/ 1336253 h 3929110"/>
                    <a:gd name="connsiteX21" fmla="*/ 354725 w 1610431"/>
                    <a:gd name="connsiteY21" fmla="*/ 1187443 h 3929110"/>
                    <a:gd name="connsiteX22" fmla="*/ 366251 w 1610431"/>
                    <a:gd name="connsiteY22" fmla="*/ 857249 h 3929110"/>
                    <a:gd name="connsiteX23" fmla="*/ 321174 w 1610431"/>
                    <a:gd name="connsiteY23" fmla="*/ 503558 h 3929110"/>
                    <a:gd name="connsiteX24" fmla="*/ 426623 w 1610431"/>
                    <a:gd name="connsiteY24" fmla="*/ 712130 h 3929110"/>
                    <a:gd name="connsiteX25" fmla="*/ 365047 w 1610431"/>
                    <a:gd name="connsiteY25" fmla="*/ 1102343 h 3929110"/>
                    <a:gd name="connsiteX26" fmla="*/ 441668 w 1610431"/>
                    <a:gd name="connsiteY26" fmla="*/ 1440475 h 3929110"/>
                    <a:gd name="connsiteX27" fmla="*/ 747721 w 1610431"/>
                    <a:gd name="connsiteY27" fmla="*/ 1885313 h 3929110"/>
                    <a:gd name="connsiteX28" fmla="*/ 699393 w 1610431"/>
                    <a:gd name="connsiteY28" fmla="*/ 1695982 h 3929110"/>
                    <a:gd name="connsiteX29" fmla="*/ 682397 w 1610431"/>
                    <a:gd name="connsiteY29" fmla="*/ 1318665 h 3929110"/>
                    <a:gd name="connsiteX30" fmla="*/ 599557 w 1610431"/>
                    <a:gd name="connsiteY30" fmla="*/ 843847 h 3929110"/>
                    <a:gd name="connsiteX31" fmla="*/ 427141 w 1610431"/>
                    <a:gd name="connsiteY31" fmla="*/ 355124 h 3929110"/>
                    <a:gd name="connsiteX32" fmla="*/ 600596 w 1610431"/>
                    <a:gd name="connsiteY32" fmla="*/ 658970 h 3929110"/>
                    <a:gd name="connsiteX33" fmla="*/ 679624 w 1610431"/>
                    <a:gd name="connsiteY33" fmla="*/ 1036039 h 3929110"/>
                    <a:gd name="connsiteX34" fmla="*/ 670252 w 1610431"/>
                    <a:gd name="connsiteY34" fmla="*/ 789995 h 3929110"/>
                    <a:gd name="connsiteX35" fmla="*/ 724088 w 1610431"/>
                    <a:gd name="connsiteY35" fmla="*/ 463611 h 3929110"/>
                    <a:gd name="connsiteX36" fmla="*/ 573684 w 1610431"/>
                    <a:gd name="connsiteY36" fmla="*/ 28493 h 3929110"/>
                    <a:gd name="connsiteX37" fmla="*/ 715230 w 1610431"/>
                    <a:gd name="connsiteY37" fmla="*/ 654239 h 3929110"/>
                    <a:gd name="connsiteX38" fmla="*/ 703874 w 1610431"/>
                    <a:gd name="connsiteY38" fmla="*/ 1188779 h 3929110"/>
                    <a:gd name="connsiteX39" fmla="*/ 720815 w 1610431"/>
                    <a:gd name="connsiteY39" fmla="*/ 1254831 h 3929110"/>
                    <a:gd name="connsiteX40" fmla="*/ 772156 w 1610431"/>
                    <a:gd name="connsiteY40" fmla="*/ 1095994 h 3929110"/>
                    <a:gd name="connsiteX41" fmla="*/ 835021 w 1610431"/>
                    <a:gd name="connsiteY41" fmla="*/ 783329 h 3929110"/>
                    <a:gd name="connsiteX42" fmla="*/ 1097050 w 1610431"/>
                    <a:gd name="connsiteY42" fmla="*/ 415484 h 3929110"/>
                    <a:gd name="connsiteX43" fmla="*/ 1197531 w 1610431"/>
                    <a:gd name="connsiteY43" fmla="*/ 321726 h 3929110"/>
                    <a:gd name="connsiteX44" fmla="*/ 1282195 w 1610431"/>
                    <a:gd name="connsiteY44" fmla="*/ 137928 h 3929110"/>
                    <a:gd name="connsiteX45" fmla="*/ 1417594 w 1610431"/>
                    <a:gd name="connsiteY45" fmla="*/ 6022 h 3929110"/>
                    <a:gd name="connsiteX46" fmla="*/ 1418841 w 1610431"/>
                    <a:gd name="connsiteY46" fmla="*/ 10436 h 3929110"/>
                    <a:gd name="connsiteX47" fmla="*/ 1247623 w 1610431"/>
                    <a:gd name="connsiteY47" fmla="*/ 246662 h 3929110"/>
                    <a:gd name="connsiteX48" fmla="*/ 1097684 w 1610431"/>
                    <a:gd name="connsiteY48" fmla="*/ 439636 h 3929110"/>
                    <a:gd name="connsiteX49" fmla="*/ 1426433 w 1610431"/>
                    <a:gd name="connsiteY49" fmla="*/ 298545 h 3929110"/>
                    <a:gd name="connsiteX50" fmla="*/ 1554805 w 1610431"/>
                    <a:gd name="connsiteY50" fmla="*/ 208957 h 3929110"/>
                    <a:gd name="connsiteX51" fmla="*/ 1610425 w 1610431"/>
                    <a:gd name="connsiteY51" fmla="*/ 149968 h 3929110"/>
                    <a:gd name="connsiteX52" fmla="*/ 1527199 w 1610431"/>
                    <a:gd name="connsiteY52" fmla="*/ 260237 h 3929110"/>
                    <a:gd name="connsiteX53" fmla="*/ 1137501 w 1610431"/>
                    <a:gd name="connsiteY53" fmla="*/ 449241 h 3929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1610431" h="3929110">
                      <a:moveTo>
                        <a:pt x="1137502" y="449251"/>
                      </a:moveTo>
                      <a:cubicBezTo>
                        <a:pt x="1137502" y="449251"/>
                        <a:pt x="1035547" y="514591"/>
                        <a:pt x="983951" y="587372"/>
                      </a:cubicBezTo>
                      <a:cubicBezTo>
                        <a:pt x="848917" y="786562"/>
                        <a:pt x="843088" y="841889"/>
                        <a:pt x="789086" y="1162057"/>
                      </a:cubicBezTo>
                      <a:cubicBezTo>
                        <a:pt x="771035" y="1269060"/>
                        <a:pt x="714964" y="1298446"/>
                        <a:pt x="703518" y="1485580"/>
                      </a:cubicBezTo>
                      <a:cubicBezTo>
                        <a:pt x="708247" y="1593553"/>
                        <a:pt x="728378" y="1629749"/>
                        <a:pt x="753651" y="1748203"/>
                      </a:cubicBezTo>
                      <a:cubicBezTo>
                        <a:pt x="785469" y="1897330"/>
                        <a:pt x="805257" y="1938673"/>
                        <a:pt x="816212" y="1981826"/>
                      </a:cubicBezTo>
                      <a:cubicBezTo>
                        <a:pt x="899696" y="2184272"/>
                        <a:pt x="932677" y="2256000"/>
                        <a:pt x="1007503" y="2476548"/>
                      </a:cubicBezTo>
                      <a:cubicBezTo>
                        <a:pt x="1074745" y="2769022"/>
                        <a:pt x="1079668" y="3060774"/>
                        <a:pt x="1065888" y="3376567"/>
                      </a:cubicBezTo>
                      <a:cubicBezTo>
                        <a:pt x="1059023" y="3517370"/>
                        <a:pt x="1137486" y="3713452"/>
                        <a:pt x="1137651" y="3838627"/>
                      </a:cubicBezTo>
                      <a:cubicBezTo>
                        <a:pt x="1137720" y="3891221"/>
                        <a:pt x="1153167" y="3923305"/>
                        <a:pt x="1153167" y="3923305"/>
                      </a:cubicBezTo>
                      <a:lnTo>
                        <a:pt x="1077496" y="3929090"/>
                      </a:lnTo>
                      <a:cubicBezTo>
                        <a:pt x="1077496" y="3929090"/>
                        <a:pt x="996414" y="3893221"/>
                        <a:pt x="966276" y="3852386"/>
                      </a:cubicBezTo>
                      <a:cubicBezTo>
                        <a:pt x="935916" y="3570878"/>
                        <a:pt x="958781" y="3304544"/>
                        <a:pt x="980025" y="2923604"/>
                      </a:cubicBezTo>
                      <a:cubicBezTo>
                        <a:pt x="999589" y="2572774"/>
                        <a:pt x="798849" y="2105864"/>
                        <a:pt x="774283" y="2018914"/>
                      </a:cubicBezTo>
                      <a:cubicBezTo>
                        <a:pt x="749345" y="1930633"/>
                        <a:pt x="665242" y="1830572"/>
                        <a:pt x="577875" y="1728063"/>
                      </a:cubicBezTo>
                      <a:cubicBezTo>
                        <a:pt x="490509" y="1625553"/>
                        <a:pt x="454185" y="1603185"/>
                        <a:pt x="417722" y="1492361"/>
                      </a:cubicBezTo>
                      <a:cubicBezTo>
                        <a:pt x="302197" y="1286333"/>
                        <a:pt x="300832" y="1012129"/>
                        <a:pt x="174736" y="878720"/>
                      </a:cubicBezTo>
                      <a:cubicBezTo>
                        <a:pt x="145345" y="845862"/>
                        <a:pt x="-6" y="673701"/>
                        <a:pt x="-6" y="673701"/>
                      </a:cubicBezTo>
                      <a:cubicBezTo>
                        <a:pt x="-6" y="673701"/>
                        <a:pt x="242673" y="906354"/>
                        <a:pt x="253165" y="937403"/>
                      </a:cubicBezTo>
                      <a:cubicBezTo>
                        <a:pt x="263656" y="968451"/>
                        <a:pt x="339073" y="1198947"/>
                        <a:pt x="348016" y="1242763"/>
                      </a:cubicBezTo>
                      <a:cubicBezTo>
                        <a:pt x="356960" y="1286580"/>
                        <a:pt x="383016" y="1336253"/>
                        <a:pt x="383016" y="1336253"/>
                      </a:cubicBezTo>
                      <a:cubicBezTo>
                        <a:pt x="383016" y="1336253"/>
                        <a:pt x="362206" y="1213929"/>
                        <a:pt x="354725" y="1187443"/>
                      </a:cubicBezTo>
                      <a:cubicBezTo>
                        <a:pt x="347244" y="1160957"/>
                        <a:pt x="282834" y="957274"/>
                        <a:pt x="366251" y="857249"/>
                      </a:cubicBezTo>
                      <a:cubicBezTo>
                        <a:pt x="469166" y="718049"/>
                        <a:pt x="380221" y="698669"/>
                        <a:pt x="321174" y="503558"/>
                      </a:cubicBezTo>
                      <a:cubicBezTo>
                        <a:pt x="321174" y="503558"/>
                        <a:pt x="418194" y="664047"/>
                        <a:pt x="426623" y="712130"/>
                      </a:cubicBezTo>
                      <a:cubicBezTo>
                        <a:pt x="443819" y="920168"/>
                        <a:pt x="296806" y="856368"/>
                        <a:pt x="365047" y="1102343"/>
                      </a:cubicBezTo>
                      <a:cubicBezTo>
                        <a:pt x="418450" y="1279223"/>
                        <a:pt x="441668" y="1440475"/>
                        <a:pt x="441668" y="1440475"/>
                      </a:cubicBezTo>
                      <a:cubicBezTo>
                        <a:pt x="504044" y="1623610"/>
                        <a:pt x="644430" y="1737383"/>
                        <a:pt x="747721" y="1885313"/>
                      </a:cubicBezTo>
                      <a:cubicBezTo>
                        <a:pt x="741788" y="1846063"/>
                        <a:pt x="700253" y="1747687"/>
                        <a:pt x="699393" y="1695982"/>
                      </a:cubicBezTo>
                      <a:cubicBezTo>
                        <a:pt x="698534" y="1644277"/>
                        <a:pt x="649187" y="1397292"/>
                        <a:pt x="682397" y="1318665"/>
                      </a:cubicBezTo>
                      <a:cubicBezTo>
                        <a:pt x="700711" y="1285938"/>
                        <a:pt x="618505" y="964182"/>
                        <a:pt x="599557" y="843847"/>
                      </a:cubicBezTo>
                      <a:cubicBezTo>
                        <a:pt x="582216" y="604800"/>
                        <a:pt x="543104" y="523601"/>
                        <a:pt x="427141" y="355124"/>
                      </a:cubicBezTo>
                      <a:cubicBezTo>
                        <a:pt x="526711" y="461275"/>
                        <a:pt x="579208" y="530440"/>
                        <a:pt x="600596" y="658970"/>
                      </a:cubicBezTo>
                      <a:cubicBezTo>
                        <a:pt x="616784" y="799457"/>
                        <a:pt x="636443" y="903401"/>
                        <a:pt x="679624" y="1036039"/>
                      </a:cubicBezTo>
                      <a:cubicBezTo>
                        <a:pt x="679624" y="1036039"/>
                        <a:pt x="665951" y="884249"/>
                        <a:pt x="670252" y="789995"/>
                      </a:cubicBezTo>
                      <a:cubicBezTo>
                        <a:pt x="674553" y="695740"/>
                        <a:pt x="692010" y="669353"/>
                        <a:pt x="724088" y="463611"/>
                      </a:cubicBezTo>
                      <a:cubicBezTo>
                        <a:pt x="751701" y="290453"/>
                        <a:pt x="708104" y="192813"/>
                        <a:pt x="573684" y="28493"/>
                      </a:cubicBezTo>
                      <a:cubicBezTo>
                        <a:pt x="825469" y="282337"/>
                        <a:pt x="752029" y="398218"/>
                        <a:pt x="715230" y="654239"/>
                      </a:cubicBezTo>
                      <a:cubicBezTo>
                        <a:pt x="674246" y="773030"/>
                        <a:pt x="696465" y="1004753"/>
                        <a:pt x="703874" y="1188779"/>
                      </a:cubicBezTo>
                      <a:lnTo>
                        <a:pt x="720815" y="1254831"/>
                      </a:lnTo>
                      <a:cubicBezTo>
                        <a:pt x="720815" y="1254831"/>
                        <a:pt x="767426" y="1164392"/>
                        <a:pt x="772156" y="1095994"/>
                      </a:cubicBezTo>
                      <a:cubicBezTo>
                        <a:pt x="776886" y="1027596"/>
                        <a:pt x="799504" y="870467"/>
                        <a:pt x="835021" y="783329"/>
                      </a:cubicBezTo>
                      <a:cubicBezTo>
                        <a:pt x="909111" y="625412"/>
                        <a:pt x="961839" y="567026"/>
                        <a:pt x="1097050" y="415484"/>
                      </a:cubicBezTo>
                      <a:cubicBezTo>
                        <a:pt x="1110887" y="404256"/>
                        <a:pt x="1169193" y="364341"/>
                        <a:pt x="1197531" y="321726"/>
                      </a:cubicBezTo>
                      <a:cubicBezTo>
                        <a:pt x="1225869" y="279111"/>
                        <a:pt x="1248054" y="184318"/>
                        <a:pt x="1282195" y="137928"/>
                      </a:cubicBezTo>
                      <a:cubicBezTo>
                        <a:pt x="1316336" y="91537"/>
                        <a:pt x="1409775" y="11763"/>
                        <a:pt x="1417594" y="6022"/>
                      </a:cubicBezTo>
                      <a:cubicBezTo>
                        <a:pt x="1425413" y="282"/>
                        <a:pt x="1429720" y="-5791"/>
                        <a:pt x="1418841" y="10436"/>
                      </a:cubicBezTo>
                      <a:cubicBezTo>
                        <a:pt x="1407963" y="26663"/>
                        <a:pt x="1276642" y="139580"/>
                        <a:pt x="1247623" y="246662"/>
                      </a:cubicBezTo>
                      <a:cubicBezTo>
                        <a:pt x="1218603" y="353744"/>
                        <a:pt x="1097684" y="439636"/>
                        <a:pt x="1097684" y="439636"/>
                      </a:cubicBezTo>
                      <a:cubicBezTo>
                        <a:pt x="1223680" y="331950"/>
                        <a:pt x="1374856" y="341081"/>
                        <a:pt x="1426433" y="298545"/>
                      </a:cubicBezTo>
                      <a:cubicBezTo>
                        <a:pt x="1464315" y="265393"/>
                        <a:pt x="1515894" y="250619"/>
                        <a:pt x="1554805" y="208957"/>
                      </a:cubicBezTo>
                      <a:cubicBezTo>
                        <a:pt x="1593715" y="167295"/>
                        <a:pt x="1610425" y="149968"/>
                        <a:pt x="1610425" y="149968"/>
                      </a:cubicBezTo>
                      <a:cubicBezTo>
                        <a:pt x="1610425" y="149968"/>
                        <a:pt x="1603711" y="192339"/>
                        <a:pt x="1527199" y="260237"/>
                      </a:cubicBezTo>
                      <a:cubicBezTo>
                        <a:pt x="1372876" y="394438"/>
                        <a:pt x="1233013" y="373752"/>
                        <a:pt x="1137501" y="449241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62156E16-8205-BFCF-CA6F-FBFAC44672BA}"/>
                    </a:ext>
                  </a:extLst>
                </p:cNvPr>
                <p:cNvSpPr/>
                <p:nvPr/>
              </p:nvSpPr>
              <p:spPr>
                <a:xfrm>
                  <a:off x="9119450" y="5076561"/>
                  <a:ext cx="30046" cy="366854"/>
                </a:xfrm>
                <a:custGeom>
                  <a:avLst/>
                  <a:gdLst>
                    <a:gd name="connsiteX0" fmla="*/ -6 w 30046"/>
                    <a:gd name="connsiteY0" fmla="*/ -20 h 366854"/>
                    <a:gd name="connsiteX1" fmla="*/ 19436 w 30046"/>
                    <a:gd name="connsiteY1" fmla="*/ 105103 h 366854"/>
                    <a:gd name="connsiteX2" fmla="*/ 30040 w 30046"/>
                    <a:gd name="connsiteY2" fmla="*/ 366835 h 366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46" h="366854">
                      <a:moveTo>
                        <a:pt x="-6" y="-20"/>
                      </a:moveTo>
                      <a:cubicBezTo>
                        <a:pt x="-6" y="-20"/>
                        <a:pt x="17363" y="52176"/>
                        <a:pt x="19436" y="105103"/>
                      </a:cubicBezTo>
                      <a:cubicBezTo>
                        <a:pt x="21159" y="149101"/>
                        <a:pt x="22971" y="302480"/>
                        <a:pt x="30040" y="366835"/>
                      </a:cubicBezTo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287075EE-1CF9-C1AE-45A6-B4D5EBD9EAB7}"/>
                    </a:ext>
                  </a:extLst>
                </p:cNvPr>
                <p:cNvSpPr/>
                <p:nvPr/>
              </p:nvSpPr>
              <p:spPr>
                <a:xfrm>
                  <a:off x="6623193" y="1864973"/>
                  <a:ext cx="4852702" cy="5902108"/>
                </a:xfrm>
                <a:custGeom>
                  <a:avLst/>
                  <a:gdLst>
                    <a:gd name="connsiteX0" fmla="*/ 2698064 w 4852702"/>
                    <a:gd name="connsiteY0" fmla="*/ 3761478 h 5902108"/>
                    <a:gd name="connsiteX1" fmla="*/ 2737800 w 4852702"/>
                    <a:gd name="connsiteY1" fmla="*/ 3306683 h 5902108"/>
                    <a:gd name="connsiteX2" fmla="*/ 2936821 w 4852702"/>
                    <a:gd name="connsiteY2" fmla="*/ 3168691 h 5902108"/>
                    <a:gd name="connsiteX3" fmla="*/ 3364536 w 4852702"/>
                    <a:gd name="connsiteY3" fmla="*/ 3061421 h 5902108"/>
                    <a:gd name="connsiteX4" fmla="*/ 3779879 w 4852702"/>
                    <a:gd name="connsiteY4" fmla="*/ 2681689 h 5902108"/>
                    <a:gd name="connsiteX5" fmla="*/ 4092713 w 4852702"/>
                    <a:gd name="connsiteY5" fmla="*/ 2632346 h 5902108"/>
                    <a:gd name="connsiteX6" fmla="*/ 4375498 w 4852702"/>
                    <a:gd name="connsiteY6" fmla="*/ 2443549 h 5902108"/>
                    <a:gd name="connsiteX7" fmla="*/ 4582289 w 4852702"/>
                    <a:gd name="connsiteY7" fmla="*/ 2224723 h 5902108"/>
                    <a:gd name="connsiteX8" fmla="*/ 4654752 w 4852702"/>
                    <a:gd name="connsiteY8" fmla="*/ 2158216 h 5902108"/>
                    <a:gd name="connsiteX9" fmla="*/ 4778472 w 4852702"/>
                    <a:gd name="connsiteY9" fmla="*/ 1975863 h 5902108"/>
                    <a:gd name="connsiteX10" fmla="*/ 4736054 w 4852702"/>
                    <a:gd name="connsiteY10" fmla="*/ 2031642 h 5902108"/>
                    <a:gd name="connsiteX11" fmla="*/ 4608801 w 4852702"/>
                    <a:gd name="connsiteY11" fmla="*/ 2168942 h 5902108"/>
                    <a:gd name="connsiteX12" fmla="*/ 4534569 w 4852702"/>
                    <a:gd name="connsiteY12" fmla="*/ 2306242 h 5902108"/>
                    <a:gd name="connsiteX13" fmla="*/ 4424993 w 4852702"/>
                    <a:gd name="connsiteY13" fmla="*/ 2383474 h 5902108"/>
                    <a:gd name="connsiteX14" fmla="*/ 4439132 w 4852702"/>
                    <a:gd name="connsiteY14" fmla="*/ 2344858 h 5902108"/>
                    <a:gd name="connsiteX15" fmla="*/ 4474481 w 4852702"/>
                    <a:gd name="connsiteY15" fmla="*/ 2108870 h 5902108"/>
                    <a:gd name="connsiteX16" fmla="*/ 4527503 w 4852702"/>
                    <a:gd name="connsiteY16" fmla="*/ 1954407 h 5902108"/>
                    <a:gd name="connsiteX17" fmla="*/ 4465643 w 4852702"/>
                    <a:gd name="connsiteY17" fmla="*/ 2078840 h 5902108"/>
                    <a:gd name="connsiteX18" fmla="*/ 4423225 w 4852702"/>
                    <a:gd name="connsiteY18" fmla="*/ 2291233 h 5902108"/>
                    <a:gd name="connsiteX19" fmla="*/ 4322477 w 4852702"/>
                    <a:gd name="connsiteY19" fmla="*/ 2443557 h 5902108"/>
                    <a:gd name="connsiteX20" fmla="*/ 4202290 w 4852702"/>
                    <a:gd name="connsiteY20" fmla="*/ 2555113 h 5902108"/>
                    <a:gd name="connsiteX21" fmla="*/ 3940707 w 4852702"/>
                    <a:gd name="connsiteY21" fmla="*/ 2598020 h 5902108"/>
                    <a:gd name="connsiteX22" fmla="*/ 4011404 w 4852702"/>
                    <a:gd name="connsiteY22" fmla="*/ 2537949 h 5902108"/>
                    <a:gd name="connsiteX23" fmla="*/ 4099776 w 4852702"/>
                    <a:gd name="connsiteY23" fmla="*/ 2400650 h 5902108"/>
                    <a:gd name="connsiteX24" fmla="*/ 4184612 w 4852702"/>
                    <a:gd name="connsiteY24" fmla="*/ 2301963 h 5902108"/>
                    <a:gd name="connsiteX25" fmla="*/ 4237635 w 4852702"/>
                    <a:gd name="connsiteY25" fmla="*/ 2162516 h 5902108"/>
                    <a:gd name="connsiteX26" fmla="*/ 4294193 w 4852702"/>
                    <a:gd name="connsiteY26" fmla="*/ 2035935 h 5902108"/>
                    <a:gd name="connsiteX27" fmla="*/ 4347215 w 4852702"/>
                    <a:gd name="connsiteY27" fmla="*/ 1954411 h 5902108"/>
                    <a:gd name="connsiteX28" fmla="*/ 4234096 w 4852702"/>
                    <a:gd name="connsiteY28" fmla="*/ 2121750 h 5902108"/>
                    <a:gd name="connsiteX29" fmla="*/ 4159864 w 4852702"/>
                    <a:gd name="connsiteY29" fmla="*/ 2289089 h 5902108"/>
                    <a:gd name="connsiteX30" fmla="*/ 4099771 w 4852702"/>
                    <a:gd name="connsiteY30" fmla="*/ 2344869 h 5902108"/>
                    <a:gd name="connsiteX31" fmla="*/ 4124086 w 4852702"/>
                    <a:gd name="connsiteY31" fmla="*/ 2205441 h 5902108"/>
                    <a:gd name="connsiteX32" fmla="*/ 4264870 w 4852702"/>
                    <a:gd name="connsiteY32" fmla="*/ 1994820 h 5902108"/>
                    <a:gd name="connsiteX33" fmla="*/ 4357812 w 4852702"/>
                    <a:gd name="connsiteY33" fmla="*/ 1847148 h 5902108"/>
                    <a:gd name="connsiteX34" fmla="*/ 4686550 w 4852702"/>
                    <a:gd name="connsiteY34" fmla="*/ 1641189 h 5902108"/>
                    <a:gd name="connsiteX35" fmla="*/ 4352199 w 4852702"/>
                    <a:gd name="connsiteY35" fmla="*/ 1819940 h 5902108"/>
                    <a:gd name="connsiteX36" fmla="*/ 4257513 w 4852702"/>
                    <a:gd name="connsiteY36" fmla="*/ 1970195 h 5902108"/>
                    <a:gd name="connsiteX37" fmla="*/ 4135109 w 4852702"/>
                    <a:gd name="connsiteY37" fmla="*/ 2061677 h 5902108"/>
                    <a:gd name="connsiteX38" fmla="*/ 4134502 w 4852702"/>
                    <a:gd name="connsiteY38" fmla="*/ 1892883 h 5902108"/>
                    <a:gd name="connsiteX39" fmla="*/ 4181061 w 4852702"/>
                    <a:gd name="connsiteY39" fmla="*/ 1735580 h 5902108"/>
                    <a:gd name="connsiteX40" fmla="*/ 4371946 w 4852702"/>
                    <a:gd name="connsiteY40" fmla="*/ 1589700 h 5902108"/>
                    <a:gd name="connsiteX41" fmla="*/ 4487382 w 4852702"/>
                    <a:gd name="connsiteY41" fmla="*/ 1623692 h 5902108"/>
                    <a:gd name="connsiteX42" fmla="*/ 4584036 w 4852702"/>
                    <a:gd name="connsiteY42" fmla="*/ 1602572 h 5902108"/>
                    <a:gd name="connsiteX43" fmla="*/ 4485060 w 4852702"/>
                    <a:gd name="connsiteY43" fmla="*/ 1611154 h 5902108"/>
                    <a:gd name="connsiteX44" fmla="*/ 4148641 w 4852702"/>
                    <a:gd name="connsiteY44" fmla="*/ 1761667 h 5902108"/>
                    <a:gd name="connsiteX45" fmla="*/ 4110364 w 4852702"/>
                    <a:gd name="connsiteY45" fmla="*/ 1997319 h 5902108"/>
                    <a:gd name="connsiteX46" fmla="*/ 4106829 w 4852702"/>
                    <a:gd name="connsiteY46" fmla="*/ 2168953 h 5902108"/>
                    <a:gd name="connsiteX47" fmla="*/ 4025527 w 4852702"/>
                    <a:gd name="connsiteY47" fmla="*/ 2469306 h 5902108"/>
                    <a:gd name="connsiteX48" fmla="*/ 3816974 w 4852702"/>
                    <a:gd name="connsiteY48" fmla="*/ 2619482 h 5902108"/>
                    <a:gd name="connsiteX49" fmla="*/ 3610184 w 4852702"/>
                    <a:gd name="connsiteY49" fmla="*/ 2756782 h 5902108"/>
                    <a:gd name="connsiteX50" fmla="*/ 3725065 w 4852702"/>
                    <a:gd name="connsiteY50" fmla="*/ 2417808 h 5902108"/>
                    <a:gd name="connsiteX51" fmla="*/ 3742739 w 4852702"/>
                    <a:gd name="connsiteY51" fmla="*/ 2267632 h 5902108"/>
                    <a:gd name="connsiteX52" fmla="*/ 3816971 w 4852702"/>
                    <a:gd name="connsiteY52" fmla="*/ 2059535 h 5902108"/>
                    <a:gd name="connsiteX53" fmla="*/ 3947759 w 4852702"/>
                    <a:gd name="connsiteY53" fmla="*/ 1872886 h 5902108"/>
                    <a:gd name="connsiteX54" fmla="*/ 4071479 w 4852702"/>
                    <a:gd name="connsiteY54" fmla="*/ 1787071 h 5902108"/>
                    <a:gd name="connsiteX55" fmla="*/ 4145711 w 4852702"/>
                    <a:gd name="connsiteY55" fmla="*/ 1628313 h 5902108"/>
                    <a:gd name="connsiteX56" fmla="*/ 4138641 w 4852702"/>
                    <a:gd name="connsiteY56" fmla="*/ 1632604 h 5902108"/>
                    <a:gd name="connsiteX57" fmla="*/ 4066176 w 4852702"/>
                    <a:gd name="connsiteY57" fmla="*/ 1739874 h 5902108"/>
                    <a:gd name="connsiteX58" fmla="*/ 3986642 w 4852702"/>
                    <a:gd name="connsiteY58" fmla="*/ 1814962 h 5902108"/>
                    <a:gd name="connsiteX59" fmla="*/ 3852322 w 4852702"/>
                    <a:gd name="connsiteY59" fmla="*/ 1911504 h 5902108"/>
                    <a:gd name="connsiteX60" fmla="*/ 3915950 w 4852702"/>
                    <a:gd name="connsiteY60" fmla="*/ 1705544 h 5902108"/>
                    <a:gd name="connsiteX61" fmla="*/ 3997251 w 4852702"/>
                    <a:gd name="connsiteY61" fmla="*/ 1465260 h 5902108"/>
                    <a:gd name="connsiteX62" fmla="*/ 3901811 w 4852702"/>
                    <a:gd name="connsiteY62" fmla="*/ 1671219 h 5902108"/>
                    <a:gd name="connsiteX63" fmla="*/ 3795768 w 4852702"/>
                    <a:gd name="connsiteY63" fmla="*/ 2048803 h 5902108"/>
                    <a:gd name="connsiteX64" fmla="*/ 3728606 w 4852702"/>
                    <a:gd name="connsiteY64" fmla="*/ 2229019 h 5902108"/>
                    <a:gd name="connsiteX65" fmla="*/ 3728606 w 4852702"/>
                    <a:gd name="connsiteY65" fmla="*/ 2104586 h 5902108"/>
                    <a:gd name="connsiteX66" fmla="*/ 3816977 w 4852702"/>
                    <a:gd name="connsiteY66" fmla="*/ 1739869 h 5902108"/>
                    <a:gd name="connsiteX67" fmla="*/ 3848791 w 4852702"/>
                    <a:gd name="connsiteY67" fmla="*/ 1628313 h 5902108"/>
                    <a:gd name="connsiteX68" fmla="*/ 3908883 w 4852702"/>
                    <a:gd name="connsiteY68" fmla="*/ 1413773 h 5902108"/>
                    <a:gd name="connsiteX69" fmla="*/ 3958371 w 4852702"/>
                    <a:gd name="connsiteY69" fmla="*/ 1276473 h 5902108"/>
                    <a:gd name="connsiteX70" fmla="*/ 4113902 w 4852702"/>
                    <a:gd name="connsiteY70" fmla="*/ 1117716 h 5902108"/>
                    <a:gd name="connsiteX71" fmla="*/ 4152787 w 4852702"/>
                    <a:gd name="connsiteY71" fmla="*/ 1113425 h 5902108"/>
                    <a:gd name="connsiteX72" fmla="*/ 4334833 w 4852702"/>
                    <a:gd name="connsiteY72" fmla="*/ 1098407 h 5902108"/>
                    <a:gd name="connsiteX73" fmla="*/ 4624694 w 4852702"/>
                    <a:gd name="connsiteY73" fmla="*/ 1051210 h 5902108"/>
                    <a:gd name="connsiteX74" fmla="*/ 4304794 w 4852702"/>
                    <a:gd name="connsiteY74" fmla="*/ 1083390 h 5902108"/>
                    <a:gd name="connsiteX75" fmla="*/ 4147491 w 4852702"/>
                    <a:gd name="connsiteY75" fmla="*/ 1081245 h 5902108"/>
                    <a:gd name="connsiteX76" fmla="*/ 4234095 w 4852702"/>
                    <a:gd name="connsiteY76" fmla="*/ 971827 h 5902108"/>
                    <a:gd name="connsiteX77" fmla="*/ 4432047 w 4852702"/>
                    <a:gd name="connsiteY77" fmla="*/ 780892 h 5902108"/>
                    <a:gd name="connsiteX78" fmla="*/ 4743119 w 4852702"/>
                    <a:gd name="connsiteY78" fmla="*/ 682205 h 5902108"/>
                    <a:gd name="connsiteX79" fmla="*/ 4416142 w 4852702"/>
                    <a:gd name="connsiteY79" fmla="*/ 759438 h 5902108"/>
                    <a:gd name="connsiteX80" fmla="*/ 4120985 w 4852702"/>
                    <a:gd name="connsiteY80" fmla="*/ 1079101 h 5902108"/>
                    <a:gd name="connsiteX81" fmla="*/ 3891223 w 4852702"/>
                    <a:gd name="connsiteY81" fmla="*/ 1362291 h 5902108"/>
                    <a:gd name="connsiteX82" fmla="*/ 3882385 w 4852702"/>
                    <a:gd name="connsiteY82" fmla="*/ 1214262 h 5902108"/>
                    <a:gd name="connsiteX83" fmla="*/ 3968989 w 4852702"/>
                    <a:gd name="connsiteY83" fmla="*/ 954668 h 5902108"/>
                    <a:gd name="connsiteX84" fmla="*/ 4067965 w 4852702"/>
                    <a:gd name="connsiteY84" fmla="*/ 843112 h 5902108"/>
                    <a:gd name="connsiteX85" fmla="*/ 4322472 w 4852702"/>
                    <a:gd name="connsiteY85" fmla="*/ 624286 h 5902108"/>
                    <a:gd name="connsiteX86" fmla="*/ 4619400 w 4852702"/>
                    <a:gd name="connsiteY86" fmla="*/ 499853 h 5902108"/>
                    <a:gd name="connsiteX87" fmla="*/ 4852697 w 4852702"/>
                    <a:gd name="connsiteY87" fmla="*/ 285313 h 5902108"/>
                    <a:gd name="connsiteX88" fmla="*/ 4598190 w 4852702"/>
                    <a:gd name="connsiteY88" fmla="*/ 478395 h 5902108"/>
                    <a:gd name="connsiteX89" fmla="*/ 4506284 w 4852702"/>
                    <a:gd name="connsiteY89" fmla="*/ 499849 h 5902108"/>
                    <a:gd name="connsiteX90" fmla="*/ 4753724 w 4852702"/>
                    <a:gd name="connsiteY90" fmla="*/ 92226 h 5902108"/>
                    <a:gd name="connsiteX91" fmla="*/ 4594659 w 4852702"/>
                    <a:gd name="connsiteY91" fmla="*/ 379702 h 5902108"/>
                    <a:gd name="connsiteX92" fmla="*/ 4506288 w 4852702"/>
                    <a:gd name="connsiteY92" fmla="*/ 474099 h 5902108"/>
                    <a:gd name="connsiteX93" fmla="*/ 4255314 w 4852702"/>
                    <a:gd name="connsiteY93" fmla="*/ 619979 h 5902108"/>
                    <a:gd name="connsiteX94" fmla="*/ 4310104 w 4852702"/>
                    <a:gd name="connsiteY94" fmla="*/ 491261 h 5902108"/>
                    <a:gd name="connsiteX95" fmla="*/ 4402011 w 4852702"/>
                    <a:gd name="connsiteY95" fmla="*/ 403301 h 5902108"/>
                    <a:gd name="connsiteX96" fmla="*/ 4541636 w 4852702"/>
                    <a:gd name="connsiteY96" fmla="*/ 27865 h 5902108"/>
                    <a:gd name="connsiteX97" fmla="*/ 4371961 w 4852702"/>
                    <a:gd name="connsiteY97" fmla="*/ 392582 h 5902108"/>
                    <a:gd name="connsiteX98" fmla="*/ 4322473 w 4852702"/>
                    <a:gd name="connsiteY98" fmla="*/ 439780 h 5902108"/>
                    <a:gd name="connsiteX99" fmla="*/ 4354287 w 4852702"/>
                    <a:gd name="connsiteY99" fmla="*/ 216658 h 5902108"/>
                    <a:gd name="connsiteX100" fmla="*/ 4377264 w 4852702"/>
                    <a:gd name="connsiteY100" fmla="*/ -20 h 5902108"/>
                    <a:gd name="connsiteX101" fmla="*/ 4290660 w 4852702"/>
                    <a:gd name="connsiteY101" fmla="*/ 480538 h 5902108"/>
                    <a:gd name="connsiteX102" fmla="*/ 4195218 w 4852702"/>
                    <a:gd name="connsiteY102" fmla="*/ 654310 h 5902108"/>
                    <a:gd name="connsiteX103" fmla="*/ 3983122 w 4852702"/>
                    <a:gd name="connsiteY103" fmla="*/ 898880 h 5902108"/>
                    <a:gd name="connsiteX104" fmla="*/ 3859402 w 4852702"/>
                    <a:gd name="connsiteY104" fmla="*/ 1216395 h 5902108"/>
                    <a:gd name="connsiteX105" fmla="*/ 3873542 w 4852702"/>
                    <a:gd name="connsiteY105" fmla="*/ 1454532 h 5902108"/>
                    <a:gd name="connsiteX106" fmla="*/ 3816984 w 4852702"/>
                    <a:gd name="connsiteY106" fmla="*/ 1636885 h 5902108"/>
                    <a:gd name="connsiteX107" fmla="*/ 3758659 w 4852702"/>
                    <a:gd name="connsiteY107" fmla="*/ 1875021 h 5902108"/>
                    <a:gd name="connsiteX108" fmla="*/ 3709171 w 4852702"/>
                    <a:gd name="connsiteY108" fmla="*/ 1656195 h 5902108"/>
                    <a:gd name="connsiteX109" fmla="*/ 3659683 w 4852702"/>
                    <a:gd name="connsiteY109" fmla="*/ 1428788 h 5902108"/>
                    <a:gd name="connsiteX110" fmla="*/ 3703869 w 4852702"/>
                    <a:gd name="connsiteY110" fmla="*/ 1100544 h 5902108"/>
                    <a:gd name="connsiteX111" fmla="*/ 3792241 w 4852702"/>
                    <a:gd name="connsiteY111" fmla="*/ 838811 h 5902108"/>
                    <a:gd name="connsiteX112" fmla="*/ 3735683 w 4852702"/>
                    <a:gd name="connsiteY112" fmla="*/ 954663 h 5902108"/>
                    <a:gd name="connsiteX113" fmla="*/ 3647311 w 4852702"/>
                    <a:gd name="connsiteY113" fmla="*/ 1227124 h 5902108"/>
                    <a:gd name="connsiteX114" fmla="*/ 3619033 w 4852702"/>
                    <a:gd name="connsiteY114" fmla="*/ 1362286 h 5902108"/>
                    <a:gd name="connsiteX115" fmla="*/ 3573079 w 4852702"/>
                    <a:gd name="connsiteY115" fmla="*/ 1036190 h 5902108"/>
                    <a:gd name="connsiteX116" fmla="*/ 3633171 w 4852702"/>
                    <a:gd name="connsiteY116" fmla="*/ 1448098 h 5902108"/>
                    <a:gd name="connsiteX117" fmla="*/ 3684427 w 4852702"/>
                    <a:gd name="connsiteY117" fmla="*/ 1681939 h 5902108"/>
                    <a:gd name="connsiteX118" fmla="*/ 3705637 w 4852702"/>
                    <a:gd name="connsiteY118" fmla="*/ 2085267 h 5902108"/>
                    <a:gd name="connsiteX119" fmla="*/ 3705636 w 4852702"/>
                    <a:gd name="connsiteY119" fmla="*/ 2280497 h 5902108"/>
                    <a:gd name="connsiteX120" fmla="*/ 3574850 w 4852702"/>
                    <a:gd name="connsiteY120" fmla="*/ 2718149 h 5902108"/>
                    <a:gd name="connsiteX121" fmla="*/ 2940344 w 4852702"/>
                    <a:gd name="connsiteY121" fmla="*/ 2975596 h 5902108"/>
                    <a:gd name="connsiteX122" fmla="*/ 2781280 w 4852702"/>
                    <a:gd name="connsiteY122" fmla="*/ 3009921 h 5902108"/>
                    <a:gd name="connsiteX123" fmla="*/ 2629282 w 4852702"/>
                    <a:gd name="connsiteY123" fmla="*/ 3106463 h 5902108"/>
                    <a:gd name="connsiteX124" fmla="*/ 2497238 w 4852702"/>
                    <a:gd name="connsiteY124" fmla="*/ 3208151 h 5902108"/>
                    <a:gd name="connsiteX125" fmla="*/ 2336095 w 4852702"/>
                    <a:gd name="connsiteY125" fmla="*/ 3049918 h 5902108"/>
                    <a:gd name="connsiteX126" fmla="*/ 2218512 w 4852702"/>
                    <a:gd name="connsiteY126" fmla="*/ 2995237 h 5902108"/>
                    <a:gd name="connsiteX127" fmla="*/ 2089427 w 4852702"/>
                    <a:gd name="connsiteY127" fmla="*/ 2986116 h 5902108"/>
                    <a:gd name="connsiteX128" fmla="*/ 1444420 w 4852702"/>
                    <a:gd name="connsiteY128" fmla="*/ 2765390 h 5902108"/>
                    <a:gd name="connsiteX129" fmla="*/ 1283297 w 4852702"/>
                    <a:gd name="connsiteY129" fmla="*/ 2342900 h 5902108"/>
                    <a:gd name="connsiteX130" fmla="*/ 1241276 w 4852702"/>
                    <a:gd name="connsiteY130" fmla="*/ 2032532 h 5902108"/>
                    <a:gd name="connsiteX131" fmla="*/ 1400152 w 4852702"/>
                    <a:gd name="connsiteY131" fmla="*/ 1744323 h 5902108"/>
                    <a:gd name="connsiteX132" fmla="*/ 1447131 w 4852702"/>
                    <a:gd name="connsiteY132" fmla="*/ 1469546 h 5902108"/>
                    <a:gd name="connsiteX133" fmla="*/ 1465638 w 4852702"/>
                    <a:gd name="connsiteY133" fmla="*/ 1089379 h 5902108"/>
                    <a:gd name="connsiteX134" fmla="*/ 1442807 w 4852702"/>
                    <a:gd name="connsiteY134" fmla="*/ 1419048 h 5902108"/>
                    <a:gd name="connsiteX135" fmla="*/ 1405118 w 4852702"/>
                    <a:gd name="connsiteY135" fmla="*/ 1287321 h 5902108"/>
                    <a:gd name="connsiteX136" fmla="*/ 1336774 w 4852702"/>
                    <a:gd name="connsiteY136" fmla="*/ 1089379 h 5902108"/>
                    <a:gd name="connsiteX137" fmla="*/ 1233384 w 4852702"/>
                    <a:gd name="connsiteY137" fmla="*/ 915458 h 5902108"/>
                    <a:gd name="connsiteX138" fmla="*/ 1339852 w 4852702"/>
                    <a:gd name="connsiteY138" fmla="*/ 1167075 h 5902108"/>
                    <a:gd name="connsiteX139" fmla="*/ 1406982 w 4852702"/>
                    <a:gd name="connsiteY139" fmla="*/ 1489529 h 5902108"/>
                    <a:gd name="connsiteX140" fmla="*/ 1373682 w 4852702"/>
                    <a:gd name="connsiteY140" fmla="*/ 1721242 h 5902108"/>
                    <a:gd name="connsiteX141" fmla="*/ 1201919 w 4852702"/>
                    <a:gd name="connsiteY141" fmla="*/ 1944403 h 5902108"/>
                    <a:gd name="connsiteX142" fmla="*/ 1127045 w 4852702"/>
                    <a:gd name="connsiteY142" fmla="*/ 1713185 h 5902108"/>
                    <a:gd name="connsiteX143" fmla="*/ 1057858 w 4852702"/>
                    <a:gd name="connsiteY143" fmla="*/ 1537364 h 5902108"/>
                    <a:gd name="connsiteX144" fmla="*/ 1055183 w 4852702"/>
                    <a:gd name="connsiteY144" fmla="*/ 1298634 h 5902108"/>
                    <a:gd name="connsiteX145" fmla="*/ 909569 w 4852702"/>
                    <a:gd name="connsiteY145" fmla="*/ 995114 h 5902108"/>
                    <a:gd name="connsiteX146" fmla="*/ 681033 w 4852702"/>
                    <a:gd name="connsiteY146" fmla="*/ 773437 h 5902108"/>
                    <a:gd name="connsiteX147" fmla="*/ 573714 w 4852702"/>
                    <a:gd name="connsiteY147" fmla="*/ 610196 h 5902108"/>
                    <a:gd name="connsiteX148" fmla="*/ 453596 w 4852702"/>
                    <a:gd name="connsiteY148" fmla="*/ 140377 h 5902108"/>
                    <a:gd name="connsiteX149" fmla="*/ 491742 w 4852702"/>
                    <a:gd name="connsiteY149" fmla="*/ 353888 h 5902108"/>
                    <a:gd name="connsiteX150" fmla="*/ 539144 w 4852702"/>
                    <a:gd name="connsiteY150" fmla="*/ 572892 h 5902108"/>
                    <a:gd name="connsiteX151" fmla="*/ 486515 w 4852702"/>
                    <a:gd name="connsiteY151" fmla="*/ 531000 h 5902108"/>
                    <a:gd name="connsiteX152" fmla="*/ 291789 w 4852702"/>
                    <a:gd name="connsiteY152" fmla="*/ 185217 h 5902108"/>
                    <a:gd name="connsiteX153" fmla="*/ 457337 w 4852702"/>
                    <a:gd name="connsiteY153" fmla="*/ 544807 h 5902108"/>
                    <a:gd name="connsiteX154" fmla="*/ 555098 w 4852702"/>
                    <a:gd name="connsiteY154" fmla="*/ 622913 h 5902108"/>
                    <a:gd name="connsiteX155" fmla="*/ 618749 w 4852702"/>
                    <a:gd name="connsiteY155" fmla="*/ 745485 h 5902108"/>
                    <a:gd name="connsiteX156" fmla="*/ 358422 w 4852702"/>
                    <a:gd name="connsiteY156" fmla="*/ 626159 h 5902108"/>
                    <a:gd name="connsiteX157" fmla="*/ 263729 w 4852702"/>
                    <a:gd name="connsiteY157" fmla="*/ 541273 h 5902108"/>
                    <a:gd name="connsiteX158" fmla="*/ 85007 w 4852702"/>
                    <a:gd name="connsiteY158" fmla="*/ 271346 h 5902108"/>
                    <a:gd name="connsiteX159" fmla="*/ 360240 w 4852702"/>
                    <a:gd name="connsiteY159" fmla="*/ 651810 h 5902108"/>
                    <a:gd name="connsiteX160" fmla="*/ 267160 w 4852702"/>
                    <a:gd name="connsiteY160" fmla="*/ 639966 h 5902108"/>
                    <a:gd name="connsiteX161" fmla="*/ -6 w 4852702"/>
                    <a:gd name="connsiteY161" fmla="*/ 473983 h 5902108"/>
                    <a:gd name="connsiteX162" fmla="*/ 247543 w 4852702"/>
                    <a:gd name="connsiteY162" fmla="*/ 663542 h 5902108"/>
                    <a:gd name="connsiteX163" fmla="*/ 552142 w 4852702"/>
                    <a:gd name="connsiteY163" fmla="*/ 756723 h 5902108"/>
                    <a:gd name="connsiteX164" fmla="*/ 821129 w 4852702"/>
                    <a:gd name="connsiteY164" fmla="*/ 948351 h 5902108"/>
                    <a:gd name="connsiteX165" fmla="*/ 927597 w 4852702"/>
                    <a:gd name="connsiteY165" fmla="*/ 1049237 h 5902108"/>
                    <a:gd name="connsiteX166" fmla="*/ 1032156 w 4852702"/>
                    <a:gd name="connsiteY166" fmla="*/ 1298894 h 5902108"/>
                    <a:gd name="connsiteX167" fmla="*/ 1033771 w 4852702"/>
                    <a:gd name="connsiteY167" fmla="*/ 1447299 h 5902108"/>
                    <a:gd name="connsiteX168" fmla="*/ 784915 w 4852702"/>
                    <a:gd name="connsiteY168" fmla="*/ 1188972 h 5902108"/>
                    <a:gd name="connsiteX169" fmla="*/ 468331 w 4852702"/>
                    <a:gd name="connsiteY169" fmla="*/ 901090 h 5902108"/>
                    <a:gd name="connsiteX170" fmla="*/ 137117 w 4852702"/>
                    <a:gd name="connsiteY170" fmla="*/ 858051 h 5902108"/>
                    <a:gd name="connsiteX171" fmla="*/ 453989 w 4852702"/>
                    <a:gd name="connsiteY171" fmla="*/ 924115 h 5902108"/>
                    <a:gd name="connsiteX172" fmla="*/ 664660 w 4852702"/>
                    <a:gd name="connsiteY172" fmla="*/ 1093819 h 5902108"/>
                    <a:gd name="connsiteX173" fmla="*/ 758649 w 4852702"/>
                    <a:gd name="connsiteY173" fmla="*/ 1193854 h 5902108"/>
                    <a:gd name="connsiteX174" fmla="*/ 602079 w 4852702"/>
                    <a:gd name="connsiteY174" fmla="*/ 1212306 h 5902108"/>
                    <a:gd name="connsiteX175" fmla="*/ 281080 w 4852702"/>
                    <a:gd name="connsiteY175" fmla="*/ 1213422 h 5902108"/>
                    <a:gd name="connsiteX176" fmla="*/ 573198 w 4852702"/>
                    <a:gd name="connsiteY176" fmla="*/ 1230386 h 5902108"/>
                    <a:gd name="connsiteX177" fmla="*/ 755631 w 4852702"/>
                    <a:gd name="connsiteY177" fmla="*/ 1226468 h 5902108"/>
                    <a:gd name="connsiteX178" fmla="*/ 794673 w 4852702"/>
                    <a:gd name="connsiteY178" fmla="*/ 1226710 h 5902108"/>
                    <a:gd name="connsiteX179" fmla="*/ 960815 w 4852702"/>
                    <a:gd name="connsiteY179" fmla="*/ 1368761 h 5902108"/>
                    <a:gd name="connsiteX180" fmla="*/ 1019787 w 4852702"/>
                    <a:gd name="connsiteY180" fmla="*/ 1500429 h 5902108"/>
                    <a:gd name="connsiteX181" fmla="*/ 1094761 w 4852702"/>
                    <a:gd name="connsiteY181" fmla="*/ 1707952 h 5902108"/>
                    <a:gd name="connsiteX182" fmla="*/ 1134311 w 4852702"/>
                    <a:gd name="connsiteY182" fmla="*/ 1815806 h 5902108"/>
                    <a:gd name="connsiteX183" fmla="*/ 1248034 w 4852702"/>
                    <a:gd name="connsiteY183" fmla="*/ 2170022 h 5902108"/>
                    <a:gd name="connsiteX184" fmla="*/ 1256793 w 4852702"/>
                    <a:gd name="connsiteY184" fmla="*/ 2293999 h 5902108"/>
                    <a:gd name="connsiteX185" fmla="*/ 1177191 w 4852702"/>
                    <a:gd name="connsiteY185" fmla="*/ 2121414 h 5902108"/>
                    <a:gd name="connsiteX186" fmla="*/ 1044959 w 4852702"/>
                    <a:gd name="connsiteY186" fmla="*/ 1756212 h 5902108"/>
                    <a:gd name="connsiteX187" fmla="*/ 935372 w 4852702"/>
                    <a:gd name="connsiteY187" fmla="*/ 1560913 h 5902108"/>
                    <a:gd name="connsiteX188" fmla="*/ 1033290 w 4852702"/>
                    <a:gd name="connsiteY188" fmla="*/ 1791883 h 5902108"/>
                    <a:gd name="connsiteX189" fmla="*/ 1111183 w 4852702"/>
                    <a:gd name="connsiteY189" fmla="*/ 1990489 h 5902108"/>
                    <a:gd name="connsiteX190" fmla="*/ 975853 w 4852702"/>
                    <a:gd name="connsiteY190" fmla="*/ 1923249 h 5902108"/>
                    <a:gd name="connsiteX191" fmla="*/ 873650 w 4852702"/>
                    <a:gd name="connsiteY191" fmla="*/ 1841667 h 5902108"/>
                    <a:gd name="connsiteX192" fmla="*/ 806272 w 4852702"/>
                    <a:gd name="connsiteY192" fmla="*/ 1742305 h 5902108"/>
                    <a:gd name="connsiteX193" fmla="*/ 798926 w 4852702"/>
                    <a:gd name="connsiteY193" fmla="*/ 1738763 h 5902108"/>
                    <a:gd name="connsiteX194" fmla="*/ 884061 w 4852702"/>
                    <a:gd name="connsiteY194" fmla="*/ 1889237 h 5902108"/>
                    <a:gd name="connsiteX195" fmla="*/ 1013374 w 4852702"/>
                    <a:gd name="connsiteY195" fmla="*/ 1961906 h 5902108"/>
                    <a:gd name="connsiteX196" fmla="*/ 1156820 w 4852702"/>
                    <a:gd name="connsiteY196" fmla="*/ 2134302 h 5902108"/>
                    <a:gd name="connsiteX197" fmla="*/ 1245429 w 4852702"/>
                    <a:gd name="connsiteY197" fmla="*/ 2333947 h 5902108"/>
                    <a:gd name="connsiteX198" fmla="*/ 1273609 w 4852702"/>
                    <a:gd name="connsiteY198" fmla="*/ 2481738 h 5902108"/>
                    <a:gd name="connsiteX199" fmla="*/ 1422539 w 4852702"/>
                    <a:gd name="connsiteY199" fmla="*/ 2811843 h 5902108"/>
                    <a:gd name="connsiteX200" fmla="*/ 1196240 w 4852702"/>
                    <a:gd name="connsiteY200" fmla="*/ 2692201 h 5902108"/>
                    <a:gd name="connsiteX201" fmla="*/ 1009690 w 4852702"/>
                    <a:gd name="connsiteY201" fmla="*/ 2592097 h 5902108"/>
                    <a:gd name="connsiteX202" fmla="*/ 909308 w 4852702"/>
                    <a:gd name="connsiteY202" fmla="*/ 2393531 h 5902108"/>
                    <a:gd name="connsiteX203" fmla="*/ 860124 w 4852702"/>
                    <a:gd name="connsiteY203" fmla="*/ 2173556 h 5902108"/>
                    <a:gd name="connsiteX204" fmla="*/ 709849 w 4852702"/>
                    <a:gd name="connsiteY204" fmla="*/ 1851320 h 5902108"/>
                    <a:gd name="connsiteX205" fmla="*/ 367708 w 4852702"/>
                    <a:gd name="connsiteY205" fmla="*/ 1759013 h 5902108"/>
                    <a:gd name="connsiteX206" fmla="*/ 256123 w 4852702"/>
                    <a:gd name="connsiteY206" fmla="*/ 1756437 h 5902108"/>
                    <a:gd name="connsiteX207" fmla="*/ 376834 w 4852702"/>
                    <a:gd name="connsiteY207" fmla="*/ 1774233 h 5902108"/>
                    <a:gd name="connsiteX208" fmla="*/ 675821 w 4852702"/>
                    <a:gd name="connsiteY208" fmla="*/ 1836444 h 5902108"/>
                    <a:gd name="connsiteX209" fmla="*/ 747139 w 4852702"/>
                    <a:gd name="connsiteY209" fmla="*/ 1982394 h 5902108"/>
                    <a:gd name="connsiteX210" fmla="*/ 840001 w 4852702"/>
                    <a:gd name="connsiteY210" fmla="*/ 2169449 h 5902108"/>
                    <a:gd name="connsiteX211" fmla="*/ 755230 w 4852702"/>
                    <a:gd name="connsiteY211" fmla="*/ 2096803 h 5902108"/>
                    <a:gd name="connsiteX212" fmla="*/ 610260 w 4852702"/>
                    <a:gd name="connsiteY212" fmla="*/ 1930672 h 5902108"/>
                    <a:gd name="connsiteX213" fmla="*/ 260984 w 4852702"/>
                    <a:gd name="connsiteY213" fmla="*/ 1807694 h 5902108"/>
                    <a:gd name="connsiteX214" fmla="*/ 622464 w 4852702"/>
                    <a:gd name="connsiteY214" fmla="*/ 1980942 h 5902108"/>
                    <a:gd name="connsiteX215" fmla="*/ 758170 w 4852702"/>
                    <a:gd name="connsiteY215" fmla="*/ 2135691 h 5902108"/>
                    <a:gd name="connsiteX216" fmla="*/ 845862 w 4852702"/>
                    <a:gd name="connsiteY216" fmla="*/ 2275782 h 5902108"/>
                    <a:gd name="connsiteX217" fmla="*/ 895155 w 4852702"/>
                    <a:gd name="connsiteY217" fmla="*/ 2447951 h 5902108"/>
                    <a:gd name="connsiteX218" fmla="*/ 831356 w 4852702"/>
                    <a:gd name="connsiteY218" fmla="*/ 2398607 h 5902108"/>
                    <a:gd name="connsiteX219" fmla="*/ 745616 w 4852702"/>
                    <a:gd name="connsiteY219" fmla="*/ 2239582 h 5902108"/>
                    <a:gd name="connsiteX220" fmla="*/ 621133 w 4852702"/>
                    <a:gd name="connsiteY220" fmla="*/ 2084586 h 5902108"/>
                    <a:gd name="connsiteX221" fmla="*/ 679701 w 4852702"/>
                    <a:gd name="connsiteY221" fmla="*/ 2160312 h 5902108"/>
                    <a:gd name="connsiteX222" fmla="*/ 744962 w 4852702"/>
                    <a:gd name="connsiteY222" fmla="*/ 2280558 h 5902108"/>
                    <a:gd name="connsiteX223" fmla="*/ 807606 w 4852702"/>
                    <a:gd name="connsiteY223" fmla="*/ 2413998 h 5902108"/>
                    <a:gd name="connsiteX224" fmla="*/ 914985 w 4852702"/>
                    <a:gd name="connsiteY224" fmla="*/ 2499234 h 5902108"/>
                    <a:gd name="connsiteX225" fmla="*/ 1071457 w 4852702"/>
                    <a:gd name="connsiteY225" fmla="*/ 2683675 h 5902108"/>
                    <a:gd name="connsiteX226" fmla="*/ 807814 w 4852702"/>
                    <a:gd name="connsiteY226" fmla="*/ 2668055 h 5902108"/>
                    <a:gd name="connsiteX227" fmla="*/ 623659 w 4852702"/>
                    <a:gd name="connsiteY227" fmla="*/ 2526459 h 5902108"/>
                    <a:gd name="connsiteX228" fmla="*/ 533115 w 4852702"/>
                    <a:gd name="connsiteY228" fmla="*/ 2261599 h 5902108"/>
                    <a:gd name="connsiteX229" fmla="*/ 422074 w 4852702"/>
                    <a:gd name="connsiteY229" fmla="*/ 2103277 h 5902108"/>
                    <a:gd name="connsiteX230" fmla="*/ 512288 w 4852702"/>
                    <a:gd name="connsiteY230" fmla="*/ 2273130 h 5902108"/>
                    <a:gd name="connsiteX231" fmla="*/ 557049 w 4852702"/>
                    <a:gd name="connsiteY231" fmla="*/ 2483137 h 5902108"/>
                    <a:gd name="connsiteX232" fmla="*/ 573855 w 4852702"/>
                    <a:gd name="connsiteY232" fmla="*/ 2520146 h 5902108"/>
                    <a:gd name="connsiteX233" fmla="*/ 471612 w 4852702"/>
                    <a:gd name="connsiteY233" fmla="*/ 2452415 h 5902108"/>
                    <a:gd name="connsiteX234" fmla="*/ 375615 w 4852702"/>
                    <a:gd name="connsiteY234" fmla="*/ 2325459 h 5902108"/>
                    <a:gd name="connsiteX235" fmla="*/ 239156 w 4852702"/>
                    <a:gd name="connsiteY235" fmla="*/ 2201857 h 5902108"/>
                    <a:gd name="connsiteX236" fmla="*/ 192967 w 4852702"/>
                    <a:gd name="connsiteY236" fmla="*/ 2150681 h 5902108"/>
                    <a:gd name="connsiteX237" fmla="*/ 288420 w 4852702"/>
                    <a:gd name="connsiteY237" fmla="*/ 2289504 h 5902108"/>
                    <a:gd name="connsiteX238" fmla="*/ 420087 w 4852702"/>
                    <a:gd name="connsiteY238" fmla="*/ 2393301 h 5902108"/>
                    <a:gd name="connsiteX239" fmla="*/ 627383 w 4852702"/>
                    <a:gd name="connsiteY239" fmla="*/ 2574862 h 5902108"/>
                    <a:gd name="connsiteX240" fmla="*/ 922430 w 4852702"/>
                    <a:gd name="connsiteY240" fmla="*/ 2733640 h 5902108"/>
                    <a:gd name="connsiteX241" fmla="*/ 1237590 w 4852702"/>
                    <a:gd name="connsiteY241" fmla="*/ 2750358 h 5902108"/>
                    <a:gd name="connsiteX242" fmla="*/ 1701124 w 4852702"/>
                    <a:gd name="connsiteY242" fmla="*/ 3004103 h 5902108"/>
                    <a:gd name="connsiteX243" fmla="*/ 2188760 w 4852702"/>
                    <a:gd name="connsiteY243" fmla="*/ 3119479 h 5902108"/>
                    <a:gd name="connsiteX244" fmla="*/ 2327197 w 4852702"/>
                    <a:gd name="connsiteY244" fmla="*/ 3264776 h 5902108"/>
                    <a:gd name="connsiteX245" fmla="*/ 2363671 w 4852702"/>
                    <a:gd name="connsiteY245" fmla="*/ 4412997 h 5902108"/>
                    <a:gd name="connsiteX246" fmla="*/ 2174557 w 4852702"/>
                    <a:gd name="connsiteY246" fmla="*/ 5498567 h 5902108"/>
                    <a:gd name="connsiteX247" fmla="*/ 2071741 w 4852702"/>
                    <a:gd name="connsiteY247" fmla="*/ 5721579 h 5902108"/>
                    <a:gd name="connsiteX248" fmla="*/ 2184673 w 4852702"/>
                    <a:gd name="connsiteY248" fmla="*/ 5776500 h 5902108"/>
                    <a:gd name="connsiteX249" fmla="*/ 2360346 w 4852702"/>
                    <a:gd name="connsiteY249" fmla="*/ 5685809 h 5902108"/>
                    <a:gd name="connsiteX250" fmla="*/ 2467141 w 4852702"/>
                    <a:gd name="connsiteY250" fmla="*/ 5794177 h 5902108"/>
                    <a:gd name="connsiteX251" fmla="*/ 2580656 w 4852702"/>
                    <a:gd name="connsiteY251" fmla="*/ 5892128 h 5902108"/>
                    <a:gd name="connsiteX252" fmla="*/ 2721143 w 4852702"/>
                    <a:gd name="connsiteY252" fmla="*/ 5831627 h 5902108"/>
                    <a:gd name="connsiteX253" fmla="*/ 2763969 w 4852702"/>
                    <a:gd name="connsiteY253" fmla="*/ 5665337 h 5902108"/>
                    <a:gd name="connsiteX254" fmla="*/ 2897438 w 4852702"/>
                    <a:gd name="connsiteY254" fmla="*/ 5618697 h 5902108"/>
                    <a:gd name="connsiteX255" fmla="*/ 2711858 w 4852702"/>
                    <a:gd name="connsiteY255" fmla="*/ 5191763 h 5902108"/>
                    <a:gd name="connsiteX256" fmla="*/ 2676510 w 4852702"/>
                    <a:gd name="connsiteY256" fmla="*/ 4254233 h 5902108"/>
                    <a:gd name="connsiteX257" fmla="*/ 2698081 w 4852702"/>
                    <a:gd name="connsiteY257" fmla="*/ 3761510 h 5902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</a:cxnLst>
                  <a:rect l="l" t="t" r="r" b="b"/>
                  <a:pathLst>
                    <a:path w="4852702" h="5902108">
                      <a:moveTo>
                        <a:pt x="2698064" y="3761478"/>
                      </a:moveTo>
                      <a:cubicBezTo>
                        <a:pt x="2701302" y="3621467"/>
                        <a:pt x="2617321" y="3349045"/>
                        <a:pt x="2737800" y="3306683"/>
                      </a:cubicBezTo>
                      <a:cubicBezTo>
                        <a:pt x="2840646" y="3223471"/>
                        <a:pt x="2883800" y="3203026"/>
                        <a:pt x="2936821" y="3168691"/>
                      </a:cubicBezTo>
                      <a:cubicBezTo>
                        <a:pt x="3085474" y="3123923"/>
                        <a:pt x="3142899" y="3094036"/>
                        <a:pt x="3364536" y="3061421"/>
                      </a:cubicBezTo>
                      <a:cubicBezTo>
                        <a:pt x="3600456" y="2985116"/>
                        <a:pt x="3677033" y="2716420"/>
                        <a:pt x="3779879" y="2681689"/>
                      </a:cubicBezTo>
                      <a:cubicBezTo>
                        <a:pt x="3894216" y="2632010"/>
                        <a:pt x="3968993" y="2647066"/>
                        <a:pt x="4092713" y="2632346"/>
                      </a:cubicBezTo>
                      <a:cubicBezTo>
                        <a:pt x="4215166" y="2620205"/>
                        <a:pt x="4284469" y="2521879"/>
                        <a:pt x="4375498" y="2443549"/>
                      </a:cubicBezTo>
                      <a:cubicBezTo>
                        <a:pt x="4485351" y="2374796"/>
                        <a:pt x="4527297" y="2387072"/>
                        <a:pt x="4582289" y="2224723"/>
                      </a:cubicBezTo>
                      <a:cubicBezTo>
                        <a:pt x="4592892" y="2194688"/>
                        <a:pt x="4622940" y="2201124"/>
                        <a:pt x="4654752" y="2158216"/>
                      </a:cubicBezTo>
                      <a:cubicBezTo>
                        <a:pt x="4686566" y="2115308"/>
                        <a:pt x="4742830" y="2066508"/>
                        <a:pt x="4778472" y="1975863"/>
                      </a:cubicBezTo>
                      <a:cubicBezTo>
                        <a:pt x="4852704" y="1787066"/>
                        <a:pt x="4757263" y="1984444"/>
                        <a:pt x="4736054" y="2031642"/>
                      </a:cubicBezTo>
                      <a:cubicBezTo>
                        <a:pt x="4714846" y="2078841"/>
                        <a:pt x="4686566" y="2108876"/>
                        <a:pt x="4608801" y="2168942"/>
                      </a:cubicBezTo>
                      <a:cubicBezTo>
                        <a:pt x="4531035" y="2229008"/>
                        <a:pt x="4552243" y="2271917"/>
                        <a:pt x="4534569" y="2306242"/>
                      </a:cubicBezTo>
                      <a:cubicBezTo>
                        <a:pt x="4516895" y="2340567"/>
                        <a:pt x="4463873" y="2357731"/>
                        <a:pt x="4424993" y="2383474"/>
                      </a:cubicBezTo>
                      <a:cubicBezTo>
                        <a:pt x="4386113" y="2409218"/>
                        <a:pt x="4424993" y="2383474"/>
                        <a:pt x="4439132" y="2344858"/>
                      </a:cubicBezTo>
                      <a:cubicBezTo>
                        <a:pt x="4453272" y="2306242"/>
                        <a:pt x="4456806" y="2156061"/>
                        <a:pt x="4474481" y="2108870"/>
                      </a:cubicBezTo>
                      <a:cubicBezTo>
                        <a:pt x="4492155" y="2061678"/>
                        <a:pt x="4486853" y="2085271"/>
                        <a:pt x="4527503" y="1954407"/>
                      </a:cubicBezTo>
                      <a:cubicBezTo>
                        <a:pt x="4542100" y="1907414"/>
                        <a:pt x="4508061" y="2008042"/>
                        <a:pt x="4465643" y="2078840"/>
                      </a:cubicBezTo>
                      <a:cubicBezTo>
                        <a:pt x="4432062" y="2136765"/>
                        <a:pt x="4461457" y="2117204"/>
                        <a:pt x="4423225" y="2291233"/>
                      </a:cubicBezTo>
                      <a:cubicBezTo>
                        <a:pt x="4409085" y="2355594"/>
                        <a:pt x="4368435" y="2404937"/>
                        <a:pt x="4322477" y="2443557"/>
                      </a:cubicBezTo>
                      <a:cubicBezTo>
                        <a:pt x="4205319" y="2542011"/>
                        <a:pt x="4244710" y="2499337"/>
                        <a:pt x="4202290" y="2555113"/>
                      </a:cubicBezTo>
                      <a:cubicBezTo>
                        <a:pt x="4159870" y="2610889"/>
                        <a:pt x="4022015" y="2598020"/>
                        <a:pt x="3940707" y="2598020"/>
                      </a:cubicBezTo>
                      <a:cubicBezTo>
                        <a:pt x="3956614" y="2589439"/>
                        <a:pt x="3972521" y="2550822"/>
                        <a:pt x="4011404" y="2537949"/>
                      </a:cubicBezTo>
                      <a:cubicBezTo>
                        <a:pt x="4050288" y="2525076"/>
                        <a:pt x="4092706" y="2417812"/>
                        <a:pt x="4099776" y="2400650"/>
                      </a:cubicBezTo>
                      <a:cubicBezTo>
                        <a:pt x="4106846" y="2383488"/>
                        <a:pt x="4159868" y="2344870"/>
                        <a:pt x="4184612" y="2301963"/>
                      </a:cubicBezTo>
                      <a:cubicBezTo>
                        <a:pt x="4209357" y="2259056"/>
                        <a:pt x="4216426" y="2205421"/>
                        <a:pt x="4237635" y="2162516"/>
                      </a:cubicBezTo>
                      <a:cubicBezTo>
                        <a:pt x="4258843" y="2119610"/>
                        <a:pt x="4276519" y="2083137"/>
                        <a:pt x="4294193" y="2035935"/>
                      </a:cubicBezTo>
                      <a:cubicBezTo>
                        <a:pt x="4311867" y="1988733"/>
                        <a:pt x="4347215" y="1954411"/>
                        <a:pt x="4347215" y="1954411"/>
                      </a:cubicBezTo>
                      <a:cubicBezTo>
                        <a:pt x="4347215" y="1954411"/>
                        <a:pt x="4258843" y="2074549"/>
                        <a:pt x="4234096" y="2121750"/>
                      </a:cubicBezTo>
                      <a:cubicBezTo>
                        <a:pt x="4209348" y="2168952"/>
                        <a:pt x="4191677" y="2246183"/>
                        <a:pt x="4159864" y="2289089"/>
                      </a:cubicBezTo>
                      <a:cubicBezTo>
                        <a:pt x="4128050" y="2331995"/>
                        <a:pt x="4099771" y="2344869"/>
                        <a:pt x="4099771" y="2344869"/>
                      </a:cubicBezTo>
                      <a:cubicBezTo>
                        <a:pt x="4099771" y="2344869"/>
                        <a:pt x="4117016" y="2231185"/>
                        <a:pt x="4124086" y="2205441"/>
                      </a:cubicBezTo>
                      <a:cubicBezTo>
                        <a:pt x="4151562" y="2108792"/>
                        <a:pt x="4141574" y="2081493"/>
                        <a:pt x="4264870" y="1994820"/>
                      </a:cubicBezTo>
                      <a:cubicBezTo>
                        <a:pt x="4293787" y="1947954"/>
                        <a:pt x="4351772" y="1891707"/>
                        <a:pt x="4357812" y="1847148"/>
                      </a:cubicBezTo>
                      <a:cubicBezTo>
                        <a:pt x="4364881" y="1787077"/>
                        <a:pt x="4686550" y="1641189"/>
                        <a:pt x="4686550" y="1641189"/>
                      </a:cubicBezTo>
                      <a:cubicBezTo>
                        <a:pt x="4686550" y="1641189"/>
                        <a:pt x="4398827" y="1768621"/>
                        <a:pt x="4352199" y="1819940"/>
                      </a:cubicBezTo>
                      <a:cubicBezTo>
                        <a:pt x="4331179" y="1897537"/>
                        <a:pt x="4287303" y="1915065"/>
                        <a:pt x="4257513" y="1970195"/>
                      </a:cubicBezTo>
                      <a:cubicBezTo>
                        <a:pt x="4239838" y="2004521"/>
                        <a:pt x="4135109" y="2061677"/>
                        <a:pt x="4135109" y="2061677"/>
                      </a:cubicBezTo>
                      <a:cubicBezTo>
                        <a:pt x="4135109" y="2061677"/>
                        <a:pt x="4123897" y="1970114"/>
                        <a:pt x="4134502" y="1892883"/>
                      </a:cubicBezTo>
                      <a:cubicBezTo>
                        <a:pt x="4145106" y="1815652"/>
                        <a:pt x="4156317" y="1774201"/>
                        <a:pt x="4181061" y="1735580"/>
                      </a:cubicBezTo>
                      <a:cubicBezTo>
                        <a:pt x="4233043" y="1647853"/>
                        <a:pt x="4290915" y="1582405"/>
                        <a:pt x="4371946" y="1589700"/>
                      </a:cubicBezTo>
                      <a:cubicBezTo>
                        <a:pt x="4417900" y="1593990"/>
                        <a:pt x="4462640" y="1615110"/>
                        <a:pt x="4487382" y="1623692"/>
                      </a:cubicBezTo>
                      <a:cubicBezTo>
                        <a:pt x="4512124" y="1632273"/>
                        <a:pt x="4545153" y="1611154"/>
                        <a:pt x="4584036" y="1602572"/>
                      </a:cubicBezTo>
                      <a:cubicBezTo>
                        <a:pt x="4622920" y="1593991"/>
                        <a:pt x="4534548" y="1606863"/>
                        <a:pt x="4485060" y="1611154"/>
                      </a:cubicBezTo>
                      <a:cubicBezTo>
                        <a:pt x="4332538" y="1532035"/>
                        <a:pt x="4251487" y="1577808"/>
                        <a:pt x="4148641" y="1761667"/>
                      </a:cubicBezTo>
                      <a:cubicBezTo>
                        <a:pt x="4123897" y="1804574"/>
                        <a:pt x="4106829" y="1911507"/>
                        <a:pt x="4110364" y="1997319"/>
                      </a:cubicBezTo>
                      <a:cubicBezTo>
                        <a:pt x="4113898" y="2083131"/>
                        <a:pt x="4120968" y="2113170"/>
                        <a:pt x="4106829" y="2168953"/>
                      </a:cubicBezTo>
                      <a:cubicBezTo>
                        <a:pt x="4092689" y="2224736"/>
                        <a:pt x="4050271" y="2439267"/>
                        <a:pt x="4025527" y="2469306"/>
                      </a:cubicBezTo>
                      <a:cubicBezTo>
                        <a:pt x="4000783" y="2499345"/>
                        <a:pt x="3864186" y="2605705"/>
                        <a:pt x="3816974" y="2619482"/>
                      </a:cubicBezTo>
                      <a:cubicBezTo>
                        <a:pt x="3754169" y="2637808"/>
                        <a:pt x="3696214" y="2662745"/>
                        <a:pt x="3610184" y="2756782"/>
                      </a:cubicBezTo>
                      <a:cubicBezTo>
                        <a:pt x="3660287" y="2658076"/>
                        <a:pt x="3725065" y="2460724"/>
                        <a:pt x="3725065" y="2417808"/>
                      </a:cubicBezTo>
                      <a:cubicBezTo>
                        <a:pt x="3725065" y="2374892"/>
                        <a:pt x="3742739" y="2267632"/>
                        <a:pt x="3742739" y="2267632"/>
                      </a:cubicBezTo>
                      <a:cubicBezTo>
                        <a:pt x="3742739" y="2267632"/>
                        <a:pt x="3802832" y="2093860"/>
                        <a:pt x="3816971" y="2059535"/>
                      </a:cubicBezTo>
                      <a:cubicBezTo>
                        <a:pt x="3849508" y="1961075"/>
                        <a:pt x="3862142" y="1929144"/>
                        <a:pt x="3947759" y="1872886"/>
                      </a:cubicBezTo>
                      <a:cubicBezTo>
                        <a:pt x="3983106" y="1860013"/>
                        <a:pt x="4050268" y="1812815"/>
                        <a:pt x="4071479" y="1787071"/>
                      </a:cubicBezTo>
                      <a:cubicBezTo>
                        <a:pt x="4092689" y="1761326"/>
                        <a:pt x="4117432" y="1671219"/>
                        <a:pt x="4145711" y="1628313"/>
                      </a:cubicBezTo>
                      <a:cubicBezTo>
                        <a:pt x="4173989" y="1585407"/>
                        <a:pt x="4138641" y="1632604"/>
                        <a:pt x="4138641" y="1632604"/>
                      </a:cubicBezTo>
                      <a:cubicBezTo>
                        <a:pt x="4138641" y="1632604"/>
                        <a:pt x="4080014" y="1686681"/>
                        <a:pt x="4066176" y="1739874"/>
                      </a:cubicBezTo>
                      <a:cubicBezTo>
                        <a:pt x="4055572" y="1780636"/>
                        <a:pt x="4018456" y="1797799"/>
                        <a:pt x="3986642" y="1814962"/>
                      </a:cubicBezTo>
                      <a:cubicBezTo>
                        <a:pt x="3944506" y="1828361"/>
                        <a:pt x="3844859" y="1927518"/>
                        <a:pt x="3852322" y="1911504"/>
                      </a:cubicBezTo>
                      <a:cubicBezTo>
                        <a:pt x="3862926" y="1890050"/>
                        <a:pt x="3905345" y="1731288"/>
                        <a:pt x="3915950" y="1705544"/>
                      </a:cubicBezTo>
                      <a:cubicBezTo>
                        <a:pt x="3926554" y="1679801"/>
                        <a:pt x="3997251" y="1465260"/>
                        <a:pt x="3997251" y="1465260"/>
                      </a:cubicBezTo>
                      <a:cubicBezTo>
                        <a:pt x="3997251" y="1465260"/>
                        <a:pt x="3919485" y="1628303"/>
                        <a:pt x="3901811" y="1671219"/>
                      </a:cubicBezTo>
                      <a:cubicBezTo>
                        <a:pt x="3884136" y="1714135"/>
                        <a:pt x="3799301" y="2023060"/>
                        <a:pt x="3795768" y="2048803"/>
                      </a:cubicBezTo>
                      <a:cubicBezTo>
                        <a:pt x="3792234" y="2074547"/>
                        <a:pt x="3728606" y="2229019"/>
                        <a:pt x="3728606" y="2229019"/>
                      </a:cubicBezTo>
                      <a:cubicBezTo>
                        <a:pt x="3728606" y="2229019"/>
                        <a:pt x="3710931" y="2164658"/>
                        <a:pt x="3728606" y="2104586"/>
                      </a:cubicBezTo>
                      <a:cubicBezTo>
                        <a:pt x="3761886" y="1976323"/>
                        <a:pt x="3800786" y="1842656"/>
                        <a:pt x="3816977" y="1739869"/>
                      </a:cubicBezTo>
                      <a:cubicBezTo>
                        <a:pt x="3820512" y="1709834"/>
                        <a:pt x="3829349" y="1673363"/>
                        <a:pt x="3848791" y="1628313"/>
                      </a:cubicBezTo>
                      <a:cubicBezTo>
                        <a:pt x="3884159" y="1531864"/>
                        <a:pt x="3906271" y="1487322"/>
                        <a:pt x="3908883" y="1413773"/>
                      </a:cubicBezTo>
                      <a:cubicBezTo>
                        <a:pt x="3908883" y="1396610"/>
                        <a:pt x="3947767" y="1297921"/>
                        <a:pt x="3958371" y="1276473"/>
                      </a:cubicBezTo>
                      <a:cubicBezTo>
                        <a:pt x="4014951" y="1201520"/>
                        <a:pt x="4044698" y="1173924"/>
                        <a:pt x="4113902" y="1117716"/>
                      </a:cubicBezTo>
                      <a:lnTo>
                        <a:pt x="4152787" y="1113425"/>
                      </a:lnTo>
                      <a:cubicBezTo>
                        <a:pt x="4152787" y="1113425"/>
                        <a:pt x="4307724" y="1115130"/>
                        <a:pt x="4334833" y="1098407"/>
                      </a:cubicBezTo>
                      <a:cubicBezTo>
                        <a:pt x="4442647" y="1031901"/>
                        <a:pt x="4624694" y="1051210"/>
                        <a:pt x="4624694" y="1051210"/>
                      </a:cubicBezTo>
                      <a:cubicBezTo>
                        <a:pt x="4624694" y="1051210"/>
                        <a:pt x="4463858" y="1008302"/>
                        <a:pt x="4304794" y="1083390"/>
                      </a:cubicBezTo>
                      <a:cubicBezTo>
                        <a:pt x="4229140" y="1087736"/>
                        <a:pt x="4180767" y="1088180"/>
                        <a:pt x="4147491" y="1081245"/>
                      </a:cubicBezTo>
                      <a:cubicBezTo>
                        <a:pt x="4147491" y="1081245"/>
                        <a:pt x="4205817" y="997575"/>
                        <a:pt x="4234095" y="971827"/>
                      </a:cubicBezTo>
                      <a:cubicBezTo>
                        <a:pt x="4299597" y="897863"/>
                        <a:pt x="4357934" y="833686"/>
                        <a:pt x="4432047" y="780892"/>
                      </a:cubicBezTo>
                      <a:cubicBezTo>
                        <a:pt x="4449721" y="768020"/>
                        <a:pt x="4743119" y="682205"/>
                        <a:pt x="4743119" y="682205"/>
                      </a:cubicBezTo>
                      <a:cubicBezTo>
                        <a:pt x="4743119" y="682205"/>
                        <a:pt x="4500984" y="703659"/>
                        <a:pt x="4416142" y="759438"/>
                      </a:cubicBezTo>
                      <a:cubicBezTo>
                        <a:pt x="4342046" y="838696"/>
                        <a:pt x="4158517" y="986706"/>
                        <a:pt x="4120985" y="1079101"/>
                      </a:cubicBezTo>
                      <a:cubicBezTo>
                        <a:pt x="3876465" y="1283753"/>
                        <a:pt x="3961555" y="1266680"/>
                        <a:pt x="3891223" y="1362291"/>
                      </a:cubicBezTo>
                      <a:cubicBezTo>
                        <a:pt x="3891223" y="1362291"/>
                        <a:pt x="3882385" y="1231425"/>
                        <a:pt x="3882385" y="1214262"/>
                      </a:cubicBezTo>
                      <a:cubicBezTo>
                        <a:pt x="3889443" y="1094482"/>
                        <a:pt x="3904753" y="1049012"/>
                        <a:pt x="3968989" y="954668"/>
                      </a:cubicBezTo>
                      <a:cubicBezTo>
                        <a:pt x="3986663" y="928923"/>
                        <a:pt x="4053826" y="860272"/>
                        <a:pt x="4067965" y="843112"/>
                      </a:cubicBezTo>
                      <a:cubicBezTo>
                        <a:pt x="4154779" y="765725"/>
                        <a:pt x="4189527" y="667964"/>
                        <a:pt x="4322472" y="624286"/>
                      </a:cubicBezTo>
                      <a:cubicBezTo>
                        <a:pt x="4482695" y="516610"/>
                        <a:pt x="4450953" y="569758"/>
                        <a:pt x="4619400" y="499853"/>
                      </a:cubicBezTo>
                      <a:cubicBezTo>
                        <a:pt x="4647680" y="474109"/>
                        <a:pt x="4852697" y="285313"/>
                        <a:pt x="4852697" y="285313"/>
                      </a:cubicBezTo>
                      <a:cubicBezTo>
                        <a:pt x="4852697" y="285313"/>
                        <a:pt x="4651212" y="448356"/>
                        <a:pt x="4598190" y="478395"/>
                      </a:cubicBezTo>
                      <a:cubicBezTo>
                        <a:pt x="4559221" y="500469"/>
                        <a:pt x="4506284" y="499849"/>
                        <a:pt x="4506284" y="499849"/>
                      </a:cubicBezTo>
                      <a:cubicBezTo>
                        <a:pt x="4608704" y="416162"/>
                        <a:pt x="4703494" y="211938"/>
                        <a:pt x="4753724" y="92226"/>
                      </a:cubicBezTo>
                      <a:cubicBezTo>
                        <a:pt x="4753724" y="92226"/>
                        <a:pt x="4633716" y="337034"/>
                        <a:pt x="4594659" y="379702"/>
                      </a:cubicBezTo>
                      <a:cubicBezTo>
                        <a:pt x="4559311" y="418319"/>
                        <a:pt x="4534567" y="448354"/>
                        <a:pt x="4506288" y="474099"/>
                      </a:cubicBezTo>
                      <a:cubicBezTo>
                        <a:pt x="4415558" y="527779"/>
                        <a:pt x="4356329" y="572766"/>
                        <a:pt x="4255314" y="619979"/>
                      </a:cubicBezTo>
                      <a:cubicBezTo>
                        <a:pt x="4255314" y="619979"/>
                        <a:pt x="4306570" y="508424"/>
                        <a:pt x="4310104" y="491261"/>
                      </a:cubicBezTo>
                      <a:cubicBezTo>
                        <a:pt x="4313639" y="474099"/>
                        <a:pt x="4373732" y="420464"/>
                        <a:pt x="4402011" y="403301"/>
                      </a:cubicBezTo>
                      <a:cubicBezTo>
                        <a:pt x="4508548" y="319162"/>
                        <a:pt x="4525097" y="166442"/>
                        <a:pt x="4541636" y="27865"/>
                      </a:cubicBezTo>
                      <a:cubicBezTo>
                        <a:pt x="4507562" y="183376"/>
                        <a:pt x="4484854" y="319429"/>
                        <a:pt x="4371961" y="392582"/>
                      </a:cubicBezTo>
                      <a:cubicBezTo>
                        <a:pt x="4318939" y="426908"/>
                        <a:pt x="4322473" y="439780"/>
                        <a:pt x="4322473" y="439780"/>
                      </a:cubicBezTo>
                      <a:cubicBezTo>
                        <a:pt x="4322473" y="439780"/>
                        <a:pt x="4354287" y="233820"/>
                        <a:pt x="4354287" y="216658"/>
                      </a:cubicBezTo>
                      <a:cubicBezTo>
                        <a:pt x="4354287" y="199496"/>
                        <a:pt x="4377264" y="-20"/>
                        <a:pt x="4377264" y="-20"/>
                      </a:cubicBezTo>
                      <a:cubicBezTo>
                        <a:pt x="4377264" y="-20"/>
                        <a:pt x="4301264" y="450509"/>
                        <a:pt x="4290660" y="480538"/>
                      </a:cubicBezTo>
                      <a:cubicBezTo>
                        <a:pt x="4280055" y="510567"/>
                        <a:pt x="4228800" y="619986"/>
                        <a:pt x="4195218" y="654310"/>
                      </a:cubicBezTo>
                      <a:cubicBezTo>
                        <a:pt x="4168180" y="681948"/>
                        <a:pt x="4043221" y="843107"/>
                        <a:pt x="3983122" y="898880"/>
                      </a:cubicBezTo>
                      <a:cubicBezTo>
                        <a:pt x="3886131" y="1004488"/>
                        <a:pt x="3862718" y="1067634"/>
                        <a:pt x="3859402" y="1216395"/>
                      </a:cubicBezTo>
                      <a:cubicBezTo>
                        <a:pt x="3859402" y="1263593"/>
                        <a:pt x="3873542" y="1415911"/>
                        <a:pt x="3873542" y="1454532"/>
                      </a:cubicBezTo>
                      <a:cubicBezTo>
                        <a:pt x="3873542" y="1493152"/>
                        <a:pt x="3831123" y="1602560"/>
                        <a:pt x="3816984" y="1636885"/>
                      </a:cubicBezTo>
                      <a:cubicBezTo>
                        <a:pt x="3783136" y="1700349"/>
                        <a:pt x="3774105" y="1803432"/>
                        <a:pt x="3758659" y="1875021"/>
                      </a:cubicBezTo>
                      <a:cubicBezTo>
                        <a:pt x="3744687" y="1810166"/>
                        <a:pt x="3710273" y="1725884"/>
                        <a:pt x="3709171" y="1656195"/>
                      </a:cubicBezTo>
                      <a:cubicBezTo>
                        <a:pt x="3709171" y="1617579"/>
                        <a:pt x="3666753" y="1445950"/>
                        <a:pt x="3659683" y="1428788"/>
                      </a:cubicBezTo>
                      <a:cubicBezTo>
                        <a:pt x="3617767" y="1307730"/>
                        <a:pt x="3682593" y="1213891"/>
                        <a:pt x="3703869" y="1100544"/>
                      </a:cubicBezTo>
                      <a:cubicBezTo>
                        <a:pt x="3747777" y="953564"/>
                        <a:pt x="3771331" y="933799"/>
                        <a:pt x="3792241" y="838811"/>
                      </a:cubicBezTo>
                      <a:cubicBezTo>
                        <a:pt x="3792241" y="838811"/>
                        <a:pt x="3742753" y="924627"/>
                        <a:pt x="3735683" y="954663"/>
                      </a:cubicBezTo>
                      <a:cubicBezTo>
                        <a:pt x="3728613" y="984699"/>
                        <a:pt x="3664985" y="1188504"/>
                        <a:pt x="3647311" y="1227124"/>
                      </a:cubicBezTo>
                      <a:cubicBezTo>
                        <a:pt x="3629637" y="1265745"/>
                        <a:pt x="3619033" y="1336542"/>
                        <a:pt x="3619033" y="1362286"/>
                      </a:cubicBezTo>
                      <a:cubicBezTo>
                        <a:pt x="3524901" y="1301307"/>
                        <a:pt x="3552476" y="1096565"/>
                        <a:pt x="3573079" y="1036190"/>
                      </a:cubicBezTo>
                      <a:cubicBezTo>
                        <a:pt x="3441293" y="1260836"/>
                        <a:pt x="3585020" y="1350191"/>
                        <a:pt x="3633171" y="1448098"/>
                      </a:cubicBezTo>
                      <a:cubicBezTo>
                        <a:pt x="3640241" y="1473843"/>
                        <a:pt x="3684427" y="1660491"/>
                        <a:pt x="3684427" y="1681939"/>
                      </a:cubicBezTo>
                      <a:cubicBezTo>
                        <a:pt x="3712099" y="1851792"/>
                        <a:pt x="3745400" y="1916987"/>
                        <a:pt x="3705637" y="2085267"/>
                      </a:cubicBezTo>
                      <a:cubicBezTo>
                        <a:pt x="3687963" y="2149628"/>
                        <a:pt x="3702102" y="2190389"/>
                        <a:pt x="3705636" y="2280497"/>
                      </a:cubicBezTo>
                      <a:cubicBezTo>
                        <a:pt x="3697096" y="2397279"/>
                        <a:pt x="3676656" y="2556224"/>
                        <a:pt x="3574850" y="2718149"/>
                      </a:cubicBezTo>
                      <a:cubicBezTo>
                        <a:pt x="3357845" y="2991442"/>
                        <a:pt x="3233016" y="2946398"/>
                        <a:pt x="2940344" y="2975596"/>
                      </a:cubicBezTo>
                      <a:lnTo>
                        <a:pt x="2781280" y="3009921"/>
                      </a:lnTo>
                      <a:cubicBezTo>
                        <a:pt x="2781280" y="3009921"/>
                        <a:pt x="2696443" y="3044248"/>
                        <a:pt x="2629282" y="3106463"/>
                      </a:cubicBezTo>
                      <a:cubicBezTo>
                        <a:pt x="2565654" y="3130061"/>
                        <a:pt x="2595549" y="3089964"/>
                        <a:pt x="2497238" y="3208151"/>
                      </a:cubicBezTo>
                      <a:cubicBezTo>
                        <a:pt x="2497238" y="3208151"/>
                        <a:pt x="2401152" y="3066832"/>
                        <a:pt x="2336095" y="3049918"/>
                      </a:cubicBezTo>
                      <a:cubicBezTo>
                        <a:pt x="2264799" y="2994895"/>
                        <a:pt x="2218512" y="2995237"/>
                        <a:pt x="2218512" y="2995237"/>
                      </a:cubicBezTo>
                      <a:lnTo>
                        <a:pt x="2089427" y="2986116"/>
                      </a:lnTo>
                      <a:cubicBezTo>
                        <a:pt x="1794004" y="2963779"/>
                        <a:pt x="1515495" y="2910050"/>
                        <a:pt x="1444420" y="2765390"/>
                      </a:cubicBezTo>
                      <a:cubicBezTo>
                        <a:pt x="1331588" y="2614619"/>
                        <a:pt x="1300034" y="2458376"/>
                        <a:pt x="1283297" y="2342900"/>
                      </a:cubicBezTo>
                      <a:cubicBezTo>
                        <a:pt x="1280476" y="2252758"/>
                        <a:pt x="1263416" y="2094827"/>
                        <a:pt x="1241276" y="2032532"/>
                      </a:cubicBezTo>
                      <a:cubicBezTo>
                        <a:pt x="1189813" y="1868993"/>
                        <a:pt x="1331518" y="1920718"/>
                        <a:pt x="1400152" y="1744323"/>
                      </a:cubicBezTo>
                      <a:cubicBezTo>
                        <a:pt x="1398642" y="1722948"/>
                        <a:pt x="1441900" y="1495933"/>
                        <a:pt x="1447131" y="1469546"/>
                      </a:cubicBezTo>
                      <a:cubicBezTo>
                        <a:pt x="1478494" y="1404542"/>
                        <a:pt x="1571217" y="1296318"/>
                        <a:pt x="1465638" y="1089379"/>
                      </a:cubicBezTo>
                      <a:cubicBezTo>
                        <a:pt x="1490416" y="1147392"/>
                        <a:pt x="1532302" y="1348528"/>
                        <a:pt x="1442807" y="1419048"/>
                      </a:cubicBezTo>
                      <a:cubicBezTo>
                        <a:pt x="1440995" y="1393398"/>
                        <a:pt x="1425445" y="1323960"/>
                        <a:pt x="1405118" y="1287321"/>
                      </a:cubicBezTo>
                      <a:cubicBezTo>
                        <a:pt x="1384790" y="1250682"/>
                        <a:pt x="1345932" y="1118577"/>
                        <a:pt x="1336774" y="1089379"/>
                      </a:cubicBezTo>
                      <a:cubicBezTo>
                        <a:pt x="1327616" y="1060181"/>
                        <a:pt x="1233384" y="915458"/>
                        <a:pt x="1233384" y="915458"/>
                      </a:cubicBezTo>
                      <a:cubicBezTo>
                        <a:pt x="1260903" y="1007930"/>
                        <a:pt x="1285763" y="1025183"/>
                        <a:pt x="1339852" y="1167075"/>
                      </a:cubicBezTo>
                      <a:cubicBezTo>
                        <a:pt x="1369028" y="1277800"/>
                        <a:pt x="1440224" y="1364572"/>
                        <a:pt x="1406982" y="1489529"/>
                      </a:cubicBezTo>
                      <a:cubicBezTo>
                        <a:pt x="1401146" y="1507363"/>
                        <a:pt x="1370964" y="1682760"/>
                        <a:pt x="1373682" y="1721242"/>
                      </a:cubicBezTo>
                      <a:cubicBezTo>
                        <a:pt x="1377490" y="1790788"/>
                        <a:pt x="1211272" y="1878337"/>
                        <a:pt x="1201919" y="1944403"/>
                      </a:cubicBezTo>
                      <a:cubicBezTo>
                        <a:pt x="1181490" y="1874679"/>
                        <a:pt x="1165236" y="1772907"/>
                        <a:pt x="1127045" y="1713185"/>
                      </a:cubicBezTo>
                      <a:cubicBezTo>
                        <a:pt x="1110541" y="1680451"/>
                        <a:pt x="1060575" y="1575836"/>
                        <a:pt x="1057858" y="1537364"/>
                      </a:cubicBezTo>
                      <a:cubicBezTo>
                        <a:pt x="1055140" y="1498892"/>
                        <a:pt x="1058505" y="1345657"/>
                        <a:pt x="1055183" y="1298634"/>
                      </a:cubicBezTo>
                      <a:cubicBezTo>
                        <a:pt x="1041406" y="1150754"/>
                        <a:pt x="1013635" y="1090279"/>
                        <a:pt x="909569" y="995114"/>
                      </a:cubicBezTo>
                      <a:cubicBezTo>
                        <a:pt x="845770" y="945770"/>
                        <a:pt x="709925" y="798161"/>
                        <a:pt x="681033" y="773437"/>
                      </a:cubicBezTo>
                      <a:cubicBezTo>
                        <a:pt x="645158" y="742720"/>
                        <a:pt x="586388" y="639018"/>
                        <a:pt x="573714" y="610196"/>
                      </a:cubicBezTo>
                      <a:cubicBezTo>
                        <a:pt x="561039" y="581374"/>
                        <a:pt x="453596" y="140377"/>
                        <a:pt x="453596" y="140377"/>
                      </a:cubicBezTo>
                      <a:cubicBezTo>
                        <a:pt x="453596" y="140377"/>
                        <a:pt x="490533" y="336785"/>
                        <a:pt x="491742" y="353888"/>
                      </a:cubicBezTo>
                      <a:cubicBezTo>
                        <a:pt x="492950" y="370991"/>
                        <a:pt x="539144" y="572892"/>
                        <a:pt x="539144" y="572892"/>
                      </a:cubicBezTo>
                      <a:cubicBezTo>
                        <a:pt x="539144" y="572892"/>
                        <a:pt x="541760" y="559701"/>
                        <a:pt x="486515" y="531000"/>
                      </a:cubicBezTo>
                      <a:cubicBezTo>
                        <a:pt x="368892" y="469826"/>
                        <a:pt x="336685" y="336630"/>
                        <a:pt x="291789" y="185217"/>
                      </a:cubicBezTo>
                      <a:cubicBezTo>
                        <a:pt x="318027" y="321576"/>
                        <a:pt x="345260" y="472020"/>
                        <a:pt x="457337" y="544807"/>
                      </a:cubicBezTo>
                      <a:cubicBezTo>
                        <a:pt x="486721" y="558974"/>
                        <a:pt x="550368" y="606180"/>
                        <a:pt x="555098" y="622913"/>
                      </a:cubicBezTo>
                      <a:cubicBezTo>
                        <a:pt x="559828" y="639645"/>
                        <a:pt x="618749" y="745485"/>
                        <a:pt x="618749" y="745485"/>
                      </a:cubicBezTo>
                      <a:cubicBezTo>
                        <a:pt x="514774" y="708916"/>
                        <a:pt x="452598" y="670237"/>
                        <a:pt x="358422" y="626159"/>
                      </a:cubicBezTo>
                      <a:cubicBezTo>
                        <a:pt x="328434" y="603442"/>
                        <a:pt x="301667" y="576083"/>
                        <a:pt x="263729" y="541273"/>
                      </a:cubicBezTo>
                      <a:cubicBezTo>
                        <a:pt x="221808" y="502809"/>
                        <a:pt x="85007" y="271346"/>
                        <a:pt x="85007" y="271346"/>
                      </a:cubicBezTo>
                      <a:cubicBezTo>
                        <a:pt x="143479" y="385406"/>
                        <a:pt x="252297" y="579052"/>
                        <a:pt x="360240" y="651810"/>
                      </a:cubicBezTo>
                      <a:cubicBezTo>
                        <a:pt x="360240" y="651810"/>
                        <a:pt x="307540" y="657918"/>
                        <a:pt x="267160" y="639966"/>
                      </a:cubicBezTo>
                      <a:cubicBezTo>
                        <a:pt x="212217" y="615540"/>
                        <a:pt x="-6" y="473983"/>
                        <a:pt x="-6" y="473983"/>
                      </a:cubicBezTo>
                      <a:cubicBezTo>
                        <a:pt x="-6" y="473983"/>
                        <a:pt x="217553" y="640817"/>
                        <a:pt x="247543" y="663542"/>
                      </a:cubicBezTo>
                      <a:cubicBezTo>
                        <a:pt x="420296" y="715719"/>
                        <a:pt x="384932" y="666060"/>
                        <a:pt x="552142" y="756723"/>
                      </a:cubicBezTo>
                      <a:cubicBezTo>
                        <a:pt x="687670" y="786452"/>
                        <a:pt x="729180" y="880255"/>
                        <a:pt x="821129" y="948351"/>
                      </a:cubicBezTo>
                      <a:cubicBezTo>
                        <a:pt x="836425" y="963984"/>
                        <a:pt x="908174" y="1025419"/>
                        <a:pt x="927597" y="1049237"/>
                      </a:cubicBezTo>
                      <a:cubicBezTo>
                        <a:pt x="998240" y="1136573"/>
                        <a:pt x="1016695" y="1180291"/>
                        <a:pt x="1032156" y="1298894"/>
                      </a:cubicBezTo>
                      <a:cubicBezTo>
                        <a:pt x="1033364" y="1315994"/>
                        <a:pt x="1033771" y="1447299"/>
                        <a:pt x="1033771" y="1447299"/>
                      </a:cubicBezTo>
                      <a:cubicBezTo>
                        <a:pt x="956963" y="1359335"/>
                        <a:pt x="1042941" y="1367521"/>
                        <a:pt x="784915" y="1188972"/>
                      </a:cubicBezTo>
                      <a:cubicBezTo>
                        <a:pt x="741014" y="1100813"/>
                        <a:pt x="547739" y="972372"/>
                        <a:pt x="468331" y="901090"/>
                      </a:cubicBezTo>
                      <a:cubicBezTo>
                        <a:pt x="379878" y="854313"/>
                        <a:pt x="137117" y="858051"/>
                        <a:pt x="137117" y="858051"/>
                      </a:cubicBezTo>
                      <a:cubicBezTo>
                        <a:pt x="137117" y="858051"/>
                        <a:pt x="435481" y="913123"/>
                        <a:pt x="453989" y="924115"/>
                      </a:cubicBezTo>
                      <a:cubicBezTo>
                        <a:pt x="531547" y="969035"/>
                        <a:pt x="594189" y="1026921"/>
                        <a:pt x="664660" y="1093819"/>
                      </a:cubicBezTo>
                      <a:cubicBezTo>
                        <a:pt x="694647" y="1116536"/>
                        <a:pt x="758649" y="1193854"/>
                        <a:pt x="758649" y="1193854"/>
                      </a:cubicBezTo>
                      <a:cubicBezTo>
                        <a:pt x="725982" y="1204216"/>
                        <a:pt x="677757" y="1208789"/>
                        <a:pt x="602079" y="1212306"/>
                      </a:cubicBezTo>
                      <a:cubicBezTo>
                        <a:pt x="438303" y="1153990"/>
                        <a:pt x="281080" y="1213422"/>
                        <a:pt x="281080" y="1213422"/>
                      </a:cubicBezTo>
                      <a:cubicBezTo>
                        <a:pt x="281080" y="1213422"/>
                        <a:pt x="461098" y="1175303"/>
                        <a:pt x="573198" y="1230386"/>
                      </a:cubicBezTo>
                      <a:cubicBezTo>
                        <a:pt x="601384" y="1244235"/>
                        <a:pt x="755631" y="1226468"/>
                        <a:pt x="755631" y="1226468"/>
                      </a:cubicBezTo>
                      <a:lnTo>
                        <a:pt x="794673" y="1226710"/>
                      </a:lnTo>
                      <a:cubicBezTo>
                        <a:pt x="867583" y="1275538"/>
                        <a:pt x="899163" y="1299945"/>
                        <a:pt x="960815" y="1368761"/>
                      </a:cubicBezTo>
                      <a:cubicBezTo>
                        <a:pt x="972891" y="1389036"/>
                        <a:pt x="1018579" y="1483325"/>
                        <a:pt x="1019787" y="1500429"/>
                      </a:cubicBezTo>
                      <a:cubicBezTo>
                        <a:pt x="1027567" y="1573432"/>
                        <a:pt x="1052733" y="1615518"/>
                        <a:pt x="1094761" y="1707952"/>
                      </a:cubicBezTo>
                      <a:cubicBezTo>
                        <a:pt x="1117303" y="1750823"/>
                        <a:pt x="1128675" y="1786245"/>
                        <a:pt x="1134311" y="1815806"/>
                      </a:cubicBezTo>
                      <a:cubicBezTo>
                        <a:pt x="1157678" y="1916534"/>
                        <a:pt x="1205844" y="2045678"/>
                        <a:pt x="1248034" y="2170022"/>
                      </a:cubicBezTo>
                      <a:cubicBezTo>
                        <a:pt x="1269872" y="2228039"/>
                        <a:pt x="1256793" y="2293999"/>
                        <a:pt x="1256793" y="2293999"/>
                      </a:cubicBezTo>
                      <a:cubicBezTo>
                        <a:pt x="1256793" y="2293999"/>
                        <a:pt x="1182526" y="2146693"/>
                        <a:pt x="1177191" y="2121414"/>
                      </a:cubicBezTo>
                      <a:cubicBezTo>
                        <a:pt x="1171856" y="2096136"/>
                        <a:pt x="1065585" y="1797129"/>
                        <a:pt x="1044959" y="1756212"/>
                      </a:cubicBezTo>
                      <a:cubicBezTo>
                        <a:pt x="1024332" y="1715296"/>
                        <a:pt x="935372" y="1560913"/>
                        <a:pt x="935372" y="1560913"/>
                      </a:cubicBezTo>
                      <a:cubicBezTo>
                        <a:pt x="935372" y="1560913"/>
                        <a:pt x="1020912" y="1767337"/>
                        <a:pt x="1033290" y="1791883"/>
                      </a:cubicBezTo>
                      <a:cubicBezTo>
                        <a:pt x="1045668" y="1816429"/>
                        <a:pt x="1099107" y="1970208"/>
                        <a:pt x="1111183" y="1990489"/>
                      </a:cubicBezTo>
                      <a:cubicBezTo>
                        <a:pt x="1119741" y="2005670"/>
                        <a:pt x="1018781" y="1932228"/>
                        <a:pt x="975853" y="1923249"/>
                      </a:cubicBezTo>
                      <a:cubicBezTo>
                        <a:pt x="942947" y="1909449"/>
                        <a:pt x="887085" y="1881180"/>
                        <a:pt x="873650" y="1841667"/>
                      </a:cubicBezTo>
                      <a:cubicBezTo>
                        <a:pt x="856118" y="1790107"/>
                        <a:pt x="806272" y="1742305"/>
                        <a:pt x="806272" y="1742305"/>
                      </a:cubicBezTo>
                      <a:cubicBezTo>
                        <a:pt x="806272" y="1742305"/>
                        <a:pt x="767731" y="1698946"/>
                        <a:pt x="798926" y="1738763"/>
                      </a:cubicBezTo>
                      <a:cubicBezTo>
                        <a:pt x="830122" y="1778581"/>
                        <a:pt x="861118" y="1865789"/>
                        <a:pt x="884061" y="1889237"/>
                      </a:cubicBezTo>
                      <a:cubicBezTo>
                        <a:pt x="907005" y="1912684"/>
                        <a:pt x="977244" y="1952748"/>
                        <a:pt x="1013374" y="1961906"/>
                      </a:cubicBezTo>
                      <a:cubicBezTo>
                        <a:pt x="1102640" y="2009079"/>
                        <a:pt x="1117477" y="2039580"/>
                        <a:pt x="1156820" y="2134302"/>
                      </a:cubicBezTo>
                      <a:cubicBezTo>
                        <a:pt x="1173324" y="2167037"/>
                        <a:pt x="1245429" y="2333947"/>
                        <a:pt x="1245429" y="2333947"/>
                      </a:cubicBezTo>
                      <a:cubicBezTo>
                        <a:pt x="1245429" y="2333947"/>
                        <a:pt x="1261752" y="2438990"/>
                        <a:pt x="1273609" y="2481738"/>
                      </a:cubicBezTo>
                      <a:cubicBezTo>
                        <a:pt x="1287234" y="2533070"/>
                        <a:pt x="1351529" y="2718696"/>
                        <a:pt x="1422539" y="2811843"/>
                      </a:cubicBezTo>
                      <a:cubicBezTo>
                        <a:pt x="1330208" y="2727067"/>
                        <a:pt x="1260099" y="2703939"/>
                        <a:pt x="1196240" y="2692201"/>
                      </a:cubicBezTo>
                      <a:cubicBezTo>
                        <a:pt x="1148227" y="2683370"/>
                        <a:pt x="1036453" y="2619453"/>
                        <a:pt x="1009690" y="2592097"/>
                      </a:cubicBezTo>
                      <a:cubicBezTo>
                        <a:pt x="982927" y="2564739"/>
                        <a:pt x="921178" y="2450086"/>
                        <a:pt x="909308" y="2393531"/>
                      </a:cubicBezTo>
                      <a:cubicBezTo>
                        <a:pt x="899140" y="2345079"/>
                        <a:pt x="873232" y="2216403"/>
                        <a:pt x="860124" y="2173556"/>
                      </a:cubicBezTo>
                      <a:cubicBezTo>
                        <a:pt x="772769" y="1999725"/>
                        <a:pt x="737522" y="1891504"/>
                        <a:pt x="709849" y="1851320"/>
                      </a:cubicBezTo>
                      <a:cubicBezTo>
                        <a:pt x="594433" y="1678805"/>
                        <a:pt x="514104" y="1664364"/>
                        <a:pt x="367708" y="1759013"/>
                      </a:cubicBezTo>
                      <a:cubicBezTo>
                        <a:pt x="318100" y="1759871"/>
                        <a:pt x="216770" y="1751920"/>
                        <a:pt x="256123" y="1756437"/>
                      </a:cubicBezTo>
                      <a:cubicBezTo>
                        <a:pt x="295476" y="1760955"/>
                        <a:pt x="352783" y="1785349"/>
                        <a:pt x="376834" y="1774233"/>
                      </a:cubicBezTo>
                      <a:cubicBezTo>
                        <a:pt x="501732" y="1678497"/>
                        <a:pt x="582674" y="1706563"/>
                        <a:pt x="675821" y="1836444"/>
                      </a:cubicBezTo>
                      <a:cubicBezTo>
                        <a:pt x="703193" y="1872353"/>
                        <a:pt x="718410" y="1912293"/>
                        <a:pt x="747139" y="1982394"/>
                      </a:cubicBezTo>
                      <a:cubicBezTo>
                        <a:pt x="789653" y="2086130"/>
                        <a:pt x="840001" y="2169449"/>
                        <a:pt x="840001" y="2169449"/>
                      </a:cubicBezTo>
                      <a:cubicBezTo>
                        <a:pt x="840001" y="2169449"/>
                        <a:pt x="794698" y="2135607"/>
                        <a:pt x="755230" y="2096803"/>
                      </a:cubicBezTo>
                      <a:cubicBezTo>
                        <a:pt x="665918" y="2032173"/>
                        <a:pt x="650157" y="1969015"/>
                        <a:pt x="610260" y="1930672"/>
                      </a:cubicBezTo>
                      <a:cubicBezTo>
                        <a:pt x="560199" y="1884373"/>
                        <a:pt x="446861" y="1820759"/>
                        <a:pt x="260984" y="1807694"/>
                      </a:cubicBezTo>
                      <a:cubicBezTo>
                        <a:pt x="464043" y="1858460"/>
                        <a:pt x="565236" y="1898231"/>
                        <a:pt x="622464" y="1980942"/>
                      </a:cubicBezTo>
                      <a:cubicBezTo>
                        <a:pt x="659897" y="2050462"/>
                        <a:pt x="726062" y="2098426"/>
                        <a:pt x="758170" y="2135691"/>
                      </a:cubicBezTo>
                      <a:cubicBezTo>
                        <a:pt x="853540" y="2207118"/>
                        <a:pt x="818753" y="2171603"/>
                        <a:pt x="845862" y="2275782"/>
                      </a:cubicBezTo>
                      <a:cubicBezTo>
                        <a:pt x="854718" y="2300699"/>
                        <a:pt x="895155" y="2447951"/>
                        <a:pt x="895155" y="2447951"/>
                      </a:cubicBezTo>
                      <a:cubicBezTo>
                        <a:pt x="895155" y="2447951"/>
                        <a:pt x="866073" y="2438058"/>
                        <a:pt x="831356" y="2398607"/>
                      </a:cubicBezTo>
                      <a:cubicBezTo>
                        <a:pt x="796638" y="2359156"/>
                        <a:pt x="773592" y="2284042"/>
                        <a:pt x="745616" y="2239582"/>
                      </a:cubicBezTo>
                      <a:cubicBezTo>
                        <a:pt x="717639" y="2195122"/>
                        <a:pt x="621133" y="2084586"/>
                        <a:pt x="621133" y="2084586"/>
                      </a:cubicBezTo>
                      <a:cubicBezTo>
                        <a:pt x="621133" y="2084586"/>
                        <a:pt x="658769" y="2115120"/>
                        <a:pt x="679701" y="2160312"/>
                      </a:cubicBezTo>
                      <a:cubicBezTo>
                        <a:pt x="700632" y="2205505"/>
                        <a:pt x="720809" y="2240010"/>
                        <a:pt x="744962" y="2280558"/>
                      </a:cubicBezTo>
                      <a:cubicBezTo>
                        <a:pt x="769114" y="2321107"/>
                        <a:pt x="779933" y="2373813"/>
                        <a:pt x="807606" y="2413998"/>
                      </a:cubicBezTo>
                      <a:cubicBezTo>
                        <a:pt x="835280" y="2454182"/>
                        <a:pt x="906731" y="2482867"/>
                        <a:pt x="914985" y="2499234"/>
                      </a:cubicBezTo>
                      <a:cubicBezTo>
                        <a:pt x="958343" y="2586004"/>
                        <a:pt x="992070" y="2647728"/>
                        <a:pt x="1071457" y="2683675"/>
                      </a:cubicBezTo>
                      <a:cubicBezTo>
                        <a:pt x="990453" y="2692108"/>
                        <a:pt x="862805" y="2704194"/>
                        <a:pt x="807814" y="2668055"/>
                      </a:cubicBezTo>
                      <a:cubicBezTo>
                        <a:pt x="752823" y="2631915"/>
                        <a:pt x="669555" y="2556627"/>
                        <a:pt x="623659" y="2526459"/>
                      </a:cubicBezTo>
                      <a:cubicBezTo>
                        <a:pt x="552601" y="2503168"/>
                        <a:pt x="538103" y="2280266"/>
                        <a:pt x="533115" y="2261599"/>
                      </a:cubicBezTo>
                      <a:cubicBezTo>
                        <a:pt x="492938" y="2184733"/>
                        <a:pt x="480219" y="2163092"/>
                        <a:pt x="422074" y="2103277"/>
                      </a:cubicBezTo>
                      <a:cubicBezTo>
                        <a:pt x="471641" y="2188317"/>
                        <a:pt x="498565" y="2224038"/>
                        <a:pt x="512288" y="2273130"/>
                      </a:cubicBezTo>
                      <a:cubicBezTo>
                        <a:pt x="527917" y="2329050"/>
                        <a:pt x="540242" y="2446131"/>
                        <a:pt x="557049" y="2483137"/>
                      </a:cubicBezTo>
                      <a:cubicBezTo>
                        <a:pt x="573855" y="2520144"/>
                        <a:pt x="674503" y="2629721"/>
                        <a:pt x="573855" y="2520146"/>
                      </a:cubicBezTo>
                      <a:cubicBezTo>
                        <a:pt x="540883" y="2484249"/>
                        <a:pt x="491636" y="2484782"/>
                        <a:pt x="471612" y="2452415"/>
                      </a:cubicBezTo>
                      <a:cubicBezTo>
                        <a:pt x="451589" y="2420048"/>
                        <a:pt x="457326" y="2377243"/>
                        <a:pt x="375615" y="2325459"/>
                      </a:cubicBezTo>
                      <a:cubicBezTo>
                        <a:pt x="293903" y="2273675"/>
                        <a:pt x="263613" y="2246681"/>
                        <a:pt x="239156" y="2201857"/>
                      </a:cubicBezTo>
                      <a:cubicBezTo>
                        <a:pt x="214699" y="2157034"/>
                        <a:pt x="105717" y="1970273"/>
                        <a:pt x="192967" y="2150681"/>
                      </a:cubicBezTo>
                      <a:cubicBezTo>
                        <a:pt x="234860" y="2237301"/>
                        <a:pt x="253703" y="2250053"/>
                        <a:pt x="288420" y="2289504"/>
                      </a:cubicBezTo>
                      <a:cubicBezTo>
                        <a:pt x="323136" y="2328957"/>
                        <a:pt x="407409" y="2364480"/>
                        <a:pt x="420087" y="2393301"/>
                      </a:cubicBezTo>
                      <a:cubicBezTo>
                        <a:pt x="486304" y="2549356"/>
                        <a:pt x="513094" y="2517753"/>
                        <a:pt x="627383" y="2574862"/>
                      </a:cubicBezTo>
                      <a:cubicBezTo>
                        <a:pt x="723600" y="2643460"/>
                        <a:pt x="799572" y="2734234"/>
                        <a:pt x="922430" y="2733640"/>
                      </a:cubicBezTo>
                      <a:cubicBezTo>
                        <a:pt x="1046735" y="2735474"/>
                        <a:pt x="1120175" y="2712718"/>
                        <a:pt x="1237590" y="2750358"/>
                      </a:cubicBezTo>
                      <a:cubicBezTo>
                        <a:pt x="1342504" y="2774297"/>
                        <a:pt x="1460692" y="2952546"/>
                        <a:pt x="1701124" y="3004103"/>
                      </a:cubicBezTo>
                      <a:cubicBezTo>
                        <a:pt x="1917179" y="3037209"/>
                        <a:pt x="2037495" y="3090295"/>
                        <a:pt x="2188760" y="3119479"/>
                      </a:cubicBezTo>
                      <a:cubicBezTo>
                        <a:pt x="2262653" y="3149777"/>
                        <a:pt x="2317884" y="3212330"/>
                        <a:pt x="2327197" y="3264776"/>
                      </a:cubicBezTo>
                      <a:cubicBezTo>
                        <a:pt x="2389967" y="3659859"/>
                        <a:pt x="2363467" y="4040501"/>
                        <a:pt x="2363671" y="4412997"/>
                      </a:cubicBezTo>
                      <a:cubicBezTo>
                        <a:pt x="2363671" y="4524553"/>
                        <a:pt x="2250611" y="5280631"/>
                        <a:pt x="2174557" y="5498567"/>
                      </a:cubicBezTo>
                      <a:cubicBezTo>
                        <a:pt x="2158697" y="5563293"/>
                        <a:pt x="2104752" y="5647862"/>
                        <a:pt x="2071741" y="5721579"/>
                      </a:cubicBezTo>
                      <a:cubicBezTo>
                        <a:pt x="2082564" y="5784571"/>
                        <a:pt x="2184673" y="5776500"/>
                        <a:pt x="2184673" y="5776500"/>
                      </a:cubicBezTo>
                      <a:cubicBezTo>
                        <a:pt x="2256526" y="5799063"/>
                        <a:pt x="2243990" y="5843585"/>
                        <a:pt x="2360346" y="5685809"/>
                      </a:cubicBezTo>
                      <a:cubicBezTo>
                        <a:pt x="2406298" y="5664355"/>
                        <a:pt x="2456430" y="5751539"/>
                        <a:pt x="2467141" y="5794177"/>
                      </a:cubicBezTo>
                      <a:cubicBezTo>
                        <a:pt x="2493395" y="5898666"/>
                        <a:pt x="2558508" y="5905179"/>
                        <a:pt x="2580656" y="5892128"/>
                      </a:cubicBezTo>
                      <a:cubicBezTo>
                        <a:pt x="2620597" y="5868592"/>
                        <a:pt x="2652211" y="5960348"/>
                        <a:pt x="2721143" y="5831627"/>
                      </a:cubicBezTo>
                      <a:cubicBezTo>
                        <a:pt x="2757248" y="5708798"/>
                        <a:pt x="2618356" y="5500542"/>
                        <a:pt x="2763969" y="5665337"/>
                      </a:cubicBezTo>
                      <a:cubicBezTo>
                        <a:pt x="2849585" y="5767144"/>
                        <a:pt x="2898497" y="5727626"/>
                        <a:pt x="2897438" y="5618697"/>
                      </a:cubicBezTo>
                      <a:cubicBezTo>
                        <a:pt x="2756278" y="5377808"/>
                        <a:pt x="2710195" y="5298499"/>
                        <a:pt x="2711858" y="5191763"/>
                      </a:cubicBezTo>
                      <a:cubicBezTo>
                        <a:pt x="2684100" y="5038321"/>
                        <a:pt x="2686239" y="4578340"/>
                        <a:pt x="2676510" y="4254233"/>
                      </a:cubicBezTo>
                      <a:cubicBezTo>
                        <a:pt x="2663742" y="4077956"/>
                        <a:pt x="2702980" y="3903274"/>
                        <a:pt x="2698081" y="3761510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CB4B0A9-5667-B554-AFF5-53A71B0884BE}"/>
                  </a:ext>
                </a:extLst>
              </p:cNvPr>
              <p:cNvSpPr/>
              <p:nvPr/>
            </p:nvSpPr>
            <p:spPr>
              <a:xfrm>
                <a:off x="8084997" y="1648684"/>
                <a:ext cx="483747" cy="26245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F8595ED1-728F-7AAC-F1A9-EB77F89A8304}"/>
                  </a:ext>
                </a:extLst>
              </p:cNvPr>
              <p:cNvSpPr/>
              <p:nvPr/>
            </p:nvSpPr>
            <p:spPr>
              <a:xfrm rot="17086662">
                <a:off x="8005013" y="3009543"/>
                <a:ext cx="349700" cy="189730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819CD37C-06C2-38AA-C95A-CF431A6714F2}"/>
                  </a:ext>
                </a:extLst>
              </p:cNvPr>
              <p:cNvSpPr/>
              <p:nvPr/>
            </p:nvSpPr>
            <p:spPr>
              <a:xfrm rot="20108980">
                <a:off x="9849044" y="1937262"/>
                <a:ext cx="141176" cy="76595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5F49E47D-B0DF-C206-192A-145F85C744FA}"/>
                  </a:ext>
                </a:extLst>
              </p:cNvPr>
              <p:cNvSpPr/>
              <p:nvPr/>
            </p:nvSpPr>
            <p:spPr>
              <a:xfrm rot="6292386">
                <a:off x="8867056" y="2152821"/>
                <a:ext cx="483747" cy="26245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5CA342E8-758F-6B65-BF38-DD9BB92DC952}"/>
                  </a:ext>
                </a:extLst>
              </p:cNvPr>
              <p:cNvSpPr/>
              <p:nvPr/>
            </p:nvSpPr>
            <p:spPr>
              <a:xfrm rot="18193446">
                <a:off x="6876922" y="4384526"/>
                <a:ext cx="282733" cy="15339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8042EAA-58CA-4D6E-772F-0BF4B5D09C0B}"/>
              </a:ext>
            </a:extLst>
          </p:cNvPr>
          <p:cNvGrpSpPr/>
          <p:nvPr/>
        </p:nvGrpSpPr>
        <p:grpSpPr>
          <a:xfrm>
            <a:off x="296622" y="5756138"/>
            <a:ext cx="11350500" cy="834385"/>
            <a:chOff x="296622" y="5756138"/>
            <a:chExt cx="11350500" cy="834385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77C2601-A417-D173-0898-E25E3D9DBAA5}"/>
                </a:ext>
              </a:extLst>
            </p:cNvPr>
            <p:cNvSpPr/>
            <p:nvPr/>
          </p:nvSpPr>
          <p:spPr>
            <a:xfrm rot="3941994">
              <a:off x="3351436" y="5999384"/>
              <a:ext cx="379806" cy="489124"/>
            </a:xfrm>
            <a:custGeom>
              <a:avLst/>
              <a:gdLst>
                <a:gd name="connsiteX0" fmla="*/ 106242 w 379806"/>
                <a:gd name="connsiteY0" fmla="*/ 124642 h 489124"/>
                <a:gd name="connsiteX1" fmla="*/ 379806 w 379806"/>
                <a:gd name="connsiteY1" fmla="*/ 0 h 489124"/>
                <a:gd name="connsiteX2" fmla="*/ 351102 w 379806"/>
                <a:gd name="connsiteY2" fmla="*/ 70576 h 489124"/>
                <a:gd name="connsiteX3" fmla="*/ 349969 w 379806"/>
                <a:gd name="connsiteY3" fmla="*/ 266604 h 489124"/>
                <a:gd name="connsiteX4" fmla="*/ 285166 w 379806"/>
                <a:gd name="connsiteY4" fmla="*/ 374195 h 489124"/>
                <a:gd name="connsiteX5" fmla="*/ 129174 w 379806"/>
                <a:gd name="connsiteY5" fmla="*/ 425347 h 489124"/>
                <a:gd name="connsiteX6" fmla="*/ 59084 w 379806"/>
                <a:gd name="connsiteY6" fmla="*/ 483837 h 489124"/>
                <a:gd name="connsiteX7" fmla="*/ 31242 w 379806"/>
                <a:gd name="connsiteY7" fmla="*/ 489125 h 489124"/>
                <a:gd name="connsiteX8" fmla="*/ 12194 w 379806"/>
                <a:gd name="connsiteY8" fmla="*/ 484646 h 489124"/>
                <a:gd name="connsiteX9" fmla="*/ 0 w 379806"/>
                <a:gd name="connsiteY9" fmla="*/ 462362 h 489124"/>
                <a:gd name="connsiteX10" fmla="*/ 42303 w 379806"/>
                <a:gd name="connsiteY10" fmla="*/ 450599 h 489124"/>
                <a:gd name="connsiteX11" fmla="*/ 100415 w 379806"/>
                <a:gd name="connsiteY11" fmla="*/ 406840 h 489124"/>
                <a:gd name="connsiteX12" fmla="*/ 51260 w 379806"/>
                <a:gd name="connsiteY12" fmla="*/ 249176 h 489124"/>
                <a:gd name="connsiteX13" fmla="*/ 106242 w 379806"/>
                <a:gd name="connsiteY13" fmla="*/ 124642 h 48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806" h="489124">
                  <a:moveTo>
                    <a:pt x="106242" y="124642"/>
                  </a:moveTo>
                  <a:cubicBezTo>
                    <a:pt x="180811" y="54767"/>
                    <a:pt x="281334" y="19964"/>
                    <a:pt x="379806" y="0"/>
                  </a:cubicBezTo>
                  <a:cubicBezTo>
                    <a:pt x="366965" y="21961"/>
                    <a:pt x="354878" y="45108"/>
                    <a:pt x="351102" y="70576"/>
                  </a:cubicBezTo>
                  <a:cubicBezTo>
                    <a:pt x="339825" y="135649"/>
                    <a:pt x="358332" y="201369"/>
                    <a:pt x="349969" y="266604"/>
                  </a:cubicBezTo>
                  <a:cubicBezTo>
                    <a:pt x="345112" y="309662"/>
                    <a:pt x="321425" y="350184"/>
                    <a:pt x="285166" y="374195"/>
                  </a:cubicBezTo>
                  <a:cubicBezTo>
                    <a:pt x="239517" y="405221"/>
                    <a:pt x="185776" y="430311"/>
                    <a:pt x="129174" y="425347"/>
                  </a:cubicBezTo>
                  <a:cubicBezTo>
                    <a:pt x="107214" y="446391"/>
                    <a:pt x="85577" y="468513"/>
                    <a:pt x="59084" y="483837"/>
                  </a:cubicBezTo>
                  <a:cubicBezTo>
                    <a:pt x="50720" y="488909"/>
                    <a:pt x="40576" y="488316"/>
                    <a:pt x="31242" y="489125"/>
                  </a:cubicBezTo>
                  <a:cubicBezTo>
                    <a:pt x="26493" y="487992"/>
                    <a:pt x="16943" y="485780"/>
                    <a:pt x="12194" y="484646"/>
                  </a:cubicBezTo>
                  <a:cubicBezTo>
                    <a:pt x="8256" y="477146"/>
                    <a:pt x="4047" y="469754"/>
                    <a:pt x="0" y="462362"/>
                  </a:cubicBezTo>
                  <a:cubicBezTo>
                    <a:pt x="14029" y="458153"/>
                    <a:pt x="28544" y="455725"/>
                    <a:pt x="42303" y="450599"/>
                  </a:cubicBezTo>
                  <a:cubicBezTo>
                    <a:pt x="65181" y="441319"/>
                    <a:pt x="82609" y="423243"/>
                    <a:pt x="100415" y="406840"/>
                  </a:cubicBezTo>
                  <a:cubicBezTo>
                    <a:pt x="65667" y="362001"/>
                    <a:pt x="53958" y="304590"/>
                    <a:pt x="51260" y="249176"/>
                  </a:cubicBezTo>
                  <a:cubicBezTo>
                    <a:pt x="50882" y="202287"/>
                    <a:pt x="71224" y="155937"/>
                    <a:pt x="106242" y="124642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E097139-FC64-2CB5-064D-67A54C37FC7F}"/>
                </a:ext>
              </a:extLst>
            </p:cNvPr>
            <p:cNvSpPr/>
            <p:nvPr/>
          </p:nvSpPr>
          <p:spPr>
            <a:xfrm>
              <a:off x="5783559" y="6170029"/>
              <a:ext cx="624881" cy="313914"/>
            </a:xfrm>
            <a:custGeom>
              <a:avLst/>
              <a:gdLst>
                <a:gd name="connsiteX0" fmla="*/ 218366 w 624881"/>
                <a:gd name="connsiteY0" fmla="*/ 33741 h 313914"/>
                <a:gd name="connsiteX1" fmla="*/ 392325 w 624881"/>
                <a:gd name="connsiteY1" fmla="*/ 8543 h 313914"/>
                <a:gd name="connsiteX2" fmla="*/ 624882 w 624881"/>
                <a:gd name="connsiteY2" fmla="*/ 128167 h 313914"/>
                <a:gd name="connsiteX3" fmla="*/ 525114 w 624881"/>
                <a:gd name="connsiteY3" fmla="*/ 172412 h 313914"/>
                <a:gd name="connsiteX4" fmla="*/ 382127 w 624881"/>
                <a:gd name="connsiteY4" fmla="*/ 295381 h 313914"/>
                <a:gd name="connsiteX5" fmla="*/ 260399 w 624881"/>
                <a:gd name="connsiteY5" fmla="*/ 307036 h 313914"/>
                <a:gd name="connsiteX6" fmla="*/ 124264 w 624881"/>
                <a:gd name="connsiteY6" fmla="*/ 224265 h 313914"/>
                <a:gd name="connsiteX7" fmla="*/ 16673 w 624881"/>
                <a:gd name="connsiteY7" fmla="*/ 201171 h 313914"/>
                <a:gd name="connsiteX8" fmla="*/ 0 w 624881"/>
                <a:gd name="connsiteY8" fmla="*/ 180721 h 313914"/>
                <a:gd name="connsiteX9" fmla="*/ 2320 w 624881"/>
                <a:gd name="connsiteY9" fmla="*/ 167879 h 313914"/>
                <a:gd name="connsiteX10" fmla="*/ 8255 w 624881"/>
                <a:gd name="connsiteY10" fmla="*/ 157628 h 313914"/>
                <a:gd name="connsiteX11" fmla="*/ 35180 w 624881"/>
                <a:gd name="connsiteY11" fmla="*/ 165559 h 313914"/>
                <a:gd name="connsiteX12" fmla="*/ 117519 w 624881"/>
                <a:gd name="connsiteY12" fmla="*/ 187790 h 313914"/>
                <a:gd name="connsiteX13" fmla="*/ 218365 w 624881"/>
                <a:gd name="connsiteY13" fmla="*/ 33741 h 313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4881" h="313914">
                  <a:moveTo>
                    <a:pt x="218366" y="33741"/>
                  </a:moveTo>
                  <a:cubicBezTo>
                    <a:pt x="267197" y="-4785"/>
                    <a:pt x="334375" y="-5918"/>
                    <a:pt x="392325" y="8543"/>
                  </a:cubicBezTo>
                  <a:cubicBezTo>
                    <a:pt x="477578" y="30396"/>
                    <a:pt x="554845" y="75828"/>
                    <a:pt x="624882" y="128167"/>
                  </a:cubicBezTo>
                  <a:cubicBezTo>
                    <a:pt x="588676" y="134911"/>
                    <a:pt x="553820" y="149156"/>
                    <a:pt x="525114" y="172412"/>
                  </a:cubicBezTo>
                  <a:cubicBezTo>
                    <a:pt x="475150" y="210776"/>
                    <a:pt x="438027" y="264679"/>
                    <a:pt x="382127" y="295381"/>
                  </a:cubicBezTo>
                  <a:cubicBezTo>
                    <a:pt x="345490" y="316424"/>
                    <a:pt x="300489" y="318421"/>
                    <a:pt x="260399" y="307036"/>
                  </a:cubicBezTo>
                  <a:cubicBezTo>
                    <a:pt x="208869" y="292198"/>
                    <a:pt x="157826" y="267485"/>
                    <a:pt x="124264" y="224265"/>
                  </a:cubicBezTo>
                  <a:cubicBezTo>
                    <a:pt x="88815" y="216010"/>
                    <a:pt x="50019" y="218114"/>
                    <a:pt x="16673" y="201171"/>
                  </a:cubicBezTo>
                  <a:cubicBezTo>
                    <a:pt x="9820" y="195398"/>
                    <a:pt x="5342" y="187628"/>
                    <a:pt x="0" y="180721"/>
                  </a:cubicBezTo>
                  <a:cubicBezTo>
                    <a:pt x="647" y="176405"/>
                    <a:pt x="1456" y="172142"/>
                    <a:pt x="2320" y="167879"/>
                  </a:cubicBezTo>
                  <a:cubicBezTo>
                    <a:pt x="3830" y="165289"/>
                    <a:pt x="6745" y="160164"/>
                    <a:pt x="8255" y="157628"/>
                  </a:cubicBezTo>
                  <a:cubicBezTo>
                    <a:pt x="17860" y="152232"/>
                    <a:pt x="26709" y="161782"/>
                    <a:pt x="35180" y="165559"/>
                  </a:cubicBezTo>
                  <a:cubicBezTo>
                    <a:pt x="59569" y="181531"/>
                    <a:pt x="89353" y="184067"/>
                    <a:pt x="117519" y="187790"/>
                  </a:cubicBezTo>
                  <a:cubicBezTo>
                    <a:pt x="131278" y="126332"/>
                    <a:pt x="170613" y="73454"/>
                    <a:pt x="218365" y="3374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C5F5DE2-246D-0C3A-7D16-BEB9AF524D98}"/>
                </a:ext>
              </a:extLst>
            </p:cNvPr>
            <p:cNvSpPr/>
            <p:nvPr/>
          </p:nvSpPr>
          <p:spPr>
            <a:xfrm rot="19290868">
              <a:off x="2437740" y="5887721"/>
              <a:ext cx="319844" cy="454915"/>
            </a:xfrm>
            <a:custGeom>
              <a:avLst/>
              <a:gdLst>
                <a:gd name="connsiteX0" fmla="*/ 5160 w 319844"/>
                <a:gd name="connsiteY0" fmla="*/ 0 h 454915"/>
                <a:gd name="connsiteX1" fmla="*/ 50538 w 319844"/>
                <a:gd name="connsiteY1" fmla="*/ 41493 h 454915"/>
                <a:gd name="connsiteX2" fmla="*/ 222716 w 319844"/>
                <a:gd name="connsiteY2" fmla="*/ 102142 h 454915"/>
                <a:gd name="connsiteX3" fmla="*/ 295667 w 319844"/>
                <a:gd name="connsiteY3" fmla="*/ 195326 h 454915"/>
                <a:gd name="connsiteX4" fmla="*/ 291566 w 319844"/>
                <a:gd name="connsiteY4" fmla="*/ 331785 h 454915"/>
                <a:gd name="connsiteX5" fmla="*/ 308725 w 319844"/>
                <a:gd name="connsiteY5" fmla="*/ 361785 h 454915"/>
                <a:gd name="connsiteX6" fmla="*/ 317088 w 319844"/>
                <a:gd name="connsiteY6" fmla="*/ 432470 h 454915"/>
                <a:gd name="connsiteX7" fmla="*/ 289948 w 319844"/>
                <a:gd name="connsiteY7" fmla="*/ 454916 h 454915"/>
                <a:gd name="connsiteX8" fmla="*/ 286225 w 319844"/>
                <a:gd name="connsiteY8" fmla="*/ 396696 h 454915"/>
                <a:gd name="connsiteX9" fmla="*/ 268311 w 319844"/>
                <a:gd name="connsiteY9" fmla="*/ 349699 h 454915"/>
                <a:gd name="connsiteX10" fmla="*/ 187212 w 319844"/>
                <a:gd name="connsiteY10" fmla="*/ 358764 h 454915"/>
                <a:gd name="connsiteX11" fmla="*/ 63164 w 319844"/>
                <a:gd name="connsiteY11" fmla="*/ 309500 h 454915"/>
                <a:gd name="connsiteX12" fmla="*/ 2677 w 319844"/>
                <a:gd name="connsiteY12" fmla="*/ 147844 h 454915"/>
                <a:gd name="connsiteX13" fmla="*/ 5160 w 319844"/>
                <a:gd name="connsiteY13" fmla="*/ 0 h 45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844" h="454915">
                  <a:moveTo>
                    <a:pt x="5160" y="0"/>
                  </a:moveTo>
                  <a:cubicBezTo>
                    <a:pt x="18434" y="15648"/>
                    <a:pt x="32354" y="31295"/>
                    <a:pt x="50538" y="41493"/>
                  </a:cubicBezTo>
                  <a:cubicBezTo>
                    <a:pt x="103579" y="73059"/>
                    <a:pt x="167896" y="74731"/>
                    <a:pt x="222716" y="102142"/>
                  </a:cubicBezTo>
                  <a:cubicBezTo>
                    <a:pt x="259947" y="119624"/>
                    <a:pt x="286440" y="155667"/>
                    <a:pt x="295667" y="195326"/>
                  </a:cubicBezTo>
                  <a:cubicBezTo>
                    <a:pt x="306134" y="239949"/>
                    <a:pt x="310559" y="288727"/>
                    <a:pt x="291566" y="331785"/>
                  </a:cubicBezTo>
                  <a:cubicBezTo>
                    <a:pt x="296800" y="341983"/>
                    <a:pt x="302303" y="352181"/>
                    <a:pt x="308725" y="361785"/>
                  </a:cubicBezTo>
                  <a:cubicBezTo>
                    <a:pt x="316549" y="384124"/>
                    <a:pt x="324049" y="409052"/>
                    <a:pt x="317088" y="432470"/>
                  </a:cubicBezTo>
                  <a:cubicBezTo>
                    <a:pt x="308994" y="441103"/>
                    <a:pt x="299175" y="447686"/>
                    <a:pt x="289948" y="454916"/>
                  </a:cubicBezTo>
                  <a:cubicBezTo>
                    <a:pt x="284174" y="435869"/>
                    <a:pt x="290326" y="415905"/>
                    <a:pt x="286225" y="396696"/>
                  </a:cubicBezTo>
                  <a:cubicBezTo>
                    <a:pt x="282772" y="380185"/>
                    <a:pt x="275163" y="364969"/>
                    <a:pt x="268311" y="349699"/>
                  </a:cubicBezTo>
                  <a:cubicBezTo>
                    <a:pt x="242087" y="357577"/>
                    <a:pt x="214568" y="362109"/>
                    <a:pt x="187212" y="358764"/>
                  </a:cubicBezTo>
                  <a:cubicBezTo>
                    <a:pt x="142697" y="354123"/>
                    <a:pt x="94621" y="343979"/>
                    <a:pt x="63164" y="309500"/>
                  </a:cubicBezTo>
                  <a:cubicBezTo>
                    <a:pt x="22803" y="265903"/>
                    <a:pt x="9422" y="205093"/>
                    <a:pt x="2677" y="147844"/>
                  </a:cubicBezTo>
                  <a:cubicBezTo>
                    <a:pt x="-1207" y="98688"/>
                    <a:pt x="-1261" y="48994"/>
                    <a:pt x="5160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7DF4636-8394-1DE7-71C6-6B6A4926A8EF}"/>
                </a:ext>
              </a:extLst>
            </p:cNvPr>
            <p:cNvSpPr/>
            <p:nvPr/>
          </p:nvSpPr>
          <p:spPr>
            <a:xfrm>
              <a:off x="7051505" y="6086211"/>
              <a:ext cx="191388" cy="381359"/>
            </a:xfrm>
            <a:custGeom>
              <a:avLst/>
              <a:gdLst>
                <a:gd name="connsiteX0" fmla="*/ 20708 w 191388"/>
                <a:gd name="connsiteY0" fmla="*/ 111908 h 381359"/>
                <a:gd name="connsiteX1" fmla="*/ 104126 w 191388"/>
                <a:gd name="connsiteY1" fmla="*/ 0 h 381359"/>
                <a:gd name="connsiteX2" fmla="*/ 169415 w 191388"/>
                <a:gd name="connsiteY2" fmla="*/ 131117 h 381359"/>
                <a:gd name="connsiteX3" fmla="*/ 187814 w 191388"/>
                <a:gd name="connsiteY3" fmla="*/ 220740 h 381359"/>
                <a:gd name="connsiteX4" fmla="*/ 119235 w 191388"/>
                <a:gd name="connsiteY4" fmla="*/ 313655 h 381359"/>
                <a:gd name="connsiteX5" fmla="*/ 96033 w 191388"/>
                <a:gd name="connsiteY5" fmla="*/ 377649 h 381359"/>
                <a:gd name="connsiteX6" fmla="*/ 63389 w 191388"/>
                <a:gd name="connsiteY6" fmla="*/ 380616 h 381359"/>
                <a:gd name="connsiteX7" fmla="*/ 80547 w 191388"/>
                <a:gd name="connsiteY7" fmla="*/ 355418 h 381359"/>
                <a:gd name="connsiteX8" fmla="*/ 95817 w 191388"/>
                <a:gd name="connsiteY8" fmla="*/ 312522 h 381359"/>
                <a:gd name="connsiteX9" fmla="*/ 10888 w 191388"/>
                <a:gd name="connsiteY9" fmla="*/ 235687 h 381359"/>
                <a:gd name="connsiteX10" fmla="*/ 20708 w 191388"/>
                <a:gd name="connsiteY10" fmla="*/ 111908 h 38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1388" h="381359">
                  <a:moveTo>
                    <a:pt x="20708" y="111908"/>
                  </a:moveTo>
                  <a:cubicBezTo>
                    <a:pt x="41644" y="69929"/>
                    <a:pt x="72345" y="33993"/>
                    <a:pt x="104126" y="0"/>
                  </a:cubicBezTo>
                  <a:cubicBezTo>
                    <a:pt x="105206" y="51853"/>
                    <a:pt x="141842" y="90811"/>
                    <a:pt x="169415" y="131117"/>
                  </a:cubicBezTo>
                  <a:cubicBezTo>
                    <a:pt x="187814" y="156747"/>
                    <a:pt x="196934" y="189823"/>
                    <a:pt x="187814" y="220740"/>
                  </a:cubicBezTo>
                  <a:cubicBezTo>
                    <a:pt x="175836" y="258079"/>
                    <a:pt x="152580" y="292450"/>
                    <a:pt x="119235" y="313655"/>
                  </a:cubicBezTo>
                  <a:cubicBezTo>
                    <a:pt x="111842" y="335076"/>
                    <a:pt x="108604" y="358332"/>
                    <a:pt x="96033" y="377649"/>
                  </a:cubicBezTo>
                  <a:cubicBezTo>
                    <a:pt x="86051" y="383476"/>
                    <a:pt x="74180" y="380724"/>
                    <a:pt x="63389" y="380616"/>
                  </a:cubicBezTo>
                  <a:cubicBezTo>
                    <a:pt x="67328" y="371066"/>
                    <a:pt x="74288" y="363458"/>
                    <a:pt x="80547" y="355418"/>
                  </a:cubicBezTo>
                  <a:cubicBezTo>
                    <a:pt x="90044" y="343116"/>
                    <a:pt x="92904" y="327414"/>
                    <a:pt x="95817" y="312522"/>
                  </a:cubicBezTo>
                  <a:cubicBezTo>
                    <a:pt x="59073" y="298709"/>
                    <a:pt x="30691" y="268709"/>
                    <a:pt x="10888" y="235687"/>
                  </a:cubicBezTo>
                  <a:cubicBezTo>
                    <a:pt x="-9400" y="196675"/>
                    <a:pt x="1446" y="149139"/>
                    <a:pt x="20708" y="111908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A36EC13-0BCB-F7E8-99D5-E6860F9187E0}"/>
                </a:ext>
              </a:extLst>
            </p:cNvPr>
            <p:cNvSpPr/>
            <p:nvPr/>
          </p:nvSpPr>
          <p:spPr>
            <a:xfrm>
              <a:off x="9412645" y="6278972"/>
              <a:ext cx="326496" cy="181786"/>
            </a:xfrm>
            <a:custGeom>
              <a:avLst/>
              <a:gdLst>
                <a:gd name="connsiteX0" fmla="*/ 149786 w 326496"/>
                <a:gd name="connsiteY0" fmla="*/ 6914 h 181786"/>
                <a:gd name="connsiteX1" fmla="*/ 326497 w 326496"/>
                <a:gd name="connsiteY1" fmla="*/ 22076 h 181786"/>
                <a:gd name="connsiteX2" fmla="*/ 244751 w 326496"/>
                <a:gd name="connsiteY2" fmla="*/ 133444 h 181786"/>
                <a:gd name="connsiteX3" fmla="*/ 164732 w 326496"/>
                <a:gd name="connsiteY3" fmla="*/ 181305 h 181786"/>
                <a:gd name="connsiteX4" fmla="*/ 81206 w 326496"/>
                <a:gd name="connsiteY4" fmla="*/ 164146 h 181786"/>
                <a:gd name="connsiteX5" fmla="*/ 18130 w 326496"/>
                <a:gd name="connsiteY5" fmla="*/ 169002 h 181786"/>
                <a:gd name="connsiteX6" fmla="*/ 0 w 326496"/>
                <a:gd name="connsiteY6" fmla="*/ 150818 h 181786"/>
                <a:gd name="connsiteX7" fmla="*/ 59731 w 326496"/>
                <a:gd name="connsiteY7" fmla="*/ 146880 h 181786"/>
                <a:gd name="connsiteX8" fmla="*/ 70252 w 326496"/>
                <a:gd name="connsiteY8" fmla="*/ 143534 h 181786"/>
                <a:gd name="connsiteX9" fmla="*/ 149786 w 326496"/>
                <a:gd name="connsiteY9" fmla="*/ 6914 h 18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6496" h="181786">
                  <a:moveTo>
                    <a:pt x="149786" y="6914"/>
                  </a:moveTo>
                  <a:cubicBezTo>
                    <a:pt x="208222" y="-7925"/>
                    <a:pt x="270273" y="2975"/>
                    <a:pt x="326497" y="22076"/>
                  </a:cubicBezTo>
                  <a:cubicBezTo>
                    <a:pt x="283169" y="45062"/>
                    <a:pt x="268007" y="93785"/>
                    <a:pt x="244751" y="133444"/>
                  </a:cubicBezTo>
                  <a:cubicBezTo>
                    <a:pt x="228888" y="162203"/>
                    <a:pt x="197808" y="181628"/>
                    <a:pt x="164732" y="181305"/>
                  </a:cubicBezTo>
                  <a:cubicBezTo>
                    <a:pt x="135595" y="183894"/>
                    <a:pt x="107429" y="175747"/>
                    <a:pt x="81206" y="164146"/>
                  </a:cubicBezTo>
                  <a:cubicBezTo>
                    <a:pt x="60162" y="162203"/>
                    <a:pt x="39389" y="172995"/>
                    <a:pt x="18130" y="169002"/>
                  </a:cubicBezTo>
                  <a:cubicBezTo>
                    <a:pt x="11439" y="163552"/>
                    <a:pt x="5719" y="157077"/>
                    <a:pt x="0" y="150818"/>
                  </a:cubicBezTo>
                  <a:cubicBezTo>
                    <a:pt x="19371" y="144991"/>
                    <a:pt x="39820" y="148984"/>
                    <a:pt x="59731" y="146880"/>
                  </a:cubicBezTo>
                  <a:cubicBezTo>
                    <a:pt x="62375" y="146016"/>
                    <a:pt x="67609" y="144397"/>
                    <a:pt x="70252" y="143534"/>
                  </a:cubicBezTo>
                  <a:cubicBezTo>
                    <a:pt x="67232" y="89091"/>
                    <a:pt x="91998" y="22184"/>
                    <a:pt x="149786" y="6914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08FD12F-848A-0093-5DF7-E572C9118061}"/>
                </a:ext>
              </a:extLst>
            </p:cNvPr>
            <p:cNvSpPr/>
            <p:nvPr/>
          </p:nvSpPr>
          <p:spPr>
            <a:xfrm rot="2232763">
              <a:off x="5117781" y="6147743"/>
              <a:ext cx="198494" cy="389789"/>
            </a:xfrm>
            <a:custGeom>
              <a:avLst/>
              <a:gdLst>
                <a:gd name="connsiteX0" fmla="*/ 11781 w 198494"/>
                <a:gd name="connsiteY0" fmla="*/ 143095 h 389789"/>
                <a:gd name="connsiteX1" fmla="*/ 145380 w 198494"/>
                <a:gd name="connsiteY1" fmla="*/ 0 h 389789"/>
                <a:gd name="connsiteX2" fmla="*/ 159247 w 198494"/>
                <a:gd name="connsiteY2" fmla="*/ 87033 h 389789"/>
                <a:gd name="connsiteX3" fmla="*/ 195884 w 198494"/>
                <a:gd name="connsiteY3" fmla="*/ 220201 h 389789"/>
                <a:gd name="connsiteX4" fmla="*/ 107124 w 198494"/>
                <a:gd name="connsiteY4" fmla="*/ 320238 h 389789"/>
                <a:gd name="connsiteX5" fmla="*/ 83976 w 198494"/>
                <a:gd name="connsiteY5" fmla="*/ 354447 h 389789"/>
                <a:gd name="connsiteX6" fmla="*/ 87214 w 198494"/>
                <a:gd name="connsiteY6" fmla="*/ 370904 h 389789"/>
                <a:gd name="connsiteX7" fmla="*/ 82573 w 198494"/>
                <a:gd name="connsiteY7" fmla="*/ 360166 h 389789"/>
                <a:gd name="connsiteX8" fmla="*/ 51170 w 198494"/>
                <a:gd name="connsiteY8" fmla="*/ 389789 h 389789"/>
                <a:gd name="connsiteX9" fmla="*/ 30828 w 198494"/>
                <a:gd name="connsiteY9" fmla="*/ 378944 h 389789"/>
                <a:gd name="connsiteX10" fmla="*/ 49282 w 198494"/>
                <a:gd name="connsiteY10" fmla="*/ 360221 h 389789"/>
                <a:gd name="connsiteX11" fmla="*/ 77879 w 198494"/>
                <a:gd name="connsiteY11" fmla="*/ 319321 h 389789"/>
                <a:gd name="connsiteX12" fmla="*/ 8328 w 198494"/>
                <a:gd name="connsiteY12" fmla="*/ 233583 h 389789"/>
                <a:gd name="connsiteX13" fmla="*/ 11781 w 198494"/>
                <a:gd name="connsiteY13" fmla="*/ 143096 h 389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8494" h="389789">
                  <a:moveTo>
                    <a:pt x="11781" y="143095"/>
                  </a:moveTo>
                  <a:cubicBezTo>
                    <a:pt x="39353" y="82285"/>
                    <a:pt x="93203" y="39119"/>
                    <a:pt x="145380" y="0"/>
                  </a:cubicBezTo>
                  <a:cubicBezTo>
                    <a:pt x="142035" y="29677"/>
                    <a:pt x="146297" y="60001"/>
                    <a:pt x="159247" y="87033"/>
                  </a:cubicBezTo>
                  <a:cubicBezTo>
                    <a:pt x="177160" y="129120"/>
                    <a:pt x="207593" y="172071"/>
                    <a:pt x="195884" y="220201"/>
                  </a:cubicBezTo>
                  <a:cubicBezTo>
                    <a:pt x="182719" y="264122"/>
                    <a:pt x="148563" y="301137"/>
                    <a:pt x="107124" y="320238"/>
                  </a:cubicBezTo>
                  <a:cubicBezTo>
                    <a:pt x="93689" y="326389"/>
                    <a:pt x="91099" y="342900"/>
                    <a:pt x="83976" y="354447"/>
                  </a:cubicBezTo>
                  <a:cubicBezTo>
                    <a:pt x="84786" y="358548"/>
                    <a:pt x="86405" y="366749"/>
                    <a:pt x="87214" y="370904"/>
                  </a:cubicBezTo>
                  <a:cubicBezTo>
                    <a:pt x="86080" y="368206"/>
                    <a:pt x="83707" y="362864"/>
                    <a:pt x="82573" y="360166"/>
                  </a:cubicBezTo>
                  <a:cubicBezTo>
                    <a:pt x="73994" y="371929"/>
                    <a:pt x="64174" y="382883"/>
                    <a:pt x="51170" y="389789"/>
                  </a:cubicBezTo>
                  <a:cubicBezTo>
                    <a:pt x="44371" y="386120"/>
                    <a:pt x="37573" y="382505"/>
                    <a:pt x="30828" y="378944"/>
                  </a:cubicBezTo>
                  <a:cubicBezTo>
                    <a:pt x="36925" y="372631"/>
                    <a:pt x="43130" y="366480"/>
                    <a:pt x="49282" y="360221"/>
                  </a:cubicBezTo>
                  <a:cubicBezTo>
                    <a:pt x="56944" y="345329"/>
                    <a:pt x="68383" y="332973"/>
                    <a:pt x="77879" y="319321"/>
                  </a:cubicBezTo>
                  <a:cubicBezTo>
                    <a:pt x="46314" y="298925"/>
                    <a:pt x="22788" y="268008"/>
                    <a:pt x="8328" y="233583"/>
                  </a:cubicBezTo>
                  <a:cubicBezTo>
                    <a:pt x="-4784" y="204823"/>
                    <a:pt x="-1493" y="171154"/>
                    <a:pt x="11781" y="14309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4C5C1BB-29D1-6DCB-A5DE-C802F28974E6}"/>
                </a:ext>
              </a:extLst>
            </p:cNvPr>
            <p:cNvSpPr/>
            <p:nvPr/>
          </p:nvSpPr>
          <p:spPr>
            <a:xfrm>
              <a:off x="929808" y="5756138"/>
              <a:ext cx="647436" cy="520753"/>
            </a:xfrm>
            <a:custGeom>
              <a:avLst/>
              <a:gdLst>
                <a:gd name="connsiteX0" fmla="*/ 289158 w 647436"/>
                <a:gd name="connsiteY0" fmla="*/ 50676 h 520753"/>
                <a:gd name="connsiteX1" fmla="*/ 647436 w 647436"/>
                <a:gd name="connsiteY1" fmla="*/ 1304 h 520753"/>
                <a:gd name="connsiteX2" fmla="*/ 575727 w 647436"/>
                <a:gd name="connsiteY2" fmla="*/ 109975 h 520753"/>
                <a:gd name="connsiteX3" fmla="*/ 491499 w 647436"/>
                <a:gd name="connsiteY3" fmla="*/ 381921 h 520753"/>
                <a:gd name="connsiteX4" fmla="*/ 290507 w 647436"/>
                <a:gd name="connsiteY4" fmla="*/ 476454 h 520753"/>
                <a:gd name="connsiteX5" fmla="*/ 177520 w 647436"/>
                <a:gd name="connsiteY5" fmla="*/ 463774 h 520753"/>
                <a:gd name="connsiteX6" fmla="*/ 88976 w 647436"/>
                <a:gd name="connsiteY6" fmla="*/ 508613 h 520753"/>
                <a:gd name="connsiteX7" fmla="*/ 47914 w 647436"/>
                <a:gd name="connsiteY7" fmla="*/ 518865 h 520753"/>
                <a:gd name="connsiteX8" fmla="*/ 16025 w 647436"/>
                <a:gd name="connsiteY8" fmla="*/ 507912 h 520753"/>
                <a:gd name="connsiteX9" fmla="*/ 19371 w 647436"/>
                <a:gd name="connsiteY9" fmla="*/ 520754 h 520753"/>
                <a:gd name="connsiteX10" fmla="*/ 0 w 647436"/>
                <a:gd name="connsiteY10" fmla="*/ 465555 h 520753"/>
                <a:gd name="connsiteX11" fmla="*/ 27248 w 647436"/>
                <a:gd name="connsiteY11" fmla="*/ 465663 h 520753"/>
                <a:gd name="connsiteX12" fmla="*/ 147790 w 647436"/>
                <a:gd name="connsiteY12" fmla="*/ 430105 h 520753"/>
                <a:gd name="connsiteX13" fmla="*/ 140343 w 647436"/>
                <a:gd name="connsiteY13" fmla="*/ 205210 h 520753"/>
                <a:gd name="connsiteX14" fmla="*/ 289158 w 647436"/>
                <a:gd name="connsiteY14" fmla="*/ 50676 h 52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436" h="520753">
                  <a:moveTo>
                    <a:pt x="289158" y="50676"/>
                  </a:moveTo>
                  <a:cubicBezTo>
                    <a:pt x="401875" y="3516"/>
                    <a:pt x="526733" y="-3552"/>
                    <a:pt x="647436" y="1304"/>
                  </a:cubicBezTo>
                  <a:cubicBezTo>
                    <a:pt x="615763" y="31629"/>
                    <a:pt x="589648" y="68050"/>
                    <a:pt x="575727" y="109975"/>
                  </a:cubicBezTo>
                  <a:cubicBezTo>
                    <a:pt x="542381" y="198897"/>
                    <a:pt x="548208" y="302172"/>
                    <a:pt x="491499" y="381921"/>
                  </a:cubicBezTo>
                  <a:cubicBezTo>
                    <a:pt x="445743" y="445807"/>
                    <a:pt x="364807" y="468145"/>
                    <a:pt x="290507" y="476454"/>
                  </a:cubicBezTo>
                  <a:cubicBezTo>
                    <a:pt x="252413" y="481958"/>
                    <a:pt x="213564" y="476778"/>
                    <a:pt x="177520" y="463774"/>
                  </a:cubicBezTo>
                  <a:cubicBezTo>
                    <a:pt x="149462" y="481418"/>
                    <a:pt x="119786" y="496473"/>
                    <a:pt x="88976" y="508613"/>
                  </a:cubicBezTo>
                  <a:cubicBezTo>
                    <a:pt x="75648" y="513199"/>
                    <a:pt x="62159" y="518595"/>
                    <a:pt x="47914" y="518865"/>
                  </a:cubicBezTo>
                  <a:cubicBezTo>
                    <a:pt x="36691" y="517192"/>
                    <a:pt x="26493" y="511742"/>
                    <a:pt x="16025" y="507912"/>
                  </a:cubicBezTo>
                  <a:cubicBezTo>
                    <a:pt x="16889" y="511149"/>
                    <a:pt x="18561" y="517516"/>
                    <a:pt x="19371" y="520754"/>
                  </a:cubicBezTo>
                  <a:cubicBezTo>
                    <a:pt x="12842" y="502354"/>
                    <a:pt x="1295" y="485465"/>
                    <a:pt x="0" y="465555"/>
                  </a:cubicBezTo>
                  <a:cubicBezTo>
                    <a:pt x="9065" y="465393"/>
                    <a:pt x="18130" y="465393"/>
                    <a:pt x="27248" y="465663"/>
                  </a:cubicBezTo>
                  <a:cubicBezTo>
                    <a:pt x="70522" y="474620"/>
                    <a:pt x="111044" y="449691"/>
                    <a:pt x="147790" y="430105"/>
                  </a:cubicBezTo>
                  <a:cubicBezTo>
                    <a:pt x="116926" y="359205"/>
                    <a:pt x="122807" y="278700"/>
                    <a:pt x="140343" y="205210"/>
                  </a:cubicBezTo>
                  <a:cubicBezTo>
                    <a:pt x="159067" y="131936"/>
                    <a:pt x="221819" y="79057"/>
                    <a:pt x="289158" y="5067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8890A1F-50F2-A742-6BEC-71990C30E411}"/>
                </a:ext>
              </a:extLst>
            </p:cNvPr>
            <p:cNvSpPr/>
            <p:nvPr/>
          </p:nvSpPr>
          <p:spPr>
            <a:xfrm>
              <a:off x="7729891" y="6055794"/>
              <a:ext cx="489502" cy="344801"/>
            </a:xfrm>
            <a:custGeom>
              <a:avLst/>
              <a:gdLst>
                <a:gd name="connsiteX0" fmla="*/ 289266 w 489502"/>
                <a:gd name="connsiteY0" fmla="*/ 7513 h 344801"/>
                <a:gd name="connsiteX1" fmla="*/ 489502 w 489502"/>
                <a:gd name="connsiteY1" fmla="*/ 7189 h 344801"/>
                <a:gd name="connsiteX2" fmla="*/ 452380 w 489502"/>
                <a:gd name="connsiteY2" fmla="*/ 50301 h 344801"/>
                <a:gd name="connsiteX3" fmla="*/ 371120 w 489502"/>
                <a:gd name="connsiteY3" fmla="*/ 254476 h 344801"/>
                <a:gd name="connsiteX4" fmla="*/ 277180 w 489502"/>
                <a:gd name="connsiteY4" fmla="*/ 318200 h 344801"/>
                <a:gd name="connsiteX5" fmla="*/ 128203 w 489502"/>
                <a:gd name="connsiteY5" fmla="*/ 311348 h 344801"/>
                <a:gd name="connsiteX6" fmla="*/ 24497 w 489502"/>
                <a:gd name="connsiteY6" fmla="*/ 344801 h 344801"/>
                <a:gd name="connsiteX7" fmla="*/ 0 w 489502"/>
                <a:gd name="connsiteY7" fmla="*/ 317067 h 344801"/>
                <a:gd name="connsiteX8" fmla="*/ 2212 w 489502"/>
                <a:gd name="connsiteY8" fmla="*/ 305574 h 344801"/>
                <a:gd name="connsiteX9" fmla="*/ 20125 w 489502"/>
                <a:gd name="connsiteY9" fmla="*/ 300394 h 344801"/>
                <a:gd name="connsiteX10" fmla="*/ 64748 w 489502"/>
                <a:gd name="connsiteY10" fmla="*/ 302067 h 344801"/>
                <a:gd name="connsiteX11" fmla="*/ 109048 w 489502"/>
                <a:gd name="connsiteY11" fmla="*/ 286203 h 344801"/>
                <a:gd name="connsiteX12" fmla="*/ 100792 w 489502"/>
                <a:gd name="connsiteY12" fmla="*/ 200465 h 344801"/>
                <a:gd name="connsiteX13" fmla="*/ 144983 w 489502"/>
                <a:gd name="connsiteY13" fmla="*/ 76902 h 344801"/>
                <a:gd name="connsiteX14" fmla="*/ 289266 w 489502"/>
                <a:gd name="connsiteY14" fmla="*/ 7513 h 34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502" h="344801">
                  <a:moveTo>
                    <a:pt x="289266" y="7513"/>
                  </a:moveTo>
                  <a:cubicBezTo>
                    <a:pt x="355472" y="-3171"/>
                    <a:pt x="423188" y="-1714"/>
                    <a:pt x="489502" y="7189"/>
                  </a:cubicBezTo>
                  <a:cubicBezTo>
                    <a:pt x="479034" y="23161"/>
                    <a:pt x="462793" y="34276"/>
                    <a:pt x="452380" y="50301"/>
                  </a:cubicBezTo>
                  <a:cubicBezTo>
                    <a:pt x="410401" y="111975"/>
                    <a:pt x="410401" y="191562"/>
                    <a:pt x="371120" y="254476"/>
                  </a:cubicBezTo>
                  <a:cubicBezTo>
                    <a:pt x="350562" y="287930"/>
                    <a:pt x="314788" y="309243"/>
                    <a:pt x="277180" y="318200"/>
                  </a:cubicBezTo>
                  <a:cubicBezTo>
                    <a:pt x="228295" y="329532"/>
                    <a:pt x="174931" y="332553"/>
                    <a:pt x="128203" y="311348"/>
                  </a:cubicBezTo>
                  <a:cubicBezTo>
                    <a:pt x="95667" y="327913"/>
                    <a:pt x="61026" y="341024"/>
                    <a:pt x="24497" y="344801"/>
                  </a:cubicBezTo>
                  <a:cubicBezTo>
                    <a:pt x="16403" y="335467"/>
                    <a:pt x="8202" y="326241"/>
                    <a:pt x="0" y="317067"/>
                  </a:cubicBezTo>
                  <a:cubicBezTo>
                    <a:pt x="647" y="313182"/>
                    <a:pt x="1349" y="309351"/>
                    <a:pt x="2212" y="305574"/>
                  </a:cubicBezTo>
                  <a:cubicBezTo>
                    <a:pt x="7985" y="303794"/>
                    <a:pt x="14137" y="302283"/>
                    <a:pt x="20125" y="300394"/>
                  </a:cubicBezTo>
                  <a:cubicBezTo>
                    <a:pt x="34209" y="307085"/>
                    <a:pt x="50072" y="306707"/>
                    <a:pt x="64748" y="302067"/>
                  </a:cubicBezTo>
                  <a:cubicBezTo>
                    <a:pt x="79749" y="297642"/>
                    <a:pt x="94479" y="292031"/>
                    <a:pt x="109048" y="286203"/>
                  </a:cubicBezTo>
                  <a:cubicBezTo>
                    <a:pt x="101817" y="258308"/>
                    <a:pt x="96529" y="229278"/>
                    <a:pt x="100792" y="200465"/>
                  </a:cubicBezTo>
                  <a:cubicBezTo>
                    <a:pt x="106350" y="156975"/>
                    <a:pt x="114714" y="110626"/>
                    <a:pt x="144983" y="76902"/>
                  </a:cubicBezTo>
                  <a:cubicBezTo>
                    <a:pt x="181729" y="35787"/>
                    <a:pt x="236334" y="16848"/>
                    <a:pt x="289266" y="7513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4D6ED44-BF0C-3E40-56A3-2D74D5A1F422}"/>
                </a:ext>
              </a:extLst>
            </p:cNvPr>
            <p:cNvSpPr/>
            <p:nvPr/>
          </p:nvSpPr>
          <p:spPr>
            <a:xfrm>
              <a:off x="10181139" y="6016515"/>
              <a:ext cx="483747" cy="262457"/>
            </a:xfrm>
            <a:custGeom>
              <a:avLst/>
              <a:gdLst>
                <a:gd name="connsiteX0" fmla="*/ 60756 w 483747"/>
                <a:gd name="connsiteY0" fmla="*/ 36547 h 262457"/>
                <a:gd name="connsiteX1" fmla="*/ 254949 w 483747"/>
                <a:gd name="connsiteY1" fmla="*/ 125 h 262457"/>
                <a:gd name="connsiteX2" fmla="*/ 350832 w 483747"/>
                <a:gd name="connsiteY2" fmla="*/ 47176 h 262457"/>
                <a:gd name="connsiteX3" fmla="*/ 406948 w 483747"/>
                <a:gd name="connsiteY3" fmla="*/ 138311 h 262457"/>
                <a:gd name="connsiteX4" fmla="*/ 418333 w 483747"/>
                <a:gd name="connsiteY4" fmla="*/ 162915 h 262457"/>
                <a:gd name="connsiteX5" fmla="*/ 483244 w 483747"/>
                <a:gd name="connsiteY5" fmla="*/ 218923 h 262457"/>
                <a:gd name="connsiteX6" fmla="*/ 478442 w 483747"/>
                <a:gd name="connsiteY6" fmla="*/ 249841 h 262457"/>
                <a:gd name="connsiteX7" fmla="*/ 450815 w 483747"/>
                <a:gd name="connsiteY7" fmla="*/ 230416 h 262457"/>
                <a:gd name="connsiteX8" fmla="*/ 401174 w 483747"/>
                <a:gd name="connsiteY8" fmla="*/ 186926 h 262457"/>
                <a:gd name="connsiteX9" fmla="*/ 270759 w 483747"/>
                <a:gd name="connsiteY9" fmla="*/ 259499 h 262457"/>
                <a:gd name="connsiteX10" fmla="*/ 145038 w 483747"/>
                <a:gd name="connsiteY10" fmla="*/ 225884 h 262457"/>
                <a:gd name="connsiteX11" fmla="*/ 0 w 483747"/>
                <a:gd name="connsiteY11" fmla="*/ 25809 h 262457"/>
                <a:gd name="connsiteX12" fmla="*/ 60756 w 483747"/>
                <a:gd name="connsiteY12" fmla="*/ 36547 h 26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3747" h="262457">
                  <a:moveTo>
                    <a:pt x="60756" y="36547"/>
                  </a:moveTo>
                  <a:cubicBezTo>
                    <a:pt x="127502" y="35899"/>
                    <a:pt x="187934" y="-2465"/>
                    <a:pt x="254949" y="125"/>
                  </a:cubicBezTo>
                  <a:cubicBezTo>
                    <a:pt x="291910" y="935"/>
                    <a:pt x="326173" y="20467"/>
                    <a:pt x="350832" y="47176"/>
                  </a:cubicBezTo>
                  <a:cubicBezTo>
                    <a:pt x="375005" y="73508"/>
                    <a:pt x="398260" y="102914"/>
                    <a:pt x="406948" y="138311"/>
                  </a:cubicBezTo>
                  <a:cubicBezTo>
                    <a:pt x="410023" y="146674"/>
                    <a:pt x="409592" y="157843"/>
                    <a:pt x="418333" y="162915"/>
                  </a:cubicBezTo>
                  <a:cubicBezTo>
                    <a:pt x="440941" y="180074"/>
                    <a:pt x="468081" y="193995"/>
                    <a:pt x="483244" y="218923"/>
                  </a:cubicBezTo>
                  <a:cubicBezTo>
                    <a:pt x="484431" y="229445"/>
                    <a:pt x="483783" y="240344"/>
                    <a:pt x="478442" y="249841"/>
                  </a:cubicBezTo>
                  <a:cubicBezTo>
                    <a:pt x="464197" y="254697"/>
                    <a:pt x="458261" y="238833"/>
                    <a:pt x="450815" y="230416"/>
                  </a:cubicBezTo>
                  <a:cubicBezTo>
                    <a:pt x="438297" y="211855"/>
                    <a:pt x="419574" y="199013"/>
                    <a:pt x="401174" y="186926"/>
                  </a:cubicBezTo>
                  <a:cubicBezTo>
                    <a:pt x="367990" y="225830"/>
                    <a:pt x="319806" y="248330"/>
                    <a:pt x="270759" y="259499"/>
                  </a:cubicBezTo>
                  <a:cubicBezTo>
                    <a:pt x="226298" y="269697"/>
                    <a:pt x="180434" y="252323"/>
                    <a:pt x="145038" y="225884"/>
                  </a:cubicBezTo>
                  <a:cubicBezTo>
                    <a:pt x="79156" y="174192"/>
                    <a:pt x="34749" y="100810"/>
                    <a:pt x="0" y="25809"/>
                  </a:cubicBezTo>
                  <a:cubicBezTo>
                    <a:pt x="19695" y="31799"/>
                    <a:pt x="39983" y="36817"/>
                    <a:pt x="60756" y="36547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DC8E728-6B88-D5A0-0CAC-F0FFA7D852AC}"/>
                </a:ext>
              </a:extLst>
            </p:cNvPr>
            <p:cNvSpPr/>
            <p:nvPr/>
          </p:nvSpPr>
          <p:spPr>
            <a:xfrm>
              <a:off x="4123634" y="6234190"/>
              <a:ext cx="397134" cy="216893"/>
            </a:xfrm>
            <a:custGeom>
              <a:avLst/>
              <a:gdLst>
                <a:gd name="connsiteX0" fmla="*/ 168132 w 397134"/>
                <a:gd name="connsiteY0" fmla="*/ 5120 h 216893"/>
                <a:gd name="connsiteX1" fmla="*/ 308799 w 397134"/>
                <a:gd name="connsiteY1" fmla="*/ 29347 h 216893"/>
                <a:gd name="connsiteX2" fmla="*/ 365239 w 397134"/>
                <a:gd name="connsiteY2" fmla="*/ 23034 h 216893"/>
                <a:gd name="connsiteX3" fmla="*/ 393836 w 397134"/>
                <a:gd name="connsiteY3" fmla="*/ 35930 h 216893"/>
                <a:gd name="connsiteX4" fmla="*/ 394052 w 397134"/>
                <a:gd name="connsiteY4" fmla="*/ 64312 h 216893"/>
                <a:gd name="connsiteX5" fmla="*/ 320400 w 397134"/>
                <a:gd name="connsiteY5" fmla="*/ 50715 h 216893"/>
                <a:gd name="connsiteX6" fmla="*/ 280417 w 397134"/>
                <a:gd name="connsiteY6" fmla="*/ 170446 h 216893"/>
                <a:gd name="connsiteX7" fmla="*/ 184049 w 397134"/>
                <a:gd name="connsiteY7" fmla="*/ 216256 h 216893"/>
                <a:gd name="connsiteX8" fmla="*/ 0 w 397134"/>
                <a:gd name="connsiteY8" fmla="*/ 180806 h 216893"/>
                <a:gd name="connsiteX9" fmla="*/ 76026 w 397134"/>
                <a:gd name="connsiteY9" fmla="*/ 105535 h 216893"/>
                <a:gd name="connsiteX10" fmla="*/ 168131 w 397134"/>
                <a:gd name="connsiteY10" fmla="*/ 5120 h 21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134" h="216893">
                  <a:moveTo>
                    <a:pt x="168132" y="5120"/>
                  </a:moveTo>
                  <a:cubicBezTo>
                    <a:pt x="215345" y="-6534"/>
                    <a:pt x="268385" y="1775"/>
                    <a:pt x="308799" y="29347"/>
                  </a:cubicBezTo>
                  <a:cubicBezTo>
                    <a:pt x="327577" y="27405"/>
                    <a:pt x="346300" y="24383"/>
                    <a:pt x="365239" y="23034"/>
                  </a:cubicBezTo>
                  <a:cubicBezTo>
                    <a:pt x="375275" y="25085"/>
                    <a:pt x="388765" y="24869"/>
                    <a:pt x="393836" y="35930"/>
                  </a:cubicBezTo>
                  <a:cubicBezTo>
                    <a:pt x="400311" y="44402"/>
                    <a:pt x="395509" y="55031"/>
                    <a:pt x="394052" y="64312"/>
                  </a:cubicBezTo>
                  <a:cubicBezTo>
                    <a:pt x="376569" y="41433"/>
                    <a:pt x="344950" y="49312"/>
                    <a:pt x="320400" y="50715"/>
                  </a:cubicBezTo>
                  <a:cubicBezTo>
                    <a:pt x="319590" y="93503"/>
                    <a:pt x="305777" y="135859"/>
                    <a:pt x="280417" y="170446"/>
                  </a:cubicBezTo>
                  <a:cubicBezTo>
                    <a:pt x="257701" y="199853"/>
                    <a:pt x="220147" y="213774"/>
                    <a:pt x="184049" y="216256"/>
                  </a:cubicBezTo>
                  <a:cubicBezTo>
                    <a:pt x="120703" y="220573"/>
                    <a:pt x="58760" y="202335"/>
                    <a:pt x="0" y="180806"/>
                  </a:cubicBezTo>
                  <a:cubicBezTo>
                    <a:pt x="33346" y="165320"/>
                    <a:pt x="58706" y="137532"/>
                    <a:pt x="76026" y="105535"/>
                  </a:cubicBezTo>
                  <a:cubicBezTo>
                    <a:pt x="99228" y="66848"/>
                    <a:pt x="121405" y="19365"/>
                    <a:pt x="168131" y="512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9908F8F-A197-AC00-72DA-139235B25CA8}"/>
                </a:ext>
              </a:extLst>
            </p:cNvPr>
            <p:cNvSpPr/>
            <p:nvPr/>
          </p:nvSpPr>
          <p:spPr>
            <a:xfrm>
              <a:off x="11043823" y="6021110"/>
              <a:ext cx="603299" cy="569413"/>
            </a:xfrm>
            <a:custGeom>
              <a:avLst/>
              <a:gdLst>
                <a:gd name="connsiteX0" fmla="*/ 280634 w 603299"/>
                <a:gd name="connsiteY0" fmla="*/ 65235 h 569413"/>
                <a:gd name="connsiteX1" fmla="*/ 603299 w 603299"/>
                <a:gd name="connsiteY1" fmla="*/ 0 h 569413"/>
                <a:gd name="connsiteX2" fmla="*/ 551123 w 603299"/>
                <a:gd name="connsiteY2" fmla="*/ 81799 h 569413"/>
                <a:gd name="connsiteX3" fmla="*/ 508712 w 603299"/>
                <a:gd name="connsiteY3" fmla="*/ 320885 h 569413"/>
                <a:gd name="connsiteX4" fmla="*/ 451679 w 603299"/>
                <a:gd name="connsiteY4" fmla="*/ 429556 h 569413"/>
                <a:gd name="connsiteX5" fmla="*/ 332864 w 603299"/>
                <a:gd name="connsiteY5" fmla="*/ 493765 h 569413"/>
                <a:gd name="connsiteX6" fmla="*/ 175794 w 603299"/>
                <a:gd name="connsiteY6" fmla="*/ 501859 h 569413"/>
                <a:gd name="connsiteX7" fmla="*/ 39336 w 603299"/>
                <a:gd name="connsiteY7" fmla="*/ 569414 h 569413"/>
                <a:gd name="connsiteX8" fmla="*/ 1888 w 603299"/>
                <a:gd name="connsiteY8" fmla="*/ 543407 h 569413"/>
                <a:gd name="connsiteX9" fmla="*/ 0 w 603299"/>
                <a:gd name="connsiteY9" fmla="*/ 518856 h 569413"/>
                <a:gd name="connsiteX10" fmla="*/ 25144 w 603299"/>
                <a:gd name="connsiteY10" fmla="*/ 518370 h 569413"/>
                <a:gd name="connsiteX11" fmla="*/ 142448 w 603299"/>
                <a:gd name="connsiteY11" fmla="*/ 470942 h 569413"/>
                <a:gd name="connsiteX12" fmla="*/ 113041 w 603299"/>
                <a:gd name="connsiteY12" fmla="*/ 261479 h 569413"/>
                <a:gd name="connsiteX13" fmla="*/ 179571 w 603299"/>
                <a:gd name="connsiteY13" fmla="*/ 130955 h 569413"/>
                <a:gd name="connsiteX14" fmla="*/ 280633 w 603299"/>
                <a:gd name="connsiteY14" fmla="*/ 65235 h 56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3299" h="569413">
                  <a:moveTo>
                    <a:pt x="280634" y="65235"/>
                  </a:moveTo>
                  <a:cubicBezTo>
                    <a:pt x="382236" y="21421"/>
                    <a:pt x="493388" y="4586"/>
                    <a:pt x="603299" y="0"/>
                  </a:cubicBezTo>
                  <a:cubicBezTo>
                    <a:pt x="582202" y="24605"/>
                    <a:pt x="562076" y="50882"/>
                    <a:pt x="551123" y="81799"/>
                  </a:cubicBezTo>
                  <a:cubicBezTo>
                    <a:pt x="521554" y="158203"/>
                    <a:pt x="526842" y="241892"/>
                    <a:pt x="508712" y="320885"/>
                  </a:cubicBezTo>
                  <a:cubicBezTo>
                    <a:pt x="499108" y="360922"/>
                    <a:pt x="481680" y="400527"/>
                    <a:pt x="451679" y="429556"/>
                  </a:cubicBezTo>
                  <a:cubicBezTo>
                    <a:pt x="419304" y="462038"/>
                    <a:pt x="376138" y="480761"/>
                    <a:pt x="332864" y="493765"/>
                  </a:cubicBezTo>
                  <a:cubicBezTo>
                    <a:pt x="282252" y="508927"/>
                    <a:pt x="227378" y="517776"/>
                    <a:pt x="175794" y="501859"/>
                  </a:cubicBezTo>
                  <a:cubicBezTo>
                    <a:pt x="133653" y="529431"/>
                    <a:pt x="90919" y="563802"/>
                    <a:pt x="39336" y="569414"/>
                  </a:cubicBezTo>
                  <a:cubicBezTo>
                    <a:pt x="26386" y="561320"/>
                    <a:pt x="14246" y="552202"/>
                    <a:pt x="1888" y="543407"/>
                  </a:cubicBezTo>
                  <a:cubicBezTo>
                    <a:pt x="1134" y="535205"/>
                    <a:pt x="485" y="527004"/>
                    <a:pt x="0" y="518856"/>
                  </a:cubicBezTo>
                  <a:cubicBezTo>
                    <a:pt x="8310" y="518586"/>
                    <a:pt x="16619" y="518370"/>
                    <a:pt x="25144" y="518370"/>
                  </a:cubicBezTo>
                  <a:cubicBezTo>
                    <a:pt x="69227" y="520475"/>
                    <a:pt x="107538" y="494521"/>
                    <a:pt x="142448" y="470942"/>
                  </a:cubicBezTo>
                  <a:cubicBezTo>
                    <a:pt x="107430" y="407488"/>
                    <a:pt x="104300" y="331893"/>
                    <a:pt x="113041" y="261479"/>
                  </a:cubicBezTo>
                  <a:cubicBezTo>
                    <a:pt x="118275" y="211730"/>
                    <a:pt x="143257" y="165003"/>
                    <a:pt x="179571" y="130955"/>
                  </a:cubicBezTo>
                  <a:cubicBezTo>
                    <a:pt x="208923" y="103112"/>
                    <a:pt x="243942" y="81961"/>
                    <a:pt x="280633" y="65235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5CD6BD3-62D7-810F-4098-5EAC779464CA}"/>
                </a:ext>
              </a:extLst>
            </p:cNvPr>
            <p:cNvSpPr/>
            <p:nvPr/>
          </p:nvSpPr>
          <p:spPr>
            <a:xfrm>
              <a:off x="1767225" y="6228195"/>
              <a:ext cx="342414" cy="281118"/>
            </a:xfrm>
            <a:custGeom>
              <a:avLst/>
              <a:gdLst>
                <a:gd name="connsiteX0" fmla="*/ 0 w 342414"/>
                <a:gd name="connsiteY0" fmla="*/ 32698 h 281118"/>
                <a:gd name="connsiteX1" fmla="*/ 21529 w 342414"/>
                <a:gd name="connsiteY1" fmla="*/ 0 h 281118"/>
                <a:gd name="connsiteX2" fmla="*/ 25900 w 342414"/>
                <a:gd name="connsiteY2" fmla="*/ 12032 h 281118"/>
                <a:gd name="connsiteX3" fmla="*/ 60270 w 342414"/>
                <a:gd name="connsiteY3" fmla="*/ 74947 h 281118"/>
                <a:gd name="connsiteX4" fmla="*/ 174499 w 342414"/>
                <a:gd name="connsiteY4" fmla="*/ 44839 h 281118"/>
                <a:gd name="connsiteX5" fmla="*/ 263636 w 342414"/>
                <a:gd name="connsiteY5" fmla="*/ 89246 h 281118"/>
                <a:gd name="connsiteX6" fmla="*/ 342415 w 342414"/>
                <a:gd name="connsiteY6" fmla="*/ 281119 h 281118"/>
                <a:gd name="connsiteX7" fmla="*/ 244212 w 342414"/>
                <a:gd name="connsiteY7" fmla="*/ 256946 h 281118"/>
                <a:gd name="connsiteX8" fmla="*/ 97717 w 342414"/>
                <a:gd name="connsiteY8" fmla="*/ 228240 h 281118"/>
                <a:gd name="connsiteX9" fmla="*/ 46242 w 342414"/>
                <a:gd name="connsiteY9" fmla="*/ 93454 h 281118"/>
                <a:gd name="connsiteX10" fmla="*/ 0 w 342414"/>
                <a:gd name="connsiteY10" fmla="*/ 32698 h 281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414" h="281118">
                  <a:moveTo>
                    <a:pt x="0" y="32698"/>
                  </a:moveTo>
                  <a:cubicBezTo>
                    <a:pt x="5665" y="20828"/>
                    <a:pt x="12896" y="9874"/>
                    <a:pt x="21529" y="0"/>
                  </a:cubicBezTo>
                  <a:cubicBezTo>
                    <a:pt x="22608" y="3022"/>
                    <a:pt x="24821" y="9065"/>
                    <a:pt x="25900" y="12032"/>
                  </a:cubicBezTo>
                  <a:cubicBezTo>
                    <a:pt x="29245" y="36745"/>
                    <a:pt x="44083" y="56871"/>
                    <a:pt x="60270" y="74947"/>
                  </a:cubicBezTo>
                  <a:cubicBezTo>
                    <a:pt x="93670" y="52231"/>
                    <a:pt x="134570" y="43705"/>
                    <a:pt x="174499" y="44839"/>
                  </a:cubicBezTo>
                  <a:cubicBezTo>
                    <a:pt x="209355" y="44137"/>
                    <a:pt x="241838" y="62914"/>
                    <a:pt x="263636" y="89246"/>
                  </a:cubicBezTo>
                  <a:cubicBezTo>
                    <a:pt x="308799" y="143203"/>
                    <a:pt x="330328" y="212862"/>
                    <a:pt x="342415" y="281119"/>
                  </a:cubicBezTo>
                  <a:cubicBezTo>
                    <a:pt x="312900" y="263313"/>
                    <a:pt x="278637" y="254949"/>
                    <a:pt x="244212" y="256946"/>
                  </a:cubicBezTo>
                  <a:cubicBezTo>
                    <a:pt x="194895" y="257161"/>
                    <a:pt x="136836" y="265795"/>
                    <a:pt x="97717" y="228240"/>
                  </a:cubicBezTo>
                  <a:cubicBezTo>
                    <a:pt x="63562" y="192952"/>
                    <a:pt x="43166" y="142825"/>
                    <a:pt x="46242" y="93454"/>
                  </a:cubicBezTo>
                  <a:cubicBezTo>
                    <a:pt x="27572" y="75810"/>
                    <a:pt x="13543" y="54281"/>
                    <a:pt x="0" y="32698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C65A5FB-16FC-0388-0DA7-C609B7585B42}"/>
                </a:ext>
              </a:extLst>
            </p:cNvPr>
            <p:cNvSpPr/>
            <p:nvPr/>
          </p:nvSpPr>
          <p:spPr>
            <a:xfrm>
              <a:off x="296622" y="6236020"/>
              <a:ext cx="289642" cy="294715"/>
            </a:xfrm>
            <a:custGeom>
              <a:avLst/>
              <a:gdLst>
                <a:gd name="connsiteX0" fmla="*/ 10737 w 289642"/>
                <a:gd name="connsiteY0" fmla="*/ 0 h 294715"/>
                <a:gd name="connsiteX1" fmla="*/ 26061 w 289642"/>
                <a:gd name="connsiteY1" fmla="*/ 2104 h 294715"/>
                <a:gd name="connsiteX2" fmla="*/ 27141 w 289642"/>
                <a:gd name="connsiteY2" fmla="*/ 7500 h 294715"/>
                <a:gd name="connsiteX3" fmla="*/ 38364 w 289642"/>
                <a:gd name="connsiteY3" fmla="*/ 49857 h 294715"/>
                <a:gd name="connsiteX4" fmla="*/ 50828 w 289642"/>
                <a:gd name="connsiteY4" fmla="*/ 68634 h 294715"/>
                <a:gd name="connsiteX5" fmla="*/ 171855 w 289642"/>
                <a:gd name="connsiteY5" fmla="*/ 55684 h 294715"/>
                <a:gd name="connsiteX6" fmla="*/ 240920 w 289642"/>
                <a:gd name="connsiteY6" fmla="*/ 109156 h 294715"/>
                <a:gd name="connsiteX7" fmla="*/ 289643 w 289642"/>
                <a:gd name="connsiteY7" fmla="*/ 294716 h 294715"/>
                <a:gd name="connsiteX8" fmla="*/ 254301 w 289642"/>
                <a:gd name="connsiteY8" fmla="*/ 273187 h 294715"/>
                <a:gd name="connsiteX9" fmla="*/ 97824 w 289642"/>
                <a:gd name="connsiteY9" fmla="*/ 241028 h 294715"/>
                <a:gd name="connsiteX10" fmla="*/ 33993 w 289642"/>
                <a:gd name="connsiteY10" fmla="*/ 134624 h 294715"/>
                <a:gd name="connsiteX11" fmla="*/ 32806 w 289642"/>
                <a:gd name="connsiteY11" fmla="*/ 84390 h 294715"/>
                <a:gd name="connsiteX12" fmla="*/ 0 w 289642"/>
                <a:gd name="connsiteY12" fmla="*/ 25414 h 294715"/>
                <a:gd name="connsiteX13" fmla="*/ 10737 w 289642"/>
                <a:gd name="connsiteY13" fmla="*/ 0 h 29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9642" h="294715">
                  <a:moveTo>
                    <a:pt x="10737" y="0"/>
                  </a:moveTo>
                  <a:cubicBezTo>
                    <a:pt x="14568" y="540"/>
                    <a:pt x="22230" y="1565"/>
                    <a:pt x="26061" y="2104"/>
                  </a:cubicBezTo>
                  <a:cubicBezTo>
                    <a:pt x="26331" y="3453"/>
                    <a:pt x="26871" y="6151"/>
                    <a:pt x="27141" y="7500"/>
                  </a:cubicBezTo>
                  <a:cubicBezTo>
                    <a:pt x="27087" y="22338"/>
                    <a:pt x="30270" y="37123"/>
                    <a:pt x="38364" y="49857"/>
                  </a:cubicBezTo>
                  <a:cubicBezTo>
                    <a:pt x="42249" y="56224"/>
                    <a:pt x="46457" y="62321"/>
                    <a:pt x="50828" y="68634"/>
                  </a:cubicBezTo>
                  <a:cubicBezTo>
                    <a:pt x="88004" y="49857"/>
                    <a:pt x="131494" y="47807"/>
                    <a:pt x="171855" y="55684"/>
                  </a:cubicBezTo>
                  <a:cubicBezTo>
                    <a:pt x="201477" y="61943"/>
                    <a:pt x="225596" y="83688"/>
                    <a:pt x="240920" y="109156"/>
                  </a:cubicBezTo>
                  <a:cubicBezTo>
                    <a:pt x="275129" y="164516"/>
                    <a:pt x="286622" y="230614"/>
                    <a:pt x="289643" y="294716"/>
                  </a:cubicBezTo>
                  <a:cubicBezTo>
                    <a:pt x="278475" y="286461"/>
                    <a:pt x="267143" y="278313"/>
                    <a:pt x="254301" y="273187"/>
                  </a:cubicBezTo>
                  <a:cubicBezTo>
                    <a:pt x="204606" y="251388"/>
                    <a:pt x="147088" y="263960"/>
                    <a:pt x="97824" y="241028"/>
                  </a:cubicBezTo>
                  <a:cubicBezTo>
                    <a:pt x="58652" y="220417"/>
                    <a:pt x="40738" y="176063"/>
                    <a:pt x="33993" y="134624"/>
                  </a:cubicBezTo>
                  <a:cubicBezTo>
                    <a:pt x="31295" y="117897"/>
                    <a:pt x="34964" y="100955"/>
                    <a:pt x="32806" y="84390"/>
                  </a:cubicBezTo>
                  <a:cubicBezTo>
                    <a:pt x="21691" y="64803"/>
                    <a:pt x="9659" y="45756"/>
                    <a:pt x="0" y="25414"/>
                  </a:cubicBezTo>
                  <a:cubicBezTo>
                    <a:pt x="3507" y="16835"/>
                    <a:pt x="7176" y="8417"/>
                    <a:pt x="10737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3" name="文本框 122">
            <a:extLst>
              <a:ext uri="{FF2B5EF4-FFF2-40B4-BE49-F238E27FC236}">
                <a16:creationId xmlns:a16="http://schemas.microsoft.com/office/drawing/2014/main" id="{F429AA89-D54E-322E-DCD8-C66295251C87}"/>
              </a:ext>
            </a:extLst>
          </p:cNvPr>
          <p:cNvSpPr txBox="1"/>
          <p:nvPr/>
        </p:nvSpPr>
        <p:spPr>
          <a:xfrm>
            <a:off x="1988945" y="966671"/>
            <a:ext cx="231556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gradFill>
                  <a:gsLst>
                    <a:gs pos="0">
                      <a:srgbClr val="E0B597"/>
                    </a:gs>
                    <a:gs pos="100000">
                      <a:srgbClr val="BB7C50"/>
                    </a:gs>
                  </a:gsLst>
                  <a:lin ang="5400000" scaled="1"/>
                </a:gra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03</a:t>
            </a:r>
            <a:endParaRPr lang="zh-CN" altLang="en-US" sz="13800" dirty="0"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2FD6466-B78F-7C3A-69E3-7821CEDB3C68}"/>
              </a:ext>
            </a:extLst>
          </p:cNvPr>
          <p:cNvSpPr txBox="1"/>
          <p:nvPr/>
        </p:nvSpPr>
        <p:spPr>
          <a:xfrm>
            <a:off x="4060614" y="1775903"/>
            <a:ext cx="19271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0">
                      <a:srgbClr val="E0B597"/>
                    </a:gs>
                    <a:gs pos="86000">
                      <a:srgbClr val="BB7C50">
                        <a:alpha val="0"/>
                      </a:srgbClr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PART</a:t>
            </a:r>
            <a:endParaRPr lang="zh-CN" altLang="en-US" sz="7200" dirty="0">
              <a:gradFill>
                <a:gsLst>
                  <a:gs pos="0">
                    <a:srgbClr val="E0B597"/>
                  </a:gs>
                  <a:gs pos="86000">
                    <a:srgbClr val="BB7C50">
                      <a:alpha val="0"/>
                    </a:srgbClr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A0540073-F114-D3D1-3F36-0227F862E4E2}"/>
              </a:ext>
            </a:extLst>
          </p:cNvPr>
          <p:cNvGrpSpPr/>
          <p:nvPr/>
        </p:nvGrpSpPr>
        <p:grpSpPr>
          <a:xfrm>
            <a:off x="-1353232" y="97420"/>
            <a:ext cx="2536953" cy="2454084"/>
            <a:chOff x="3076218" y="241300"/>
            <a:chExt cx="1540134" cy="1489826"/>
          </a:xfrm>
        </p:grpSpPr>
        <p:sp>
          <p:nvSpPr>
            <p:cNvPr id="151" name="流程图: 接点 150">
              <a:extLst>
                <a:ext uri="{FF2B5EF4-FFF2-40B4-BE49-F238E27FC236}">
                  <a16:creationId xmlns:a16="http://schemas.microsoft.com/office/drawing/2014/main" id="{F59B013B-4C75-A8EB-9406-9EFAE42F0EFD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流程图: 接点 149">
              <a:extLst>
                <a:ext uri="{FF2B5EF4-FFF2-40B4-BE49-F238E27FC236}">
                  <a16:creationId xmlns:a16="http://schemas.microsoft.com/office/drawing/2014/main" id="{999C7325-C86A-C7F3-2F0A-85E9D76B97C6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流程图: 接点 148">
              <a:extLst>
                <a:ext uri="{FF2B5EF4-FFF2-40B4-BE49-F238E27FC236}">
                  <a16:creationId xmlns:a16="http://schemas.microsoft.com/office/drawing/2014/main" id="{6DBACB8D-6B6D-DF5B-965C-37F65E87B200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流程图: 接点 147">
              <a:extLst>
                <a:ext uri="{FF2B5EF4-FFF2-40B4-BE49-F238E27FC236}">
                  <a16:creationId xmlns:a16="http://schemas.microsoft.com/office/drawing/2014/main" id="{8DEF9541-9979-43BF-70A6-3277FCD06F18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C712FE15-1261-166F-51D4-9DB9A98CADCF}"/>
              </a:ext>
            </a:extLst>
          </p:cNvPr>
          <p:cNvGrpSpPr/>
          <p:nvPr/>
        </p:nvGrpSpPr>
        <p:grpSpPr>
          <a:xfrm>
            <a:off x="878672" y="-685912"/>
            <a:ext cx="1404717" cy="1358831"/>
            <a:chOff x="3076218" y="241300"/>
            <a:chExt cx="1540134" cy="1489826"/>
          </a:xfrm>
        </p:grpSpPr>
        <p:sp>
          <p:nvSpPr>
            <p:cNvPr id="154" name="流程图: 接点 153">
              <a:extLst>
                <a:ext uri="{FF2B5EF4-FFF2-40B4-BE49-F238E27FC236}">
                  <a16:creationId xmlns:a16="http://schemas.microsoft.com/office/drawing/2014/main" id="{C24FE738-ACAD-C388-87C2-F4A2F0AB8270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流程图: 接点 154">
              <a:extLst>
                <a:ext uri="{FF2B5EF4-FFF2-40B4-BE49-F238E27FC236}">
                  <a16:creationId xmlns:a16="http://schemas.microsoft.com/office/drawing/2014/main" id="{EBF72609-6844-157C-0324-5B3EC08EA697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流程图: 接点 155">
              <a:extLst>
                <a:ext uri="{FF2B5EF4-FFF2-40B4-BE49-F238E27FC236}">
                  <a16:creationId xmlns:a16="http://schemas.microsoft.com/office/drawing/2014/main" id="{BD325FFF-568B-9FE9-C1EC-7003E795628F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流程图: 接点 156">
              <a:extLst>
                <a:ext uri="{FF2B5EF4-FFF2-40B4-BE49-F238E27FC236}">
                  <a16:creationId xmlns:a16="http://schemas.microsoft.com/office/drawing/2014/main" id="{CFE56711-2821-C609-E2D3-16393E1C5C87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CF4EE84D-FE3C-269C-11C7-A314DC7A4318}"/>
              </a:ext>
            </a:extLst>
          </p:cNvPr>
          <p:cNvGrpSpPr/>
          <p:nvPr/>
        </p:nvGrpSpPr>
        <p:grpSpPr>
          <a:xfrm>
            <a:off x="11078244" y="4335368"/>
            <a:ext cx="1743799" cy="1686838"/>
            <a:chOff x="3076218" y="241300"/>
            <a:chExt cx="1540134" cy="1489826"/>
          </a:xfrm>
        </p:grpSpPr>
        <p:sp>
          <p:nvSpPr>
            <p:cNvPr id="159" name="流程图: 接点 158">
              <a:extLst>
                <a:ext uri="{FF2B5EF4-FFF2-40B4-BE49-F238E27FC236}">
                  <a16:creationId xmlns:a16="http://schemas.microsoft.com/office/drawing/2014/main" id="{D1378872-4534-5992-7C1D-6CF6BA534D6B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流程图: 接点 159">
              <a:extLst>
                <a:ext uri="{FF2B5EF4-FFF2-40B4-BE49-F238E27FC236}">
                  <a16:creationId xmlns:a16="http://schemas.microsoft.com/office/drawing/2014/main" id="{73CCFCC8-1F71-8B65-4134-E4D4C52FA95F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流程图: 接点 160">
              <a:extLst>
                <a:ext uri="{FF2B5EF4-FFF2-40B4-BE49-F238E27FC236}">
                  <a16:creationId xmlns:a16="http://schemas.microsoft.com/office/drawing/2014/main" id="{00182E18-E1C0-38E8-659B-85E87A015A53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流程图: 接点 161">
              <a:extLst>
                <a:ext uri="{FF2B5EF4-FFF2-40B4-BE49-F238E27FC236}">
                  <a16:creationId xmlns:a16="http://schemas.microsoft.com/office/drawing/2014/main" id="{AA67ADCB-2BE2-BE33-328E-B3E989EEF0CF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1F4613EE-524D-ADE2-EDE6-F1ACB45BB50B}"/>
              </a:ext>
            </a:extLst>
          </p:cNvPr>
          <p:cNvGrpSpPr/>
          <p:nvPr/>
        </p:nvGrpSpPr>
        <p:grpSpPr>
          <a:xfrm>
            <a:off x="11647122" y="2896147"/>
            <a:ext cx="1430378" cy="1383654"/>
            <a:chOff x="3076218" y="241300"/>
            <a:chExt cx="1540134" cy="1489826"/>
          </a:xfrm>
        </p:grpSpPr>
        <p:sp>
          <p:nvSpPr>
            <p:cNvPr id="164" name="流程图: 接点 163">
              <a:extLst>
                <a:ext uri="{FF2B5EF4-FFF2-40B4-BE49-F238E27FC236}">
                  <a16:creationId xmlns:a16="http://schemas.microsoft.com/office/drawing/2014/main" id="{2260D99C-C357-6A55-7324-8A03EB63344E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流程图: 接点 164">
              <a:extLst>
                <a:ext uri="{FF2B5EF4-FFF2-40B4-BE49-F238E27FC236}">
                  <a16:creationId xmlns:a16="http://schemas.microsoft.com/office/drawing/2014/main" id="{0256FC5A-5D42-C4AC-1301-3969568D327A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流程图: 接点 165">
              <a:extLst>
                <a:ext uri="{FF2B5EF4-FFF2-40B4-BE49-F238E27FC236}">
                  <a16:creationId xmlns:a16="http://schemas.microsoft.com/office/drawing/2014/main" id="{6D2B3630-0686-4192-DE46-A2F77D6EDAAE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流程图: 接点 166">
              <a:extLst>
                <a:ext uri="{FF2B5EF4-FFF2-40B4-BE49-F238E27FC236}">
                  <a16:creationId xmlns:a16="http://schemas.microsoft.com/office/drawing/2014/main" id="{3A5EBF1C-4DEA-3A9F-85A8-623772261207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C5B3CAD-6C89-AD24-C9EE-D367DA6E46A5}"/>
              </a:ext>
            </a:extLst>
          </p:cNvPr>
          <p:cNvGrpSpPr/>
          <p:nvPr/>
        </p:nvGrpSpPr>
        <p:grpSpPr>
          <a:xfrm>
            <a:off x="2228549" y="3084562"/>
            <a:ext cx="3609846" cy="543902"/>
            <a:chOff x="1283823" y="2803050"/>
            <a:chExt cx="3609846" cy="543902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679819AF-F3F2-5A67-5264-E51E4C61C203}"/>
                </a:ext>
              </a:extLst>
            </p:cNvPr>
            <p:cNvSpPr/>
            <p:nvPr/>
          </p:nvSpPr>
          <p:spPr>
            <a:xfrm>
              <a:off x="1283823" y="2803050"/>
              <a:ext cx="3609846" cy="54390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0B597"/>
                </a:gs>
                <a:gs pos="100000">
                  <a:srgbClr val="BB7C5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837A7E0-432A-955E-D197-C399B71F1575}"/>
                </a:ext>
              </a:extLst>
            </p:cNvPr>
            <p:cNvSpPr txBox="1"/>
            <p:nvPr/>
          </p:nvSpPr>
          <p:spPr>
            <a:xfrm>
              <a:off x="1334824" y="2867643"/>
              <a:ext cx="3493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E6188DFD-0CFF-53B0-2C71-D9CA3170DC70}"/>
              </a:ext>
            </a:extLst>
          </p:cNvPr>
          <p:cNvSpPr txBox="1"/>
          <p:nvPr/>
        </p:nvSpPr>
        <p:spPr>
          <a:xfrm>
            <a:off x="2151359" y="3878161"/>
            <a:ext cx="360984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AE93148-47C1-85AD-CCE6-3EEFF0F43ADE}"/>
              </a:ext>
            </a:extLst>
          </p:cNvPr>
          <p:cNvGrpSpPr/>
          <p:nvPr/>
        </p:nvGrpSpPr>
        <p:grpSpPr>
          <a:xfrm>
            <a:off x="10948677" y="3704323"/>
            <a:ext cx="567950" cy="549398"/>
            <a:chOff x="3076218" y="241300"/>
            <a:chExt cx="1540134" cy="1489826"/>
          </a:xfrm>
        </p:grpSpPr>
        <p:sp>
          <p:nvSpPr>
            <p:cNvPr id="20" name="流程图: 接点 19">
              <a:extLst>
                <a:ext uri="{FF2B5EF4-FFF2-40B4-BE49-F238E27FC236}">
                  <a16:creationId xmlns:a16="http://schemas.microsoft.com/office/drawing/2014/main" id="{B5CB8DF2-2EB1-6D93-204C-D6D201BF9F8B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接点 20">
              <a:extLst>
                <a:ext uri="{FF2B5EF4-FFF2-40B4-BE49-F238E27FC236}">
                  <a16:creationId xmlns:a16="http://schemas.microsoft.com/office/drawing/2014/main" id="{3B99B969-0250-C3AB-3A30-C5D1D93DEE63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接点 21">
              <a:extLst>
                <a:ext uri="{FF2B5EF4-FFF2-40B4-BE49-F238E27FC236}">
                  <a16:creationId xmlns:a16="http://schemas.microsoft.com/office/drawing/2014/main" id="{EE2172A8-E770-94EB-0994-B4550559AB64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流程图: 接点 22">
              <a:extLst>
                <a:ext uri="{FF2B5EF4-FFF2-40B4-BE49-F238E27FC236}">
                  <a16:creationId xmlns:a16="http://schemas.microsoft.com/office/drawing/2014/main" id="{99C45505-EEA9-758F-767C-B66683C91D75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703965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87C3B0-83E7-53AA-E1F8-CF5054B5AF79}"/>
              </a:ext>
            </a:extLst>
          </p:cNvPr>
          <p:cNvSpPr txBox="1"/>
          <p:nvPr/>
        </p:nvSpPr>
        <p:spPr>
          <a:xfrm>
            <a:off x="1165796" y="319990"/>
            <a:ext cx="349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0B0A4E-B316-761A-1240-881825851F48}"/>
              </a:ext>
            </a:extLst>
          </p:cNvPr>
          <p:cNvSpPr txBox="1"/>
          <p:nvPr/>
        </p:nvSpPr>
        <p:spPr>
          <a:xfrm>
            <a:off x="266349" y="-49342"/>
            <a:ext cx="997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3" name="Freeform 876">
            <a:extLst>
              <a:ext uri="{FF2B5EF4-FFF2-40B4-BE49-F238E27FC236}">
                <a16:creationId xmlns:a16="http://schemas.microsoft.com/office/drawing/2014/main" id="{C342807C-0EB9-5179-81CE-EFF48641DB98}"/>
              </a:ext>
            </a:extLst>
          </p:cNvPr>
          <p:cNvSpPr/>
          <p:nvPr/>
        </p:nvSpPr>
        <p:spPr bwMode="auto">
          <a:xfrm>
            <a:off x="2002893" y="1562742"/>
            <a:ext cx="987735" cy="1091519"/>
          </a:xfrm>
          <a:custGeom>
            <a:avLst/>
            <a:gdLst>
              <a:gd name="T0" fmla="*/ 271 w 276"/>
              <a:gd name="T1" fmla="*/ 206 h 305"/>
              <a:gd name="T2" fmla="*/ 240 w 276"/>
              <a:gd name="T3" fmla="*/ 220 h 305"/>
              <a:gd name="T4" fmla="*/ 226 w 276"/>
              <a:gd name="T5" fmla="*/ 206 h 305"/>
              <a:gd name="T6" fmla="*/ 217 w 276"/>
              <a:gd name="T7" fmla="*/ 197 h 305"/>
              <a:gd name="T8" fmla="*/ 207 w 276"/>
              <a:gd name="T9" fmla="*/ 202 h 305"/>
              <a:gd name="T10" fmla="*/ 168 w 276"/>
              <a:gd name="T11" fmla="*/ 305 h 305"/>
              <a:gd name="T12" fmla="*/ 100 w 276"/>
              <a:gd name="T13" fmla="*/ 223 h 305"/>
              <a:gd name="T14" fmla="*/ 101 w 276"/>
              <a:gd name="T15" fmla="*/ 223 h 305"/>
              <a:gd name="T16" fmla="*/ 129 w 276"/>
              <a:gd name="T17" fmla="*/ 215 h 305"/>
              <a:gd name="T18" fmla="*/ 134 w 276"/>
              <a:gd name="T19" fmla="*/ 167 h 305"/>
              <a:gd name="T20" fmla="*/ 85 w 276"/>
              <a:gd name="T21" fmla="*/ 162 h 305"/>
              <a:gd name="T22" fmla="*/ 73 w 276"/>
              <a:gd name="T23" fmla="*/ 187 h 305"/>
              <a:gd name="T24" fmla="*/ 72 w 276"/>
              <a:gd name="T25" fmla="*/ 188 h 305"/>
              <a:gd name="T26" fmla="*/ 0 w 276"/>
              <a:gd name="T27" fmla="*/ 100 h 305"/>
              <a:gd name="T28" fmla="*/ 49 w 276"/>
              <a:gd name="T29" fmla="*/ 50 h 305"/>
              <a:gd name="T30" fmla="*/ 274 w 276"/>
              <a:gd name="T31" fmla="*/ 24 h 305"/>
              <a:gd name="T32" fmla="*/ 220 w 276"/>
              <a:gd name="T33" fmla="*/ 167 h 305"/>
              <a:gd name="T34" fmla="*/ 220 w 276"/>
              <a:gd name="T35" fmla="*/ 167 h 305"/>
              <a:gd name="T36" fmla="*/ 225 w 276"/>
              <a:gd name="T37" fmla="*/ 177 h 305"/>
              <a:gd name="T38" fmla="*/ 237 w 276"/>
              <a:gd name="T39" fmla="*/ 177 h 305"/>
              <a:gd name="T40" fmla="*/ 257 w 276"/>
              <a:gd name="T41" fmla="*/ 175 h 305"/>
              <a:gd name="T42" fmla="*/ 271 w 276"/>
              <a:gd name="T43" fmla="*/ 206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6" h="305">
                <a:moveTo>
                  <a:pt x="271" y="206"/>
                </a:moveTo>
                <a:cubicBezTo>
                  <a:pt x="266" y="219"/>
                  <a:pt x="253" y="225"/>
                  <a:pt x="240" y="220"/>
                </a:cubicBezTo>
                <a:cubicBezTo>
                  <a:pt x="233" y="218"/>
                  <a:pt x="229" y="212"/>
                  <a:pt x="226" y="206"/>
                </a:cubicBezTo>
                <a:cubicBezTo>
                  <a:pt x="225" y="202"/>
                  <a:pt x="221" y="199"/>
                  <a:pt x="217" y="197"/>
                </a:cubicBezTo>
                <a:cubicBezTo>
                  <a:pt x="213" y="196"/>
                  <a:pt x="209" y="198"/>
                  <a:pt x="207" y="202"/>
                </a:cubicBezTo>
                <a:cubicBezTo>
                  <a:pt x="168" y="305"/>
                  <a:pt x="168" y="305"/>
                  <a:pt x="168" y="305"/>
                </a:cubicBezTo>
                <a:cubicBezTo>
                  <a:pt x="100" y="223"/>
                  <a:pt x="100" y="223"/>
                  <a:pt x="100" y="223"/>
                </a:cubicBezTo>
                <a:cubicBezTo>
                  <a:pt x="101" y="223"/>
                  <a:pt x="101" y="223"/>
                  <a:pt x="101" y="223"/>
                </a:cubicBezTo>
                <a:cubicBezTo>
                  <a:pt x="111" y="224"/>
                  <a:pt x="121" y="222"/>
                  <a:pt x="129" y="215"/>
                </a:cubicBezTo>
                <a:cubicBezTo>
                  <a:pt x="144" y="203"/>
                  <a:pt x="146" y="181"/>
                  <a:pt x="134" y="167"/>
                </a:cubicBezTo>
                <a:cubicBezTo>
                  <a:pt x="122" y="152"/>
                  <a:pt x="100" y="150"/>
                  <a:pt x="85" y="162"/>
                </a:cubicBezTo>
                <a:cubicBezTo>
                  <a:pt x="77" y="168"/>
                  <a:pt x="73" y="177"/>
                  <a:pt x="73" y="187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0" y="100"/>
                  <a:pt x="0" y="100"/>
                  <a:pt x="0" y="100"/>
                </a:cubicBezTo>
                <a:cubicBezTo>
                  <a:pt x="16" y="78"/>
                  <a:pt x="35" y="61"/>
                  <a:pt x="49" y="50"/>
                </a:cubicBezTo>
                <a:cubicBezTo>
                  <a:pt x="84" y="24"/>
                  <a:pt x="186" y="0"/>
                  <a:pt x="274" y="24"/>
                </a:cubicBezTo>
                <a:cubicBezTo>
                  <a:pt x="220" y="167"/>
                  <a:pt x="220" y="167"/>
                  <a:pt x="220" y="167"/>
                </a:cubicBezTo>
                <a:cubicBezTo>
                  <a:pt x="220" y="167"/>
                  <a:pt x="220" y="167"/>
                  <a:pt x="220" y="167"/>
                </a:cubicBezTo>
                <a:cubicBezTo>
                  <a:pt x="219" y="171"/>
                  <a:pt x="221" y="176"/>
                  <a:pt x="225" y="177"/>
                </a:cubicBezTo>
                <a:cubicBezTo>
                  <a:pt x="229" y="179"/>
                  <a:pt x="234" y="179"/>
                  <a:pt x="237" y="177"/>
                </a:cubicBezTo>
                <a:cubicBezTo>
                  <a:pt x="243" y="173"/>
                  <a:pt x="250" y="173"/>
                  <a:pt x="257" y="175"/>
                </a:cubicBezTo>
                <a:cubicBezTo>
                  <a:pt x="269" y="180"/>
                  <a:pt x="276" y="194"/>
                  <a:pt x="271" y="206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Freeform 877">
            <a:extLst>
              <a:ext uri="{FF2B5EF4-FFF2-40B4-BE49-F238E27FC236}">
                <a16:creationId xmlns:a16="http://schemas.microsoft.com/office/drawing/2014/main" id="{ADCE6FEA-B801-224F-80A1-D63CB19A56E7}"/>
              </a:ext>
            </a:extLst>
          </p:cNvPr>
          <p:cNvSpPr/>
          <p:nvPr/>
        </p:nvSpPr>
        <p:spPr bwMode="auto">
          <a:xfrm>
            <a:off x="2639910" y="1659368"/>
            <a:ext cx="887530" cy="1159515"/>
          </a:xfrm>
          <a:custGeom>
            <a:avLst/>
            <a:gdLst>
              <a:gd name="T0" fmla="*/ 246 w 248"/>
              <a:gd name="T1" fmla="*/ 205 h 324"/>
              <a:gd name="T2" fmla="*/ 241 w 248"/>
              <a:gd name="T3" fmla="*/ 242 h 324"/>
              <a:gd name="T4" fmla="*/ 146 w 248"/>
              <a:gd name="T5" fmla="*/ 258 h 324"/>
              <a:gd name="T6" fmla="*/ 139 w 248"/>
              <a:gd name="T7" fmla="*/ 267 h 324"/>
              <a:gd name="T8" fmla="*/ 146 w 248"/>
              <a:gd name="T9" fmla="*/ 278 h 324"/>
              <a:gd name="T10" fmla="*/ 157 w 248"/>
              <a:gd name="T11" fmla="*/ 294 h 324"/>
              <a:gd name="T12" fmla="*/ 137 w 248"/>
              <a:gd name="T13" fmla="*/ 322 h 324"/>
              <a:gd name="T14" fmla="*/ 110 w 248"/>
              <a:gd name="T15" fmla="*/ 302 h 324"/>
              <a:gd name="T16" fmla="*/ 115 w 248"/>
              <a:gd name="T17" fmla="*/ 283 h 324"/>
              <a:gd name="T18" fmla="*/ 118 w 248"/>
              <a:gd name="T19" fmla="*/ 271 h 324"/>
              <a:gd name="T20" fmla="*/ 109 w 248"/>
              <a:gd name="T21" fmla="*/ 264 h 324"/>
              <a:gd name="T22" fmla="*/ 109 w 248"/>
              <a:gd name="T23" fmla="*/ 264 h 324"/>
              <a:gd name="T24" fmla="*/ 0 w 248"/>
              <a:gd name="T25" fmla="*/ 282 h 324"/>
              <a:gd name="T26" fmla="*/ 38 w 248"/>
              <a:gd name="T27" fmla="*/ 182 h 324"/>
              <a:gd name="T28" fmla="*/ 38 w 248"/>
              <a:gd name="T29" fmla="*/ 183 h 324"/>
              <a:gd name="T30" fmla="*/ 58 w 248"/>
              <a:gd name="T31" fmla="*/ 203 h 324"/>
              <a:gd name="T32" fmla="*/ 103 w 248"/>
              <a:gd name="T33" fmla="*/ 183 h 324"/>
              <a:gd name="T34" fmla="*/ 83 w 248"/>
              <a:gd name="T35" fmla="*/ 138 h 324"/>
              <a:gd name="T36" fmla="*/ 54 w 248"/>
              <a:gd name="T37" fmla="*/ 140 h 324"/>
              <a:gd name="T38" fmla="*/ 54 w 248"/>
              <a:gd name="T39" fmla="*/ 141 h 324"/>
              <a:gd name="T40" fmla="*/ 107 w 248"/>
              <a:gd name="T41" fmla="*/ 0 h 324"/>
              <a:gd name="T42" fmla="*/ 139 w 248"/>
              <a:gd name="T43" fmla="*/ 14 h 324"/>
              <a:gd name="T44" fmla="*/ 246 w 248"/>
              <a:gd name="T45" fmla="*/ 205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48" h="324">
                <a:moveTo>
                  <a:pt x="246" y="205"/>
                </a:moveTo>
                <a:cubicBezTo>
                  <a:pt x="245" y="218"/>
                  <a:pt x="244" y="231"/>
                  <a:pt x="241" y="242"/>
                </a:cubicBezTo>
                <a:cubicBezTo>
                  <a:pt x="146" y="258"/>
                  <a:pt x="146" y="258"/>
                  <a:pt x="146" y="258"/>
                </a:cubicBezTo>
                <a:cubicBezTo>
                  <a:pt x="141" y="259"/>
                  <a:pt x="139" y="263"/>
                  <a:pt x="139" y="267"/>
                </a:cubicBezTo>
                <a:cubicBezTo>
                  <a:pt x="140" y="272"/>
                  <a:pt x="142" y="275"/>
                  <a:pt x="146" y="278"/>
                </a:cubicBezTo>
                <a:cubicBezTo>
                  <a:pt x="152" y="281"/>
                  <a:pt x="156" y="287"/>
                  <a:pt x="157" y="294"/>
                </a:cubicBezTo>
                <a:cubicBezTo>
                  <a:pt x="159" y="307"/>
                  <a:pt x="150" y="319"/>
                  <a:pt x="137" y="322"/>
                </a:cubicBezTo>
                <a:cubicBezTo>
                  <a:pt x="124" y="324"/>
                  <a:pt x="112" y="315"/>
                  <a:pt x="110" y="302"/>
                </a:cubicBezTo>
                <a:cubicBezTo>
                  <a:pt x="109" y="295"/>
                  <a:pt x="111" y="288"/>
                  <a:pt x="115" y="283"/>
                </a:cubicBezTo>
                <a:cubicBezTo>
                  <a:pt x="118" y="279"/>
                  <a:pt x="119" y="275"/>
                  <a:pt x="118" y="271"/>
                </a:cubicBezTo>
                <a:cubicBezTo>
                  <a:pt x="118" y="266"/>
                  <a:pt x="114" y="264"/>
                  <a:pt x="109" y="264"/>
                </a:cubicBezTo>
                <a:cubicBezTo>
                  <a:pt x="109" y="264"/>
                  <a:pt x="109" y="264"/>
                  <a:pt x="109" y="264"/>
                </a:cubicBezTo>
                <a:cubicBezTo>
                  <a:pt x="0" y="282"/>
                  <a:pt x="0" y="282"/>
                  <a:pt x="0" y="282"/>
                </a:cubicBezTo>
                <a:cubicBezTo>
                  <a:pt x="38" y="182"/>
                  <a:pt x="38" y="182"/>
                  <a:pt x="38" y="182"/>
                </a:cubicBezTo>
                <a:cubicBezTo>
                  <a:pt x="38" y="182"/>
                  <a:pt x="38" y="183"/>
                  <a:pt x="38" y="183"/>
                </a:cubicBezTo>
                <a:cubicBezTo>
                  <a:pt x="42" y="192"/>
                  <a:pt x="49" y="199"/>
                  <a:pt x="58" y="203"/>
                </a:cubicBezTo>
                <a:cubicBezTo>
                  <a:pt x="76" y="210"/>
                  <a:pt x="96" y="201"/>
                  <a:pt x="103" y="183"/>
                </a:cubicBezTo>
                <a:cubicBezTo>
                  <a:pt x="110" y="165"/>
                  <a:pt x="101" y="145"/>
                  <a:pt x="83" y="138"/>
                </a:cubicBezTo>
                <a:cubicBezTo>
                  <a:pt x="74" y="135"/>
                  <a:pt x="63" y="136"/>
                  <a:pt x="54" y="140"/>
                </a:cubicBezTo>
                <a:cubicBezTo>
                  <a:pt x="54" y="140"/>
                  <a:pt x="54" y="140"/>
                  <a:pt x="54" y="141"/>
                </a:cubicBezTo>
                <a:cubicBezTo>
                  <a:pt x="107" y="0"/>
                  <a:pt x="107" y="0"/>
                  <a:pt x="107" y="0"/>
                </a:cubicBezTo>
                <a:cubicBezTo>
                  <a:pt x="118" y="4"/>
                  <a:pt x="129" y="8"/>
                  <a:pt x="139" y="14"/>
                </a:cubicBezTo>
                <a:cubicBezTo>
                  <a:pt x="234" y="63"/>
                  <a:pt x="248" y="131"/>
                  <a:pt x="246" y="205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Freeform 878">
            <a:extLst>
              <a:ext uri="{FF2B5EF4-FFF2-40B4-BE49-F238E27FC236}">
                <a16:creationId xmlns:a16="http://schemas.microsoft.com/office/drawing/2014/main" id="{D262F639-0217-70F0-593B-8D03DA17F8E5}"/>
              </a:ext>
            </a:extLst>
          </p:cNvPr>
          <p:cNvSpPr/>
          <p:nvPr/>
        </p:nvSpPr>
        <p:spPr bwMode="auto">
          <a:xfrm>
            <a:off x="1720172" y="1952826"/>
            <a:ext cx="855321" cy="866058"/>
          </a:xfrm>
          <a:custGeom>
            <a:avLst/>
            <a:gdLst>
              <a:gd name="T0" fmla="*/ 134 w 239"/>
              <a:gd name="T1" fmla="*/ 220 h 242"/>
              <a:gd name="T2" fmla="*/ 141 w 239"/>
              <a:gd name="T3" fmla="*/ 192 h 242"/>
              <a:gd name="T4" fmla="*/ 102 w 239"/>
              <a:gd name="T5" fmla="*/ 164 h 242"/>
              <a:gd name="T6" fmla="*/ 73 w 239"/>
              <a:gd name="T7" fmla="*/ 203 h 242"/>
              <a:gd name="T8" fmla="*/ 89 w 239"/>
              <a:gd name="T9" fmla="*/ 227 h 242"/>
              <a:gd name="T10" fmla="*/ 90 w 239"/>
              <a:gd name="T11" fmla="*/ 227 h 242"/>
              <a:gd name="T12" fmla="*/ 0 w 239"/>
              <a:gd name="T13" fmla="*/ 242 h 242"/>
              <a:gd name="T14" fmla="*/ 10 w 239"/>
              <a:gd name="T15" fmla="*/ 225 h 242"/>
              <a:gd name="T16" fmla="*/ 47 w 239"/>
              <a:gd name="T17" fmla="*/ 168 h 242"/>
              <a:gd name="T18" fmla="*/ 50 w 239"/>
              <a:gd name="T19" fmla="*/ 149 h 242"/>
              <a:gd name="T20" fmla="*/ 73 w 239"/>
              <a:gd name="T21" fmla="*/ 0 h 242"/>
              <a:gd name="T22" fmla="*/ 145 w 239"/>
              <a:gd name="T23" fmla="*/ 89 h 242"/>
              <a:gd name="T24" fmla="*/ 157 w 239"/>
              <a:gd name="T25" fmla="*/ 90 h 242"/>
              <a:gd name="T26" fmla="*/ 162 w 239"/>
              <a:gd name="T27" fmla="*/ 79 h 242"/>
              <a:gd name="T28" fmla="*/ 171 w 239"/>
              <a:gd name="T29" fmla="*/ 61 h 242"/>
              <a:gd name="T30" fmla="*/ 205 w 239"/>
              <a:gd name="T31" fmla="*/ 64 h 242"/>
              <a:gd name="T32" fmla="*/ 201 w 239"/>
              <a:gd name="T33" fmla="*/ 98 h 242"/>
              <a:gd name="T34" fmla="*/ 182 w 239"/>
              <a:gd name="T35" fmla="*/ 103 h 242"/>
              <a:gd name="T36" fmla="*/ 170 w 239"/>
              <a:gd name="T37" fmla="*/ 106 h 242"/>
              <a:gd name="T38" fmla="*/ 169 w 239"/>
              <a:gd name="T39" fmla="*/ 117 h 242"/>
              <a:gd name="T40" fmla="*/ 239 w 239"/>
              <a:gd name="T41" fmla="*/ 203 h 242"/>
              <a:gd name="T42" fmla="*/ 133 w 239"/>
              <a:gd name="T43" fmla="*/ 220 h 242"/>
              <a:gd name="T44" fmla="*/ 134 w 239"/>
              <a:gd name="T45" fmla="*/ 22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9" h="242">
                <a:moveTo>
                  <a:pt x="134" y="220"/>
                </a:moveTo>
                <a:cubicBezTo>
                  <a:pt x="140" y="212"/>
                  <a:pt x="143" y="202"/>
                  <a:pt x="141" y="192"/>
                </a:cubicBezTo>
                <a:cubicBezTo>
                  <a:pt x="138" y="173"/>
                  <a:pt x="120" y="160"/>
                  <a:pt x="102" y="164"/>
                </a:cubicBezTo>
                <a:cubicBezTo>
                  <a:pt x="83" y="167"/>
                  <a:pt x="70" y="184"/>
                  <a:pt x="73" y="203"/>
                </a:cubicBezTo>
                <a:cubicBezTo>
                  <a:pt x="75" y="213"/>
                  <a:pt x="81" y="222"/>
                  <a:pt x="89" y="227"/>
                </a:cubicBezTo>
                <a:cubicBezTo>
                  <a:pt x="89" y="227"/>
                  <a:pt x="90" y="227"/>
                  <a:pt x="90" y="227"/>
                </a:cubicBezTo>
                <a:cubicBezTo>
                  <a:pt x="0" y="242"/>
                  <a:pt x="0" y="242"/>
                  <a:pt x="0" y="242"/>
                </a:cubicBezTo>
                <a:cubicBezTo>
                  <a:pt x="2" y="237"/>
                  <a:pt x="6" y="231"/>
                  <a:pt x="10" y="225"/>
                </a:cubicBezTo>
                <a:cubicBezTo>
                  <a:pt x="13" y="219"/>
                  <a:pt x="36" y="185"/>
                  <a:pt x="47" y="168"/>
                </a:cubicBezTo>
                <a:cubicBezTo>
                  <a:pt x="51" y="162"/>
                  <a:pt x="52" y="155"/>
                  <a:pt x="50" y="149"/>
                </a:cubicBezTo>
                <a:cubicBezTo>
                  <a:pt x="31" y="89"/>
                  <a:pt x="48" y="38"/>
                  <a:pt x="73" y="0"/>
                </a:cubicBezTo>
                <a:cubicBezTo>
                  <a:pt x="145" y="89"/>
                  <a:pt x="145" y="89"/>
                  <a:pt x="145" y="89"/>
                </a:cubicBezTo>
                <a:cubicBezTo>
                  <a:pt x="148" y="92"/>
                  <a:pt x="153" y="93"/>
                  <a:pt x="157" y="90"/>
                </a:cubicBezTo>
                <a:cubicBezTo>
                  <a:pt x="160" y="87"/>
                  <a:pt x="162" y="83"/>
                  <a:pt x="162" y="79"/>
                </a:cubicBezTo>
                <a:cubicBezTo>
                  <a:pt x="162" y="72"/>
                  <a:pt x="165" y="66"/>
                  <a:pt x="171" y="61"/>
                </a:cubicBezTo>
                <a:cubicBezTo>
                  <a:pt x="181" y="53"/>
                  <a:pt x="196" y="54"/>
                  <a:pt x="205" y="64"/>
                </a:cubicBezTo>
                <a:cubicBezTo>
                  <a:pt x="213" y="75"/>
                  <a:pt x="211" y="90"/>
                  <a:pt x="201" y="98"/>
                </a:cubicBezTo>
                <a:cubicBezTo>
                  <a:pt x="196" y="103"/>
                  <a:pt x="189" y="104"/>
                  <a:pt x="182" y="103"/>
                </a:cubicBezTo>
                <a:cubicBezTo>
                  <a:pt x="178" y="102"/>
                  <a:pt x="173" y="104"/>
                  <a:pt x="170" y="106"/>
                </a:cubicBezTo>
                <a:cubicBezTo>
                  <a:pt x="167" y="109"/>
                  <a:pt x="166" y="114"/>
                  <a:pt x="169" y="117"/>
                </a:cubicBezTo>
                <a:cubicBezTo>
                  <a:pt x="239" y="203"/>
                  <a:pt x="239" y="203"/>
                  <a:pt x="239" y="203"/>
                </a:cubicBezTo>
                <a:cubicBezTo>
                  <a:pt x="133" y="220"/>
                  <a:pt x="133" y="220"/>
                  <a:pt x="133" y="220"/>
                </a:cubicBezTo>
                <a:cubicBezTo>
                  <a:pt x="134" y="220"/>
                  <a:pt x="134" y="220"/>
                  <a:pt x="134" y="220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Freeform 879">
            <a:extLst>
              <a:ext uri="{FF2B5EF4-FFF2-40B4-BE49-F238E27FC236}">
                <a16:creationId xmlns:a16="http://schemas.microsoft.com/office/drawing/2014/main" id="{CA3A1198-8F1C-90EB-1F30-871F80D8721A}"/>
              </a:ext>
            </a:extLst>
          </p:cNvPr>
          <p:cNvSpPr/>
          <p:nvPr/>
        </p:nvSpPr>
        <p:spPr bwMode="auto">
          <a:xfrm>
            <a:off x="1684384" y="2568371"/>
            <a:ext cx="898266" cy="984156"/>
          </a:xfrm>
          <a:custGeom>
            <a:avLst/>
            <a:gdLst>
              <a:gd name="T0" fmla="*/ 251 w 251"/>
              <a:gd name="T1" fmla="*/ 41 h 275"/>
              <a:gd name="T2" fmla="*/ 213 w 251"/>
              <a:gd name="T3" fmla="*/ 141 h 275"/>
              <a:gd name="T4" fmla="*/ 212 w 251"/>
              <a:gd name="T5" fmla="*/ 141 h 275"/>
              <a:gd name="T6" fmla="*/ 192 w 251"/>
              <a:gd name="T7" fmla="*/ 120 h 275"/>
              <a:gd name="T8" fmla="*/ 148 w 251"/>
              <a:gd name="T9" fmla="*/ 141 h 275"/>
              <a:gd name="T10" fmla="*/ 168 w 251"/>
              <a:gd name="T11" fmla="*/ 185 h 275"/>
              <a:gd name="T12" fmla="*/ 196 w 251"/>
              <a:gd name="T13" fmla="*/ 183 h 275"/>
              <a:gd name="T14" fmla="*/ 197 w 251"/>
              <a:gd name="T15" fmla="*/ 183 h 275"/>
              <a:gd name="T16" fmla="*/ 168 w 251"/>
              <a:gd name="T17" fmla="*/ 261 h 275"/>
              <a:gd name="T18" fmla="*/ 81 w 251"/>
              <a:gd name="T19" fmla="*/ 269 h 275"/>
              <a:gd name="T20" fmla="*/ 51 w 251"/>
              <a:gd name="T21" fmla="*/ 229 h 275"/>
              <a:gd name="T22" fmla="*/ 46 w 251"/>
              <a:gd name="T23" fmla="*/ 199 h 275"/>
              <a:gd name="T24" fmla="*/ 42 w 251"/>
              <a:gd name="T25" fmla="*/ 182 h 275"/>
              <a:gd name="T26" fmla="*/ 60 w 251"/>
              <a:gd name="T27" fmla="*/ 173 h 275"/>
              <a:gd name="T28" fmla="*/ 44 w 251"/>
              <a:gd name="T29" fmla="*/ 164 h 275"/>
              <a:gd name="T30" fmla="*/ 38 w 251"/>
              <a:gd name="T31" fmla="*/ 145 h 275"/>
              <a:gd name="T32" fmla="*/ 42 w 251"/>
              <a:gd name="T33" fmla="*/ 124 h 275"/>
              <a:gd name="T34" fmla="*/ 13 w 251"/>
              <a:gd name="T35" fmla="*/ 109 h 275"/>
              <a:gd name="T36" fmla="*/ 5 w 251"/>
              <a:gd name="T37" fmla="*/ 82 h 275"/>
              <a:gd name="T38" fmla="*/ 105 w 251"/>
              <a:gd name="T39" fmla="*/ 65 h 275"/>
              <a:gd name="T40" fmla="*/ 112 w 251"/>
              <a:gd name="T41" fmla="*/ 56 h 275"/>
              <a:gd name="T42" fmla="*/ 105 w 251"/>
              <a:gd name="T43" fmla="*/ 46 h 275"/>
              <a:gd name="T44" fmla="*/ 94 w 251"/>
              <a:gd name="T45" fmla="*/ 29 h 275"/>
              <a:gd name="T46" fmla="*/ 113 w 251"/>
              <a:gd name="T47" fmla="*/ 2 h 275"/>
              <a:gd name="T48" fmla="*/ 141 w 251"/>
              <a:gd name="T49" fmla="*/ 22 h 275"/>
              <a:gd name="T50" fmla="*/ 136 w 251"/>
              <a:gd name="T51" fmla="*/ 41 h 275"/>
              <a:gd name="T52" fmla="*/ 132 w 251"/>
              <a:gd name="T53" fmla="*/ 53 h 275"/>
              <a:gd name="T54" fmla="*/ 142 w 251"/>
              <a:gd name="T55" fmla="*/ 59 h 275"/>
              <a:gd name="T56" fmla="*/ 251 w 251"/>
              <a:gd name="T57" fmla="*/ 41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51" h="275">
                <a:moveTo>
                  <a:pt x="251" y="41"/>
                </a:moveTo>
                <a:cubicBezTo>
                  <a:pt x="213" y="141"/>
                  <a:pt x="213" y="141"/>
                  <a:pt x="213" y="141"/>
                </a:cubicBezTo>
                <a:cubicBezTo>
                  <a:pt x="213" y="141"/>
                  <a:pt x="213" y="141"/>
                  <a:pt x="212" y="141"/>
                </a:cubicBezTo>
                <a:cubicBezTo>
                  <a:pt x="209" y="131"/>
                  <a:pt x="202" y="124"/>
                  <a:pt x="192" y="120"/>
                </a:cubicBezTo>
                <a:cubicBezTo>
                  <a:pt x="175" y="114"/>
                  <a:pt x="155" y="123"/>
                  <a:pt x="148" y="141"/>
                </a:cubicBezTo>
                <a:cubicBezTo>
                  <a:pt x="141" y="158"/>
                  <a:pt x="150" y="178"/>
                  <a:pt x="168" y="185"/>
                </a:cubicBezTo>
                <a:cubicBezTo>
                  <a:pt x="177" y="189"/>
                  <a:pt x="188" y="188"/>
                  <a:pt x="196" y="183"/>
                </a:cubicBezTo>
                <a:cubicBezTo>
                  <a:pt x="197" y="183"/>
                  <a:pt x="197" y="183"/>
                  <a:pt x="197" y="183"/>
                </a:cubicBezTo>
                <a:cubicBezTo>
                  <a:pt x="168" y="261"/>
                  <a:pt x="168" y="261"/>
                  <a:pt x="168" y="261"/>
                </a:cubicBezTo>
                <a:cubicBezTo>
                  <a:pt x="112" y="275"/>
                  <a:pt x="81" y="269"/>
                  <a:pt x="81" y="269"/>
                </a:cubicBezTo>
                <a:cubicBezTo>
                  <a:pt x="61" y="267"/>
                  <a:pt x="49" y="244"/>
                  <a:pt x="51" y="229"/>
                </a:cubicBezTo>
                <a:cubicBezTo>
                  <a:pt x="54" y="213"/>
                  <a:pt x="55" y="206"/>
                  <a:pt x="46" y="199"/>
                </a:cubicBezTo>
                <a:cubicBezTo>
                  <a:pt x="38" y="193"/>
                  <a:pt x="38" y="185"/>
                  <a:pt x="42" y="182"/>
                </a:cubicBezTo>
                <a:cubicBezTo>
                  <a:pt x="46" y="179"/>
                  <a:pt x="60" y="173"/>
                  <a:pt x="60" y="173"/>
                </a:cubicBezTo>
                <a:cubicBezTo>
                  <a:pt x="60" y="173"/>
                  <a:pt x="50" y="166"/>
                  <a:pt x="44" y="164"/>
                </a:cubicBezTo>
                <a:cubicBezTo>
                  <a:pt x="38" y="161"/>
                  <a:pt x="35" y="151"/>
                  <a:pt x="38" y="145"/>
                </a:cubicBezTo>
                <a:cubicBezTo>
                  <a:pt x="41" y="139"/>
                  <a:pt x="42" y="124"/>
                  <a:pt x="42" y="124"/>
                </a:cubicBezTo>
                <a:cubicBezTo>
                  <a:pt x="42" y="124"/>
                  <a:pt x="28" y="117"/>
                  <a:pt x="13" y="109"/>
                </a:cubicBezTo>
                <a:cubicBezTo>
                  <a:pt x="3" y="104"/>
                  <a:pt x="0" y="96"/>
                  <a:pt x="5" y="82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9" y="65"/>
                  <a:pt x="112" y="61"/>
                  <a:pt x="112" y="56"/>
                </a:cubicBezTo>
                <a:cubicBezTo>
                  <a:pt x="111" y="52"/>
                  <a:pt x="108" y="48"/>
                  <a:pt x="105" y="46"/>
                </a:cubicBezTo>
                <a:cubicBezTo>
                  <a:pt x="99" y="42"/>
                  <a:pt x="95" y="37"/>
                  <a:pt x="94" y="29"/>
                </a:cubicBezTo>
                <a:cubicBezTo>
                  <a:pt x="91" y="16"/>
                  <a:pt x="100" y="4"/>
                  <a:pt x="113" y="2"/>
                </a:cubicBezTo>
                <a:cubicBezTo>
                  <a:pt x="126" y="0"/>
                  <a:pt x="139" y="9"/>
                  <a:pt x="141" y="22"/>
                </a:cubicBezTo>
                <a:cubicBezTo>
                  <a:pt x="142" y="29"/>
                  <a:pt x="140" y="36"/>
                  <a:pt x="136" y="41"/>
                </a:cubicBezTo>
                <a:cubicBezTo>
                  <a:pt x="133" y="44"/>
                  <a:pt x="132" y="49"/>
                  <a:pt x="132" y="53"/>
                </a:cubicBezTo>
                <a:cubicBezTo>
                  <a:pt x="133" y="57"/>
                  <a:pt x="137" y="60"/>
                  <a:pt x="142" y="59"/>
                </a:cubicBezTo>
                <a:lnTo>
                  <a:pt x="251" y="41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Freeform 880">
            <a:extLst>
              <a:ext uri="{FF2B5EF4-FFF2-40B4-BE49-F238E27FC236}">
                <a16:creationId xmlns:a16="http://schemas.microsoft.com/office/drawing/2014/main" id="{51B4DB09-14BB-551F-5C2B-0D801716B1DA}"/>
              </a:ext>
            </a:extLst>
          </p:cNvPr>
          <p:cNvSpPr/>
          <p:nvPr/>
        </p:nvSpPr>
        <p:spPr bwMode="auto">
          <a:xfrm>
            <a:off x="2231933" y="2729415"/>
            <a:ext cx="1012786" cy="1127306"/>
          </a:xfrm>
          <a:custGeom>
            <a:avLst/>
            <a:gdLst>
              <a:gd name="T0" fmla="*/ 283 w 283"/>
              <a:gd name="T1" fmla="*/ 215 h 315"/>
              <a:gd name="T2" fmla="*/ 283 w 283"/>
              <a:gd name="T3" fmla="*/ 287 h 315"/>
              <a:gd name="T4" fmla="*/ 150 w 283"/>
              <a:gd name="T5" fmla="*/ 315 h 315"/>
              <a:gd name="T6" fmla="*/ 17 w 283"/>
              <a:gd name="T7" fmla="*/ 287 h 315"/>
              <a:gd name="T8" fmla="*/ 17 w 283"/>
              <a:gd name="T9" fmla="*/ 241 h 315"/>
              <a:gd name="T10" fmla="*/ 55 w 283"/>
              <a:gd name="T11" fmla="*/ 138 h 315"/>
              <a:gd name="T12" fmla="*/ 51 w 283"/>
              <a:gd name="T13" fmla="*/ 128 h 315"/>
              <a:gd name="T14" fmla="*/ 38 w 283"/>
              <a:gd name="T15" fmla="*/ 129 h 315"/>
              <a:gd name="T16" fmla="*/ 19 w 283"/>
              <a:gd name="T17" fmla="*/ 130 h 315"/>
              <a:gd name="T18" fmla="*/ 5 w 283"/>
              <a:gd name="T19" fmla="*/ 99 h 315"/>
              <a:gd name="T20" fmla="*/ 36 w 283"/>
              <a:gd name="T21" fmla="*/ 85 h 315"/>
              <a:gd name="T22" fmla="*/ 50 w 283"/>
              <a:gd name="T23" fmla="*/ 99 h 315"/>
              <a:gd name="T24" fmla="*/ 58 w 283"/>
              <a:gd name="T25" fmla="*/ 108 h 315"/>
              <a:gd name="T26" fmla="*/ 69 w 283"/>
              <a:gd name="T27" fmla="*/ 104 h 315"/>
              <a:gd name="T28" fmla="*/ 108 w 283"/>
              <a:gd name="T29" fmla="*/ 0 h 315"/>
              <a:gd name="T30" fmla="*/ 175 w 283"/>
              <a:gd name="T31" fmla="*/ 83 h 315"/>
              <a:gd name="T32" fmla="*/ 174 w 283"/>
              <a:gd name="T33" fmla="*/ 83 h 315"/>
              <a:gd name="T34" fmla="*/ 147 w 283"/>
              <a:gd name="T35" fmla="*/ 90 h 315"/>
              <a:gd name="T36" fmla="*/ 142 w 283"/>
              <a:gd name="T37" fmla="*/ 139 h 315"/>
              <a:gd name="T38" fmla="*/ 191 w 283"/>
              <a:gd name="T39" fmla="*/ 144 h 315"/>
              <a:gd name="T40" fmla="*/ 203 w 283"/>
              <a:gd name="T41" fmla="*/ 118 h 315"/>
              <a:gd name="T42" fmla="*/ 203 w 283"/>
              <a:gd name="T43" fmla="*/ 117 h 315"/>
              <a:gd name="T44" fmla="*/ 283 w 283"/>
              <a:gd name="T45" fmla="*/ 215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3" h="315">
                <a:moveTo>
                  <a:pt x="283" y="215"/>
                </a:moveTo>
                <a:cubicBezTo>
                  <a:pt x="283" y="248"/>
                  <a:pt x="283" y="287"/>
                  <a:pt x="283" y="287"/>
                </a:cubicBezTo>
                <a:cubicBezTo>
                  <a:pt x="283" y="287"/>
                  <a:pt x="244" y="315"/>
                  <a:pt x="150" y="315"/>
                </a:cubicBezTo>
                <a:cubicBezTo>
                  <a:pt x="56" y="315"/>
                  <a:pt x="17" y="287"/>
                  <a:pt x="17" y="287"/>
                </a:cubicBezTo>
                <a:cubicBezTo>
                  <a:pt x="17" y="241"/>
                  <a:pt x="17" y="241"/>
                  <a:pt x="17" y="241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7" y="134"/>
                  <a:pt x="55" y="130"/>
                  <a:pt x="51" y="128"/>
                </a:cubicBezTo>
                <a:cubicBezTo>
                  <a:pt x="47" y="127"/>
                  <a:pt x="42" y="127"/>
                  <a:pt x="38" y="129"/>
                </a:cubicBezTo>
                <a:cubicBezTo>
                  <a:pt x="33" y="132"/>
                  <a:pt x="25" y="133"/>
                  <a:pt x="19" y="130"/>
                </a:cubicBezTo>
                <a:cubicBezTo>
                  <a:pt x="6" y="126"/>
                  <a:pt x="0" y="112"/>
                  <a:pt x="5" y="99"/>
                </a:cubicBezTo>
                <a:cubicBezTo>
                  <a:pt x="9" y="87"/>
                  <a:pt x="23" y="81"/>
                  <a:pt x="36" y="85"/>
                </a:cubicBezTo>
                <a:cubicBezTo>
                  <a:pt x="42" y="88"/>
                  <a:pt x="47" y="93"/>
                  <a:pt x="50" y="99"/>
                </a:cubicBezTo>
                <a:cubicBezTo>
                  <a:pt x="51" y="103"/>
                  <a:pt x="54" y="107"/>
                  <a:pt x="58" y="108"/>
                </a:cubicBezTo>
                <a:cubicBezTo>
                  <a:pt x="62" y="110"/>
                  <a:pt x="67" y="108"/>
                  <a:pt x="69" y="104"/>
                </a:cubicBezTo>
                <a:cubicBezTo>
                  <a:pt x="108" y="0"/>
                  <a:pt x="108" y="0"/>
                  <a:pt x="108" y="0"/>
                </a:cubicBezTo>
                <a:cubicBezTo>
                  <a:pt x="175" y="83"/>
                  <a:pt x="175" y="83"/>
                  <a:pt x="175" y="83"/>
                </a:cubicBezTo>
                <a:cubicBezTo>
                  <a:pt x="175" y="83"/>
                  <a:pt x="175" y="83"/>
                  <a:pt x="174" y="83"/>
                </a:cubicBezTo>
                <a:cubicBezTo>
                  <a:pt x="165" y="81"/>
                  <a:pt x="155" y="84"/>
                  <a:pt x="147" y="90"/>
                </a:cubicBezTo>
                <a:cubicBezTo>
                  <a:pt x="132" y="102"/>
                  <a:pt x="130" y="124"/>
                  <a:pt x="142" y="139"/>
                </a:cubicBezTo>
                <a:cubicBezTo>
                  <a:pt x="154" y="154"/>
                  <a:pt x="176" y="156"/>
                  <a:pt x="191" y="144"/>
                </a:cubicBezTo>
                <a:cubicBezTo>
                  <a:pt x="198" y="137"/>
                  <a:pt x="203" y="128"/>
                  <a:pt x="203" y="118"/>
                </a:cubicBezTo>
                <a:cubicBezTo>
                  <a:pt x="203" y="118"/>
                  <a:pt x="203" y="117"/>
                  <a:pt x="203" y="117"/>
                </a:cubicBezTo>
                <a:lnTo>
                  <a:pt x="283" y="215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Freeform 881">
            <a:extLst>
              <a:ext uri="{FF2B5EF4-FFF2-40B4-BE49-F238E27FC236}">
                <a16:creationId xmlns:a16="http://schemas.microsoft.com/office/drawing/2014/main" id="{5356D441-C789-3DFA-FDB5-AE2CAF57D83D}"/>
              </a:ext>
            </a:extLst>
          </p:cNvPr>
          <p:cNvSpPr/>
          <p:nvPr/>
        </p:nvSpPr>
        <p:spPr bwMode="auto">
          <a:xfrm>
            <a:off x="2647068" y="2568371"/>
            <a:ext cx="848164" cy="869636"/>
          </a:xfrm>
          <a:custGeom>
            <a:avLst/>
            <a:gdLst>
              <a:gd name="T0" fmla="*/ 237 w 237"/>
              <a:gd name="T1" fmla="*/ 0 h 243"/>
              <a:gd name="T2" fmla="*/ 190 w 237"/>
              <a:gd name="T3" fmla="*/ 101 h 243"/>
              <a:gd name="T4" fmla="*/ 167 w 237"/>
              <a:gd name="T5" fmla="*/ 223 h 243"/>
              <a:gd name="T6" fmla="*/ 167 w 237"/>
              <a:gd name="T7" fmla="*/ 243 h 243"/>
              <a:gd name="T8" fmla="*/ 93 w 237"/>
              <a:gd name="T9" fmla="*/ 153 h 243"/>
              <a:gd name="T10" fmla="*/ 82 w 237"/>
              <a:gd name="T11" fmla="*/ 152 h 243"/>
              <a:gd name="T12" fmla="*/ 77 w 237"/>
              <a:gd name="T13" fmla="*/ 163 h 243"/>
              <a:gd name="T14" fmla="*/ 68 w 237"/>
              <a:gd name="T15" fmla="*/ 181 h 243"/>
              <a:gd name="T16" fmla="*/ 34 w 237"/>
              <a:gd name="T17" fmla="*/ 177 h 243"/>
              <a:gd name="T18" fmla="*/ 38 w 237"/>
              <a:gd name="T19" fmla="*/ 143 h 243"/>
              <a:gd name="T20" fmla="*/ 57 w 237"/>
              <a:gd name="T21" fmla="*/ 138 h 243"/>
              <a:gd name="T22" fmla="*/ 69 w 237"/>
              <a:gd name="T23" fmla="*/ 135 h 243"/>
              <a:gd name="T24" fmla="*/ 70 w 237"/>
              <a:gd name="T25" fmla="*/ 124 h 243"/>
              <a:gd name="T26" fmla="*/ 0 w 237"/>
              <a:gd name="T27" fmla="*/ 38 h 243"/>
              <a:gd name="T28" fmla="*/ 105 w 237"/>
              <a:gd name="T29" fmla="*/ 21 h 243"/>
              <a:gd name="T30" fmla="*/ 105 w 237"/>
              <a:gd name="T31" fmla="*/ 22 h 243"/>
              <a:gd name="T32" fmla="*/ 97 w 237"/>
              <a:gd name="T33" fmla="*/ 49 h 243"/>
              <a:gd name="T34" fmla="*/ 137 w 237"/>
              <a:gd name="T35" fmla="*/ 78 h 243"/>
              <a:gd name="T36" fmla="*/ 166 w 237"/>
              <a:gd name="T37" fmla="*/ 38 h 243"/>
              <a:gd name="T38" fmla="*/ 150 w 237"/>
              <a:gd name="T39" fmla="*/ 15 h 243"/>
              <a:gd name="T40" fmla="*/ 149 w 237"/>
              <a:gd name="T41" fmla="*/ 14 h 243"/>
              <a:gd name="T42" fmla="*/ 237 w 237"/>
              <a:gd name="T43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7" h="243">
                <a:moveTo>
                  <a:pt x="237" y="0"/>
                </a:moveTo>
                <a:cubicBezTo>
                  <a:pt x="225" y="46"/>
                  <a:pt x="203" y="77"/>
                  <a:pt x="190" y="101"/>
                </a:cubicBezTo>
                <a:cubicBezTo>
                  <a:pt x="173" y="133"/>
                  <a:pt x="167" y="195"/>
                  <a:pt x="167" y="223"/>
                </a:cubicBezTo>
                <a:cubicBezTo>
                  <a:pt x="167" y="243"/>
                  <a:pt x="167" y="243"/>
                  <a:pt x="167" y="243"/>
                </a:cubicBezTo>
                <a:cubicBezTo>
                  <a:pt x="93" y="153"/>
                  <a:pt x="93" y="153"/>
                  <a:pt x="93" y="153"/>
                </a:cubicBezTo>
                <a:cubicBezTo>
                  <a:pt x="91" y="149"/>
                  <a:pt x="86" y="149"/>
                  <a:pt x="82" y="152"/>
                </a:cubicBezTo>
                <a:cubicBezTo>
                  <a:pt x="79" y="154"/>
                  <a:pt x="77" y="158"/>
                  <a:pt x="77" y="163"/>
                </a:cubicBezTo>
                <a:cubicBezTo>
                  <a:pt x="76" y="169"/>
                  <a:pt x="74" y="176"/>
                  <a:pt x="68" y="181"/>
                </a:cubicBezTo>
                <a:cubicBezTo>
                  <a:pt x="58" y="189"/>
                  <a:pt x="43" y="187"/>
                  <a:pt x="34" y="177"/>
                </a:cubicBezTo>
                <a:cubicBezTo>
                  <a:pt x="26" y="167"/>
                  <a:pt x="27" y="152"/>
                  <a:pt x="38" y="143"/>
                </a:cubicBezTo>
                <a:cubicBezTo>
                  <a:pt x="43" y="139"/>
                  <a:pt x="50" y="137"/>
                  <a:pt x="57" y="138"/>
                </a:cubicBezTo>
                <a:cubicBezTo>
                  <a:pt x="61" y="139"/>
                  <a:pt x="65" y="138"/>
                  <a:pt x="69" y="135"/>
                </a:cubicBezTo>
                <a:cubicBezTo>
                  <a:pt x="72" y="132"/>
                  <a:pt x="73" y="127"/>
                  <a:pt x="70" y="124"/>
                </a:cubicBezTo>
                <a:cubicBezTo>
                  <a:pt x="0" y="38"/>
                  <a:pt x="0" y="38"/>
                  <a:pt x="0" y="38"/>
                </a:cubicBezTo>
                <a:cubicBezTo>
                  <a:pt x="105" y="21"/>
                  <a:pt x="105" y="21"/>
                  <a:pt x="105" y="21"/>
                </a:cubicBezTo>
                <a:cubicBezTo>
                  <a:pt x="105" y="21"/>
                  <a:pt x="105" y="22"/>
                  <a:pt x="105" y="22"/>
                </a:cubicBezTo>
                <a:cubicBezTo>
                  <a:pt x="99" y="30"/>
                  <a:pt x="96" y="40"/>
                  <a:pt x="97" y="49"/>
                </a:cubicBezTo>
                <a:cubicBezTo>
                  <a:pt x="101" y="68"/>
                  <a:pt x="118" y="81"/>
                  <a:pt x="137" y="78"/>
                </a:cubicBezTo>
                <a:cubicBezTo>
                  <a:pt x="156" y="75"/>
                  <a:pt x="169" y="57"/>
                  <a:pt x="166" y="38"/>
                </a:cubicBezTo>
                <a:cubicBezTo>
                  <a:pt x="164" y="28"/>
                  <a:pt x="158" y="20"/>
                  <a:pt x="150" y="15"/>
                </a:cubicBezTo>
                <a:cubicBezTo>
                  <a:pt x="149" y="14"/>
                  <a:pt x="149" y="14"/>
                  <a:pt x="149" y="14"/>
                </a:cubicBezTo>
                <a:lnTo>
                  <a:pt x="237" y="0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Freeform 882">
            <a:extLst>
              <a:ext uri="{FF2B5EF4-FFF2-40B4-BE49-F238E27FC236}">
                <a16:creationId xmlns:a16="http://schemas.microsoft.com/office/drawing/2014/main" id="{FE2E6898-4585-A5E6-71E7-B2C7352F6DA3}"/>
              </a:ext>
            </a:extLst>
          </p:cNvPr>
          <p:cNvSpPr/>
          <p:nvPr/>
        </p:nvSpPr>
        <p:spPr bwMode="auto">
          <a:xfrm>
            <a:off x="4295083" y="1562742"/>
            <a:ext cx="984156" cy="1091519"/>
          </a:xfrm>
          <a:custGeom>
            <a:avLst/>
            <a:gdLst>
              <a:gd name="T0" fmla="*/ 271 w 275"/>
              <a:gd name="T1" fmla="*/ 206 h 305"/>
              <a:gd name="T2" fmla="*/ 240 w 275"/>
              <a:gd name="T3" fmla="*/ 220 h 305"/>
              <a:gd name="T4" fmla="*/ 226 w 275"/>
              <a:gd name="T5" fmla="*/ 206 h 305"/>
              <a:gd name="T6" fmla="*/ 217 w 275"/>
              <a:gd name="T7" fmla="*/ 197 h 305"/>
              <a:gd name="T8" fmla="*/ 207 w 275"/>
              <a:gd name="T9" fmla="*/ 202 h 305"/>
              <a:gd name="T10" fmla="*/ 168 w 275"/>
              <a:gd name="T11" fmla="*/ 305 h 305"/>
              <a:gd name="T12" fmla="*/ 100 w 275"/>
              <a:gd name="T13" fmla="*/ 223 h 305"/>
              <a:gd name="T14" fmla="*/ 101 w 275"/>
              <a:gd name="T15" fmla="*/ 223 h 305"/>
              <a:gd name="T16" fmla="*/ 129 w 275"/>
              <a:gd name="T17" fmla="*/ 215 h 305"/>
              <a:gd name="T18" fmla="*/ 133 w 275"/>
              <a:gd name="T19" fmla="*/ 167 h 305"/>
              <a:gd name="T20" fmla="*/ 85 w 275"/>
              <a:gd name="T21" fmla="*/ 162 h 305"/>
              <a:gd name="T22" fmla="*/ 72 w 275"/>
              <a:gd name="T23" fmla="*/ 187 h 305"/>
              <a:gd name="T24" fmla="*/ 72 w 275"/>
              <a:gd name="T25" fmla="*/ 188 h 305"/>
              <a:gd name="T26" fmla="*/ 0 w 275"/>
              <a:gd name="T27" fmla="*/ 100 h 305"/>
              <a:gd name="T28" fmla="*/ 49 w 275"/>
              <a:gd name="T29" fmla="*/ 50 h 305"/>
              <a:gd name="T30" fmla="*/ 274 w 275"/>
              <a:gd name="T31" fmla="*/ 24 h 305"/>
              <a:gd name="T32" fmla="*/ 220 w 275"/>
              <a:gd name="T33" fmla="*/ 167 h 305"/>
              <a:gd name="T34" fmla="*/ 220 w 275"/>
              <a:gd name="T35" fmla="*/ 167 h 305"/>
              <a:gd name="T36" fmla="*/ 225 w 275"/>
              <a:gd name="T37" fmla="*/ 177 h 305"/>
              <a:gd name="T38" fmla="*/ 237 w 275"/>
              <a:gd name="T39" fmla="*/ 177 h 305"/>
              <a:gd name="T40" fmla="*/ 257 w 275"/>
              <a:gd name="T41" fmla="*/ 175 h 305"/>
              <a:gd name="T42" fmla="*/ 271 w 275"/>
              <a:gd name="T43" fmla="*/ 206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5" h="305">
                <a:moveTo>
                  <a:pt x="271" y="206"/>
                </a:moveTo>
                <a:cubicBezTo>
                  <a:pt x="266" y="219"/>
                  <a:pt x="252" y="225"/>
                  <a:pt x="240" y="220"/>
                </a:cubicBezTo>
                <a:cubicBezTo>
                  <a:pt x="233" y="218"/>
                  <a:pt x="228" y="212"/>
                  <a:pt x="226" y="206"/>
                </a:cubicBezTo>
                <a:cubicBezTo>
                  <a:pt x="224" y="202"/>
                  <a:pt x="221" y="199"/>
                  <a:pt x="217" y="197"/>
                </a:cubicBezTo>
                <a:cubicBezTo>
                  <a:pt x="213" y="196"/>
                  <a:pt x="208" y="198"/>
                  <a:pt x="207" y="202"/>
                </a:cubicBezTo>
                <a:cubicBezTo>
                  <a:pt x="168" y="305"/>
                  <a:pt x="168" y="305"/>
                  <a:pt x="168" y="305"/>
                </a:cubicBezTo>
                <a:cubicBezTo>
                  <a:pt x="100" y="223"/>
                  <a:pt x="100" y="223"/>
                  <a:pt x="100" y="223"/>
                </a:cubicBezTo>
                <a:cubicBezTo>
                  <a:pt x="100" y="223"/>
                  <a:pt x="101" y="223"/>
                  <a:pt x="101" y="223"/>
                </a:cubicBezTo>
                <a:cubicBezTo>
                  <a:pt x="111" y="224"/>
                  <a:pt x="121" y="222"/>
                  <a:pt x="129" y="215"/>
                </a:cubicBezTo>
                <a:cubicBezTo>
                  <a:pt x="143" y="203"/>
                  <a:pt x="145" y="181"/>
                  <a:pt x="133" y="167"/>
                </a:cubicBezTo>
                <a:cubicBezTo>
                  <a:pt x="121" y="152"/>
                  <a:pt x="99" y="150"/>
                  <a:pt x="85" y="162"/>
                </a:cubicBezTo>
                <a:cubicBezTo>
                  <a:pt x="77" y="168"/>
                  <a:pt x="72" y="177"/>
                  <a:pt x="72" y="187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0" y="100"/>
                  <a:pt x="0" y="100"/>
                  <a:pt x="0" y="100"/>
                </a:cubicBezTo>
                <a:cubicBezTo>
                  <a:pt x="16" y="78"/>
                  <a:pt x="34" y="61"/>
                  <a:pt x="49" y="50"/>
                </a:cubicBezTo>
                <a:cubicBezTo>
                  <a:pt x="83" y="24"/>
                  <a:pt x="186" y="0"/>
                  <a:pt x="274" y="24"/>
                </a:cubicBezTo>
                <a:cubicBezTo>
                  <a:pt x="220" y="167"/>
                  <a:pt x="220" y="167"/>
                  <a:pt x="220" y="167"/>
                </a:cubicBezTo>
                <a:cubicBezTo>
                  <a:pt x="220" y="167"/>
                  <a:pt x="220" y="167"/>
                  <a:pt x="220" y="167"/>
                </a:cubicBezTo>
                <a:cubicBezTo>
                  <a:pt x="218" y="171"/>
                  <a:pt x="220" y="176"/>
                  <a:pt x="225" y="177"/>
                </a:cubicBezTo>
                <a:cubicBezTo>
                  <a:pt x="229" y="179"/>
                  <a:pt x="233" y="179"/>
                  <a:pt x="237" y="177"/>
                </a:cubicBezTo>
                <a:cubicBezTo>
                  <a:pt x="243" y="173"/>
                  <a:pt x="250" y="173"/>
                  <a:pt x="257" y="175"/>
                </a:cubicBezTo>
                <a:cubicBezTo>
                  <a:pt x="269" y="180"/>
                  <a:pt x="275" y="194"/>
                  <a:pt x="271" y="206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Freeform 883">
            <a:extLst>
              <a:ext uri="{FF2B5EF4-FFF2-40B4-BE49-F238E27FC236}">
                <a16:creationId xmlns:a16="http://schemas.microsoft.com/office/drawing/2014/main" id="{552F4A4D-F5BD-667C-744E-7D40BF096D86}"/>
              </a:ext>
            </a:extLst>
          </p:cNvPr>
          <p:cNvSpPr/>
          <p:nvPr/>
        </p:nvSpPr>
        <p:spPr bwMode="auto">
          <a:xfrm>
            <a:off x="4932101" y="1659368"/>
            <a:ext cx="887530" cy="1159515"/>
          </a:xfrm>
          <a:custGeom>
            <a:avLst/>
            <a:gdLst>
              <a:gd name="T0" fmla="*/ 245 w 248"/>
              <a:gd name="T1" fmla="*/ 205 h 324"/>
              <a:gd name="T2" fmla="*/ 241 w 248"/>
              <a:gd name="T3" fmla="*/ 242 h 324"/>
              <a:gd name="T4" fmla="*/ 145 w 248"/>
              <a:gd name="T5" fmla="*/ 258 h 324"/>
              <a:gd name="T6" fmla="*/ 139 w 248"/>
              <a:gd name="T7" fmla="*/ 267 h 324"/>
              <a:gd name="T8" fmla="*/ 146 w 248"/>
              <a:gd name="T9" fmla="*/ 278 h 324"/>
              <a:gd name="T10" fmla="*/ 157 w 248"/>
              <a:gd name="T11" fmla="*/ 294 h 324"/>
              <a:gd name="T12" fmla="*/ 137 w 248"/>
              <a:gd name="T13" fmla="*/ 322 h 324"/>
              <a:gd name="T14" fmla="*/ 110 w 248"/>
              <a:gd name="T15" fmla="*/ 302 h 324"/>
              <a:gd name="T16" fmla="*/ 115 w 248"/>
              <a:gd name="T17" fmla="*/ 283 h 324"/>
              <a:gd name="T18" fmla="*/ 118 w 248"/>
              <a:gd name="T19" fmla="*/ 271 h 324"/>
              <a:gd name="T20" fmla="*/ 109 w 248"/>
              <a:gd name="T21" fmla="*/ 264 h 324"/>
              <a:gd name="T22" fmla="*/ 109 w 248"/>
              <a:gd name="T23" fmla="*/ 264 h 324"/>
              <a:gd name="T24" fmla="*/ 0 w 248"/>
              <a:gd name="T25" fmla="*/ 282 h 324"/>
              <a:gd name="T26" fmla="*/ 37 w 248"/>
              <a:gd name="T27" fmla="*/ 182 h 324"/>
              <a:gd name="T28" fmla="*/ 38 w 248"/>
              <a:gd name="T29" fmla="*/ 183 h 324"/>
              <a:gd name="T30" fmla="*/ 58 w 248"/>
              <a:gd name="T31" fmla="*/ 203 h 324"/>
              <a:gd name="T32" fmla="*/ 103 w 248"/>
              <a:gd name="T33" fmla="*/ 183 h 324"/>
              <a:gd name="T34" fmla="*/ 82 w 248"/>
              <a:gd name="T35" fmla="*/ 138 h 324"/>
              <a:gd name="T36" fmla="*/ 54 w 248"/>
              <a:gd name="T37" fmla="*/ 140 h 324"/>
              <a:gd name="T38" fmla="*/ 53 w 248"/>
              <a:gd name="T39" fmla="*/ 141 h 324"/>
              <a:gd name="T40" fmla="*/ 106 w 248"/>
              <a:gd name="T41" fmla="*/ 0 h 324"/>
              <a:gd name="T42" fmla="*/ 139 w 248"/>
              <a:gd name="T43" fmla="*/ 14 h 324"/>
              <a:gd name="T44" fmla="*/ 245 w 248"/>
              <a:gd name="T45" fmla="*/ 205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48" h="324">
                <a:moveTo>
                  <a:pt x="245" y="205"/>
                </a:moveTo>
                <a:cubicBezTo>
                  <a:pt x="245" y="218"/>
                  <a:pt x="243" y="231"/>
                  <a:pt x="241" y="242"/>
                </a:cubicBezTo>
                <a:cubicBezTo>
                  <a:pt x="145" y="258"/>
                  <a:pt x="145" y="258"/>
                  <a:pt x="145" y="258"/>
                </a:cubicBezTo>
                <a:cubicBezTo>
                  <a:pt x="141" y="259"/>
                  <a:pt x="138" y="263"/>
                  <a:pt x="139" y="267"/>
                </a:cubicBezTo>
                <a:cubicBezTo>
                  <a:pt x="140" y="272"/>
                  <a:pt x="142" y="275"/>
                  <a:pt x="146" y="278"/>
                </a:cubicBezTo>
                <a:cubicBezTo>
                  <a:pt x="151" y="281"/>
                  <a:pt x="156" y="287"/>
                  <a:pt x="157" y="294"/>
                </a:cubicBezTo>
                <a:cubicBezTo>
                  <a:pt x="159" y="307"/>
                  <a:pt x="150" y="319"/>
                  <a:pt x="137" y="322"/>
                </a:cubicBezTo>
                <a:cubicBezTo>
                  <a:pt x="124" y="324"/>
                  <a:pt x="112" y="315"/>
                  <a:pt x="110" y="302"/>
                </a:cubicBezTo>
                <a:cubicBezTo>
                  <a:pt x="108" y="295"/>
                  <a:pt x="110" y="288"/>
                  <a:pt x="115" y="283"/>
                </a:cubicBezTo>
                <a:cubicBezTo>
                  <a:pt x="117" y="279"/>
                  <a:pt x="119" y="275"/>
                  <a:pt x="118" y="271"/>
                </a:cubicBezTo>
                <a:cubicBezTo>
                  <a:pt x="117" y="266"/>
                  <a:pt x="113" y="264"/>
                  <a:pt x="109" y="264"/>
                </a:cubicBezTo>
                <a:cubicBezTo>
                  <a:pt x="109" y="264"/>
                  <a:pt x="109" y="264"/>
                  <a:pt x="109" y="264"/>
                </a:cubicBezTo>
                <a:cubicBezTo>
                  <a:pt x="0" y="282"/>
                  <a:pt x="0" y="282"/>
                  <a:pt x="0" y="282"/>
                </a:cubicBezTo>
                <a:cubicBezTo>
                  <a:pt x="37" y="182"/>
                  <a:pt x="37" y="182"/>
                  <a:pt x="37" y="182"/>
                </a:cubicBezTo>
                <a:cubicBezTo>
                  <a:pt x="38" y="182"/>
                  <a:pt x="38" y="183"/>
                  <a:pt x="38" y="183"/>
                </a:cubicBezTo>
                <a:cubicBezTo>
                  <a:pt x="41" y="192"/>
                  <a:pt x="49" y="199"/>
                  <a:pt x="58" y="203"/>
                </a:cubicBezTo>
                <a:cubicBezTo>
                  <a:pt x="76" y="210"/>
                  <a:pt x="96" y="201"/>
                  <a:pt x="103" y="183"/>
                </a:cubicBezTo>
                <a:cubicBezTo>
                  <a:pt x="109" y="165"/>
                  <a:pt x="100" y="145"/>
                  <a:pt x="82" y="138"/>
                </a:cubicBezTo>
                <a:cubicBezTo>
                  <a:pt x="73" y="135"/>
                  <a:pt x="63" y="136"/>
                  <a:pt x="54" y="140"/>
                </a:cubicBezTo>
                <a:cubicBezTo>
                  <a:pt x="54" y="140"/>
                  <a:pt x="53" y="140"/>
                  <a:pt x="53" y="141"/>
                </a:cubicBezTo>
                <a:cubicBezTo>
                  <a:pt x="106" y="0"/>
                  <a:pt x="106" y="0"/>
                  <a:pt x="106" y="0"/>
                </a:cubicBezTo>
                <a:cubicBezTo>
                  <a:pt x="117" y="4"/>
                  <a:pt x="129" y="8"/>
                  <a:pt x="139" y="14"/>
                </a:cubicBezTo>
                <a:cubicBezTo>
                  <a:pt x="233" y="63"/>
                  <a:pt x="248" y="131"/>
                  <a:pt x="245" y="205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Freeform 884">
            <a:extLst>
              <a:ext uri="{FF2B5EF4-FFF2-40B4-BE49-F238E27FC236}">
                <a16:creationId xmlns:a16="http://schemas.microsoft.com/office/drawing/2014/main" id="{AE52DBB6-1113-37FF-AEFB-6F846AEE0AE9}"/>
              </a:ext>
            </a:extLst>
          </p:cNvPr>
          <p:cNvSpPr/>
          <p:nvPr/>
        </p:nvSpPr>
        <p:spPr bwMode="auto">
          <a:xfrm>
            <a:off x="4008783" y="1952826"/>
            <a:ext cx="858900" cy="866058"/>
          </a:xfrm>
          <a:custGeom>
            <a:avLst/>
            <a:gdLst>
              <a:gd name="T0" fmla="*/ 135 w 240"/>
              <a:gd name="T1" fmla="*/ 220 h 242"/>
              <a:gd name="T2" fmla="*/ 142 w 240"/>
              <a:gd name="T3" fmla="*/ 192 h 242"/>
              <a:gd name="T4" fmla="*/ 102 w 240"/>
              <a:gd name="T5" fmla="*/ 164 h 242"/>
              <a:gd name="T6" fmla="*/ 74 w 240"/>
              <a:gd name="T7" fmla="*/ 203 h 242"/>
              <a:gd name="T8" fmla="*/ 90 w 240"/>
              <a:gd name="T9" fmla="*/ 227 h 242"/>
              <a:gd name="T10" fmla="*/ 90 w 240"/>
              <a:gd name="T11" fmla="*/ 227 h 242"/>
              <a:gd name="T12" fmla="*/ 0 w 240"/>
              <a:gd name="T13" fmla="*/ 242 h 242"/>
              <a:gd name="T14" fmla="*/ 10 w 240"/>
              <a:gd name="T15" fmla="*/ 225 h 242"/>
              <a:gd name="T16" fmla="*/ 48 w 240"/>
              <a:gd name="T17" fmla="*/ 168 h 242"/>
              <a:gd name="T18" fmla="*/ 50 w 240"/>
              <a:gd name="T19" fmla="*/ 149 h 242"/>
              <a:gd name="T20" fmla="*/ 73 w 240"/>
              <a:gd name="T21" fmla="*/ 0 h 242"/>
              <a:gd name="T22" fmla="*/ 146 w 240"/>
              <a:gd name="T23" fmla="*/ 89 h 242"/>
              <a:gd name="T24" fmla="*/ 157 w 240"/>
              <a:gd name="T25" fmla="*/ 90 h 242"/>
              <a:gd name="T26" fmla="*/ 163 w 240"/>
              <a:gd name="T27" fmla="*/ 79 h 242"/>
              <a:gd name="T28" fmla="*/ 171 w 240"/>
              <a:gd name="T29" fmla="*/ 61 h 242"/>
              <a:gd name="T30" fmla="*/ 205 w 240"/>
              <a:gd name="T31" fmla="*/ 64 h 242"/>
              <a:gd name="T32" fmla="*/ 202 w 240"/>
              <a:gd name="T33" fmla="*/ 98 h 242"/>
              <a:gd name="T34" fmla="*/ 183 w 240"/>
              <a:gd name="T35" fmla="*/ 103 h 242"/>
              <a:gd name="T36" fmla="*/ 171 w 240"/>
              <a:gd name="T37" fmla="*/ 106 h 242"/>
              <a:gd name="T38" fmla="*/ 170 w 240"/>
              <a:gd name="T39" fmla="*/ 117 h 242"/>
              <a:gd name="T40" fmla="*/ 240 w 240"/>
              <a:gd name="T41" fmla="*/ 203 h 242"/>
              <a:gd name="T42" fmla="*/ 134 w 240"/>
              <a:gd name="T43" fmla="*/ 220 h 242"/>
              <a:gd name="T44" fmla="*/ 135 w 240"/>
              <a:gd name="T45" fmla="*/ 22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40" h="242">
                <a:moveTo>
                  <a:pt x="135" y="220"/>
                </a:moveTo>
                <a:cubicBezTo>
                  <a:pt x="141" y="212"/>
                  <a:pt x="144" y="202"/>
                  <a:pt x="142" y="192"/>
                </a:cubicBezTo>
                <a:cubicBezTo>
                  <a:pt x="139" y="173"/>
                  <a:pt x="121" y="160"/>
                  <a:pt x="102" y="164"/>
                </a:cubicBezTo>
                <a:cubicBezTo>
                  <a:pt x="84" y="167"/>
                  <a:pt x="71" y="184"/>
                  <a:pt x="74" y="203"/>
                </a:cubicBezTo>
                <a:cubicBezTo>
                  <a:pt x="75" y="213"/>
                  <a:pt x="81" y="222"/>
                  <a:pt x="90" y="227"/>
                </a:cubicBezTo>
                <a:cubicBezTo>
                  <a:pt x="90" y="227"/>
                  <a:pt x="90" y="227"/>
                  <a:pt x="90" y="227"/>
                </a:cubicBezTo>
                <a:cubicBezTo>
                  <a:pt x="0" y="242"/>
                  <a:pt x="0" y="242"/>
                  <a:pt x="0" y="242"/>
                </a:cubicBezTo>
                <a:cubicBezTo>
                  <a:pt x="3" y="237"/>
                  <a:pt x="6" y="231"/>
                  <a:pt x="10" y="225"/>
                </a:cubicBezTo>
                <a:cubicBezTo>
                  <a:pt x="14" y="219"/>
                  <a:pt x="37" y="185"/>
                  <a:pt x="48" y="168"/>
                </a:cubicBezTo>
                <a:cubicBezTo>
                  <a:pt x="51" y="162"/>
                  <a:pt x="52" y="155"/>
                  <a:pt x="50" y="149"/>
                </a:cubicBezTo>
                <a:cubicBezTo>
                  <a:pt x="32" y="89"/>
                  <a:pt x="48" y="38"/>
                  <a:pt x="73" y="0"/>
                </a:cubicBezTo>
                <a:cubicBezTo>
                  <a:pt x="146" y="89"/>
                  <a:pt x="146" y="89"/>
                  <a:pt x="146" y="89"/>
                </a:cubicBezTo>
                <a:cubicBezTo>
                  <a:pt x="149" y="92"/>
                  <a:pt x="154" y="93"/>
                  <a:pt x="157" y="90"/>
                </a:cubicBezTo>
                <a:cubicBezTo>
                  <a:pt x="161" y="87"/>
                  <a:pt x="163" y="83"/>
                  <a:pt x="163" y="79"/>
                </a:cubicBezTo>
                <a:cubicBezTo>
                  <a:pt x="163" y="72"/>
                  <a:pt x="166" y="66"/>
                  <a:pt x="171" y="61"/>
                </a:cubicBezTo>
                <a:cubicBezTo>
                  <a:pt x="182" y="53"/>
                  <a:pt x="197" y="54"/>
                  <a:pt x="205" y="64"/>
                </a:cubicBezTo>
                <a:cubicBezTo>
                  <a:pt x="214" y="75"/>
                  <a:pt x="212" y="90"/>
                  <a:pt x="202" y="98"/>
                </a:cubicBezTo>
                <a:cubicBezTo>
                  <a:pt x="196" y="103"/>
                  <a:pt x="189" y="104"/>
                  <a:pt x="183" y="103"/>
                </a:cubicBezTo>
                <a:cubicBezTo>
                  <a:pt x="178" y="102"/>
                  <a:pt x="174" y="104"/>
                  <a:pt x="171" y="106"/>
                </a:cubicBezTo>
                <a:cubicBezTo>
                  <a:pt x="167" y="109"/>
                  <a:pt x="167" y="114"/>
                  <a:pt x="170" y="117"/>
                </a:cubicBezTo>
                <a:cubicBezTo>
                  <a:pt x="240" y="203"/>
                  <a:pt x="240" y="203"/>
                  <a:pt x="240" y="203"/>
                </a:cubicBezTo>
                <a:cubicBezTo>
                  <a:pt x="134" y="220"/>
                  <a:pt x="134" y="220"/>
                  <a:pt x="134" y="220"/>
                </a:cubicBezTo>
                <a:cubicBezTo>
                  <a:pt x="134" y="220"/>
                  <a:pt x="134" y="220"/>
                  <a:pt x="135" y="220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Freeform 885">
            <a:extLst>
              <a:ext uri="{FF2B5EF4-FFF2-40B4-BE49-F238E27FC236}">
                <a16:creationId xmlns:a16="http://schemas.microsoft.com/office/drawing/2014/main" id="{2ED005AC-1ED6-DB56-AB79-96243372FA7D}"/>
              </a:ext>
            </a:extLst>
          </p:cNvPr>
          <p:cNvSpPr/>
          <p:nvPr/>
        </p:nvSpPr>
        <p:spPr bwMode="auto">
          <a:xfrm>
            <a:off x="3976574" y="2568371"/>
            <a:ext cx="894688" cy="984156"/>
          </a:xfrm>
          <a:custGeom>
            <a:avLst/>
            <a:gdLst>
              <a:gd name="T0" fmla="*/ 250 w 250"/>
              <a:gd name="T1" fmla="*/ 41 h 275"/>
              <a:gd name="T2" fmla="*/ 213 w 250"/>
              <a:gd name="T3" fmla="*/ 141 h 275"/>
              <a:gd name="T4" fmla="*/ 212 w 250"/>
              <a:gd name="T5" fmla="*/ 141 h 275"/>
              <a:gd name="T6" fmla="*/ 192 w 250"/>
              <a:gd name="T7" fmla="*/ 120 h 275"/>
              <a:gd name="T8" fmla="*/ 147 w 250"/>
              <a:gd name="T9" fmla="*/ 141 h 275"/>
              <a:gd name="T10" fmla="*/ 168 w 250"/>
              <a:gd name="T11" fmla="*/ 185 h 275"/>
              <a:gd name="T12" fmla="*/ 196 w 250"/>
              <a:gd name="T13" fmla="*/ 183 h 275"/>
              <a:gd name="T14" fmla="*/ 197 w 250"/>
              <a:gd name="T15" fmla="*/ 183 h 275"/>
              <a:gd name="T16" fmla="*/ 168 w 250"/>
              <a:gd name="T17" fmla="*/ 261 h 275"/>
              <a:gd name="T18" fmla="*/ 81 w 250"/>
              <a:gd name="T19" fmla="*/ 269 h 275"/>
              <a:gd name="T20" fmla="*/ 51 w 250"/>
              <a:gd name="T21" fmla="*/ 229 h 275"/>
              <a:gd name="T22" fmla="*/ 46 w 250"/>
              <a:gd name="T23" fmla="*/ 199 h 275"/>
              <a:gd name="T24" fmla="*/ 42 w 250"/>
              <a:gd name="T25" fmla="*/ 182 h 275"/>
              <a:gd name="T26" fmla="*/ 60 w 250"/>
              <a:gd name="T27" fmla="*/ 173 h 275"/>
              <a:gd name="T28" fmla="*/ 43 w 250"/>
              <a:gd name="T29" fmla="*/ 164 h 275"/>
              <a:gd name="T30" fmla="*/ 37 w 250"/>
              <a:gd name="T31" fmla="*/ 145 h 275"/>
              <a:gd name="T32" fmla="*/ 42 w 250"/>
              <a:gd name="T33" fmla="*/ 124 h 275"/>
              <a:gd name="T34" fmla="*/ 13 w 250"/>
              <a:gd name="T35" fmla="*/ 109 h 275"/>
              <a:gd name="T36" fmla="*/ 4 w 250"/>
              <a:gd name="T37" fmla="*/ 82 h 275"/>
              <a:gd name="T38" fmla="*/ 105 w 250"/>
              <a:gd name="T39" fmla="*/ 65 h 275"/>
              <a:gd name="T40" fmla="*/ 111 w 250"/>
              <a:gd name="T41" fmla="*/ 56 h 275"/>
              <a:gd name="T42" fmla="*/ 104 w 250"/>
              <a:gd name="T43" fmla="*/ 46 h 275"/>
              <a:gd name="T44" fmla="*/ 93 w 250"/>
              <a:gd name="T45" fmla="*/ 29 h 275"/>
              <a:gd name="T46" fmla="*/ 113 w 250"/>
              <a:gd name="T47" fmla="*/ 2 h 275"/>
              <a:gd name="T48" fmla="*/ 141 w 250"/>
              <a:gd name="T49" fmla="*/ 22 h 275"/>
              <a:gd name="T50" fmla="*/ 135 w 250"/>
              <a:gd name="T51" fmla="*/ 41 h 275"/>
              <a:gd name="T52" fmla="*/ 132 w 250"/>
              <a:gd name="T53" fmla="*/ 53 h 275"/>
              <a:gd name="T54" fmla="*/ 141 w 250"/>
              <a:gd name="T55" fmla="*/ 59 h 275"/>
              <a:gd name="T56" fmla="*/ 250 w 250"/>
              <a:gd name="T57" fmla="*/ 41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50" h="275">
                <a:moveTo>
                  <a:pt x="250" y="41"/>
                </a:moveTo>
                <a:cubicBezTo>
                  <a:pt x="213" y="141"/>
                  <a:pt x="213" y="141"/>
                  <a:pt x="213" y="141"/>
                </a:cubicBezTo>
                <a:cubicBezTo>
                  <a:pt x="212" y="141"/>
                  <a:pt x="212" y="141"/>
                  <a:pt x="212" y="141"/>
                </a:cubicBezTo>
                <a:cubicBezTo>
                  <a:pt x="209" y="131"/>
                  <a:pt x="201" y="124"/>
                  <a:pt x="192" y="120"/>
                </a:cubicBezTo>
                <a:cubicBezTo>
                  <a:pt x="174" y="114"/>
                  <a:pt x="154" y="123"/>
                  <a:pt x="147" y="141"/>
                </a:cubicBezTo>
                <a:cubicBezTo>
                  <a:pt x="141" y="158"/>
                  <a:pt x="150" y="178"/>
                  <a:pt x="168" y="185"/>
                </a:cubicBezTo>
                <a:cubicBezTo>
                  <a:pt x="177" y="189"/>
                  <a:pt x="187" y="188"/>
                  <a:pt x="196" y="183"/>
                </a:cubicBezTo>
                <a:cubicBezTo>
                  <a:pt x="196" y="183"/>
                  <a:pt x="197" y="183"/>
                  <a:pt x="197" y="183"/>
                </a:cubicBezTo>
                <a:cubicBezTo>
                  <a:pt x="168" y="261"/>
                  <a:pt x="168" y="261"/>
                  <a:pt x="168" y="261"/>
                </a:cubicBezTo>
                <a:cubicBezTo>
                  <a:pt x="112" y="275"/>
                  <a:pt x="81" y="269"/>
                  <a:pt x="81" y="269"/>
                </a:cubicBezTo>
                <a:cubicBezTo>
                  <a:pt x="61" y="267"/>
                  <a:pt x="48" y="244"/>
                  <a:pt x="51" y="229"/>
                </a:cubicBezTo>
                <a:cubicBezTo>
                  <a:pt x="53" y="213"/>
                  <a:pt x="54" y="206"/>
                  <a:pt x="46" y="199"/>
                </a:cubicBezTo>
                <a:cubicBezTo>
                  <a:pt x="37" y="193"/>
                  <a:pt x="37" y="185"/>
                  <a:pt x="42" y="182"/>
                </a:cubicBezTo>
                <a:cubicBezTo>
                  <a:pt x="46" y="179"/>
                  <a:pt x="60" y="173"/>
                  <a:pt x="60" y="173"/>
                </a:cubicBezTo>
                <a:cubicBezTo>
                  <a:pt x="60" y="173"/>
                  <a:pt x="49" y="166"/>
                  <a:pt x="43" y="164"/>
                </a:cubicBezTo>
                <a:cubicBezTo>
                  <a:pt x="37" y="161"/>
                  <a:pt x="34" y="151"/>
                  <a:pt x="37" y="145"/>
                </a:cubicBezTo>
                <a:cubicBezTo>
                  <a:pt x="41" y="139"/>
                  <a:pt x="42" y="124"/>
                  <a:pt x="42" y="124"/>
                </a:cubicBezTo>
                <a:cubicBezTo>
                  <a:pt x="42" y="124"/>
                  <a:pt x="28" y="117"/>
                  <a:pt x="13" y="109"/>
                </a:cubicBezTo>
                <a:cubicBezTo>
                  <a:pt x="3" y="104"/>
                  <a:pt x="0" y="96"/>
                  <a:pt x="4" y="82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9" y="65"/>
                  <a:pt x="112" y="61"/>
                  <a:pt x="111" y="56"/>
                </a:cubicBezTo>
                <a:cubicBezTo>
                  <a:pt x="110" y="52"/>
                  <a:pt x="108" y="48"/>
                  <a:pt x="104" y="46"/>
                </a:cubicBezTo>
                <a:cubicBezTo>
                  <a:pt x="99" y="42"/>
                  <a:pt x="94" y="37"/>
                  <a:pt x="93" y="29"/>
                </a:cubicBezTo>
                <a:cubicBezTo>
                  <a:pt x="91" y="16"/>
                  <a:pt x="100" y="4"/>
                  <a:pt x="113" y="2"/>
                </a:cubicBezTo>
                <a:cubicBezTo>
                  <a:pt x="126" y="0"/>
                  <a:pt x="138" y="9"/>
                  <a:pt x="141" y="22"/>
                </a:cubicBezTo>
                <a:cubicBezTo>
                  <a:pt x="142" y="29"/>
                  <a:pt x="140" y="36"/>
                  <a:pt x="135" y="41"/>
                </a:cubicBezTo>
                <a:cubicBezTo>
                  <a:pt x="133" y="44"/>
                  <a:pt x="131" y="49"/>
                  <a:pt x="132" y="53"/>
                </a:cubicBezTo>
                <a:cubicBezTo>
                  <a:pt x="133" y="57"/>
                  <a:pt x="137" y="60"/>
                  <a:pt x="141" y="59"/>
                </a:cubicBezTo>
                <a:lnTo>
                  <a:pt x="250" y="41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Freeform 886">
            <a:extLst>
              <a:ext uri="{FF2B5EF4-FFF2-40B4-BE49-F238E27FC236}">
                <a16:creationId xmlns:a16="http://schemas.microsoft.com/office/drawing/2014/main" id="{5E349A31-2D94-0157-7432-21B5F7FA53EF}"/>
              </a:ext>
            </a:extLst>
          </p:cNvPr>
          <p:cNvSpPr/>
          <p:nvPr/>
        </p:nvSpPr>
        <p:spPr bwMode="auto">
          <a:xfrm>
            <a:off x="4524123" y="2729415"/>
            <a:ext cx="1012786" cy="1127306"/>
          </a:xfrm>
          <a:custGeom>
            <a:avLst/>
            <a:gdLst>
              <a:gd name="T0" fmla="*/ 283 w 283"/>
              <a:gd name="T1" fmla="*/ 215 h 315"/>
              <a:gd name="T2" fmla="*/ 283 w 283"/>
              <a:gd name="T3" fmla="*/ 287 h 315"/>
              <a:gd name="T4" fmla="*/ 150 w 283"/>
              <a:gd name="T5" fmla="*/ 315 h 315"/>
              <a:gd name="T6" fmla="*/ 16 w 283"/>
              <a:gd name="T7" fmla="*/ 287 h 315"/>
              <a:gd name="T8" fmla="*/ 16 w 283"/>
              <a:gd name="T9" fmla="*/ 241 h 315"/>
              <a:gd name="T10" fmla="*/ 55 w 283"/>
              <a:gd name="T11" fmla="*/ 138 h 315"/>
              <a:gd name="T12" fmla="*/ 50 w 283"/>
              <a:gd name="T13" fmla="*/ 128 h 315"/>
              <a:gd name="T14" fmla="*/ 38 w 283"/>
              <a:gd name="T15" fmla="*/ 129 h 315"/>
              <a:gd name="T16" fmla="*/ 18 w 283"/>
              <a:gd name="T17" fmla="*/ 130 h 315"/>
              <a:gd name="T18" fmla="*/ 4 w 283"/>
              <a:gd name="T19" fmla="*/ 99 h 315"/>
              <a:gd name="T20" fmla="*/ 35 w 283"/>
              <a:gd name="T21" fmla="*/ 85 h 315"/>
              <a:gd name="T22" fmla="*/ 49 w 283"/>
              <a:gd name="T23" fmla="*/ 99 h 315"/>
              <a:gd name="T24" fmla="*/ 58 w 283"/>
              <a:gd name="T25" fmla="*/ 108 h 315"/>
              <a:gd name="T26" fmla="*/ 68 w 283"/>
              <a:gd name="T27" fmla="*/ 104 h 315"/>
              <a:gd name="T28" fmla="*/ 107 w 283"/>
              <a:gd name="T29" fmla="*/ 0 h 315"/>
              <a:gd name="T30" fmla="*/ 175 w 283"/>
              <a:gd name="T31" fmla="*/ 83 h 315"/>
              <a:gd name="T32" fmla="*/ 174 w 283"/>
              <a:gd name="T33" fmla="*/ 83 h 315"/>
              <a:gd name="T34" fmla="*/ 147 w 283"/>
              <a:gd name="T35" fmla="*/ 90 h 315"/>
              <a:gd name="T36" fmla="*/ 142 w 283"/>
              <a:gd name="T37" fmla="*/ 139 h 315"/>
              <a:gd name="T38" fmla="*/ 190 w 283"/>
              <a:gd name="T39" fmla="*/ 144 h 315"/>
              <a:gd name="T40" fmla="*/ 203 w 283"/>
              <a:gd name="T41" fmla="*/ 118 h 315"/>
              <a:gd name="T42" fmla="*/ 203 w 283"/>
              <a:gd name="T43" fmla="*/ 117 h 315"/>
              <a:gd name="T44" fmla="*/ 283 w 283"/>
              <a:gd name="T45" fmla="*/ 215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3" h="315">
                <a:moveTo>
                  <a:pt x="283" y="215"/>
                </a:moveTo>
                <a:cubicBezTo>
                  <a:pt x="283" y="248"/>
                  <a:pt x="283" y="287"/>
                  <a:pt x="283" y="287"/>
                </a:cubicBezTo>
                <a:cubicBezTo>
                  <a:pt x="283" y="287"/>
                  <a:pt x="244" y="315"/>
                  <a:pt x="150" y="315"/>
                </a:cubicBezTo>
                <a:cubicBezTo>
                  <a:pt x="56" y="315"/>
                  <a:pt x="16" y="287"/>
                  <a:pt x="16" y="287"/>
                </a:cubicBezTo>
                <a:cubicBezTo>
                  <a:pt x="16" y="241"/>
                  <a:pt x="16" y="241"/>
                  <a:pt x="16" y="241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7" y="134"/>
                  <a:pt x="55" y="130"/>
                  <a:pt x="50" y="128"/>
                </a:cubicBezTo>
                <a:cubicBezTo>
                  <a:pt x="46" y="127"/>
                  <a:pt x="42" y="127"/>
                  <a:pt x="38" y="129"/>
                </a:cubicBezTo>
                <a:cubicBezTo>
                  <a:pt x="32" y="132"/>
                  <a:pt x="25" y="133"/>
                  <a:pt x="18" y="130"/>
                </a:cubicBezTo>
                <a:cubicBezTo>
                  <a:pt x="6" y="126"/>
                  <a:pt x="0" y="112"/>
                  <a:pt x="4" y="99"/>
                </a:cubicBezTo>
                <a:cubicBezTo>
                  <a:pt x="9" y="87"/>
                  <a:pt x="23" y="81"/>
                  <a:pt x="35" y="85"/>
                </a:cubicBezTo>
                <a:cubicBezTo>
                  <a:pt x="42" y="88"/>
                  <a:pt x="47" y="93"/>
                  <a:pt x="49" y="99"/>
                </a:cubicBezTo>
                <a:cubicBezTo>
                  <a:pt x="51" y="103"/>
                  <a:pt x="54" y="107"/>
                  <a:pt x="58" y="108"/>
                </a:cubicBezTo>
                <a:cubicBezTo>
                  <a:pt x="62" y="110"/>
                  <a:pt x="67" y="108"/>
                  <a:pt x="68" y="104"/>
                </a:cubicBezTo>
                <a:cubicBezTo>
                  <a:pt x="107" y="0"/>
                  <a:pt x="107" y="0"/>
                  <a:pt x="107" y="0"/>
                </a:cubicBezTo>
                <a:cubicBezTo>
                  <a:pt x="175" y="83"/>
                  <a:pt x="175" y="83"/>
                  <a:pt x="175" y="83"/>
                </a:cubicBezTo>
                <a:cubicBezTo>
                  <a:pt x="175" y="83"/>
                  <a:pt x="174" y="83"/>
                  <a:pt x="174" y="83"/>
                </a:cubicBezTo>
                <a:cubicBezTo>
                  <a:pt x="164" y="81"/>
                  <a:pt x="154" y="84"/>
                  <a:pt x="147" y="90"/>
                </a:cubicBezTo>
                <a:cubicBezTo>
                  <a:pt x="132" y="102"/>
                  <a:pt x="130" y="124"/>
                  <a:pt x="142" y="139"/>
                </a:cubicBezTo>
                <a:cubicBezTo>
                  <a:pt x="154" y="154"/>
                  <a:pt x="176" y="156"/>
                  <a:pt x="190" y="144"/>
                </a:cubicBezTo>
                <a:cubicBezTo>
                  <a:pt x="198" y="137"/>
                  <a:pt x="203" y="128"/>
                  <a:pt x="203" y="118"/>
                </a:cubicBezTo>
                <a:cubicBezTo>
                  <a:pt x="203" y="118"/>
                  <a:pt x="203" y="117"/>
                  <a:pt x="203" y="117"/>
                </a:cubicBezTo>
                <a:lnTo>
                  <a:pt x="283" y="215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Freeform 887">
            <a:extLst>
              <a:ext uri="{FF2B5EF4-FFF2-40B4-BE49-F238E27FC236}">
                <a16:creationId xmlns:a16="http://schemas.microsoft.com/office/drawing/2014/main" id="{C50A3595-4D23-3157-0B93-275C275D2DB2}"/>
              </a:ext>
            </a:extLst>
          </p:cNvPr>
          <p:cNvSpPr/>
          <p:nvPr/>
        </p:nvSpPr>
        <p:spPr bwMode="auto">
          <a:xfrm>
            <a:off x="4935679" y="2568371"/>
            <a:ext cx="851743" cy="869636"/>
          </a:xfrm>
          <a:custGeom>
            <a:avLst/>
            <a:gdLst>
              <a:gd name="T0" fmla="*/ 238 w 238"/>
              <a:gd name="T1" fmla="*/ 0 h 243"/>
              <a:gd name="T2" fmla="*/ 191 w 238"/>
              <a:gd name="T3" fmla="*/ 101 h 243"/>
              <a:gd name="T4" fmla="*/ 168 w 238"/>
              <a:gd name="T5" fmla="*/ 223 h 243"/>
              <a:gd name="T6" fmla="*/ 168 w 238"/>
              <a:gd name="T7" fmla="*/ 243 h 243"/>
              <a:gd name="T8" fmla="*/ 94 w 238"/>
              <a:gd name="T9" fmla="*/ 153 h 243"/>
              <a:gd name="T10" fmla="*/ 83 w 238"/>
              <a:gd name="T11" fmla="*/ 152 h 243"/>
              <a:gd name="T12" fmla="*/ 77 w 238"/>
              <a:gd name="T13" fmla="*/ 163 h 243"/>
              <a:gd name="T14" fmla="*/ 69 w 238"/>
              <a:gd name="T15" fmla="*/ 181 h 243"/>
              <a:gd name="T16" fmla="*/ 35 w 238"/>
              <a:gd name="T17" fmla="*/ 177 h 243"/>
              <a:gd name="T18" fmla="*/ 38 w 238"/>
              <a:gd name="T19" fmla="*/ 143 h 243"/>
              <a:gd name="T20" fmla="*/ 57 w 238"/>
              <a:gd name="T21" fmla="*/ 138 h 243"/>
              <a:gd name="T22" fmla="*/ 69 w 238"/>
              <a:gd name="T23" fmla="*/ 135 h 243"/>
              <a:gd name="T24" fmla="*/ 70 w 238"/>
              <a:gd name="T25" fmla="*/ 124 h 243"/>
              <a:gd name="T26" fmla="*/ 0 w 238"/>
              <a:gd name="T27" fmla="*/ 38 h 243"/>
              <a:gd name="T28" fmla="*/ 106 w 238"/>
              <a:gd name="T29" fmla="*/ 21 h 243"/>
              <a:gd name="T30" fmla="*/ 105 w 238"/>
              <a:gd name="T31" fmla="*/ 22 h 243"/>
              <a:gd name="T32" fmla="*/ 98 w 238"/>
              <a:gd name="T33" fmla="*/ 49 h 243"/>
              <a:gd name="T34" fmla="*/ 138 w 238"/>
              <a:gd name="T35" fmla="*/ 78 h 243"/>
              <a:gd name="T36" fmla="*/ 166 w 238"/>
              <a:gd name="T37" fmla="*/ 38 h 243"/>
              <a:gd name="T38" fmla="*/ 150 w 238"/>
              <a:gd name="T39" fmla="*/ 15 h 243"/>
              <a:gd name="T40" fmla="*/ 150 w 238"/>
              <a:gd name="T41" fmla="*/ 14 h 243"/>
              <a:gd name="T42" fmla="*/ 238 w 238"/>
              <a:gd name="T43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8" h="243">
                <a:moveTo>
                  <a:pt x="238" y="0"/>
                </a:moveTo>
                <a:cubicBezTo>
                  <a:pt x="226" y="46"/>
                  <a:pt x="203" y="77"/>
                  <a:pt x="191" y="101"/>
                </a:cubicBezTo>
                <a:cubicBezTo>
                  <a:pt x="174" y="133"/>
                  <a:pt x="168" y="195"/>
                  <a:pt x="168" y="223"/>
                </a:cubicBezTo>
                <a:cubicBezTo>
                  <a:pt x="168" y="243"/>
                  <a:pt x="168" y="243"/>
                  <a:pt x="168" y="243"/>
                </a:cubicBezTo>
                <a:cubicBezTo>
                  <a:pt x="94" y="153"/>
                  <a:pt x="94" y="153"/>
                  <a:pt x="94" y="153"/>
                </a:cubicBezTo>
                <a:cubicBezTo>
                  <a:pt x="91" y="149"/>
                  <a:pt x="86" y="149"/>
                  <a:pt x="83" y="152"/>
                </a:cubicBezTo>
                <a:cubicBezTo>
                  <a:pt x="79" y="154"/>
                  <a:pt x="77" y="158"/>
                  <a:pt x="77" y="163"/>
                </a:cubicBezTo>
                <a:cubicBezTo>
                  <a:pt x="77" y="169"/>
                  <a:pt x="74" y="176"/>
                  <a:pt x="69" y="181"/>
                </a:cubicBezTo>
                <a:cubicBezTo>
                  <a:pt x="58" y="189"/>
                  <a:pt x="43" y="187"/>
                  <a:pt x="35" y="177"/>
                </a:cubicBezTo>
                <a:cubicBezTo>
                  <a:pt x="26" y="167"/>
                  <a:pt x="28" y="152"/>
                  <a:pt x="38" y="143"/>
                </a:cubicBezTo>
                <a:cubicBezTo>
                  <a:pt x="44" y="139"/>
                  <a:pt x="51" y="137"/>
                  <a:pt x="57" y="138"/>
                </a:cubicBezTo>
                <a:cubicBezTo>
                  <a:pt x="62" y="139"/>
                  <a:pt x="66" y="138"/>
                  <a:pt x="69" y="135"/>
                </a:cubicBezTo>
                <a:cubicBezTo>
                  <a:pt x="73" y="132"/>
                  <a:pt x="73" y="127"/>
                  <a:pt x="70" y="124"/>
                </a:cubicBezTo>
                <a:cubicBezTo>
                  <a:pt x="0" y="38"/>
                  <a:pt x="0" y="38"/>
                  <a:pt x="0" y="38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6" y="21"/>
                  <a:pt x="106" y="22"/>
                  <a:pt x="105" y="22"/>
                </a:cubicBezTo>
                <a:cubicBezTo>
                  <a:pt x="99" y="30"/>
                  <a:pt x="96" y="40"/>
                  <a:pt x="98" y="49"/>
                </a:cubicBezTo>
                <a:cubicBezTo>
                  <a:pt x="101" y="68"/>
                  <a:pt x="119" y="81"/>
                  <a:pt x="138" y="78"/>
                </a:cubicBezTo>
                <a:cubicBezTo>
                  <a:pt x="157" y="75"/>
                  <a:pt x="169" y="57"/>
                  <a:pt x="166" y="38"/>
                </a:cubicBezTo>
                <a:cubicBezTo>
                  <a:pt x="165" y="28"/>
                  <a:pt x="159" y="20"/>
                  <a:pt x="150" y="15"/>
                </a:cubicBezTo>
                <a:cubicBezTo>
                  <a:pt x="150" y="14"/>
                  <a:pt x="150" y="14"/>
                  <a:pt x="150" y="14"/>
                </a:cubicBezTo>
                <a:lnTo>
                  <a:pt x="238" y="0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Freeform 888">
            <a:extLst>
              <a:ext uri="{FF2B5EF4-FFF2-40B4-BE49-F238E27FC236}">
                <a16:creationId xmlns:a16="http://schemas.microsoft.com/office/drawing/2014/main" id="{60DBB7B9-9068-E7E0-6236-A3B2DE4FE73D}"/>
              </a:ext>
            </a:extLst>
          </p:cNvPr>
          <p:cNvSpPr/>
          <p:nvPr/>
        </p:nvSpPr>
        <p:spPr bwMode="auto">
          <a:xfrm>
            <a:off x="6585483" y="1562742"/>
            <a:ext cx="987735" cy="1091519"/>
          </a:xfrm>
          <a:custGeom>
            <a:avLst/>
            <a:gdLst>
              <a:gd name="T0" fmla="*/ 271 w 276"/>
              <a:gd name="T1" fmla="*/ 206 h 305"/>
              <a:gd name="T2" fmla="*/ 240 w 276"/>
              <a:gd name="T3" fmla="*/ 220 h 305"/>
              <a:gd name="T4" fmla="*/ 226 w 276"/>
              <a:gd name="T5" fmla="*/ 206 h 305"/>
              <a:gd name="T6" fmla="*/ 218 w 276"/>
              <a:gd name="T7" fmla="*/ 197 h 305"/>
              <a:gd name="T8" fmla="*/ 208 w 276"/>
              <a:gd name="T9" fmla="*/ 202 h 305"/>
              <a:gd name="T10" fmla="*/ 168 w 276"/>
              <a:gd name="T11" fmla="*/ 305 h 305"/>
              <a:gd name="T12" fmla="*/ 101 w 276"/>
              <a:gd name="T13" fmla="*/ 223 h 305"/>
              <a:gd name="T14" fmla="*/ 102 w 276"/>
              <a:gd name="T15" fmla="*/ 223 h 305"/>
              <a:gd name="T16" fmla="*/ 129 w 276"/>
              <a:gd name="T17" fmla="*/ 215 h 305"/>
              <a:gd name="T18" fmla="*/ 134 w 276"/>
              <a:gd name="T19" fmla="*/ 167 h 305"/>
              <a:gd name="T20" fmla="*/ 85 w 276"/>
              <a:gd name="T21" fmla="*/ 162 h 305"/>
              <a:gd name="T22" fmla="*/ 73 w 276"/>
              <a:gd name="T23" fmla="*/ 187 h 305"/>
              <a:gd name="T24" fmla="*/ 73 w 276"/>
              <a:gd name="T25" fmla="*/ 188 h 305"/>
              <a:gd name="T26" fmla="*/ 0 w 276"/>
              <a:gd name="T27" fmla="*/ 100 h 305"/>
              <a:gd name="T28" fmla="*/ 49 w 276"/>
              <a:gd name="T29" fmla="*/ 50 h 305"/>
              <a:gd name="T30" fmla="*/ 275 w 276"/>
              <a:gd name="T31" fmla="*/ 24 h 305"/>
              <a:gd name="T32" fmla="*/ 221 w 276"/>
              <a:gd name="T33" fmla="*/ 167 h 305"/>
              <a:gd name="T34" fmla="*/ 221 w 276"/>
              <a:gd name="T35" fmla="*/ 167 h 305"/>
              <a:gd name="T36" fmla="*/ 225 w 276"/>
              <a:gd name="T37" fmla="*/ 177 h 305"/>
              <a:gd name="T38" fmla="*/ 238 w 276"/>
              <a:gd name="T39" fmla="*/ 177 h 305"/>
              <a:gd name="T40" fmla="*/ 257 w 276"/>
              <a:gd name="T41" fmla="*/ 175 h 305"/>
              <a:gd name="T42" fmla="*/ 271 w 276"/>
              <a:gd name="T43" fmla="*/ 206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6" h="305">
                <a:moveTo>
                  <a:pt x="271" y="206"/>
                </a:moveTo>
                <a:cubicBezTo>
                  <a:pt x="267" y="219"/>
                  <a:pt x="253" y="225"/>
                  <a:pt x="240" y="220"/>
                </a:cubicBezTo>
                <a:cubicBezTo>
                  <a:pt x="234" y="218"/>
                  <a:pt x="229" y="212"/>
                  <a:pt x="226" y="206"/>
                </a:cubicBezTo>
                <a:cubicBezTo>
                  <a:pt x="225" y="202"/>
                  <a:pt x="222" y="199"/>
                  <a:pt x="218" y="197"/>
                </a:cubicBezTo>
                <a:cubicBezTo>
                  <a:pt x="214" y="196"/>
                  <a:pt x="209" y="198"/>
                  <a:pt x="208" y="202"/>
                </a:cubicBezTo>
                <a:cubicBezTo>
                  <a:pt x="168" y="305"/>
                  <a:pt x="168" y="305"/>
                  <a:pt x="168" y="305"/>
                </a:cubicBezTo>
                <a:cubicBezTo>
                  <a:pt x="101" y="223"/>
                  <a:pt x="101" y="223"/>
                  <a:pt x="101" y="223"/>
                </a:cubicBezTo>
                <a:cubicBezTo>
                  <a:pt x="101" y="223"/>
                  <a:pt x="101" y="223"/>
                  <a:pt x="102" y="223"/>
                </a:cubicBezTo>
                <a:cubicBezTo>
                  <a:pt x="111" y="224"/>
                  <a:pt x="121" y="222"/>
                  <a:pt x="129" y="215"/>
                </a:cubicBezTo>
                <a:cubicBezTo>
                  <a:pt x="144" y="203"/>
                  <a:pt x="146" y="181"/>
                  <a:pt x="134" y="167"/>
                </a:cubicBezTo>
                <a:cubicBezTo>
                  <a:pt x="122" y="152"/>
                  <a:pt x="100" y="150"/>
                  <a:pt x="85" y="162"/>
                </a:cubicBezTo>
                <a:cubicBezTo>
                  <a:pt x="78" y="168"/>
                  <a:pt x="73" y="177"/>
                  <a:pt x="73" y="187"/>
                </a:cubicBezTo>
                <a:cubicBezTo>
                  <a:pt x="73" y="188"/>
                  <a:pt x="73" y="188"/>
                  <a:pt x="73" y="188"/>
                </a:cubicBezTo>
                <a:cubicBezTo>
                  <a:pt x="0" y="100"/>
                  <a:pt x="0" y="100"/>
                  <a:pt x="0" y="100"/>
                </a:cubicBezTo>
                <a:cubicBezTo>
                  <a:pt x="16" y="78"/>
                  <a:pt x="35" y="61"/>
                  <a:pt x="49" y="50"/>
                </a:cubicBezTo>
                <a:cubicBezTo>
                  <a:pt x="84" y="24"/>
                  <a:pt x="187" y="0"/>
                  <a:pt x="275" y="24"/>
                </a:cubicBezTo>
                <a:cubicBezTo>
                  <a:pt x="221" y="167"/>
                  <a:pt x="221" y="167"/>
                  <a:pt x="221" y="167"/>
                </a:cubicBezTo>
                <a:cubicBezTo>
                  <a:pt x="221" y="167"/>
                  <a:pt x="221" y="167"/>
                  <a:pt x="221" y="167"/>
                </a:cubicBezTo>
                <a:cubicBezTo>
                  <a:pt x="219" y="171"/>
                  <a:pt x="221" y="176"/>
                  <a:pt x="225" y="177"/>
                </a:cubicBezTo>
                <a:cubicBezTo>
                  <a:pt x="229" y="179"/>
                  <a:pt x="234" y="179"/>
                  <a:pt x="238" y="177"/>
                </a:cubicBezTo>
                <a:cubicBezTo>
                  <a:pt x="243" y="173"/>
                  <a:pt x="251" y="173"/>
                  <a:pt x="257" y="175"/>
                </a:cubicBezTo>
                <a:cubicBezTo>
                  <a:pt x="270" y="180"/>
                  <a:pt x="276" y="194"/>
                  <a:pt x="271" y="206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Freeform 889">
            <a:extLst>
              <a:ext uri="{FF2B5EF4-FFF2-40B4-BE49-F238E27FC236}">
                <a16:creationId xmlns:a16="http://schemas.microsoft.com/office/drawing/2014/main" id="{71F45EF7-17AA-EBAD-F7EB-E91DB1E97C38}"/>
              </a:ext>
            </a:extLst>
          </p:cNvPr>
          <p:cNvSpPr/>
          <p:nvPr/>
        </p:nvSpPr>
        <p:spPr bwMode="auto">
          <a:xfrm>
            <a:off x="7222501" y="1659368"/>
            <a:ext cx="887530" cy="1159515"/>
          </a:xfrm>
          <a:custGeom>
            <a:avLst/>
            <a:gdLst>
              <a:gd name="T0" fmla="*/ 246 w 248"/>
              <a:gd name="T1" fmla="*/ 205 h 324"/>
              <a:gd name="T2" fmla="*/ 242 w 248"/>
              <a:gd name="T3" fmla="*/ 242 h 324"/>
              <a:gd name="T4" fmla="*/ 146 w 248"/>
              <a:gd name="T5" fmla="*/ 258 h 324"/>
              <a:gd name="T6" fmla="*/ 140 w 248"/>
              <a:gd name="T7" fmla="*/ 267 h 324"/>
              <a:gd name="T8" fmla="*/ 146 w 248"/>
              <a:gd name="T9" fmla="*/ 278 h 324"/>
              <a:gd name="T10" fmla="*/ 157 w 248"/>
              <a:gd name="T11" fmla="*/ 294 h 324"/>
              <a:gd name="T12" fmla="*/ 138 w 248"/>
              <a:gd name="T13" fmla="*/ 322 h 324"/>
              <a:gd name="T14" fmla="*/ 110 w 248"/>
              <a:gd name="T15" fmla="*/ 302 h 324"/>
              <a:gd name="T16" fmla="*/ 115 w 248"/>
              <a:gd name="T17" fmla="*/ 283 h 324"/>
              <a:gd name="T18" fmla="*/ 119 w 248"/>
              <a:gd name="T19" fmla="*/ 271 h 324"/>
              <a:gd name="T20" fmla="*/ 110 w 248"/>
              <a:gd name="T21" fmla="*/ 264 h 324"/>
              <a:gd name="T22" fmla="*/ 109 w 248"/>
              <a:gd name="T23" fmla="*/ 264 h 324"/>
              <a:gd name="T24" fmla="*/ 0 w 248"/>
              <a:gd name="T25" fmla="*/ 282 h 324"/>
              <a:gd name="T26" fmla="*/ 38 w 248"/>
              <a:gd name="T27" fmla="*/ 182 h 324"/>
              <a:gd name="T28" fmla="*/ 39 w 248"/>
              <a:gd name="T29" fmla="*/ 183 h 324"/>
              <a:gd name="T30" fmla="*/ 59 w 248"/>
              <a:gd name="T31" fmla="*/ 203 h 324"/>
              <a:gd name="T32" fmla="*/ 103 w 248"/>
              <a:gd name="T33" fmla="*/ 183 h 324"/>
              <a:gd name="T34" fmla="*/ 83 w 248"/>
              <a:gd name="T35" fmla="*/ 138 h 324"/>
              <a:gd name="T36" fmla="*/ 55 w 248"/>
              <a:gd name="T37" fmla="*/ 140 h 324"/>
              <a:gd name="T38" fmla="*/ 54 w 248"/>
              <a:gd name="T39" fmla="*/ 141 h 324"/>
              <a:gd name="T40" fmla="*/ 107 w 248"/>
              <a:gd name="T41" fmla="*/ 0 h 324"/>
              <a:gd name="T42" fmla="*/ 140 w 248"/>
              <a:gd name="T43" fmla="*/ 14 h 324"/>
              <a:gd name="T44" fmla="*/ 246 w 248"/>
              <a:gd name="T45" fmla="*/ 205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48" h="324">
                <a:moveTo>
                  <a:pt x="246" y="205"/>
                </a:moveTo>
                <a:cubicBezTo>
                  <a:pt x="245" y="218"/>
                  <a:pt x="244" y="231"/>
                  <a:pt x="242" y="242"/>
                </a:cubicBezTo>
                <a:cubicBezTo>
                  <a:pt x="146" y="258"/>
                  <a:pt x="146" y="258"/>
                  <a:pt x="146" y="258"/>
                </a:cubicBezTo>
                <a:cubicBezTo>
                  <a:pt x="142" y="259"/>
                  <a:pt x="139" y="263"/>
                  <a:pt x="140" y="267"/>
                </a:cubicBezTo>
                <a:cubicBezTo>
                  <a:pt x="140" y="272"/>
                  <a:pt x="143" y="275"/>
                  <a:pt x="146" y="278"/>
                </a:cubicBezTo>
                <a:cubicBezTo>
                  <a:pt x="152" y="281"/>
                  <a:pt x="156" y="287"/>
                  <a:pt x="157" y="294"/>
                </a:cubicBezTo>
                <a:cubicBezTo>
                  <a:pt x="160" y="307"/>
                  <a:pt x="151" y="319"/>
                  <a:pt x="138" y="322"/>
                </a:cubicBezTo>
                <a:cubicBezTo>
                  <a:pt x="125" y="324"/>
                  <a:pt x="112" y="315"/>
                  <a:pt x="110" y="302"/>
                </a:cubicBezTo>
                <a:cubicBezTo>
                  <a:pt x="109" y="295"/>
                  <a:pt x="111" y="288"/>
                  <a:pt x="115" y="283"/>
                </a:cubicBezTo>
                <a:cubicBezTo>
                  <a:pt x="118" y="279"/>
                  <a:pt x="119" y="275"/>
                  <a:pt x="119" y="271"/>
                </a:cubicBezTo>
                <a:cubicBezTo>
                  <a:pt x="118" y="266"/>
                  <a:pt x="114" y="264"/>
                  <a:pt x="110" y="264"/>
                </a:cubicBezTo>
                <a:cubicBezTo>
                  <a:pt x="110" y="264"/>
                  <a:pt x="110" y="264"/>
                  <a:pt x="109" y="264"/>
                </a:cubicBezTo>
                <a:cubicBezTo>
                  <a:pt x="0" y="282"/>
                  <a:pt x="0" y="282"/>
                  <a:pt x="0" y="282"/>
                </a:cubicBezTo>
                <a:cubicBezTo>
                  <a:pt x="38" y="182"/>
                  <a:pt x="38" y="182"/>
                  <a:pt x="38" y="182"/>
                </a:cubicBezTo>
                <a:cubicBezTo>
                  <a:pt x="38" y="182"/>
                  <a:pt x="38" y="183"/>
                  <a:pt x="39" y="183"/>
                </a:cubicBezTo>
                <a:cubicBezTo>
                  <a:pt x="42" y="192"/>
                  <a:pt x="49" y="199"/>
                  <a:pt x="59" y="203"/>
                </a:cubicBezTo>
                <a:cubicBezTo>
                  <a:pt x="77" y="210"/>
                  <a:pt x="96" y="201"/>
                  <a:pt x="103" y="183"/>
                </a:cubicBezTo>
                <a:cubicBezTo>
                  <a:pt x="110" y="165"/>
                  <a:pt x="101" y="145"/>
                  <a:pt x="83" y="138"/>
                </a:cubicBezTo>
                <a:cubicBezTo>
                  <a:pt x="74" y="135"/>
                  <a:pt x="63" y="136"/>
                  <a:pt x="55" y="140"/>
                </a:cubicBezTo>
                <a:cubicBezTo>
                  <a:pt x="54" y="140"/>
                  <a:pt x="54" y="140"/>
                  <a:pt x="54" y="141"/>
                </a:cubicBezTo>
                <a:cubicBezTo>
                  <a:pt x="107" y="0"/>
                  <a:pt x="107" y="0"/>
                  <a:pt x="107" y="0"/>
                </a:cubicBezTo>
                <a:cubicBezTo>
                  <a:pt x="118" y="4"/>
                  <a:pt x="129" y="8"/>
                  <a:pt x="140" y="14"/>
                </a:cubicBezTo>
                <a:cubicBezTo>
                  <a:pt x="234" y="63"/>
                  <a:pt x="248" y="131"/>
                  <a:pt x="246" y="205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Freeform 890">
            <a:extLst>
              <a:ext uri="{FF2B5EF4-FFF2-40B4-BE49-F238E27FC236}">
                <a16:creationId xmlns:a16="http://schemas.microsoft.com/office/drawing/2014/main" id="{8DD06FA1-A3B1-DFAA-94E4-D71E0AA522F8}"/>
              </a:ext>
            </a:extLst>
          </p:cNvPr>
          <p:cNvSpPr/>
          <p:nvPr/>
        </p:nvSpPr>
        <p:spPr bwMode="auto">
          <a:xfrm>
            <a:off x="6302762" y="1952826"/>
            <a:ext cx="855321" cy="866058"/>
          </a:xfrm>
          <a:custGeom>
            <a:avLst/>
            <a:gdLst>
              <a:gd name="T0" fmla="*/ 134 w 239"/>
              <a:gd name="T1" fmla="*/ 220 h 242"/>
              <a:gd name="T2" fmla="*/ 142 w 239"/>
              <a:gd name="T3" fmla="*/ 192 h 242"/>
              <a:gd name="T4" fmla="*/ 102 w 239"/>
              <a:gd name="T5" fmla="*/ 164 h 242"/>
              <a:gd name="T6" fmla="*/ 73 w 239"/>
              <a:gd name="T7" fmla="*/ 203 h 242"/>
              <a:gd name="T8" fmla="*/ 89 w 239"/>
              <a:gd name="T9" fmla="*/ 227 h 242"/>
              <a:gd name="T10" fmla="*/ 90 w 239"/>
              <a:gd name="T11" fmla="*/ 227 h 242"/>
              <a:gd name="T12" fmla="*/ 0 w 239"/>
              <a:gd name="T13" fmla="*/ 242 h 242"/>
              <a:gd name="T14" fmla="*/ 10 w 239"/>
              <a:gd name="T15" fmla="*/ 225 h 242"/>
              <a:gd name="T16" fmla="*/ 47 w 239"/>
              <a:gd name="T17" fmla="*/ 168 h 242"/>
              <a:gd name="T18" fmla="*/ 50 w 239"/>
              <a:gd name="T19" fmla="*/ 149 h 242"/>
              <a:gd name="T20" fmla="*/ 73 w 239"/>
              <a:gd name="T21" fmla="*/ 0 h 242"/>
              <a:gd name="T22" fmla="*/ 146 w 239"/>
              <a:gd name="T23" fmla="*/ 89 h 242"/>
              <a:gd name="T24" fmla="*/ 157 w 239"/>
              <a:gd name="T25" fmla="*/ 90 h 242"/>
              <a:gd name="T26" fmla="*/ 162 w 239"/>
              <a:gd name="T27" fmla="*/ 79 h 242"/>
              <a:gd name="T28" fmla="*/ 171 w 239"/>
              <a:gd name="T29" fmla="*/ 61 h 242"/>
              <a:gd name="T30" fmla="*/ 205 w 239"/>
              <a:gd name="T31" fmla="*/ 64 h 242"/>
              <a:gd name="T32" fmla="*/ 201 w 239"/>
              <a:gd name="T33" fmla="*/ 98 h 242"/>
              <a:gd name="T34" fmla="*/ 182 w 239"/>
              <a:gd name="T35" fmla="*/ 103 h 242"/>
              <a:gd name="T36" fmla="*/ 170 w 239"/>
              <a:gd name="T37" fmla="*/ 106 h 242"/>
              <a:gd name="T38" fmla="*/ 169 w 239"/>
              <a:gd name="T39" fmla="*/ 117 h 242"/>
              <a:gd name="T40" fmla="*/ 239 w 239"/>
              <a:gd name="T41" fmla="*/ 203 h 242"/>
              <a:gd name="T42" fmla="*/ 134 w 239"/>
              <a:gd name="T43" fmla="*/ 220 h 242"/>
              <a:gd name="T44" fmla="*/ 134 w 239"/>
              <a:gd name="T45" fmla="*/ 22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9" h="242">
                <a:moveTo>
                  <a:pt x="134" y="220"/>
                </a:moveTo>
                <a:cubicBezTo>
                  <a:pt x="141" y="212"/>
                  <a:pt x="143" y="202"/>
                  <a:pt x="142" y="192"/>
                </a:cubicBezTo>
                <a:cubicBezTo>
                  <a:pt x="139" y="173"/>
                  <a:pt x="121" y="160"/>
                  <a:pt x="102" y="164"/>
                </a:cubicBezTo>
                <a:cubicBezTo>
                  <a:pt x="83" y="167"/>
                  <a:pt x="70" y="184"/>
                  <a:pt x="73" y="203"/>
                </a:cubicBezTo>
                <a:cubicBezTo>
                  <a:pt x="75" y="213"/>
                  <a:pt x="81" y="222"/>
                  <a:pt x="89" y="227"/>
                </a:cubicBezTo>
                <a:cubicBezTo>
                  <a:pt x="90" y="227"/>
                  <a:pt x="90" y="227"/>
                  <a:pt x="90" y="227"/>
                </a:cubicBezTo>
                <a:cubicBezTo>
                  <a:pt x="0" y="242"/>
                  <a:pt x="0" y="242"/>
                  <a:pt x="0" y="242"/>
                </a:cubicBezTo>
                <a:cubicBezTo>
                  <a:pt x="3" y="237"/>
                  <a:pt x="6" y="231"/>
                  <a:pt x="10" y="225"/>
                </a:cubicBezTo>
                <a:cubicBezTo>
                  <a:pt x="14" y="219"/>
                  <a:pt x="36" y="185"/>
                  <a:pt x="47" y="168"/>
                </a:cubicBezTo>
                <a:cubicBezTo>
                  <a:pt x="51" y="162"/>
                  <a:pt x="52" y="155"/>
                  <a:pt x="50" y="149"/>
                </a:cubicBezTo>
                <a:cubicBezTo>
                  <a:pt x="31" y="89"/>
                  <a:pt x="48" y="38"/>
                  <a:pt x="73" y="0"/>
                </a:cubicBezTo>
                <a:cubicBezTo>
                  <a:pt x="146" y="89"/>
                  <a:pt x="146" y="89"/>
                  <a:pt x="146" y="89"/>
                </a:cubicBezTo>
                <a:cubicBezTo>
                  <a:pt x="148" y="92"/>
                  <a:pt x="153" y="93"/>
                  <a:pt x="157" y="90"/>
                </a:cubicBezTo>
                <a:cubicBezTo>
                  <a:pt x="160" y="87"/>
                  <a:pt x="162" y="83"/>
                  <a:pt x="162" y="79"/>
                </a:cubicBezTo>
                <a:cubicBezTo>
                  <a:pt x="163" y="72"/>
                  <a:pt x="166" y="66"/>
                  <a:pt x="171" y="61"/>
                </a:cubicBezTo>
                <a:cubicBezTo>
                  <a:pt x="181" y="53"/>
                  <a:pt x="196" y="54"/>
                  <a:pt x="205" y="64"/>
                </a:cubicBezTo>
                <a:cubicBezTo>
                  <a:pt x="213" y="75"/>
                  <a:pt x="212" y="90"/>
                  <a:pt x="201" y="98"/>
                </a:cubicBezTo>
                <a:cubicBezTo>
                  <a:pt x="196" y="103"/>
                  <a:pt x="189" y="104"/>
                  <a:pt x="182" y="103"/>
                </a:cubicBezTo>
                <a:cubicBezTo>
                  <a:pt x="178" y="102"/>
                  <a:pt x="174" y="104"/>
                  <a:pt x="170" y="106"/>
                </a:cubicBezTo>
                <a:cubicBezTo>
                  <a:pt x="167" y="109"/>
                  <a:pt x="166" y="114"/>
                  <a:pt x="169" y="117"/>
                </a:cubicBezTo>
                <a:cubicBezTo>
                  <a:pt x="239" y="203"/>
                  <a:pt x="239" y="203"/>
                  <a:pt x="239" y="203"/>
                </a:cubicBezTo>
                <a:cubicBezTo>
                  <a:pt x="134" y="220"/>
                  <a:pt x="134" y="220"/>
                  <a:pt x="134" y="220"/>
                </a:cubicBezTo>
                <a:cubicBezTo>
                  <a:pt x="134" y="220"/>
                  <a:pt x="134" y="220"/>
                  <a:pt x="134" y="220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Freeform 891">
            <a:extLst>
              <a:ext uri="{FF2B5EF4-FFF2-40B4-BE49-F238E27FC236}">
                <a16:creationId xmlns:a16="http://schemas.microsoft.com/office/drawing/2014/main" id="{4E8C34CF-1C5E-D17F-2D83-3534359024E3}"/>
              </a:ext>
            </a:extLst>
          </p:cNvPr>
          <p:cNvSpPr/>
          <p:nvPr/>
        </p:nvSpPr>
        <p:spPr bwMode="auto">
          <a:xfrm>
            <a:off x="6266974" y="2568371"/>
            <a:ext cx="898266" cy="984156"/>
          </a:xfrm>
          <a:custGeom>
            <a:avLst/>
            <a:gdLst>
              <a:gd name="T0" fmla="*/ 251 w 251"/>
              <a:gd name="T1" fmla="*/ 41 h 275"/>
              <a:gd name="T2" fmla="*/ 213 w 251"/>
              <a:gd name="T3" fmla="*/ 141 h 275"/>
              <a:gd name="T4" fmla="*/ 213 w 251"/>
              <a:gd name="T5" fmla="*/ 141 h 275"/>
              <a:gd name="T6" fmla="*/ 193 w 251"/>
              <a:gd name="T7" fmla="*/ 120 h 275"/>
              <a:gd name="T8" fmla="*/ 148 w 251"/>
              <a:gd name="T9" fmla="*/ 141 h 275"/>
              <a:gd name="T10" fmla="*/ 168 w 251"/>
              <a:gd name="T11" fmla="*/ 185 h 275"/>
              <a:gd name="T12" fmla="*/ 197 w 251"/>
              <a:gd name="T13" fmla="*/ 183 h 275"/>
              <a:gd name="T14" fmla="*/ 198 w 251"/>
              <a:gd name="T15" fmla="*/ 183 h 275"/>
              <a:gd name="T16" fmla="*/ 168 w 251"/>
              <a:gd name="T17" fmla="*/ 261 h 275"/>
              <a:gd name="T18" fmla="*/ 81 w 251"/>
              <a:gd name="T19" fmla="*/ 269 h 275"/>
              <a:gd name="T20" fmla="*/ 51 w 251"/>
              <a:gd name="T21" fmla="*/ 229 h 275"/>
              <a:gd name="T22" fmla="*/ 46 w 251"/>
              <a:gd name="T23" fmla="*/ 199 h 275"/>
              <a:gd name="T24" fmla="*/ 42 w 251"/>
              <a:gd name="T25" fmla="*/ 182 h 275"/>
              <a:gd name="T26" fmla="*/ 60 w 251"/>
              <a:gd name="T27" fmla="*/ 173 h 275"/>
              <a:gd name="T28" fmla="*/ 44 w 251"/>
              <a:gd name="T29" fmla="*/ 164 h 275"/>
              <a:gd name="T30" fmla="*/ 38 w 251"/>
              <a:gd name="T31" fmla="*/ 145 h 275"/>
              <a:gd name="T32" fmla="*/ 42 w 251"/>
              <a:gd name="T33" fmla="*/ 124 h 275"/>
              <a:gd name="T34" fmla="*/ 14 w 251"/>
              <a:gd name="T35" fmla="*/ 109 h 275"/>
              <a:gd name="T36" fmla="*/ 5 w 251"/>
              <a:gd name="T37" fmla="*/ 82 h 275"/>
              <a:gd name="T38" fmla="*/ 105 w 251"/>
              <a:gd name="T39" fmla="*/ 65 h 275"/>
              <a:gd name="T40" fmla="*/ 112 w 251"/>
              <a:gd name="T41" fmla="*/ 56 h 275"/>
              <a:gd name="T42" fmla="*/ 105 w 251"/>
              <a:gd name="T43" fmla="*/ 46 h 275"/>
              <a:gd name="T44" fmla="*/ 94 w 251"/>
              <a:gd name="T45" fmla="*/ 29 h 275"/>
              <a:gd name="T46" fmla="*/ 114 w 251"/>
              <a:gd name="T47" fmla="*/ 2 h 275"/>
              <a:gd name="T48" fmla="*/ 141 w 251"/>
              <a:gd name="T49" fmla="*/ 22 h 275"/>
              <a:gd name="T50" fmla="*/ 136 w 251"/>
              <a:gd name="T51" fmla="*/ 41 h 275"/>
              <a:gd name="T52" fmla="*/ 133 w 251"/>
              <a:gd name="T53" fmla="*/ 53 h 275"/>
              <a:gd name="T54" fmla="*/ 142 w 251"/>
              <a:gd name="T55" fmla="*/ 59 h 275"/>
              <a:gd name="T56" fmla="*/ 251 w 251"/>
              <a:gd name="T57" fmla="*/ 41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51" h="275">
                <a:moveTo>
                  <a:pt x="251" y="41"/>
                </a:moveTo>
                <a:cubicBezTo>
                  <a:pt x="213" y="141"/>
                  <a:pt x="213" y="141"/>
                  <a:pt x="213" y="141"/>
                </a:cubicBezTo>
                <a:cubicBezTo>
                  <a:pt x="213" y="141"/>
                  <a:pt x="213" y="141"/>
                  <a:pt x="213" y="141"/>
                </a:cubicBezTo>
                <a:cubicBezTo>
                  <a:pt x="209" y="131"/>
                  <a:pt x="202" y="124"/>
                  <a:pt x="193" y="120"/>
                </a:cubicBezTo>
                <a:cubicBezTo>
                  <a:pt x="175" y="114"/>
                  <a:pt x="155" y="123"/>
                  <a:pt x="148" y="141"/>
                </a:cubicBezTo>
                <a:cubicBezTo>
                  <a:pt x="141" y="158"/>
                  <a:pt x="150" y="178"/>
                  <a:pt x="168" y="185"/>
                </a:cubicBezTo>
                <a:cubicBezTo>
                  <a:pt x="178" y="189"/>
                  <a:pt x="188" y="188"/>
                  <a:pt x="197" y="183"/>
                </a:cubicBezTo>
                <a:cubicBezTo>
                  <a:pt x="197" y="183"/>
                  <a:pt x="197" y="183"/>
                  <a:pt x="198" y="183"/>
                </a:cubicBezTo>
                <a:cubicBezTo>
                  <a:pt x="168" y="261"/>
                  <a:pt x="168" y="261"/>
                  <a:pt x="168" y="261"/>
                </a:cubicBezTo>
                <a:cubicBezTo>
                  <a:pt x="113" y="275"/>
                  <a:pt x="81" y="269"/>
                  <a:pt x="81" y="269"/>
                </a:cubicBezTo>
                <a:cubicBezTo>
                  <a:pt x="61" y="267"/>
                  <a:pt x="49" y="244"/>
                  <a:pt x="51" y="229"/>
                </a:cubicBezTo>
                <a:cubicBezTo>
                  <a:pt x="54" y="213"/>
                  <a:pt x="55" y="206"/>
                  <a:pt x="46" y="199"/>
                </a:cubicBezTo>
                <a:cubicBezTo>
                  <a:pt x="38" y="193"/>
                  <a:pt x="38" y="185"/>
                  <a:pt x="42" y="182"/>
                </a:cubicBezTo>
                <a:cubicBezTo>
                  <a:pt x="46" y="179"/>
                  <a:pt x="60" y="173"/>
                  <a:pt x="60" y="173"/>
                </a:cubicBezTo>
                <a:cubicBezTo>
                  <a:pt x="60" y="173"/>
                  <a:pt x="50" y="166"/>
                  <a:pt x="44" y="164"/>
                </a:cubicBezTo>
                <a:cubicBezTo>
                  <a:pt x="38" y="161"/>
                  <a:pt x="35" y="151"/>
                  <a:pt x="38" y="145"/>
                </a:cubicBezTo>
                <a:cubicBezTo>
                  <a:pt x="41" y="139"/>
                  <a:pt x="42" y="124"/>
                  <a:pt x="42" y="124"/>
                </a:cubicBezTo>
                <a:cubicBezTo>
                  <a:pt x="42" y="124"/>
                  <a:pt x="29" y="117"/>
                  <a:pt x="14" y="109"/>
                </a:cubicBezTo>
                <a:cubicBezTo>
                  <a:pt x="3" y="104"/>
                  <a:pt x="0" y="96"/>
                  <a:pt x="5" y="82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10" y="65"/>
                  <a:pt x="112" y="61"/>
                  <a:pt x="112" y="56"/>
                </a:cubicBezTo>
                <a:cubicBezTo>
                  <a:pt x="111" y="52"/>
                  <a:pt x="109" y="48"/>
                  <a:pt x="105" y="46"/>
                </a:cubicBezTo>
                <a:cubicBezTo>
                  <a:pt x="99" y="42"/>
                  <a:pt x="95" y="37"/>
                  <a:pt x="94" y="29"/>
                </a:cubicBezTo>
                <a:cubicBezTo>
                  <a:pt x="92" y="16"/>
                  <a:pt x="101" y="4"/>
                  <a:pt x="114" y="2"/>
                </a:cubicBezTo>
                <a:cubicBezTo>
                  <a:pt x="127" y="0"/>
                  <a:pt x="139" y="9"/>
                  <a:pt x="141" y="22"/>
                </a:cubicBezTo>
                <a:cubicBezTo>
                  <a:pt x="142" y="29"/>
                  <a:pt x="140" y="36"/>
                  <a:pt x="136" y="41"/>
                </a:cubicBezTo>
                <a:cubicBezTo>
                  <a:pt x="133" y="44"/>
                  <a:pt x="132" y="49"/>
                  <a:pt x="133" y="53"/>
                </a:cubicBezTo>
                <a:cubicBezTo>
                  <a:pt x="133" y="57"/>
                  <a:pt x="138" y="60"/>
                  <a:pt x="142" y="59"/>
                </a:cubicBezTo>
                <a:lnTo>
                  <a:pt x="251" y="41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Freeform 892">
            <a:extLst>
              <a:ext uri="{FF2B5EF4-FFF2-40B4-BE49-F238E27FC236}">
                <a16:creationId xmlns:a16="http://schemas.microsoft.com/office/drawing/2014/main" id="{C6FA8B82-AC27-FE31-E1DC-D790A28B25B3}"/>
              </a:ext>
            </a:extLst>
          </p:cNvPr>
          <p:cNvSpPr/>
          <p:nvPr/>
        </p:nvSpPr>
        <p:spPr bwMode="auto">
          <a:xfrm>
            <a:off x="6814523" y="2729415"/>
            <a:ext cx="1016365" cy="1127306"/>
          </a:xfrm>
          <a:custGeom>
            <a:avLst/>
            <a:gdLst>
              <a:gd name="T0" fmla="*/ 284 w 284"/>
              <a:gd name="T1" fmla="*/ 215 h 315"/>
              <a:gd name="T2" fmla="*/ 284 w 284"/>
              <a:gd name="T3" fmla="*/ 287 h 315"/>
              <a:gd name="T4" fmla="*/ 150 w 284"/>
              <a:gd name="T5" fmla="*/ 315 h 315"/>
              <a:gd name="T6" fmla="*/ 17 w 284"/>
              <a:gd name="T7" fmla="*/ 287 h 315"/>
              <a:gd name="T8" fmla="*/ 17 w 284"/>
              <a:gd name="T9" fmla="*/ 241 h 315"/>
              <a:gd name="T10" fmla="*/ 56 w 284"/>
              <a:gd name="T11" fmla="*/ 138 h 315"/>
              <a:gd name="T12" fmla="*/ 51 w 284"/>
              <a:gd name="T13" fmla="*/ 128 h 315"/>
              <a:gd name="T14" fmla="*/ 39 w 284"/>
              <a:gd name="T15" fmla="*/ 129 h 315"/>
              <a:gd name="T16" fmla="*/ 19 w 284"/>
              <a:gd name="T17" fmla="*/ 130 h 315"/>
              <a:gd name="T18" fmla="*/ 5 w 284"/>
              <a:gd name="T19" fmla="*/ 99 h 315"/>
              <a:gd name="T20" fmla="*/ 36 w 284"/>
              <a:gd name="T21" fmla="*/ 85 h 315"/>
              <a:gd name="T22" fmla="*/ 50 w 284"/>
              <a:gd name="T23" fmla="*/ 99 h 315"/>
              <a:gd name="T24" fmla="*/ 59 w 284"/>
              <a:gd name="T25" fmla="*/ 108 h 315"/>
              <a:gd name="T26" fmla="*/ 69 w 284"/>
              <a:gd name="T27" fmla="*/ 104 h 315"/>
              <a:gd name="T28" fmla="*/ 108 w 284"/>
              <a:gd name="T29" fmla="*/ 0 h 315"/>
              <a:gd name="T30" fmla="*/ 176 w 284"/>
              <a:gd name="T31" fmla="*/ 83 h 315"/>
              <a:gd name="T32" fmla="*/ 175 w 284"/>
              <a:gd name="T33" fmla="*/ 83 h 315"/>
              <a:gd name="T34" fmla="*/ 147 w 284"/>
              <a:gd name="T35" fmla="*/ 90 h 315"/>
              <a:gd name="T36" fmla="*/ 142 w 284"/>
              <a:gd name="T37" fmla="*/ 139 h 315"/>
              <a:gd name="T38" fmla="*/ 191 w 284"/>
              <a:gd name="T39" fmla="*/ 144 h 315"/>
              <a:gd name="T40" fmla="*/ 204 w 284"/>
              <a:gd name="T41" fmla="*/ 118 h 315"/>
              <a:gd name="T42" fmla="*/ 204 w 284"/>
              <a:gd name="T43" fmla="*/ 117 h 315"/>
              <a:gd name="T44" fmla="*/ 284 w 284"/>
              <a:gd name="T45" fmla="*/ 215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4" h="315">
                <a:moveTo>
                  <a:pt x="284" y="215"/>
                </a:moveTo>
                <a:cubicBezTo>
                  <a:pt x="284" y="248"/>
                  <a:pt x="284" y="287"/>
                  <a:pt x="284" y="287"/>
                </a:cubicBezTo>
                <a:cubicBezTo>
                  <a:pt x="284" y="287"/>
                  <a:pt x="244" y="315"/>
                  <a:pt x="150" y="315"/>
                </a:cubicBezTo>
                <a:cubicBezTo>
                  <a:pt x="56" y="315"/>
                  <a:pt x="17" y="287"/>
                  <a:pt x="17" y="287"/>
                </a:cubicBezTo>
                <a:cubicBezTo>
                  <a:pt x="17" y="241"/>
                  <a:pt x="17" y="241"/>
                  <a:pt x="17" y="241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57" y="134"/>
                  <a:pt x="55" y="130"/>
                  <a:pt x="51" y="128"/>
                </a:cubicBezTo>
                <a:cubicBezTo>
                  <a:pt x="47" y="127"/>
                  <a:pt x="43" y="127"/>
                  <a:pt x="39" y="129"/>
                </a:cubicBezTo>
                <a:cubicBezTo>
                  <a:pt x="33" y="132"/>
                  <a:pt x="26" y="133"/>
                  <a:pt x="19" y="130"/>
                </a:cubicBezTo>
                <a:cubicBezTo>
                  <a:pt x="7" y="126"/>
                  <a:pt x="0" y="112"/>
                  <a:pt x="5" y="99"/>
                </a:cubicBezTo>
                <a:cubicBezTo>
                  <a:pt x="10" y="87"/>
                  <a:pt x="23" y="81"/>
                  <a:pt x="36" y="85"/>
                </a:cubicBezTo>
                <a:cubicBezTo>
                  <a:pt x="43" y="88"/>
                  <a:pt x="48" y="93"/>
                  <a:pt x="50" y="99"/>
                </a:cubicBezTo>
                <a:cubicBezTo>
                  <a:pt x="51" y="103"/>
                  <a:pt x="55" y="107"/>
                  <a:pt x="59" y="108"/>
                </a:cubicBezTo>
                <a:cubicBezTo>
                  <a:pt x="63" y="110"/>
                  <a:pt x="67" y="108"/>
                  <a:pt x="69" y="104"/>
                </a:cubicBezTo>
                <a:cubicBezTo>
                  <a:pt x="108" y="0"/>
                  <a:pt x="108" y="0"/>
                  <a:pt x="108" y="0"/>
                </a:cubicBezTo>
                <a:cubicBezTo>
                  <a:pt x="176" y="83"/>
                  <a:pt x="176" y="83"/>
                  <a:pt x="176" y="83"/>
                </a:cubicBezTo>
                <a:cubicBezTo>
                  <a:pt x="175" y="83"/>
                  <a:pt x="175" y="83"/>
                  <a:pt x="175" y="83"/>
                </a:cubicBezTo>
                <a:cubicBezTo>
                  <a:pt x="165" y="81"/>
                  <a:pt x="155" y="84"/>
                  <a:pt x="147" y="90"/>
                </a:cubicBezTo>
                <a:cubicBezTo>
                  <a:pt x="132" y="102"/>
                  <a:pt x="130" y="124"/>
                  <a:pt x="142" y="139"/>
                </a:cubicBezTo>
                <a:cubicBezTo>
                  <a:pt x="154" y="154"/>
                  <a:pt x="176" y="156"/>
                  <a:pt x="191" y="144"/>
                </a:cubicBezTo>
                <a:cubicBezTo>
                  <a:pt x="199" y="137"/>
                  <a:pt x="203" y="128"/>
                  <a:pt x="204" y="118"/>
                </a:cubicBezTo>
                <a:cubicBezTo>
                  <a:pt x="204" y="118"/>
                  <a:pt x="204" y="117"/>
                  <a:pt x="204" y="117"/>
                </a:cubicBezTo>
                <a:lnTo>
                  <a:pt x="284" y="215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Freeform 893">
            <a:extLst>
              <a:ext uri="{FF2B5EF4-FFF2-40B4-BE49-F238E27FC236}">
                <a16:creationId xmlns:a16="http://schemas.microsoft.com/office/drawing/2014/main" id="{14AB9120-CE20-38D0-A7B8-5D2EA7DEB8F9}"/>
              </a:ext>
            </a:extLst>
          </p:cNvPr>
          <p:cNvSpPr/>
          <p:nvPr/>
        </p:nvSpPr>
        <p:spPr bwMode="auto">
          <a:xfrm>
            <a:off x="7229658" y="2568371"/>
            <a:ext cx="848164" cy="869636"/>
          </a:xfrm>
          <a:custGeom>
            <a:avLst/>
            <a:gdLst>
              <a:gd name="T0" fmla="*/ 237 w 237"/>
              <a:gd name="T1" fmla="*/ 0 h 243"/>
              <a:gd name="T2" fmla="*/ 190 w 237"/>
              <a:gd name="T3" fmla="*/ 101 h 243"/>
              <a:gd name="T4" fmla="*/ 168 w 237"/>
              <a:gd name="T5" fmla="*/ 223 h 243"/>
              <a:gd name="T6" fmla="*/ 168 w 237"/>
              <a:gd name="T7" fmla="*/ 243 h 243"/>
              <a:gd name="T8" fmla="*/ 94 w 237"/>
              <a:gd name="T9" fmla="*/ 153 h 243"/>
              <a:gd name="T10" fmla="*/ 82 w 237"/>
              <a:gd name="T11" fmla="*/ 152 h 243"/>
              <a:gd name="T12" fmla="*/ 77 w 237"/>
              <a:gd name="T13" fmla="*/ 163 h 243"/>
              <a:gd name="T14" fmla="*/ 68 w 237"/>
              <a:gd name="T15" fmla="*/ 181 h 243"/>
              <a:gd name="T16" fmla="*/ 34 w 237"/>
              <a:gd name="T17" fmla="*/ 177 h 243"/>
              <a:gd name="T18" fmla="*/ 38 w 237"/>
              <a:gd name="T19" fmla="*/ 143 h 243"/>
              <a:gd name="T20" fmla="*/ 57 w 237"/>
              <a:gd name="T21" fmla="*/ 138 h 243"/>
              <a:gd name="T22" fmla="*/ 69 w 237"/>
              <a:gd name="T23" fmla="*/ 135 h 243"/>
              <a:gd name="T24" fmla="*/ 70 w 237"/>
              <a:gd name="T25" fmla="*/ 124 h 243"/>
              <a:gd name="T26" fmla="*/ 0 w 237"/>
              <a:gd name="T27" fmla="*/ 38 h 243"/>
              <a:gd name="T28" fmla="*/ 106 w 237"/>
              <a:gd name="T29" fmla="*/ 21 h 243"/>
              <a:gd name="T30" fmla="*/ 105 w 237"/>
              <a:gd name="T31" fmla="*/ 22 h 243"/>
              <a:gd name="T32" fmla="*/ 98 w 237"/>
              <a:gd name="T33" fmla="*/ 49 h 243"/>
              <a:gd name="T34" fmla="*/ 137 w 237"/>
              <a:gd name="T35" fmla="*/ 78 h 243"/>
              <a:gd name="T36" fmla="*/ 166 w 237"/>
              <a:gd name="T37" fmla="*/ 38 h 243"/>
              <a:gd name="T38" fmla="*/ 150 w 237"/>
              <a:gd name="T39" fmla="*/ 15 h 243"/>
              <a:gd name="T40" fmla="*/ 149 w 237"/>
              <a:gd name="T41" fmla="*/ 14 h 243"/>
              <a:gd name="T42" fmla="*/ 237 w 237"/>
              <a:gd name="T43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7" h="243">
                <a:moveTo>
                  <a:pt x="237" y="0"/>
                </a:moveTo>
                <a:cubicBezTo>
                  <a:pt x="226" y="46"/>
                  <a:pt x="203" y="77"/>
                  <a:pt x="190" y="101"/>
                </a:cubicBezTo>
                <a:cubicBezTo>
                  <a:pt x="174" y="133"/>
                  <a:pt x="168" y="195"/>
                  <a:pt x="168" y="223"/>
                </a:cubicBezTo>
                <a:cubicBezTo>
                  <a:pt x="168" y="243"/>
                  <a:pt x="168" y="243"/>
                  <a:pt x="168" y="243"/>
                </a:cubicBezTo>
                <a:cubicBezTo>
                  <a:pt x="94" y="153"/>
                  <a:pt x="94" y="153"/>
                  <a:pt x="94" y="153"/>
                </a:cubicBezTo>
                <a:cubicBezTo>
                  <a:pt x="91" y="149"/>
                  <a:pt x="86" y="149"/>
                  <a:pt x="82" y="152"/>
                </a:cubicBezTo>
                <a:cubicBezTo>
                  <a:pt x="79" y="154"/>
                  <a:pt x="77" y="158"/>
                  <a:pt x="77" y="163"/>
                </a:cubicBezTo>
                <a:cubicBezTo>
                  <a:pt x="77" y="169"/>
                  <a:pt x="74" y="176"/>
                  <a:pt x="68" y="181"/>
                </a:cubicBezTo>
                <a:cubicBezTo>
                  <a:pt x="58" y="189"/>
                  <a:pt x="43" y="187"/>
                  <a:pt x="34" y="177"/>
                </a:cubicBezTo>
                <a:cubicBezTo>
                  <a:pt x="26" y="167"/>
                  <a:pt x="28" y="152"/>
                  <a:pt x="38" y="143"/>
                </a:cubicBezTo>
                <a:cubicBezTo>
                  <a:pt x="43" y="139"/>
                  <a:pt x="50" y="137"/>
                  <a:pt x="57" y="138"/>
                </a:cubicBezTo>
                <a:cubicBezTo>
                  <a:pt x="61" y="139"/>
                  <a:pt x="66" y="138"/>
                  <a:pt x="69" y="135"/>
                </a:cubicBezTo>
                <a:cubicBezTo>
                  <a:pt x="72" y="132"/>
                  <a:pt x="73" y="127"/>
                  <a:pt x="70" y="124"/>
                </a:cubicBezTo>
                <a:cubicBezTo>
                  <a:pt x="0" y="38"/>
                  <a:pt x="0" y="38"/>
                  <a:pt x="0" y="38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5" y="21"/>
                  <a:pt x="105" y="22"/>
                  <a:pt x="105" y="22"/>
                </a:cubicBezTo>
                <a:cubicBezTo>
                  <a:pt x="99" y="30"/>
                  <a:pt x="96" y="40"/>
                  <a:pt x="98" y="49"/>
                </a:cubicBezTo>
                <a:cubicBezTo>
                  <a:pt x="101" y="68"/>
                  <a:pt x="119" y="81"/>
                  <a:pt x="137" y="78"/>
                </a:cubicBezTo>
                <a:cubicBezTo>
                  <a:pt x="156" y="75"/>
                  <a:pt x="169" y="57"/>
                  <a:pt x="166" y="38"/>
                </a:cubicBezTo>
                <a:cubicBezTo>
                  <a:pt x="164" y="28"/>
                  <a:pt x="158" y="20"/>
                  <a:pt x="150" y="15"/>
                </a:cubicBezTo>
                <a:cubicBezTo>
                  <a:pt x="150" y="14"/>
                  <a:pt x="149" y="14"/>
                  <a:pt x="149" y="14"/>
                </a:cubicBezTo>
                <a:lnTo>
                  <a:pt x="237" y="0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Freeform 894">
            <a:extLst>
              <a:ext uri="{FF2B5EF4-FFF2-40B4-BE49-F238E27FC236}">
                <a16:creationId xmlns:a16="http://schemas.microsoft.com/office/drawing/2014/main" id="{6F0871D0-4625-E2B5-35F2-25FD890810DC}"/>
              </a:ext>
            </a:extLst>
          </p:cNvPr>
          <p:cNvSpPr/>
          <p:nvPr/>
        </p:nvSpPr>
        <p:spPr bwMode="auto">
          <a:xfrm>
            <a:off x="8877672" y="1562742"/>
            <a:ext cx="987735" cy="1091519"/>
          </a:xfrm>
          <a:custGeom>
            <a:avLst/>
            <a:gdLst>
              <a:gd name="T0" fmla="*/ 271 w 276"/>
              <a:gd name="T1" fmla="*/ 206 h 305"/>
              <a:gd name="T2" fmla="*/ 240 w 276"/>
              <a:gd name="T3" fmla="*/ 220 h 305"/>
              <a:gd name="T4" fmla="*/ 226 w 276"/>
              <a:gd name="T5" fmla="*/ 206 h 305"/>
              <a:gd name="T6" fmla="*/ 217 w 276"/>
              <a:gd name="T7" fmla="*/ 197 h 305"/>
              <a:gd name="T8" fmla="*/ 207 w 276"/>
              <a:gd name="T9" fmla="*/ 202 h 305"/>
              <a:gd name="T10" fmla="*/ 168 w 276"/>
              <a:gd name="T11" fmla="*/ 305 h 305"/>
              <a:gd name="T12" fmla="*/ 100 w 276"/>
              <a:gd name="T13" fmla="*/ 223 h 305"/>
              <a:gd name="T14" fmla="*/ 101 w 276"/>
              <a:gd name="T15" fmla="*/ 223 h 305"/>
              <a:gd name="T16" fmla="*/ 129 w 276"/>
              <a:gd name="T17" fmla="*/ 215 h 305"/>
              <a:gd name="T18" fmla="*/ 134 w 276"/>
              <a:gd name="T19" fmla="*/ 167 h 305"/>
              <a:gd name="T20" fmla="*/ 85 w 276"/>
              <a:gd name="T21" fmla="*/ 162 h 305"/>
              <a:gd name="T22" fmla="*/ 72 w 276"/>
              <a:gd name="T23" fmla="*/ 187 h 305"/>
              <a:gd name="T24" fmla="*/ 72 w 276"/>
              <a:gd name="T25" fmla="*/ 188 h 305"/>
              <a:gd name="T26" fmla="*/ 0 w 276"/>
              <a:gd name="T27" fmla="*/ 100 h 305"/>
              <a:gd name="T28" fmla="*/ 49 w 276"/>
              <a:gd name="T29" fmla="*/ 50 h 305"/>
              <a:gd name="T30" fmla="*/ 274 w 276"/>
              <a:gd name="T31" fmla="*/ 24 h 305"/>
              <a:gd name="T32" fmla="*/ 220 w 276"/>
              <a:gd name="T33" fmla="*/ 167 h 305"/>
              <a:gd name="T34" fmla="*/ 220 w 276"/>
              <a:gd name="T35" fmla="*/ 167 h 305"/>
              <a:gd name="T36" fmla="*/ 225 w 276"/>
              <a:gd name="T37" fmla="*/ 177 h 305"/>
              <a:gd name="T38" fmla="*/ 237 w 276"/>
              <a:gd name="T39" fmla="*/ 177 h 305"/>
              <a:gd name="T40" fmla="*/ 257 w 276"/>
              <a:gd name="T41" fmla="*/ 175 h 305"/>
              <a:gd name="T42" fmla="*/ 271 w 276"/>
              <a:gd name="T43" fmla="*/ 206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6" h="305">
                <a:moveTo>
                  <a:pt x="271" y="206"/>
                </a:moveTo>
                <a:cubicBezTo>
                  <a:pt x="266" y="219"/>
                  <a:pt x="252" y="225"/>
                  <a:pt x="240" y="220"/>
                </a:cubicBezTo>
                <a:cubicBezTo>
                  <a:pt x="233" y="218"/>
                  <a:pt x="228" y="212"/>
                  <a:pt x="226" y="206"/>
                </a:cubicBezTo>
                <a:cubicBezTo>
                  <a:pt x="225" y="202"/>
                  <a:pt x="221" y="199"/>
                  <a:pt x="217" y="197"/>
                </a:cubicBezTo>
                <a:cubicBezTo>
                  <a:pt x="213" y="196"/>
                  <a:pt x="209" y="198"/>
                  <a:pt x="207" y="202"/>
                </a:cubicBezTo>
                <a:cubicBezTo>
                  <a:pt x="168" y="305"/>
                  <a:pt x="168" y="305"/>
                  <a:pt x="168" y="305"/>
                </a:cubicBezTo>
                <a:cubicBezTo>
                  <a:pt x="100" y="223"/>
                  <a:pt x="100" y="223"/>
                  <a:pt x="100" y="223"/>
                </a:cubicBezTo>
                <a:cubicBezTo>
                  <a:pt x="101" y="223"/>
                  <a:pt x="101" y="223"/>
                  <a:pt x="101" y="223"/>
                </a:cubicBezTo>
                <a:cubicBezTo>
                  <a:pt x="111" y="224"/>
                  <a:pt x="121" y="222"/>
                  <a:pt x="129" y="215"/>
                </a:cubicBezTo>
                <a:cubicBezTo>
                  <a:pt x="144" y="203"/>
                  <a:pt x="146" y="181"/>
                  <a:pt x="134" y="167"/>
                </a:cubicBezTo>
                <a:cubicBezTo>
                  <a:pt x="122" y="152"/>
                  <a:pt x="100" y="150"/>
                  <a:pt x="85" y="162"/>
                </a:cubicBezTo>
                <a:cubicBezTo>
                  <a:pt x="77" y="168"/>
                  <a:pt x="73" y="177"/>
                  <a:pt x="72" y="187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0" y="100"/>
                  <a:pt x="0" y="100"/>
                  <a:pt x="0" y="100"/>
                </a:cubicBezTo>
                <a:cubicBezTo>
                  <a:pt x="16" y="78"/>
                  <a:pt x="34" y="61"/>
                  <a:pt x="49" y="50"/>
                </a:cubicBezTo>
                <a:cubicBezTo>
                  <a:pt x="84" y="24"/>
                  <a:pt x="186" y="0"/>
                  <a:pt x="274" y="24"/>
                </a:cubicBezTo>
                <a:cubicBezTo>
                  <a:pt x="220" y="167"/>
                  <a:pt x="220" y="167"/>
                  <a:pt x="220" y="167"/>
                </a:cubicBezTo>
                <a:cubicBezTo>
                  <a:pt x="220" y="167"/>
                  <a:pt x="220" y="167"/>
                  <a:pt x="220" y="167"/>
                </a:cubicBezTo>
                <a:cubicBezTo>
                  <a:pt x="219" y="171"/>
                  <a:pt x="221" y="176"/>
                  <a:pt x="225" y="177"/>
                </a:cubicBezTo>
                <a:cubicBezTo>
                  <a:pt x="229" y="179"/>
                  <a:pt x="233" y="179"/>
                  <a:pt x="237" y="177"/>
                </a:cubicBezTo>
                <a:cubicBezTo>
                  <a:pt x="243" y="173"/>
                  <a:pt x="250" y="173"/>
                  <a:pt x="257" y="175"/>
                </a:cubicBezTo>
                <a:cubicBezTo>
                  <a:pt x="269" y="180"/>
                  <a:pt x="276" y="194"/>
                  <a:pt x="271" y="206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Freeform 895">
            <a:extLst>
              <a:ext uri="{FF2B5EF4-FFF2-40B4-BE49-F238E27FC236}">
                <a16:creationId xmlns:a16="http://schemas.microsoft.com/office/drawing/2014/main" id="{25EFAC6F-2E28-E794-F05F-D96C7A188B5F}"/>
              </a:ext>
            </a:extLst>
          </p:cNvPr>
          <p:cNvSpPr/>
          <p:nvPr/>
        </p:nvSpPr>
        <p:spPr bwMode="auto">
          <a:xfrm>
            <a:off x="9514690" y="1659368"/>
            <a:ext cx="887530" cy="1159515"/>
          </a:xfrm>
          <a:custGeom>
            <a:avLst/>
            <a:gdLst>
              <a:gd name="T0" fmla="*/ 245 w 248"/>
              <a:gd name="T1" fmla="*/ 205 h 324"/>
              <a:gd name="T2" fmla="*/ 241 w 248"/>
              <a:gd name="T3" fmla="*/ 242 h 324"/>
              <a:gd name="T4" fmla="*/ 146 w 248"/>
              <a:gd name="T5" fmla="*/ 258 h 324"/>
              <a:gd name="T6" fmla="*/ 139 w 248"/>
              <a:gd name="T7" fmla="*/ 267 h 324"/>
              <a:gd name="T8" fmla="*/ 146 w 248"/>
              <a:gd name="T9" fmla="*/ 278 h 324"/>
              <a:gd name="T10" fmla="*/ 157 w 248"/>
              <a:gd name="T11" fmla="*/ 294 h 324"/>
              <a:gd name="T12" fmla="*/ 137 w 248"/>
              <a:gd name="T13" fmla="*/ 322 h 324"/>
              <a:gd name="T14" fmla="*/ 110 w 248"/>
              <a:gd name="T15" fmla="*/ 302 h 324"/>
              <a:gd name="T16" fmla="*/ 115 w 248"/>
              <a:gd name="T17" fmla="*/ 283 h 324"/>
              <a:gd name="T18" fmla="*/ 118 w 248"/>
              <a:gd name="T19" fmla="*/ 271 h 324"/>
              <a:gd name="T20" fmla="*/ 109 w 248"/>
              <a:gd name="T21" fmla="*/ 264 h 324"/>
              <a:gd name="T22" fmla="*/ 109 w 248"/>
              <a:gd name="T23" fmla="*/ 264 h 324"/>
              <a:gd name="T24" fmla="*/ 0 w 248"/>
              <a:gd name="T25" fmla="*/ 282 h 324"/>
              <a:gd name="T26" fmla="*/ 38 w 248"/>
              <a:gd name="T27" fmla="*/ 182 h 324"/>
              <a:gd name="T28" fmla="*/ 38 w 248"/>
              <a:gd name="T29" fmla="*/ 183 h 324"/>
              <a:gd name="T30" fmla="*/ 58 w 248"/>
              <a:gd name="T31" fmla="*/ 203 h 324"/>
              <a:gd name="T32" fmla="*/ 103 w 248"/>
              <a:gd name="T33" fmla="*/ 183 h 324"/>
              <a:gd name="T34" fmla="*/ 83 w 248"/>
              <a:gd name="T35" fmla="*/ 138 h 324"/>
              <a:gd name="T36" fmla="*/ 54 w 248"/>
              <a:gd name="T37" fmla="*/ 140 h 324"/>
              <a:gd name="T38" fmla="*/ 53 w 248"/>
              <a:gd name="T39" fmla="*/ 141 h 324"/>
              <a:gd name="T40" fmla="*/ 106 w 248"/>
              <a:gd name="T41" fmla="*/ 0 h 324"/>
              <a:gd name="T42" fmla="*/ 139 w 248"/>
              <a:gd name="T43" fmla="*/ 14 h 324"/>
              <a:gd name="T44" fmla="*/ 245 w 248"/>
              <a:gd name="T45" fmla="*/ 205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48" h="324">
                <a:moveTo>
                  <a:pt x="245" y="205"/>
                </a:moveTo>
                <a:cubicBezTo>
                  <a:pt x="245" y="218"/>
                  <a:pt x="244" y="231"/>
                  <a:pt x="241" y="242"/>
                </a:cubicBezTo>
                <a:cubicBezTo>
                  <a:pt x="146" y="258"/>
                  <a:pt x="146" y="258"/>
                  <a:pt x="146" y="258"/>
                </a:cubicBezTo>
                <a:cubicBezTo>
                  <a:pt x="141" y="259"/>
                  <a:pt x="138" y="263"/>
                  <a:pt x="139" y="267"/>
                </a:cubicBezTo>
                <a:cubicBezTo>
                  <a:pt x="140" y="272"/>
                  <a:pt x="142" y="275"/>
                  <a:pt x="146" y="278"/>
                </a:cubicBezTo>
                <a:cubicBezTo>
                  <a:pt x="152" y="281"/>
                  <a:pt x="156" y="287"/>
                  <a:pt x="157" y="294"/>
                </a:cubicBezTo>
                <a:cubicBezTo>
                  <a:pt x="159" y="307"/>
                  <a:pt x="150" y="319"/>
                  <a:pt x="137" y="322"/>
                </a:cubicBezTo>
                <a:cubicBezTo>
                  <a:pt x="124" y="324"/>
                  <a:pt x="112" y="315"/>
                  <a:pt x="110" y="302"/>
                </a:cubicBezTo>
                <a:cubicBezTo>
                  <a:pt x="109" y="295"/>
                  <a:pt x="111" y="288"/>
                  <a:pt x="115" y="283"/>
                </a:cubicBezTo>
                <a:cubicBezTo>
                  <a:pt x="118" y="279"/>
                  <a:pt x="119" y="275"/>
                  <a:pt x="118" y="271"/>
                </a:cubicBezTo>
                <a:cubicBezTo>
                  <a:pt x="117" y="266"/>
                  <a:pt x="113" y="264"/>
                  <a:pt x="109" y="264"/>
                </a:cubicBezTo>
                <a:cubicBezTo>
                  <a:pt x="109" y="264"/>
                  <a:pt x="109" y="264"/>
                  <a:pt x="109" y="264"/>
                </a:cubicBezTo>
                <a:cubicBezTo>
                  <a:pt x="0" y="282"/>
                  <a:pt x="0" y="282"/>
                  <a:pt x="0" y="282"/>
                </a:cubicBezTo>
                <a:cubicBezTo>
                  <a:pt x="38" y="182"/>
                  <a:pt x="38" y="182"/>
                  <a:pt x="38" y="182"/>
                </a:cubicBezTo>
                <a:cubicBezTo>
                  <a:pt x="38" y="182"/>
                  <a:pt x="38" y="183"/>
                  <a:pt x="38" y="183"/>
                </a:cubicBezTo>
                <a:cubicBezTo>
                  <a:pt x="42" y="192"/>
                  <a:pt x="49" y="199"/>
                  <a:pt x="58" y="203"/>
                </a:cubicBezTo>
                <a:cubicBezTo>
                  <a:pt x="76" y="210"/>
                  <a:pt x="96" y="201"/>
                  <a:pt x="103" y="183"/>
                </a:cubicBezTo>
                <a:cubicBezTo>
                  <a:pt x="110" y="165"/>
                  <a:pt x="101" y="145"/>
                  <a:pt x="83" y="138"/>
                </a:cubicBezTo>
                <a:cubicBezTo>
                  <a:pt x="73" y="135"/>
                  <a:pt x="63" y="136"/>
                  <a:pt x="54" y="140"/>
                </a:cubicBezTo>
                <a:cubicBezTo>
                  <a:pt x="54" y="140"/>
                  <a:pt x="54" y="140"/>
                  <a:pt x="53" y="141"/>
                </a:cubicBezTo>
                <a:cubicBezTo>
                  <a:pt x="106" y="0"/>
                  <a:pt x="106" y="0"/>
                  <a:pt x="106" y="0"/>
                </a:cubicBezTo>
                <a:cubicBezTo>
                  <a:pt x="118" y="4"/>
                  <a:pt x="129" y="8"/>
                  <a:pt x="139" y="14"/>
                </a:cubicBezTo>
                <a:cubicBezTo>
                  <a:pt x="234" y="63"/>
                  <a:pt x="248" y="131"/>
                  <a:pt x="245" y="205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Freeform 896">
            <a:extLst>
              <a:ext uri="{FF2B5EF4-FFF2-40B4-BE49-F238E27FC236}">
                <a16:creationId xmlns:a16="http://schemas.microsoft.com/office/drawing/2014/main" id="{E3F3403B-3B1B-2EA0-A45C-6918F0536691}"/>
              </a:ext>
            </a:extLst>
          </p:cNvPr>
          <p:cNvSpPr/>
          <p:nvPr/>
        </p:nvSpPr>
        <p:spPr bwMode="auto">
          <a:xfrm>
            <a:off x="8596741" y="1952826"/>
            <a:ext cx="853533" cy="866058"/>
          </a:xfrm>
          <a:custGeom>
            <a:avLst/>
            <a:gdLst>
              <a:gd name="T0" fmla="*/ 134 w 239"/>
              <a:gd name="T1" fmla="*/ 220 h 242"/>
              <a:gd name="T2" fmla="*/ 141 w 239"/>
              <a:gd name="T3" fmla="*/ 192 h 242"/>
              <a:gd name="T4" fmla="*/ 102 w 239"/>
              <a:gd name="T5" fmla="*/ 164 h 242"/>
              <a:gd name="T6" fmla="*/ 73 w 239"/>
              <a:gd name="T7" fmla="*/ 203 h 242"/>
              <a:gd name="T8" fmla="*/ 89 w 239"/>
              <a:gd name="T9" fmla="*/ 227 h 242"/>
              <a:gd name="T10" fmla="*/ 90 w 239"/>
              <a:gd name="T11" fmla="*/ 227 h 242"/>
              <a:gd name="T12" fmla="*/ 0 w 239"/>
              <a:gd name="T13" fmla="*/ 242 h 242"/>
              <a:gd name="T14" fmla="*/ 10 w 239"/>
              <a:gd name="T15" fmla="*/ 225 h 242"/>
              <a:gd name="T16" fmla="*/ 47 w 239"/>
              <a:gd name="T17" fmla="*/ 168 h 242"/>
              <a:gd name="T18" fmla="*/ 49 w 239"/>
              <a:gd name="T19" fmla="*/ 149 h 242"/>
              <a:gd name="T20" fmla="*/ 73 w 239"/>
              <a:gd name="T21" fmla="*/ 0 h 242"/>
              <a:gd name="T22" fmla="*/ 145 w 239"/>
              <a:gd name="T23" fmla="*/ 89 h 242"/>
              <a:gd name="T24" fmla="*/ 156 w 239"/>
              <a:gd name="T25" fmla="*/ 90 h 242"/>
              <a:gd name="T26" fmla="*/ 162 w 239"/>
              <a:gd name="T27" fmla="*/ 79 h 242"/>
              <a:gd name="T28" fmla="*/ 171 w 239"/>
              <a:gd name="T29" fmla="*/ 61 h 242"/>
              <a:gd name="T30" fmla="*/ 204 w 239"/>
              <a:gd name="T31" fmla="*/ 64 h 242"/>
              <a:gd name="T32" fmla="*/ 201 w 239"/>
              <a:gd name="T33" fmla="*/ 98 h 242"/>
              <a:gd name="T34" fmla="*/ 182 w 239"/>
              <a:gd name="T35" fmla="*/ 103 h 242"/>
              <a:gd name="T36" fmla="*/ 170 w 239"/>
              <a:gd name="T37" fmla="*/ 106 h 242"/>
              <a:gd name="T38" fmla="*/ 169 w 239"/>
              <a:gd name="T39" fmla="*/ 117 h 242"/>
              <a:gd name="T40" fmla="*/ 239 w 239"/>
              <a:gd name="T41" fmla="*/ 203 h 242"/>
              <a:gd name="T42" fmla="*/ 133 w 239"/>
              <a:gd name="T43" fmla="*/ 220 h 242"/>
              <a:gd name="T44" fmla="*/ 134 w 239"/>
              <a:gd name="T45" fmla="*/ 22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9" h="242">
                <a:moveTo>
                  <a:pt x="134" y="220"/>
                </a:moveTo>
                <a:cubicBezTo>
                  <a:pt x="140" y="212"/>
                  <a:pt x="143" y="202"/>
                  <a:pt x="141" y="192"/>
                </a:cubicBezTo>
                <a:cubicBezTo>
                  <a:pt x="138" y="173"/>
                  <a:pt x="120" y="160"/>
                  <a:pt x="102" y="164"/>
                </a:cubicBezTo>
                <a:cubicBezTo>
                  <a:pt x="83" y="167"/>
                  <a:pt x="70" y="184"/>
                  <a:pt x="73" y="203"/>
                </a:cubicBezTo>
                <a:cubicBezTo>
                  <a:pt x="75" y="213"/>
                  <a:pt x="80" y="222"/>
                  <a:pt x="89" y="227"/>
                </a:cubicBezTo>
                <a:cubicBezTo>
                  <a:pt x="89" y="227"/>
                  <a:pt x="89" y="227"/>
                  <a:pt x="90" y="227"/>
                </a:cubicBezTo>
                <a:cubicBezTo>
                  <a:pt x="0" y="242"/>
                  <a:pt x="0" y="242"/>
                  <a:pt x="0" y="242"/>
                </a:cubicBezTo>
                <a:cubicBezTo>
                  <a:pt x="2" y="237"/>
                  <a:pt x="6" y="231"/>
                  <a:pt x="10" y="225"/>
                </a:cubicBezTo>
                <a:cubicBezTo>
                  <a:pt x="13" y="219"/>
                  <a:pt x="36" y="185"/>
                  <a:pt x="47" y="168"/>
                </a:cubicBezTo>
                <a:cubicBezTo>
                  <a:pt x="50" y="162"/>
                  <a:pt x="51" y="155"/>
                  <a:pt x="49" y="149"/>
                </a:cubicBezTo>
                <a:cubicBezTo>
                  <a:pt x="31" y="89"/>
                  <a:pt x="48" y="38"/>
                  <a:pt x="73" y="0"/>
                </a:cubicBezTo>
                <a:cubicBezTo>
                  <a:pt x="145" y="89"/>
                  <a:pt x="145" y="89"/>
                  <a:pt x="145" y="89"/>
                </a:cubicBezTo>
                <a:cubicBezTo>
                  <a:pt x="148" y="92"/>
                  <a:pt x="153" y="93"/>
                  <a:pt x="156" y="90"/>
                </a:cubicBezTo>
                <a:cubicBezTo>
                  <a:pt x="160" y="87"/>
                  <a:pt x="162" y="83"/>
                  <a:pt x="162" y="79"/>
                </a:cubicBezTo>
                <a:cubicBezTo>
                  <a:pt x="162" y="72"/>
                  <a:pt x="165" y="66"/>
                  <a:pt x="171" y="61"/>
                </a:cubicBezTo>
                <a:cubicBezTo>
                  <a:pt x="181" y="53"/>
                  <a:pt x="196" y="54"/>
                  <a:pt x="204" y="64"/>
                </a:cubicBezTo>
                <a:cubicBezTo>
                  <a:pt x="213" y="75"/>
                  <a:pt x="211" y="90"/>
                  <a:pt x="201" y="98"/>
                </a:cubicBezTo>
                <a:cubicBezTo>
                  <a:pt x="196" y="103"/>
                  <a:pt x="189" y="104"/>
                  <a:pt x="182" y="103"/>
                </a:cubicBezTo>
                <a:cubicBezTo>
                  <a:pt x="178" y="102"/>
                  <a:pt x="173" y="104"/>
                  <a:pt x="170" y="106"/>
                </a:cubicBezTo>
                <a:cubicBezTo>
                  <a:pt x="167" y="109"/>
                  <a:pt x="166" y="114"/>
                  <a:pt x="169" y="117"/>
                </a:cubicBezTo>
                <a:cubicBezTo>
                  <a:pt x="239" y="203"/>
                  <a:pt x="239" y="203"/>
                  <a:pt x="239" y="203"/>
                </a:cubicBezTo>
                <a:cubicBezTo>
                  <a:pt x="133" y="220"/>
                  <a:pt x="133" y="220"/>
                  <a:pt x="133" y="220"/>
                </a:cubicBezTo>
                <a:cubicBezTo>
                  <a:pt x="133" y="220"/>
                  <a:pt x="134" y="220"/>
                  <a:pt x="134" y="220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Freeform 897">
            <a:extLst>
              <a:ext uri="{FF2B5EF4-FFF2-40B4-BE49-F238E27FC236}">
                <a16:creationId xmlns:a16="http://schemas.microsoft.com/office/drawing/2014/main" id="{EAD27B9C-41EA-5294-D4C4-A2BECCAA9C00}"/>
              </a:ext>
            </a:extLst>
          </p:cNvPr>
          <p:cNvSpPr/>
          <p:nvPr/>
        </p:nvSpPr>
        <p:spPr bwMode="auto">
          <a:xfrm>
            <a:off x="8560953" y="2568371"/>
            <a:ext cx="896478" cy="984156"/>
          </a:xfrm>
          <a:custGeom>
            <a:avLst/>
            <a:gdLst>
              <a:gd name="T0" fmla="*/ 251 w 251"/>
              <a:gd name="T1" fmla="*/ 41 h 275"/>
              <a:gd name="T2" fmla="*/ 213 w 251"/>
              <a:gd name="T3" fmla="*/ 141 h 275"/>
              <a:gd name="T4" fmla="*/ 212 w 251"/>
              <a:gd name="T5" fmla="*/ 141 h 275"/>
              <a:gd name="T6" fmla="*/ 192 w 251"/>
              <a:gd name="T7" fmla="*/ 120 h 275"/>
              <a:gd name="T8" fmla="*/ 148 w 251"/>
              <a:gd name="T9" fmla="*/ 141 h 275"/>
              <a:gd name="T10" fmla="*/ 168 w 251"/>
              <a:gd name="T11" fmla="*/ 185 h 275"/>
              <a:gd name="T12" fmla="*/ 196 w 251"/>
              <a:gd name="T13" fmla="*/ 183 h 275"/>
              <a:gd name="T14" fmla="*/ 197 w 251"/>
              <a:gd name="T15" fmla="*/ 183 h 275"/>
              <a:gd name="T16" fmla="*/ 168 w 251"/>
              <a:gd name="T17" fmla="*/ 261 h 275"/>
              <a:gd name="T18" fmla="*/ 81 w 251"/>
              <a:gd name="T19" fmla="*/ 269 h 275"/>
              <a:gd name="T20" fmla="*/ 51 w 251"/>
              <a:gd name="T21" fmla="*/ 229 h 275"/>
              <a:gd name="T22" fmla="*/ 46 w 251"/>
              <a:gd name="T23" fmla="*/ 199 h 275"/>
              <a:gd name="T24" fmla="*/ 42 w 251"/>
              <a:gd name="T25" fmla="*/ 182 h 275"/>
              <a:gd name="T26" fmla="*/ 60 w 251"/>
              <a:gd name="T27" fmla="*/ 173 h 275"/>
              <a:gd name="T28" fmla="*/ 44 w 251"/>
              <a:gd name="T29" fmla="*/ 164 h 275"/>
              <a:gd name="T30" fmla="*/ 38 w 251"/>
              <a:gd name="T31" fmla="*/ 145 h 275"/>
              <a:gd name="T32" fmla="*/ 42 w 251"/>
              <a:gd name="T33" fmla="*/ 124 h 275"/>
              <a:gd name="T34" fmla="*/ 13 w 251"/>
              <a:gd name="T35" fmla="*/ 109 h 275"/>
              <a:gd name="T36" fmla="*/ 5 w 251"/>
              <a:gd name="T37" fmla="*/ 82 h 275"/>
              <a:gd name="T38" fmla="*/ 105 w 251"/>
              <a:gd name="T39" fmla="*/ 65 h 275"/>
              <a:gd name="T40" fmla="*/ 111 w 251"/>
              <a:gd name="T41" fmla="*/ 56 h 275"/>
              <a:gd name="T42" fmla="*/ 105 w 251"/>
              <a:gd name="T43" fmla="*/ 46 h 275"/>
              <a:gd name="T44" fmla="*/ 94 w 251"/>
              <a:gd name="T45" fmla="*/ 29 h 275"/>
              <a:gd name="T46" fmla="*/ 113 w 251"/>
              <a:gd name="T47" fmla="*/ 2 h 275"/>
              <a:gd name="T48" fmla="*/ 141 w 251"/>
              <a:gd name="T49" fmla="*/ 22 h 275"/>
              <a:gd name="T50" fmla="*/ 136 w 251"/>
              <a:gd name="T51" fmla="*/ 41 h 275"/>
              <a:gd name="T52" fmla="*/ 132 w 251"/>
              <a:gd name="T53" fmla="*/ 53 h 275"/>
              <a:gd name="T54" fmla="*/ 141 w 251"/>
              <a:gd name="T55" fmla="*/ 59 h 275"/>
              <a:gd name="T56" fmla="*/ 251 w 251"/>
              <a:gd name="T57" fmla="*/ 41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51" h="275">
                <a:moveTo>
                  <a:pt x="251" y="41"/>
                </a:moveTo>
                <a:cubicBezTo>
                  <a:pt x="213" y="141"/>
                  <a:pt x="213" y="141"/>
                  <a:pt x="213" y="141"/>
                </a:cubicBezTo>
                <a:cubicBezTo>
                  <a:pt x="213" y="141"/>
                  <a:pt x="212" y="141"/>
                  <a:pt x="212" y="141"/>
                </a:cubicBezTo>
                <a:cubicBezTo>
                  <a:pt x="209" y="131"/>
                  <a:pt x="202" y="124"/>
                  <a:pt x="192" y="120"/>
                </a:cubicBezTo>
                <a:cubicBezTo>
                  <a:pt x="174" y="114"/>
                  <a:pt x="154" y="123"/>
                  <a:pt x="148" y="141"/>
                </a:cubicBezTo>
                <a:cubicBezTo>
                  <a:pt x="141" y="158"/>
                  <a:pt x="150" y="178"/>
                  <a:pt x="168" y="185"/>
                </a:cubicBezTo>
                <a:cubicBezTo>
                  <a:pt x="177" y="189"/>
                  <a:pt x="188" y="188"/>
                  <a:pt x="196" y="183"/>
                </a:cubicBezTo>
                <a:cubicBezTo>
                  <a:pt x="197" y="183"/>
                  <a:pt x="197" y="183"/>
                  <a:pt x="197" y="183"/>
                </a:cubicBezTo>
                <a:cubicBezTo>
                  <a:pt x="168" y="261"/>
                  <a:pt x="168" y="261"/>
                  <a:pt x="168" y="261"/>
                </a:cubicBezTo>
                <a:cubicBezTo>
                  <a:pt x="112" y="275"/>
                  <a:pt x="81" y="269"/>
                  <a:pt x="81" y="269"/>
                </a:cubicBezTo>
                <a:cubicBezTo>
                  <a:pt x="61" y="267"/>
                  <a:pt x="49" y="244"/>
                  <a:pt x="51" y="229"/>
                </a:cubicBezTo>
                <a:cubicBezTo>
                  <a:pt x="54" y="213"/>
                  <a:pt x="54" y="206"/>
                  <a:pt x="46" y="199"/>
                </a:cubicBezTo>
                <a:cubicBezTo>
                  <a:pt x="38" y="193"/>
                  <a:pt x="38" y="185"/>
                  <a:pt x="42" y="182"/>
                </a:cubicBezTo>
                <a:cubicBezTo>
                  <a:pt x="46" y="179"/>
                  <a:pt x="60" y="173"/>
                  <a:pt x="60" y="173"/>
                </a:cubicBezTo>
                <a:cubicBezTo>
                  <a:pt x="60" y="173"/>
                  <a:pt x="49" y="166"/>
                  <a:pt x="44" y="164"/>
                </a:cubicBezTo>
                <a:cubicBezTo>
                  <a:pt x="38" y="161"/>
                  <a:pt x="34" y="151"/>
                  <a:pt x="38" y="145"/>
                </a:cubicBezTo>
                <a:cubicBezTo>
                  <a:pt x="41" y="139"/>
                  <a:pt x="42" y="124"/>
                  <a:pt x="42" y="124"/>
                </a:cubicBezTo>
                <a:cubicBezTo>
                  <a:pt x="42" y="124"/>
                  <a:pt x="28" y="117"/>
                  <a:pt x="13" y="109"/>
                </a:cubicBezTo>
                <a:cubicBezTo>
                  <a:pt x="3" y="104"/>
                  <a:pt x="0" y="96"/>
                  <a:pt x="5" y="82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9" y="65"/>
                  <a:pt x="112" y="61"/>
                  <a:pt x="111" y="56"/>
                </a:cubicBezTo>
                <a:cubicBezTo>
                  <a:pt x="111" y="52"/>
                  <a:pt x="108" y="48"/>
                  <a:pt x="105" y="46"/>
                </a:cubicBezTo>
                <a:cubicBezTo>
                  <a:pt x="99" y="42"/>
                  <a:pt x="95" y="37"/>
                  <a:pt x="94" y="29"/>
                </a:cubicBezTo>
                <a:cubicBezTo>
                  <a:pt x="91" y="16"/>
                  <a:pt x="100" y="4"/>
                  <a:pt x="113" y="2"/>
                </a:cubicBezTo>
                <a:cubicBezTo>
                  <a:pt x="126" y="0"/>
                  <a:pt x="139" y="9"/>
                  <a:pt x="141" y="22"/>
                </a:cubicBezTo>
                <a:cubicBezTo>
                  <a:pt x="142" y="29"/>
                  <a:pt x="140" y="36"/>
                  <a:pt x="136" y="41"/>
                </a:cubicBezTo>
                <a:cubicBezTo>
                  <a:pt x="133" y="44"/>
                  <a:pt x="132" y="49"/>
                  <a:pt x="132" y="53"/>
                </a:cubicBezTo>
                <a:cubicBezTo>
                  <a:pt x="133" y="57"/>
                  <a:pt x="137" y="60"/>
                  <a:pt x="141" y="59"/>
                </a:cubicBezTo>
                <a:lnTo>
                  <a:pt x="251" y="41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Freeform 898">
            <a:extLst>
              <a:ext uri="{FF2B5EF4-FFF2-40B4-BE49-F238E27FC236}">
                <a16:creationId xmlns:a16="http://schemas.microsoft.com/office/drawing/2014/main" id="{13C89E1D-DB63-0859-F9D9-255DA48B86CE}"/>
              </a:ext>
            </a:extLst>
          </p:cNvPr>
          <p:cNvSpPr/>
          <p:nvPr/>
        </p:nvSpPr>
        <p:spPr bwMode="auto">
          <a:xfrm>
            <a:off x="9106712" y="2729415"/>
            <a:ext cx="1012786" cy="1127306"/>
          </a:xfrm>
          <a:custGeom>
            <a:avLst/>
            <a:gdLst>
              <a:gd name="T0" fmla="*/ 283 w 283"/>
              <a:gd name="T1" fmla="*/ 215 h 315"/>
              <a:gd name="T2" fmla="*/ 283 w 283"/>
              <a:gd name="T3" fmla="*/ 287 h 315"/>
              <a:gd name="T4" fmla="*/ 150 w 283"/>
              <a:gd name="T5" fmla="*/ 315 h 315"/>
              <a:gd name="T6" fmla="*/ 16 w 283"/>
              <a:gd name="T7" fmla="*/ 287 h 315"/>
              <a:gd name="T8" fmla="*/ 16 w 283"/>
              <a:gd name="T9" fmla="*/ 241 h 315"/>
              <a:gd name="T10" fmla="*/ 55 w 283"/>
              <a:gd name="T11" fmla="*/ 138 h 315"/>
              <a:gd name="T12" fmla="*/ 51 w 283"/>
              <a:gd name="T13" fmla="*/ 128 h 315"/>
              <a:gd name="T14" fmla="*/ 38 w 283"/>
              <a:gd name="T15" fmla="*/ 129 h 315"/>
              <a:gd name="T16" fmla="*/ 19 w 283"/>
              <a:gd name="T17" fmla="*/ 130 h 315"/>
              <a:gd name="T18" fmla="*/ 5 w 283"/>
              <a:gd name="T19" fmla="*/ 99 h 315"/>
              <a:gd name="T20" fmla="*/ 35 w 283"/>
              <a:gd name="T21" fmla="*/ 85 h 315"/>
              <a:gd name="T22" fmla="*/ 49 w 283"/>
              <a:gd name="T23" fmla="*/ 99 h 315"/>
              <a:gd name="T24" fmla="*/ 58 w 283"/>
              <a:gd name="T25" fmla="*/ 108 h 315"/>
              <a:gd name="T26" fmla="*/ 68 w 283"/>
              <a:gd name="T27" fmla="*/ 104 h 315"/>
              <a:gd name="T28" fmla="*/ 107 w 283"/>
              <a:gd name="T29" fmla="*/ 0 h 315"/>
              <a:gd name="T30" fmla="*/ 175 w 283"/>
              <a:gd name="T31" fmla="*/ 83 h 315"/>
              <a:gd name="T32" fmla="*/ 174 w 283"/>
              <a:gd name="T33" fmla="*/ 83 h 315"/>
              <a:gd name="T34" fmla="*/ 147 w 283"/>
              <a:gd name="T35" fmla="*/ 90 h 315"/>
              <a:gd name="T36" fmla="*/ 142 w 283"/>
              <a:gd name="T37" fmla="*/ 139 h 315"/>
              <a:gd name="T38" fmla="*/ 191 w 283"/>
              <a:gd name="T39" fmla="*/ 144 h 315"/>
              <a:gd name="T40" fmla="*/ 203 w 283"/>
              <a:gd name="T41" fmla="*/ 118 h 315"/>
              <a:gd name="T42" fmla="*/ 203 w 283"/>
              <a:gd name="T43" fmla="*/ 117 h 315"/>
              <a:gd name="T44" fmla="*/ 283 w 283"/>
              <a:gd name="T45" fmla="*/ 215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3" h="315">
                <a:moveTo>
                  <a:pt x="283" y="215"/>
                </a:moveTo>
                <a:cubicBezTo>
                  <a:pt x="283" y="248"/>
                  <a:pt x="283" y="287"/>
                  <a:pt x="283" y="287"/>
                </a:cubicBezTo>
                <a:cubicBezTo>
                  <a:pt x="283" y="287"/>
                  <a:pt x="244" y="315"/>
                  <a:pt x="150" y="315"/>
                </a:cubicBezTo>
                <a:cubicBezTo>
                  <a:pt x="56" y="315"/>
                  <a:pt x="16" y="287"/>
                  <a:pt x="16" y="287"/>
                </a:cubicBezTo>
                <a:cubicBezTo>
                  <a:pt x="16" y="241"/>
                  <a:pt x="16" y="241"/>
                  <a:pt x="16" y="241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7" y="134"/>
                  <a:pt x="55" y="130"/>
                  <a:pt x="51" y="128"/>
                </a:cubicBezTo>
                <a:cubicBezTo>
                  <a:pt x="47" y="127"/>
                  <a:pt x="42" y="127"/>
                  <a:pt x="38" y="129"/>
                </a:cubicBezTo>
                <a:cubicBezTo>
                  <a:pt x="32" y="132"/>
                  <a:pt x="25" y="133"/>
                  <a:pt x="19" y="130"/>
                </a:cubicBezTo>
                <a:cubicBezTo>
                  <a:pt x="6" y="126"/>
                  <a:pt x="0" y="112"/>
                  <a:pt x="5" y="99"/>
                </a:cubicBezTo>
                <a:cubicBezTo>
                  <a:pt x="9" y="87"/>
                  <a:pt x="23" y="81"/>
                  <a:pt x="35" y="85"/>
                </a:cubicBezTo>
                <a:cubicBezTo>
                  <a:pt x="42" y="88"/>
                  <a:pt x="47" y="93"/>
                  <a:pt x="49" y="99"/>
                </a:cubicBezTo>
                <a:cubicBezTo>
                  <a:pt x="51" y="103"/>
                  <a:pt x="54" y="107"/>
                  <a:pt x="58" y="108"/>
                </a:cubicBezTo>
                <a:cubicBezTo>
                  <a:pt x="62" y="110"/>
                  <a:pt x="67" y="108"/>
                  <a:pt x="68" y="104"/>
                </a:cubicBezTo>
                <a:cubicBezTo>
                  <a:pt x="107" y="0"/>
                  <a:pt x="107" y="0"/>
                  <a:pt x="107" y="0"/>
                </a:cubicBezTo>
                <a:cubicBezTo>
                  <a:pt x="175" y="83"/>
                  <a:pt x="175" y="83"/>
                  <a:pt x="175" y="83"/>
                </a:cubicBezTo>
                <a:cubicBezTo>
                  <a:pt x="175" y="83"/>
                  <a:pt x="175" y="83"/>
                  <a:pt x="174" y="83"/>
                </a:cubicBezTo>
                <a:cubicBezTo>
                  <a:pt x="165" y="81"/>
                  <a:pt x="154" y="84"/>
                  <a:pt x="147" y="90"/>
                </a:cubicBezTo>
                <a:cubicBezTo>
                  <a:pt x="132" y="102"/>
                  <a:pt x="130" y="124"/>
                  <a:pt x="142" y="139"/>
                </a:cubicBezTo>
                <a:cubicBezTo>
                  <a:pt x="154" y="154"/>
                  <a:pt x="176" y="156"/>
                  <a:pt x="191" y="144"/>
                </a:cubicBezTo>
                <a:cubicBezTo>
                  <a:pt x="198" y="137"/>
                  <a:pt x="203" y="128"/>
                  <a:pt x="203" y="118"/>
                </a:cubicBezTo>
                <a:cubicBezTo>
                  <a:pt x="203" y="118"/>
                  <a:pt x="203" y="117"/>
                  <a:pt x="203" y="117"/>
                </a:cubicBezTo>
                <a:lnTo>
                  <a:pt x="283" y="215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Freeform 899">
            <a:extLst>
              <a:ext uri="{FF2B5EF4-FFF2-40B4-BE49-F238E27FC236}">
                <a16:creationId xmlns:a16="http://schemas.microsoft.com/office/drawing/2014/main" id="{4BFE4BF9-4FD3-A4F4-1D42-39DDAC4EA183}"/>
              </a:ext>
            </a:extLst>
          </p:cNvPr>
          <p:cNvSpPr/>
          <p:nvPr/>
        </p:nvSpPr>
        <p:spPr bwMode="auto">
          <a:xfrm>
            <a:off x="9521847" y="2568371"/>
            <a:ext cx="848164" cy="869636"/>
          </a:xfrm>
          <a:custGeom>
            <a:avLst/>
            <a:gdLst>
              <a:gd name="T0" fmla="*/ 237 w 237"/>
              <a:gd name="T1" fmla="*/ 0 h 243"/>
              <a:gd name="T2" fmla="*/ 190 w 237"/>
              <a:gd name="T3" fmla="*/ 101 h 243"/>
              <a:gd name="T4" fmla="*/ 167 w 237"/>
              <a:gd name="T5" fmla="*/ 223 h 243"/>
              <a:gd name="T6" fmla="*/ 167 w 237"/>
              <a:gd name="T7" fmla="*/ 243 h 243"/>
              <a:gd name="T8" fmla="*/ 93 w 237"/>
              <a:gd name="T9" fmla="*/ 153 h 243"/>
              <a:gd name="T10" fmla="*/ 82 w 237"/>
              <a:gd name="T11" fmla="*/ 152 h 243"/>
              <a:gd name="T12" fmla="*/ 77 w 237"/>
              <a:gd name="T13" fmla="*/ 163 h 243"/>
              <a:gd name="T14" fmla="*/ 68 w 237"/>
              <a:gd name="T15" fmla="*/ 181 h 243"/>
              <a:gd name="T16" fmla="*/ 34 w 237"/>
              <a:gd name="T17" fmla="*/ 177 h 243"/>
              <a:gd name="T18" fmla="*/ 37 w 237"/>
              <a:gd name="T19" fmla="*/ 143 h 243"/>
              <a:gd name="T20" fmla="*/ 57 w 237"/>
              <a:gd name="T21" fmla="*/ 138 h 243"/>
              <a:gd name="T22" fmla="*/ 69 w 237"/>
              <a:gd name="T23" fmla="*/ 135 h 243"/>
              <a:gd name="T24" fmla="*/ 70 w 237"/>
              <a:gd name="T25" fmla="*/ 124 h 243"/>
              <a:gd name="T26" fmla="*/ 0 w 237"/>
              <a:gd name="T27" fmla="*/ 38 h 243"/>
              <a:gd name="T28" fmla="*/ 105 w 237"/>
              <a:gd name="T29" fmla="*/ 21 h 243"/>
              <a:gd name="T30" fmla="*/ 105 w 237"/>
              <a:gd name="T31" fmla="*/ 22 h 243"/>
              <a:gd name="T32" fmla="*/ 97 w 237"/>
              <a:gd name="T33" fmla="*/ 49 h 243"/>
              <a:gd name="T34" fmla="*/ 137 w 237"/>
              <a:gd name="T35" fmla="*/ 78 h 243"/>
              <a:gd name="T36" fmla="*/ 166 w 237"/>
              <a:gd name="T37" fmla="*/ 38 h 243"/>
              <a:gd name="T38" fmla="*/ 150 w 237"/>
              <a:gd name="T39" fmla="*/ 15 h 243"/>
              <a:gd name="T40" fmla="*/ 149 w 237"/>
              <a:gd name="T41" fmla="*/ 14 h 243"/>
              <a:gd name="T42" fmla="*/ 237 w 237"/>
              <a:gd name="T43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7" h="243">
                <a:moveTo>
                  <a:pt x="237" y="0"/>
                </a:moveTo>
                <a:cubicBezTo>
                  <a:pt x="225" y="46"/>
                  <a:pt x="203" y="77"/>
                  <a:pt x="190" y="101"/>
                </a:cubicBezTo>
                <a:cubicBezTo>
                  <a:pt x="173" y="133"/>
                  <a:pt x="167" y="195"/>
                  <a:pt x="167" y="223"/>
                </a:cubicBezTo>
                <a:cubicBezTo>
                  <a:pt x="167" y="243"/>
                  <a:pt x="167" y="243"/>
                  <a:pt x="167" y="243"/>
                </a:cubicBezTo>
                <a:cubicBezTo>
                  <a:pt x="93" y="153"/>
                  <a:pt x="93" y="153"/>
                  <a:pt x="93" y="153"/>
                </a:cubicBezTo>
                <a:cubicBezTo>
                  <a:pt x="90" y="149"/>
                  <a:pt x="86" y="149"/>
                  <a:pt x="82" y="152"/>
                </a:cubicBezTo>
                <a:cubicBezTo>
                  <a:pt x="79" y="154"/>
                  <a:pt x="77" y="158"/>
                  <a:pt x="77" y="163"/>
                </a:cubicBezTo>
                <a:cubicBezTo>
                  <a:pt x="76" y="169"/>
                  <a:pt x="73" y="176"/>
                  <a:pt x="68" y="181"/>
                </a:cubicBezTo>
                <a:cubicBezTo>
                  <a:pt x="58" y="189"/>
                  <a:pt x="43" y="187"/>
                  <a:pt x="34" y="177"/>
                </a:cubicBezTo>
                <a:cubicBezTo>
                  <a:pt x="26" y="167"/>
                  <a:pt x="27" y="152"/>
                  <a:pt x="37" y="143"/>
                </a:cubicBezTo>
                <a:cubicBezTo>
                  <a:pt x="43" y="139"/>
                  <a:pt x="50" y="137"/>
                  <a:pt x="57" y="138"/>
                </a:cubicBezTo>
                <a:cubicBezTo>
                  <a:pt x="61" y="139"/>
                  <a:pt x="65" y="138"/>
                  <a:pt x="69" y="135"/>
                </a:cubicBezTo>
                <a:cubicBezTo>
                  <a:pt x="72" y="132"/>
                  <a:pt x="72" y="127"/>
                  <a:pt x="70" y="124"/>
                </a:cubicBezTo>
                <a:cubicBezTo>
                  <a:pt x="0" y="38"/>
                  <a:pt x="0" y="38"/>
                  <a:pt x="0" y="38"/>
                </a:cubicBezTo>
                <a:cubicBezTo>
                  <a:pt x="105" y="21"/>
                  <a:pt x="105" y="21"/>
                  <a:pt x="105" y="21"/>
                </a:cubicBezTo>
                <a:cubicBezTo>
                  <a:pt x="105" y="21"/>
                  <a:pt x="105" y="22"/>
                  <a:pt x="105" y="22"/>
                </a:cubicBezTo>
                <a:cubicBezTo>
                  <a:pt x="98" y="30"/>
                  <a:pt x="96" y="40"/>
                  <a:pt x="97" y="49"/>
                </a:cubicBezTo>
                <a:cubicBezTo>
                  <a:pt x="100" y="68"/>
                  <a:pt x="118" y="81"/>
                  <a:pt x="137" y="78"/>
                </a:cubicBezTo>
                <a:cubicBezTo>
                  <a:pt x="156" y="75"/>
                  <a:pt x="169" y="57"/>
                  <a:pt x="166" y="38"/>
                </a:cubicBezTo>
                <a:cubicBezTo>
                  <a:pt x="164" y="28"/>
                  <a:pt x="158" y="20"/>
                  <a:pt x="150" y="15"/>
                </a:cubicBezTo>
                <a:cubicBezTo>
                  <a:pt x="149" y="14"/>
                  <a:pt x="149" y="14"/>
                  <a:pt x="149" y="14"/>
                </a:cubicBezTo>
                <a:lnTo>
                  <a:pt x="237" y="0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3DD8AD76-DE65-5276-D2C3-779F0AB18E59}"/>
              </a:ext>
            </a:extLst>
          </p:cNvPr>
          <p:cNvGrpSpPr/>
          <p:nvPr/>
        </p:nvGrpSpPr>
        <p:grpSpPr>
          <a:xfrm>
            <a:off x="9303544" y="4014186"/>
            <a:ext cx="676384" cy="540391"/>
            <a:chOff x="9303544" y="4014186"/>
            <a:chExt cx="676384" cy="540391"/>
          </a:xfrm>
        </p:grpSpPr>
        <p:sp>
          <p:nvSpPr>
            <p:cNvPr id="74" name="Freeform 909">
              <a:extLst>
                <a:ext uri="{FF2B5EF4-FFF2-40B4-BE49-F238E27FC236}">
                  <a16:creationId xmlns:a16="http://schemas.microsoft.com/office/drawing/2014/main" id="{88DD6F7D-A603-FBEA-9F8C-CC1F56E68121}"/>
                </a:ext>
              </a:extLst>
            </p:cNvPr>
            <p:cNvSpPr/>
            <p:nvPr/>
          </p:nvSpPr>
          <p:spPr bwMode="auto">
            <a:xfrm>
              <a:off x="9303544" y="4014186"/>
              <a:ext cx="676384" cy="214725"/>
            </a:xfrm>
            <a:custGeom>
              <a:avLst/>
              <a:gdLst>
                <a:gd name="T0" fmla="*/ 183 w 189"/>
                <a:gd name="T1" fmla="*/ 1 h 60"/>
                <a:gd name="T2" fmla="*/ 180 w 189"/>
                <a:gd name="T3" fmla="*/ 2 h 60"/>
                <a:gd name="T4" fmla="*/ 109 w 189"/>
                <a:gd name="T5" fmla="*/ 43 h 60"/>
                <a:gd name="T6" fmla="*/ 81 w 189"/>
                <a:gd name="T7" fmla="*/ 43 h 60"/>
                <a:gd name="T8" fmla="*/ 10 w 189"/>
                <a:gd name="T9" fmla="*/ 2 h 60"/>
                <a:gd name="T10" fmla="*/ 2 w 189"/>
                <a:gd name="T11" fmla="*/ 4 h 60"/>
                <a:gd name="T12" fmla="*/ 4 w 189"/>
                <a:gd name="T13" fmla="*/ 12 h 60"/>
                <a:gd name="T14" fmla="*/ 75 w 189"/>
                <a:gd name="T15" fmla="*/ 53 h 60"/>
                <a:gd name="T16" fmla="*/ 115 w 189"/>
                <a:gd name="T17" fmla="*/ 53 h 60"/>
                <a:gd name="T18" fmla="*/ 186 w 189"/>
                <a:gd name="T19" fmla="*/ 12 h 60"/>
                <a:gd name="T20" fmla="*/ 188 w 189"/>
                <a:gd name="T21" fmla="*/ 4 h 60"/>
                <a:gd name="T22" fmla="*/ 183 w 189"/>
                <a:gd name="T2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60">
                  <a:moveTo>
                    <a:pt x="183" y="1"/>
                  </a:moveTo>
                  <a:cubicBezTo>
                    <a:pt x="182" y="1"/>
                    <a:pt x="181" y="1"/>
                    <a:pt x="180" y="2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0" y="48"/>
                    <a:pt x="90" y="48"/>
                    <a:pt x="81" y="4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0" y="7"/>
                    <a:pt x="1" y="10"/>
                    <a:pt x="4" y="12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87" y="60"/>
                    <a:pt x="103" y="60"/>
                    <a:pt x="115" y="53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88" y="10"/>
                    <a:pt x="189" y="7"/>
                    <a:pt x="188" y="4"/>
                  </a:cubicBezTo>
                  <a:cubicBezTo>
                    <a:pt x="187" y="2"/>
                    <a:pt x="185" y="1"/>
                    <a:pt x="183" y="1"/>
                  </a:cubicBezTo>
                  <a:close/>
                </a:path>
              </a:pathLst>
            </a:custGeom>
            <a:solidFill>
              <a:srgbClr val="B5B5B5">
                <a:alpha val="1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Freeform 910">
              <a:extLst>
                <a:ext uri="{FF2B5EF4-FFF2-40B4-BE49-F238E27FC236}">
                  <a16:creationId xmlns:a16="http://schemas.microsoft.com/office/drawing/2014/main" id="{156D268E-33D8-20A9-580E-161DCD30C5B1}"/>
                </a:ext>
              </a:extLst>
            </p:cNvPr>
            <p:cNvSpPr/>
            <p:nvPr/>
          </p:nvSpPr>
          <p:spPr bwMode="auto">
            <a:xfrm>
              <a:off x="9303544" y="4175230"/>
              <a:ext cx="676384" cy="214725"/>
            </a:xfrm>
            <a:custGeom>
              <a:avLst/>
              <a:gdLst>
                <a:gd name="T0" fmla="*/ 183 w 189"/>
                <a:gd name="T1" fmla="*/ 1 h 60"/>
                <a:gd name="T2" fmla="*/ 180 w 189"/>
                <a:gd name="T3" fmla="*/ 2 h 60"/>
                <a:gd name="T4" fmla="*/ 109 w 189"/>
                <a:gd name="T5" fmla="*/ 43 h 60"/>
                <a:gd name="T6" fmla="*/ 81 w 189"/>
                <a:gd name="T7" fmla="*/ 43 h 60"/>
                <a:gd name="T8" fmla="*/ 10 w 189"/>
                <a:gd name="T9" fmla="*/ 2 h 60"/>
                <a:gd name="T10" fmla="*/ 2 w 189"/>
                <a:gd name="T11" fmla="*/ 4 h 60"/>
                <a:gd name="T12" fmla="*/ 4 w 189"/>
                <a:gd name="T13" fmla="*/ 13 h 60"/>
                <a:gd name="T14" fmla="*/ 75 w 189"/>
                <a:gd name="T15" fmla="*/ 53 h 60"/>
                <a:gd name="T16" fmla="*/ 115 w 189"/>
                <a:gd name="T17" fmla="*/ 53 h 60"/>
                <a:gd name="T18" fmla="*/ 186 w 189"/>
                <a:gd name="T19" fmla="*/ 13 h 60"/>
                <a:gd name="T20" fmla="*/ 188 w 189"/>
                <a:gd name="T21" fmla="*/ 4 h 60"/>
                <a:gd name="T22" fmla="*/ 183 w 189"/>
                <a:gd name="T2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60">
                  <a:moveTo>
                    <a:pt x="183" y="1"/>
                  </a:moveTo>
                  <a:cubicBezTo>
                    <a:pt x="182" y="1"/>
                    <a:pt x="181" y="2"/>
                    <a:pt x="180" y="2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0" y="48"/>
                    <a:pt x="90" y="48"/>
                    <a:pt x="81" y="4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0" y="7"/>
                    <a:pt x="1" y="11"/>
                    <a:pt x="4" y="1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87" y="60"/>
                    <a:pt x="103" y="60"/>
                    <a:pt x="115" y="53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188" y="11"/>
                    <a:pt x="189" y="7"/>
                    <a:pt x="188" y="4"/>
                  </a:cubicBezTo>
                  <a:cubicBezTo>
                    <a:pt x="187" y="2"/>
                    <a:pt x="185" y="1"/>
                    <a:pt x="183" y="1"/>
                  </a:cubicBezTo>
                  <a:close/>
                </a:path>
              </a:pathLst>
            </a:custGeom>
            <a:solidFill>
              <a:srgbClr val="B5B5B5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Freeform 911">
              <a:extLst>
                <a:ext uri="{FF2B5EF4-FFF2-40B4-BE49-F238E27FC236}">
                  <a16:creationId xmlns:a16="http://schemas.microsoft.com/office/drawing/2014/main" id="{2557461F-434B-4BA7-7BE8-7289E800CC91}"/>
                </a:ext>
              </a:extLst>
            </p:cNvPr>
            <p:cNvSpPr/>
            <p:nvPr/>
          </p:nvSpPr>
          <p:spPr bwMode="auto">
            <a:xfrm>
              <a:off x="9303544" y="4339852"/>
              <a:ext cx="676384" cy="214725"/>
            </a:xfrm>
            <a:custGeom>
              <a:avLst/>
              <a:gdLst>
                <a:gd name="T0" fmla="*/ 183 w 189"/>
                <a:gd name="T1" fmla="*/ 1 h 60"/>
                <a:gd name="T2" fmla="*/ 180 w 189"/>
                <a:gd name="T3" fmla="*/ 1 h 60"/>
                <a:gd name="T4" fmla="*/ 109 w 189"/>
                <a:gd name="T5" fmla="*/ 42 h 60"/>
                <a:gd name="T6" fmla="*/ 81 w 189"/>
                <a:gd name="T7" fmla="*/ 42 h 60"/>
                <a:gd name="T8" fmla="*/ 10 w 189"/>
                <a:gd name="T9" fmla="*/ 1 h 60"/>
                <a:gd name="T10" fmla="*/ 2 w 189"/>
                <a:gd name="T11" fmla="*/ 4 h 60"/>
                <a:gd name="T12" fmla="*/ 4 w 189"/>
                <a:gd name="T13" fmla="*/ 12 h 60"/>
                <a:gd name="T14" fmla="*/ 75 w 189"/>
                <a:gd name="T15" fmla="*/ 53 h 60"/>
                <a:gd name="T16" fmla="*/ 115 w 189"/>
                <a:gd name="T17" fmla="*/ 53 h 60"/>
                <a:gd name="T18" fmla="*/ 186 w 189"/>
                <a:gd name="T19" fmla="*/ 12 h 60"/>
                <a:gd name="T20" fmla="*/ 188 w 189"/>
                <a:gd name="T21" fmla="*/ 4 h 60"/>
                <a:gd name="T22" fmla="*/ 183 w 189"/>
                <a:gd name="T2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60">
                  <a:moveTo>
                    <a:pt x="183" y="1"/>
                  </a:moveTo>
                  <a:cubicBezTo>
                    <a:pt x="182" y="1"/>
                    <a:pt x="181" y="1"/>
                    <a:pt x="180" y="1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0" y="47"/>
                    <a:pt x="90" y="47"/>
                    <a:pt x="81" y="4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0" y="7"/>
                    <a:pt x="1" y="10"/>
                    <a:pt x="4" y="12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87" y="60"/>
                    <a:pt x="103" y="60"/>
                    <a:pt x="115" y="53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88" y="10"/>
                    <a:pt x="189" y="7"/>
                    <a:pt x="188" y="4"/>
                  </a:cubicBezTo>
                  <a:cubicBezTo>
                    <a:pt x="187" y="2"/>
                    <a:pt x="185" y="1"/>
                    <a:pt x="183" y="1"/>
                  </a:cubicBezTo>
                  <a:close/>
                </a:path>
              </a:pathLst>
            </a:custGeom>
            <a:solidFill>
              <a:srgbClr val="B5B5B5">
                <a:alpha val="1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7" name="Freeform 912">
            <a:extLst>
              <a:ext uri="{FF2B5EF4-FFF2-40B4-BE49-F238E27FC236}">
                <a16:creationId xmlns:a16="http://schemas.microsoft.com/office/drawing/2014/main" id="{D25DDD53-6303-C211-A914-3F647DE67637}"/>
              </a:ext>
            </a:extLst>
          </p:cNvPr>
          <p:cNvSpPr>
            <a:spLocks noEditPoints="1"/>
          </p:cNvSpPr>
          <p:nvPr/>
        </p:nvSpPr>
        <p:spPr bwMode="auto">
          <a:xfrm>
            <a:off x="2589808" y="3330645"/>
            <a:ext cx="311351" cy="450923"/>
          </a:xfrm>
          <a:custGeom>
            <a:avLst/>
            <a:gdLst>
              <a:gd name="T0" fmla="*/ 23 w 87"/>
              <a:gd name="T1" fmla="*/ 97 h 126"/>
              <a:gd name="T2" fmla="*/ 24 w 87"/>
              <a:gd name="T3" fmla="*/ 104 h 126"/>
              <a:gd name="T4" fmla="*/ 43 w 87"/>
              <a:gd name="T5" fmla="*/ 107 h 126"/>
              <a:gd name="T6" fmla="*/ 62 w 87"/>
              <a:gd name="T7" fmla="*/ 104 h 126"/>
              <a:gd name="T8" fmla="*/ 63 w 87"/>
              <a:gd name="T9" fmla="*/ 97 h 126"/>
              <a:gd name="T10" fmla="*/ 43 w 87"/>
              <a:gd name="T11" fmla="*/ 101 h 126"/>
              <a:gd name="T12" fmla="*/ 23 w 87"/>
              <a:gd name="T13" fmla="*/ 97 h 126"/>
              <a:gd name="T14" fmla="*/ 25 w 87"/>
              <a:gd name="T15" fmla="*/ 109 h 126"/>
              <a:gd name="T16" fmla="*/ 26 w 87"/>
              <a:gd name="T17" fmla="*/ 116 h 126"/>
              <a:gd name="T18" fmla="*/ 32 w 87"/>
              <a:gd name="T19" fmla="*/ 119 h 126"/>
              <a:gd name="T20" fmla="*/ 32 w 87"/>
              <a:gd name="T21" fmla="*/ 123 h 126"/>
              <a:gd name="T22" fmla="*/ 43 w 87"/>
              <a:gd name="T23" fmla="*/ 126 h 126"/>
              <a:gd name="T24" fmla="*/ 54 w 87"/>
              <a:gd name="T25" fmla="*/ 123 h 126"/>
              <a:gd name="T26" fmla="*/ 55 w 87"/>
              <a:gd name="T27" fmla="*/ 119 h 126"/>
              <a:gd name="T28" fmla="*/ 61 w 87"/>
              <a:gd name="T29" fmla="*/ 116 h 126"/>
              <a:gd name="T30" fmla="*/ 62 w 87"/>
              <a:gd name="T31" fmla="*/ 109 h 126"/>
              <a:gd name="T32" fmla="*/ 43 w 87"/>
              <a:gd name="T33" fmla="*/ 112 h 126"/>
              <a:gd name="T34" fmla="*/ 25 w 87"/>
              <a:gd name="T35" fmla="*/ 109 h 126"/>
              <a:gd name="T36" fmla="*/ 43 w 87"/>
              <a:gd name="T37" fmla="*/ 0 h 126"/>
              <a:gd name="T38" fmla="*/ 0 w 87"/>
              <a:gd name="T39" fmla="*/ 44 h 126"/>
              <a:gd name="T40" fmla="*/ 21 w 87"/>
              <a:gd name="T41" fmla="*/ 81 h 126"/>
              <a:gd name="T42" fmla="*/ 22 w 87"/>
              <a:gd name="T43" fmla="*/ 91 h 126"/>
              <a:gd name="T44" fmla="*/ 43 w 87"/>
              <a:gd name="T45" fmla="*/ 96 h 126"/>
              <a:gd name="T46" fmla="*/ 64 w 87"/>
              <a:gd name="T47" fmla="*/ 91 h 126"/>
              <a:gd name="T48" fmla="*/ 66 w 87"/>
              <a:gd name="T49" fmla="*/ 81 h 126"/>
              <a:gd name="T50" fmla="*/ 87 w 87"/>
              <a:gd name="T51" fmla="*/ 44 h 126"/>
              <a:gd name="T52" fmla="*/ 43 w 87"/>
              <a:gd name="T53" fmla="*/ 0 h 126"/>
              <a:gd name="T54" fmla="*/ 59 w 87"/>
              <a:gd name="T55" fmla="*/ 76 h 126"/>
              <a:gd name="T56" fmla="*/ 58 w 87"/>
              <a:gd name="T57" fmla="*/ 86 h 126"/>
              <a:gd name="T58" fmla="*/ 43 w 87"/>
              <a:gd name="T59" fmla="*/ 88 h 126"/>
              <a:gd name="T60" fmla="*/ 28 w 87"/>
              <a:gd name="T61" fmla="*/ 86 h 126"/>
              <a:gd name="T62" fmla="*/ 27 w 87"/>
              <a:gd name="T63" fmla="*/ 76 h 126"/>
              <a:gd name="T64" fmla="*/ 8 w 87"/>
              <a:gd name="T65" fmla="*/ 44 h 126"/>
              <a:gd name="T66" fmla="*/ 43 w 87"/>
              <a:gd name="T67" fmla="*/ 8 h 126"/>
              <a:gd name="T68" fmla="*/ 79 w 87"/>
              <a:gd name="T69" fmla="*/ 44 h 126"/>
              <a:gd name="T70" fmla="*/ 59 w 87"/>
              <a:gd name="T71" fmla="*/ 76 h 126"/>
              <a:gd name="T72" fmla="*/ 43 w 87"/>
              <a:gd name="T73" fmla="*/ 18 h 126"/>
              <a:gd name="T74" fmla="*/ 46 w 87"/>
              <a:gd name="T75" fmla="*/ 16 h 126"/>
              <a:gd name="T76" fmla="*/ 43 w 87"/>
              <a:gd name="T77" fmla="*/ 14 h 126"/>
              <a:gd name="T78" fmla="*/ 13 w 87"/>
              <a:gd name="T79" fmla="*/ 44 h 126"/>
              <a:gd name="T80" fmla="*/ 16 w 87"/>
              <a:gd name="T81" fmla="*/ 46 h 126"/>
              <a:gd name="T82" fmla="*/ 18 w 87"/>
              <a:gd name="T83" fmla="*/ 44 h 126"/>
              <a:gd name="T84" fmla="*/ 43 w 87"/>
              <a:gd name="T85" fmla="*/ 18 h 126"/>
              <a:gd name="T86" fmla="*/ 53 w 87"/>
              <a:gd name="T87" fmla="*/ 60 h 126"/>
              <a:gd name="T88" fmla="*/ 43 w 87"/>
              <a:gd name="T89" fmla="*/ 42 h 126"/>
              <a:gd name="T90" fmla="*/ 34 w 87"/>
              <a:gd name="T91" fmla="*/ 60 h 126"/>
              <a:gd name="T92" fmla="*/ 30 w 87"/>
              <a:gd name="T93" fmla="*/ 51 h 126"/>
              <a:gd name="T94" fmla="*/ 23 w 87"/>
              <a:gd name="T95" fmla="*/ 54 h 126"/>
              <a:gd name="T96" fmla="*/ 33 w 87"/>
              <a:gd name="T97" fmla="*/ 75 h 126"/>
              <a:gd name="T98" fmla="*/ 43 w 87"/>
              <a:gd name="T99" fmla="*/ 56 h 126"/>
              <a:gd name="T100" fmla="*/ 53 w 87"/>
              <a:gd name="T101" fmla="*/ 75 h 126"/>
              <a:gd name="T102" fmla="*/ 63 w 87"/>
              <a:gd name="T103" fmla="*/ 54 h 126"/>
              <a:gd name="T104" fmla="*/ 57 w 87"/>
              <a:gd name="T105" fmla="*/ 51 h 126"/>
              <a:gd name="T106" fmla="*/ 53 w 87"/>
              <a:gd name="T107" fmla="*/ 6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7" h="126">
                <a:moveTo>
                  <a:pt x="23" y="97"/>
                </a:moveTo>
                <a:cubicBezTo>
                  <a:pt x="24" y="104"/>
                  <a:pt x="24" y="104"/>
                  <a:pt x="24" y="104"/>
                </a:cubicBezTo>
                <a:cubicBezTo>
                  <a:pt x="30" y="106"/>
                  <a:pt x="36" y="107"/>
                  <a:pt x="43" y="107"/>
                </a:cubicBezTo>
                <a:cubicBezTo>
                  <a:pt x="50" y="107"/>
                  <a:pt x="57" y="106"/>
                  <a:pt x="62" y="104"/>
                </a:cubicBezTo>
                <a:cubicBezTo>
                  <a:pt x="63" y="97"/>
                  <a:pt x="63" y="97"/>
                  <a:pt x="63" y="97"/>
                </a:cubicBezTo>
                <a:cubicBezTo>
                  <a:pt x="57" y="100"/>
                  <a:pt x="51" y="101"/>
                  <a:pt x="43" y="101"/>
                </a:cubicBezTo>
                <a:cubicBezTo>
                  <a:pt x="36" y="101"/>
                  <a:pt x="29" y="100"/>
                  <a:pt x="23" y="97"/>
                </a:cubicBezTo>
                <a:close/>
                <a:moveTo>
                  <a:pt x="25" y="109"/>
                </a:moveTo>
                <a:cubicBezTo>
                  <a:pt x="26" y="116"/>
                  <a:pt x="26" y="116"/>
                  <a:pt x="26" y="116"/>
                </a:cubicBezTo>
                <a:cubicBezTo>
                  <a:pt x="26" y="116"/>
                  <a:pt x="27" y="118"/>
                  <a:pt x="32" y="119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2" y="123"/>
                  <a:pt x="35" y="126"/>
                  <a:pt x="43" y="126"/>
                </a:cubicBezTo>
                <a:cubicBezTo>
                  <a:pt x="52" y="126"/>
                  <a:pt x="54" y="123"/>
                  <a:pt x="54" y="123"/>
                </a:cubicBezTo>
                <a:cubicBezTo>
                  <a:pt x="55" y="119"/>
                  <a:pt x="55" y="119"/>
                  <a:pt x="55" y="119"/>
                </a:cubicBezTo>
                <a:cubicBezTo>
                  <a:pt x="59" y="118"/>
                  <a:pt x="61" y="116"/>
                  <a:pt x="61" y="116"/>
                </a:cubicBezTo>
                <a:cubicBezTo>
                  <a:pt x="62" y="109"/>
                  <a:pt x="62" y="109"/>
                  <a:pt x="62" y="109"/>
                </a:cubicBezTo>
                <a:cubicBezTo>
                  <a:pt x="56" y="111"/>
                  <a:pt x="50" y="112"/>
                  <a:pt x="43" y="112"/>
                </a:cubicBezTo>
                <a:cubicBezTo>
                  <a:pt x="37" y="112"/>
                  <a:pt x="31" y="111"/>
                  <a:pt x="25" y="109"/>
                </a:cubicBezTo>
                <a:close/>
                <a:moveTo>
                  <a:pt x="43" y="0"/>
                </a:moveTo>
                <a:cubicBezTo>
                  <a:pt x="19" y="0"/>
                  <a:pt x="0" y="20"/>
                  <a:pt x="0" y="44"/>
                </a:cubicBezTo>
                <a:cubicBezTo>
                  <a:pt x="0" y="59"/>
                  <a:pt x="8" y="73"/>
                  <a:pt x="21" y="81"/>
                </a:cubicBezTo>
                <a:cubicBezTo>
                  <a:pt x="22" y="91"/>
                  <a:pt x="22" y="91"/>
                  <a:pt x="22" y="91"/>
                </a:cubicBezTo>
                <a:cubicBezTo>
                  <a:pt x="29" y="94"/>
                  <a:pt x="36" y="96"/>
                  <a:pt x="43" y="96"/>
                </a:cubicBezTo>
                <a:cubicBezTo>
                  <a:pt x="51" y="96"/>
                  <a:pt x="58" y="94"/>
                  <a:pt x="64" y="91"/>
                </a:cubicBezTo>
                <a:cubicBezTo>
                  <a:pt x="66" y="81"/>
                  <a:pt x="66" y="81"/>
                  <a:pt x="66" y="81"/>
                </a:cubicBezTo>
                <a:cubicBezTo>
                  <a:pt x="78" y="73"/>
                  <a:pt x="87" y="59"/>
                  <a:pt x="87" y="44"/>
                </a:cubicBezTo>
                <a:cubicBezTo>
                  <a:pt x="87" y="20"/>
                  <a:pt x="67" y="0"/>
                  <a:pt x="43" y="0"/>
                </a:cubicBezTo>
                <a:close/>
                <a:moveTo>
                  <a:pt x="59" y="76"/>
                </a:moveTo>
                <a:cubicBezTo>
                  <a:pt x="58" y="86"/>
                  <a:pt x="58" y="86"/>
                  <a:pt x="58" y="86"/>
                </a:cubicBezTo>
                <a:cubicBezTo>
                  <a:pt x="58" y="86"/>
                  <a:pt x="54" y="88"/>
                  <a:pt x="43" y="88"/>
                </a:cubicBezTo>
                <a:cubicBezTo>
                  <a:pt x="32" y="88"/>
                  <a:pt x="28" y="86"/>
                  <a:pt x="28" y="86"/>
                </a:cubicBezTo>
                <a:cubicBezTo>
                  <a:pt x="27" y="76"/>
                  <a:pt x="27" y="76"/>
                  <a:pt x="27" y="76"/>
                </a:cubicBezTo>
                <a:cubicBezTo>
                  <a:pt x="16" y="70"/>
                  <a:pt x="8" y="58"/>
                  <a:pt x="8" y="44"/>
                </a:cubicBezTo>
                <a:cubicBezTo>
                  <a:pt x="8" y="24"/>
                  <a:pt x="24" y="8"/>
                  <a:pt x="43" y="8"/>
                </a:cubicBezTo>
                <a:cubicBezTo>
                  <a:pt x="63" y="8"/>
                  <a:pt x="79" y="24"/>
                  <a:pt x="79" y="44"/>
                </a:cubicBezTo>
                <a:cubicBezTo>
                  <a:pt x="79" y="58"/>
                  <a:pt x="71" y="70"/>
                  <a:pt x="59" y="76"/>
                </a:cubicBezTo>
                <a:close/>
                <a:moveTo>
                  <a:pt x="43" y="18"/>
                </a:moveTo>
                <a:cubicBezTo>
                  <a:pt x="45" y="18"/>
                  <a:pt x="46" y="17"/>
                  <a:pt x="46" y="16"/>
                </a:cubicBezTo>
                <a:cubicBezTo>
                  <a:pt x="46" y="15"/>
                  <a:pt x="45" y="14"/>
                  <a:pt x="43" y="14"/>
                </a:cubicBezTo>
                <a:cubicBezTo>
                  <a:pt x="27" y="14"/>
                  <a:pt x="13" y="27"/>
                  <a:pt x="13" y="44"/>
                </a:cubicBezTo>
                <a:cubicBezTo>
                  <a:pt x="13" y="45"/>
                  <a:pt x="14" y="46"/>
                  <a:pt x="16" y="46"/>
                </a:cubicBezTo>
                <a:cubicBezTo>
                  <a:pt x="17" y="46"/>
                  <a:pt x="18" y="45"/>
                  <a:pt x="18" y="44"/>
                </a:cubicBezTo>
                <a:cubicBezTo>
                  <a:pt x="18" y="30"/>
                  <a:pt x="29" y="18"/>
                  <a:pt x="43" y="18"/>
                </a:cubicBezTo>
                <a:close/>
                <a:moveTo>
                  <a:pt x="53" y="60"/>
                </a:moveTo>
                <a:cubicBezTo>
                  <a:pt x="43" y="42"/>
                  <a:pt x="43" y="42"/>
                  <a:pt x="43" y="42"/>
                </a:cubicBezTo>
                <a:cubicBezTo>
                  <a:pt x="34" y="60"/>
                  <a:pt x="34" y="60"/>
                  <a:pt x="34" y="60"/>
                </a:cubicBezTo>
                <a:cubicBezTo>
                  <a:pt x="30" y="51"/>
                  <a:pt x="30" y="51"/>
                  <a:pt x="30" y="51"/>
                </a:cubicBezTo>
                <a:cubicBezTo>
                  <a:pt x="23" y="54"/>
                  <a:pt x="23" y="54"/>
                  <a:pt x="23" y="54"/>
                </a:cubicBezTo>
                <a:cubicBezTo>
                  <a:pt x="33" y="75"/>
                  <a:pt x="33" y="75"/>
                  <a:pt x="33" y="75"/>
                </a:cubicBezTo>
                <a:cubicBezTo>
                  <a:pt x="43" y="56"/>
                  <a:pt x="43" y="56"/>
                  <a:pt x="43" y="56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54"/>
                  <a:pt x="63" y="54"/>
                  <a:pt x="63" y="54"/>
                </a:cubicBezTo>
                <a:cubicBezTo>
                  <a:pt x="57" y="51"/>
                  <a:pt x="57" y="51"/>
                  <a:pt x="57" y="51"/>
                </a:cubicBezTo>
                <a:lnTo>
                  <a:pt x="5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" name="Freeform 913">
            <a:extLst>
              <a:ext uri="{FF2B5EF4-FFF2-40B4-BE49-F238E27FC236}">
                <a16:creationId xmlns:a16="http://schemas.microsoft.com/office/drawing/2014/main" id="{886A3E78-A8ED-7690-0A0A-BC35C5813199}"/>
              </a:ext>
            </a:extLst>
          </p:cNvPr>
          <p:cNvSpPr>
            <a:spLocks noEditPoints="1"/>
          </p:cNvSpPr>
          <p:nvPr/>
        </p:nvSpPr>
        <p:spPr bwMode="auto">
          <a:xfrm>
            <a:off x="4849789" y="3377168"/>
            <a:ext cx="418714" cy="354296"/>
          </a:xfrm>
          <a:custGeom>
            <a:avLst/>
            <a:gdLst>
              <a:gd name="T0" fmla="*/ 42 w 117"/>
              <a:gd name="T1" fmla="*/ 64 h 99"/>
              <a:gd name="T2" fmla="*/ 42 w 117"/>
              <a:gd name="T3" fmla="*/ 99 h 99"/>
              <a:gd name="T4" fmla="*/ 68 w 117"/>
              <a:gd name="T5" fmla="*/ 99 h 99"/>
              <a:gd name="T6" fmla="*/ 68 w 117"/>
              <a:gd name="T7" fmla="*/ 68 h 99"/>
              <a:gd name="T8" fmla="*/ 56 w 117"/>
              <a:gd name="T9" fmla="*/ 79 h 99"/>
              <a:gd name="T10" fmla="*/ 42 w 117"/>
              <a:gd name="T11" fmla="*/ 64 h 99"/>
              <a:gd name="T12" fmla="*/ 5 w 117"/>
              <a:gd name="T13" fmla="*/ 94 h 99"/>
              <a:gd name="T14" fmla="*/ 10 w 117"/>
              <a:gd name="T15" fmla="*/ 99 h 99"/>
              <a:gd name="T16" fmla="*/ 31 w 117"/>
              <a:gd name="T17" fmla="*/ 99 h 99"/>
              <a:gd name="T18" fmla="*/ 31 w 117"/>
              <a:gd name="T19" fmla="*/ 54 h 99"/>
              <a:gd name="T20" fmla="*/ 5 w 117"/>
              <a:gd name="T21" fmla="*/ 80 h 99"/>
              <a:gd name="T22" fmla="*/ 5 w 117"/>
              <a:gd name="T23" fmla="*/ 94 h 99"/>
              <a:gd name="T24" fmla="*/ 78 w 117"/>
              <a:gd name="T25" fmla="*/ 57 h 99"/>
              <a:gd name="T26" fmla="*/ 78 w 117"/>
              <a:gd name="T27" fmla="*/ 99 h 99"/>
              <a:gd name="T28" fmla="*/ 99 w 117"/>
              <a:gd name="T29" fmla="*/ 99 h 99"/>
              <a:gd name="T30" fmla="*/ 104 w 117"/>
              <a:gd name="T31" fmla="*/ 94 h 99"/>
              <a:gd name="T32" fmla="*/ 104 w 117"/>
              <a:gd name="T33" fmla="*/ 31 h 99"/>
              <a:gd name="T34" fmla="*/ 82 w 117"/>
              <a:gd name="T35" fmla="*/ 54 h 99"/>
              <a:gd name="T36" fmla="*/ 78 w 117"/>
              <a:gd name="T37" fmla="*/ 57 h 99"/>
              <a:gd name="T38" fmla="*/ 94 w 117"/>
              <a:gd name="T39" fmla="*/ 2 h 99"/>
              <a:gd name="T40" fmla="*/ 89 w 117"/>
              <a:gd name="T41" fmla="*/ 7 h 99"/>
              <a:gd name="T42" fmla="*/ 94 w 117"/>
              <a:gd name="T43" fmla="*/ 11 h 99"/>
              <a:gd name="T44" fmla="*/ 99 w 117"/>
              <a:gd name="T45" fmla="*/ 11 h 99"/>
              <a:gd name="T46" fmla="*/ 56 w 117"/>
              <a:gd name="T47" fmla="*/ 54 h 99"/>
              <a:gd name="T48" fmla="*/ 31 w 117"/>
              <a:gd name="T49" fmla="*/ 28 h 99"/>
              <a:gd name="T50" fmla="*/ 2 w 117"/>
              <a:gd name="T51" fmla="*/ 58 h 99"/>
              <a:gd name="T52" fmla="*/ 2 w 117"/>
              <a:gd name="T53" fmla="*/ 64 h 99"/>
              <a:gd name="T54" fmla="*/ 8 w 117"/>
              <a:gd name="T55" fmla="*/ 64 h 99"/>
              <a:gd name="T56" fmla="*/ 31 w 117"/>
              <a:gd name="T57" fmla="*/ 42 h 99"/>
              <a:gd name="T58" fmla="*/ 56 w 117"/>
              <a:gd name="T59" fmla="*/ 67 h 99"/>
              <a:gd name="T60" fmla="*/ 106 w 117"/>
              <a:gd name="T61" fmla="*/ 17 h 99"/>
              <a:gd name="T62" fmla="*/ 106 w 117"/>
              <a:gd name="T63" fmla="*/ 22 h 99"/>
              <a:gd name="T64" fmla="*/ 110 w 117"/>
              <a:gd name="T65" fmla="*/ 27 h 99"/>
              <a:gd name="T66" fmla="*/ 110 w 117"/>
              <a:gd name="T67" fmla="*/ 27 h 99"/>
              <a:gd name="T68" fmla="*/ 115 w 117"/>
              <a:gd name="T69" fmla="*/ 23 h 99"/>
              <a:gd name="T70" fmla="*/ 117 w 117"/>
              <a:gd name="T71" fmla="*/ 0 h 99"/>
              <a:gd name="T72" fmla="*/ 94 w 117"/>
              <a:gd name="T73" fmla="*/ 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7" h="99">
                <a:moveTo>
                  <a:pt x="42" y="64"/>
                </a:moveTo>
                <a:cubicBezTo>
                  <a:pt x="42" y="99"/>
                  <a:pt x="42" y="99"/>
                  <a:pt x="42" y="99"/>
                </a:cubicBezTo>
                <a:cubicBezTo>
                  <a:pt x="68" y="99"/>
                  <a:pt x="68" y="99"/>
                  <a:pt x="68" y="99"/>
                </a:cubicBezTo>
                <a:cubicBezTo>
                  <a:pt x="68" y="68"/>
                  <a:pt x="68" y="68"/>
                  <a:pt x="68" y="68"/>
                </a:cubicBezTo>
                <a:cubicBezTo>
                  <a:pt x="56" y="79"/>
                  <a:pt x="56" y="79"/>
                  <a:pt x="56" y="79"/>
                </a:cubicBezTo>
                <a:lnTo>
                  <a:pt x="42" y="64"/>
                </a:lnTo>
                <a:close/>
                <a:moveTo>
                  <a:pt x="5" y="94"/>
                </a:moveTo>
                <a:cubicBezTo>
                  <a:pt x="5" y="97"/>
                  <a:pt x="7" y="99"/>
                  <a:pt x="10" y="99"/>
                </a:cubicBezTo>
                <a:cubicBezTo>
                  <a:pt x="31" y="99"/>
                  <a:pt x="31" y="99"/>
                  <a:pt x="31" y="99"/>
                </a:cubicBezTo>
                <a:cubicBezTo>
                  <a:pt x="31" y="54"/>
                  <a:pt x="31" y="54"/>
                  <a:pt x="31" y="54"/>
                </a:cubicBezTo>
                <a:cubicBezTo>
                  <a:pt x="5" y="80"/>
                  <a:pt x="5" y="80"/>
                  <a:pt x="5" y="80"/>
                </a:cubicBezTo>
                <a:lnTo>
                  <a:pt x="5" y="94"/>
                </a:lnTo>
                <a:close/>
                <a:moveTo>
                  <a:pt x="78" y="57"/>
                </a:moveTo>
                <a:cubicBezTo>
                  <a:pt x="78" y="99"/>
                  <a:pt x="78" y="99"/>
                  <a:pt x="78" y="99"/>
                </a:cubicBezTo>
                <a:cubicBezTo>
                  <a:pt x="99" y="99"/>
                  <a:pt x="99" y="99"/>
                  <a:pt x="99" y="99"/>
                </a:cubicBezTo>
                <a:cubicBezTo>
                  <a:pt x="102" y="99"/>
                  <a:pt x="104" y="97"/>
                  <a:pt x="104" y="94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82" y="54"/>
                  <a:pt x="82" y="54"/>
                  <a:pt x="82" y="54"/>
                </a:cubicBezTo>
                <a:lnTo>
                  <a:pt x="78" y="57"/>
                </a:lnTo>
                <a:close/>
                <a:moveTo>
                  <a:pt x="94" y="2"/>
                </a:moveTo>
                <a:cubicBezTo>
                  <a:pt x="91" y="2"/>
                  <a:pt x="89" y="4"/>
                  <a:pt x="89" y="7"/>
                </a:cubicBezTo>
                <a:cubicBezTo>
                  <a:pt x="90" y="9"/>
                  <a:pt x="92" y="11"/>
                  <a:pt x="94" y="11"/>
                </a:cubicBezTo>
                <a:cubicBezTo>
                  <a:pt x="99" y="11"/>
                  <a:pt x="99" y="11"/>
                  <a:pt x="99" y="11"/>
                </a:cubicBezTo>
                <a:cubicBezTo>
                  <a:pt x="56" y="54"/>
                  <a:pt x="56" y="54"/>
                  <a:pt x="56" y="54"/>
                </a:cubicBezTo>
                <a:cubicBezTo>
                  <a:pt x="31" y="28"/>
                  <a:pt x="31" y="28"/>
                  <a:pt x="31" y="28"/>
                </a:cubicBezTo>
                <a:cubicBezTo>
                  <a:pt x="2" y="58"/>
                  <a:pt x="2" y="58"/>
                  <a:pt x="2" y="58"/>
                </a:cubicBezTo>
                <a:cubicBezTo>
                  <a:pt x="0" y="60"/>
                  <a:pt x="0" y="62"/>
                  <a:pt x="2" y="64"/>
                </a:cubicBezTo>
                <a:cubicBezTo>
                  <a:pt x="4" y="66"/>
                  <a:pt x="7" y="66"/>
                  <a:pt x="8" y="64"/>
                </a:cubicBezTo>
                <a:cubicBezTo>
                  <a:pt x="31" y="42"/>
                  <a:pt x="31" y="42"/>
                  <a:pt x="31" y="42"/>
                </a:cubicBezTo>
                <a:cubicBezTo>
                  <a:pt x="56" y="67"/>
                  <a:pt x="56" y="67"/>
                  <a:pt x="56" y="67"/>
                </a:cubicBezTo>
                <a:cubicBezTo>
                  <a:pt x="106" y="17"/>
                  <a:pt x="106" y="17"/>
                  <a:pt x="106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5" y="25"/>
                  <a:pt x="107" y="27"/>
                  <a:pt x="110" y="27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113" y="27"/>
                  <a:pt x="115" y="25"/>
                  <a:pt x="115" y="23"/>
                </a:cubicBezTo>
                <a:cubicBezTo>
                  <a:pt x="117" y="0"/>
                  <a:pt x="117" y="0"/>
                  <a:pt x="117" y="0"/>
                </a:cubicBezTo>
                <a:lnTo>
                  <a:pt x="94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9" name="Freeform 914">
            <a:extLst>
              <a:ext uri="{FF2B5EF4-FFF2-40B4-BE49-F238E27FC236}">
                <a16:creationId xmlns:a16="http://schemas.microsoft.com/office/drawing/2014/main" id="{73E9E195-7859-F791-AEFB-1AAC941FF613}"/>
              </a:ext>
            </a:extLst>
          </p:cNvPr>
          <p:cNvSpPr>
            <a:spLocks noEditPoints="1"/>
          </p:cNvSpPr>
          <p:nvPr/>
        </p:nvSpPr>
        <p:spPr bwMode="auto">
          <a:xfrm>
            <a:off x="9435957" y="3337802"/>
            <a:ext cx="411556" cy="461659"/>
          </a:xfrm>
          <a:custGeom>
            <a:avLst/>
            <a:gdLst>
              <a:gd name="T0" fmla="*/ 63 w 115"/>
              <a:gd name="T1" fmla="*/ 72 h 129"/>
              <a:gd name="T2" fmla="*/ 63 w 115"/>
              <a:gd name="T3" fmla="*/ 71 h 129"/>
              <a:gd name="T4" fmla="*/ 63 w 115"/>
              <a:gd name="T5" fmla="*/ 45 h 129"/>
              <a:gd name="T6" fmla="*/ 58 w 115"/>
              <a:gd name="T7" fmla="*/ 40 h 129"/>
              <a:gd name="T8" fmla="*/ 53 w 115"/>
              <a:gd name="T9" fmla="*/ 45 h 129"/>
              <a:gd name="T10" fmla="*/ 53 w 115"/>
              <a:gd name="T11" fmla="*/ 71 h 129"/>
              <a:gd name="T12" fmla="*/ 58 w 115"/>
              <a:gd name="T13" fmla="*/ 76 h 129"/>
              <a:gd name="T14" fmla="*/ 59 w 115"/>
              <a:gd name="T15" fmla="*/ 76 h 129"/>
              <a:gd name="T16" fmla="*/ 82 w 115"/>
              <a:gd name="T17" fmla="*/ 99 h 129"/>
              <a:gd name="T18" fmla="*/ 84 w 115"/>
              <a:gd name="T19" fmla="*/ 100 h 129"/>
              <a:gd name="T20" fmla="*/ 86 w 115"/>
              <a:gd name="T21" fmla="*/ 99 h 129"/>
              <a:gd name="T22" fmla="*/ 86 w 115"/>
              <a:gd name="T23" fmla="*/ 95 h 129"/>
              <a:gd name="T24" fmla="*/ 63 w 115"/>
              <a:gd name="T25" fmla="*/ 72 h 129"/>
              <a:gd name="T26" fmla="*/ 94 w 115"/>
              <a:gd name="T27" fmla="*/ 26 h 129"/>
              <a:gd name="T28" fmla="*/ 97 w 115"/>
              <a:gd name="T29" fmla="*/ 20 h 129"/>
              <a:gd name="T30" fmla="*/ 98 w 115"/>
              <a:gd name="T31" fmla="*/ 21 h 129"/>
              <a:gd name="T32" fmla="*/ 101 w 115"/>
              <a:gd name="T33" fmla="*/ 22 h 129"/>
              <a:gd name="T34" fmla="*/ 103 w 115"/>
              <a:gd name="T35" fmla="*/ 20 h 129"/>
              <a:gd name="T36" fmla="*/ 105 w 115"/>
              <a:gd name="T37" fmla="*/ 16 h 129"/>
              <a:gd name="T38" fmla="*/ 104 w 115"/>
              <a:gd name="T39" fmla="*/ 11 h 129"/>
              <a:gd name="T40" fmla="*/ 88 w 115"/>
              <a:gd name="T41" fmla="*/ 1 h 129"/>
              <a:gd name="T42" fmla="*/ 83 w 115"/>
              <a:gd name="T43" fmla="*/ 3 h 129"/>
              <a:gd name="T44" fmla="*/ 81 w 115"/>
              <a:gd name="T45" fmla="*/ 7 h 129"/>
              <a:gd name="T46" fmla="*/ 80 w 115"/>
              <a:gd name="T47" fmla="*/ 10 h 129"/>
              <a:gd name="T48" fmla="*/ 82 w 115"/>
              <a:gd name="T49" fmla="*/ 12 h 129"/>
              <a:gd name="T50" fmla="*/ 83 w 115"/>
              <a:gd name="T51" fmla="*/ 12 h 129"/>
              <a:gd name="T52" fmla="*/ 80 w 115"/>
              <a:gd name="T53" fmla="*/ 18 h 129"/>
              <a:gd name="T54" fmla="*/ 58 w 115"/>
              <a:gd name="T55" fmla="*/ 14 h 129"/>
              <a:gd name="T56" fmla="*/ 36 w 115"/>
              <a:gd name="T57" fmla="*/ 18 h 129"/>
              <a:gd name="T58" fmla="*/ 33 w 115"/>
              <a:gd name="T59" fmla="*/ 12 h 129"/>
              <a:gd name="T60" fmla="*/ 34 w 115"/>
              <a:gd name="T61" fmla="*/ 12 h 129"/>
              <a:gd name="T62" fmla="*/ 35 w 115"/>
              <a:gd name="T63" fmla="*/ 10 h 129"/>
              <a:gd name="T64" fmla="*/ 35 w 115"/>
              <a:gd name="T65" fmla="*/ 7 h 129"/>
              <a:gd name="T66" fmla="*/ 33 w 115"/>
              <a:gd name="T67" fmla="*/ 3 h 129"/>
              <a:gd name="T68" fmla="*/ 28 w 115"/>
              <a:gd name="T69" fmla="*/ 1 h 129"/>
              <a:gd name="T70" fmla="*/ 12 w 115"/>
              <a:gd name="T71" fmla="*/ 11 h 129"/>
              <a:gd name="T72" fmla="*/ 10 w 115"/>
              <a:gd name="T73" fmla="*/ 16 h 129"/>
              <a:gd name="T74" fmla="*/ 13 w 115"/>
              <a:gd name="T75" fmla="*/ 20 h 129"/>
              <a:gd name="T76" fmla="*/ 15 w 115"/>
              <a:gd name="T77" fmla="*/ 22 h 129"/>
              <a:gd name="T78" fmla="*/ 18 w 115"/>
              <a:gd name="T79" fmla="*/ 21 h 129"/>
              <a:gd name="T80" fmla="*/ 19 w 115"/>
              <a:gd name="T81" fmla="*/ 20 h 129"/>
              <a:gd name="T82" fmla="*/ 22 w 115"/>
              <a:gd name="T83" fmla="*/ 26 h 129"/>
              <a:gd name="T84" fmla="*/ 0 w 115"/>
              <a:gd name="T85" fmla="*/ 71 h 129"/>
              <a:gd name="T86" fmla="*/ 58 w 115"/>
              <a:gd name="T87" fmla="*/ 129 h 129"/>
              <a:gd name="T88" fmla="*/ 115 w 115"/>
              <a:gd name="T89" fmla="*/ 71 h 129"/>
              <a:gd name="T90" fmla="*/ 94 w 115"/>
              <a:gd name="T91" fmla="*/ 26 h 129"/>
              <a:gd name="T92" fmla="*/ 58 w 115"/>
              <a:gd name="T93" fmla="*/ 118 h 129"/>
              <a:gd name="T94" fmla="*/ 11 w 115"/>
              <a:gd name="T95" fmla="*/ 71 h 129"/>
              <a:gd name="T96" fmla="*/ 58 w 115"/>
              <a:gd name="T97" fmla="*/ 25 h 129"/>
              <a:gd name="T98" fmla="*/ 104 w 115"/>
              <a:gd name="T99" fmla="*/ 71 h 129"/>
              <a:gd name="T100" fmla="*/ 58 w 115"/>
              <a:gd name="T101" fmla="*/ 118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5" h="129">
                <a:moveTo>
                  <a:pt x="63" y="72"/>
                </a:moveTo>
                <a:cubicBezTo>
                  <a:pt x="63" y="72"/>
                  <a:pt x="63" y="71"/>
                  <a:pt x="63" y="71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3"/>
                  <a:pt x="61" y="40"/>
                  <a:pt x="58" y="40"/>
                </a:cubicBezTo>
                <a:cubicBezTo>
                  <a:pt x="55" y="40"/>
                  <a:pt x="53" y="43"/>
                  <a:pt x="53" y="45"/>
                </a:cubicBezTo>
                <a:cubicBezTo>
                  <a:pt x="53" y="71"/>
                  <a:pt x="53" y="71"/>
                  <a:pt x="53" y="71"/>
                </a:cubicBezTo>
                <a:cubicBezTo>
                  <a:pt x="53" y="74"/>
                  <a:pt x="55" y="76"/>
                  <a:pt x="58" y="76"/>
                </a:cubicBezTo>
                <a:cubicBezTo>
                  <a:pt x="58" y="76"/>
                  <a:pt x="58" y="76"/>
                  <a:pt x="59" y="76"/>
                </a:cubicBezTo>
                <a:cubicBezTo>
                  <a:pt x="82" y="99"/>
                  <a:pt x="82" y="99"/>
                  <a:pt x="82" y="99"/>
                </a:cubicBezTo>
                <a:cubicBezTo>
                  <a:pt x="82" y="100"/>
                  <a:pt x="83" y="100"/>
                  <a:pt x="84" y="100"/>
                </a:cubicBezTo>
                <a:cubicBezTo>
                  <a:pt x="85" y="100"/>
                  <a:pt x="85" y="100"/>
                  <a:pt x="86" y="99"/>
                </a:cubicBezTo>
                <a:cubicBezTo>
                  <a:pt x="87" y="98"/>
                  <a:pt x="87" y="96"/>
                  <a:pt x="86" y="95"/>
                </a:cubicBezTo>
                <a:lnTo>
                  <a:pt x="63" y="72"/>
                </a:lnTo>
                <a:close/>
                <a:moveTo>
                  <a:pt x="94" y="26"/>
                </a:moveTo>
                <a:cubicBezTo>
                  <a:pt x="97" y="20"/>
                  <a:pt x="97" y="20"/>
                  <a:pt x="97" y="20"/>
                </a:cubicBezTo>
                <a:cubicBezTo>
                  <a:pt x="98" y="21"/>
                  <a:pt x="98" y="21"/>
                  <a:pt x="98" y="21"/>
                </a:cubicBezTo>
                <a:cubicBezTo>
                  <a:pt x="99" y="22"/>
                  <a:pt x="100" y="22"/>
                  <a:pt x="101" y="22"/>
                </a:cubicBezTo>
                <a:cubicBezTo>
                  <a:pt x="102" y="21"/>
                  <a:pt x="103" y="21"/>
                  <a:pt x="103" y="20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6" y="14"/>
                  <a:pt x="106" y="12"/>
                  <a:pt x="104" y="11"/>
                </a:cubicBezTo>
                <a:cubicBezTo>
                  <a:pt x="88" y="1"/>
                  <a:pt x="88" y="1"/>
                  <a:pt x="88" y="1"/>
                </a:cubicBezTo>
                <a:cubicBezTo>
                  <a:pt x="86" y="0"/>
                  <a:pt x="84" y="1"/>
                  <a:pt x="83" y="3"/>
                </a:cubicBezTo>
                <a:cubicBezTo>
                  <a:pt x="81" y="7"/>
                  <a:pt x="81" y="7"/>
                  <a:pt x="81" y="7"/>
                </a:cubicBezTo>
                <a:cubicBezTo>
                  <a:pt x="80" y="8"/>
                  <a:pt x="80" y="9"/>
                  <a:pt x="80" y="10"/>
                </a:cubicBezTo>
                <a:cubicBezTo>
                  <a:pt x="81" y="10"/>
                  <a:pt x="81" y="11"/>
                  <a:pt x="82" y="12"/>
                </a:cubicBezTo>
                <a:cubicBezTo>
                  <a:pt x="83" y="12"/>
                  <a:pt x="83" y="12"/>
                  <a:pt x="83" y="12"/>
                </a:cubicBezTo>
                <a:cubicBezTo>
                  <a:pt x="80" y="18"/>
                  <a:pt x="80" y="18"/>
                  <a:pt x="80" y="18"/>
                </a:cubicBezTo>
                <a:cubicBezTo>
                  <a:pt x="73" y="15"/>
                  <a:pt x="66" y="14"/>
                  <a:pt x="58" y="14"/>
                </a:cubicBezTo>
                <a:cubicBezTo>
                  <a:pt x="50" y="14"/>
                  <a:pt x="43" y="15"/>
                  <a:pt x="36" y="18"/>
                </a:cubicBezTo>
                <a:cubicBezTo>
                  <a:pt x="33" y="12"/>
                  <a:pt x="33" y="12"/>
                  <a:pt x="33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5" y="11"/>
                  <a:pt x="35" y="10"/>
                  <a:pt x="35" y="10"/>
                </a:cubicBezTo>
                <a:cubicBezTo>
                  <a:pt x="36" y="9"/>
                  <a:pt x="36" y="8"/>
                  <a:pt x="35" y="7"/>
                </a:cubicBezTo>
                <a:cubicBezTo>
                  <a:pt x="33" y="3"/>
                  <a:pt x="33" y="3"/>
                  <a:pt x="33" y="3"/>
                </a:cubicBezTo>
                <a:cubicBezTo>
                  <a:pt x="32" y="1"/>
                  <a:pt x="30" y="0"/>
                  <a:pt x="28" y="1"/>
                </a:cubicBezTo>
                <a:cubicBezTo>
                  <a:pt x="12" y="11"/>
                  <a:pt x="12" y="11"/>
                  <a:pt x="12" y="11"/>
                </a:cubicBezTo>
                <a:cubicBezTo>
                  <a:pt x="10" y="12"/>
                  <a:pt x="9" y="14"/>
                  <a:pt x="10" y="16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1"/>
                  <a:pt x="14" y="21"/>
                  <a:pt x="15" y="22"/>
                </a:cubicBezTo>
                <a:cubicBezTo>
                  <a:pt x="16" y="22"/>
                  <a:pt x="17" y="22"/>
                  <a:pt x="18" y="21"/>
                </a:cubicBezTo>
                <a:cubicBezTo>
                  <a:pt x="19" y="20"/>
                  <a:pt x="19" y="20"/>
                  <a:pt x="19" y="20"/>
                </a:cubicBezTo>
                <a:cubicBezTo>
                  <a:pt x="22" y="26"/>
                  <a:pt x="22" y="26"/>
                  <a:pt x="22" y="26"/>
                </a:cubicBezTo>
                <a:cubicBezTo>
                  <a:pt x="9" y="37"/>
                  <a:pt x="0" y="53"/>
                  <a:pt x="0" y="71"/>
                </a:cubicBezTo>
                <a:cubicBezTo>
                  <a:pt x="0" y="103"/>
                  <a:pt x="26" y="129"/>
                  <a:pt x="58" y="129"/>
                </a:cubicBezTo>
                <a:cubicBezTo>
                  <a:pt x="90" y="129"/>
                  <a:pt x="115" y="103"/>
                  <a:pt x="115" y="71"/>
                </a:cubicBezTo>
                <a:cubicBezTo>
                  <a:pt x="115" y="53"/>
                  <a:pt x="107" y="37"/>
                  <a:pt x="94" y="26"/>
                </a:cubicBezTo>
                <a:close/>
                <a:moveTo>
                  <a:pt x="58" y="118"/>
                </a:moveTo>
                <a:cubicBezTo>
                  <a:pt x="32" y="118"/>
                  <a:pt x="11" y="97"/>
                  <a:pt x="11" y="71"/>
                </a:cubicBezTo>
                <a:cubicBezTo>
                  <a:pt x="11" y="45"/>
                  <a:pt x="32" y="25"/>
                  <a:pt x="58" y="25"/>
                </a:cubicBezTo>
                <a:cubicBezTo>
                  <a:pt x="84" y="25"/>
                  <a:pt x="104" y="45"/>
                  <a:pt x="104" y="71"/>
                </a:cubicBezTo>
                <a:cubicBezTo>
                  <a:pt x="104" y="97"/>
                  <a:pt x="84" y="118"/>
                  <a:pt x="58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0" name="Freeform 915">
            <a:extLst>
              <a:ext uri="{FF2B5EF4-FFF2-40B4-BE49-F238E27FC236}">
                <a16:creationId xmlns:a16="http://schemas.microsoft.com/office/drawing/2014/main" id="{F11D0155-D440-4482-2A82-70BF0C90B355}"/>
              </a:ext>
            </a:extLst>
          </p:cNvPr>
          <p:cNvSpPr>
            <a:spLocks noEditPoints="1"/>
          </p:cNvSpPr>
          <p:nvPr/>
        </p:nvSpPr>
        <p:spPr bwMode="auto">
          <a:xfrm>
            <a:off x="7165241" y="3355696"/>
            <a:ext cx="325666" cy="411556"/>
          </a:xfrm>
          <a:custGeom>
            <a:avLst/>
            <a:gdLst>
              <a:gd name="T0" fmla="*/ 162 w 182"/>
              <a:gd name="T1" fmla="*/ 20 h 230"/>
              <a:gd name="T2" fmla="*/ 162 w 182"/>
              <a:gd name="T3" fmla="*/ 0 h 230"/>
              <a:gd name="T4" fmla="*/ 0 w 182"/>
              <a:gd name="T5" fmla="*/ 0 h 230"/>
              <a:gd name="T6" fmla="*/ 0 w 182"/>
              <a:gd name="T7" fmla="*/ 208 h 230"/>
              <a:gd name="T8" fmla="*/ 20 w 182"/>
              <a:gd name="T9" fmla="*/ 208 h 230"/>
              <a:gd name="T10" fmla="*/ 20 w 182"/>
              <a:gd name="T11" fmla="*/ 230 h 230"/>
              <a:gd name="T12" fmla="*/ 182 w 182"/>
              <a:gd name="T13" fmla="*/ 230 h 230"/>
              <a:gd name="T14" fmla="*/ 182 w 182"/>
              <a:gd name="T15" fmla="*/ 20 h 230"/>
              <a:gd name="T16" fmla="*/ 162 w 182"/>
              <a:gd name="T17" fmla="*/ 20 h 230"/>
              <a:gd name="T18" fmla="*/ 12 w 182"/>
              <a:gd name="T19" fmla="*/ 198 h 230"/>
              <a:gd name="T20" fmla="*/ 12 w 182"/>
              <a:gd name="T21" fmla="*/ 12 h 230"/>
              <a:gd name="T22" fmla="*/ 150 w 182"/>
              <a:gd name="T23" fmla="*/ 12 h 230"/>
              <a:gd name="T24" fmla="*/ 150 w 182"/>
              <a:gd name="T25" fmla="*/ 150 h 230"/>
              <a:gd name="T26" fmla="*/ 102 w 182"/>
              <a:gd name="T27" fmla="*/ 150 h 230"/>
              <a:gd name="T28" fmla="*/ 102 w 182"/>
              <a:gd name="T29" fmla="*/ 198 h 230"/>
              <a:gd name="T30" fmla="*/ 12 w 182"/>
              <a:gd name="T31" fmla="*/ 198 h 230"/>
              <a:gd name="T32" fmla="*/ 170 w 182"/>
              <a:gd name="T33" fmla="*/ 218 h 230"/>
              <a:gd name="T34" fmla="*/ 32 w 182"/>
              <a:gd name="T35" fmla="*/ 218 h 230"/>
              <a:gd name="T36" fmla="*/ 32 w 182"/>
              <a:gd name="T37" fmla="*/ 208 h 230"/>
              <a:gd name="T38" fmla="*/ 108 w 182"/>
              <a:gd name="T39" fmla="*/ 208 h 230"/>
              <a:gd name="T40" fmla="*/ 162 w 182"/>
              <a:gd name="T41" fmla="*/ 156 h 230"/>
              <a:gd name="T42" fmla="*/ 162 w 182"/>
              <a:gd name="T43" fmla="*/ 32 h 230"/>
              <a:gd name="T44" fmla="*/ 170 w 182"/>
              <a:gd name="T45" fmla="*/ 32 h 230"/>
              <a:gd name="T46" fmla="*/ 170 w 182"/>
              <a:gd name="T47" fmla="*/ 218 h 230"/>
              <a:gd name="T48" fmla="*/ 130 w 182"/>
              <a:gd name="T49" fmla="*/ 66 h 230"/>
              <a:gd name="T50" fmla="*/ 32 w 182"/>
              <a:gd name="T51" fmla="*/ 66 h 230"/>
              <a:gd name="T52" fmla="*/ 32 w 182"/>
              <a:gd name="T53" fmla="*/ 80 h 230"/>
              <a:gd name="T54" fmla="*/ 130 w 182"/>
              <a:gd name="T55" fmla="*/ 80 h 230"/>
              <a:gd name="T56" fmla="*/ 130 w 182"/>
              <a:gd name="T57" fmla="*/ 66 h 230"/>
              <a:gd name="T58" fmla="*/ 130 w 182"/>
              <a:gd name="T59" fmla="*/ 38 h 230"/>
              <a:gd name="T60" fmla="*/ 32 w 182"/>
              <a:gd name="T61" fmla="*/ 38 h 230"/>
              <a:gd name="T62" fmla="*/ 32 w 182"/>
              <a:gd name="T63" fmla="*/ 52 h 230"/>
              <a:gd name="T64" fmla="*/ 130 w 182"/>
              <a:gd name="T65" fmla="*/ 52 h 230"/>
              <a:gd name="T66" fmla="*/ 130 w 182"/>
              <a:gd name="T67" fmla="*/ 38 h 230"/>
              <a:gd name="T68" fmla="*/ 32 w 182"/>
              <a:gd name="T69" fmla="*/ 136 h 230"/>
              <a:gd name="T70" fmla="*/ 82 w 182"/>
              <a:gd name="T71" fmla="*/ 136 h 230"/>
              <a:gd name="T72" fmla="*/ 82 w 182"/>
              <a:gd name="T73" fmla="*/ 122 h 230"/>
              <a:gd name="T74" fmla="*/ 32 w 182"/>
              <a:gd name="T75" fmla="*/ 122 h 230"/>
              <a:gd name="T76" fmla="*/ 32 w 182"/>
              <a:gd name="T77" fmla="*/ 136 h 230"/>
              <a:gd name="T78" fmla="*/ 130 w 182"/>
              <a:gd name="T79" fmla="*/ 94 h 230"/>
              <a:gd name="T80" fmla="*/ 32 w 182"/>
              <a:gd name="T81" fmla="*/ 94 h 230"/>
              <a:gd name="T82" fmla="*/ 32 w 182"/>
              <a:gd name="T83" fmla="*/ 108 h 230"/>
              <a:gd name="T84" fmla="*/ 130 w 182"/>
              <a:gd name="T85" fmla="*/ 108 h 230"/>
              <a:gd name="T86" fmla="*/ 130 w 182"/>
              <a:gd name="T87" fmla="*/ 94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2" h="230">
                <a:moveTo>
                  <a:pt x="162" y="20"/>
                </a:moveTo>
                <a:lnTo>
                  <a:pt x="162" y="0"/>
                </a:lnTo>
                <a:lnTo>
                  <a:pt x="0" y="0"/>
                </a:lnTo>
                <a:lnTo>
                  <a:pt x="0" y="208"/>
                </a:lnTo>
                <a:lnTo>
                  <a:pt x="20" y="208"/>
                </a:lnTo>
                <a:lnTo>
                  <a:pt x="20" y="230"/>
                </a:lnTo>
                <a:lnTo>
                  <a:pt x="182" y="230"/>
                </a:lnTo>
                <a:lnTo>
                  <a:pt x="182" y="20"/>
                </a:lnTo>
                <a:lnTo>
                  <a:pt x="162" y="20"/>
                </a:lnTo>
                <a:close/>
                <a:moveTo>
                  <a:pt x="12" y="198"/>
                </a:moveTo>
                <a:lnTo>
                  <a:pt x="12" y="12"/>
                </a:lnTo>
                <a:lnTo>
                  <a:pt x="150" y="12"/>
                </a:lnTo>
                <a:lnTo>
                  <a:pt x="150" y="150"/>
                </a:lnTo>
                <a:lnTo>
                  <a:pt x="102" y="150"/>
                </a:lnTo>
                <a:lnTo>
                  <a:pt x="102" y="198"/>
                </a:lnTo>
                <a:lnTo>
                  <a:pt x="12" y="198"/>
                </a:lnTo>
                <a:close/>
                <a:moveTo>
                  <a:pt x="170" y="218"/>
                </a:moveTo>
                <a:lnTo>
                  <a:pt x="32" y="218"/>
                </a:lnTo>
                <a:lnTo>
                  <a:pt x="32" y="208"/>
                </a:lnTo>
                <a:lnTo>
                  <a:pt x="108" y="208"/>
                </a:lnTo>
                <a:lnTo>
                  <a:pt x="162" y="156"/>
                </a:lnTo>
                <a:lnTo>
                  <a:pt x="162" y="32"/>
                </a:lnTo>
                <a:lnTo>
                  <a:pt x="170" y="32"/>
                </a:lnTo>
                <a:lnTo>
                  <a:pt x="170" y="218"/>
                </a:lnTo>
                <a:close/>
                <a:moveTo>
                  <a:pt x="130" y="66"/>
                </a:moveTo>
                <a:lnTo>
                  <a:pt x="32" y="66"/>
                </a:lnTo>
                <a:lnTo>
                  <a:pt x="32" y="80"/>
                </a:lnTo>
                <a:lnTo>
                  <a:pt x="130" y="80"/>
                </a:lnTo>
                <a:lnTo>
                  <a:pt x="130" y="66"/>
                </a:lnTo>
                <a:close/>
                <a:moveTo>
                  <a:pt x="130" y="38"/>
                </a:moveTo>
                <a:lnTo>
                  <a:pt x="32" y="38"/>
                </a:lnTo>
                <a:lnTo>
                  <a:pt x="32" y="52"/>
                </a:lnTo>
                <a:lnTo>
                  <a:pt x="130" y="52"/>
                </a:lnTo>
                <a:lnTo>
                  <a:pt x="130" y="38"/>
                </a:lnTo>
                <a:close/>
                <a:moveTo>
                  <a:pt x="32" y="136"/>
                </a:moveTo>
                <a:lnTo>
                  <a:pt x="82" y="136"/>
                </a:lnTo>
                <a:lnTo>
                  <a:pt x="82" y="122"/>
                </a:lnTo>
                <a:lnTo>
                  <a:pt x="32" y="122"/>
                </a:lnTo>
                <a:lnTo>
                  <a:pt x="32" y="136"/>
                </a:lnTo>
                <a:close/>
                <a:moveTo>
                  <a:pt x="130" y="94"/>
                </a:moveTo>
                <a:lnTo>
                  <a:pt x="32" y="94"/>
                </a:lnTo>
                <a:lnTo>
                  <a:pt x="32" y="108"/>
                </a:lnTo>
                <a:lnTo>
                  <a:pt x="130" y="108"/>
                </a:lnTo>
                <a:lnTo>
                  <a:pt x="130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A4921D96-8DDE-EAB5-A5EA-DF2266F52C4E}"/>
              </a:ext>
            </a:extLst>
          </p:cNvPr>
          <p:cNvGrpSpPr/>
          <p:nvPr/>
        </p:nvGrpSpPr>
        <p:grpSpPr>
          <a:xfrm>
            <a:off x="6976233" y="4014186"/>
            <a:ext cx="676384" cy="540391"/>
            <a:chOff x="9303544" y="4014186"/>
            <a:chExt cx="676384" cy="540391"/>
          </a:xfrm>
        </p:grpSpPr>
        <p:sp>
          <p:nvSpPr>
            <p:cNvPr id="83" name="Freeform 909">
              <a:extLst>
                <a:ext uri="{FF2B5EF4-FFF2-40B4-BE49-F238E27FC236}">
                  <a16:creationId xmlns:a16="http://schemas.microsoft.com/office/drawing/2014/main" id="{57DDB6F7-0A2B-9D07-2F4D-0FE5DF065AD6}"/>
                </a:ext>
              </a:extLst>
            </p:cNvPr>
            <p:cNvSpPr/>
            <p:nvPr/>
          </p:nvSpPr>
          <p:spPr bwMode="auto">
            <a:xfrm>
              <a:off x="9303544" y="4014186"/>
              <a:ext cx="676384" cy="214725"/>
            </a:xfrm>
            <a:custGeom>
              <a:avLst/>
              <a:gdLst>
                <a:gd name="T0" fmla="*/ 183 w 189"/>
                <a:gd name="T1" fmla="*/ 1 h 60"/>
                <a:gd name="T2" fmla="*/ 180 w 189"/>
                <a:gd name="T3" fmla="*/ 2 h 60"/>
                <a:gd name="T4" fmla="*/ 109 w 189"/>
                <a:gd name="T5" fmla="*/ 43 h 60"/>
                <a:gd name="T6" fmla="*/ 81 w 189"/>
                <a:gd name="T7" fmla="*/ 43 h 60"/>
                <a:gd name="T8" fmla="*/ 10 w 189"/>
                <a:gd name="T9" fmla="*/ 2 h 60"/>
                <a:gd name="T10" fmla="*/ 2 w 189"/>
                <a:gd name="T11" fmla="*/ 4 h 60"/>
                <a:gd name="T12" fmla="*/ 4 w 189"/>
                <a:gd name="T13" fmla="*/ 12 h 60"/>
                <a:gd name="T14" fmla="*/ 75 w 189"/>
                <a:gd name="T15" fmla="*/ 53 h 60"/>
                <a:gd name="T16" fmla="*/ 115 w 189"/>
                <a:gd name="T17" fmla="*/ 53 h 60"/>
                <a:gd name="T18" fmla="*/ 186 w 189"/>
                <a:gd name="T19" fmla="*/ 12 h 60"/>
                <a:gd name="T20" fmla="*/ 188 w 189"/>
                <a:gd name="T21" fmla="*/ 4 h 60"/>
                <a:gd name="T22" fmla="*/ 183 w 189"/>
                <a:gd name="T2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60">
                  <a:moveTo>
                    <a:pt x="183" y="1"/>
                  </a:moveTo>
                  <a:cubicBezTo>
                    <a:pt x="182" y="1"/>
                    <a:pt x="181" y="1"/>
                    <a:pt x="180" y="2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0" y="48"/>
                    <a:pt x="90" y="48"/>
                    <a:pt x="81" y="4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0" y="7"/>
                    <a:pt x="1" y="10"/>
                    <a:pt x="4" y="12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87" y="60"/>
                    <a:pt x="103" y="60"/>
                    <a:pt x="115" y="53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88" y="10"/>
                    <a:pt x="189" y="7"/>
                    <a:pt x="188" y="4"/>
                  </a:cubicBezTo>
                  <a:cubicBezTo>
                    <a:pt x="187" y="2"/>
                    <a:pt x="185" y="1"/>
                    <a:pt x="183" y="1"/>
                  </a:cubicBezTo>
                  <a:close/>
                </a:path>
              </a:pathLst>
            </a:custGeom>
            <a:solidFill>
              <a:srgbClr val="B5B5B5">
                <a:alpha val="1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Freeform 910">
              <a:extLst>
                <a:ext uri="{FF2B5EF4-FFF2-40B4-BE49-F238E27FC236}">
                  <a16:creationId xmlns:a16="http://schemas.microsoft.com/office/drawing/2014/main" id="{4C79A1F5-301D-3638-A823-E4297B78E970}"/>
                </a:ext>
              </a:extLst>
            </p:cNvPr>
            <p:cNvSpPr/>
            <p:nvPr/>
          </p:nvSpPr>
          <p:spPr bwMode="auto">
            <a:xfrm>
              <a:off x="9303544" y="4175230"/>
              <a:ext cx="676384" cy="214725"/>
            </a:xfrm>
            <a:custGeom>
              <a:avLst/>
              <a:gdLst>
                <a:gd name="T0" fmla="*/ 183 w 189"/>
                <a:gd name="T1" fmla="*/ 1 h 60"/>
                <a:gd name="T2" fmla="*/ 180 w 189"/>
                <a:gd name="T3" fmla="*/ 2 h 60"/>
                <a:gd name="T4" fmla="*/ 109 w 189"/>
                <a:gd name="T5" fmla="*/ 43 h 60"/>
                <a:gd name="T6" fmla="*/ 81 w 189"/>
                <a:gd name="T7" fmla="*/ 43 h 60"/>
                <a:gd name="T8" fmla="*/ 10 w 189"/>
                <a:gd name="T9" fmla="*/ 2 h 60"/>
                <a:gd name="T10" fmla="*/ 2 w 189"/>
                <a:gd name="T11" fmla="*/ 4 h 60"/>
                <a:gd name="T12" fmla="*/ 4 w 189"/>
                <a:gd name="T13" fmla="*/ 13 h 60"/>
                <a:gd name="T14" fmla="*/ 75 w 189"/>
                <a:gd name="T15" fmla="*/ 53 h 60"/>
                <a:gd name="T16" fmla="*/ 115 w 189"/>
                <a:gd name="T17" fmla="*/ 53 h 60"/>
                <a:gd name="T18" fmla="*/ 186 w 189"/>
                <a:gd name="T19" fmla="*/ 13 h 60"/>
                <a:gd name="T20" fmla="*/ 188 w 189"/>
                <a:gd name="T21" fmla="*/ 4 h 60"/>
                <a:gd name="T22" fmla="*/ 183 w 189"/>
                <a:gd name="T2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60">
                  <a:moveTo>
                    <a:pt x="183" y="1"/>
                  </a:moveTo>
                  <a:cubicBezTo>
                    <a:pt x="182" y="1"/>
                    <a:pt x="181" y="2"/>
                    <a:pt x="180" y="2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0" y="48"/>
                    <a:pt x="90" y="48"/>
                    <a:pt x="81" y="4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0" y="7"/>
                    <a:pt x="1" y="11"/>
                    <a:pt x="4" y="1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87" y="60"/>
                    <a:pt x="103" y="60"/>
                    <a:pt x="115" y="53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188" y="11"/>
                    <a:pt x="189" y="7"/>
                    <a:pt x="188" y="4"/>
                  </a:cubicBezTo>
                  <a:cubicBezTo>
                    <a:pt x="187" y="2"/>
                    <a:pt x="185" y="1"/>
                    <a:pt x="183" y="1"/>
                  </a:cubicBezTo>
                  <a:close/>
                </a:path>
              </a:pathLst>
            </a:custGeom>
            <a:solidFill>
              <a:srgbClr val="B5B5B5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Freeform 911">
              <a:extLst>
                <a:ext uri="{FF2B5EF4-FFF2-40B4-BE49-F238E27FC236}">
                  <a16:creationId xmlns:a16="http://schemas.microsoft.com/office/drawing/2014/main" id="{D2CD29AD-62E1-D5DC-A4D0-FD196073565C}"/>
                </a:ext>
              </a:extLst>
            </p:cNvPr>
            <p:cNvSpPr/>
            <p:nvPr/>
          </p:nvSpPr>
          <p:spPr bwMode="auto">
            <a:xfrm>
              <a:off x="9303544" y="4339852"/>
              <a:ext cx="676384" cy="214725"/>
            </a:xfrm>
            <a:custGeom>
              <a:avLst/>
              <a:gdLst>
                <a:gd name="T0" fmla="*/ 183 w 189"/>
                <a:gd name="T1" fmla="*/ 1 h 60"/>
                <a:gd name="T2" fmla="*/ 180 w 189"/>
                <a:gd name="T3" fmla="*/ 1 h 60"/>
                <a:gd name="T4" fmla="*/ 109 w 189"/>
                <a:gd name="T5" fmla="*/ 42 h 60"/>
                <a:gd name="T6" fmla="*/ 81 w 189"/>
                <a:gd name="T7" fmla="*/ 42 h 60"/>
                <a:gd name="T8" fmla="*/ 10 w 189"/>
                <a:gd name="T9" fmla="*/ 1 h 60"/>
                <a:gd name="T10" fmla="*/ 2 w 189"/>
                <a:gd name="T11" fmla="*/ 4 h 60"/>
                <a:gd name="T12" fmla="*/ 4 w 189"/>
                <a:gd name="T13" fmla="*/ 12 h 60"/>
                <a:gd name="T14" fmla="*/ 75 w 189"/>
                <a:gd name="T15" fmla="*/ 53 h 60"/>
                <a:gd name="T16" fmla="*/ 115 w 189"/>
                <a:gd name="T17" fmla="*/ 53 h 60"/>
                <a:gd name="T18" fmla="*/ 186 w 189"/>
                <a:gd name="T19" fmla="*/ 12 h 60"/>
                <a:gd name="T20" fmla="*/ 188 w 189"/>
                <a:gd name="T21" fmla="*/ 4 h 60"/>
                <a:gd name="T22" fmla="*/ 183 w 189"/>
                <a:gd name="T2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60">
                  <a:moveTo>
                    <a:pt x="183" y="1"/>
                  </a:moveTo>
                  <a:cubicBezTo>
                    <a:pt x="182" y="1"/>
                    <a:pt x="181" y="1"/>
                    <a:pt x="180" y="1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0" y="47"/>
                    <a:pt x="90" y="47"/>
                    <a:pt x="81" y="4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0" y="7"/>
                    <a:pt x="1" y="10"/>
                    <a:pt x="4" y="12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87" y="60"/>
                    <a:pt x="103" y="60"/>
                    <a:pt x="115" y="53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88" y="10"/>
                    <a:pt x="189" y="7"/>
                    <a:pt x="188" y="4"/>
                  </a:cubicBezTo>
                  <a:cubicBezTo>
                    <a:pt x="187" y="2"/>
                    <a:pt x="185" y="1"/>
                    <a:pt x="183" y="1"/>
                  </a:cubicBezTo>
                  <a:close/>
                </a:path>
              </a:pathLst>
            </a:custGeom>
            <a:solidFill>
              <a:srgbClr val="B5B5B5">
                <a:alpha val="1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E72F6329-1672-5074-B722-B8F1EEEE05C4}"/>
              </a:ext>
            </a:extLst>
          </p:cNvPr>
          <p:cNvGrpSpPr/>
          <p:nvPr/>
        </p:nvGrpSpPr>
        <p:grpSpPr>
          <a:xfrm>
            <a:off x="4648922" y="4014186"/>
            <a:ext cx="676384" cy="540391"/>
            <a:chOff x="9303544" y="4014186"/>
            <a:chExt cx="676384" cy="540391"/>
          </a:xfrm>
        </p:grpSpPr>
        <p:sp>
          <p:nvSpPr>
            <p:cNvPr id="87" name="Freeform 909">
              <a:extLst>
                <a:ext uri="{FF2B5EF4-FFF2-40B4-BE49-F238E27FC236}">
                  <a16:creationId xmlns:a16="http://schemas.microsoft.com/office/drawing/2014/main" id="{059314CF-9667-86F0-5D1F-23CDAF04F02B}"/>
                </a:ext>
              </a:extLst>
            </p:cNvPr>
            <p:cNvSpPr/>
            <p:nvPr/>
          </p:nvSpPr>
          <p:spPr bwMode="auto">
            <a:xfrm>
              <a:off x="9303544" y="4014186"/>
              <a:ext cx="676384" cy="214725"/>
            </a:xfrm>
            <a:custGeom>
              <a:avLst/>
              <a:gdLst>
                <a:gd name="T0" fmla="*/ 183 w 189"/>
                <a:gd name="T1" fmla="*/ 1 h 60"/>
                <a:gd name="T2" fmla="*/ 180 w 189"/>
                <a:gd name="T3" fmla="*/ 2 h 60"/>
                <a:gd name="T4" fmla="*/ 109 w 189"/>
                <a:gd name="T5" fmla="*/ 43 h 60"/>
                <a:gd name="T6" fmla="*/ 81 w 189"/>
                <a:gd name="T7" fmla="*/ 43 h 60"/>
                <a:gd name="T8" fmla="*/ 10 w 189"/>
                <a:gd name="T9" fmla="*/ 2 h 60"/>
                <a:gd name="T10" fmla="*/ 2 w 189"/>
                <a:gd name="T11" fmla="*/ 4 h 60"/>
                <a:gd name="T12" fmla="*/ 4 w 189"/>
                <a:gd name="T13" fmla="*/ 12 h 60"/>
                <a:gd name="T14" fmla="*/ 75 w 189"/>
                <a:gd name="T15" fmla="*/ 53 h 60"/>
                <a:gd name="T16" fmla="*/ 115 w 189"/>
                <a:gd name="T17" fmla="*/ 53 h 60"/>
                <a:gd name="T18" fmla="*/ 186 w 189"/>
                <a:gd name="T19" fmla="*/ 12 h 60"/>
                <a:gd name="T20" fmla="*/ 188 w 189"/>
                <a:gd name="T21" fmla="*/ 4 h 60"/>
                <a:gd name="T22" fmla="*/ 183 w 189"/>
                <a:gd name="T2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60">
                  <a:moveTo>
                    <a:pt x="183" y="1"/>
                  </a:moveTo>
                  <a:cubicBezTo>
                    <a:pt x="182" y="1"/>
                    <a:pt x="181" y="1"/>
                    <a:pt x="180" y="2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0" y="48"/>
                    <a:pt x="90" y="48"/>
                    <a:pt x="81" y="4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0" y="7"/>
                    <a:pt x="1" y="10"/>
                    <a:pt x="4" y="12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87" y="60"/>
                    <a:pt x="103" y="60"/>
                    <a:pt x="115" y="53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88" y="10"/>
                    <a:pt x="189" y="7"/>
                    <a:pt x="188" y="4"/>
                  </a:cubicBezTo>
                  <a:cubicBezTo>
                    <a:pt x="187" y="2"/>
                    <a:pt x="185" y="1"/>
                    <a:pt x="183" y="1"/>
                  </a:cubicBezTo>
                  <a:close/>
                </a:path>
              </a:pathLst>
            </a:custGeom>
            <a:solidFill>
              <a:srgbClr val="B5B5B5">
                <a:alpha val="1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Freeform 910">
              <a:extLst>
                <a:ext uri="{FF2B5EF4-FFF2-40B4-BE49-F238E27FC236}">
                  <a16:creationId xmlns:a16="http://schemas.microsoft.com/office/drawing/2014/main" id="{88326161-C159-0EC6-69AE-5B4FC6DC1A04}"/>
                </a:ext>
              </a:extLst>
            </p:cNvPr>
            <p:cNvSpPr/>
            <p:nvPr/>
          </p:nvSpPr>
          <p:spPr bwMode="auto">
            <a:xfrm>
              <a:off x="9303544" y="4175230"/>
              <a:ext cx="676384" cy="214725"/>
            </a:xfrm>
            <a:custGeom>
              <a:avLst/>
              <a:gdLst>
                <a:gd name="T0" fmla="*/ 183 w 189"/>
                <a:gd name="T1" fmla="*/ 1 h 60"/>
                <a:gd name="T2" fmla="*/ 180 w 189"/>
                <a:gd name="T3" fmla="*/ 2 h 60"/>
                <a:gd name="T4" fmla="*/ 109 w 189"/>
                <a:gd name="T5" fmla="*/ 43 h 60"/>
                <a:gd name="T6" fmla="*/ 81 w 189"/>
                <a:gd name="T7" fmla="*/ 43 h 60"/>
                <a:gd name="T8" fmla="*/ 10 w 189"/>
                <a:gd name="T9" fmla="*/ 2 h 60"/>
                <a:gd name="T10" fmla="*/ 2 w 189"/>
                <a:gd name="T11" fmla="*/ 4 h 60"/>
                <a:gd name="T12" fmla="*/ 4 w 189"/>
                <a:gd name="T13" fmla="*/ 13 h 60"/>
                <a:gd name="T14" fmla="*/ 75 w 189"/>
                <a:gd name="T15" fmla="*/ 53 h 60"/>
                <a:gd name="T16" fmla="*/ 115 w 189"/>
                <a:gd name="T17" fmla="*/ 53 h 60"/>
                <a:gd name="T18" fmla="*/ 186 w 189"/>
                <a:gd name="T19" fmla="*/ 13 h 60"/>
                <a:gd name="T20" fmla="*/ 188 w 189"/>
                <a:gd name="T21" fmla="*/ 4 h 60"/>
                <a:gd name="T22" fmla="*/ 183 w 189"/>
                <a:gd name="T2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60">
                  <a:moveTo>
                    <a:pt x="183" y="1"/>
                  </a:moveTo>
                  <a:cubicBezTo>
                    <a:pt x="182" y="1"/>
                    <a:pt x="181" y="2"/>
                    <a:pt x="180" y="2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0" y="48"/>
                    <a:pt x="90" y="48"/>
                    <a:pt x="81" y="4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0" y="7"/>
                    <a:pt x="1" y="11"/>
                    <a:pt x="4" y="1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87" y="60"/>
                    <a:pt x="103" y="60"/>
                    <a:pt x="115" y="53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188" y="11"/>
                    <a:pt x="189" y="7"/>
                    <a:pt x="188" y="4"/>
                  </a:cubicBezTo>
                  <a:cubicBezTo>
                    <a:pt x="187" y="2"/>
                    <a:pt x="185" y="1"/>
                    <a:pt x="183" y="1"/>
                  </a:cubicBezTo>
                  <a:close/>
                </a:path>
              </a:pathLst>
            </a:custGeom>
            <a:solidFill>
              <a:srgbClr val="B5B5B5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Freeform 911">
              <a:extLst>
                <a:ext uri="{FF2B5EF4-FFF2-40B4-BE49-F238E27FC236}">
                  <a16:creationId xmlns:a16="http://schemas.microsoft.com/office/drawing/2014/main" id="{AC349D5A-E054-3597-F1AD-3ABED5945106}"/>
                </a:ext>
              </a:extLst>
            </p:cNvPr>
            <p:cNvSpPr/>
            <p:nvPr/>
          </p:nvSpPr>
          <p:spPr bwMode="auto">
            <a:xfrm>
              <a:off x="9303544" y="4339852"/>
              <a:ext cx="676384" cy="214725"/>
            </a:xfrm>
            <a:custGeom>
              <a:avLst/>
              <a:gdLst>
                <a:gd name="T0" fmla="*/ 183 w 189"/>
                <a:gd name="T1" fmla="*/ 1 h 60"/>
                <a:gd name="T2" fmla="*/ 180 w 189"/>
                <a:gd name="T3" fmla="*/ 1 h 60"/>
                <a:gd name="T4" fmla="*/ 109 w 189"/>
                <a:gd name="T5" fmla="*/ 42 h 60"/>
                <a:gd name="T6" fmla="*/ 81 w 189"/>
                <a:gd name="T7" fmla="*/ 42 h 60"/>
                <a:gd name="T8" fmla="*/ 10 w 189"/>
                <a:gd name="T9" fmla="*/ 1 h 60"/>
                <a:gd name="T10" fmla="*/ 2 w 189"/>
                <a:gd name="T11" fmla="*/ 4 h 60"/>
                <a:gd name="T12" fmla="*/ 4 w 189"/>
                <a:gd name="T13" fmla="*/ 12 h 60"/>
                <a:gd name="T14" fmla="*/ 75 w 189"/>
                <a:gd name="T15" fmla="*/ 53 h 60"/>
                <a:gd name="T16" fmla="*/ 115 w 189"/>
                <a:gd name="T17" fmla="*/ 53 h 60"/>
                <a:gd name="T18" fmla="*/ 186 w 189"/>
                <a:gd name="T19" fmla="*/ 12 h 60"/>
                <a:gd name="T20" fmla="*/ 188 w 189"/>
                <a:gd name="T21" fmla="*/ 4 h 60"/>
                <a:gd name="T22" fmla="*/ 183 w 189"/>
                <a:gd name="T2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60">
                  <a:moveTo>
                    <a:pt x="183" y="1"/>
                  </a:moveTo>
                  <a:cubicBezTo>
                    <a:pt x="182" y="1"/>
                    <a:pt x="181" y="1"/>
                    <a:pt x="180" y="1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0" y="47"/>
                    <a:pt x="90" y="47"/>
                    <a:pt x="81" y="4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0" y="7"/>
                    <a:pt x="1" y="10"/>
                    <a:pt x="4" y="12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87" y="60"/>
                    <a:pt x="103" y="60"/>
                    <a:pt x="115" y="53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88" y="10"/>
                    <a:pt x="189" y="7"/>
                    <a:pt x="188" y="4"/>
                  </a:cubicBezTo>
                  <a:cubicBezTo>
                    <a:pt x="187" y="2"/>
                    <a:pt x="185" y="1"/>
                    <a:pt x="183" y="1"/>
                  </a:cubicBezTo>
                  <a:close/>
                </a:path>
              </a:pathLst>
            </a:custGeom>
            <a:solidFill>
              <a:srgbClr val="B5B5B5">
                <a:alpha val="1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AEC6C5AD-04E4-ACD3-CA41-81B8CF5A2B06}"/>
              </a:ext>
            </a:extLst>
          </p:cNvPr>
          <p:cNvGrpSpPr/>
          <p:nvPr/>
        </p:nvGrpSpPr>
        <p:grpSpPr>
          <a:xfrm>
            <a:off x="2321611" y="4014186"/>
            <a:ext cx="676384" cy="540391"/>
            <a:chOff x="9303544" y="4014186"/>
            <a:chExt cx="676384" cy="540391"/>
          </a:xfrm>
        </p:grpSpPr>
        <p:sp>
          <p:nvSpPr>
            <p:cNvPr id="91" name="Freeform 909">
              <a:extLst>
                <a:ext uri="{FF2B5EF4-FFF2-40B4-BE49-F238E27FC236}">
                  <a16:creationId xmlns:a16="http://schemas.microsoft.com/office/drawing/2014/main" id="{9F1DC81D-C010-2794-D498-DEDD9F158738}"/>
                </a:ext>
              </a:extLst>
            </p:cNvPr>
            <p:cNvSpPr/>
            <p:nvPr/>
          </p:nvSpPr>
          <p:spPr bwMode="auto">
            <a:xfrm>
              <a:off x="9303544" y="4014186"/>
              <a:ext cx="676384" cy="214725"/>
            </a:xfrm>
            <a:custGeom>
              <a:avLst/>
              <a:gdLst>
                <a:gd name="T0" fmla="*/ 183 w 189"/>
                <a:gd name="T1" fmla="*/ 1 h 60"/>
                <a:gd name="T2" fmla="*/ 180 w 189"/>
                <a:gd name="T3" fmla="*/ 2 h 60"/>
                <a:gd name="T4" fmla="*/ 109 w 189"/>
                <a:gd name="T5" fmla="*/ 43 h 60"/>
                <a:gd name="T6" fmla="*/ 81 w 189"/>
                <a:gd name="T7" fmla="*/ 43 h 60"/>
                <a:gd name="T8" fmla="*/ 10 w 189"/>
                <a:gd name="T9" fmla="*/ 2 h 60"/>
                <a:gd name="T10" fmla="*/ 2 w 189"/>
                <a:gd name="T11" fmla="*/ 4 h 60"/>
                <a:gd name="T12" fmla="*/ 4 w 189"/>
                <a:gd name="T13" fmla="*/ 12 h 60"/>
                <a:gd name="T14" fmla="*/ 75 w 189"/>
                <a:gd name="T15" fmla="*/ 53 h 60"/>
                <a:gd name="T16" fmla="*/ 115 w 189"/>
                <a:gd name="T17" fmla="*/ 53 h 60"/>
                <a:gd name="T18" fmla="*/ 186 w 189"/>
                <a:gd name="T19" fmla="*/ 12 h 60"/>
                <a:gd name="T20" fmla="*/ 188 w 189"/>
                <a:gd name="T21" fmla="*/ 4 h 60"/>
                <a:gd name="T22" fmla="*/ 183 w 189"/>
                <a:gd name="T2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60">
                  <a:moveTo>
                    <a:pt x="183" y="1"/>
                  </a:moveTo>
                  <a:cubicBezTo>
                    <a:pt x="182" y="1"/>
                    <a:pt x="181" y="1"/>
                    <a:pt x="180" y="2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0" y="48"/>
                    <a:pt x="90" y="48"/>
                    <a:pt x="81" y="4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0" y="7"/>
                    <a:pt x="1" y="10"/>
                    <a:pt x="4" y="12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87" y="60"/>
                    <a:pt x="103" y="60"/>
                    <a:pt x="115" y="53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88" y="10"/>
                    <a:pt x="189" y="7"/>
                    <a:pt x="188" y="4"/>
                  </a:cubicBezTo>
                  <a:cubicBezTo>
                    <a:pt x="187" y="2"/>
                    <a:pt x="185" y="1"/>
                    <a:pt x="183" y="1"/>
                  </a:cubicBezTo>
                  <a:close/>
                </a:path>
              </a:pathLst>
            </a:custGeom>
            <a:solidFill>
              <a:srgbClr val="B5B5B5">
                <a:alpha val="1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Freeform 910">
              <a:extLst>
                <a:ext uri="{FF2B5EF4-FFF2-40B4-BE49-F238E27FC236}">
                  <a16:creationId xmlns:a16="http://schemas.microsoft.com/office/drawing/2014/main" id="{FA0DB8AF-F3FF-5D7F-BF85-82B0E082592A}"/>
                </a:ext>
              </a:extLst>
            </p:cNvPr>
            <p:cNvSpPr/>
            <p:nvPr/>
          </p:nvSpPr>
          <p:spPr bwMode="auto">
            <a:xfrm>
              <a:off x="9303544" y="4175230"/>
              <a:ext cx="676384" cy="214725"/>
            </a:xfrm>
            <a:custGeom>
              <a:avLst/>
              <a:gdLst>
                <a:gd name="T0" fmla="*/ 183 w 189"/>
                <a:gd name="T1" fmla="*/ 1 h 60"/>
                <a:gd name="T2" fmla="*/ 180 w 189"/>
                <a:gd name="T3" fmla="*/ 2 h 60"/>
                <a:gd name="T4" fmla="*/ 109 w 189"/>
                <a:gd name="T5" fmla="*/ 43 h 60"/>
                <a:gd name="T6" fmla="*/ 81 w 189"/>
                <a:gd name="T7" fmla="*/ 43 h 60"/>
                <a:gd name="T8" fmla="*/ 10 w 189"/>
                <a:gd name="T9" fmla="*/ 2 h 60"/>
                <a:gd name="T10" fmla="*/ 2 w 189"/>
                <a:gd name="T11" fmla="*/ 4 h 60"/>
                <a:gd name="T12" fmla="*/ 4 w 189"/>
                <a:gd name="T13" fmla="*/ 13 h 60"/>
                <a:gd name="T14" fmla="*/ 75 w 189"/>
                <a:gd name="T15" fmla="*/ 53 h 60"/>
                <a:gd name="T16" fmla="*/ 115 w 189"/>
                <a:gd name="T17" fmla="*/ 53 h 60"/>
                <a:gd name="T18" fmla="*/ 186 w 189"/>
                <a:gd name="T19" fmla="*/ 13 h 60"/>
                <a:gd name="T20" fmla="*/ 188 w 189"/>
                <a:gd name="T21" fmla="*/ 4 h 60"/>
                <a:gd name="T22" fmla="*/ 183 w 189"/>
                <a:gd name="T2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60">
                  <a:moveTo>
                    <a:pt x="183" y="1"/>
                  </a:moveTo>
                  <a:cubicBezTo>
                    <a:pt x="182" y="1"/>
                    <a:pt x="181" y="2"/>
                    <a:pt x="180" y="2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0" y="48"/>
                    <a:pt x="90" y="48"/>
                    <a:pt x="81" y="4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0" y="7"/>
                    <a:pt x="1" y="11"/>
                    <a:pt x="4" y="1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87" y="60"/>
                    <a:pt x="103" y="60"/>
                    <a:pt x="115" y="53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188" y="11"/>
                    <a:pt x="189" y="7"/>
                    <a:pt x="188" y="4"/>
                  </a:cubicBezTo>
                  <a:cubicBezTo>
                    <a:pt x="187" y="2"/>
                    <a:pt x="185" y="1"/>
                    <a:pt x="183" y="1"/>
                  </a:cubicBezTo>
                  <a:close/>
                </a:path>
              </a:pathLst>
            </a:custGeom>
            <a:solidFill>
              <a:srgbClr val="B5B5B5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Freeform 911">
              <a:extLst>
                <a:ext uri="{FF2B5EF4-FFF2-40B4-BE49-F238E27FC236}">
                  <a16:creationId xmlns:a16="http://schemas.microsoft.com/office/drawing/2014/main" id="{91D5DCE5-BD31-69EF-BE4D-6CC28D19FCD2}"/>
                </a:ext>
              </a:extLst>
            </p:cNvPr>
            <p:cNvSpPr/>
            <p:nvPr/>
          </p:nvSpPr>
          <p:spPr bwMode="auto">
            <a:xfrm>
              <a:off x="9303544" y="4339852"/>
              <a:ext cx="676384" cy="214725"/>
            </a:xfrm>
            <a:custGeom>
              <a:avLst/>
              <a:gdLst>
                <a:gd name="T0" fmla="*/ 183 w 189"/>
                <a:gd name="T1" fmla="*/ 1 h 60"/>
                <a:gd name="T2" fmla="*/ 180 w 189"/>
                <a:gd name="T3" fmla="*/ 1 h 60"/>
                <a:gd name="T4" fmla="*/ 109 w 189"/>
                <a:gd name="T5" fmla="*/ 42 h 60"/>
                <a:gd name="T6" fmla="*/ 81 w 189"/>
                <a:gd name="T7" fmla="*/ 42 h 60"/>
                <a:gd name="T8" fmla="*/ 10 w 189"/>
                <a:gd name="T9" fmla="*/ 1 h 60"/>
                <a:gd name="T10" fmla="*/ 2 w 189"/>
                <a:gd name="T11" fmla="*/ 4 h 60"/>
                <a:gd name="T12" fmla="*/ 4 w 189"/>
                <a:gd name="T13" fmla="*/ 12 h 60"/>
                <a:gd name="T14" fmla="*/ 75 w 189"/>
                <a:gd name="T15" fmla="*/ 53 h 60"/>
                <a:gd name="T16" fmla="*/ 115 w 189"/>
                <a:gd name="T17" fmla="*/ 53 h 60"/>
                <a:gd name="T18" fmla="*/ 186 w 189"/>
                <a:gd name="T19" fmla="*/ 12 h 60"/>
                <a:gd name="T20" fmla="*/ 188 w 189"/>
                <a:gd name="T21" fmla="*/ 4 h 60"/>
                <a:gd name="T22" fmla="*/ 183 w 189"/>
                <a:gd name="T2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60">
                  <a:moveTo>
                    <a:pt x="183" y="1"/>
                  </a:moveTo>
                  <a:cubicBezTo>
                    <a:pt x="182" y="1"/>
                    <a:pt x="181" y="1"/>
                    <a:pt x="180" y="1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0" y="47"/>
                    <a:pt x="90" y="47"/>
                    <a:pt x="81" y="4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0" y="7"/>
                    <a:pt x="1" y="10"/>
                    <a:pt x="4" y="12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87" y="60"/>
                    <a:pt x="103" y="60"/>
                    <a:pt x="115" y="53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88" y="10"/>
                    <a:pt x="189" y="7"/>
                    <a:pt x="188" y="4"/>
                  </a:cubicBezTo>
                  <a:cubicBezTo>
                    <a:pt x="187" y="2"/>
                    <a:pt x="185" y="1"/>
                    <a:pt x="183" y="1"/>
                  </a:cubicBezTo>
                  <a:close/>
                </a:path>
              </a:pathLst>
            </a:custGeom>
            <a:solidFill>
              <a:srgbClr val="B5B5B5">
                <a:alpha val="1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30716970-81CE-1FBE-CFC8-CABC6B91D341}"/>
              </a:ext>
            </a:extLst>
          </p:cNvPr>
          <p:cNvGrpSpPr/>
          <p:nvPr/>
        </p:nvGrpSpPr>
        <p:grpSpPr>
          <a:xfrm>
            <a:off x="1938355" y="4752181"/>
            <a:ext cx="1816952" cy="1086153"/>
            <a:chOff x="7747179" y="1837864"/>
            <a:chExt cx="1816952" cy="1086153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BF60D3C0-94D9-41F2-93D3-28D648E323C7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905D6A42-E9B0-3FDE-B00D-AA3C19D0788D}"/>
                </a:ext>
              </a:extLst>
            </p:cNvPr>
            <p:cNvSpPr txBox="1"/>
            <p:nvPr/>
          </p:nvSpPr>
          <p:spPr>
            <a:xfrm>
              <a:off x="7747179" y="2154576"/>
              <a:ext cx="1816952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365AAF76-F689-BA8D-7913-EA42968E81D3}"/>
              </a:ext>
            </a:extLst>
          </p:cNvPr>
          <p:cNvGrpSpPr/>
          <p:nvPr/>
        </p:nvGrpSpPr>
        <p:grpSpPr>
          <a:xfrm>
            <a:off x="4295083" y="4752181"/>
            <a:ext cx="1816952" cy="1086153"/>
            <a:chOff x="7747179" y="1837864"/>
            <a:chExt cx="1816952" cy="1086153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925C544F-92C3-4AB1-9C9E-13A97E9CC0C9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D3F2BED8-1EFF-56EC-BF4F-781353F65EEE}"/>
                </a:ext>
              </a:extLst>
            </p:cNvPr>
            <p:cNvSpPr txBox="1"/>
            <p:nvPr/>
          </p:nvSpPr>
          <p:spPr>
            <a:xfrm>
              <a:off x="7747179" y="2154576"/>
              <a:ext cx="1816952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C1155484-F81E-4E3B-82EB-15449833AC80}"/>
              </a:ext>
            </a:extLst>
          </p:cNvPr>
          <p:cNvGrpSpPr/>
          <p:nvPr/>
        </p:nvGrpSpPr>
        <p:grpSpPr>
          <a:xfrm>
            <a:off x="6651811" y="4752181"/>
            <a:ext cx="1816952" cy="1086153"/>
            <a:chOff x="7747179" y="1837864"/>
            <a:chExt cx="1816952" cy="1086153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F1AC3ADE-AEF3-87F7-6B95-8B745A1119F6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E0DE78F8-96A3-1940-7163-E2ACEE2C2344}"/>
                </a:ext>
              </a:extLst>
            </p:cNvPr>
            <p:cNvSpPr txBox="1"/>
            <p:nvPr/>
          </p:nvSpPr>
          <p:spPr>
            <a:xfrm>
              <a:off x="7747179" y="2154576"/>
              <a:ext cx="1816952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604670CD-21DE-D886-759D-F5E4A26173F5}"/>
              </a:ext>
            </a:extLst>
          </p:cNvPr>
          <p:cNvGrpSpPr/>
          <p:nvPr/>
        </p:nvGrpSpPr>
        <p:grpSpPr>
          <a:xfrm>
            <a:off x="9008539" y="4752181"/>
            <a:ext cx="1816952" cy="1086153"/>
            <a:chOff x="7747179" y="1837864"/>
            <a:chExt cx="1816952" cy="1086153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4353C288-5CBF-9AEB-1EC0-42FCAF711D63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A2489A0-1CBD-A9FF-5163-9568B7769ABD}"/>
                </a:ext>
              </a:extLst>
            </p:cNvPr>
            <p:cNvSpPr txBox="1"/>
            <p:nvPr/>
          </p:nvSpPr>
          <p:spPr>
            <a:xfrm>
              <a:off x="7747179" y="2154576"/>
              <a:ext cx="1816952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1993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87C3B0-83E7-53AA-E1F8-CF5054B5AF79}"/>
              </a:ext>
            </a:extLst>
          </p:cNvPr>
          <p:cNvSpPr txBox="1"/>
          <p:nvPr/>
        </p:nvSpPr>
        <p:spPr>
          <a:xfrm>
            <a:off x="1165796" y="319990"/>
            <a:ext cx="349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0B0A4E-B316-761A-1240-881825851F48}"/>
              </a:ext>
            </a:extLst>
          </p:cNvPr>
          <p:cNvSpPr txBox="1"/>
          <p:nvPr/>
        </p:nvSpPr>
        <p:spPr>
          <a:xfrm>
            <a:off x="266349" y="-49342"/>
            <a:ext cx="997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3" name="Freeform 1059">
            <a:extLst>
              <a:ext uri="{FF2B5EF4-FFF2-40B4-BE49-F238E27FC236}">
                <a16:creationId xmlns:a16="http://schemas.microsoft.com/office/drawing/2014/main" id="{65BE00A4-11D5-3B75-49F5-408D8280BF00}"/>
              </a:ext>
            </a:extLst>
          </p:cNvPr>
          <p:cNvSpPr>
            <a:spLocks noEditPoints="1"/>
          </p:cNvSpPr>
          <p:nvPr/>
        </p:nvSpPr>
        <p:spPr bwMode="auto">
          <a:xfrm>
            <a:off x="5336760" y="2594058"/>
            <a:ext cx="3873166" cy="3793487"/>
          </a:xfrm>
          <a:custGeom>
            <a:avLst/>
            <a:gdLst>
              <a:gd name="T0" fmla="*/ 996 w 1993"/>
              <a:gd name="T1" fmla="*/ 1952 h 1952"/>
              <a:gd name="T2" fmla="*/ 0 w 1993"/>
              <a:gd name="T3" fmla="*/ 1134 h 1952"/>
              <a:gd name="T4" fmla="*/ 446 w 1993"/>
              <a:gd name="T5" fmla="*/ 1134 h 1952"/>
              <a:gd name="T6" fmla="*/ 446 w 1993"/>
              <a:gd name="T7" fmla="*/ 0 h 1952"/>
              <a:gd name="T8" fmla="*/ 1548 w 1993"/>
              <a:gd name="T9" fmla="*/ 0 h 1952"/>
              <a:gd name="T10" fmla="*/ 1548 w 1993"/>
              <a:gd name="T11" fmla="*/ 1134 h 1952"/>
              <a:gd name="T12" fmla="*/ 1993 w 1993"/>
              <a:gd name="T13" fmla="*/ 1134 h 1952"/>
              <a:gd name="T14" fmla="*/ 996 w 1993"/>
              <a:gd name="T15" fmla="*/ 1952 h 1952"/>
              <a:gd name="T16" fmla="*/ 224 w 1993"/>
              <a:gd name="T17" fmla="*/ 1214 h 1952"/>
              <a:gd name="T18" fmla="*/ 996 w 1993"/>
              <a:gd name="T19" fmla="*/ 1848 h 1952"/>
              <a:gd name="T20" fmla="*/ 1770 w 1993"/>
              <a:gd name="T21" fmla="*/ 1214 h 1952"/>
              <a:gd name="T22" fmla="*/ 1468 w 1993"/>
              <a:gd name="T23" fmla="*/ 1214 h 1952"/>
              <a:gd name="T24" fmla="*/ 1468 w 1993"/>
              <a:gd name="T25" fmla="*/ 80 h 1952"/>
              <a:gd name="T26" fmla="*/ 526 w 1993"/>
              <a:gd name="T27" fmla="*/ 80 h 1952"/>
              <a:gd name="T28" fmla="*/ 526 w 1993"/>
              <a:gd name="T29" fmla="*/ 1214 h 1952"/>
              <a:gd name="T30" fmla="*/ 224 w 1993"/>
              <a:gd name="T31" fmla="*/ 1214 h 1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93" h="1952">
                <a:moveTo>
                  <a:pt x="996" y="1952"/>
                </a:moveTo>
                <a:lnTo>
                  <a:pt x="0" y="1134"/>
                </a:lnTo>
                <a:lnTo>
                  <a:pt x="446" y="1134"/>
                </a:lnTo>
                <a:lnTo>
                  <a:pt x="446" y="0"/>
                </a:lnTo>
                <a:lnTo>
                  <a:pt x="1548" y="0"/>
                </a:lnTo>
                <a:lnTo>
                  <a:pt x="1548" y="1134"/>
                </a:lnTo>
                <a:lnTo>
                  <a:pt x="1993" y="1134"/>
                </a:lnTo>
                <a:lnTo>
                  <a:pt x="996" y="1952"/>
                </a:lnTo>
                <a:close/>
                <a:moveTo>
                  <a:pt x="224" y="1214"/>
                </a:moveTo>
                <a:lnTo>
                  <a:pt x="996" y="1848"/>
                </a:lnTo>
                <a:lnTo>
                  <a:pt x="1770" y="1214"/>
                </a:lnTo>
                <a:lnTo>
                  <a:pt x="1468" y="1214"/>
                </a:lnTo>
                <a:lnTo>
                  <a:pt x="1468" y="80"/>
                </a:lnTo>
                <a:lnTo>
                  <a:pt x="526" y="80"/>
                </a:lnTo>
                <a:lnTo>
                  <a:pt x="526" y="1214"/>
                </a:lnTo>
                <a:lnTo>
                  <a:pt x="224" y="1214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Line 1060">
            <a:extLst>
              <a:ext uri="{FF2B5EF4-FFF2-40B4-BE49-F238E27FC236}">
                <a16:creationId xmlns:a16="http://schemas.microsoft.com/office/drawing/2014/main" id="{F7C7661B-B260-5767-2CE5-32A04FFE85B6}"/>
              </a:ext>
            </a:extLst>
          </p:cNvPr>
          <p:cNvSpPr>
            <a:spLocks noChangeShapeType="1"/>
          </p:cNvSpPr>
          <p:nvPr/>
        </p:nvSpPr>
        <p:spPr bwMode="auto">
          <a:xfrm>
            <a:off x="4023032" y="2803944"/>
            <a:ext cx="1830668" cy="0"/>
          </a:xfrm>
          <a:prstGeom prst="line">
            <a:avLst/>
          </a:prstGeom>
          <a:noFill/>
          <a:ln w="3175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Line 1061">
            <a:extLst>
              <a:ext uri="{FF2B5EF4-FFF2-40B4-BE49-F238E27FC236}">
                <a16:creationId xmlns:a16="http://schemas.microsoft.com/office/drawing/2014/main" id="{37E243D3-4E10-8688-34D3-4D37638FBA4E}"/>
              </a:ext>
            </a:extLst>
          </p:cNvPr>
          <p:cNvSpPr>
            <a:spLocks noChangeShapeType="1"/>
          </p:cNvSpPr>
          <p:nvPr/>
        </p:nvSpPr>
        <p:spPr bwMode="auto">
          <a:xfrm>
            <a:off x="6358980" y="4393632"/>
            <a:ext cx="1830668" cy="0"/>
          </a:xfrm>
          <a:prstGeom prst="line">
            <a:avLst/>
          </a:prstGeom>
          <a:noFill/>
          <a:ln w="3175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Oval 1062">
            <a:extLst>
              <a:ext uri="{FF2B5EF4-FFF2-40B4-BE49-F238E27FC236}">
                <a16:creationId xmlns:a16="http://schemas.microsoft.com/office/drawing/2014/main" id="{BC4EBA49-4A4C-FCA9-DFEF-E01118481A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0895" y="3437487"/>
            <a:ext cx="707392" cy="7073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1063">
            <a:extLst>
              <a:ext uri="{FF2B5EF4-FFF2-40B4-BE49-F238E27FC236}">
                <a16:creationId xmlns:a16="http://schemas.microsoft.com/office/drawing/2014/main" id="{5E73F967-8F6B-D83D-081A-1D426B403BEB}"/>
              </a:ext>
            </a:extLst>
          </p:cNvPr>
          <p:cNvSpPr>
            <a:spLocks noEditPoints="1"/>
          </p:cNvSpPr>
          <p:nvPr/>
        </p:nvSpPr>
        <p:spPr bwMode="auto">
          <a:xfrm>
            <a:off x="7925348" y="3421940"/>
            <a:ext cx="738486" cy="738486"/>
          </a:xfrm>
          <a:custGeom>
            <a:avLst/>
            <a:gdLst>
              <a:gd name="T0" fmla="*/ 95 w 190"/>
              <a:gd name="T1" fmla="*/ 190 h 190"/>
              <a:gd name="T2" fmla="*/ 0 w 190"/>
              <a:gd name="T3" fmla="*/ 95 h 190"/>
              <a:gd name="T4" fmla="*/ 95 w 190"/>
              <a:gd name="T5" fmla="*/ 0 h 190"/>
              <a:gd name="T6" fmla="*/ 190 w 190"/>
              <a:gd name="T7" fmla="*/ 95 h 190"/>
              <a:gd name="T8" fmla="*/ 95 w 190"/>
              <a:gd name="T9" fmla="*/ 190 h 190"/>
              <a:gd name="T10" fmla="*/ 95 w 190"/>
              <a:gd name="T11" fmla="*/ 8 h 190"/>
              <a:gd name="T12" fmla="*/ 8 w 190"/>
              <a:gd name="T13" fmla="*/ 95 h 190"/>
              <a:gd name="T14" fmla="*/ 95 w 190"/>
              <a:gd name="T15" fmla="*/ 182 h 190"/>
              <a:gd name="T16" fmla="*/ 182 w 190"/>
              <a:gd name="T17" fmla="*/ 95 h 190"/>
              <a:gd name="T18" fmla="*/ 95 w 190"/>
              <a:gd name="T19" fmla="*/ 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0" h="190">
                <a:moveTo>
                  <a:pt x="95" y="190"/>
                </a:moveTo>
                <a:cubicBezTo>
                  <a:pt x="43" y="190"/>
                  <a:pt x="0" y="147"/>
                  <a:pt x="0" y="95"/>
                </a:cubicBezTo>
                <a:cubicBezTo>
                  <a:pt x="0" y="43"/>
                  <a:pt x="43" y="0"/>
                  <a:pt x="95" y="0"/>
                </a:cubicBezTo>
                <a:cubicBezTo>
                  <a:pt x="147" y="0"/>
                  <a:pt x="190" y="43"/>
                  <a:pt x="190" y="95"/>
                </a:cubicBezTo>
                <a:cubicBezTo>
                  <a:pt x="190" y="147"/>
                  <a:pt x="147" y="190"/>
                  <a:pt x="95" y="190"/>
                </a:cubicBezTo>
                <a:close/>
                <a:moveTo>
                  <a:pt x="95" y="8"/>
                </a:moveTo>
                <a:cubicBezTo>
                  <a:pt x="47" y="8"/>
                  <a:pt x="8" y="47"/>
                  <a:pt x="8" y="95"/>
                </a:cubicBezTo>
                <a:cubicBezTo>
                  <a:pt x="8" y="143"/>
                  <a:pt x="47" y="182"/>
                  <a:pt x="95" y="182"/>
                </a:cubicBezTo>
                <a:cubicBezTo>
                  <a:pt x="143" y="182"/>
                  <a:pt x="182" y="143"/>
                  <a:pt x="182" y="95"/>
                </a:cubicBezTo>
                <a:cubicBezTo>
                  <a:pt x="182" y="47"/>
                  <a:pt x="143" y="8"/>
                  <a:pt x="95" y="8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1064">
            <a:extLst>
              <a:ext uri="{FF2B5EF4-FFF2-40B4-BE49-F238E27FC236}">
                <a16:creationId xmlns:a16="http://schemas.microsoft.com/office/drawing/2014/main" id="{ACC578EC-3939-F453-738F-DA5E2E5D25F4}"/>
              </a:ext>
            </a:extLst>
          </p:cNvPr>
          <p:cNvSpPr>
            <a:spLocks noEditPoints="1"/>
          </p:cNvSpPr>
          <p:nvPr/>
        </p:nvSpPr>
        <p:spPr bwMode="auto">
          <a:xfrm>
            <a:off x="8146894" y="3589071"/>
            <a:ext cx="310942" cy="392564"/>
          </a:xfrm>
          <a:custGeom>
            <a:avLst/>
            <a:gdLst>
              <a:gd name="T0" fmla="*/ 142 w 160"/>
              <a:gd name="T1" fmla="*/ 18 h 202"/>
              <a:gd name="T2" fmla="*/ 142 w 160"/>
              <a:gd name="T3" fmla="*/ 0 h 202"/>
              <a:gd name="T4" fmla="*/ 0 w 160"/>
              <a:gd name="T5" fmla="*/ 0 h 202"/>
              <a:gd name="T6" fmla="*/ 0 w 160"/>
              <a:gd name="T7" fmla="*/ 184 h 202"/>
              <a:gd name="T8" fmla="*/ 18 w 160"/>
              <a:gd name="T9" fmla="*/ 184 h 202"/>
              <a:gd name="T10" fmla="*/ 18 w 160"/>
              <a:gd name="T11" fmla="*/ 202 h 202"/>
              <a:gd name="T12" fmla="*/ 160 w 160"/>
              <a:gd name="T13" fmla="*/ 202 h 202"/>
              <a:gd name="T14" fmla="*/ 160 w 160"/>
              <a:gd name="T15" fmla="*/ 18 h 202"/>
              <a:gd name="T16" fmla="*/ 142 w 160"/>
              <a:gd name="T17" fmla="*/ 18 h 202"/>
              <a:gd name="T18" fmla="*/ 10 w 160"/>
              <a:gd name="T19" fmla="*/ 174 h 202"/>
              <a:gd name="T20" fmla="*/ 10 w 160"/>
              <a:gd name="T21" fmla="*/ 10 h 202"/>
              <a:gd name="T22" fmla="*/ 134 w 160"/>
              <a:gd name="T23" fmla="*/ 10 h 202"/>
              <a:gd name="T24" fmla="*/ 134 w 160"/>
              <a:gd name="T25" fmla="*/ 132 h 202"/>
              <a:gd name="T26" fmla="*/ 90 w 160"/>
              <a:gd name="T27" fmla="*/ 132 h 202"/>
              <a:gd name="T28" fmla="*/ 90 w 160"/>
              <a:gd name="T29" fmla="*/ 174 h 202"/>
              <a:gd name="T30" fmla="*/ 10 w 160"/>
              <a:gd name="T31" fmla="*/ 174 h 202"/>
              <a:gd name="T32" fmla="*/ 150 w 160"/>
              <a:gd name="T33" fmla="*/ 192 h 202"/>
              <a:gd name="T34" fmla="*/ 28 w 160"/>
              <a:gd name="T35" fmla="*/ 192 h 202"/>
              <a:gd name="T36" fmla="*/ 28 w 160"/>
              <a:gd name="T37" fmla="*/ 184 h 202"/>
              <a:gd name="T38" fmla="*/ 96 w 160"/>
              <a:gd name="T39" fmla="*/ 184 h 202"/>
              <a:gd name="T40" fmla="*/ 142 w 160"/>
              <a:gd name="T41" fmla="*/ 138 h 202"/>
              <a:gd name="T42" fmla="*/ 142 w 160"/>
              <a:gd name="T43" fmla="*/ 28 h 202"/>
              <a:gd name="T44" fmla="*/ 150 w 160"/>
              <a:gd name="T45" fmla="*/ 28 h 202"/>
              <a:gd name="T46" fmla="*/ 150 w 160"/>
              <a:gd name="T47" fmla="*/ 192 h 202"/>
              <a:gd name="T48" fmla="*/ 116 w 160"/>
              <a:gd name="T49" fmla="*/ 34 h 202"/>
              <a:gd name="T50" fmla="*/ 28 w 160"/>
              <a:gd name="T51" fmla="*/ 34 h 202"/>
              <a:gd name="T52" fmla="*/ 28 w 160"/>
              <a:gd name="T53" fmla="*/ 46 h 202"/>
              <a:gd name="T54" fmla="*/ 116 w 160"/>
              <a:gd name="T55" fmla="*/ 46 h 202"/>
              <a:gd name="T56" fmla="*/ 116 w 160"/>
              <a:gd name="T57" fmla="*/ 34 h 202"/>
              <a:gd name="T58" fmla="*/ 116 w 160"/>
              <a:gd name="T59" fmla="*/ 58 h 202"/>
              <a:gd name="T60" fmla="*/ 28 w 160"/>
              <a:gd name="T61" fmla="*/ 58 h 202"/>
              <a:gd name="T62" fmla="*/ 28 w 160"/>
              <a:gd name="T63" fmla="*/ 70 h 202"/>
              <a:gd name="T64" fmla="*/ 116 w 160"/>
              <a:gd name="T65" fmla="*/ 70 h 202"/>
              <a:gd name="T66" fmla="*/ 116 w 160"/>
              <a:gd name="T67" fmla="*/ 58 h 202"/>
              <a:gd name="T68" fmla="*/ 116 w 160"/>
              <a:gd name="T69" fmla="*/ 84 h 202"/>
              <a:gd name="T70" fmla="*/ 28 w 160"/>
              <a:gd name="T71" fmla="*/ 84 h 202"/>
              <a:gd name="T72" fmla="*/ 28 w 160"/>
              <a:gd name="T73" fmla="*/ 96 h 202"/>
              <a:gd name="T74" fmla="*/ 116 w 160"/>
              <a:gd name="T75" fmla="*/ 96 h 202"/>
              <a:gd name="T76" fmla="*/ 116 w 160"/>
              <a:gd name="T77" fmla="*/ 84 h 202"/>
              <a:gd name="T78" fmla="*/ 28 w 160"/>
              <a:gd name="T79" fmla="*/ 120 h 202"/>
              <a:gd name="T80" fmla="*/ 72 w 160"/>
              <a:gd name="T81" fmla="*/ 120 h 202"/>
              <a:gd name="T82" fmla="*/ 72 w 160"/>
              <a:gd name="T83" fmla="*/ 108 h 202"/>
              <a:gd name="T84" fmla="*/ 28 w 160"/>
              <a:gd name="T85" fmla="*/ 108 h 202"/>
              <a:gd name="T86" fmla="*/ 28 w 160"/>
              <a:gd name="T87" fmla="*/ 12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0" h="202">
                <a:moveTo>
                  <a:pt x="142" y="18"/>
                </a:moveTo>
                <a:lnTo>
                  <a:pt x="142" y="0"/>
                </a:lnTo>
                <a:lnTo>
                  <a:pt x="0" y="0"/>
                </a:lnTo>
                <a:lnTo>
                  <a:pt x="0" y="184"/>
                </a:lnTo>
                <a:lnTo>
                  <a:pt x="18" y="184"/>
                </a:lnTo>
                <a:lnTo>
                  <a:pt x="18" y="202"/>
                </a:lnTo>
                <a:lnTo>
                  <a:pt x="160" y="202"/>
                </a:lnTo>
                <a:lnTo>
                  <a:pt x="160" y="18"/>
                </a:lnTo>
                <a:lnTo>
                  <a:pt x="142" y="18"/>
                </a:lnTo>
                <a:close/>
                <a:moveTo>
                  <a:pt x="10" y="174"/>
                </a:moveTo>
                <a:lnTo>
                  <a:pt x="10" y="10"/>
                </a:lnTo>
                <a:lnTo>
                  <a:pt x="134" y="10"/>
                </a:lnTo>
                <a:lnTo>
                  <a:pt x="134" y="132"/>
                </a:lnTo>
                <a:lnTo>
                  <a:pt x="90" y="132"/>
                </a:lnTo>
                <a:lnTo>
                  <a:pt x="90" y="174"/>
                </a:lnTo>
                <a:lnTo>
                  <a:pt x="10" y="174"/>
                </a:lnTo>
                <a:close/>
                <a:moveTo>
                  <a:pt x="150" y="192"/>
                </a:moveTo>
                <a:lnTo>
                  <a:pt x="28" y="192"/>
                </a:lnTo>
                <a:lnTo>
                  <a:pt x="28" y="184"/>
                </a:lnTo>
                <a:lnTo>
                  <a:pt x="96" y="184"/>
                </a:lnTo>
                <a:lnTo>
                  <a:pt x="142" y="138"/>
                </a:lnTo>
                <a:lnTo>
                  <a:pt x="142" y="28"/>
                </a:lnTo>
                <a:lnTo>
                  <a:pt x="150" y="28"/>
                </a:lnTo>
                <a:lnTo>
                  <a:pt x="150" y="192"/>
                </a:lnTo>
                <a:close/>
                <a:moveTo>
                  <a:pt x="116" y="34"/>
                </a:moveTo>
                <a:lnTo>
                  <a:pt x="28" y="34"/>
                </a:lnTo>
                <a:lnTo>
                  <a:pt x="28" y="46"/>
                </a:lnTo>
                <a:lnTo>
                  <a:pt x="116" y="46"/>
                </a:lnTo>
                <a:lnTo>
                  <a:pt x="116" y="34"/>
                </a:lnTo>
                <a:close/>
                <a:moveTo>
                  <a:pt x="116" y="58"/>
                </a:moveTo>
                <a:lnTo>
                  <a:pt x="28" y="58"/>
                </a:lnTo>
                <a:lnTo>
                  <a:pt x="28" y="70"/>
                </a:lnTo>
                <a:lnTo>
                  <a:pt x="116" y="70"/>
                </a:lnTo>
                <a:lnTo>
                  <a:pt x="116" y="58"/>
                </a:lnTo>
                <a:close/>
                <a:moveTo>
                  <a:pt x="116" y="84"/>
                </a:moveTo>
                <a:lnTo>
                  <a:pt x="28" y="84"/>
                </a:lnTo>
                <a:lnTo>
                  <a:pt x="28" y="96"/>
                </a:lnTo>
                <a:lnTo>
                  <a:pt x="116" y="96"/>
                </a:lnTo>
                <a:lnTo>
                  <a:pt x="116" y="84"/>
                </a:lnTo>
                <a:close/>
                <a:moveTo>
                  <a:pt x="28" y="120"/>
                </a:moveTo>
                <a:lnTo>
                  <a:pt x="72" y="120"/>
                </a:lnTo>
                <a:lnTo>
                  <a:pt x="72" y="108"/>
                </a:lnTo>
                <a:lnTo>
                  <a:pt x="28" y="108"/>
                </a:lnTo>
                <a:lnTo>
                  <a:pt x="28" y="120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1067">
            <a:extLst>
              <a:ext uri="{FF2B5EF4-FFF2-40B4-BE49-F238E27FC236}">
                <a16:creationId xmlns:a16="http://schemas.microsoft.com/office/drawing/2014/main" id="{1B1C1DE6-702D-054F-8710-0C6FC102E8E6}"/>
              </a:ext>
            </a:extLst>
          </p:cNvPr>
          <p:cNvSpPr>
            <a:spLocks noEditPoints="1"/>
          </p:cNvSpPr>
          <p:nvPr/>
        </p:nvSpPr>
        <p:spPr bwMode="auto">
          <a:xfrm>
            <a:off x="3002754" y="810031"/>
            <a:ext cx="3873166" cy="3793487"/>
          </a:xfrm>
          <a:custGeom>
            <a:avLst/>
            <a:gdLst>
              <a:gd name="T0" fmla="*/ 1547 w 1993"/>
              <a:gd name="T1" fmla="*/ 1952 h 1952"/>
              <a:gd name="T2" fmla="*/ 445 w 1993"/>
              <a:gd name="T3" fmla="*/ 1952 h 1952"/>
              <a:gd name="T4" fmla="*/ 445 w 1993"/>
              <a:gd name="T5" fmla="*/ 818 h 1952"/>
              <a:gd name="T6" fmla="*/ 0 w 1993"/>
              <a:gd name="T7" fmla="*/ 818 h 1952"/>
              <a:gd name="T8" fmla="*/ 997 w 1993"/>
              <a:gd name="T9" fmla="*/ 0 h 1952"/>
              <a:gd name="T10" fmla="*/ 1993 w 1993"/>
              <a:gd name="T11" fmla="*/ 818 h 1952"/>
              <a:gd name="T12" fmla="*/ 1547 w 1993"/>
              <a:gd name="T13" fmla="*/ 818 h 1952"/>
              <a:gd name="T14" fmla="*/ 1547 w 1993"/>
              <a:gd name="T15" fmla="*/ 1952 h 1952"/>
              <a:gd name="T16" fmla="*/ 525 w 1993"/>
              <a:gd name="T17" fmla="*/ 1872 h 1952"/>
              <a:gd name="T18" fmla="*/ 1467 w 1993"/>
              <a:gd name="T19" fmla="*/ 1872 h 1952"/>
              <a:gd name="T20" fmla="*/ 1467 w 1993"/>
              <a:gd name="T21" fmla="*/ 738 h 1952"/>
              <a:gd name="T22" fmla="*/ 1769 w 1993"/>
              <a:gd name="T23" fmla="*/ 738 h 1952"/>
              <a:gd name="T24" fmla="*/ 997 w 1993"/>
              <a:gd name="T25" fmla="*/ 104 h 1952"/>
              <a:gd name="T26" fmla="*/ 223 w 1993"/>
              <a:gd name="T27" fmla="*/ 738 h 1952"/>
              <a:gd name="T28" fmla="*/ 525 w 1993"/>
              <a:gd name="T29" fmla="*/ 738 h 1952"/>
              <a:gd name="T30" fmla="*/ 525 w 1993"/>
              <a:gd name="T31" fmla="*/ 1872 h 1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93" h="1952">
                <a:moveTo>
                  <a:pt x="1547" y="1952"/>
                </a:moveTo>
                <a:lnTo>
                  <a:pt x="445" y="1952"/>
                </a:lnTo>
                <a:lnTo>
                  <a:pt x="445" y="818"/>
                </a:lnTo>
                <a:lnTo>
                  <a:pt x="0" y="818"/>
                </a:lnTo>
                <a:lnTo>
                  <a:pt x="997" y="0"/>
                </a:lnTo>
                <a:lnTo>
                  <a:pt x="1993" y="818"/>
                </a:lnTo>
                <a:lnTo>
                  <a:pt x="1547" y="818"/>
                </a:lnTo>
                <a:lnTo>
                  <a:pt x="1547" y="1952"/>
                </a:lnTo>
                <a:close/>
                <a:moveTo>
                  <a:pt x="525" y="1872"/>
                </a:moveTo>
                <a:lnTo>
                  <a:pt x="1467" y="1872"/>
                </a:lnTo>
                <a:lnTo>
                  <a:pt x="1467" y="738"/>
                </a:lnTo>
                <a:lnTo>
                  <a:pt x="1769" y="738"/>
                </a:lnTo>
                <a:lnTo>
                  <a:pt x="997" y="104"/>
                </a:lnTo>
                <a:lnTo>
                  <a:pt x="223" y="738"/>
                </a:lnTo>
                <a:lnTo>
                  <a:pt x="525" y="738"/>
                </a:lnTo>
                <a:lnTo>
                  <a:pt x="525" y="1872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Oval 1068">
            <a:extLst>
              <a:ext uri="{FF2B5EF4-FFF2-40B4-BE49-F238E27FC236}">
                <a16:creationId xmlns:a16="http://schemas.microsoft.com/office/drawing/2014/main" id="{B8E32776-99CE-764E-9A4A-12DC6B7AD9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5487" y="3068244"/>
            <a:ext cx="703505" cy="707392"/>
          </a:xfrm>
          <a:prstGeom prst="ellipse">
            <a:avLst/>
          </a:prstGeom>
          <a:solidFill>
            <a:srgbClr val="FFFFFF"/>
          </a:solidFill>
          <a:ln>
            <a:solidFill>
              <a:srgbClr val="ED64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1069">
            <a:extLst>
              <a:ext uri="{FF2B5EF4-FFF2-40B4-BE49-F238E27FC236}">
                <a16:creationId xmlns:a16="http://schemas.microsoft.com/office/drawing/2014/main" id="{3210BD24-0B5A-EC03-8031-94890C072BE8}"/>
              </a:ext>
            </a:extLst>
          </p:cNvPr>
          <p:cNvSpPr>
            <a:spLocks noEditPoints="1"/>
          </p:cNvSpPr>
          <p:nvPr/>
        </p:nvSpPr>
        <p:spPr bwMode="auto">
          <a:xfrm>
            <a:off x="3579940" y="3052697"/>
            <a:ext cx="734599" cy="738486"/>
          </a:xfrm>
          <a:custGeom>
            <a:avLst/>
            <a:gdLst>
              <a:gd name="T0" fmla="*/ 94 w 189"/>
              <a:gd name="T1" fmla="*/ 190 h 190"/>
              <a:gd name="T2" fmla="*/ 0 w 189"/>
              <a:gd name="T3" fmla="*/ 95 h 190"/>
              <a:gd name="T4" fmla="*/ 94 w 189"/>
              <a:gd name="T5" fmla="*/ 0 h 190"/>
              <a:gd name="T6" fmla="*/ 189 w 189"/>
              <a:gd name="T7" fmla="*/ 95 h 190"/>
              <a:gd name="T8" fmla="*/ 94 w 189"/>
              <a:gd name="T9" fmla="*/ 190 h 190"/>
              <a:gd name="T10" fmla="*/ 94 w 189"/>
              <a:gd name="T11" fmla="*/ 8 h 190"/>
              <a:gd name="T12" fmla="*/ 8 w 189"/>
              <a:gd name="T13" fmla="*/ 95 h 190"/>
              <a:gd name="T14" fmla="*/ 94 w 189"/>
              <a:gd name="T15" fmla="*/ 182 h 190"/>
              <a:gd name="T16" fmla="*/ 181 w 189"/>
              <a:gd name="T17" fmla="*/ 95 h 190"/>
              <a:gd name="T18" fmla="*/ 94 w 189"/>
              <a:gd name="T19" fmla="*/ 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9" h="190">
                <a:moveTo>
                  <a:pt x="94" y="190"/>
                </a:moveTo>
                <a:cubicBezTo>
                  <a:pt x="42" y="190"/>
                  <a:pt x="0" y="147"/>
                  <a:pt x="0" y="95"/>
                </a:cubicBezTo>
                <a:cubicBezTo>
                  <a:pt x="0" y="43"/>
                  <a:pt x="42" y="0"/>
                  <a:pt x="94" y="0"/>
                </a:cubicBezTo>
                <a:cubicBezTo>
                  <a:pt x="147" y="0"/>
                  <a:pt x="189" y="43"/>
                  <a:pt x="189" y="95"/>
                </a:cubicBezTo>
                <a:cubicBezTo>
                  <a:pt x="189" y="147"/>
                  <a:pt x="147" y="190"/>
                  <a:pt x="94" y="190"/>
                </a:cubicBezTo>
                <a:close/>
                <a:moveTo>
                  <a:pt x="94" y="8"/>
                </a:moveTo>
                <a:cubicBezTo>
                  <a:pt x="47" y="8"/>
                  <a:pt x="8" y="47"/>
                  <a:pt x="8" y="95"/>
                </a:cubicBezTo>
                <a:cubicBezTo>
                  <a:pt x="8" y="143"/>
                  <a:pt x="47" y="182"/>
                  <a:pt x="94" y="182"/>
                </a:cubicBezTo>
                <a:cubicBezTo>
                  <a:pt x="142" y="182"/>
                  <a:pt x="181" y="143"/>
                  <a:pt x="181" y="95"/>
                </a:cubicBezTo>
                <a:cubicBezTo>
                  <a:pt x="181" y="47"/>
                  <a:pt x="142" y="8"/>
                  <a:pt x="94" y="8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Freeform 1070">
            <a:extLst>
              <a:ext uri="{FF2B5EF4-FFF2-40B4-BE49-F238E27FC236}">
                <a16:creationId xmlns:a16="http://schemas.microsoft.com/office/drawing/2014/main" id="{97349F1D-87C5-258C-FD95-DA777ACF680B}"/>
              </a:ext>
            </a:extLst>
          </p:cNvPr>
          <p:cNvSpPr>
            <a:spLocks noEditPoints="1"/>
          </p:cNvSpPr>
          <p:nvPr/>
        </p:nvSpPr>
        <p:spPr bwMode="auto">
          <a:xfrm>
            <a:off x="3789826" y="3208168"/>
            <a:ext cx="310942" cy="450865"/>
          </a:xfrm>
          <a:custGeom>
            <a:avLst/>
            <a:gdLst>
              <a:gd name="T0" fmla="*/ 22 w 80"/>
              <a:gd name="T1" fmla="*/ 90 h 116"/>
              <a:gd name="T2" fmla="*/ 23 w 80"/>
              <a:gd name="T3" fmla="*/ 95 h 116"/>
              <a:gd name="T4" fmla="*/ 40 w 80"/>
              <a:gd name="T5" fmla="*/ 99 h 116"/>
              <a:gd name="T6" fmla="*/ 58 w 80"/>
              <a:gd name="T7" fmla="*/ 96 h 116"/>
              <a:gd name="T8" fmla="*/ 59 w 80"/>
              <a:gd name="T9" fmla="*/ 90 h 116"/>
              <a:gd name="T10" fmla="*/ 40 w 80"/>
              <a:gd name="T11" fmla="*/ 93 h 116"/>
              <a:gd name="T12" fmla="*/ 22 w 80"/>
              <a:gd name="T13" fmla="*/ 90 h 116"/>
              <a:gd name="T14" fmla="*/ 40 w 80"/>
              <a:gd name="T15" fmla="*/ 17 h 116"/>
              <a:gd name="T16" fmla="*/ 43 w 80"/>
              <a:gd name="T17" fmla="*/ 14 h 116"/>
              <a:gd name="T18" fmla="*/ 40 w 80"/>
              <a:gd name="T19" fmla="*/ 12 h 116"/>
              <a:gd name="T20" fmla="*/ 13 w 80"/>
              <a:gd name="T21" fmla="*/ 40 h 116"/>
              <a:gd name="T22" fmla="*/ 15 w 80"/>
              <a:gd name="T23" fmla="*/ 42 h 116"/>
              <a:gd name="T24" fmla="*/ 17 w 80"/>
              <a:gd name="T25" fmla="*/ 40 h 116"/>
              <a:gd name="T26" fmla="*/ 40 w 80"/>
              <a:gd name="T27" fmla="*/ 17 h 116"/>
              <a:gd name="T28" fmla="*/ 23 w 80"/>
              <a:gd name="T29" fmla="*/ 101 h 116"/>
              <a:gd name="T30" fmla="*/ 24 w 80"/>
              <a:gd name="T31" fmla="*/ 107 h 116"/>
              <a:gd name="T32" fmla="*/ 30 w 80"/>
              <a:gd name="T33" fmla="*/ 110 h 116"/>
              <a:gd name="T34" fmla="*/ 30 w 80"/>
              <a:gd name="T35" fmla="*/ 114 h 116"/>
              <a:gd name="T36" fmla="*/ 40 w 80"/>
              <a:gd name="T37" fmla="*/ 116 h 116"/>
              <a:gd name="T38" fmla="*/ 51 w 80"/>
              <a:gd name="T39" fmla="*/ 114 h 116"/>
              <a:gd name="T40" fmla="*/ 51 w 80"/>
              <a:gd name="T41" fmla="*/ 110 h 116"/>
              <a:gd name="T42" fmla="*/ 56 w 80"/>
              <a:gd name="T43" fmla="*/ 107 h 116"/>
              <a:gd name="T44" fmla="*/ 57 w 80"/>
              <a:gd name="T45" fmla="*/ 101 h 116"/>
              <a:gd name="T46" fmla="*/ 40 w 80"/>
              <a:gd name="T47" fmla="*/ 104 h 116"/>
              <a:gd name="T48" fmla="*/ 23 w 80"/>
              <a:gd name="T49" fmla="*/ 101 h 116"/>
              <a:gd name="T50" fmla="*/ 49 w 80"/>
              <a:gd name="T51" fmla="*/ 55 h 116"/>
              <a:gd name="T52" fmla="*/ 40 w 80"/>
              <a:gd name="T53" fmla="*/ 39 h 116"/>
              <a:gd name="T54" fmla="*/ 31 w 80"/>
              <a:gd name="T55" fmla="*/ 55 h 116"/>
              <a:gd name="T56" fmla="*/ 28 w 80"/>
              <a:gd name="T57" fmla="*/ 47 h 116"/>
              <a:gd name="T58" fmla="*/ 22 w 80"/>
              <a:gd name="T59" fmla="*/ 50 h 116"/>
              <a:gd name="T60" fmla="*/ 31 w 80"/>
              <a:gd name="T61" fmla="*/ 69 h 116"/>
              <a:gd name="T62" fmla="*/ 40 w 80"/>
              <a:gd name="T63" fmla="*/ 52 h 116"/>
              <a:gd name="T64" fmla="*/ 50 w 80"/>
              <a:gd name="T65" fmla="*/ 69 h 116"/>
              <a:gd name="T66" fmla="*/ 59 w 80"/>
              <a:gd name="T67" fmla="*/ 50 h 116"/>
              <a:gd name="T68" fmla="*/ 53 w 80"/>
              <a:gd name="T69" fmla="*/ 47 h 116"/>
              <a:gd name="T70" fmla="*/ 49 w 80"/>
              <a:gd name="T71" fmla="*/ 55 h 116"/>
              <a:gd name="T72" fmla="*/ 40 w 80"/>
              <a:gd name="T73" fmla="*/ 0 h 116"/>
              <a:gd name="T74" fmla="*/ 0 w 80"/>
              <a:gd name="T75" fmla="*/ 40 h 116"/>
              <a:gd name="T76" fmla="*/ 20 w 80"/>
              <a:gd name="T77" fmla="*/ 74 h 116"/>
              <a:gd name="T78" fmla="*/ 21 w 80"/>
              <a:gd name="T79" fmla="*/ 84 h 116"/>
              <a:gd name="T80" fmla="*/ 40 w 80"/>
              <a:gd name="T81" fmla="*/ 88 h 116"/>
              <a:gd name="T82" fmla="*/ 60 w 80"/>
              <a:gd name="T83" fmla="*/ 84 h 116"/>
              <a:gd name="T84" fmla="*/ 61 w 80"/>
              <a:gd name="T85" fmla="*/ 74 h 116"/>
              <a:gd name="T86" fmla="*/ 80 w 80"/>
              <a:gd name="T87" fmla="*/ 40 h 116"/>
              <a:gd name="T88" fmla="*/ 40 w 80"/>
              <a:gd name="T89" fmla="*/ 0 h 116"/>
              <a:gd name="T90" fmla="*/ 55 w 80"/>
              <a:gd name="T91" fmla="*/ 70 h 116"/>
              <a:gd name="T92" fmla="*/ 54 w 80"/>
              <a:gd name="T93" fmla="*/ 79 h 116"/>
              <a:gd name="T94" fmla="*/ 40 w 80"/>
              <a:gd name="T95" fmla="*/ 81 h 116"/>
              <a:gd name="T96" fmla="*/ 27 w 80"/>
              <a:gd name="T97" fmla="*/ 79 h 116"/>
              <a:gd name="T98" fmla="*/ 26 w 80"/>
              <a:gd name="T99" fmla="*/ 70 h 116"/>
              <a:gd name="T100" fmla="*/ 7 w 80"/>
              <a:gd name="T101" fmla="*/ 40 h 116"/>
              <a:gd name="T102" fmla="*/ 40 w 80"/>
              <a:gd name="T103" fmla="*/ 7 h 116"/>
              <a:gd name="T104" fmla="*/ 73 w 80"/>
              <a:gd name="T105" fmla="*/ 40 h 116"/>
              <a:gd name="T106" fmla="*/ 55 w 80"/>
              <a:gd name="T107" fmla="*/ 7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0" h="116">
                <a:moveTo>
                  <a:pt x="22" y="90"/>
                </a:moveTo>
                <a:cubicBezTo>
                  <a:pt x="23" y="95"/>
                  <a:pt x="23" y="95"/>
                  <a:pt x="23" y="95"/>
                </a:cubicBezTo>
                <a:cubicBezTo>
                  <a:pt x="28" y="98"/>
                  <a:pt x="34" y="99"/>
                  <a:pt x="40" y="99"/>
                </a:cubicBezTo>
                <a:cubicBezTo>
                  <a:pt x="47" y="99"/>
                  <a:pt x="53" y="98"/>
                  <a:pt x="58" y="96"/>
                </a:cubicBezTo>
                <a:cubicBezTo>
                  <a:pt x="59" y="90"/>
                  <a:pt x="59" y="90"/>
                  <a:pt x="59" y="90"/>
                </a:cubicBezTo>
                <a:cubicBezTo>
                  <a:pt x="53" y="92"/>
                  <a:pt x="47" y="93"/>
                  <a:pt x="40" y="93"/>
                </a:cubicBezTo>
                <a:cubicBezTo>
                  <a:pt x="34" y="93"/>
                  <a:pt x="27" y="92"/>
                  <a:pt x="22" y="90"/>
                </a:cubicBezTo>
                <a:close/>
                <a:moveTo>
                  <a:pt x="40" y="17"/>
                </a:moveTo>
                <a:cubicBezTo>
                  <a:pt x="42" y="17"/>
                  <a:pt x="43" y="16"/>
                  <a:pt x="43" y="14"/>
                </a:cubicBezTo>
                <a:cubicBezTo>
                  <a:pt x="43" y="13"/>
                  <a:pt x="42" y="12"/>
                  <a:pt x="40" y="12"/>
                </a:cubicBezTo>
                <a:cubicBezTo>
                  <a:pt x="25" y="12"/>
                  <a:pt x="13" y="25"/>
                  <a:pt x="13" y="40"/>
                </a:cubicBezTo>
                <a:cubicBezTo>
                  <a:pt x="13" y="41"/>
                  <a:pt x="14" y="42"/>
                  <a:pt x="15" y="42"/>
                </a:cubicBezTo>
                <a:cubicBezTo>
                  <a:pt x="16" y="42"/>
                  <a:pt x="17" y="41"/>
                  <a:pt x="17" y="40"/>
                </a:cubicBezTo>
                <a:cubicBezTo>
                  <a:pt x="17" y="27"/>
                  <a:pt x="27" y="17"/>
                  <a:pt x="40" y="17"/>
                </a:cubicBezTo>
                <a:close/>
                <a:moveTo>
                  <a:pt x="23" y="101"/>
                </a:moveTo>
                <a:cubicBezTo>
                  <a:pt x="24" y="107"/>
                  <a:pt x="24" y="107"/>
                  <a:pt x="24" y="107"/>
                </a:cubicBezTo>
                <a:cubicBezTo>
                  <a:pt x="24" y="107"/>
                  <a:pt x="26" y="109"/>
                  <a:pt x="30" y="110"/>
                </a:cubicBezTo>
                <a:cubicBezTo>
                  <a:pt x="30" y="114"/>
                  <a:pt x="30" y="114"/>
                  <a:pt x="30" y="114"/>
                </a:cubicBezTo>
                <a:cubicBezTo>
                  <a:pt x="30" y="114"/>
                  <a:pt x="33" y="116"/>
                  <a:pt x="40" y="116"/>
                </a:cubicBezTo>
                <a:cubicBezTo>
                  <a:pt x="48" y="116"/>
                  <a:pt x="51" y="114"/>
                  <a:pt x="51" y="114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55" y="109"/>
                  <a:pt x="56" y="107"/>
                  <a:pt x="56" y="107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2" y="103"/>
                  <a:pt x="46" y="104"/>
                  <a:pt x="40" y="104"/>
                </a:cubicBezTo>
                <a:cubicBezTo>
                  <a:pt x="34" y="104"/>
                  <a:pt x="29" y="103"/>
                  <a:pt x="23" y="101"/>
                </a:cubicBezTo>
                <a:close/>
                <a:moveTo>
                  <a:pt x="49" y="55"/>
                </a:moveTo>
                <a:cubicBezTo>
                  <a:pt x="40" y="39"/>
                  <a:pt x="40" y="39"/>
                  <a:pt x="40" y="39"/>
                </a:cubicBezTo>
                <a:cubicBezTo>
                  <a:pt x="31" y="55"/>
                  <a:pt x="31" y="55"/>
                  <a:pt x="31" y="55"/>
                </a:cubicBezTo>
                <a:cubicBezTo>
                  <a:pt x="28" y="47"/>
                  <a:pt x="28" y="47"/>
                  <a:pt x="28" y="47"/>
                </a:cubicBezTo>
                <a:cubicBezTo>
                  <a:pt x="22" y="50"/>
                  <a:pt x="22" y="50"/>
                  <a:pt x="22" y="50"/>
                </a:cubicBezTo>
                <a:cubicBezTo>
                  <a:pt x="31" y="69"/>
                  <a:pt x="31" y="69"/>
                  <a:pt x="31" y="69"/>
                </a:cubicBezTo>
                <a:cubicBezTo>
                  <a:pt x="40" y="52"/>
                  <a:pt x="40" y="52"/>
                  <a:pt x="40" y="52"/>
                </a:cubicBezTo>
                <a:cubicBezTo>
                  <a:pt x="50" y="69"/>
                  <a:pt x="50" y="69"/>
                  <a:pt x="50" y="69"/>
                </a:cubicBezTo>
                <a:cubicBezTo>
                  <a:pt x="59" y="50"/>
                  <a:pt x="59" y="50"/>
                  <a:pt x="59" y="50"/>
                </a:cubicBezTo>
                <a:cubicBezTo>
                  <a:pt x="53" y="47"/>
                  <a:pt x="53" y="47"/>
                  <a:pt x="53" y="47"/>
                </a:cubicBezTo>
                <a:lnTo>
                  <a:pt x="49" y="55"/>
                </a:lnTo>
                <a:close/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55"/>
                  <a:pt x="8" y="67"/>
                  <a:pt x="20" y="74"/>
                </a:cubicBezTo>
                <a:cubicBezTo>
                  <a:pt x="21" y="84"/>
                  <a:pt x="21" y="84"/>
                  <a:pt x="21" y="84"/>
                </a:cubicBezTo>
                <a:cubicBezTo>
                  <a:pt x="27" y="87"/>
                  <a:pt x="33" y="88"/>
                  <a:pt x="40" y="88"/>
                </a:cubicBezTo>
                <a:cubicBezTo>
                  <a:pt x="47" y="88"/>
                  <a:pt x="54" y="87"/>
                  <a:pt x="60" y="84"/>
                </a:cubicBezTo>
                <a:cubicBezTo>
                  <a:pt x="61" y="74"/>
                  <a:pt x="61" y="74"/>
                  <a:pt x="61" y="74"/>
                </a:cubicBezTo>
                <a:cubicBezTo>
                  <a:pt x="73" y="67"/>
                  <a:pt x="80" y="55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55" y="70"/>
                </a:move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51" y="81"/>
                  <a:pt x="40" y="81"/>
                </a:cubicBezTo>
                <a:cubicBezTo>
                  <a:pt x="30" y="81"/>
                  <a:pt x="27" y="79"/>
                  <a:pt x="27" y="79"/>
                </a:cubicBezTo>
                <a:cubicBezTo>
                  <a:pt x="26" y="70"/>
                  <a:pt x="26" y="70"/>
                  <a:pt x="26" y="70"/>
                </a:cubicBezTo>
                <a:cubicBezTo>
                  <a:pt x="15" y="64"/>
                  <a:pt x="7" y="53"/>
                  <a:pt x="7" y="40"/>
                </a:cubicBezTo>
                <a:cubicBezTo>
                  <a:pt x="7" y="22"/>
                  <a:pt x="22" y="7"/>
                  <a:pt x="40" y="7"/>
                </a:cubicBezTo>
                <a:cubicBezTo>
                  <a:pt x="59" y="7"/>
                  <a:pt x="73" y="22"/>
                  <a:pt x="73" y="40"/>
                </a:cubicBezTo>
                <a:cubicBezTo>
                  <a:pt x="73" y="53"/>
                  <a:pt x="66" y="64"/>
                  <a:pt x="55" y="70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1470B696-3E63-BDA5-31C1-E626665A37AB}"/>
              </a:ext>
            </a:extLst>
          </p:cNvPr>
          <p:cNvSpPr txBox="1"/>
          <p:nvPr/>
        </p:nvSpPr>
        <p:spPr>
          <a:xfrm>
            <a:off x="4160910" y="2112800"/>
            <a:ext cx="154875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UP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5C1546F4-0EA4-9960-D5AB-F2191E1AE1BD}"/>
              </a:ext>
            </a:extLst>
          </p:cNvPr>
          <p:cNvSpPr txBox="1"/>
          <p:nvPr/>
        </p:nvSpPr>
        <p:spPr>
          <a:xfrm>
            <a:off x="6414866" y="4603518"/>
            <a:ext cx="172505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DOWN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3A0D091-69A1-3587-5D9D-D06578A24E13}"/>
              </a:ext>
            </a:extLst>
          </p:cNvPr>
          <p:cNvSpPr/>
          <p:nvPr/>
        </p:nvSpPr>
        <p:spPr>
          <a:xfrm>
            <a:off x="4184452" y="2812725"/>
            <a:ext cx="1580445" cy="1084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rgbClr val="0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000000"/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F351FB0-4ED3-BBED-9D77-7EB25AFD3A60}"/>
              </a:ext>
            </a:extLst>
          </p:cNvPr>
          <p:cNvSpPr/>
          <p:nvPr/>
        </p:nvSpPr>
        <p:spPr>
          <a:xfrm>
            <a:off x="6437726" y="2913911"/>
            <a:ext cx="1580445" cy="1084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rgbClr val="0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000000"/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4167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87C3B0-83E7-53AA-E1F8-CF5054B5AF79}"/>
              </a:ext>
            </a:extLst>
          </p:cNvPr>
          <p:cNvSpPr txBox="1"/>
          <p:nvPr/>
        </p:nvSpPr>
        <p:spPr>
          <a:xfrm>
            <a:off x="1165796" y="319990"/>
            <a:ext cx="349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0B0A4E-B316-761A-1240-881825851F48}"/>
              </a:ext>
            </a:extLst>
          </p:cNvPr>
          <p:cNvSpPr txBox="1"/>
          <p:nvPr/>
        </p:nvSpPr>
        <p:spPr>
          <a:xfrm>
            <a:off x="266349" y="-49342"/>
            <a:ext cx="997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19" name="六边形 49">
            <a:extLst>
              <a:ext uri="{FF2B5EF4-FFF2-40B4-BE49-F238E27FC236}">
                <a16:creationId xmlns:a16="http://schemas.microsoft.com/office/drawing/2014/main" id="{0417503E-3360-036E-0A2D-61E23B845320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11483" y="2253317"/>
            <a:ext cx="1643346" cy="1495425"/>
          </a:xfrm>
          <a:prstGeom prst="hexagon">
            <a:avLst>
              <a:gd name="adj" fmla="val 26941"/>
              <a:gd name="vf" fmla="val 115470"/>
            </a:avLst>
          </a:prstGeom>
          <a:solidFill>
            <a:srgbClr val="E0B597"/>
          </a:solidFill>
          <a:ln w="12700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六边形 49">
            <a:extLst>
              <a:ext uri="{FF2B5EF4-FFF2-40B4-BE49-F238E27FC236}">
                <a16:creationId xmlns:a16="http://schemas.microsoft.com/office/drawing/2014/main" id="{FD4E0768-554B-207B-382F-908541207BD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756427" y="1431643"/>
            <a:ext cx="1643346" cy="1495425"/>
          </a:xfrm>
          <a:prstGeom prst="hexagon">
            <a:avLst>
              <a:gd name="adj" fmla="val 26941"/>
              <a:gd name="vf" fmla="val 115470"/>
            </a:avLst>
          </a:prstGeom>
          <a:solidFill>
            <a:srgbClr val="BB7C50"/>
          </a:solidFill>
          <a:ln w="12700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六边形 49">
            <a:extLst>
              <a:ext uri="{FF2B5EF4-FFF2-40B4-BE49-F238E27FC236}">
                <a16:creationId xmlns:a16="http://schemas.microsoft.com/office/drawing/2014/main" id="{AA0811DE-A560-428F-DBF1-E8A41210077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821597" y="2253318"/>
            <a:ext cx="1643346" cy="1495425"/>
          </a:xfrm>
          <a:prstGeom prst="hexagon">
            <a:avLst>
              <a:gd name="adj" fmla="val 26941"/>
              <a:gd name="vf" fmla="val 115470"/>
            </a:avLst>
          </a:prstGeom>
          <a:solidFill>
            <a:srgbClr val="E0B597"/>
          </a:solidFill>
          <a:ln w="12700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六边形 49">
            <a:extLst>
              <a:ext uri="{FF2B5EF4-FFF2-40B4-BE49-F238E27FC236}">
                <a16:creationId xmlns:a16="http://schemas.microsoft.com/office/drawing/2014/main" id="{0620A1B0-DAEB-BB09-F8C3-38E6B394CB4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466541" y="1431644"/>
            <a:ext cx="1643346" cy="1495425"/>
          </a:xfrm>
          <a:prstGeom prst="hexagon">
            <a:avLst>
              <a:gd name="adj" fmla="val 26941"/>
              <a:gd name="vf" fmla="val 115470"/>
            </a:avLst>
          </a:prstGeom>
          <a:solidFill>
            <a:srgbClr val="BB7C50"/>
          </a:solidFill>
          <a:ln w="12700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841A0F21-E9B0-7056-5D06-DD3A017F94B2}"/>
              </a:ext>
            </a:extLst>
          </p:cNvPr>
          <p:cNvCxnSpPr/>
          <p:nvPr/>
        </p:nvCxnSpPr>
        <p:spPr>
          <a:xfrm>
            <a:off x="2578100" y="3001029"/>
            <a:ext cx="0" cy="2739371"/>
          </a:xfrm>
          <a:prstGeom prst="line">
            <a:avLst/>
          </a:prstGeom>
          <a:ln w="25400">
            <a:gradFill flip="none" rotWithShape="1">
              <a:gsLst>
                <a:gs pos="0">
                  <a:srgbClr val="BB7C50"/>
                </a:gs>
                <a:gs pos="99000">
                  <a:srgbClr val="BB7C5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组合 50">
            <a:extLst>
              <a:ext uri="{FF2B5EF4-FFF2-40B4-BE49-F238E27FC236}">
                <a16:creationId xmlns:a16="http://schemas.microsoft.com/office/drawing/2014/main" id="{3A6929FB-63B2-CC11-9A1A-6807DD24A64D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839" y="1905078"/>
            <a:ext cx="786622" cy="54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组合 42">
            <a:extLst>
              <a:ext uri="{FF2B5EF4-FFF2-40B4-BE49-F238E27FC236}">
                <a16:creationId xmlns:a16="http://schemas.microsoft.com/office/drawing/2014/main" id="{666624A1-8BB4-9551-147C-B774A82673D6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542" y="2593979"/>
            <a:ext cx="658567" cy="835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组合 63">
            <a:extLst>
              <a:ext uri="{FF2B5EF4-FFF2-40B4-BE49-F238E27FC236}">
                <a16:creationId xmlns:a16="http://schemas.microsoft.com/office/drawing/2014/main" id="{E31381D6-3476-A928-A0A5-4168186A39F5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9365" y="1728282"/>
            <a:ext cx="584772" cy="902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组合 22">
            <a:extLst>
              <a:ext uri="{FF2B5EF4-FFF2-40B4-BE49-F238E27FC236}">
                <a16:creationId xmlns:a16="http://schemas.microsoft.com/office/drawing/2014/main" id="{58DCD6AC-61A6-1E66-D2BE-7EB050E71B20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9469" y="2630428"/>
            <a:ext cx="847601" cy="688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463F2A8A-6EC1-9557-CAAE-35037DAEB27C}"/>
              </a:ext>
            </a:extLst>
          </p:cNvPr>
          <p:cNvCxnSpPr/>
          <p:nvPr/>
        </p:nvCxnSpPr>
        <p:spPr>
          <a:xfrm>
            <a:off x="7288214" y="3001029"/>
            <a:ext cx="0" cy="2739371"/>
          </a:xfrm>
          <a:prstGeom prst="line">
            <a:avLst/>
          </a:prstGeom>
          <a:ln w="25400">
            <a:gradFill flip="none" rotWithShape="1">
              <a:gsLst>
                <a:gs pos="0">
                  <a:srgbClr val="BB7C50"/>
                </a:gs>
                <a:gs pos="99000">
                  <a:srgbClr val="BB7C5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4A130510-A556-3658-3079-F545AEA80693}"/>
              </a:ext>
            </a:extLst>
          </p:cNvPr>
          <p:cNvCxnSpPr/>
          <p:nvPr/>
        </p:nvCxnSpPr>
        <p:spPr>
          <a:xfrm>
            <a:off x="4933156" y="3822703"/>
            <a:ext cx="0" cy="2739371"/>
          </a:xfrm>
          <a:prstGeom prst="line">
            <a:avLst/>
          </a:prstGeom>
          <a:ln w="25400">
            <a:gradFill flip="none" rotWithShape="1">
              <a:gsLst>
                <a:gs pos="0">
                  <a:srgbClr val="E0B597"/>
                </a:gs>
                <a:gs pos="99000">
                  <a:srgbClr val="E0B597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78551E4-97AF-0AB6-C306-58C00EC21B0C}"/>
              </a:ext>
            </a:extLst>
          </p:cNvPr>
          <p:cNvCxnSpPr/>
          <p:nvPr/>
        </p:nvCxnSpPr>
        <p:spPr>
          <a:xfrm>
            <a:off x="9643269" y="3822703"/>
            <a:ext cx="0" cy="2739371"/>
          </a:xfrm>
          <a:prstGeom prst="line">
            <a:avLst/>
          </a:prstGeom>
          <a:ln w="25400">
            <a:gradFill flip="none" rotWithShape="1">
              <a:gsLst>
                <a:gs pos="0">
                  <a:srgbClr val="E0B597"/>
                </a:gs>
                <a:gs pos="99000">
                  <a:srgbClr val="E0B597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58A805D-2A93-6976-49BA-2D6C38505BDC}"/>
              </a:ext>
            </a:extLst>
          </p:cNvPr>
          <p:cNvGrpSpPr/>
          <p:nvPr/>
        </p:nvGrpSpPr>
        <p:grpSpPr>
          <a:xfrm>
            <a:off x="653148" y="3458929"/>
            <a:ext cx="1816952" cy="1086153"/>
            <a:chOff x="7747179" y="1837864"/>
            <a:chExt cx="1816952" cy="108615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E8D0C91-6F52-3272-5D88-D977DD464B6C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1DD1499-7641-9A4F-3330-0B4543425CD1}"/>
                </a:ext>
              </a:extLst>
            </p:cNvPr>
            <p:cNvSpPr txBox="1"/>
            <p:nvPr/>
          </p:nvSpPr>
          <p:spPr>
            <a:xfrm>
              <a:off x="7747179" y="2154576"/>
              <a:ext cx="1816952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63BE6AF-0506-2BAC-8099-545F871D72D6}"/>
              </a:ext>
            </a:extLst>
          </p:cNvPr>
          <p:cNvGrpSpPr/>
          <p:nvPr/>
        </p:nvGrpSpPr>
        <p:grpSpPr>
          <a:xfrm>
            <a:off x="2912669" y="4375243"/>
            <a:ext cx="1816952" cy="1086153"/>
            <a:chOff x="7747179" y="1837864"/>
            <a:chExt cx="1816952" cy="108615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EA06CDB-4493-269C-F33E-C41FE9A059AF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5BF40E9-FBF0-C41D-7665-1818A969AB9B}"/>
                </a:ext>
              </a:extLst>
            </p:cNvPr>
            <p:cNvSpPr txBox="1"/>
            <p:nvPr/>
          </p:nvSpPr>
          <p:spPr>
            <a:xfrm>
              <a:off x="7747179" y="2154576"/>
              <a:ext cx="1816952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4F686AA-7806-54CD-F587-0943A316EAE9}"/>
              </a:ext>
            </a:extLst>
          </p:cNvPr>
          <p:cNvGrpSpPr/>
          <p:nvPr/>
        </p:nvGrpSpPr>
        <p:grpSpPr>
          <a:xfrm>
            <a:off x="5260250" y="3775641"/>
            <a:ext cx="1816952" cy="1086153"/>
            <a:chOff x="7747179" y="1837864"/>
            <a:chExt cx="1816952" cy="108615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EA45B12-2E28-33B1-100C-0C903B23B76B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C8E1348-ADFD-4C98-4B30-E53658FA2105}"/>
                </a:ext>
              </a:extLst>
            </p:cNvPr>
            <p:cNvSpPr txBox="1"/>
            <p:nvPr/>
          </p:nvSpPr>
          <p:spPr>
            <a:xfrm>
              <a:off x="7747179" y="2154576"/>
              <a:ext cx="1816952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737ABC8-2F6F-BF37-BF28-8236C15C827B}"/>
              </a:ext>
            </a:extLst>
          </p:cNvPr>
          <p:cNvGrpSpPr/>
          <p:nvPr/>
        </p:nvGrpSpPr>
        <p:grpSpPr>
          <a:xfrm>
            <a:off x="7622781" y="4170720"/>
            <a:ext cx="1816952" cy="1086153"/>
            <a:chOff x="7747179" y="1837864"/>
            <a:chExt cx="1816952" cy="1086153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EF6E69F-E6EC-F7C6-6AE9-30DF6E6C3D3A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364C0D5-F93F-9191-F826-9947167418B3}"/>
                </a:ext>
              </a:extLst>
            </p:cNvPr>
            <p:cNvSpPr txBox="1"/>
            <p:nvPr/>
          </p:nvSpPr>
          <p:spPr>
            <a:xfrm>
              <a:off x="7747179" y="2154576"/>
              <a:ext cx="1816952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01099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87C3B0-83E7-53AA-E1F8-CF5054B5AF79}"/>
              </a:ext>
            </a:extLst>
          </p:cNvPr>
          <p:cNvSpPr txBox="1"/>
          <p:nvPr/>
        </p:nvSpPr>
        <p:spPr>
          <a:xfrm>
            <a:off x="1165796" y="319990"/>
            <a:ext cx="349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0B0A4E-B316-761A-1240-881825851F48}"/>
              </a:ext>
            </a:extLst>
          </p:cNvPr>
          <p:cNvSpPr txBox="1"/>
          <p:nvPr/>
        </p:nvSpPr>
        <p:spPr>
          <a:xfrm>
            <a:off x="266349" y="-49342"/>
            <a:ext cx="997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14" name="TextBox 34">
            <a:extLst>
              <a:ext uri="{FF2B5EF4-FFF2-40B4-BE49-F238E27FC236}">
                <a16:creationId xmlns:a16="http://schemas.microsoft.com/office/drawing/2014/main" id="{DF98805A-9608-24DC-4913-CB441AC6E775}"/>
              </a:ext>
            </a:extLst>
          </p:cNvPr>
          <p:cNvSpPr txBox="1"/>
          <p:nvPr/>
        </p:nvSpPr>
        <p:spPr>
          <a:xfrm>
            <a:off x="676147" y="3081837"/>
            <a:ext cx="695581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关键词</a:t>
            </a:r>
            <a:endParaRPr lang="en-US" sz="3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 1140">
            <a:extLst>
              <a:ext uri="{FF2B5EF4-FFF2-40B4-BE49-F238E27FC236}">
                <a16:creationId xmlns:a16="http://schemas.microsoft.com/office/drawing/2014/main" id="{E616ECFE-E54C-BF1F-5B92-3B5E5A84710E}"/>
              </a:ext>
            </a:extLst>
          </p:cNvPr>
          <p:cNvSpPr/>
          <p:nvPr/>
        </p:nvSpPr>
        <p:spPr bwMode="auto">
          <a:xfrm>
            <a:off x="1588" y="1699079"/>
            <a:ext cx="2095500" cy="4191000"/>
          </a:xfrm>
          <a:custGeom>
            <a:avLst/>
            <a:gdLst>
              <a:gd name="T0" fmla="*/ 0 w 660"/>
              <a:gd name="T1" fmla="*/ 1320 h 1320"/>
              <a:gd name="T2" fmla="*/ 0 w 660"/>
              <a:gd name="T3" fmla="*/ 1304 h 1320"/>
              <a:gd name="T4" fmla="*/ 644 w 660"/>
              <a:gd name="T5" fmla="*/ 660 h 1320"/>
              <a:gd name="T6" fmla="*/ 0 w 660"/>
              <a:gd name="T7" fmla="*/ 16 h 1320"/>
              <a:gd name="T8" fmla="*/ 0 w 660"/>
              <a:gd name="T9" fmla="*/ 0 h 1320"/>
              <a:gd name="T10" fmla="*/ 660 w 660"/>
              <a:gd name="T11" fmla="*/ 660 h 1320"/>
              <a:gd name="T12" fmla="*/ 0 w 660"/>
              <a:gd name="T13" fmla="*/ 1320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0" h="1320">
                <a:moveTo>
                  <a:pt x="0" y="1320"/>
                </a:moveTo>
                <a:cubicBezTo>
                  <a:pt x="0" y="1304"/>
                  <a:pt x="0" y="1304"/>
                  <a:pt x="0" y="1304"/>
                </a:cubicBezTo>
                <a:cubicBezTo>
                  <a:pt x="355" y="1304"/>
                  <a:pt x="644" y="1015"/>
                  <a:pt x="644" y="660"/>
                </a:cubicBezTo>
                <a:cubicBezTo>
                  <a:pt x="644" y="305"/>
                  <a:pt x="355" y="16"/>
                  <a:pt x="0" y="16"/>
                </a:cubicBezTo>
                <a:cubicBezTo>
                  <a:pt x="0" y="0"/>
                  <a:pt x="0" y="0"/>
                  <a:pt x="0" y="0"/>
                </a:cubicBezTo>
                <a:cubicBezTo>
                  <a:pt x="364" y="0"/>
                  <a:pt x="660" y="296"/>
                  <a:pt x="660" y="660"/>
                </a:cubicBezTo>
                <a:cubicBezTo>
                  <a:pt x="660" y="1024"/>
                  <a:pt x="364" y="1320"/>
                  <a:pt x="0" y="1320"/>
                </a:cubicBezTo>
                <a:close/>
              </a:path>
            </a:pathLst>
          </a:custGeom>
          <a:solidFill>
            <a:srgbClr val="3D485D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Freeform 1141">
            <a:extLst>
              <a:ext uri="{FF2B5EF4-FFF2-40B4-BE49-F238E27FC236}">
                <a16:creationId xmlns:a16="http://schemas.microsoft.com/office/drawing/2014/main" id="{E6011905-4979-A37B-0854-BE745958E0D0}"/>
              </a:ext>
            </a:extLst>
          </p:cNvPr>
          <p:cNvSpPr/>
          <p:nvPr/>
        </p:nvSpPr>
        <p:spPr bwMode="auto">
          <a:xfrm>
            <a:off x="1588" y="1787979"/>
            <a:ext cx="2006600" cy="4013200"/>
          </a:xfrm>
          <a:custGeom>
            <a:avLst/>
            <a:gdLst>
              <a:gd name="T0" fmla="*/ 0 w 632"/>
              <a:gd name="T1" fmla="*/ 1264 h 1264"/>
              <a:gd name="T2" fmla="*/ 0 w 632"/>
              <a:gd name="T3" fmla="*/ 1248 h 1264"/>
              <a:gd name="T4" fmla="*/ 616 w 632"/>
              <a:gd name="T5" fmla="*/ 632 h 1264"/>
              <a:gd name="T6" fmla="*/ 0 w 632"/>
              <a:gd name="T7" fmla="*/ 16 h 1264"/>
              <a:gd name="T8" fmla="*/ 0 w 632"/>
              <a:gd name="T9" fmla="*/ 0 h 1264"/>
              <a:gd name="T10" fmla="*/ 632 w 632"/>
              <a:gd name="T11" fmla="*/ 632 h 1264"/>
              <a:gd name="T12" fmla="*/ 0 w 632"/>
              <a:gd name="T13" fmla="*/ 1264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2" h="1264">
                <a:moveTo>
                  <a:pt x="0" y="1264"/>
                </a:moveTo>
                <a:cubicBezTo>
                  <a:pt x="0" y="1248"/>
                  <a:pt x="0" y="1248"/>
                  <a:pt x="0" y="1248"/>
                </a:cubicBezTo>
                <a:cubicBezTo>
                  <a:pt x="339" y="1248"/>
                  <a:pt x="616" y="972"/>
                  <a:pt x="616" y="632"/>
                </a:cubicBezTo>
                <a:cubicBezTo>
                  <a:pt x="616" y="293"/>
                  <a:pt x="339" y="16"/>
                  <a:pt x="0" y="16"/>
                </a:cubicBezTo>
                <a:cubicBezTo>
                  <a:pt x="0" y="0"/>
                  <a:pt x="0" y="0"/>
                  <a:pt x="0" y="0"/>
                </a:cubicBezTo>
                <a:cubicBezTo>
                  <a:pt x="348" y="0"/>
                  <a:pt x="632" y="284"/>
                  <a:pt x="632" y="632"/>
                </a:cubicBezTo>
                <a:cubicBezTo>
                  <a:pt x="632" y="980"/>
                  <a:pt x="348" y="1264"/>
                  <a:pt x="0" y="1264"/>
                </a:cubicBezTo>
                <a:close/>
              </a:path>
            </a:pathLst>
          </a:custGeom>
          <a:solidFill>
            <a:srgbClr val="3D485D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 1143">
            <a:extLst>
              <a:ext uri="{FF2B5EF4-FFF2-40B4-BE49-F238E27FC236}">
                <a16:creationId xmlns:a16="http://schemas.microsoft.com/office/drawing/2014/main" id="{5C99BBA1-2212-34BB-797C-6C502E717929}"/>
              </a:ext>
            </a:extLst>
          </p:cNvPr>
          <p:cNvSpPr>
            <a:spLocks noEditPoints="1"/>
          </p:cNvSpPr>
          <p:nvPr/>
        </p:nvSpPr>
        <p:spPr bwMode="auto">
          <a:xfrm>
            <a:off x="1023938" y="1988004"/>
            <a:ext cx="1344613" cy="25400"/>
          </a:xfrm>
          <a:custGeom>
            <a:avLst/>
            <a:gdLst>
              <a:gd name="T0" fmla="*/ 148 w 424"/>
              <a:gd name="T1" fmla="*/ 8 h 8"/>
              <a:gd name="T2" fmla="*/ 132 w 424"/>
              <a:gd name="T3" fmla="*/ 0 h 8"/>
              <a:gd name="T4" fmla="*/ 136 w 424"/>
              <a:gd name="T5" fmla="*/ 4 h 8"/>
              <a:gd name="T6" fmla="*/ 176 w 424"/>
              <a:gd name="T7" fmla="*/ 4 h 8"/>
              <a:gd name="T8" fmla="*/ 180 w 424"/>
              <a:gd name="T9" fmla="*/ 0 h 8"/>
              <a:gd name="T10" fmla="*/ 212 w 424"/>
              <a:gd name="T11" fmla="*/ 8 h 8"/>
              <a:gd name="T12" fmla="*/ 196 w 424"/>
              <a:gd name="T13" fmla="*/ 0 h 8"/>
              <a:gd name="T14" fmla="*/ 200 w 424"/>
              <a:gd name="T15" fmla="*/ 4 h 8"/>
              <a:gd name="T16" fmla="*/ 112 w 424"/>
              <a:gd name="T17" fmla="*/ 4 h 8"/>
              <a:gd name="T18" fmla="*/ 116 w 424"/>
              <a:gd name="T19" fmla="*/ 0 h 8"/>
              <a:gd name="T20" fmla="*/ 164 w 424"/>
              <a:gd name="T21" fmla="*/ 8 h 8"/>
              <a:gd name="T22" fmla="*/ 20 w 424"/>
              <a:gd name="T23" fmla="*/ 0 h 8"/>
              <a:gd name="T24" fmla="*/ 24 w 424"/>
              <a:gd name="T25" fmla="*/ 4 h 8"/>
              <a:gd name="T26" fmla="*/ 96 w 424"/>
              <a:gd name="T27" fmla="*/ 4 h 8"/>
              <a:gd name="T28" fmla="*/ 100 w 424"/>
              <a:gd name="T29" fmla="*/ 0 h 8"/>
              <a:gd name="T30" fmla="*/ 4 w 424"/>
              <a:gd name="T31" fmla="*/ 8 h 8"/>
              <a:gd name="T32" fmla="*/ 36 w 424"/>
              <a:gd name="T33" fmla="*/ 0 h 8"/>
              <a:gd name="T34" fmla="*/ 40 w 424"/>
              <a:gd name="T35" fmla="*/ 4 h 8"/>
              <a:gd name="T36" fmla="*/ 80 w 424"/>
              <a:gd name="T37" fmla="*/ 4 h 8"/>
              <a:gd name="T38" fmla="*/ 84 w 424"/>
              <a:gd name="T39" fmla="*/ 0 h 8"/>
              <a:gd name="T40" fmla="*/ 68 w 424"/>
              <a:gd name="T41" fmla="*/ 8 h 8"/>
              <a:gd name="T42" fmla="*/ 52 w 424"/>
              <a:gd name="T43" fmla="*/ 0 h 8"/>
              <a:gd name="T44" fmla="*/ 56 w 424"/>
              <a:gd name="T45" fmla="*/ 4 h 8"/>
              <a:gd name="T46" fmla="*/ 336 w 424"/>
              <a:gd name="T47" fmla="*/ 4 h 8"/>
              <a:gd name="T48" fmla="*/ 340 w 424"/>
              <a:gd name="T49" fmla="*/ 0 h 8"/>
              <a:gd name="T50" fmla="*/ 372 w 424"/>
              <a:gd name="T51" fmla="*/ 8 h 8"/>
              <a:gd name="T52" fmla="*/ 356 w 424"/>
              <a:gd name="T53" fmla="*/ 0 h 8"/>
              <a:gd name="T54" fmla="*/ 360 w 424"/>
              <a:gd name="T55" fmla="*/ 4 h 8"/>
              <a:gd name="T56" fmla="*/ 384 w 424"/>
              <a:gd name="T57" fmla="*/ 4 h 8"/>
              <a:gd name="T58" fmla="*/ 388 w 424"/>
              <a:gd name="T59" fmla="*/ 0 h 8"/>
              <a:gd name="T60" fmla="*/ 420 w 424"/>
              <a:gd name="T61" fmla="*/ 8 h 8"/>
              <a:gd name="T62" fmla="*/ 404 w 424"/>
              <a:gd name="T63" fmla="*/ 0 h 8"/>
              <a:gd name="T64" fmla="*/ 408 w 424"/>
              <a:gd name="T65" fmla="*/ 4 h 8"/>
              <a:gd name="T66" fmla="*/ 224 w 424"/>
              <a:gd name="T67" fmla="*/ 4 h 8"/>
              <a:gd name="T68" fmla="*/ 228 w 424"/>
              <a:gd name="T69" fmla="*/ 0 h 8"/>
              <a:gd name="T70" fmla="*/ 260 w 424"/>
              <a:gd name="T71" fmla="*/ 8 h 8"/>
              <a:gd name="T72" fmla="*/ 244 w 424"/>
              <a:gd name="T73" fmla="*/ 0 h 8"/>
              <a:gd name="T74" fmla="*/ 248 w 424"/>
              <a:gd name="T75" fmla="*/ 4 h 8"/>
              <a:gd name="T76" fmla="*/ 272 w 424"/>
              <a:gd name="T77" fmla="*/ 4 h 8"/>
              <a:gd name="T78" fmla="*/ 276 w 424"/>
              <a:gd name="T79" fmla="*/ 0 h 8"/>
              <a:gd name="T80" fmla="*/ 308 w 424"/>
              <a:gd name="T81" fmla="*/ 8 h 8"/>
              <a:gd name="T82" fmla="*/ 324 w 424"/>
              <a:gd name="T83" fmla="*/ 0 h 8"/>
              <a:gd name="T84" fmla="*/ 328 w 424"/>
              <a:gd name="T85" fmla="*/ 4 h 8"/>
              <a:gd name="T86" fmla="*/ 288 w 424"/>
              <a:gd name="T87" fmla="*/ 4 h 8"/>
              <a:gd name="T88" fmla="*/ 292 w 424"/>
              <a:gd name="T8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4" h="8">
                <a:moveTo>
                  <a:pt x="148" y="0"/>
                </a:moveTo>
                <a:cubicBezTo>
                  <a:pt x="146" y="0"/>
                  <a:pt x="144" y="2"/>
                  <a:pt x="144" y="4"/>
                </a:cubicBezTo>
                <a:cubicBezTo>
                  <a:pt x="144" y="7"/>
                  <a:pt x="146" y="8"/>
                  <a:pt x="148" y="8"/>
                </a:cubicBezTo>
                <a:cubicBezTo>
                  <a:pt x="150" y="8"/>
                  <a:pt x="152" y="7"/>
                  <a:pt x="152" y="4"/>
                </a:cubicBezTo>
                <a:cubicBezTo>
                  <a:pt x="152" y="2"/>
                  <a:pt x="150" y="0"/>
                  <a:pt x="148" y="0"/>
                </a:cubicBezTo>
                <a:close/>
                <a:moveTo>
                  <a:pt x="132" y="0"/>
                </a:moveTo>
                <a:cubicBezTo>
                  <a:pt x="130" y="0"/>
                  <a:pt x="128" y="2"/>
                  <a:pt x="128" y="4"/>
                </a:cubicBezTo>
                <a:cubicBezTo>
                  <a:pt x="128" y="7"/>
                  <a:pt x="130" y="8"/>
                  <a:pt x="132" y="8"/>
                </a:cubicBezTo>
                <a:cubicBezTo>
                  <a:pt x="134" y="8"/>
                  <a:pt x="136" y="7"/>
                  <a:pt x="136" y="4"/>
                </a:cubicBezTo>
                <a:cubicBezTo>
                  <a:pt x="136" y="2"/>
                  <a:pt x="134" y="0"/>
                  <a:pt x="132" y="0"/>
                </a:cubicBezTo>
                <a:close/>
                <a:moveTo>
                  <a:pt x="180" y="0"/>
                </a:moveTo>
                <a:cubicBezTo>
                  <a:pt x="178" y="0"/>
                  <a:pt x="176" y="2"/>
                  <a:pt x="176" y="4"/>
                </a:cubicBezTo>
                <a:cubicBezTo>
                  <a:pt x="176" y="7"/>
                  <a:pt x="178" y="8"/>
                  <a:pt x="180" y="8"/>
                </a:cubicBezTo>
                <a:cubicBezTo>
                  <a:pt x="182" y="8"/>
                  <a:pt x="184" y="7"/>
                  <a:pt x="184" y="4"/>
                </a:cubicBezTo>
                <a:cubicBezTo>
                  <a:pt x="184" y="2"/>
                  <a:pt x="182" y="0"/>
                  <a:pt x="180" y="0"/>
                </a:cubicBezTo>
                <a:close/>
                <a:moveTo>
                  <a:pt x="212" y="0"/>
                </a:moveTo>
                <a:cubicBezTo>
                  <a:pt x="210" y="0"/>
                  <a:pt x="208" y="2"/>
                  <a:pt x="208" y="4"/>
                </a:cubicBezTo>
                <a:cubicBezTo>
                  <a:pt x="208" y="7"/>
                  <a:pt x="210" y="8"/>
                  <a:pt x="212" y="8"/>
                </a:cubicBezTo>
                <a:cubicBezTo>
                  <a:pt x="214" y="8"/>
                  <a:pt x="216" y="7"/>
                  <a:pt x="216" y="4"/>
                </a:cubicBezTo>
                <a:cubicBezTo>
                  <a:pt x="216" y="2"/>
                  <a:pt x="214" y="0"/>
                  <a:pt x="212" y="0"/>
                </a:cubicBezTo>
                <a:close/>
                <a:moveTo>
                  <a:pt x="196" y="0"/>
                </a:moveTo>
                <a:cubicBezTo>
                  <a:pt x="194" y="0"/>
                  <a:pt x="192" y="2"/>
                  <a:pt x="192" y="4"/>
                </a:cubicBezTo>
                <a:cubicBezTo>
                  <a:pt x="192" y="7"/>
                  <a:pt x="194" y="8"/>
                  <a:pt x="196" y="8"/>
                </a:cubicBezTo>
                <a:cubicBezTo>
                  <a:pt x="198" y="8"/>
                  <a:pt x="200" y="7"/>
                  <a:pt x="200" y="4"/>
                </a:cubicBezTo>
                <a:cubicBezTo>
                  <a:pt x="200" y="2"/>
                  <a:pt x="198" y="0"/>
                  <a:pt x="196" y="0"/>
                </a:cubicBezTo>
                <a:close/>
                <a:moveTo>
                  <a:pt x="116" y="0"/>
                </a:moveTo>
                <a:cubicBezTo>
                  <a:pt x="114" y="0"/>
                  <a:pt x="112" y="2"/>
                  <a:pt x="112" y="4"/>
                </a:cubicBezTo>
                <a:cubicBezTo>
                  <a:pt x="112" y="7"/>
                  <a:pt x="114" y="8"/>
                  <a:pt x="116" y="8"/>
                </a:cubicBezTo>
                <a:cubicBezTo>
                  <a:pt x="118" y="8"/>
                  <a:pt x="120" y="7"/>
                  <a:pt x="120" y="4"/>
                </a:cubicBezTo>
                <a:cubicBezTo>
                  <a:pt x="120" y="2"/>
                  <a:pt x="118" y="0"/>
                  <a:pt x="116" y="0"/>
                </a:cubicBezTo>
                <a:close/>
                <a:moveTo>
                  <a:pt x="164" y="0"/>
                </a:moveTo>
                <a:cubicBezTo>
                  <a:pt x="162" y="0"/>
                  <a:pt x="160" y="2"/>
                  <a:pt x="160" y="4"/>
                </a:cubicBezTo>
                <a:cubicBezTo>
                  <a:pt x="160" y="7"/>
                  <a:pt x="162" y="8"/>
                  <a:pt x="164" y="8"/>
                </a:cubicBezTo>
                <a:cubicBezTo>
                  <a:pt x="166" y="8"/>
                  <a:pt x="168" y="7"/>
                  <a:pt x="168" y="4"/>
                </a:cubicBezTo>
                <a:cubicBezTo>
                  <a:pt x="168" y="2"/>
                  <a:pt x="166" y="0"/>
                  <a:pt x="164" y="0"/>
                </a:cubicBezTo>
                <a:close/>
                <a:moveTo>
                  <a:pt x="20" y="0"/>
                </a:moveTo>
                <a:cubicBezTo>
                  <a:pt x="18" y="0"/>
                  <a:pt x="16" y="2"/>
                  <a:pt x="16" y="4"/>
                </a:cubicBezTo>
                <a:cubicBezTo>
                  <a:pt x="16" y="7"/>
                  <a:pt x="18" y="8"/>
                  <a:pt x="20" y="8"/>
                </a:cubicBezTo>
                <a:cubicBezTo>
                  <a:pt x="22" y="8"/>
                  <a:pt x="24" y="7"/>
                  <a:pt x="24" y="4"/>
                </a:cubicBezTo>
                <a:cubicBezTo>
                  <a:pt x="24" y="2"/>
                  <a:pt x="22" y="0"/>
                  <a:pt x="20" y="0"/>
                </a:cubicBezTo>
                <a:close/>
                <a:moveTo>
                  <a:pt x="100" y="0"/>
                </a:moveTo>
                <a:cubicBezTo>
                  <a:pt x="98" y="0"/>
                  <a:pt x="96" y="2"/>
                  <a:pt x="96" y="4"/>
                </a:cubicBezTo>
                <a:cubicBezTo>
                  <a:pt x="96" y="7"/>
                  <a:pt x="98" y="8"/>
                  <a:pt x="100" y="8"/>
                </a:cubicBezTo>
                <a:cubicBezTo>
                  <a:pt x="102" y="8"/>
                  <a:pt x="104" y="7"/>
                  <a:pt x="104" y="4"/>
                </a:cubicBezTo>
                <a:cubicBezTo>
                  <a:pt x="104" y="2"/>
                  <a:pt x="102" y="0"/>
                  <a:pt x="100" y="0"/>
                </a:cubicBezTo>
                <a:close/>
                <a:moveTo>
                  <a:pt x="4" y="0"/>
                </a:move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8"/>
                  <a:pt x="4" y="8"/>
                </a:cubicBezTo>
                <a:cubicBezTo>
                  <a:pt x="6" y="8"/>
                  <a:pt x="8" y="7"/>
                  <a:pt x="8" y="4"/>
                </a:cubicBezTo>
                <a:cubicBezTo>
                  <a:pt x="8" y="2"/>
                  <a:pt x="6" y="0"/>
                  <a:pt x="4" y="0"/>
                </a:cubicBezTo>
                <a:close/>
                <a:moveTo>
                  <a:pt x="36" y="0"/>
                </a:moveTo>
                <a:cubicBezTo>
                  <a:pt x="34" y="0"/>
                  <a:pt x="32" y="2"/>
                  <a:pt x="32" y="4"/>
                </a:cubicBezTo>
                <a:cubicBezTo>
                  <a:pt x="32" y="7"/>
                  <a:pt x="34" y="8"/>
                  <a:pt x="36" y="8"/>
                </a:cubicBezTo>
                <a:cubicBezTo>
                  <a:pt x="38" y="8"/>
                  <a:pt x="40" y="7"/>
                  <a:pt x="40" y="4"/>
                </a:cubicBezTo>
                <a:cubicBezTo>
                  <a:pt x="40" y="2"/>
                  <a:pt x="38" y="0"/>
                  <a:pt x="36" y="0"/>
                </a:cubicBezTo>
                <a:close/>
                <a:moveTo>
                  <a:pt x="84" y="0"/>
                </a:moveTo>
                <a:cubicBezTo>
                  <a:pt x="82" y="0"/>
                  <a:pt x="80" y="2"/>
                  <a:pt x="80" y="4"/>
                </a:cubicBezTo>
                <a:cubicBezTo>
                  <a:pt x="80" y="7"/>
                  <a:pt x="82" y="8"/>
                  <a:pt x="84" y="8"/>
                </a:cubicBezTo>
                <a:cubicBezTo>
                  <a:pt x="86" y="8"/>
                  <a:pt x="88" y="7"/>
                  <a:pt x="88" y="4"/>
                </a:cubicBezTo>
                <a:cubicBezTo>
                  <a:pt x="88" y="2"/>
                  <a:pt x="86" y="0"/>
                  <a:pt x="84" y="0"/>
                </a:cubicBezTo>
                <a:close/>
                <a:moveTo>
                  <a:pt x="68" y="0"/>
                </a:moveTo>
                <a:cubicBezTo>
                  <a:pt x="66" y="0"/>
                  <a:pt x="64" y="2"/>
                  <a:pt x="64" y="4"/>
                </a:cubicBezTo>
                <a:cubicBezTo>
                  <a:pt x="64" y="7"/>
                  <a:pt x="66" y="8"/>
                  <a:pt x="68" y="8"/>
                </a:cubicBezTo>
                <a:cubicBezTo>
                  <a:pt x="70" y="8"/>
                  <a:pt x="72" y="7"/>
                  <a:pt x="72" y="4"/>
                </a:cubicBezTo>
                <a:cubicBezTo>
                  <a:pt x="72" y="2"/>
                  <a:pt x="70" y="0"/>
                  <a:pt x="68" y="0"/>
                </a:cubicBezTo>
                <a:close/>
                <a:moveTo>
                  <a:pt x="52" y="0"/>
                </a:moveTo>
                <a:cubicBezTo>
                  <a:pt x="50" y="0"/>
                  <a:pt x="48" y="2"/>
                  <a:pt x="48" y="4"/>
                </a:cubicBezTo>
                <a:cubicBezTo>
                  <a:pt x="48" y="7"/>
                  <a:pt x="50" y="8"/>
                  <a:pt x="52" y="8"/>
                </a:cubicBezTo>
                <a:cubicBezTo>
                  <a:pt x="54" y="8"/>
                  <a:pt x="56" y="7"/>
                  <a:pt x="56" y="4"/>
                </a:cubicBezTo>
                <a:cubicBezTo>
                  <a:pt x="56" y="2"/>
                  <a:pt x="54" y="0"/>
                  <a:pt x="52" y="0"/>
                </a:cubicBezTo>
                <a:close/>
                <a:moveTo>
                  <a:pt x="340" y="0"/>
                </a:moveTo>
                <a:cubicBezTo>
                  <a:pt x="338" y="0"/>
                  <a:pt x="336" y="2"/>
                  <a:pt x="336" y="4"/>
                </a:cubicBezTo>
                <a:cubicBezTo>
                  <a:pt x="336" y="7"/>
                  <a:pt x="338" y="8"/>
                  <a:pt x="340" y="8"/>
                </a:cubicBezTo>
                <a:cubicBezTo>
                  <a:pt x="342" y="8"/>
                  <a:pt x="344" y="7"/>
                  <a:pt x="344" y="4"/>
                </a:cubicBezTo>
                <a:cubicBezTo>
                  <a:pt x="344" y="2"/>
                  <a:pt x="342" y="0"/>
                  <a:pt x="340" y="0"/>
                </a:cubicBezTo>
                <a:close/>
                <a:moveTo>
                  <a:pt x="372" y="0"/>
                </a:moveTo>
                <a:cubicBezTo>
                  <a:pt x="370" y="0"/>
                  <a:pt x="368" y="2"/>
                  <a:pt x="368" y="4"/>
                </a:cubicBezTo>
                <a:cubicBezTo>
                  <a:pt x="368" y="7"/>
                  <a:pt x="370" y="8"/>
                  <a:pt x="372" y="8"/>
                </a:cubicBezTo>
                <a:cubicBezTo>
                  <a:pt x="374" y="8"/>
                  <a:pt x="376" y="7"/>
                  <a:pt x="376" y="4"/>
                </a:cubicBezTo>
                <a:cubicBezTo>
                  <a:pt x="376" y="2"/>
                  <a:pt x="374" y="0"/>
                  <a:pt x="372" y="0"/>
                </a:cubicBezTo>
                <a:close/>
                <a:moveTo>
                  <a:pt x="356" y="0"/>
                </a:moveTo>
                <a:cubicBezTo>
                  <a:pt x="354" y="0"/>
                  <a:pt x="352" y="2"/>
                  <a:pt x="352" y="4"/>
                </a:cubicBezTo>
                <a:cubicBezTo>
                  <a:pt x="352" y="7"/>
                  <a:pt x="354" y="8"/>
                  <a:pt x="356" y="8"/>
                </a:cubicBezTo>
                <a:cubicBezTo>
                  <a:pt x="358" y="8"/>
                  <a:pt x="360" y="7"/>
                  <a:pt x="360" y="4"/>
                </a:cubicBezTo>
                <a:cubicBezTo>
                  <a:pt x="360" y="2"/>
                  <a:pt x="358" y="0"/>
                  <a:pt x="356" y="0"/>
                </a:cubicBezTo>
                <a:close/>
                <a:moveTo>
                  <a:pt x="388" y="0"/>
                </a:moveTo>
                <a:cubicBezTo>
                  <a:pt x="386" y="0"/>
                  <a:pt x="384" y="2"/>
                  <a:pt x="384" y="4"/>
                </a:cubicBezTo>
                <a:cubicBezTo>
                  <a:pt x="384" y="7"/>
                  <a:pt x="386" y="8"/>
                  <a:pt x="388" y="8"/>
                </a:cubicBezTo>
                <a:cubicBezTo>
                  <a:pt x="390" y="8"/>
                  <a:pt x="392" y="7"/>
                  <a:pt x="392" y="4"/>
                </a:cubicBezTo>
                <a:cubicBezTo>
                  <a:pt x="392" y="2"/>
                  <a:pt x="390" y="0"/>
                  <a:pt x="388" y="0"/>
                </a:cubicBezTo>
                <a:close/>
                <a:moveTo>
                  <a:pt x="420" y="0"/>
                </a:moveTo>
                <a:cubicBezTo>
                  <a:pt x="418" y="0"/>
                  <a:pt x="416" y="2"/>
                  <a:pt x="416" y="4"/>
                </a:cubicBezTo>
                <a:cubicBezTo>
                  <a:pt x="416" y="7"/>
                  <a:pt x="418" y="8"/>
                  <a:pt x="420" y="8"/>
                </a:cubicBezTo>
                <a:cubicBezTo>
                  <a:pt x="422" y="8"/>
                  <a:pt x="424" y="7"/>
                  <a:pt x="424" y="4"/>
                </a:cubicBezTo>
                <a:cubicBezTo>
                  <a:pt x="424" y="2"/>
                  <a:pt x="422" y="0"/>
                  <a:pt x="420" y="0"/>
                </a:cubicBezTo>
                <a:close/>
                <a:moveTo>
                  <a:pt x="404" y="0"/>
                </a:moveTo>
                <a:cubicBezTo>
                  <a:pt x="402" y="0"/>
                  <a:pt x="400" y="2"/>
                  <a:pt x="400" y="4"/>
                </a:cubicBezTo>
                <a:cubicBezTo>
                  <a:pt x="400" y="7"/>
                  <a:pt x="402" y="8"/>
                  <a:pt x="404" y="8"/>
                </a:cubicBezTo>
                <a:cubicBezTo>
                  <a:pt x="406" y="8"/>
                  <a:pt x="408" y="7"/>
                  <a:pt x="408" y="4"/>
                </a:cubicBezTo>
                <a:cubicBezTo>
                  <a:pt x="408" y="2"/>
                  <a:pt x="406" y="0"/>
                  <a:pt x="404" y="0"/>
                </a:cubicBezTo>
                <a:close/>
                <a:moveTo>
                  <a:pt x="228" y="0"/>
                </a:moveTo>
                <a:cubicBezTo>
                  <a:pt x="226" y="0"/>
                  <a:pt x="224" y="2"/>
                  <a:pt x="224" y="4"/>
                </a:cubicBezTo>
                <a:cubicBezTo>
                  <a:pt x="224" y="7"/>
                  <a:pt x="226" y="8"/>
                  <a:pt x="228" y="8"/>
                </a:cubicBezTo>
                <a:cubicBezTo>
                  <a:pt x="230" y="8"/>
                  <a:pt x="232" y="7"/>
                  <a:pt x="232" y="4"/>
                </a:cubicBezTo>
                <a:cubicBezTo>
                  <a:pt x="232" y="2"/>
                  <a:pt x="230" y="0"/>
                  <a:pt x="228" y="0"/>
                </a:cubicBezTo>
                <a:close/>
                <a:moveTo>
                  <a:pt x="260" y="0"/>
                </a:moveTo>
                <a:cubicBezTo>
                  <a:pt x="258" y="0"/>
                  <a:pt x="256" y="2"/>
                  <a:pt x="256" y="4"/>
                </a:cubicBezTo>
                <a:cubicBezTo>
                  <a:pt x="256" y="7"/>
                  <a:pt x="258" y="8"/>
                  <a:pt x="260" y="8"/>
                </a:cubicBezTo>
                <a:cubicBezTo>
                  <a:pt x="262" y="8"/>
                  <a:pt x="264" y="7"/>
                  <a:pt x="264" y="4"/>
                </a:cubicBezTo>
                <a:cubicBezTo>
                  <a:pt x="264" y="2"/>
                  <a:pt x="262" y="0"/>
                  <a:pt x="260" y="0"/>
                </a:cubicBezTo>
                <a:close/>
                <a:moveTo>
                  <a:pt x="244" y="0"/>
                </a:moveTo>
                <a:cubicBezTo>
                  <a:pt x="242" y="0"/>
                  <a:pt x="240" y="2"/>
                  <a:pt x="240" y="4"/>
                </a:cubicBezTo>
                <a:cubicBezTo>
                  <a:pt x="240" y="7"/>
                  <a:pt x="242" y="8"/>
                  <a:pt x="244" y="8"/>
                </a:cubicBezTo>
                <a:cubicBezTo>
                  <a:pt x="246" y="8"/>
                  <a:pt x="248" y="7"/>
                  <a:pt x="248" y="4"/>
                </a:cubicBezTo>
                <a:cubicBezTo>
                  <a:pt x="248" y="2"/>
                  <a:pt x="246" y="0"/>
                  <a:pt x="244" y="0"/>
                </a:cubicBezTo>
                <a:close/>
                <a:moveTo>
                  <a:pt x="276" y="0"/>
                </a:moveTo>
                <a:cubicBezTo>
                  <a:pt x="274" y="0"/>
                  <a:pt x="272" y="2"/>
                  <a:pt x="272" y="4"/>
                </a:cubicBezTo>
                <a:cubicBezTo>
                  <a:pt x="272" y="7"/>
                  <a:pt x="274" y="8"/>
                  <a:pt x="276" y="8"/>
                </a:cubicBezTo>
                <a:cubicBezTo>
                  <a:pt x="278" y="8"/>
                  <a:pt x="280" y="7"/>
                  <a:pt x="280" y="4"/>
                </a:cubicBezTo>
                <a:cubicBezTo>
                  <a:pt x="280" y="2"/>
                  <a:pt x="278" y="0"/>
                  <a:pt x="276" y="0"/>
                </a:cubicBezTo>
                <a:close/>
                <a:moveTo>
                  <a:pt x="308" y="0"/>
                </a:moveTo>
                <a:cubicBezTo>
                  <a:pt x="306" y="0"/>
                  <a:pt x="304" y="2"/>
                  <a:pt x="304" y="4"/>
                </a:cubicBezTo>
                <a:cubicBezTo>
                  <a:pt x="304" y="7"/>
                  <a:pt x="306" y="8"/>
                  <a:pt x="308" y="8"/>
                </a:cubicBezTo>
                <a:cubicBezTo>
                  <a:pt x="310" y="8"/>
                  <a:pt x="312" y="7"/>
                  <a:pt x="312" y="4"/>
                </a:cubicBezTo>
                <a:cubicBezTo>
                  <a:pt x="312" y="2"/>
                  <a:pt x="310" y="0"/>
                  <a:pt x="308" y="0"/>
                </a:cubicBezTo>
                <a:close/>
                <a:moveTo>
                  <a:pt x="324" y="0"/>
                </a:moveTo>
                <a:cubicBezTo>
                  <a:pt x="322" y="0"/>
                  <a:pt x="320" y="2"/>
                  <a:pt x="320" y="4"/>
                </a:cubicBezTo>
                <a:cubicBezTo>
                  <a:pt x="320" y="7"/>
                  <a:pt x="322" y="8"/>
                  <a:pt x="324" y="8"/>
                </a:cubicBezTo>
                <a:cubicBezTo>
                  <a:pt x="326" y="8"/>
                  <a:pt x="328" y="7"/>
                  <a:pt x="328" y="4"/>
                </a:cubicBezTo>
                <a:cubicBezTo>
                  <a:pt x="328" y="2"/>
                  <a:pt x="326" y="0"/>
                  <a:pt x="324" y="0"/>
                </a:cubicBezTo>
                <a:close/>
                <a:moveTo>
                  <a:pt x="292" y="0"/>
                </a:moveTo>
                <a:cubicBezTo>
                  <a:pt x="290" y="0"/>
                  <a:pt x="288" y="2"/>
                  <a:pt x="288" y="4"/>
                </a:cubicBezTo>
                <a:cubicBezTo>
                  <a:pt x="288" y="7"/>
                  <a:pt x="290" y="8"/>
                  <a:pt x="292" y="8"/>
                </a:cubicBezTo>
                <a:cubicBezTo>
                  <a:pt x="294" y="8"/>
                  <a:pt x="296" y="7"/>
                  <a:pt x="296" y="4"/>
                </a:cubicBezTo>
                <a:cubicBezTo>
                  <a:pt x="296" y="2"/>
                  <a:pt x="294" y="0"/>
                  <a:pt x="29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Freeform 1144">
            <a:extLst>
              <a:ext uri="{FF2B5EF4-FFF2-40B4-BE49-F238E27FC236}">
                <a16:creationId xmlns:a16="http://schemas.microsoft.com/office/drawing/2014/main" id="{765C3EB3-F06B-F899-8725-F6852F2C40D7}"/>
              </a:ext>
            </a:extLst>
          </p:cNvPr>
          <p:cNvSpPr>
            <a:spLocks noEditPoints="1"/>
          </p:cNvSpPr>
          <p:nvPr/>
        </p:nvSpPr>
        <p:spPr bwMode="auto">
          <a:xfrm>
            <a:off x="1782763" y="2746829"/>
            <a:ext cx="989013" cy="25400"/>
          </a:xfrm>
          <a:custGeom>
            <a:avLst/>
            <a:gdLst>
              <a:gd name="T0" fmla="*/ 96 w 312"/>
              <a:gd name="T1" fmla="*/ 4 h 8"/>
              <a:gd name="T2" fmla="*/ 104 w 312"/>
              <a:gd name="T3" fmla="*/ 4 h 8"/>
              <a:gd name="T4" fmla="*/ 116 w 312"/>
              <a:gd name="T5" fmla="*/ 0 h 8"/>
              <a:gd name="T6" fmla="*/ 116 w 312"/>
              <a:gd name="T7" fmla="*/ 8 h 8"/>
              <a:gd name="T8" fmla="*/ 116 w 312"/>
              <a:gd name="T9" fmla="*/ 0 h 8"/>
              <a:gd name="T10" fmla="*/ 128 w 312"/>
              <a:gd name="T11" fmla="*/ 4 h 8"/>
              <a:gd name="T12" fmla="*/ 136 w 312"/>
              <a:gd name="T13" fmla="*/ 4 h 8"/>
              <a:gd name="T14" fmla="*/ 84 w 312"/>
              <a:gd name="T15" fmla="*/ 0 h 8"/>
              <a:gd name="T16" fmla="*/ 84 w 312"/>
              <a:gd name="T17" fmla="*/ 8 h 8"/>
              <a:gd name="T18" fmla="*/ 84 w 312"/>
              <a:gd name="T19" fmla="*/ 0 h 8"/>
              <a:gd name="T20" fmla="*/ 144 w 312"/>
              <a:gd name="T21" fmla="*/ 4 h 8"/>
              <a:gd name="T22" fmla="*/ 152 w 312"/>
              <a:gd name="T23" fmla="*/ 4 h 8"/>
              <a:gd name="T24" fmla="*/ 68 w 312"/>
              <a:gd name="T25" fmla="*/ 0 h 8"/>
              <a:gd name="T26" fmla="*/ 68 w 312"/>
              <a:gd name="T27" fmla="*/ 8 h 8"/>
              <a:gd name="T28" fmla="*/ 68 w 312"/>
              <a:gd name="T29" fmla="*/ 0 h 8"/>
              <a:gd name="T30" fmla="*/ 16 w 312"/>
              <a:gd name="T31" fmla="*/ 4 h 8"/>
              <a:gd name="T32" fmla="*/ 24 w 312"/>
              <a:gd name="T33" fmla="*/ 4 h 8"/>
              <a:gd name="T34" fmla="*/ 4 w 312"/>
              <a:gd name="T35" fmla="*/ 0 h 8"/>
              <a:gd name="T36" fmla="*/ 4 w 312"/>
              <a:gd name="T37" fmla="*/ 8 h 8"/>
              <a:gd name="T38" fmla="*/ 4 w 312"/>
              <a:gd name="T39" fmla="*/ 0 h 8"/>
              <a:gd name="T40" fmla="*/ 48 w 312"/>
              <a:gd name="T41" fmla="*/ 4 h 8"/>
              <a:gd name="T42" fmla="*/ 56 w 312"/>
              <a:gd name="T43" fmla="*/ 4 h 8"/>
              <a:gd name="T44" fmla="*/ 36 w 312"/>
              <a:gd name="T45" fmla="*/ 0 h 8"/>
              <a:gd name="T46" fmla="*/ 36 w 312"/>
              <a:gd name="T47" fmla="*/ 8 h 8"/>
              <a:gd name="T48" fmla="*/ 36 w 312"/>
              <a:gd name="T49" fmla="*/ 0 h 8"/>
              <a:gd name="T50" fmla="*/ 160 w 312"/>
              <a:gd name="T51" fmla="*/ 4 h 8"/>
              <a:gd name="T52" fmla="*/ 168 w 312"/>
              <a:gd name="T53" fmla="*/ 4 h 8"/>
              <a:gd name="T54" fmla="*/ 276 w 312"/>
              <a:gd name="T55" fmla="*/ 0 h 8"/>
              <a:gd name="T56" fmla="*/ 276 w 312"/>
              <a:gd name="T57" fmla="*/ 8 h 8"/>
              <a:gd name="T58" fmla="*/ 276 w 312"/>
              <a:gd name="T59" fmla="*/ 0 h 8"/>
              <a:gd name="T60" fmla="*/ 288 w 312"/>
              <a:gd name="T61" fmla="*/ 4 h 8"/>
              <a:gd name="T62" fmla="*/ 296 w 312"/>
              <a:gd name="T63" fmla="*/ 4 h 8"/>
              <a:gd name="T64" fmla="*/ 180 w 312"/>
              <a:gd name="T65" fmla="*/ 0 h 8"/>
              <a:gd name="T66" fmla="*/ 180 w 312"/>
              <a:gd name="T67" fmla="*/ 8 h 8"/>
              <a:gd name="T68" fmla="*/ 180 w 312"/>
              <a:gd name="T69" fmla="*/ 0 h 8"/>
              <a:gd name="T70" fmla="*/ 304 w 312"/>
              <a:gd name="T71" fmla="*/ 4 h 8"/>
              <a:gd name="T72" fmla="*/ 312 w 312"/>
              <a:gd name="T73" fmla="*/ 4 h 8"/>
              <a:gd name="T74" fmla="*/ 260 w 312"/>
              <a:gd name="T75" fmla="*/ 0 h 8"/>
              <a:gd name="T76" fmla="*/ 260 w 312"/>
              <a:gd name="T77" fmla="*/ 8 h 8"/>
              <a:gd name="T78" fmla="*/ 260 w 312"/>
              <a:gd name="T79" fmla="*/ 0 h 8"/>
              <a:gd name="T80" fmla="*/ 192 w 312"/>
              <a:gd name="T81" fmla="*/ 4 h 8"/>
              <a:gd name="T82" fmla="*/ 200 w 312"/>
              <a:gd name="T83" fmla="*/ 4 h 8"/>
              <a:gd name="T84" fmla="*/ 244 w 312"/>
              <a:gd name="T85" fmla="*/ 0 h 8"/>
              <a:gd name="T86" fmla="*/ 244 w 312"/>
              <a:gd name="T87" fmla="*/ 8 h 8"/>
              <a:gd name="T88" fmla="*/ 244 w 312"/>
              <a:gd name="T89" fmla="*/ 0 h 8"/>
              <a:gd name="T90" fmla="*/ 208 w 312"/>
              <a:gd name="T91" fmla="*/ 4 h 8"/>
              <a:gd name="T92" fmla="*/ 216 w 312"/>
              <a:gd name="T93" fmla="*/ 4 h 8"/>
              <a:gd name="T94" fmla="*/ 228 w 312"/>
              <a:gd name="T95" fmla="*/ 0 h 8"/>
              <a:gd name="T96" fmla="*/ 228 w 312"/>
              <a:gd name="T97" fmla="*/ 8 h 8"/>
              <a:gd name="T98" fmla="*/ 228 w 312"/>
              <a:gd name="T9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12" h="8">
                <a:moveTo>
                  <a:pt x="100" y="0"/>
                </a:moveTo>
                <a:cubicBezTo>
                  <a:pt x="97" y="0"/>
                  <a:pt x="96" y="2"/>
                  <a:pt x="96" y="4"/>
                </a:cubicBezTo>
                <a:cubicBezTo>
                  <a:pt x="96" y="6"/>
                  <a:pt x="97" y="8"/>
                  <a:pt x="100" y="8"/>
                </a:cubicBezTo>
                <a:cubicBezTo>
                  <a:pt x="102" y="8"/>
                  <a:pt x="104" y="6"/>
                  <a:pt x="104" y="4"/>
                </a:cubicBezTo>
                <a:cubicBezTo>
                  <a:pt x="104" y="2"/>
                  <a:pt x="102" y="0"/>
                  <a:pt x="100" y="0"/>
                </a:cubicBezTo>
                <a:close/>
                <a:moveTo>
                  <a:pt x="116" y="0"/>
                </a:moveTo>
                <a:cubicBezTo>
                  <a:pt x="113" y="0"/>
                  <a:pt x="112" y="2"/>
                  <a:pt x="112" y="4"/>
                </a:cubicBezTo>
                <a:cubicBezTo>
                  <a:pt x="112" y="6"/>
                  <a:pt x="113" y="8"/>
                  <a:pt x="116" y="8"/>
                </a:cubicBezTo>
                <a:cubicBezTo>
                  <a:pt x="118" y="8"/>
                  <a:pt x="120" y="6"/>
                  <a:pt x="120" y="4"/>
                </a:cubicBezTo>
                <a:cubicBezTo>
                  <a:pt x="120" y="2"/>
                  <a:pt x="118" y="0"/>
                  <a:pt x="116" y="0"/>
                </a:cubicBezTo>
                <a:close/>
                <a:moveTo>
                  <a:pt x="132" y="0"/>
                </a:moveTo>
                <a:cubicBezTo>
                  <a:pt x="129" y="0"/>
                  <a:pt x="128" y="2"/>
                  <a:pt x="128" y="4"/>
                </a:cubicBezTo>
                <a:cubicBezTo>
                  <a:pt x="128" y="6"/>
                  <a:pt x="129" y="8"/>
                  <a:pt x="132" y="8"/>
                </a:cubicBezTo>
                <a:cubicBezTo>
                  <a:pt x="134" y="8"/>
                  <a:pt x="136" y="6"/>
                  <a:pt x="136" y="4"/>
                </a:cubicBezTo>
                <a:cubicBezTo>
                  <a:pt x="136" y="2"/>
                  <a:pt x="134" y="0"/>
                  <a:pt x="132" y="0"/>
                </a:cubicBezTo>
                <a:close/>
                <a:moveTo>
                  <a:pt x="84" y="0"/>
                </a:moveTo>
                <a:cubicBezTo>
                  <a:pt x="81" y="0"/>
                  <a:pt x="80" y="2"/>
                  <a:pt x="80" y="4"/>
                </a:cubicBezTo>
                <a:cubicBezTo>
                  <a:pt x="80" y="6"/>
                  <a:pt x="81" y="8"/>
                  <a:pt x="84" y="8"/>
                </a:cubicBezTo>
                <a:cubicBezTo>
                  <a:pt x="86" y="8"/>
                  <a:pt x="88" y="6"/>
                  <a:pt x="88" y="4"/>
                </a:cubicBezTo>
                <a:cubicBezTo>
                  <a:pt x="88" y="2"/>
                  <a:pt x="86" y="0"/>
                  <a:pt x="84" y="0"/>
                </a:cubicBezTo>
                <a:close/>
                <a:moveTo>
                  <a:pt x="148" y="0"/>
                </a:moveTo>
                <a:cubicBezTo>
                  <a:pt x="145" y="0"/>
                  <a:pt x="144" y="2"/>
                  <a:pt x="144" y="4"/>
                </a:cubicBezTo>
                <a:cubicBezTo>
                  <a:pt x="144" y="6"/>
                  <a:pt x="145" y="8"/>
                  <a:pt x="148" y="8"/>
                </a:cubicBezTo>
                <a:cubicBezTo>
                  <a:pt x="150" y="8"/>
                  <a:pt x="152" y="6"/>
                  <a:pt x="152" y="4"/>
                </a:cubicBezTo>
                <a:cubicBezTo>
                  <a:pt x="152" y="2"/>
                  <a:pt x="150" y="0"/>
                  <a:pt x="148" y="0"/>
                </a:cubicBezTo>
                <a:close/>
                <a:moveTo>
                  <a:pt x="68" y="0"/>
                </a:moveTo>
                <a:cubicBezTo>
                  <a:pt x="65" y="0"/>
                  <a:pt x="64" y="2"/>
                  <a:pt x="64" y="4"/>
                </a:cubicBezTo>
                <a:cubicBezTo>
                  <a:pt x="64" y="6"/>
                  <a:pt x="65" y="8"/>
                  <a:pt x="68" y="8"/>
                </a:cubicBezTo>
                <a:cubicBezTo>
                  <a:pt x="70" y="8"/>
                  <a:pt x="72" y="6"/>
                  <a:pt x="72" y="4"/>
                </a:cubicBezTo>
                <a:cubicBezTo>
                  <a:pt x="72" y="2"/>
                  <a:pt x="70" y="0"/>
                  <a:pt x="68" y="0"/>
                </a:cubicBezTo>
                <a:close/>
                <a:moveTo>
                  <a:pt x="20" y="0"/>
                </a:moveTo>
                <a:cubicBezTo>
                  <a:pt x="17" y="0"/>
                  <a:pt x="16" y="2"/>
                  <a:pt x="16" y="4"/>
                </a:cubicBezTo>
                <a:cubicBezTo>
                  <a:pt x="16" y="6"/>
                  <a:pt x="17" y="8"/>
                  <a:pt x="20" y="8"/>
                </a:cubicBezTo>
                <a:cubicBezTo>
                  <a:pt x="22" y="8"/>
                  <a:pt x="24" y="6"/>
                  <a:pt x="24" y="4"/>
                </a:cubicBezTo>
                <a:cubicBezTo>
                  <a:pt x="24" y="2"/>
                  <a:pt x="22" y="0"/>
                  <a:pt x="20" y="0"/>
                </a:cubicBezTo>
                <a:close/>
                <a:moveTo>
                  <a:pt x="4" y="0"/>
                </a:move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2"/>
                  <a:pt x="6" y="0"/>
                  <a:pt x="4" y="0"/>
                </a:cubicBezTo>
                <a:close/>
                <a:moveTo>
                  <a:pt x="52" y="0"/>
                </a:moveTo>
                <a:cubicBezTo>
                  <a:pt x="49" y="0"/>
                  <a:pt x="48" y="2"/>
                  <a:pt x="48" y="4"/>
                </a:cubicBezTo>
                <a:cubicBezTo>
                  <a:pt x="48" y="6"/>
                  <a:pt x="49" y="8"/>
                  <a:pt x="52" y="8"/>
                </a:cubicBezTo>
                <a:cubicBezTo>
                  <a:pt x="54" y="8"/>
                  <a:pt x="56" y="6"/>
                  <a:pt x="56" y="4"/>
                </a:cubicBezTo>
                <a:cubicBezTo>
                  <a:pt x="56" y="2"/>
                  <a:pt x="54" y="0"/>
                  <a:pt x="52" y="0"/>
                </a:cubicBezTo>
                <a:close/>
                <a:moveTo>
                  <a:pt x="36" y="0"/>
                </a:moveTo>
                <a:cubicBezTo>
                  <a:pt x="33" y="0"/>
                  <a:pt x="32" y="2"/>
                  <a:pt x="32" y="4"/>
                </a:cubicBezTo>
                <a:cubicBezTo>
                  <a:pt x="32" y="6"/>
                  <a:pt x="33" y="8"/>
                  <a:pt x="36" y="8"/>
                </a:cubicBezTo>
                <a:cubicBezTo>
                  <a:pt x="38" y="8"/>
                  <a:pt x="40" y="6"/>
                  <a:pt x="40" y="4"/>
                </a:cubicBezTo>
                <a:cubicBezTo>
                  <a:pt x="40" y="2"/>
                  <a:pt x="38" y="0"/>
                  <a:pt x="36" y="0"/>
                </a:cubicBezTo>
                <a:close/>
                <a:moveTo>
                  <a:pt x="164" y="0"/>
                </a:moveTo>
                <a:cubicBezTo>
                  <a:pt x="161" y="0"/>
                  <a:pt x="160" y="2"/>
                  <a:pt x="160" y="4"/>
                </a:cubicBezTo>
                <a:cubicBezTo>
                  <a:pt x="160" y="6"/>
                  <a:pt x="161" y="8"/>
                  <a:pt x="164" y="8"/>
                </a:cubicBezTo>
                <a:cubicBezTo>
                  <a:pt x="166" y="8"/>
                  <a:pt x="168" y="6"/>
                  <a:pt x="168" y="4"/>
                </a:cubicBezTo>
                <a:cubicBezTo>
                  <a:pt x="168" y="2"/>
                  <a:pt x="166" y="0"/>
                  <a:pt x="164" y="0"/>
                </a:cubicBezTo>
                <a:close/>
                <a:moveTo>
                  <a:pt x="276" y="0"/>
                </a:moveTo>
                <a:cubicBezTo>
                  <a:pt x="273" y="0"/>
                  <a:pt x="272" y="2"/>
                  <a:pt x="272" y="4"/>
                </a:cubicBezTo>
                <a:cubicBezTo>
                  <a:pt x="272" y="6"/>
                  <a:pt x="273" y="8"/>
                  <a:pt x="276" y="8"/>
                </a:cubicBezTo>
                <a:cubicBezTo>
                  <a:pt x="278" y="8"/>
                  <a:pt x="280" y="6"/>
                  <a:pt x="280" y="4"/>
                </a:cubicBezTo>
                <a:cubicBezTo>
                  <a:pt x="280" y="2"/>
                  <a:pt x="278" y="0"/>
                  <a:pt x="276" y="0"/>
                </a:cubicBezTo>
                <a:close/>
                <a:moveTo>
                  <a:pt x="292" y="0"/>
                </a:moveTo>
                <a:cubicBezTo>
                  <a:pt x="289" y="0"/>
                  <a:pt x="288" y="2"/>
                  <a:pt x="288" y="4"/>
                </a:cubicBezTo>
                <a:cubicBezTo>
                  <a:pt x="288" y="6"/>
                  <a:pt x="289" y="8"/>
                  <a:pt x="292" y="8"/>
                </a:cubicBezTo>
                <a:cubicBezTo>
                  <a:pt x="294" y="8"/>
                  <a:pt x="296" y="6"/>
                  <a:pt x="296" y="4"/>
                </a:cubicBezTo>
                <a:cubicBezTo>
                  <a:pt x="296" y="2"/>
                  <a:pt x="294" y="0"/>
                  <a:pt x="292" y="0"/>
                </a:cubicBezTo>
                <a:close/>
                <a:moveTo>
                  <a:pt x="180" y="0"/>
                </a:moveTo>
                <a:cubicBezTo>
                  <a:pt x="177" y="0"/>
                  <a:pt x="176" y="2"/>
                  <a:pt x="176" y="4"/>
                </a:cubicBezTo>
                <a:cubicBezTo>
                  <a:pt x="176" y="6"/>
                  <a:pt x="177" y="8"/>
                  <a:pt x="180" y="8"/>
                </a:cubicBezTo>
                <a:cubicBezTo>
                  <a:pt x="182" y="8"/>
                  <a:pt x="184" y="6"/>
                  <a:pt x="184" y="4"/>
                </a:cubicBezTo>
                <a:cubicBezTo>
                  <a:pt x="184" y="2"/>
                  <a:pt x="182" y="0"/>
                  <a:pt x="180" y="0"/>
                </a:cubicBezTo>
                <a:close/>
                <a:moveTo>
                  <a:pt x="308" y="0"/>
                </a:moveTo>
                <a:cubicBezTo>
                  <a:pt x="305" y="0"/>
                  <a:pt x="304" y="2"/>
                  <a:pt x="304" y="4"/>
                </a:cubicBezTo>
                <a:cubicBezTo>
                  <a:pt x="304" y="6"/>
                  <a:pt x="305" y="8"/>
                  <a:pt x="308" y="8"/>
                </a:cubicBezTo>
                <a:cubicBezTo>
                  <a:pt x="310" y="8"/>
                  <a:pt x="312" y="6"/>
                  <a:pt x="312" y="4"/>
                </a:cubicBezTo>
                <a:cubicBezTo>
                  <a:pt x="312" y="2"/>
                  <a:pt x="310" y="0"/>
                  <a:pt x="308" y="0"/>
                </a:cubicBezTo>
                <a:close/>
                <a:moveTo>
                  <a:pt x="260" y="0"/>
                </a:moveTo>
                <a:cubicBezTo>
                  <a:pt x="257" y="0"/>
                  <a:pt x="256" y="2"/>
                  <a:pt x="256" y="4"/>
                </a:cubicBezTo>
                <a:cubicBezTo>
                  <a:pt x="256" y="6"/>
                  <a:pt x="257" y="8"/>
                  <a:pt x="260" y="8"/>
                </a:cubicBezTo>
                <a:cubicBezTo>
                  <a:pt x="262" y="8"/>
                  <a:pt x="264" y="6"/>
                  <a:pt x="264" y="4"/>
                </a:cubicBezTo>
                <a:cubicBezTo>
                  <a:pt x="264" y="2"/>
                  <a:pt x="262" y="0"/>
                  <a:pt x="260" y="0"/>
                </a:cubicBezTo>
                <a:close/>
                <a:moveTo>
                  <a:pt x="196" y="0"/>
                </a:moveTo>
                <a:cubicBezTo>
                  <a:pt x="193" y="0"/>
                  <a:pt x="192" y="2"/>
                  <a:pt x="192" y="4"/>
                </a:cubicBezTo>
                <a:cubicBezTo>
                  <a:pt x="192" y="6"/>
                  <a:pt x="193" y="8"/>
                  <a:pt x="196" y="8"/>
                </a:cubicBezTo>
                <a:cubicBezTo>
                  <a:pt x="198" y="8"/>
                  <a:pt x="200" y="6"/>
                  <a:pt x="200" y="4"/>
                </a:cubicBezTo>
                <a:cubicBezTo>
                  <a:pt x="200" y="2"/>
                  <a:pt x="198" y="0"/>
                  <a:pt x="196" y="0"/>
                </a:cubicBezTo>
                <a:close/>
                <a:moveTo>
                  <a:pt x="244" y="0"/>
                </a:moveTo>
                <a:cubicBezTo>
                  <a:pt x="241" y="0"/>
                  <a:pt x="240" y="2"/>
                  <a:pt x="240" y="4"/>
                </a:cubicBezTo>
                <a:cubicBezTo>
                  <a:pt x="240" y="6"/>
                  <a:pt x="241" y="8"/>
                  <a:pt x="244" y="8"/>
                </a:cubicBezTo>
                <a:cubicBezTo>
                  <a:pt x="246" y="8"/>
                  <a:pt x="248" y="6"/>
                  <a:pt x="248" y="4"/>
                </a:cubicBezTo>
                <a:cubicBezTo>
                  <a:pt x="248" y="2"/>
                  <a:pt x="246" y="0"/>
                  <a:pt x="244" y="0"/>
                </a:cubicBezTo>
                <a:close/>
                <a:moveTo>
                  <a:pt x="212" y="0"/>
                </a:moveTo>
                <a:cubicBezTo>
                  <a:pt x="209" y="0"/>
                  <a:pt x="208" y="2"/>
                  <a:pt x="208" y="4"/>
                </a:cubicBezTo>
                <a:cubicBezTo>
                  <a:pt x="208" y="6"/>
                  <a:pt x="209" y="8"/>
                  <a:pt x="212" y="8"/>
                </a:cubicBezTo>
                <a:cubicBezTo>
                  <a:pt x="214" y="8"/>
                  <a:pt x="216" y="6"/>
                  <a:pt x="216" y="4"/>
                </a:cubicBezTo>
                <a:cubicBezTo>
                  <a:pt x="216" y="2"/>
                  <a:pt x="214" y="0"/>
                  <a:pt x="212" y="0"/>
                </a:cubicBezTo>
                <a:close/>
                <a:moveTo>
                  <a:pt x="228" y="0"/>
                </a:moveTo>
                <a:cubicBezTo>
                  <a:pt x="225" y="0"/>
                  <a:pt x="224" y="2"/>
                  <a:pt x="224" y="4"/>
                </a:cubicBezTo>
                <a:cubicBezTo>
                  <a:pt x="224" y="6"/>
                  <a:pt x="225" y="8"/>
                  <a:pt x="228" y="8"/>
                </a:cubicBezTo>
                <a:cubicBezTo>
                  <a:pt x="230" y="8"/>
                  <a:pt x="232" y="6"/>
                  <a:pt x="232" y="4"/>
                </a:cubicBezTo>
                <a:cubicBezTo>
                  <a:pt x="232" y="2"/>
                  <a:pt x="230" y="0"/>
                  <a:pt x="22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Freeform 1145">
            <a:extLst>
              <a:ext uri="{FF2B5EF4-FFF2-40B4-BE49-F238E27FC236}">
                <a16:creationId xmlns:a16="http://schemas.microsoft.com/office/drawing/2014/main" id="{05DFAA51-753F-24F5-9274-4C6FFC1AE8EA}"/>
              </a:ext>
            </a:extLst>
          </p:cNvPr>
          <p:cNvSpPr>
            <a:spLocks noEditPoints="1"/>
          </p:cNvSpPr>
          <p:nvPr/>
        </p:nvSpPr>
        <p:spPr bwMode="auto">
          <a:xfrm>
            <a:off x="2058988" y="3781879"/>
            <a:ext cx="887413" cy="25400"/>
          </a:xfrm>
          <a:custGeom>
            <a:avLst/>
            <a:gdLst>
              <a:gd name="T0" fmla="*/ 64 w 280"/>
              <a:gd name="T1" fmla="*/ 4 h 8"/>
              <a:gd name="T2" fmla="*/ 72 w 280"/>
              <a:gd name="T3" fmla="*/ 4 h 8"/>
              <a:gd name="T4" fmla="*/ 84 w 280"/>
              <a:gd name="T5" fmla="*/ 0 h 8"/>
              <a:gd name="T6" fmla="*/ 84 w 280"/>
              <a:gd name="T7" fmla="*/ 8 h 8"/>
              <a:gd name="T8" fmla="*/ 84 w 280"/>
              <a:gd name="T9" fmla="*/ 0 h 8"/>
              <a:gd name="T10" fmla="*/ 112 w 280"/>
              <a:gd name="T11" fmla="*/ 4 h 8"/>
              <a:gd name="T12" fmla="*/ 120 w 280"/>
              <a:gd name="T13" fmla="*/ 4 h 8"/>
              <a:gd name="T14" fmla="*/ 100 w 280"/>
              <a:gd name="T15" fmla="*/ 0 h 8"/>
              <a:gd name="T16" fmla="*/ 100 w 280"/>
              <a:gd name="T17" fmla="*/ 8 h 8"/>
              <a:gd name="T18" fmla="*/ 100 w 280"/>
              <a:gd name="T19" fmla="*/ 0 h 8"/>
              <a:gd name="T20" fmla="*/ 32 w 280"/>
              <a:gd name="T21" fmla="*/ 4 h 8"/>
              <a:gd name="T22" fmla="*/ 40 w 280"/>
              <a:gd name="T23" fmla="*/ 4 h 8"/>
              <a:gd name="T24" fmla="*/ 4 w 280"/>
              <a:gd name="T25" fmla="*/ 0 h 8"/>
              <a:gd name="T26" fmla="*/ 4 w 280"/>
              <a:gd name="T27" fmla="*/ 8 h 8"/>
              <a:gd name="T28" fmla="*/ 4 w 280"/>
              <a:gd name="T29" fmla="*/ 0 h 8"/>
              <a:gd name="T30" fmla="*/ 16 w 280"/>
              <a:gd name="T31" fmla="*/ 4 h 8"/>
              <a:gd name="T32" fmla="*/ 24 w 280"/>
              <a:gd name="T33" fmla="*/ 4 h 8"/>
              <a:gd name="T34" fmla="*/ 52 w 280"/>
              <a:gd name="T35" fmla="*/ 0 h 8"/>
              <a:gd name="T36" fmla="*/ 52 w 280"/>
              <a:gd name="T37" fmla="*/ 8 h 8"/>
              <a:gd name="T38" fmla="*/ 52 w 280"/>
              <a:gd name="T39" fmla="*/ 0 h 8"/>
              <a:gd name="T40" fmla="*/ 128 w 280"/>
              <a:gd name="T41" fmla="*/ 4 h 8"/>
              <a:gd name="T42" fmla="*/ 136 w 280"/>
              <a:gd name="T43" fmla="*/ 4 h 8"/>
              <a:gd name="T44" fmla="*/ 260 w 280"/>
              <a:gd name="T45" fmla="*/ 0 h 8"/>
              <a:gd name="T46" fmla="*/ 260 w 280"/>
              <a:gd name="T47" fmla="*/ 8 h 8"/>
              <a:gd name="T48" fmla="*/ 260 w 280"/>
              <a:gd name="T49" fmla="*/ 0 h 8"/>
              <a:gd name="T50" fmla="*/ 144 w 280"/>
              <a:gd name="T51" fmla="*/ 4 h 8"/>
              <a:gd name="T52" fmla="*/ 152 w 280"/>
              <a:gd name="T53" fmla="*/ 4 h 8"/>
              <a:gd name="T54" fmla="*/ 244 w 280"/>
              <a:gd name="T55" fmla="*/ 0 h 8"/>
              <a:gd name="T56" fmla="*/ 244 w 280"/>
              <a:gd name="T57" fmla="*/ 8 h 8"/>
              <a:gd name="T58" fmla="*/ 244 w 280"/>
              <a:gd name="T59" fmla="*/ 0 h 8"/>
              <a:gd name="T60" fmla="*/ 272 w 280"/>
              <a:gd name="T61" fmla="*/ 4 h 8"/>
              <a:gd name="T62" fmla="*/ 280 w 280"/>
              <a:gd name="T63" fmla="*/ 4 h 8"/>
              <a:gd name="T64" fmla="*/ 228 w 280"/>
              <a:gd name="T65" fmla="*/ 0 h 8"/>
              <a:gd name="T66" fmla="*/ 228 w 280"/>
              <a:gd name="T67" fmla="*/ 8 h 8"/>
              <a:gd name="T68" fmla="*/ 228 w 280"/>
              <a:gd name="T69" fmla="*/ 0 h 8"/>
              <a:gd name="T70" fmla="*/ 176 w 280"/>
              <a:gd name="T71" fmla="*/ 4 h 8"/>
              <a:gd name="T72" fmla="*/ 184 w 280"/>
              <a:gd name="T73" fmla="*/ 4 h 8"/>
              <a:gd name="T74" fmla="*/ 164 w 280"/>
              <a:gd name="T75" fmla="*/ 0 h 8"/>
              <a:gd name="T76" fmla="*/ 164 w 280"/>
              <a:gd name="T77" fmla="*/ 8 h 8"/>
              <a:gd name="T78" fmla="*/ 164 w 280"/>
              <a:gd name="T79" fmla="*/ 0 h 8"/>
              <a:gd name="T80" fmla="*/ 192 w 280"/>
              <a:gd name="T81" fmla="*/ 4 h 8"/>
              <a:gd name="T82" fmla="*/ 200 w 280"/>
              <a:gd name="T83" fmla="*/ 4 h 8"/>
              <a:gd name="T84" fmla="*/ 212 w 280"/>
              <a:gd name="T85" fmla="*/ 0 h 8"/>
              <a:gd name="T86" fmla="*/ 212 w 280"/>
              <a:gd name="T87" fmla="*/ 8 h 8"/>
              <a:gd name="T88" fmla="*/ 212 w 280"/>
              <a:gd name="T8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0" h="8">
                <a:moveTo>
                  <a:pt x="68" y="0"/>
                </a:moveTo>
                <a:cubicBezTo>
                  <a:pt x="66" y="0"/>
                  <a:pt x="64" y="2"/>
                  <a:pt x="64" y="4"/>
                </a:cubicBezTo>
                <a:cubicBezTo>
                  <a:pt x="64" y="6"/>
                  <a:pt x="66" y="8"/>
                  <a:pt x="68" y="8"/>
                </a:cubicBezTo>
                <a:cubicBezTo>
                  <a:pt x="70" y="8"/>
                  <a:pt x="72" y="6"/>
                  <a:pt x="72" y="4"/>
                </a:cubicBezTo>
                <a:cubicBezTo>
                  <a:pt x="72" y="2"/>
                  <a:pt x="70" y="0"/>
                  <a:pt x="68" y="0"/>
                </a:cubicBezTo>
                <a:close/>
                <a:moveTo>
                  <a:pt x="84" y="0"/>
                </a:moveTo>
                <a:cubicBezTo>
                  <a:pt x="82" y="0"/>
                  <a:pt x="80" y="2"/>
                  <a:pt x="80" y="4"/>
                </a:cubicBezTo>
                <a:cubicBezTo>
                  <a:pt x="80" y="6"/>
                  <a:pt x="82" y="8"/>
                  <a:pt x="84" y="8"/>
                </a:cubicBezTo>
                <a:cubicBezTo>
                  <a:pt x="86" y="8"/>
                  <a:pt x="88" y="6"/>
                  <a:pt x="88" y="4"/>
                </a:cubicBezTo>
                <a:cubicBezTo>
                  <a:pt x="88" y="2"/>
                  <a:pt x="86" y="0"/>
                  <a:pt x="84" y="0"/>
                </a:cubicBezTo>
                <a:close/>
                <a:moveTo>
                  <a:pt x="116" y="0"/>
                </a:moveTo>
                <a:cubicBezTo>
                  <a:pt x="114" y="0"/>
                  <a:pt x="112" y="2"/>
                  <a:pt x="112" y="4"/>
                </a:cubicBezTo>
                <a:cubicBezTo>
                  <a:pt x="112" y="6"/>
                  <a:pt x="114" y="8"/>
                  <a:pt x="116" y="8"/>
                </a:cubicBezTo>
                <a:cubicBezTo>
                  <a:pt x="118" y="8"/>
                  <a:pt x="120" y="6"/>
                  <a:pt x="120" y="4"/>
                </a:cubicBezTo>
                <a:cubicBezTo>
                  <a:pt x="120" y="2"/>
                  <a:pt x="118" y="0"/>
                  <a:pt x="116" y="0"/>
                </a:cubicBezTo>
                <a:close/>
                <a:moveTo>
                  <a:pt x="100" y="0"/>
                </a:moveTo>
                <a:cubicBezTo>
                  <a:pt x="98" y="0"/>
                  <a:pt x="96" y="2"/>
                  <a:pt x="96" y="4"/>
                </a:cubicBezTo>
                <a:cubicBezTo>
                  <a:pt x="96" y="6"/>
                  <a:pt x="98" y="8"/>
                  <a:pt x="100" y="8"/>
                </a:cubicBezTo>
                <a:cubicBezTo>
                  <a:pt x="102" y="8"/>
                  <a:pt x="104" y="6"/>
                  <a:pt x="104" y="4"/>
                </a:cubicBezTo>
                <a:cubicBezTo>
                  <a:pt x="104" y="2"/>
                  <a:pt x="102" y="0"/>
                  <a:pt x="100" y="0"/>
                </a:cubicBezTo>
                <a:close/>
                <a:moveTo>
                  <a:pt x="36" y="0"/>
                </a:moveTo>
                <a:cubicBezTo>
                  <a:pt x="34" y="0"/>
                  <a:pt x="32" y="2"/>
                  <a:pt x="32" y="4"/>
                </a:cubicBezTo>
                <a:cubicBezTo>
                  <a:pt x="32" y="6"/>
                  <a:pt x="34" y="8"/>
                  <a:pt x="36" y="8"/>
                </a:cubicBezTo>
                <a:cubicBezTo>
                  <a:pt x="38" y="8"/>
                  <a:pt x="40" y="6"/>
                  <a:pt x="40" y="4"/>
                </a:cubicBezTo>
                <a:cubicBezTo>
                  <a:pt x="40" y="2"/>
                  <a:pt x="38" y="0"/>
                  <a:pt x="36" y="0"/>
                </a:cubicBezTo>
                <a:close/>
                <a:moveTo>
                  <a:pt x="4" y="0"/>
                </a:move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2"/>
                  <a:pt x="6" y="0"/>
                  <a:pt x="4" y="0"/>
                </a:cubicBezTo>
                <a:close/>
                <a:moveTo>
                  <a:pt x="20" y="0"/>
                </a:moveTo>
                <a:cubicBezTo>
                  <a:pt x="18" y="0"/>
                  <a:pt x="16" y="2"/>
                  <a:pt x="16" y="4"/>
                </a:cubicBezTo>
                <a:cubicBezTo>
                  <a:pt x="16" y="6"/>
                  <a:pt x="18" y="8"/>
                  <a:pt x="20" y="8"/>
                </a:cubicBezTo>
                <a:cubicBezTo>
                  <a:pt x="22" y="8"/>
                  <a:pt x="24" y="6"/>
                  <a:pt x="24" y="4"/>
                </a:cubicBezTo>
                <a:cubicBezTo>
                  <a:pt x="24" y="2"/>
                  <a:pt x="22" y="0"/>
                  <a:pt x="20" y="0"/>
                </a:cubicBezTo>
                <a:close/>
                <a:moveTo>
                  <a:pt x="52" y="0"/>
                </a:moveTo>
                <a:cubicBezTo>
                  <a:pt x="50" y="0"/>
                  <a:pt x="48" y="2"/>
                  <a:pt x="48" y="4"/>
                </a:cubicBezTo>
                <a:cubicBezTo>
                  <a:pt x="48" y="6"/>
                  <a:pt x="50" y="8"/>
                  <a:pt x="52" y="8"/>
                </a:cubicBezTo>
                <a:cubicBezTo>
                  <a:pt x="54" y="8"/>
                  <a:pt x="56" y="6"/>
                  <a:pt x="56" y="4"/>
                </a:cubicBezTo>
                <a:cubicBezTo>
                  <a:pt x="56" y="2"/>
                  <a:pt x="54" y="0"/>
                  <a:pt x="52" y="0"/>
                </a:cubicBezTo>
                <a:close/>
                <a:moveTo>
                  <a:pt x="132" y="0"/>
                </a:moveTo>
                <a:cubicBezTo>
                  <a:pt x="130" y="0"/>
                  <a:pt x="128" y="2"/>
                  <a:pt x="128" y="4"/>
                </a:cubicBezTo>
                <a:cubicBezTo>
                  <a:pt x="128" y="6"/>
                  <a:pt x="130" y="8"/>
                  <a:pt x="132" y="8"/>
                </a:cubicBezTo>
                <a:cubicBezTo>
                  <a:pt x="134" y="8"/>
                  <a:pt x="136" y="6"/>
                  <a:pt x="136" y="4"/>
                </a:cubicBezTo>
                <a:cubicBezTo>
                  <a:pt x="136" y="2"/>
                  <a:pt x="134" y="0"/>
                  <a:pt x="132" y="0"/>
                </a:cubicBezTo>
                <a:close/>
                <a:moveTo>
                  <a:pt x="260" y="0"/>
                </a:moveTo>
                <a:cubicBezTo>
                  <a:pt x="258" y="0"/>
                  <a:pt x="256" y="2"/>
                  <a:pt x="256" y="4"/>
                </a:cubicBezTo>
                <a:cubicBezTo>
                  <a:pt x="256" y="6"/>
                  <a:pt x="258" y="8"/>
                  <a:pt x="260" y="8"/>
                </a:cubicBezTo>
                <a:cubicBezTo>
                  <a:pt x="262" y="8"/>
                  <a:pt x="264" y="6"/>
                  <a:pt x="264" y="4"/>
                </a:cubicBezTo>
                <a:cubicBezTo>
                  <a:pt x="264" y="2"/>
                  <a:pt x="262" y="0"/>
                  <a:pt x="260" y="0"/>
                </a:cubicBezTo>
                <a:close/>
                <a:moveTo>
                  <a:pt x="148" y="0"/>
                </a:moveTo>
                <a:cubicBezTo>
                  <a:pt x="146" y="0"/>
                  <a:pt x="144" y="2"/>
                  <a:pt x="144" y="4"/>
                </a:cubicBezTo>
                <a:cubicBezTo>
                  <a:pt x="144" y="6"/>
                  <a:pt x="146" y="8"/>
                  <a:pt x="148" y="8"/>
                </a:cubicBezTo>
                <a:cubicBezTo>
                  <a:pt x="150" y="8"/>
                  <a:pt x="152" y="6"/>
                  <a:pt x="152" y="4"/>
                </a:cubicBezTo>
                <a:cubicBezTo>
                  <a:pt x="152" y="2"/>
                  <a:pt x="150" y="0"/>
                  <a:pt x="148" y="0"/>
                </a:cubicBezTo>
                <a:close/>
                <a:moveTo>
                  <a:pt x="244" y="0"/>
                </a:moveTo>
                <a:cubicBezTo>
                  <a:pt x="242" y="0"/>
                  <a:pt x="240" y="2"/>
                  <a:pt x="240" y="4"/>
                </a:cubicBezTo>
                <a:cubicBezTo>
                  <a:pt x="240" y="6"/>
                  <a:pt x="242" y="8"/>
                  <a:pt x="244" y="8"/>
                </a:cubicBezTo>
                <a:cubicBezTo>
                  <a:pt x="246" y="8"/>
                  <a:pt x="248" y="6"/>
                  <a:pt x="248" y="4"/>
                </a:cubicBezTo>
                <a:cubicBezTo>
                  <a:pt x="248" y="2"/>
                  <a:pt x="246" y="0"/>
                  <a:pt x="244" y="0"/>
                </a:cubicBezTo>
                <a:close/>
                <a:moveTo>
                  <a:pt x="276" y="0"/>
                </a:moveTo>
                <a:cubicBezTo>
                  <a:pt x="274" y="0"/>
                  <a:pt x="272" y="2"/>
                  <a:pt x="272" y="4"/>
                </a:cubicBezTo>
                <a:cubicBezTo>
                  <a:pt x="272" y="6"/>
                  <a:pt x="274" y="8"/>
                  <a:pt x="276" y="8"/>
                </a:cubicBezTo>
                <a:cubicBezTo>
                  <a:pt x="278" y="8"/>
                  <a:pt x="280" y="6"/>
                  <a:pt x="280" y="4"/>
                </a:cubicBezTo>
                <a:cubicBezTo>
                  <a:pt x="280" y="2"/>
                  <a:pt x="278" y="0"/>
                  <a:pt x="276" y="0"/>
                </a:cubicBezTo>
                <a:close/>
                <a:moveTo>
                  <a:pt x="228" y="0"/>
                </a:moveTo>
                <a:cubicBezTo>
                  <a:pt x="226" y="0"/>
                  <a:pt x="224" y="2"/>
                  <a:pt x="224" y="4"/>
                </a:cubicBezTo>
                <a:cubicBezTo>
                  <a:pt x="224" y="6"/>
                  <a:pt x="226" y="8"/>
                  <a:pt x="228" y="8"/>
                </a:cubicBezTo>
                <a:cubicBezTo>
                  <a:pt x="230" y="8"/>
                  <a:pt x="232" y="6"/>
                  <a:pt x="232" y="4"/>
                </a:cubicBezTo>
                <a:cubicBezTo>
                  <a:pt x="232" y="2"/>
                  <a:pt x="230" y="0"/>
                  <a:pt x="228" y="0"/>
                </a:cubicBezTo>
                <a:close/>
                <a:moveTo>
                  <a:pt x="180" y="0"/>
                </a:moveTo>
                <a:cubicBezTo>
                  <a:pt x="178" y="0"/>
                  <a:pt x="176" y="2"/>
                  <a:pt x="176" y="4"/>
                </a:cubicBezTo>
                <a:cubicBezTo>
                  <a:pt x="176" y="6"/>
                  <a:pt x="178" y="8"/>
                  <a:pt x="180" y="8"/>
                </a:cubicBezTo>
                <a:cubicBezTo>
                  <a:pt x="182" y="8"/>
                  <a:pt x="184" y="6"/>
                  <a:pt x="184" y="4"/>
                </a:cubicBezTo>
                <a:cubicBezTo>
                  <a:pt x="184" y="2"/>
                  <a:pt x="182" y="0"/>
                  <a:pt x="180" y="0"/>
                </a:cubicBezTo>
                <a:close/>
                <a:moveTo>
                  <a:pt x="164" y="0"/>
                </a:moveTo>
                <a:cubicBezTo>
                  <a:pt x="162" y="0"/>
                  <a:pt x="160" y="2"/>
                  <a:pt x="160" y="4"/>
                </a:cubicBezTo>
                <a:cubicBezTo>
                  <a:pt x="160" y="6"/>
                  <a:pt x="162" y="8"/>
                  <a:pt x="164" y="8"/>
                </a:cubicBezTo>
                <a:cubicBezTo>
                  <a:pt x="166" y="8"/>
                  <a:pt x="168" y="6"/>
                  <a:pt x="168" y="4"/>
                </a:cubicBezTo>
                <a:cubicBezTo>
                  <a:pt x="168" y="2"/>
                  <a:pt x="166" y="0"/>
                  <a:pt x="164" y="0"/>
                </a:cubicBezTo>
                <a:close/>
                <a:moveTo>
                  <a:pt x="196" y="0"/>
                </a:moveTo>
                <a:cubicBezTo>
                  <a:pt x="194" y="0"/>
                  <a:pt x="192" y="2"/>
                  <a:pt x="192" y="4"/>
                </a:cubicBezTo>
                <a:cubicBezTo>
                  <a:pt x="192" y="6"/>
                  <a:pt x="194" y="8"/>
                  <a:pt x="196" y="8"/>
                </a:cubicBezTo>
                <a:cubicBezTo>
                  <a:pt x="198" y="8"/>
                  <a:pt x="200" y="6"/>
                  <a:pt x="200" y="4"/>
                </a:cubicBezTo>
                <a:cubicBezTo>
                  <a:pt x="200" y="2"/>
                  <a:pt x="198" y="0"/>
                  <a:pt x="196" y="0"/>
                </a:cubicBezTo>
                <a:close/>
                <a:moveTo>
                  <a:pt x="212" y="0"/>
                </a:moveTo>
                <a:cubicBezTo>
                  <a:pt x="210" y="0"/>
                  <a:pt x="208" y="2"/>
                  <a:pt x="208" y="4"/>
                </a:cubicBezTo>
                <a:cubicBezTo>
                  <a:pt x="208" y="6"/>
                  <a:pt x="210" y="8"/>
                  <a:pt x="212" y="8"/>
                </a:cubicBezTo>
                <a:cubicBezTo>
                  <a:pt x="214" y="8"/>
                  <a:pt x="216" y="6"/>
                  <a:pt x="216" y="4"/>
                </a:cubicBezTo>
                <a:cubicBezTo>
                  <a:pt x="216" y="2"/>
                  <a:pt x="214" y="0"/>
                  <a:pt x="21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Freeform 1146">
            <a:extLst>
              <a:ext uri="{FF2B5EF4-FFF2-40B4-BE49-F238E27FC236}">
                <a16:creationId xmlns:a16="http://schemas.microsoft.com/office/drawing/2014/main" id="{F4D975E7-D85F-5442-671D-802FE702FA4F}"/>
              </a:ext>
            </a:extLst>
          </p:cNvPr>
          <p:cNvSpPr>
            <a:spLocks noEditPoints="1"/>
          </p:cNvSpPr>
          <p:nvPr/>
        </p:nvSpPr>
        <p:spPr bwMode="auto">
          <a:xfrm>
            <a:off x="1782763" y="4816929"/>
            <a:ext cx="989013" cy="25400"/>
          </a:xfrm>
          <a:custGeom>
            <a:avLst/>
            <a:gdLst>
              <a:gd name="T0" fmla="*/ 96 w 312"/>
              <a:gd name="T1" fmla="*/ 4 h 8"/>
              <a:gd name="T2" fmla="*/ 104 w 312"/>
              <a:gd name="T3" fmla="*/ 4 h 8"/>
              <a:gd name="T4" fmla="*/ 84 w 312"/>
              <a:gd name="T5" fmla="*/ 0 h 8"/>
              <a:gd name="T6" fmla="*/ 84 w 312"/>
              <a:gd name="T7" fmla="*/ 8 h 8"/>
              <a:gd name="T8" fmla="*/ 84 w 312"/>
              <a:gd name="T9" fmla="*/ 0 h 8"/>
              <a:gd name="T10" fmla="*/ 112 w 312"/>
              <a:gd name="T11" fmla="*/ 4 h 8"/>
              <a:gd name="T12" fmla="*/ 120 w 312"/>
              <a:gd name="T13" fmla="*/ 4 h 8"/>
              <a:gd name="T14" fmla="*/ 132 w 312"/>
              <a:gd name="T15" fmla="*/ 0 h 8"/>
              <a:gd name="T16" fmla="*/ 132 w 312"/>
              <a:gd name="T17" fmla="*/ 8 h 8"/>
              <a:gd name="T18" fmla="*/ 132 w 312"/>
              <a:gd name="T19" fmla="*/ 0 h 8"/>
              <a:gd name="T20" fmla="*/ 32 w 312"/>
              <a:gd name="T21" fmla="*/ 4 h 8"/>
              <a:gd name="T22" fmla="*/ 40 w 312"/>
              <a:gd name="T23" fmla="*/ 4 h 8"/>
              <a:gd name="T24" fmla="*/ 20 w 312"/>
              <a:gd name="T25" fmla="*/ 0 h 8"/>
              <a:gd name="T26" fmla="*/ 20 w 312"/>
              <a:gd name="T27" fmla="*/ 8 h 8"/>
              <a:gd name="T28" fmla="*/ 20 w 312"/>
              <a:gd name="T29" fmla="*/ 0 h 8"/>
              <a:gd name="T30" fmla="*/ 0 w 312"/>
              <a:gd name="T31" fmla="*/ 4 h 8"/>
              <a:gd name="T32" fmla="*/ 8 w 312"/>
              <a:gd name="T33" fmla="*/ 4 h 8"/>
              <a:gd name="T34" fmla="*/ 52 w 312"/>
              <a:gd name="T35" fmla="*/ 0 h 8"/>
              <a:gd name="T36" fmla="*/ 52 w 312"/>
              <a:gd name="T37" fmla="*/ 8 h 8"/>
              <a:gd name="T38" fmla="*/ 52 w 312"/>
              <a:gd name="T39" fmla="*/ 0 h 8"/>
              <a:gd name="T40" fmla="*/ 64 w 312"/>
              <a:gd name="T41" fmla="*/ 4 h 8"/>
              <a:gd name="T42" fmla="*/ 72 w 312"/>
              <a:gd name="T43" fmla="*/ 4 h 8"/>
              <a:gd name="T44" fmla="*/ 148 w 312"/>
              <a:gd name="T45" fmla="*/ 0 h 8"/>
              <a:gd name="T46" fmla="*/ 148 w 312"/>
              <a:gd name="T47" fmla="*/ 8 h 8"/>
              <a:gd name="T48" fmla="*/ 148 w 312"/>
              <a:gd name="T49" fmla="*/ 0 h 8"/>
              <a:gd name="T50" fmla="*/ 192 w 312"/>
              <a:gd name="T51" fmla="*/ 4 h 8"/>
              <a:gd name="T52" fmla="*/ 200 w 312"/>
              <a:gd name="T53" fmla="*/ 4 h 8"/>
              <a:gd name="T54" fmla="*/ 276 w 312"/>
              <a:gd name="T55" fmla="*/ 0 h 8"/>
              <a:gd name="T56" fmla="*/ 276 w 312"/>
              <a:gd name="T57" fmla="*/ 8 h 8"/>
              <a:gd name="T58" fmla="*/ 276 w 312"/>
              <a:gd name="T59" fmla="*/ 0 h 8"/>
              <a:gd name="T60" fmla="*/ 160 w 312"/>
              <a:gd name="T61" fmla="*/ 4 h 8"/>
              <a:gd name="T62" fmla="*/ 168 w 312"/>
              <a:gd name="T63" fmla="*/ 4 h 8"/>
              <a:gd name="T64" fmla="*/ 292 w 312"/>
              <a:gd name="T65" fmla="*/ 0 h 8"/>
              <a:gd name="T66" fmla="*/ 292 w 312"/>
              <a:gd name="T67" fmla="*/ 8 h 8"/>
              <a:gd name="T68" fmla="*/ 292 w 312"/>
              <a:gd name="T69" fmla="*/ 0 h 8"/>
              <a:gd name="T70" fmla="*/ 304 w 312"/>
              <a:gd name="T71" fmla="*/ 4 h 8"/>
              <a:gd name="T72" fmla="*/ 312 w 312"/>
              <a:gd name="T73" fmla="*/ 4 h 8"/>
              <a:gd name="T74" fmla="*/ 260 w 312"/>
              <a:gd name="T75" fmla="*/ 0 h 8"/>
              <a:gd name="T76" fmla="*/ 260 w 312"/>
              <a:gd name="T77" fmla="*/ 8 h 8"/>
              <a:gd name="T78" fmla="*/ 260 w 312"/>
              <a:gd name="T79" fmla="*/ 0 h 8"/>
              <a:gd name="T80" fmla="*/ 240 w 312"/>
              <a:gd name="T81" fmla="*/ 4 h 8"/>
              <a:gd name="T82" fmla="*/ 248 w 312"/>
              <a:gd name="T83" fmla="*/ 4 h 8"/>
              <a:gd name="T84" fmla="*/ 212 w 312"/>
              <a:gd name="T85" fmla="*/ 0 h 8"/>
              <a:gd name="T86" fmla="*/ 212 w 312"/>
              <a:gd name="T87" fmla="*/ 8 h 8"/>
              <a:gd name="T88" fmla="*/ 212 w 312"/>
              <a:gd name="T89" fmla="*/ 0 h 8"/>
              <a:gd name="T90" fmla="*/ 176 w 312"/>
              <a:gd name="T91" fmla="*/ 4 h 8"/>
              <a:gd name="T92" fmla="*/ 184 w 312"/>
              <a:gd name="T93" fmla="*/ 4 h 8"/>
              <a:gd name="T94" fmla="*/ 228 w 312"/>
              <a:gd name="T95" fmla="*/ 0 h 8"/>
              <a:gd name="T96" fmla="*/ 228 w 312"/>
              <a:gd name="T97" fmla="*/ 8 h 8"/>
              <a:gd name="T98" fmla="*/ 228 w 312"/>
              <a:gd name="T9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12" h="8">
                <a:moveTo>
                  <a:pt x="100" y="0"/>
                </a:moveTo>
                <a:cubicBezTo>
                  <a:pt x="97" y="0"/>
                  <a:pt x="96" y="2"/>
                  <a:pt x="96" y="4"/>
                </a:cubicBezTo>
                <a:cubicBezTo>
                  <a:pt x="96" y="6"/>
                  <a:pt x="97" y="8"/>
                  <a:pt x="100" y="8"/>
                </a:cubicBezTo>
                <a:cubicBezTo>
                  <a:pt x="102" y="8"/>
                  <a:pt x="104" y="6"/>
                  <a:pt x="104" y="4"/>
                </a:cubicBezTo>
                <a:cubicBezTo>
                  <a:pt x="104" y="2"/>
                  <a:pt x="102" y="0"/>
                  <a:pt x="100" y="0"/>
                </a:cubicBezTo>
                <a:close/>
                <a:moveTo>
                  <a:pt x="84" y="0"/>
                </a:moveTo>
                <a:cubicBezTo>
                  <a:pt x="81" y="0"/>
                  <a:pt x="80" y="2"/>
                  <a:pt x="80" y="4"/>
                </a:cubicBezTo>
                <a:cubicBezTo>
                  <a:pt x="80" y="6"/>
                  <a:pt x="81" y="8"/>
                  <a:pt x="84" y="8"/>
                </a:cubicBezTo>
                <a:cubicBezTo>
                  <a:pt x="86" y="8"/>
                  <a:pt x="88" y="6"/>
                  <a:pt x="88" y="4"/>
                </a:cubicBezTo>
                <a:cubicBezTo>
                  <a:pt x="88" y="2"/>
                  <a:pt x="86" y="0"/>
                  <a:pt x="84" y="0"/>
                </a:cubicBezTo>
                <a:close/>
                <a:moveTo>
                  <a:pt x="116" y="0"/>
                </a:moveTo>
                <a:cubicBezTo>
                  <a:pt x="113" y="0"/>
                  <a:pt x="112" y="2"/>
                  <a:pt x="112" y="4"/>
                </a:cubicBezTo>
                <a:cubicBezTo>
                  <a:pt x="112" y="6"/>
                  <a:pt x="113" y="8"/>
                  <a:pt x="116" y="8"/>
                </a:cubicBezTo>
                <a:cubicBezTo>
                  <a:pt x="118" y="8"/>
                  <a:pt x="120" y="6"/>
                  <a:pt x="120" y="4"/>
                </a:cubicBezTo>
                <a:cubicBezTo>
                  <a:pt x="120" y="2"/>
                  <a:pt x="118" y="0"/>
                  <a:pt x="116" y="0"/>
                </a:cubicBezTo>
                <a:close/>
                <a:moveTo>
                  <a:pt x="132" y="0"/>
                </a:moveTo>
                <a:cubicBezTo>
                  <a:pt x="129" y="0"/>
                  <a:pt x="128" y="2"/>
                  <a:pt x="128" y="4"/>
                </a:cubicBezTo>
                <a:cubicBezTo>
                  <a:pt x="128" y="6"/>
                  <a:pt x="129" y="8"/>
                  <a:pt x="132" y="8"/>
                </a:cubicBezTo>
                <a:cubicBezTo>
                  <a:pt x="134" y="8"/>
                  <a:pt x="136" y="6"/>
                  <a:pt x="136" y="4"/>
                </a:cubicBezTo>
                <a:cubicBezTo>
                  <a:pt x="136" y="2"/>
                  <a:pt x="134" y="0"/>
                  <a:pt x="132" y="0"/>
                </a:cubicBezTo>
                <a:close/>
                <a:moveTo>
                  <a:pt x="36" y="0"/>
                </a:moveTo>
                <a:cubicBezTo>
                  <a:pt x="33" y="0"/>
                  <a:pt x="32" y="2"/>
                  <a:pt x="32" y="4"/>
                </a:cubicBezTo>
                <a:cubicBezTo>
                  <a:pt x="32" y="6"/>
                  <a:pt x="33" y="8"/>
                  <a:pt x="36" y="8"/>
                </a:cubicBezTo>
                <a:cubicBezTo>
                  <a:pt x="38" y="8"/>
                  <a:pt x="40" y="6"/>
                  <a:pt x="40" y="4"/>
                </a:cubicBezTo>
                <a:cubicBezTo>
                  <a:pt x="40" y="2"/>
                  <a:pt x="38" y="0"/>
                  <a:pt x="36" y="0"/>
                </a:cubicBezTo>
                <a:close/>
                <a:moveTo>
                  <a:pt x="20" y="0"/>
                </a:moveTo>
                <a:cubicBezTo>
                  <a:pt x="17" y="0"/>
                  <a:pt x="16" y="2"/>
                  <a:pt x="16" y="4"/>
                </a:cubicBezTo>
                <a:cubicBezTo>
                  <a:pt x="16" y="6"/>
                  <a:pt x="17" y="8"/>
                  <a:pt x="20" y="8"/>
                </a:cubicBezTo>
                <a:cubicBezTo>
                  <a:pt x="22" y="8"/>
                  <a:pt x="24" y="6"/>
                  <a:pt x="24" y="4"/>
                </a:cubicBezTo>
                <a:cubicBezTo>
                  <a:pt x="24" y="2"/>
                  <a:pt x="22" y="0"/>
                  <a:pt x="20" y="0"/>
                </a:cubicBezTo>
                <a:close/>
                <a:moveTo>
                  <a:pt x="4" y="0"/>
                </a:move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2"/>
                  <a:pt x="6" y="0"/>
                  <a:pt x="4" y="0"/>
                </a:cubicBezTo>
                <a:close/>
                <a:moveTo>
                  <a:pt x="52" y="0"/>
                </a:moveTo>
                <a:cubicBezTo>
                  <a:pt x="49" y="0"/>
                  <a:pt x="48" y="2"/>
                  <a:pt x="48" y="4"/>
                </a:cubicBezTo>
                <a:cubicBezTo>
                  <a:pt x="48" y="6"/>
                  <a:pt x="49" y="8"/>
                  <a:pt x="52" y="8"/>
                </a:cubicBezTo>
                <a:cubicBezTo>
                  <a:pt x="54" y="8"/>
                  <a:pt x="56" y="6"/>
                  <a:pt x="56" y="4"/>
                </a:cubicBezTo>
                <a:cubicBezTo>
                  <a:pt x="56" y="2"/>
                  <a:pt x="54" y="0"/>
                  <a:pt x="52" y="0"/>
                </a:cubicBezTo>
                <a:close/>
                <a:moveTo>
                  <a:pt x="68" y="0"/>
                </a:moveTo>
                <a:cubicBezTo>
                  <a:pt x="65" y="0"/>
                  <a:pt x="64" y="2"/>
                  <a:pt x="64" y="4"/>
                </a:cubicBezTo>
                <a:cubicBezTo>
                  <a:pt x="64" y="6"/>
                  <a:pt x="65" y="8"/>
                  <a:pt x="68" y="8"/>
                </a:cubicBezTo>
                <a:cubicBezTo>
                  <a:pt x="70" y="8"/>
                  <a:pt x="72" y="6"/>
                  <a:pt x="72" y="4"/>
                </a:cubicBezTo>
                <a:cubicBezTo>
                  <a:pt x="72" y="2"/>
                  <a:pt x="70" y="0"/>
                  <a:pt x="68" y="0"/>
                </a:cubicBezTo>
                <a:close/>
                <a:moveTo>
                  <a:pt x="148" y="0"/>
                </a:moveTo>
                <a:cubicBezTo>
                  <a:pt x="145" y="0"/>
                  <a:pt x="144" y="2"/>
                  <a:pt x="144" y="4"/>
                </a:cubicBezTo>
                <a:cubicBezTo>
                  <a:pt x="144" y="6"/>
                  <a:pt x="145" y="8"/>
                  <a:pt x="148" y="8"/>
                </a:cubicBezTo>
                <a:cubicBezTo>
                  <a:pt x="150" y="8"/>
                  <a:pt x="152" y="6"/>
                  <a:pt x="152" y="4"/>
                </a:cubicBezTo>
                <a:cubicBezTo>
                  <a:pt x="152" y="2"/>
                  <a:pt x="150" y="0"/>
                  <a:pt x="148" y="0"/>
                </a:cubicBezTo>
                <a:close/>
                <a:moveTo>
                  <a:pt x="196" y="0"/>
                </a:moveTo>
                <a:cubicBezTo>
                  <a:pt x="193" y="0"/>
                  <a:pt x="192" y="2"/>
                  <a:pt x="192" y="4"/>
                </a:cubicBezTo>
                <a:cubicBezTo>
                  <a:pt x="192" y="6"/>
                  <a:pt x="193" y="8"/>
                  <a:pt x="196" y="8"/>
                </a:cubicBezTo>
                <a:cubicBezTo>
                  <a:pt x="198" y="8"/>
                  <a:pt x="200" y="6"/>
                  <a:pt x="200" y="4"/>
                </a:cubicBezTo>
                <a:cubicBezTo>
                  <a:pt x="200" y="2"/>
                  <a:pt x="198" y="0"/>
                  <a:pt x="196" y="0"/>
                </a:cubicBezTo>
                <a:close/>
                <a:moveTo>
                  <a:pt x="276" y="0"/>
                </a:moveTo>
                <a:cubicBezTo>
                  <a:pt x="273" y="0"/>
                  <a:pt x="272" y="2"/>
                  <a:pt x="272" y="4"/>
                </a:cubicBezTo>
                <a:cubicBezTo>
                  <a:pt x="272" y="6"/>
                  <a:pt x="273" y="8"/>
                  <a:pt x="276" y="8"/>
                </a:cubicBezTo>
                <a:cubicBezTo>
                  <a:pt x="278" y="8"/>
                  <a:pt x="280" y="6"/>
                  <a:pt x="280" y="4"/>
                </a:cubicBezTo>
                <a:cubicBezTo>
                  <a:pt x="280" y="2"/>
                  <a:pt x="278" y="0"/>
                  <a:pt x="276" y="0"/>
                </a:cubicBezTo>
                <a:close/>
                <a:moveTo>
                  <a:pt x="164" y="0"/>
                </a:moveTo>
                <a:cubicBezTo>
                  <a:pt x="161" y="0"/>
                  <a:pt x="160" y="2"/>
                  <a:pt x="160" y="4"/>
                </a:cubicBezTo>
                <a:cubicBezTo>
                  <a:pt x="160" y="6"/>
                  <a:pt x="161" y="8"/>
                  <a:pt x="164" y="8"/>
                </a:cubicBezTo>
                <a:cubicBezTo>
                  <a:pt x="166" y="8"/>
                  <a:pt x="168" y="6"/>
                  <a:pt x="168" y="4"/>
                </a:cubicBezTo>
                <a:cubicBezTo>
                  <a:pt x="168" y="2"/>
                  <a:pt x="166" y="0"/>
                  <a:pt x="164" y="0"/>
                </a:cubicBezTo>
                <a:close/>
                <a:moveTo>
                  <a:pt x="292" y="0"/>
                </a:moveTo>
                <a:cubicBezTo>
                  <a:pt x="289" y="0"/>
                  <a:pt x="288" y="2"/>
                  <a:pt x="288" y="4"/>
                </a:cubicBezTo>
                <a:cubicBezTo>
                  <a:pt x="288" y="6"/>
                  <a:pt x="289" y="8"/>
                  <a:pt x="292" y="8"/>
                </a:cubicBezTo>
                <a:cubicBezTo>
                  <a:pt x="294" y="8"/>
                  <a:pt x="296" y="6"/>
                  <a:pt x="296" y="4"/>
                </a:cubicBezTo>
                <a:cubicBezTo>
                  <a:pt x="296" y="2"/>
                  <a:pt x="294" y="0"/>
                  <a:pt x="292" y="0"/>
                </a:cubicBezTo>
                <a:close/>
                <a:moveTo>
                  <a:pt x="308" y="0"/>
                </a:moveTo>
                <a:cubicBezTo>
                  <a:pt x="305" y="0"/>
                  <a:pt x="304" y="2"/>
                  <a:pt x="304" y="4"/>
                </a:cubicBezTo>
                <a:cubicBezTo>
                  <a:pt x="304" y="6"/>
                  <a:pt x="305" y="8"/>
                  <a:pt x="308" y="8"/>
                </a:cubicBezTo>
                <a:cubicBezTo>
                  <a:pt x="310" y="8"/>
                  <a:pt x="312" y="6"/>
                  <a:pt x="312" y="4"/>
                </a:cubicBezTo>
                <a:cubicBezTo>
                  <a:pt x="312" y="2"/>
                  <a:pt x="310" y="0"/>
                  <a:pt x="308" y="0"/>
                </a:cubicBezTo>
                <a:close/>
                <a:moveTo>
                  <a:pt x="260" y="0"/>
                </a:moveTo>
                <a:cubicBezTo>
                  <a:pt x="257" y="0"/>
                  <a:pt x="256" y="2"/>
                  <a:pt x="256" y="4"/>
                </a:cubicBezTo>
                <a:cubicBezTo>
                  <a:pt x="256" y="6"/>
                  <a:pt x="257" y="8"/>
                  <a:pt x="260" y="8"/>
                </a:cubicBezTo>
                <a:cubicBezTo>
                  <a:pt x="262" y="8"/>
                  <a:pt x="264" y="6"/>
                  <a:pt x="264" y="4"/>
                </a:cubicBezTo>
                <a:cubicBezTo>
                  <a:pt x="264" y="2"/>
                  <a:pt x="262" y="0"/>
                  <a:pt x="260" y="0"/>
                </a:cubicBezTo>
                <a:close/>
                <a:moveTo>
                  <a:pt x="244" y="0"/>
                </a:moveTo>
                <a:cubicBezTo>
                  <a:pt x="241" y="0"/>
                  <a:pt x="240" y="2"/>
                  <a:pt x="240" y="4"/>
                </a:cubicBezTo>
                <a:cubicBezTo>
                  <a:pt x="240" y="6"/>
                  <a:pt x="241" y="8"/>
                  <a:pt x="244" y="8"/>
                </a:cubicBezTo>
                <a:cubicBezTo>
                  <a:pt x="246" y="8"/>
                  <a:pt x="248" y="6"/>
                  <a:pt x="248" y="4"/>
                </a:cubicBezTo>
                <a:cubicBezTo>
                  <a:pt x="248" y="2"/>
                  <a:pt x="246" y="0"/>
                  <a:pt x="244" y="0"/>
                </a:cubicBezTo>
                <a:close/>
                <a:moveTo>
                  <a:pt x="212" y="0"/>
                </a:moveTo>
                <a:cubicBezTo>
                  <a:pt x="209" y="0"/>
                  <a:pt x="208" y="2"/>
                  <a:pt x="208" y="4"/>
                </a:cubicBezTo>
                <a:cubicBezTo>
                  <a:pt x="208" y="6"/>
                  <a:pt x="209" y="8"/>
                  <a:pt x="212" y="8"/>
                </a:cubicBezTo>
                <a:cubicBezTo>
                  <a:pt x="214" y="8"/>
                  <a:pt x="216" y="6"/>
                  <a:pt x="216" y="4"/>
                </a:cubicBezTo>
                <a:cubicBezTo>
                  <a:pt x="216" y="2"/>
                  <a:pt x="214" y="0"/>
                  <a:pt x="212" y="0"/>
                </a:cubicBezTo>
                <a:close/>
                <a:moveTo>
                  <a:pt x="180" y="0"/>
                </a:moveTo>
                <a:cubicBezTo>
                  <a:pt x="177" y="0"/>
                  <a:pt x="176" y="2"/>
                  <a:pt x="176" y="4"/>
                </a:cubicBezTo>
                <a:cubicBezTo>
                  <a:pt x="176" y="6"/>
                  <a:pt x="177" y="8"/>
                  <a:pt x="180" y="8"/>
                </a:cubicBezTo>
                <a:cubicBezTo>
                  <a:pt x="182" y="8"/>
                  <a:pt x="184" y="6"/>
                  <a:pt x="184" y="4"/>
                </a:cubicBezTo>
                <a:cubicBezTo>
                  <a:pt x="184" y="2"/>
                  <a:pt x="182" y="0"/>
                  <a:pt x="180" y="0"/>
                </a:cubicBezTo>
                <a:close/>
                <a:moveTo>
                  <a:pt x="228" y="0"/>
                </a:moveTo>
                <a:cubicBezTo>
                  <a:pt x="225" y="0"/>
                  <a:pt x="224" y="2"/>
                  <a:pt x="224" y="4"/>
                </a:cubicBezTo>
                <a:cubicBezTo>
                  <a:pt x="224" y="6"/>
                  <a:pt x="225" y="8"/>
                  <a:pt x="228" y="8"/>
                </a:cubicBezTo>
                <a:cubicBezTo>
                  <a:pt x="230" y="8"/>
                  <a:pt x="232" y="6"/>
                  <a:pt x="232" y="4"/>
                </a:cubicBezTo>
                <a:cubicBezTo>
                  <a:pt x="232" y="2"/>
                  <a:pt x="230" y="0"/>
                  <a:pt x="22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Freeform 1147">
            <a:extLst>
              <a:ext uri="{FF2B5EF4-FFF2-40B4-BE49-F238E27FC236}">
                <a16:creationId xmlns:a16="http://schemas.microsoft.com/office/drawing/2014/main" id="{CFCD7369-83EF-D426-8A39-6744BE3EDBBD}"/>
              </a:ext>
            </a:extLst>
          </p:cNvPr>
          <p:cNvSpPr>
            <a:spLocks noEditPoints="1"/>
          </p:cNvSpPr>
          <p:nvPr/>
        </p:nvSpPr>
        <p:spPr bwMode="auto">
          <a:xfrm>
            <a:off x="1023938" y="5575754"/>
            <a:ext cx="1344613" cy="25400"/>
          </a:xfrm>
          <a:custGeom>
            <a:avLst/>
            <a:gdLst>
              <a:gd name="T0" fmla="*/ 132 w 424"/>
              <a:gd name="T1" fmla="*/ 8 h 8"/>
              <a:gd name="T2" fmla="*/ 148 w 424"/>
              <a:gd name="T3" fmla="*/ 0 h 8"/>
              <a:gd name="T4" fmla="*/ 152 w 424"/>
              <a:gd name="T5" fmla="*/ 4 h 8"/>
              <a:gd name="T6" fmla="*/ 112 w 424"/>
              <a:gd name="T7" fmla="*/ 4 h 8"/>
              <a:gd name="T8" fmla="*/ 116 w 424"/>
              <a:gd name="T9" fmla="*/ 0 h 8"/>
              <a:gd name="T10" fmla="*/ 100 w 424"/>
              <a:gd name="T11" fmla="*/ 8 h 8"/>
              <a:gd name="T12" fmla="*/ 164 w 424"/>
              <a:gd name="T13" fmla="*/ 0 h 8"/>
              <a:gd name="T14" fmla="*/ 168 w 424"/>
              <a:gd name="T15" fmla="*/ 4 h 8"/>
              <a:gd name="T16" fmla="*/ 192 w 424"/>
              <a:gd name="T17" fmla="*/ 4 h 8"/>
              <a:gd name="T18" fmla="*/ 196 w 424"/>
              <a:gd name="T19" fmla="*/ 0 h 8"/>
              <a:gd name="T20" fmla="*/ 36 w 424"/>
              <a:gd name="T21" fmla="*/ 8 h 8"/>
              <a:gd name="T22" fmla="*/ 20 w 424"/>
              <a:gd name="T23" fmla="*/ 0 h 8"/>
              <a:gd name="T24" fmla="*/ 24 w 424"/>
              <a:gd name="T25" fmla="*/ 4 h 8"/>
              <a:gd name="T26" fmla="*/ 0 w 424"/>
              <a:gd name="T27" fmla="*/ 4 h 8"/>
              <a:gd name="T28" fmla="*/ 4 w 424"/>
              <a:gd name="T29" fmla="*/ 0 h 8"/>
              <a:gd name="T30" fmla="*/ 212 w 424"/>
              <a:gd name="T31" fmla="*/ 8 h 8"/>
              <a:gd name="T32" fmla="*/ 84 w 424"/>
              <a:gd name="T33" fmla="*/ 0 h 8"/>
              <a:gd name="T34" fmla="*/ 88 w 424"/>
              <a:gd name="T35" fmla="*/ 4 h 8"/>
              <a:gd name="T36" fmla="*/ 48 w 424"/>
              <a:gd name="T37" fmla="*/ 4 h 8"/>
              <a:gd name="T38" fmla="*/ 52 w 424"/>
              <a:gd name="T39" fmla="*/ 0 h 8"/>
              <a:gd name="T40" fmla="*/ 68 w 424"/>
              <a:gd name="T41" fmla="*/ 8 h 8"/>
              <a:gd name="T42" fmla="*/ 180 w 424"/>
              <a:gd name="T43" fmla="*/ 0 h 8"/>
              <a:gd name="T44" fmla="*/ 184 w 424"/>
              <a:gd name="T45" fmla="*/ 4 h 8"/>
              <a:gd name="T46" fmla="*/ 336 w 424"/>
              <a:gd name="T47" fmla="*/ 4 h 8"/>
              <a:gd name="T48" fmla="*/ 340 w 424"/>
              <a:gd name="T49" fmla="*/ 0 h 8"/>
              <a:gd name="T50" fmla="*/ 228 w 424"/>
              <a:gd name="T51" fmla="*/ 8 h 8"/>
              <a:gd name="T52" fmla="*/ 356 w 424"/>
              <a:gd name="T53" fmla="*/ 0 h 8"/>
              <a:gd name="T54" fmla="*/ 360 w 424"/>
              <a:gd name="T55" fmla="*/ 4 h 8"/>
              <a:gd name="T56" fmla="*/ 384 w 424"/>
              <a:gd name="T57" fmla="*/ 4 h 8"/>
              <a:gd name="T58" fmla="*/ 388 w 424"/>
              <a:gd name="T59" fmla="*/ 0 h 8"/>
              <a:gd name="T60" fmla="*/ 404 w 424"/>
              <a:gd name="T61" fmla="*/ 8 h 8"/>
              <a:gd name="T62" fmla="*/ 420 w 424"/>
              <a:gd name="T63" fmla="*/ 0 h 8"/>
              <a:gd name="T64" fmla="*/ 424 w 424"/>
              <a:gd name="T65" fmla="*/ 4 h 8"/>
              <a:gd name="T66" fmla="*/ 368 w 424"/>
              <a:gd name="T67" fmla="*/ 4 h 8"/>
              <a:gd name="T68" fmla="*/ 372 w 424"/>
              <a:gd name="T69" fmla="*/ 0 h 8"/>
              <a:gd name="T70" fmla="*/ 260 w 424"/>
              <a:gd name="T71" fmla="*/ 8 h 8"/>
              <a:gd name="T72" fmla="*/ 276 w 424"/>
              <a:gd name="T73" fmla="*/ 0 h 8"/>
              <a:gd name="T74" fmla="*/ 280 w 424"/>
              <a:gd name="T75" fmla="*/ 4 h 8"/>
              <a:gd name="T76" fmla="*/ 240 w 424"/>
              <a:gd name="T77" fmla="*/ 4 h 8"/>
              <a:gd name="T78" fmla="*/ 244 w 424"/>
              <a:gd name="T79" fmla="*/ 0 h 8"/>
              <a:gd name="T80" fmla="*/ 324 w 424"/>
              <a:gd name="T81" fmla="*/ 8 h 8"/>
              <a:gd name="T82" fmla="*/ 308 w 424"/>
              <a:gd name="T83" fmla="*/ 0 h 8"/>
              <a:gd name="T84" fmla="*/ 312 w 424"/>
              <a:gd name="T85" fmla="*/ 4 h 8"/>
              <a:gd name="T86" fmla="*/ 288 w 424"/>
              <a:gd name="T87" fmla="*/ 4 h 8"/>
              <a:gd name="T88" fmla="*/ 292 w 424"/>
              <a:gd name="T8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4" h="8">
                <a:moveTo>
                  <a:pt x="132" y="0"/>
                </a:moveTo>
                <a:cubicBezTo>
                  <a:pt x="130" y="0"/>
                  <a:pt x="128" y="1"/>
                  <a:pt x="128" y="4"/>
                </a:cubicBezTo>
                <a:cubicBezTo>
                  <a:pt x="128" y="6"/>
                  <a:pt x="130" y="8"/>
                  <a:pt x="132" y="8"/>
                </a:cubicBezTo>
                <a:cubicBezTo>
                  <a:pt x="134" y="8"/>
                  <a:pt x="136" y="6"/>
                  <a:pt x="136" y="4"/>
                </a:cubicBezTo>
                <a:cubicBezTo>
                  <a:pt x="136" y="1"/>
                  <a:pt x="134" y="0"/>
                  <a:pt x="132" y="0"/>
                </a:cubicBezTo>
                <a:close/>
                <a:moveTo>
                  <a:pt x="148" y="0"/>
                </a:moveTo>
                <a:cubicBezTo>
                  <a:pt x="146" y="0"/>
                  <a:pt x="144" y="1"/>
                  <a:pt x="144" y="4"/>
                </a:cubicBezTo>
                <a:cubicBezTo>
                  <a:pt x="144" y="6"/>
                  <a:pt x="146" y="8"/>
                  <a:pt x="148" y="8"/>
                </a:cubicBezTo>
                <a:cubicBezTo>
                  <a:pt x="150" y="8"/>
                  <a:pt x="152" y="6"/>
                  <a:pt x="152" y="4"/>
                </a:cubicBezTo>
                <a:cubicBezTo>
                  <a:pt x="152" y="1"/>
                  <a:pt x="150" y="0"/>
                  <a:pt x="148" y="0"/>
                </a:cubicBezTo>
                <a:close/>
                <a:moveTo>
                  <a:pt x="116" y="0"/>
                </a:moveTo>
                <a:cubicBezTo>
                  <a:pt x="114" y="0"/>
                  <a:pt x="112" y="1"/>
                  <a:pt x="112" y="4"/>
                </a:cubicBezTo>
                <a:cubicBezTo>
                  <a:pt x="112" y="6"/>
                  <a:pt x="114" y="8"/>
                  <a:pt x="116" y="8"/>
                </a:cubicBezTo>
                <a:cubicBezTo>
                  <a:pt x="118" y="8"/>
                  <a:pt x="120" y="6"/>
                  <a:pt x="120" y="4"/>
                </a:cubicBezTo>
                <a:cubicBezTo>
                  <a:pt x="120" y="1"/>
                  <a:pt x="118" y="0"/>
                  <a:pt x="116" y="0"/>
                </a:cubicBezTo>
                <a:close/>
                <a:moveTo>
                  <a:pt x="100" y="0"/>
                </a:moveTo>
                <a:cubicBezTo>
                  <a:pt x="98" y="0"/>
                  <a:pt x="96" y="1"/>
                  <a:pt x="96" y="4"/>
                </a:cubicBezTo>
                <a:cubicBezTo>
                  <a:pt x="96" y="6"/>
                  <a:pt x="98" y="8"/>
                  <a:pt x="100" y="8"/>
                </a:cubicBezTo>
                <a:cubicBezTo>
                  <a:pt x="102" y="8"/>
                  <a:pt x="104" y="6"/>
                  <a:pt x="104" y="4"/>
                </a:cubicBezTo>
                <a:cubicBezTo>
                  <a:pt x="104" y="1"/>
                  <a:pt x="102" y="0"/>
                  <a:pt x="100" y="0"/>
                </a:cubicBezTo>
                <a:close/>
                <a:moveTo>
                  <a:pt x="164" y="0"/>
                </a:moveTo>
                <a:cubicBezTo>
                  <a:pt x="162" y="0"/>
                  <a:pt x="160" y="1"/>
                  <a:pt x="160" y="4"/>
                </a:cubicBezTo>
                <a:cubicBezTo>
                  <a:pt x="160" y="6"/>
                  <a:pt x="162" y="8"/>
                  <a:pt x="164" y="8"/>
                </a:cubicBezTo>
                <a:cubicBezTo>
                  <a:pt x="166" y="8"/>
                  <a:pt x="168" y="6"/>
                  <a:pt x="168" y="4"/>
                </a:cubicBezTo>
                <a:cubicBezTo>
                  <a:pt x="168" y="1"/>
                  <a:pt x="166" y="0"/>
                  <a:pt x="164" y="0"/>
                </a:cubicBezTo>
                <a:close/>
                <a:moveTo>
                  <a:pt x="196" y="0"/>
                </a:moveTo>
                <a:cubicBezTo>
                  <a:pt x="194" y="0"/>
                  <a:pt x="192" y="1"/>
                  <a:pt x="192" y="4"/>
                </a:cubicBezTo>
                <a:cubicBezTo>
                  <a:pt x="192" y="6"/>
                  <a:pt x="194" y="8"/>
                  <a:pt x="196" y="8"/>
                </a:cubicBezTo>
                <a:cubicBezTo>
                  <a:pt x="198" y="8"/>
                  <a:pt x="200" y="6"/>
                  <a:pt x="200" y="4"/>
                </a:cubicBezTo>
                <a:cubicBezTo>
                  <a:pt x="200" y="1"/>
                  <a:pt x="198" y="0"/>
                  <a:pt x="196" y="0"/>
                </a:cubicBezTo>
                <a:close/>
                <a:moveTo>
                  <a:pt x="36" y="0"/>
                </a:moveTo>
                <a:cubicBezTo>
                  <a:pt x="34" y="0"/>
                  <a:pt x="32" y="1"/>
                  <a:pt x="32" y="4"/>
                </a:cubicBezTo>
                <a:cubicBezTo>
                  <a:pt x="32" y="6"/>
                  <a:pt x="34" y="8"/>
                  <a:pt x="36" y="8"/>
                </a:cubicBezTo>
                <a:cubicBezTo>
                  <a:pt x="38" y="8"/>
                  <a:pt x="40" y="6"/>
                  <a:pt x="40" y="4"/>
                </a:cubicBezTo>
                <a:cubicBezTo>
                  <a:pt x="40" y="1"/>
                  <a:pt x="38" y="0"/>
                  <a:pt x="36" y="0"/>
                </a:cubicBezTo>
                <a:close/>
                <a:moveTo>
                  <a:pt x="20" y="0"/>
                </a:moveTo>
                <a:cubicBezTo>
                  <a:pt x="18" y="0"/>
                  <a:pt x="16" y="1"/>
                  <a:pt x="16" y="4"/>
                </a:cubicBezTo>
                <a:cubicBezTo>
                  <a:pt x="16" y="6"/>
                  <a:pt x="18" y="8"/>
                  <a:pt x="20" y="8"/>
                </a:cubicBezTo>
                <a:cubicBezTo>
                  <a:pt x="22" y="8"/>
                  <a:pt x="24" y="6"/>
                  <a:pt x="24" y="4"/>
                </a:cubicBezTo>
                <a:cubicBezTo>
                  <a:pt x="24" y="1"/>
                  <a:pt x="22" y="0"/>
                  <a:pt x="20" y="0"/>
                </a:cubicBezTo>
                <a:close/>
                <a:moveTo>
                  <a:pt x="4" y="0"/>
                </a:moveTo>
                <a:cubicBezTo>
                  <a:pt x="2" y="0"/>
                  <a:pt x="0" y="1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1"/>
                  <a:pt x="6" y="0"/>
                  <a:pt x="4" y="0"/>
                </a:cubicBezTo>
                <a:close/>
                <a:moveTo>
                  <a:pt x="212" y="0"/>
                </a:moveTo>
                <a:cubicBezTo>
                  <a:pt x="210" y="0"/>
                  <a:pt x="208" y="1"/>
                  <a:pt x="208" y="4"/>
                </a:cubicBezTo>
                <a:cubicBezTo>
                  <a:pt x="208" y="6"/>
                  <a:pt x="210" y="8"/>
                  <a:pt x="212" y="8"/>
                </a:cubicBezTo>
                <a:cubicBezTo>
                  <a:pt x="214" y="8"/>
                  <a:pt x="216" y="6"/>
                  <a:pt x="216" y="4"/>
                </a:cubicBezTo>
                <a:cubicBezTo>
                  <a:pt x="216" y="1"/>
                  <a:pt x="214" y="0"/>
                  <a:pt x="212" y="0"/>
                </a:cubicBezTo>
                <a:close/>
                <a:moveTo>
                  <a:pt x="84" y="0"/>
                </a:moveTo>
                <a:cubicBezTo>
                  <a:pt x="82" y="0"/>
                  <a:pt x="80" y="1"/>
                  <a:pt x="80" y="4"/>
                </a:cubicBezTo>
                <a:cubicBezTo>
                  <a:pt x="80" y="6"/>
                  <a:pt x="82" y="8"/>
                  <a:pt x="84" y="8"/>
                </a:cubicBezTo>
                <a:cubicBezTo>
                  <a:pt x="86" y="8"/>
                  <a:pt x="88" y="6"/>
                  <a:pt x="88" y="4"/>
                </a:cubicBezTo>
                <a:cubicBezTo>
                  <a:pt x="88" y="1"/>
                  <a:pt x="86" y="0"/>
                  <a:pt x="84" y="0"/>
                </a:cubicBezTo>
                <a:close/>
                <a:moveTo>
                  <a:pt x="52" y="0"/>
                </a:moveTo>
                <a:cubicBezTo>
                  <a:pt x="50" y="0"/>
                  <a:pt x="48" y="1"/>
                  <a:pt x="48" y="4"/>
                </a:cubicBezTo>
                <a:cubicBezTo>
                  <a:pt x="48" y="6"/>
                  <a:pt x="50" y="8"/>
                  <a:pt x="52" y="8"/>
                </a:cubicBezTo>
                <a:cubicBezTo>
                  <a:pt x="54" y="8"/>
                  <a:pt x="56" y="6"/>
                  <a:pt x="56" y="4"/>
                </a:cubicBezTo>
                <a:cubicBezTo>
                  <a:pt x="56" y="1"/>
                  <a:pt x="54" y="0"/>
                  <a:pt x="52" y="0"/>
                </a:cubicBezTo>
                <a:close/>
                <a:moveTo>
                  <a:pt x="68" y="0"/>
                </a:moveTo>
                <a:cubicBezTo>
                  <a:pt x="66" y="0"/>
                  <a:pt x="64" y="1"/>
                  <a:pt x="64" y="4"/>
                </a:cubicBezTo>
                <a:cubicBezTo>
                  <a:pt x="64" y="6"/>
                  <a:pt x="66" y="8"/>
                  <a:pt x="68" y="8"/>
                </a:cubicBezTo>
                <a:cubicBezTo>
                  <a:pt x="70" y="8"/>
                  <a:pt x="72" y="6"/>
                  <a:pt x="72" y="4"/>
                </a:cubicBezTo>
                <a:cubicBezTo>
                  <a:pt x="72" y="1"/>
                  <a:pt x="70" y="0"/>
                  <a:pt x="68" y="0"/>
                </a:cubicBezTo>
                <a:close/>
                <a:moveTo>
                  <a:pt x="180" y="0"/>
                </a:moveTo>
                <a:cubicBezTo>
                  <a:pt x="178" y="0"/>
                  <a:pt x="176" y="1"/>
                  <a:pt x="176" y="4"/>
                </a:cubicBezTo>
                <a:cubicBezTo>
                  <a:pt x="176" y="6"/>
                  <a:pt x="178" y="8"/>
                  <a:pt x="180" y="8"/>
                </a:cubicBezTo>
                <a:cubicBezTo>
                  <a:pt x="182" y="8"/>
                  <a:pt x="184" y="6"/>
                  <a:pt x="184" y="4"/>
                </a:cubicBezTo>
                <a:cubicBezTo>
                  <a:pt x="184" y="1"/>
                  <a:pt x="182" y="0"/>
                  <a:pt x="180" y="0"/>
                </a:cubicBezTo>
                <a:close/>
                <a:moveTo>
                  <a:pt x="340" y="0"/>
                </a:moveTo>
                <a:cubicBezTo>
                  <a:pt x="338" y="0"/>
                  <a:pt x="336" y="1"/>
                  <a:pt x="336" y="4"/>
                </a:cubicBezTo>
                <a:cubicBezTo>
                  <a:pt x="336" y="6"/>
                  <a:pt x="338" y="8"/>
                  <a:pt x="340" y="8"/>
                </a:cubicBezTo>
                <a:cubicBezTo>
                  <a:pt x="342" y="8"/>
                  <a:pt x="344" y="6"/>
                  <a:pt x="344" y="4"/>
                </a:cubicBezTo>
                <a:cubicBezTo>
                  <a:pt x="344" y="1"/>
                  <a:pt x="342" y="0"/>
                  <a:pt x="340" y="0"/>
                </a:cubicBezTo>
                <a:close/>
                <a:moveTo>
                  <a:pt x="228" y="0"/>
                </a:moveTo>
                <a:cubicBezTo>
                  <a:pt x="226" y="0"/>
                  <a:pt x="224" y="1"/>
                  <a:pt x="224" y="4"/>
                </a:cubicBezTo>
                <a:cubicBezTo>
                  <a:pt x="224" y="6"/>
                  <a:pt x="226" y="8"/>
                  <a:pt x="228" y="8"/>
                </a:cubicBezTo>
                <a:cubicBezTo>
                  <a:pt x="230" y="8"/>
                  <a:pt x="232" y="6"/>
                  <a:pt x="232" y="4"/>
                </a:cubicBezTo>
                <a:cubicBezTo>
                  <a:pt x="232" y="1"/>
                  <a:pt x="230" y="0"/>
                  <a:pt x="228" y="0"/>
                </a:cubicBezTo>
                <a:close/>
                <a:moveTo>
                  <a:pt x="356" y="0"/>
                </a:moveTo>
                <a:cubicBezTo>
                  <a:pt x="354" y="0"/>
                  <a:pt x="352" y="1"/>
                  <a:pt x="352" y="4"/>
                </a:cubicBezTo>
                <a:cubicBezTo>
                  <a:pt x="352" y="6"/>
                  <a:pt x="354" y="8"/>
                  <a:pt x="356" y="8"/>
                </a:cubicBezTo>
                <a:cubicBezTo>
                  <a:pt x="358" y="8"/>
                  <a:pt x="360" y="6"/>
                  <a:pt x="360" y="4"/>
                </a:cubicBezTo>
                <a:cubicBezTo>
                  <a:pt x="360" y="1"/>
                  <a:pt x="358" y="0"/>
                  <a:pt x="356" y="0"/>
                </a:cubicBezTo>
                <a:close/>
                <a:moveTo>
                  <a:pt x="388" y="0"/>
                </a:moveTo>
                <a:cubicBezTo>
                  <a:pt x="386" y="0"/>
                  <a:pt x="384" y="1"/>
                  <a:pt x="384" y="4"/>
                </a:cubicBezTo>
                <a:cubicBezTo>
                  <a:pt x="384" y="6"/>
                  <a:pt x="386" y="8"/>
                  <a:pt x="388" y="8"/>
                </a:cubicBezTo>
                <a:cubicBezTo>
                  <a:pt x="390" y="8"/>
                  <a:pt x="392" y="6"/>
                  <a:pt x="392" y="4"/>
                </a:cubicBezTo>
                <a:cubicBezTo>
                  <a:pt x="392" y="1"/>
                  <a:pt x="390" y="0"/>
                  <a:pt x="388" y="0"/>
                </a:cubicBezTo>
                <a:close/>
                <a:moveTo>
                  <a:pt x="404" y="0"/>
                </a:moveTo>
                <a:cubicBezTo>
                  <a:pt x="402" y="0"/>
                  <a:pt x="400" y="1"/>
                  <a:pt x="400" y="4"/>
                </a:cubicBezTo>
                <a:cubicBezTo>
                  <a:pt x="400" y="6"/>
                  <a:pt x="402" y="8"/>
                  <a:pt x="404" y="8"/>
                </a:cubicBezTo>
                <a:cubicBezTo>
                  <a:pt x="406" y="8"/>
                  <a:pt x="408" y="6"/>
                  <a:pt x="408" y="4"/>
                </a:cubicBezTo>
                <a:cubicBezTo>
                  <a:pt x="408" y="1"/>
                  <a:pt x="406" y="0"/>
                  <a:pt x="404" y="0"/>
                </a:cubicBezTo>
                <a:close/>
                <a:moveTo>
                  <a:pt x="420" y="0"/>
                </a:moveTo>
                <a:cubicBezTo>
                  <a:pt x="418" y="0"/>
                  <a:pt x="416" y="1"/>
                  <a:pt x="416" y="4"/>
                </a:cubicBezTo>
                <a:cubicBezTo>
                  <a:pt x="416" y="6"/>
                  <a:pt x="418" y="8"/>
                  <a:pt x="420" y="8"/>
                </a:cubicBezTo>
                <a:cubicBezTo>
                  <a:pt x="422" y="8"/>
                  <a:pt x="424" y="6"/>
                  <a:pt x="424" y="4"/>
                </a:cubicBezTo>
                <a:cubicBezTo>
                  <a:pt x="424" y="1"/>
                  <a:pt x="422" y="0"/>
                  <a:pt x="420" y="0"/>
                </a:cubicBezTo>
                <a:close/>
                <a:moveTo>
                  <a:pt x="372" y="0"/>
                </a:moveTo>
                <a:cubicBezTo>
                  <a:pt x="370" y="0"/>
                  <a:pt x="368" y="1"/>
                  <a:pt x="368" y="4"/>
                </a:cubicBezTo>
                <a:cubicBezTo>
                  <a:pt x="368" y="6"/>
                  <a:pt x="370" y="8"/>
                  <a:pt x="372" y="8"/>
                </a:cubicBezTo>
                <a:cubicBezTo>
                  <a:pt x="374" y="8"/>
                  <a:pt x="376" y="6"/>
                  <a:pt x="376" y="4"/>
                </a:cubicBezTo>
                <a:cubicBezTo>
                  <a:pt x="376" y="1"/>
                  <a:pt x="374" y="0"/>
                  <a:pt x="372" y="0"/>
                </a:cubicBezTo>
                <a:close/>
                <a:moveTo>
                  <a:pt x="260" y="0"/>
                </a:moveTo>
                <a:cubicBezTo>
                  <a:pt x="258" y="0"/>
                  <a:pt x="256" y="1"/>
                  <a:pt x="256" y="4"/>
                </a:cubicBezTo>
                <a:cubicBezTo>
                  <a:pt x="256" y="6"/>
                  <a:pt x="258" y="8"/>
                  <a:pt x="260" y="8"/>
                </a:cubicBezTo>
                <a:cubicBezTo>
                  <a:pt x="262" y="8"/>
                  <a:pt x="264" y="6"/>
                  <a:pt x="264" y="4"/>
                </a:cubicBezTo>
                <a:cubicBezTo>
                  <a:pt x="264" y="1"/>
                  <a:pt x="262" y="0"/>
                  <a:pt x="260" y="0"/>
                </a:cubicBezTo>
                <a:close/>
                <a:moveTo>
                  <a:pt x="276" y="0"/>
                </a:moveTo>
                <a:cubicBezTo>
                  <a:pt x="274" y="0"/>
                  <a:pt x="272" y="1"/>
                  <a:pt x="272" y="4"/>
                </a:cubicBezTo>
                <a:cubicBezTo>
                  <a:pt x="272" y="6"/>
                  <a:pt x="274" y="8"/>
                  <a:pt x="276" y="8"/>
                </a:cubicBezTo>
                <a:cubicBezTo>
                  <a:pt x="278" y="8"/>
                  <a:pt x="280" y="6"/>
                  <a:pt x="280" y="4"/>
                </a:cubicBezTo>
                <a:cubicBezTo>
                  <a:pt x="280" y="1"/>
                  <a:pt x="278" y="0"/>
                  <a:pt x="276" y="0"/>
                </a:cubicBezTo>
                <a:close/>
                <a:moveTo>
                  <a:pt x="244" y="0"/>
                </a:moveTo>
                <a:cubicBezTo>
                  <a:pt x="242" y="0"/>
                  <a:pt x="240" y="1"/>
                  <a:pt x="240" y="4"/>
                </a:cubicBezTo>
                <a:cubicBezTo>
                  <a:pt x="240" y="6"/>
                  <a:pt x="242" y="8"/>
                  <a:pt x="244" y="8"/>
                </a:cubicBezTo>
                <a:cubicBezTo>
                  <a:pt x="246" y="8"/>
                  <a:pt x="248" y="6"/>
                  <a:pt x="248" y="4"/>
                </a:cubicBezTo>
                <a:cubicBezTo>
                  <a:pt x="248" y="1"/>
                  <a:pt x="246" y="0"/>
                  <a:pt x="244" y="0"/>
                </a:cubicBezTo>
                <a:close/>
                <a:moveTo>
                  <a:pt x="324" y="0"/>
                </a:moveTo>
                <a:cubicBezTo>
                  <a:pt x="322" y="0"/>
                  <a:pt x="320" y="1"/>
                  <a:pt x="320" y="4"/>
                </a:cubicBezTo>
                <a:cubicBezTo>
                  <a:pt x="320" y="6"/>
                  <a:pt x="322" y="8"/>
                  <a:pt x="324" y="8"/>
                </a:cubicBezTo>
                <a:cubicBezTo>
                  <a:pt x="326" y="8"/>
                  <a:pt x="328" y="6"/>
                  <a:pt x="328" y="4"/>
                </a:cubicBezTo>
                <a:cubicBezTo>
                  <a:pt x="328" y="1"/>
                  <a:pt x="326" y="0"/>
                  <a:pt x="324" y="0"/>
                </a:cubicBezTo>
                <a:close/>
                <a:moveTo>
                  <a:pt x="308" y="0"/>
                </a:moveTo>
                <a:cubicBezTo>
                  <a:pt x="306" y="0"/>
                  <a:pt x="304" y="1"/>
                  <a:pt x="304" y="4"/>
                </a:cubicBezTo>
                <a:cubicBezTo>
                  <a:pt x="304" y="6"/>
                  <a:pt x="306" y="8"/>
                  <a:pt x="308" y="8"/>
                </a:cubicBezTo>
                <a:cubicBezTo>
                  <a:pt x="310" y="8"/>
                  <a:pt x="312" y="6"/>
                  <a:pt x="312" y="4"/>
                </a:cubicBezTo>
                <a:cubicBezTo>
                  <a:pt x="312" y="1"/>
                  <a:pt x="310" y="0"/>
                  <a:pt x="308" y="0"/>
                </a:cubicBezTo>
                <a:close/>
                <a:moveTo>
                  <a:pt x="292" y="0"/>
                </a:moveTo>
                <a:cubicBezTo>
                  <a:pt x="290" y="0"/>
                  <a:pt x="288" y="1"/>
                  <a:pt x="288" y="4"/>
                </a:cubicBezTo>
                <a:cubicBezTo>
                  <a:pt x="288" y="6"/>
                  <a:pt x="290" y="8"/>
                  <a:pt x="292" y="8"/>
                </a:cubicBezTo>
                <a:cubicBezTo>
                  <a:pt x="294" y="8"/>
                  <a:pt x="296" y="6"/>
                  <a:pt x="296" y="4"/>
                </a:cubicBezTo>
                <a:cubicBezTo>
                  <a:pt x="296" y="1"/>
                  <a:pt x="294" y="0"/>
                  <a:pt x="29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Oval 1148">
            <a:extLst>
              <a:ext uri="{FF2B5EF4-FFF2-40B4-BE49-F238E27FC236}">
                <a16:creationId xmlns:a16="http://schemas.microsoft.com/office/drawing/2014/main" id="{6CC276F7-A997-1B45-25F9-CA52CDB72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0738" y="5299529"/>
            <a:ext cx="573088" cy="574675"/>
          </a:xfrm>
          <a:prstGeom prst="ellipse">
            <a:avLst/>
          </a:pr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Oval 1149">
            <a:extLst>
              <a:ext uri="{FF2B5EF4-FFF2-40B4-BE49-F238E27FC236}">
                <a16:creationId xmlns:a16="http://schemas.microsoft.com/office/drawing/2014/main" id="{71CD5B3C-613D-CDB8-ACA1-7E3B5C9B7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0713" y="3613604"/>
            <a:ext cx="361950" cy="361950"/>
          </a:xfrm>
          <a:prstGeom prst="ellipse">
            <a:avLst/>
          </a:pr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Freeform 1150">
            <a:extLst>
              <a:ext uri="{FF2B5EF4-FFF2-40B4-BE49-F238E27FC236}">
                <a16:creationId xmlns:a16="http://schemas.microsoft.com/office/drawing/2014/main" id="{2D94FFBB-D6A9-5BD1-8C8F-C20F12155455}"/>
              </a:ext>
            </a:extLst>
          </p:cNvPr>
          <p:cNvSpPr>
            <a:spLocks noEditPoints="1"/>
          </p:cNvSpPr>
          <p:nvPr/>
        </p:nvSpPr>
        <p:spPr bwMode="auto">
          <a:xfrm>
            <a:off x="1878013" y="3600904"/>
            <a:ext cx="387350" cy="387350"/>
          </a:xfrm>
          <a:custGeom>
            <a:avLst/>
            <a:gdLst>
              <a:gd name="T0" fmla="*/ 61 w 122"/>
              <a:gd name="T1" fmla="*/ 122 h 122"/>
              <a:gd name="T2" fmla="*/ 61 w 122"/>
              <a:gd name="T3" fmla="*/ 122 h 122"/>
              <a:gd name="T4" fmla="*/ 61 w 122"/>
              <a:gd name="T5" fmla="*/ 122 h 122"/>
              <a:gd name="T6" fmla="*/ 0 w 122"/>
              <a:gd name="T7" fmla="*/ 61 h 122"/>
              <a:gd name="T8" fmla="*/ 18 w 122"/>
              <a:gd name="T9" fmla="*/ 18 h 122"/>
              <a:gd name="T10" fmla="*/ 61 w 122"/>
              <a:gd name="T11" fmla="*/ 0 h 122"/>
              <a:gd name="T12" fmla="*/ 122 w 122"/>
              <a:gd name="T13" fmla="*/ 61 h 122"/>
              <a:gd name="T14" fmla="*/ 61 w 122"/>
              <a:gd name="T15" fmla="*/ 122 h 122"/>
              <a:gd name="T16" fmla="*/ 61 w 122"/>
              <a:gd name="T17" fmla="*/ 8 h 122"/>
              <a:gd name="T18" fmla="*/ 24 w 122"/>
              <a:gd name="T19" fmla="*/ 24 h 122"/>
              <a:gd name="T20" fmla="*/ 8 w 122"/>
              <a:gd name="T21" fmla="*/ 61 h 122"/>
              <a:gd name="T22" fmla="*/ 61 w 122"/>
              <a:gd name="T23" fmla="*/ 114 h 122"/>
              <a:gd name="T24" fmla="*/ 61 w 122"/>
              <a:gd name="T25" fmla="*/ 114 h 122"/>
              <a:gd name="T26" fmla="*/ 114 w 122"/>
              <a:gd name="T27" fmla="*/ 61 h 122"/>
              <a:gd name="T28" fmla="*/ 61 w 122"/>
              <a:gd name="T29" fmla="*/ 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2" h="122">
                <a:moveTo>
                  <a:pt x="61" y="122"/>
                </a:moveTo>
                <a:cubicBezTo>
                  <a:pt x="61" y="122"/>
                  <a:pt x="61" y="122"/>
                  <a:pt x="61" y="122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27" y="122"/>
                  <a:pt x="0" y="95"/>
                  <a:pt x="0" y="61"/>
                </a:cubicBezTo>
                <a:cubicBezTo>
                  <a:pt x="0" y="45"/>
                  <a:pt x="7" y="30"/>
                  <a:pt x="18" y="18"/>
                </a:cubicBezTo>
                <a:cubicBezTo>
                  <a:pt x="30" y="7"/>
                  <a:pt x="45" y="0"/>
                  <a:pt x="61" y="0"/>
                </a:cubicBezTo>
                <a:cubicBezTo>
                  <a:pt x="94" y="0"/>
                  <a:pt x="122" y="28"/>
                  <a:pt x="122" y="61"/>
                </a:cubicBezTo>
                <a:cubicBezTo>
                  <a:pt x="122" y="95"/>
                  <a:pt x="94" y="122"/>
                  <a:pt x="61" y="122"/>
                </a:cubicBezTo>
                <a:close/>
                <a:moveTo>
                  <a:pt x="61" y="8"/>
                </a:moveTo>
                <a:cubicBezTo>
                  <a:pt x="47" y="8"/>
                  <a:pt x="34" y="14"/>
                  <a:pt x="24" y="24"/>
                </a:cubicBezTo>
                <a:cubicBezTo>
                  <a:pt x="14" y="34"/>
                  <a:pt x="8" y="47"/>
                  <a:pt x="8" y="61"/>
                </a:cubicBezTo>
                <a:cubicBezTo>
                  <a:pt x="8" y="90"/>
                  <a:pt x="32" y="114"/>
                  <a:pt x="61" y="114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90" y="114"/>
                  <a:pt x="114" y="90"/>
                  <a:pt x="114" y="61"/>
                </a:cubicBezTo>
                <a:cubicBezTo>
                  <a:pt x="114" y="32"/>
                  <a:pt x="90" y="8"/>
                  <a:pt x="61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Freeform 1151">
            <a:extLst>
              <a:ext uri="{FF2B5EF4-FFF2-40B4-BE49-F238E27FC236}">
                <a16:creationId xmlns:a16="http://schemas.microsoft.com/office/drawing/2014/main" id="{A96A1FC8-D027-AC2A-9C84-987333D253C5}"/>
              </a:ext>
            </a:extLst>
          </p:cNvPr>
          <p:cNvSpPr/>
          <p:nvPr/>
        </p:nvSpPr>
        <p:spPr bwMode="auto">
          <a:xfrm>
            <a:off x="1589088" y="4623254"/>
            <a:ext cx="409575" cy="412750"/>
          </a:xfrm>
          <a:custGeom>
            <a:avLst/>
            <a:gdLst>
              <a:gd name="T0" fmla="*/ 36 w 129"/>
              <a:gd name="T1" fmla="*/ 114 h 130"/>
              <a:gd name="T2" fmla="*/ 114 w 129"/>
              <a:gd name="T3" fmla="*/ 93 h 130"/>
              <a:gd name="T4" fmla="*/ 93 w 129"/>
              <a:gd name="T5" fmla="*/ 16 h 130"/>
              <a:gd name="T6" fmla="*/ 16 w 129"/>
              <a:gd name="T7" fmla="*/ 37 h 130"/>
              <a:gd name="T8" fmla="*/ 36 w 129"/>
              <a:gd name="T9" fmla="*/ 11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130">
                <a:moveTo>
                  <a:pt x="36" y="114"/>
                </a:moveTo>
                <a:cubicBezTo>
                  <a:pt x="63" y="130"/>
                  <a:pt x="98" y="121"/>
                  <a:pt x="114" y="93"/>
                </a:cubicBezTo>
                <a:cubicBezTo>
                  <a:pt x="129" y="66"/>
                  <a:pt x="120" y="32"/>
                  <a:pt x="93" y="16"/>
                </a:cubicBezTo>
                <a:cubicBezTo>
                  <a:pt x="66" y="0"/>
                  <a:pt x="31" y="10"/>
                  <a:pt x="16" y="37"/>
                </a:cubicBezTo>
                <a:cubicBezTo>
                  <a:pt x="0" y="64"/>
                  <a:pt x="9" y="98"/>
                  <a:pt x="36" y="114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Freeform 1152">
            <a:extLst>
              <a:ext uri="{FF2B5EF4-FFF2-40B4-BE49-F238E27FC236}">
                <a16:creationId xmlns:a16="http://schemas.microsoft.com/office/drawing/2014/main" id="{2EA396B5-C950-2251-5C6C-8FBADD021F95}"/>
              </a:ext>
            </a:extLst>
          </p:cNvPr>
          <p:cNvSpPr>
            <a:spLocks noEditPoints="1"/>
          </p:cNvSpPr>
          <p:nvPr/>
        </p:nvSpPr>
        <p:spPr bwMode="auto">
          <a:xfrm>
            <a:off x="1573213" y="4635954"/>
            <a:ext cx="419100" cy="387350"/>
          </a:xfrm>
          <a:custGeom>
            <a:avLst/>
            <a:gdLst>
              <a:gd name="T0" fmla="*/ 70 w 132"/>
              <a:gd name="T1" fmla="*/ 122 h 122"/>
              <a:gd name="T2" fmla="*/ 70 w 132"/>
              <a:gd name="T3" fmla="*/ 122 h 122"/>
              <a:gd name="T4" fmla="*/ 39 w 132"/>
              <a:gd name="T5" fmla="*/ 114 h 122"/>
              <a:gd name="T6" fmla="*/ 17 w 132"/>
              <a:gd name="T7" fmla="*/ 31 h 122"/>
              <a:gd name="T8" fmla="*/ 70 w 132"/>
              <a:gd name="T9" fmla="*/ 0 h 122"/>
              <a:gd name="T10" fmla="*/ 100 w 132"/>
              <a:gd name="T11" fmla="*/ 9 h 122"/>
              <a:gd name="T12" fmla="*/ 128 w 132"/>
              <a:gd name="T13" fmla="*/ 45 h 122"/>
              <a:gd name="T14" fmla="*/ 122 w 132"/>
              <a:gd name="T15" fmla="*/ 91 h 122"/>
              <a:gd name="T16" fmla="*/ 70 w 132"/>
              <a:gd name="T17" fmla="*/ 122 h 122"/>
              <a:gd name="T18" fmla="*/ 70 w 132"/>
              <a:gd name="T19" fmla="*/ 8 h 122"/>
              <a:gd name="T20" fmla="*/ 24 w 132"/>
              <a:gd name="T21" fmla="*/ 35 h 122"/>
              <a:gd name="T22" fmla="*/ 43 w 132"/>
              <a:gd name="T23" fmla="*/ 107 h 122"/>
              <a:gd name="T24" fmla="*/ 70 w 132"/>
              <a:gd name="T25" fmla="*/ 114 h 122"/>
              <a:gd name="T26" fmla="*/ 115 w 132"/>
              <a:gd name="T27" fmla="*/ 87 h 122"/>
              <a:gd name="T28" fmla="*/ 121 w 132"/>
              <a:gd name="T29" fmla="*/ 47 h 122"/>
              <a:gd name="T30" fmla="*/ 96 w 132"/>
              <a:gd name="T31" fmla="*/ 15 h 122"/>
              <a:gd name="T32" fmla="*/ 70 w 132"/>
              <a:gd name="T33" fmla="*/ 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2" h="122">
                <a:moveTo>
                  <a:pt x="70" y="122"/>
                </a:moveTo>
                <a:cubicBezTo>
                  <a:pt x="70" y="122"/>
                  <a:pt x="70" y="122"/>
                  <a:pt x="70" y="122"/>
                </a:cubicBezTo>
                <a:cubicBezTo>
                  <a:pt x="59" y="122"/>
                  <a:pt x="48" y="119"/>
                  <a:pt x="39" y="114"/>
                </a:cubicBezTo>
                <a:cubicBezTo>
                  <a:pt x="10" y="97"/>
                  <a:pt x="0" y="60"/>
                  <a:pt x="17" y="31"/>
                </a:cubicBezTo>
                <a:cubicBezTo>
                  <a:pt x="28" y="12"/>
                  <a:pt x="48" y="0"/>
                  <a:pt x="70" y="0"/>
                </a:cubicBezTo>
                <a:cubicBezTo>
                  <a:pt x="80" y="0"/>
                  <a:pt x="91" y="3"/>
                  <a:pt x="100" y="9"/>
                </a:cubicBezTo>
                <a:cubicBezTo>
                  <a:pt x="114" y="17"/>
                  <a:pt x="124" y="30"/>
                  <a:pt x="128" y="45"/>
                </a:cubicBezTo>
                <a:cubicBezTo>
                  <a:pt x="132" y="61"/>
                  <a:pt x="130" y="77"/>
                  <a:pt x="122" y="91"/>
                </a:cubicBezTo>
                <a:cubicBezTo>
                  <a:pt x="111" y="110"/>
                  <a:pt x="91" y="122"/>
                  <a:pt x="70" y="122"/>
                </a:cubicBezTo>
                <a:close/>
                <a:moveTo>
                  <a:pt x="70" y="8"/>
                </a:moveTo>
                <a:cubicBezTo>
                  <a:pt x="51" y="8"/>
                  <a:pt x="33" y="18"/>
                  <a:pt x="24" y="35"/>
                </a:cubicBezTo>
                <a:cubicBezTo>
                  <a:pt x="9" y="60"/>
                  <a:pt x="18" y="92"/>
                  <a:pt x="43" y="107"/>
                </a:cubicBezTo>
                <a:cubicBezTo>
                  <a:pt x="51" y="111"/>
                  <a:pt x="60" y="114"/>
                  <a:pt x="70" y="114"/>
                </a:cubicBezTo>
                <a:cubicBezTo>
                  <a:pt x="88" y="114"/>
                  <a:pt x="106" y="104"/>
                  <a:pt x="115" y="87"/>
                </a:cubicBezTo>
                <a:cubicBezTo>
                  <a:pt x="122" y="75"/>
                  <a:pt x="124" y="61"/>
                  <a:pt x="121" y="47"/>
                </a:cubicBezTo>
                <a:cubicBezTo>
                  <a:pt x="117" y="34"/>
                  <a:pt x="108" y="22"/>
                  <a:pt x="96" y="15"/>
                </a:cubicBezTo>
                <a:cubicBezTo>
                  <a:pt x="88" y="11"/>
                  <a:pt x="79" y="8"/>
                  <a:pt x="70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Freeform 1153">
            <a:extLst>
              <a:ext uri="{FF2B5EF4-FFF2-40B4-BE49-F238E27FC236}">
                <a16:creationId xmlns:a16="http://schemas.microsoft.com/office/drawing/2014/main" id="{94A32BAF-662D-9185-8029-4A4C35C03964}"/>
              </a:ext>
            </a:extLst>
          </p:cNvPr>
          <p:cNvSpPr/>
          <p:nvPr/>
        </p:nvSpPr>
        <p:spPr bwMode="auto">
          <a:xfrm>
            <a:off x="830263" y="5382079"/>
            <a:ext cx="412750" cy="409575"/>
          </a:xfrm>
          <a:custGeom>
            <a:avLst/>
            <a:gdLst>
              <a:gd name="T0" fmla="*/ 16 w 130"/>
              <a:gd name="T1" fmla="*/ 93 h 129"/>
              <a:gd name="T2" fmla="*/ 93 w 130"/>
              <a:gd name="T3" fmla="*/ 114 h 129"/>
              <a:gd name="T4" fmla="*/ 114 w 130"/>
              <a:gd name="T5" fmla="*/ 36 h 129"/>
              <a:gd name="T6" fmla="*/ 37 w 130"/>
              <a:gd name="T7" fmla="*/ 16 h 129"/>
              <a:gd name="T8" fmla="*/ 16 w 130"/>
              <a:gd name="T9" fmla="*/ 9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29">
                <a:moveTo>
                  <a:pt x="16" y="93"/>
                </a:moveTo>
                <a:cubicBezTo>
                  <a:pt x="32" y="120"/>
                  <a:pt x="66" y="129"/>
                  <a:pt x="93" y="114"/>
                </a:cubicBezTo>
                <a:cubicBezTo>
                  <a:pt x="120" y="98"/>
                  <a:pt x="130" y="63"/>
                  <a:pt x="114" y="36"/>
                </a:cubicBezTo>
                <a:cubicBezTo>
                  <a:pt x="98" y="9"/>
                  <a:pt x="64" y="0"/>
                  <a:pt x="37" y="16"/>
                </a:cubicBezTo>
                <a:cubicBezTo>
                  <a:pt x="10" y="31"/>
                  <a:pt x="0" y="66"/>
                  <a:pt x="16" y="93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Freeform 1154">
            <a:extLst>
              <a:ext uri="{FF2B5EF4-FFF2-40B4-BE49-F238E27FC236}">
                <a16:creationId xmlns:a16="http://schemas.microsoft.com/office/drawing/2014/main" id="{4360DE8D-7E71-1E9E-B7DB-461F94F4D125}"/>
              </a:ext>
            </a:extLst>
          </p:cNvPr>
          <p:cNvSpPr>
            <a:spLocks noEditPoints="1"/>
          </p:cNvSpPr>
          <p:nvPr/>
        </p:nvSpPr>
        <p:spPr bwMode="auto">
          <a:xfrm>
            <a:off x="817563" y="5394779"/>
            <a:ext cx="438150" cy="384175"/>
          </a:xfrm>
          <a:custGeom>
            <a:avLst/>
            <a:gdLst>
              <a:gd name="T0" fmla="*/ 69 w 138"/>
              <a:gd name="T1" fmla="*/ 121 h 121"/>
              <a:gd name="T2" fmla="*/ 69 w 138"/>
              <a:gd name="T3" fmla="*/ 121 h 121"/>
              <a:gd name="T4" fmla="*/ 16 w 138"/>
              <a:gd name="T5" fmla="*/ 91 h 121"/>
              <a:gd name="T6" fmla="*/ 39 w 138"/>
              <a:gd name="T7" fmla="*/ 8 h 121"/>
              <a:gd name="T8" fmla="*/ 69 w 138"/>
              <a:gd name="T9" fmla="*/ 0 h 121"/>
              <a:gd name="T10" fmla="*/ 122 w 138"/>
              <a:gd name="T11" fmla="*/ 30 h 121"/>
              <a:gd name="T12" fmla="*/ 99 w 138"/>
              <a:gd name="T13" fmla="*/ 113 h 121"/>
              <a:gd name="T14" fmla="*/ 69 w 138"/>
              <a:gd name="T15" fmla="*/ 121 h 121"/>
              <a:gd name="T16" fmla="*/ 69 w 138"/>
              <a:gd name="T17" fmla="*/ 8 h 121"/>
              <a:gd name="T18" fmla="*/ 43 w 138"/>
              <a:gd name="T19" fmla="*/ 15 h 121"/>
              <a:gd name="T20" fmla="*/ 23 w 138"/>
              <a:gd name="T21" fmla="*/ 87 h 121"/>
              <a:gd name="T22" fmla="*/ 69 w 138"/>
              <a:gd name="T23" fmla="*/ 113 h 121"/>
              <a:gd name="T24" fmla="*/ 69 w 138"/>
              <a:gd name="T25" fmla="*/ 113 h 121"/>
              <a:gd name="T26" fmla="*/ 95 w 138"/>
              <a:gd name="T27" fmla="*/ 106 h 121"/>
              <a:gd name="T28" fmla="*/ 115 w 138"/>
              <a:gd name="T29" fmla="*/ 34 h 121"/>
              <a:gd name="T30" fmla="*/ 69 w 138"/>
              <a:gd name="T31" fmla="*/ 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8" h="121">
                <a:moveTo>
                  <a:pt x="69" y="121"/>
                </a:moveTo>
                <a:cubicBezTo>
                  <a:pt x="69" y="121"/>
                  <a:pt x="69" y="121"/>
                  <a:pt x="69" y="121"/>
                </a:cubicBezTo>
                <a:cubicBezTo>
                  <a:pt x="47" y="121"/>
                  <a:pt x="27" y="110"/>
                  <a:pt x="16" y="91"/>
                </a:cubicBezTo>
                <a:cubicBezTo>
                  <a:pt x="0" y="62"/>
                  <a:pt x="10" y="25"/>
                  <a:pt x="39" y="8"/>
                </a:cubicBezTo>
                <a:cubicBezTo>
                  <a:pt x="48" y="3"/>
                  <a:pt x="58" y="0"/>
                  <a:pt x="69" y="0"/>
                </a:cubicBezTo>
                <a:cubicBezTo>
                  <a:pt x="91" y="0"/>
                  <a:pt x="111" y="12"/>
                  <a:pt x="122" y="30"/>
                </a:cubicBezTo>
                <a:cubicBezTo>
                  <a:pt x="138" y="59"/>
                  <a:pt x="128" y="97"/>
                  <a:pt x="99" y="113"/>
                </a:cubicBezTo>
                <a:cubicBezTo>
                  <a:pt x="90" y="119"/>
                  <a:pt x="80" y="121"/>
                  <a:pt x="69" y="121"/>
                </a:cubicBezTo>
                <a:close/>
                <a:moveTo>
                  <a:pt x="69" y="8"/>
                </a:moveTo>
                <a:cubicBezTo>
                  <a:pt x="60" y="8"/>
                  <a:pt x="51" y="10"/>
                  <a:pt x="43" y="15"/>
                </a:cubicBezTo>
                <a:cubicBezTo>
                  <a:pt x="17" y="30"/>
                  <a:pt x="9" y="62"/>
                  <a:pt x="23" y="87"/>
                </a:cubicBezTo>
                <a:cubicBezTo>
                  <a:pt x="33" y="103"/>
                  <a:pt x="50" y="113"/>
                  <a:pt x="69" y="113"/>
                </a:cubicBezTo>
                <a:cubicBezTo>
                  <a:pt x="69" y="113"/>
                  <a:pt x="69" y="113"/>
                  <a:pt x="69" y="113"/>
                </a:cubicBezTo>
                <a:cubicBezTo>
                  <a:pt x="78" y="113"/>
                  <a:pt x="87" y="111"/>
                  <a:pt x="95" y="106"/>
                </a:cubicBezTo>
                <a:cubicBezTo>
                  <a:pt x="120" y="92"/>
                  <a:pt x="129" y="60"/>
                  <a:pt x="115" y="34"/>
                </a:cubicBezTo>
                <a:cubicBezTo>
                  <a:pt x="105" y="18"/>
                  <a:pt x="88" y="8"/>
                  <a:pt x="69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Freeform 1155">
            <a:extLst>
              <a:ext uri="{FF2B5EF4-FFF2-40B4-BE49-F238E27FC236}">
                <a16:creationId xmlns:a16="http://schemas.microsoft.com/office/drawing/2014/main" id="{C6F6F9C2-7748-90E2-1087-1ECFEC55B48B}"/>
              </a:ext>
            </a:extLst>
          </p:cNvPr>
          <p:cNvSpPr/>
          <p:nvPr/>
        </p:nvSpPr>
        <p:spPr bwMode="auto">
          <a:xfrm>
            <a:off x="830263" y="1797504"/>
            <a:ext cx="412750" cy="409575"/>
          </a:xfrm>
          <a:custGeom>
            <a:avLst/>
            <a:gdLst>
              <a:gd name="T0" fmla="*/ 114 w 130"/>
              <a:gd name="T1" fmla="*/ 93 h 129"/>
              <a:gd name="T2" fmla="*/ 93 w 130"/>
              <a:gd name="T3" fmla="*/ 15 h 129"/>
              <a:gd name="T4" fmla="*/ 16 w 130"/>
              <a:gd name="T5" fmla="*/ 36 h 129"/>
              <a:gd name="T6" fmla="*/ 37 w 130"/>
              <a:gd name="T7" fmla="*/ 114 h 129"/>
              <a:gd name="T8" fmla="*/ 114 w 130"/>
              <a:gd name="T9" fmla="*/ 9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29">
                <a:moveTo>
                  <a:pt x="114" y="93"/>
                </a:moveTo>
                <a:cubicBezTo>
                  <a:pt x="130" y="66"/>
                  <a:pt x="120" y="31"/>
                  <a:pt x="93" y="15"/>
                </a:cubicBezTo>
                <a:cubicBezTo>
                  <a:pt x="66" y="0"/>
                  <a:pt x="32" y="9"/>
                  <a:pt x="16" y="36"/>
                </a:cubicBezTo>
                <a:cubicBezTo>
                  <a:pt x="0" y="63"/>
                  <a:pt x="10" y="98"/>
                  <a:pt x="37" y="114"/>
                </a:cubicBezTo>
                <a:cubicBezTo>
                  <a:pt x="64" y="129"/>
                  <a:pt x="98" y="120"/>
                  <a:pt x="114" y="93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Freeform 1156">
            <a:extLst>
              <a:ext uri="{FF2B5EF4-FFF2-40B4-BE49-F238E27FC236}">
                <a16:creationId xmlns:a16="http://schemas.microsoft.com/office/drawing/2014/main" id="{2E2F2FBC-3325-F6AD-FF13-9F9658B35FAC}"/>
              </a:ext>
            </a:extLst>
          </p:cNvPr>
          <p:cNvSpPr>
            <a:spLocks noEditPoints="1"/>
          </p:cNvSpPr>
          <p:nvPr/>
        </p:nvSpPr>
        <p:spPr bwMode="auto">
          <a:xfrm>
            <a:off x="836613" y="1810204"/>
            <a:ext cx="400050" cy="384175"/>
          </a:xfrm>
          <a:custGeom>
            <a:avLst/>
            <a:gdLst>
              <a:gd name="T0" fmla="*/ 63 w 126"/>
              <a:gd name="T1" fmla="*/ 121 h 121"/>
              <a:gd name="T2" fmla="*/ 63 w 126"/>
              <a:gd name="T3" fmla="*/ 121 h 121"/>
              <a:gd name="T4" fmla="*/ 33 w 126"/>
              <a:gd name="T5" fmla="*/ 113 h 121"/>
              <a:gd name="T6" fmla="*/ 4 w 126"/>
              <a:gd name="T7" fmla="*/ 76 h 121"/>
              <a:gd name="T8" fmla="*/ 10 w 126"/>
              <a:gd name="T9" fmla="*/ 30 h 121"/>
              <a:gd name="T10" fmla="*/ 63 w 126"/>
              <a:gd name="T11" fmla="*/ 0 h 121"/>
              <a:gd name="T12" fmla="*/ 93 w 126"/>
              <a:gd name="T13" fmla="*/ 8 h 121"/>
              <a:gd name="T14" fmla="*/ 122 w 126"/>
              <a:gd name="T15" fmla="*/ 45 h 121"/>
              <a:gd name="T16" fmla="*/ 116 w 126"/>
              <a:gd name="T17" fmla="*/ 91 h 121"/>
              <a:gd name="T18" fmla="*/ 63 w 126"/>
              <a:gd name="T19" fmla="*/ 121 h 121"/>
              <a:gd name="T20" fmla="*/ 63 w 126"/>
              <a:gd name="T21" fmla="*/ 8 h 121"/>
              <a:gd name="T22" fmla="*/ 17 w 126"/>
              <a:gd name="T23" fmla="*/ 34 h 121"/>
              <a:gd name="T24" fmla="*/ 12 w 126"/>
              <a:gd name="T25" fmla="*/ 74 h 121"/>
              <a:gd name="T26" fmla="*/ 37 w 126"/>
              <a:gd name="T27" fmla="*/ 106 h 121"/>
              <a:gd name="T28" fmla="*/ 63 w 126"/>
              <a:gd name="T29" fmla="*/ 113 h 121"/>
              <a:gd name="T30" fmla="*/ 109 w 126"/>
              <a:gd name="T31" fmla="*/ 87 h 121"/>
              <a:gd name="T32" fmla="*/ 114 w 126"/>
              <a:gd name="T33" fmla="*/ 47 h 121"/>
              <a:gd name="T34" fmla="*/ 89 w 126"/>
              <a:gd name="T35" fmla="*/ 15 h 121"/>
              <a:gd name="T36" fmla="*/ 63 w 126"/>
              <a:gd name="T37" fmla="*/ 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6" h="121">
                <a:moveTo>
                  <a:pt x="63" y="121"/>
                </a:moveTo>
                <a:cubicBezTo>
                  <a:pt x="63" y="121"/>
                  <a:pt x="63" y="121"/>
                  <a:pt x="63" y="121"/>
                </a:cubicBezTo>
                <a:cubicBezTo>
                  <a:pt x="52" y="121"/>
                  <a:pt x="42" y="118"/>
                  <a:pt x="33" y="113"/>
                </a:cubicBezTo>
                <a:cubicBezTo>
                  <a:pt x="19" y="105"/>
                  <a:pt x="9" y="92"/>
                  <a:pt x="4" y="76"/>
                </a:cubicBezTo>
                <a:cubicBezTo>
                  <a:pt x="0" y="61"/>
                  <a:pt x="2" y="44"/>
                  <a:pt x="10" y="30"/>
                </a:cubicBezTo>
                <a:cubicBezTo>
                  <a:pt x="21" y="11"/>
                  <a:pt x="41" y="0"/>
                  <a:pt x="63" y="0"/>
                </a:cubicBezTo>
                <a:cubicBezTo>
                  <a:pt x="74" y="0"/>
                  <a:pt x="84" y="3"/>
                  <a:pt x="93" y="8"/>
                </a:cubicBezTo>
                <a:cubicBezTo>
                  <a:pt x="107" y="16"/>
                  <a:pt x="117" y="29"/>
                  <a:pt x="122" y="45"/>
                </a:cubicBezTo>
                <a:cubicBezTo>
                  <a:pt x="126" y="60"/>
                  <a:pt x="124" y="77"/>
                  <a:pt x="116" y="91"/>
                </a:cubicBezTo>
                <a:cubicBezTo>
                  <a:pt x="105" y="110"/>
                  <a:pt x="85" y="121"/>
                  <a:pt x="63" y="121"/>
                </a:cubicBezTo>
                <a:close/>
                <a:moveTo>
                  <a:pt x="63" y="8"/>
                </a:moveTo>
                <a:cubicBezTo>
                  <a:pt x="44" y="8"/>
                  <a:pt x="27" y="18"/>
                  <a:pt x="17" y="34"/>
                </a:cubicBezTo>
                <a:cubicBezTo>
                  <a:pt x="10" y="46"/>
                  <a:pt x="8" y="61"/>
                  <a:pt x="12" y="74"/>
                </a:cubicBezTo>
                <a:cubicBezTo>
                  <a:pt x="16" y="88"/>
                  <a:pt x="24" y="99"/>
                  <a:pt x="37" y="106"/>
                </a:cubicBezTo>
                <a:cubicBezTo>
                  <a:pt x="45" y="111"/>
                  <a:pt x="54" y="113"/>
                  <a:pt x="63" y="113"/>
                </a:cubicBezTo>
                <a:cubicBezTo>
                  <a:pt x="82" y="113"/>
                  <a:pt x="99" y="103"/>
                  <a:pt x="109" y="87"/>
                </a:cubicBezTo>
                <a:cubicBezTo>
                  <a:pt x="116" y="75"/>
                  <a:pt x="118" y="60"/>
                  <a:pt x="114" y="47"/>
                </a:cubicBezTo>
                <a:cubicBezTo>
                  <a:pt x="110" y="33"/>
                  <a:pt x="102" y="22"/>
                  <a:pt x="89" y="15"/>
                </a:cubicBezTo>
                <a:cubicBezTo>
                  <a:pt x="81" y="10"/>
                  <a:pt x="72" y="8"/>
                  <a:pt x="63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 1157">
            <a:extLst>
              <a:ext uri="{FF2B5EF4-FFF2-40B4-BE49-F238E27FC236}">
                <a16:creationId xmlns:a16="http://schemas.microsoft.com/office/drawing/2014/main" id="{13BBF32B-646E-E1CE-83D6-6022A082747E}"/>
              </a:ext>
            </a:extLst>
          </p:cNvPr>
          <p:cNvSpPr/>
          <p:nvPr/>
        </p:nvSpPr>
        <p:spPr bwMode="auto">
          <a:xfrm>
            <a:off x="1589088" y="2553154"/>
            <a:ext cx="409575" cy="412750"/>
          </a:xfrm>
          <a:custGeom>
            <a:avLst/>
            <a:gdLst>
              <a:gd name="T0" fmla="*/ 93 w 129"/>
              <a:gd name="T1" fmla="*/ 114 h 130"/>
              <a:gd name="T2" fmla="*/ 114 w 129"/>
              <a:gd name="T3" fmla="*/ 37 h 130"/>
              <a:gd name="T4" fmla="*/ 36 w 129"/>
              <a:gd name="T5" fmla="*/ 16 h 130"/>
              <a:gd name="T6" fmla="*/ 16 w 129"/>
              <a:gd name="T7" fmla="*/ 93 h 130"/>
              <a:gd name="T8" fmla="*/ 93 w 129"/>
              <a:gd name="T9" fmla="*/ 11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130">
                <a:moveTo>
                  <a:pt x="93" y="114"/>
                </a:moveTo>
                <a:cubicBezTo>
                  <a:pt x="120" y="99"/>
                  <a:pt x="129" y="64"/>
                  <a:pt x="114" y="37"/>
                </a:cubicBezTo>
                <a:cubicBezTo>
                  <a:pt x="98" y="10"/>
                  <a:pt x="63" y="0"/>
                  <a:pt x="36" y="16"/>
                </a:cubicBezTo>
                <a:cubicBezTo>
                  <a:pt x="9" y="32"/>
                  <a:pt x="0" y="66"/>
                  <a:pt x="16" y="93"/>
                </a:cubicBezTo>
                <a:cubicBezTo>
                  <a:pt x="31" y="121"/>
                  <a:pt x="66" y="130"/>
                  <a:pt x="93" y="114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Freeform 1158">
            <a:extLst>
              <a:ext uri="{FF2B5EF4-FFF2-40B4-BE49-F238E27FC236}">
                <a16:creationId xmlns:a16="http://schemas.microsoft.com/office/drawing/2014/main" id="{8851E62D-A63A-20C7-38FD-8DABEB269C1D}"/>
              </a:ext>
            </a:extLst>
          </p:cNvPr>
          <p:cNvSpPr>
            <a:spLocks noEditPoints="1"/>
          </p:cNvSpPr>
          <p:nvPr/>
        </p:nvSpPr>
        <p:spPr bwMode="auto">
          <a:xfrm>
            <a:off x="1595438" y="2565854"/>
            <a:ext cx="419100" cy="387350"/>
          </a:xfrm>
          <a:custGeom>
            <a:avLst/>
            <a:gdLst>
              <a:gd name="T0" fmla="*/ 63 w 132"/>
              <a:gd name="T1" fmla="*/ 122 h 122"/>
              <a:gd name="T2" fmla="*/ 63 w 132"/>
              <a:gd name="T3" fmla="*/ 122 h 122"/>
              <a:gd name="T4" fmla="*/ 10 w 132"/>
              <a:gd name="T5" fmla="*/ 91 h 122"/>
              <a:gd name="T6" fmla="*/ 4 w 132"/>
              <a:gd name="T7" fmla="*/ 45 h 122"/>
              <a:gd name="T8" fmla="*/ 32 w 132"/>
              <a:gd name="T9" fmla="*/ 9 h 122"/>
              <a:gd name="T10" fmla="*/ 63 w 132"/>
              <a:gd name="T11" fmla="*/ 0 h 122"/>
              <a:gd name="T12" fmla="*/ 115 w 132"/>
              <a:gd name="T13" fmla="*/ 31 h 122"/>
              <a:gd name="T14" fmla="*/ 93 w 132"/>
              <a:gd name="T15" fmla="*/ 114 h 122"/>
              <a:gd name="T16" fmla="*/ 63 w 132"/>
              <a:gd name="T17" fmla="*/ 122 h 122"/>
              <a:gd name="T18" fmla="*/ 63 w 132"/>
              <a:gd name="T19" fmla="*/ 8 h 122"/>
              <a:gd name="T20" fmla="*/ 36 w 132"/>
              <a:gd name="T21" fmla="*/ 15 h 122"/>
              <a:gd name="T22" fmla="*/ 12 w 132"/>
              <a:gd name="T23" fmla="*/ 47 h 122"/>
              <a:gd name="T24" fmla="*/ 17 w 132"/>
              <a:gd name="T25" fmla="*/ 87 h 122"/>
              <a:gd name="T26" fmla="*/ 63 w 132"/>
              <a:gd name="T27" fmla="*/ 114 h 122"/>
              <a:gd name="T28" fmla="*/ 63 w 132"/>
              <a:gd name="T29" fmla="*/ 114 h 122"/>
              <a:gd name="T30" fmla="*/ 89 w 132"/>
              <a:gd name="T31" fmla="*/ 107 h 122"/>
              <a:gd name="T32" fmla="*/ 108 w 132"/>
              <a:gd name="T33" fmla="*/ 35 h 122"/>
              <a:gd name="T34" fmla="*/ 63 w 132"/>
              <a:gd name="T35" fmla="*/ 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2" h="122">
                <a:moveTo>
                  <a:pt x="63" y="122"/>
                </a:moveTo>
                <a:cubicBezTo>
                  <a:pt x="63" y="122"/>
                  <a:pt x="63" y="122"/>
                  <a:pt x="63" y="122"/>
                </a:cubicBezTo>
                <a:cubicBezTo>
                  <a:pt x="41" y="122"/>
                  <a:pt x="21" y="110"/>
                  <a:pt x="10" y="91"/>
                </a:cubicBezTo>
                <a:cubicBezTo>
                  <a:pt x="2" y="77"/>
                  <a:pt x="0" y="61"/>
                  <a:pt x="4" y="45"/>
                </a:cubicBezTo>
                <a:cubicBezTo>
                  <a:pt x="8" y="30"/>
                  <a:pt x="18" y="17"/>
                  <a:pt x="32" y="9"/>
                </a:cubicBezTo>
                <a:cubicBezTo>
                  <a:pt x="42" y="3"/>
                  <a:pt x="52" y="0"/>
                  <a:pt x="63" y="0"/>
                </a:cubicBezTo>
                <a:cubicBezTo>
                  <a:pt x="84" y="0"/>
                  <a:pt x="104" y="12"/>
                  <a:pt x="115" y="31"/>
                </a:cubicBezTo>
                <a:cubicBezTo>
                  <a:pt x="132" y="60"/>
                  <a:pt x="122" y="97"/>
                  <a:pt x="93" y="114"/>
                </a:cubicBezTo>
                <a:cubicBezTo>
                  <a:pt x="84" y="119"/>
                  <a:pt x="73" y="122"/>
                  <a:pt x="63" y="122"/>
                </a:cubicBezTo>
                <a:close/>
                <a:moveTo>
                  <a:pt x="63" y="8"/>
                </a:moveTo>
                <a:cubicBezTo>
                  <a:pt x="53" y="8"/>
                  <a:pt x="44" y="11"/>
                  <a:pt x="36" y="15"/>
                </a:cubicBezTo>
                <a:cubicBezTo>
                  <a:pt x="24" y="23"/>
                  <a:pt x="15" y="34"/>
                  <a:pt x="12" y="47"/>
                </a:cubicBezTo>
                <a:cubicBezTo>
                  <a:pt x="8" y="61"/>
                  <a:pt x="10" y="75"/>
                  <a:pt x="17" y="87"/>
                </a:cubicBezTo>
                <a:cubicBezTo>
                  <a:pt x="26" y="104"/>
                  <a:pt x="44" y="114"/>
                  <a:pt x="63" y="114"/>
                </a:cubicBezTo>
                <a:cubicBezTo>
                  <a:pt x="63" y="114"/>
                  <a:pt x="63" y="114"/>
                  <a:pt x="63" y="114"/>
                </a:cubicBezTo>
                <a:cubicBezTo>
                  <a:pt x="72" y="114"/>
                  <a:pt x="81" y="111"/>
                  <a:pt x="89" y="107"/>
                </a:cubicBezTo>
                <a:cubicBezTo>
                  <a:pt x="114" y="92"/>
                  <a:pt x="123" y="60"/>
                  <a:pt x="108" y="35"/>
                </a:cubicBezTo>
                <a:cubicBezTo>
                  <a:pt x="99" y="19"/>
                  <a:pt x="81" y="8"/>
                  <a:pt x="63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Oval 1159">
            <a:extLst>
              <a:ext uri="{FF2B5EF4-FFF2-40B4-BE49-F238E27FC236}">
                <a16:creationId xmlns:a16="http://schemas.microsoft.com/office/drawing/2014/main" id="{CC2BB603-D17B-96B7-D869-CEE04EEA2A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0738" y="1714954"/>
            <a:ext cx="573088" cy="574675"/>
          </a:xfrm>
          <a:prstGeom prst="ellipse">
            <a:avLst/>
          </a:pr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Freeform 1160">
            <a:extLst>
              <a:ext uri="{FF2B5EF4-FFF2-40B4-BE49-F238E27FC236}">
                <a16:creationId xmlns:a16="http://schemas.microsoft.com/office/drawing/2014/main" id="{32FA9308-01C9-DE2A-3E41-3E28134F93C9}"/>
              </a:ext>
            </a:extLst>
          </p:cNvPr>
          <p:cNvSpPr>
            <a:spLocks noEditPoints="1"/>
          </p:cNvSpPr>
          <p:nvPr/>
        </p:nvSpPr>
        <p:spPr bwMode="auto">
          <a:xfrm>
            <a:off x="2255838" y="1829254"/>
            <a:ext cx="246063" cy="358775"/>
          </a:xfrm>
          <a:custGeom>
            <a:avLst/>
            <a:gdLst>
              <a:gd name="T0" fmla="*/ 22 w 78"/>
              <a:gd name="T1" fmla="*/ 98 h 113"/>
              <a:gd name="T2" fmla="*/ 23 w 78"/>
              <a:gd name="T3" fmla="*/ 104 h 113"/>
              <a:gd name="T4" fmla="*/ 28 w 78"/>
              <a:gd name="T5" fmla="*/ 107 h 113"/>
              <a:gd name="T6" fmla="*/ 29 w 78"/>
              <a:gd name="T7" fmla="*/ 110 h 113"/>
              <a:gd name="T8" fmla="*/ 39 w 78"/>
              <a:gd name="T9" fmla="*/ 113 h 113"/>
              <a:gd name="T10" fmla="*/ 48 w 78"/>
              <a:gd name="T11" fmla="*/ 110 h 113"/>
              <a:gd name="T12" fmla="*/ 49 w 78"/>
              <a:gd name="T13" fmla="*/ 107 h 113"/>
              <a:gd name="T14" fmla="*/ 54 w 78"/>
              <a:gd name="T15" fmla="*/ 104 h 113"/>
              <a:gd name="T16" fmla="*/ 55 w 78"/>
              <a:gd name="T17" fmla="*/ 98 h 113"/>
              <a:gd name="T18" fmla="*/ 39 w 78"/>
              <a:gd name="T19" fmla="*/ 100 h 113"/>
              <a:gd name="T20" fmla="*/ 22 w 78"/>
              <a:gd name="T21" fmla="*/ 98 h 113"/>
              <a:gd name="T22" fmla="*/ 21 w 78"/>
              <a:gd name="T23" fmla="*/ 87 h 113"/>
              <a:gd name="T24" fmla="*/ 21 w 78"/>
              <a:gd name="T25" fmla="*/ 92 h 113"/>
              <a:gd name="T26" fmla="*/ 39 w 78"/>
              <a:gd name="T27" fmla="*/ 96 h 113"/>
              <a:gd name="T28" fmla="*/ 56 w 78"/>
              <a:gd name="T29" fmla="*/ 93 h 113"/>
              <a:gd name="T30" fmla="*/ 57 w 78"/>
              <a:gd name="T31" fmla="*/ 87 h 113"/>
              <a:gd name="T32" fmla="*/ 39 w 78"/>
              <a:gd name="T33" fmla="*/ 90 h 113"/>
              <a:gd name="T34" fmla="*/ 21 w 78"/>
              <a:gd name="T35" fmla="*/ 87 h 113"/>
              <a:gd name="T36" fmla="*/ 47 w 78"/>
              <a:gd name="T37" fmla="*/ 53 h 113"/>
              <a:gd name="T38" fmla="*/ 39 w 78"/>
              <a:gd name="T39" fmla="*/ 37 h 113"/>
              <a:gd name="T40" fmla="*/ 30 w 78"/>
              <a:gd name="T41" fmla="*/ 53 h 113"/>
              <a:gd name="T42" fmla="*/ 26 w 78"/>
              <a:gd name="T43" fmla="*/ 45 h 113"/>
              <a:gd name="T44" fmla="*/ 21 w 78"/>
              <a:gd name="T45" fmla="*/ 48 h 113"/>
              <a:gd name="T46" fmla="*/ 30 w 78"/>
              <a:gd name="T47" fmla="*/ 66 h 113"/>
              <a:gd name="T48" fmla="*/ 39 w 78"/>
              <a:gd name="T49" fmla="*/ 50 h 113"/>
              <a:gd name="T50" fmla="*/ 48 w 78"/>
              <a:gd name="T51" fmla="*/ 66 h 113"/>
              <a:gd name="T52" fmla="*/ 56 w 78"/>
              <a:gd name="T53" fmla="*/ 48 h 113"/>
              <a:gd name="T54" fmla="*/ 51 w 78"/>
              <a:gd name="T55" fmla="*/ 45 h 113"/>
              <a:gd name="T56" fmla="*/ 47 w 78"/>
              <a:gd name="T57" fmla="*/ 53 h 113"/>
              <a:gd name="T58" fmla="*/ 39 w 78"/>
              <a:gd name="T59" fmla="*/ 0 h 113"/>
              <a:gd name="T60" fmla="*/ 0 w 78"/>
              <a:gd name="T61" fmla="*/ 39 h 113"/>
              <a:gd name="T62" fmla="*/ 18 w 78"/>
              <a:gd name="T63" fmla="*/ 72 h 113"/>
              <a:gd name="T64" fmla="*/ 20 w 78"/>
              <a:gd name="T65" fmla="*/ 82 h 113"/>
              <a:gd name="T66" fmla="*/ 39 w 78"/>
              <a:gd name="T67" fmla="*/ 85 h 113"/>
              <a:gd name="T68" fmla="*/ 57 w 78"/>
              <a:gd name="T69" fmla="*/ 82 h 113"/>
              <a:gd name="T70" fmla="*/ 59 w 78"/>
              <a:gd name="T71" fmla="*/ 72 h 113"/>
              <a:gd name="T72" fmla="*/ 78 w 78"/>
              <a:gd name="T73" fmla="*/ 39 h 113"/>
              <a:gd name="T74" fmla="*/ 39 w 78"/>
              <a:gd name="T75" fmla="*/ 0 h 113"/>
              <a:gd name="T76" fmla="*/ 53 w 78"/>
              <a:gd name="T77" fmla="*/ 67 h 113"/>
              <a:gd name="T78" fmla="*/ 52 w 78"/>
              <a:gd name="T79" fmla="*/ 76 h 113"/>
              <a:gd name="T80" fmla="*/ 39 w 78"/>
              <a:gd name="T81" fmla="*/ 78 h 113"/>
              <a:gd name="T82" fmla="*/ 25 w 78"/>
              <a:gd name="T83" fmla="*/ 76 h 113"/>
              <a:gd name="T84" fmla="*/ 24 w 78"/>
              <a:gd name="T85" fmla="*/ 67 h 113"/>
              <a:gd name="T86" fmla="*/ 7 w 78"/>
              <a:gd name="T87" fmla="*/ 39 h 113"/>
              <a:gd name="T88" fmla="*/ 39 w 78"/>
              <a:gd name="T89" fmla="*/ 6 h 113"/>
              <a:gd name="T90" fmla="*/ 71 w 78"/>
              <a:gd name="T91" fmla="*/ 39 h 113"/>
              <a:gd name="T92" fmla="*/ 53 w 78"/>
              <a:gd name="T93" fmla="*/ 67 h 113"/>
              <a:gd name="T94" fmla="*/ 39 w 78"/>
              <a:gd name="T95" fmla="*/ 16 h 113"/>
              <a:gd name="T96" fmla="*/ 41 w 78"/>
              <a:gd name="T97" fmla="*/ 14 h 113"/>
              <a:gd name="T98" fmla="*/ 39 w 78"/>
              <a:gd name="T99" fmla="*/ 11 h 113"/>
              <a:gd name="T100" fmla="*/ 12 w 78"/>
              <a:gd name="T101" fmla="*/ 39 h 113"/>
              <a:gd name="T102" fmla="*/ 14 w 78"/>
              <a:gd name="T103" fmla="*/ 41 h 113"/>
              <a:gd name="T104" fmla="*/ 16 w 78"/>
              <a:gd name="T105" fmla="*/ 39 h 113"/>
              <a:gd name="T106" fmla="*/ 39 w 78"/>
              <a:gd name="T107" fmla="*/ 1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8" h="113">
                <a:moveTo>
                  <a:pt x="22" y="98"/>
                </a:moveTo>
                <a:cubicBezTo>
                  <a:pt x="23" y="104"/>
                  <a:pt x="23" y="104"/>
                  <a:pt x="23" y="104"/>
                </a:cubicBezTo>
                <a:cubicBezTo>
                  <a:pt x="23" y="104"/>
                  <a:pt x="24" y="105"/>
                  <a:pt x="28" y="107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29" y="110"/>
                  <a:pt x="31" y="113"/>
                  <a:pt x="39" y="113"/>
                </a:cubicBezTo>
                <a:cubicBezTo>
                  <a:pt x="46" y="113"/>
                  <a:pt x="48" y="110"/>
                  <a:pt x="48" y="110"/>
                </a:cubicBezTo>
                <a:cubicBezTo>
                  <a:pt x="49" y="107"/>
                  <a:pt x="49" y="107"/>
                  <a:pt x="49" y="107"/>
                </a:cubicBezTo>
                <a:cubicBezTo>
                  <a:pt x="53" y="105"/>
                  <a:pt x="54" y="104"/>
                  <a:pt x="54" y="104"/>
                </a:cubicBezTo>
                <a:cubicBezTo>
                  <a:pt x="55" y="98"/>
                  <a:pt x="55" y="98"/>
                  <a:pt x="55" y="98"/>
                </a:cubicBezTo>
                <a:cubicBezTo>
                  <a:pt x="50" y="99"/>
                  <a:pt x="44" y="100"/>
                  <a:pt x="39" y="100"/>
                </a:cubicBezTo>
                <a:cubicBezTo>
                  <a:pt x="33" y="100"/>
                  <a:pt x="27" y="99"/>
                  <a:pt x="22" y="98"/>
                </a:cubicBezTo>
                <a:close/>
                <a:moveTo>
                  <a:pt x="21" y="87"/>
                </a:moveTo>
                <a:cubicBezTo>
                  <a:pt x="21" y="92"/>
                  <a:pt x="21" y="92"/>
                  <a:pt x="21" y="92"/>
                </a:cubicBezTo>
                <a:cubicBezTo>
                  <a:pt x="27" y="95"/>
                  <a:pt x="32" y="96"/>
                  <a:pt x="39" y="96"/>
                </a:cubicBezTo>
                <a:cubicBezTo>
                  <a:pt x="45" y="96"/>
                  <a:pt x="51" y="95"/>
                  <a:pt x="56" y="93"/>
                </a:cubicBezTo>
                <a:cubicBezTo>
                  <a:pt x="57" y="87"/>
                  <a:pt x="57" y="87"/>
                  <a:pt x="57" y="87"/>
                </a:cubicBezTo>
                <a:cubicBezTo>
                  <a:pt x="51" y="89"/>
                  <a:pt x="45" y="90"/>
                  <a:pt x="39" y="90"/>
                </a:cubicBezTo>
                <a:cubicBezTo>
                  <a:pt x="32" y="90"/>
                  <a:pt x="26" y="89"/>
                  <a:pt x="21" y="87"/>
                </a:cubicBezTo>
                <a:close/>
                <a:moveTo>
                  <a:pt x="47" y="53"/>
                </a:moveTo>
                <a:cubicBezTo>
                  <a:pt x="39" y="37"/>
                  <a:pt x="39" y="37"/>
                  <a:pt x="39" y="37"/>
                </a:cubicBezTo>
                <a:cubicBezTo>
                  <a:pt x="30" y="53"/>
                  <a:pt x="30" y="53"/>
                  <a:pt x="30" y="53"/>
                </a:cubicBezTo>
                <a:cubicBezTo>
                  <a:pt x="26" y="45"/>
                  <a:pt x="26" y="45"/>
                  <a:pt x="26" y="45"/>
                </a:cubicBezTo>
                <a:cubicBezTo>
                  <a:pt x="21" y="48"/>
                  <a:pt x="21" y="48"/>
                  <a:pt x="21" y="48"/>
                </a:cubicBezTo>
                <a:cubicBezTo>
                  <a:pt x="30" y="66"/>
                  <a:pt x="30" y="66"/>
                  <a:pt x="30" y="66"/>
                </a:cubicBezTo>
                <a:cubicBezTo>
                  <a:pt x="39" y="50"/>
                  <a:pt x="39" y="50"/>
                  <a:pt x="39" y="50"/>
                </a:cubicBezTo>
                <a:cubicBezTo>
                  <a:pt x="48" y="66"/>
                  <a:pt x="48" y="66"/>
                  <a:pt x="48" y="66"/>
                </a:cubicBezTo>
                <a:cubicBezTo>
                  <a:pt x="56" y="48"/>
                  <a:pt x="56" y="48"/>
                  <a:pt x="56" y="48"/>
                </a:cubicBezTo>
                <a:cubicBezTo>
                  <a:pt x="51" y="45"/>
                  <a:pt x="51" y="45"/>
                  <a:pt x="51" y="45"/>
                </a:cubicBezTo>
                <a:lnTo>
                  <a:pt x="47" y="53"/>
                </a:lnTo>
                <a:close/>
                <a:moveTo>
                  <a:pt x="39" y="0"/>
                </a:moveTo>
                <a:cubicBezTo>
                  <a:pt x="17" y="0"/>
                  <a:pt x="0" y="17"/>
                  <a:pt x="0" y="39"/>
                </a:cubicBezTo>
                <a:cubicBezTo>
                  <a:pt x="0" y="53"/>
                  <a:pt x="7" y="65"/>
                  <a:pt x="18" y="72"/>
                </a:cubicBezTo>
                <a:cubicBezTo>
                  <a:pt x="20" y="82"/>
                  <a:pt x="20" y="82"/>
                  <a:pt x="20" y="82"/>
                </a:cubicBezTo>
                <a:cubicBezTo>
                  <a:pt x="25" y="84"/>
                  <a:pt x="32" y="85"/>
                  <a:pt x="39" y="85"/>
                </a:cubicBezTo>
                <a:cubicBezTo>
                  <a:pt x="45" y="85"/>
                  <a:pt x="52" y="84"/>
                  <a:pt x="57" y="82"/>
                </a:cubicBezTo>
                <a:cubicBezTo>
                  <a:pt x="59" y="72"/>
                  <a:pt x="59" y="72"/>
                  <a:pt x="59" y="72"/>
                </a:cubicBezTo>
                <a:cubicBezTo>
                  <a:pt x="70" y="65"/>
                  <a:pt x="78" y="53"/>
                  <a:pt x="78" y="39"/>
                </a:cubicBezTo>
                <a:cubicBezTo>
                  <a:pt x="78" y="17"/>
                  <a:pt x="60" y="0"/>
                  <a:pt x="39" y="0"/>
                </a:cubicBezTo>
                <a:close/>
                <a:moveTo>
                  <a:pt x="53" y="67"/>
                </a:moveTo>
                <a:cubicBezTo>
                  <a:pt x="52" y="76"/>
                  <a:pt x="52" y="76"/>
                  <a:pt x="52" y="76"/>
                </a:cubicBezTo>
                <a:cubicBezTo>
                  <a:pt x="52" y="76"/>
                  <a:pt x="48" y="78"/>
                  <a:pt x="39" y="78"/>
                </a:cubicBezTo>
                <a:cubicBezTo>
                  <a:pt x="29" y="78"/>
                  <a:pt x="25" y="76"/>
                  <a:pt x="25" y="76"/>
                </a:cubicBezTo>
                <a:cubicBezTo>
                  <a:pt x="24" y="67"/>
                  <a:pt x="24" y="67"/>
                  <a:pt x="24" y="67"/>
                </a:cubicBezTo>
                <a:cubicBezTo>
                  <a:pt x="14" y="62"/>
                  <a:pt x="7" y="51"/>
                  <a:pt x="7" y="39"/>
                </a:cubicBezTo>
                <a:cubicBezTo>
                  <a:pt x="7" y="21"/>
                  <a:pt x="21" y="6"/>
                  <a:pt x="39" y="6"/>
                </a:cubicBezTo>
                <a:cubicBezTo>
                  <a:pt x="56" y="6"/>
                  <a:pt x="71" y="21"/>
                  <a:pt x="71" y="39"/>
                </a:cubicBezTo>
                <a:cubicBezTo>
                  <a:pt x="71" y="51"/>
                  <a:pt x="63" y="62"/>
                  <a:pt x="53" y="67"/>
                </a:cubicBezTo>
                <a:close/>
                <a:moveTo>
                  <a:pt x="39" y="16"/>
                </a:moveTo>
                <a:cubicBezTo>
                  <a:pt x="40" y="16"/>
                  <a:pt x="41" y="15"/>
                  <a:pt x="41" y="14"/>
                </a:cubicBezTo>
                <a:cubicBezTo>
                  <a:pt x="41" y="12"/>
                  <a:pt x="40" y="11"/>
                  <a:pt x="39" y="11"/>
                </a:cubicBezTo>
                <a:cubicBezTo>
                  <a:pt x="24" y="11"/>
                  <a:pt x="12" y="24"/>
                  <a:pt x="12" y="39"/>
                </a:cubicBezTo>
                <a:cubicBezTo>
                  <a:pt x="12" y="40"/>
                  <a:pt x="12" y="41"/>
                  <a:pt x="14" y="41"/>
                </a:cubicBezTo>
                <a:cubicBezTo>
                  <a:pt x="15" y="41"/>
                  <a:pt x="16" y="40"/>
                  <a:pt x="16" y="39"/>
                </a:cubicBezTo>
                <a:cubicBezTo>
                  <a:pt x="16" y="26"/>
                  <a:pt x="26" y="16"/>
                  <a:pt x="3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Oval 1161">
            <a:extLst>
              <a:ext uri="{FF2B5EF4-FFF2-40B4-BE49-F238E27FC236}">
                <a16:creationId xmlns:a16="http://schemas.microsoft.com/office/drawing/2014/main" id="{05A0D4CD-32F0-C85E-C24E-8B066B79B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5076" y="2470604"/>
            <a:ext cx="574675" cy="577850"/>
          </a:xfrm>
          <a:prstGeom prst="ellipse">
            <a:avLst/>
          </a:pr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Freeform 1162">
            <a:extLst>
              <a:ext uri="{FF2B5EF4-FFF2-40B4-BE49-F238E27FC236}">
                <a16:creationId xmlns:a16="http://schemas.microsoft.com/office/drawing/2014/main" id="{B6BE4099-6659-C1DD-550E-C8E7F0419AA4}"/>
              </a:ext>
            </a:extLst>
          </p:cNvPr>
          <p:cNvSpPr>
            <a:spLocks noEditPoints="1"/>
          </p:cNvSpPr>
          <p:nvPr/>
        </p:nvSpPr>
        <p:spPr bwMode="auto">
          <a:xfrm>
            <a:off x="2628901" y="2629354"/>
            <a:ext cx="327025" cy="276225"/>
          </a:xfrm>
          <a:custGeom>
            <a:avLst/>
            <a:gdLst>
              <a:gd name="T0" fmla="*/ 4 w 103"/>
              <a:gd name="T1" fmla="*/ 83 h 87"/>
              <a:gd name="T2" fmla="*/ 8 w 103"/>
              <a:gd name="T3" fmla="*/ 87 h 87"/>
              <a:gd name="T4" fmla="*/ 27 w 103"/>
              <a:gd name="T5" fmla="*/ 87 h 87"/>
              <a:gd name="T6" fmla="*/ 27 w 103"/>
              <a:gd name="T7" fmla="*/ 47 h 87"/>
              <a:gd name="T8" fmla="*/ 4 w 103"/>
              <a:gd name="T9" fmla="*/ 70 h 87"/>
              <a:gd name="T10" fmla="*/ 4 w 103"/>
              <a:gd name="T11" fmla="*/ 83 h 87"/>
              <a:gd name="T12" fmla="*/ 36 w 103"/>
              <a:gd name="T13" fmla="*/ 56 h 87"/>
              <a:gd name="T14" fmla="*/ 36 w 103"/>
              <a:gd name="T15" fmla="*/ 87 h 87"/>
              <a:gd name="T16" fmla="*/ 59 w 103"/>
              <a:gd name="T17" fmla="*/ 87 h 87"/>
              <a:gd name="T18" fmla="*/ 59 w 103"/>
              <a:gd name="T19" fmla="*/ 60 h 87"/>
              <a:gd name="T20" fmla="*/ 49 w 103"/>
              <a:gd name="T21" fmla="*/ 70 h 87"/>
              <a:gd name="T22" fmla="*/ 36 w 103"/>
              <a:gd name="T23" fmla="*/ 56 h 87"/>
              <a:gd name="T24" fmla="*/ 68 w 103"/>
              <a:gd name="T25" fmla="*/ 50 h 87"/>
              <a:gd name="T26" fmla="*/ 68 w 103"/>
              <a:gd name="T27" fmla="*/ 87 h 87"/>
              <a:gd name="T28" fmla="*/ 88 w 103"/>
              <a:gd name="T29" fmla="*/ 87 h 87"/>
              <a:gd name="T30" fmla="*/ 91 w 103"/>
              <a:gd name="T31" fmla="*/ 83 h 87"/>
              <a:gd name="T32" fmla="*/ 91 w 103"/>
              <a:gd name="T33" fmla="*/ 47 h 87"/>
              <a:gd name="T34" fmla="*/ 91 w 103"/>
              <a:gd name="T35" fmla="*/ 27 h 87"/>
              <a:gd name="T36" fmla="*/ 72 w 103"/>
              <a:gd name="T37" fmla="*/ 47 h 87"/>
              <a:gd name="T38" fmla="*/ 68 w 103"/>
              <a:gd name="T39" fmla="*/ 50 h 87"/>
              <a:gd name="T40" fmla="*/ 82 w 103"/>
              <a:gd name="T41" fmla="*/ 1 h 87"/>
              <a:gd name="T42" fmla="*/ 78 w 103"/>
              <a:gd name="T43" fmla="*/ 6 h 87"/>
              <a:gd name="T44" fmla="*/ 83 w 103"/>
              <a:gd name="T45" fmla="*/ 10 h 87"/>
              <a:gd name="T46" fmla="*/ 87 w 103"/>
              <a:gd name="T47" fmla="*/ 9 h 87"/>
              <a:gd name="T48" fmla="*/ 49 w 103"/>
              <a:gd name="T49" fmla="*/ 47 h 87"/>
              <a:gd name="T50" fmla="*/ 27 w 103"/>
              <a:gd name="T51" fmla="*/ 25 h 87"/>
              <a:gd name="T52" fmla="*/ 1 w 103"/>
              <a:gd name="T53" fmla="*/ 51 h 87"/>
              <a:gd name="T54" fmla="*/ 1 w 103"/>
              <a:gd name="T55" fmla="*/ 57 h 87"/>
              <a:gd name="T56" fmla="*/ 7 w 103"/>
              <a:gd name="T57" fmla="*/ 57 h 87"/>
              <a:gd name="T58" fmla="*/ 27 w 103"/>
              <a:gd name="T59" fmla="*/ 37 h 87"/>
              <a:gd name="T60" fmla="*/ 49 w 103"/>
              <a:gd name="T61" fmla="*/ 59 h 87"/>
              <a:gd name="T62" fmla="*/ 93 w 103"/>
              <a:gd name="T63" fmla="*/ 15 h 87"/>
              <a:gd name="T64" fmla="*/ 93 w 103"/>
              <a:gd name="T65" fmla="*/ 19 h 87"/>
              <a:gd name="T66" fmla="*/ 97 w 103"/>
              <a:gd name="T67" fmla="*/ 24 h 87"/>
              <a:gd name="T68" fmla="*/ 97 w 103"/>
              <a:gd name="T69" fmla="*/ 24 h 87"/>
              <a:gd name="T70" fmla="*/ 101 w 103"/>
              <a:gd name="T71" fmla="*/ 20 h 87"/>
              <a:gd name="T72" fmla="*/ 103 w 103"/>
              <a:gd name="T73" fmla="*/ 0 h 87"/>
              <a:gd name="T74" fmla="*/ 82 w 103"/>
              <a:gd name="T75" fmla="*/ 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3" h="87">
                <a:moveTo>
                  <a:pt x="4" y="83"/>
                </a:moveTo>
                <a:cubicBezTo>
                  <a:pt x="4" y="85"/>
                  <a:pt x="6" y="87"/>
                  <a:pt x="8" y="87"/>
                </a:cubicBezTo>
                <a:cubicBezTo>
                  <a:pt x="27" y="87"/>
                  <a:pt x="27" y="87"/>
                  <a:pt x="27" y="87"/>
                </a:cubicBezTo>
                <a:cubicBezTo>
                  <a:pt x="27" y="47"/>
                  <a:pt x="27" y="47"/>
                  <a:pt x="27" y="47"/>
                </a:cubicBezTo>
                <a:cubicBezTo>
                  <a:pt x="4" y="70"/>
                  <a:pt x="4" y="70"/>
                  <a:pt x="4" y="70"/>
                </a:cubicBezTo>
                <a:lnTo>
                  <a:pt x="4" y="83"/>
                </a:lnTo>
                <a:close/>
                <a:moveTo>
                  <a:pt x="36" y="56"/>
                </a:moveTo>
                <a:cubicBezTo>
                  <a:pt x="36" y="87"/>
                  <a:pt x="36" y="87"/>
                  <a:pt x="36" y="87"/>
                </a:cubicBezTo>
                <a:cubicBezTo>
                  <a:pt x="59" y="87"/>
                  <a:pt x="59" y="87"/>
                  <a:pt x="59" y="87"/>
                </a:cubicBezTo>
                <a:cubicBezTo>
                  <a:pt x="59" y="60"/>
                  <a:pt x="59" y="60"/>
                  <a:pt x="59" y="60"/>
                </a:cubicBezTo>
                <a:cubicBezTo>
                  <a:pt x="49" y="70"/>
                  <a:pt x="49" y="70"/>
                  <a:pt x="49" y="70"/>
                </a:cubicBezTo>
                <a:lnTo>
                  <a:pt x="36" y="56"/>
                </a:lnTo>
                <a:close/>
                <a:moveTo>
                  <a:pt x="68" y="50"/>
                </a:moveTo>
                <a:cubicBezTo>
                  <a:pt x="68" y="87"/>
                  <a:pt x="68" y="87"/>
                  <a:pt x="68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90" y="87"/>
                  <a:pt x="91" y="85"/>
                  <a:pt x="91" y="83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27"/>
                  <a:pt x="91" y="27"/>
                  <a:pt x="91" y="27"/>
                </a:cubicBezTo>
                <a:cubicBezTo>
                  <a:pt x="72" y="47"/>
                  <a:pt x="72" y="47"/>
                  <a:pt x="72" y="47"/>
                </a:cubicBezTo>
                <a:lnTo>
                  <a:pt x="68" y="50"/>
                </a:lnTo>
                <a:close/>
                <a:moveTo>
                  <a:pt x="82" y="1"/>
                </a:moveTo>
                <a:cubicBezTo>
                  <a:pt x="80" y="2"/>
                  <a:pt x="78" y="4"/>
                  <a:pt x="78" y="6"/>
                </a:cubicBezTo>
                <a:cubicBezTo>
                  <a:pt x="79" y="8"/>
                  <a:pt x="81" y="10"/>
                  <a:pt x="83" y="10"/>
                </a:cubicBezTo>
                <a:cubicBezTo>
                  <a:pt x="87" y="9"/>
                  <a:pt x="87" y="9"/>
                  <a:pt x="87" y="9"/>
                </a:cubicBezTo>
                <a:cubicBezTo>
                  <a:pt x="49" y="47"/>
                  <a:pt x="49" y="47"/>
                  <a:pt x="49" y="47"/>
                </a:cubicBezTo>
                <a:cubicBezTo>
                  <a:pt x="27" y="25"/>
                  <a:pt x="27" y="25"/>
                  <a:pt x="27" y="25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2"/>
                  <a:pt x="0" y="55"/>
                  <a:pt x="1" y="57"/>
                </a:cubicBezTo>
                <a:cubicBezTo>
                  <a:pt x="3" y="58"/>
                  <a:pt x="5" y="58"/>
                  <a:pt x="7" y="57"/>
                </a:cubicBezTo>
                <a:cubicBezTo>
                  <a:pt x="27" y="37"/>
                  <a:pt x="27" y="37"/>
                  <a:pt x="27" y="37"/>
                </a:cubicBezTo>
                <a:cubicBezTo>
                  <a:pt x="49" y="59"/>
                  <a:pt x="49" y="59"/>
                  <a:pt x="49" y="59"/>
                </a:cubicBezTo>
                <a:cubicBezTo>
                  <a:pt x="93" y="15"/>
                  <a:pt x="93" y="15"/>
                  <a:pt x="93" y="15"/>
                </a:cubicBezTo>
                <a:cubicBezTo>
                  <a:pt x="93" y="19"/>
                  <a:pt x="93" y="19"/>
                  <a:pt x="93" y="19"/>
                </a:cubicBezTo>
                <a:cubicBezTo>
                  <a:pt x="93" y="22"/>
                  <a:pt x="94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99" y="24"/>
                  <a:pt x="101" y="22"/>
                  <a:pt x="101" y="20"/>
                </a:cubicBezTo>
                <a:cubicBezTo>
                  <a:pt x="103" y="0"/>
                  <a:pt x="103" y="0"/>
                  <a:pt x="103" y="0"/>
                </a:cubicBezTo>
                <a:lnTo>
                  <a:pt x="8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Oval 1163">
            <a:extLst>
              <a:ext uri="{FF2B5EF4-FFF2-40B4-BE49-F238E27FC236}">
                <a16:creationId xmlns:a16="http://schemas.microsoft.com/office/drawing/2014/main" id="{5482BE3A-8DCF-DCB0-134A-74CC9116C0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9226" y="3505654"/>
            <a:ext cx="574675" cy="577850"/>
          </a:xfrm>
          <a:prstGeom prst="ellipse">
            <a:avLst/>
          </a:pr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Freeform 1164">
            <a:extLst>
              <a:ext uri="{FF2B5EF4-FFF2-40B4-BE49-F238E27FC236}">
                <a16:creationId xmlns:a16="http://schemas.microsoft.com/office/drawing/2014/main" id="{C874FDCE-2C5F-C6EF-6559-7CDC716F7939}"/>
              </a:ext>
            </a:extLst>
          </p:cNvPr>
          <p:cNvSpPr>
            <a:spLocks noEditPoints="1"/>
          </p:cNvSpPr>
          <p:nvPr/>
        </p:nvSpPr>
        <p:spPr bwMode="auto">
          <a:xfrm>
            <a:off x="2838451" y="3619954"/>
            <a:ext cx="279400" cy="352425"/>
          </a:xfrm>
          <a:custGeom>
            <a:avLst/>
            <a:gdLst>
              <a:gd name="T0" fmla="*/ 126 w 176"/>
              <a:gd name="T1" fmla="*/ 36 h 222"/>
              <a:gd name="T2" fmla="*/ 30 w 176"/>
              <a:gd name="T3" fmla="*/ 36 h 222"/>
              <a:gd name="T4" fmla="*/ 30 w 176"/>
              <a:gd name="T5" fmla="*/ 50 h 222"/>
              <a:gd name="T6" fmla="*/ 126 w 176"/>
              <a:gd name="T7" fmla="*/ 50 h 222"/>
              <a:gd name="T8" fmla="*/ 126 w 176"/>
              <a:gd name="T9" fmla="*/ 36 h 222"/>
              <a:gd name="T10" fmla="*/ 126 w 176"/>
              <a:gd name="T11" fmla="*/ 64 h 222"/>
              <a:gd name="T12" fmla="*/ 30 w 176"/>
              <a:gd name="T13" fmla="*/ 64 h 222"/>
              <a:gd name="T14" fmla="*/ 30 w 176"/>
              <a:gd name="T15" fmla="*/ 76 h 222"/>
              <a:gd name="T16" fmla="*/ 126 w 176"/>
              <a:gd name="T17" fmla="*/ 76 h 222"/>
              <a:gd name="T18" fmla="*/ 126 w 176"/>
              <a:gd name="T19" fmla="*/ 64 h 222"/>
              <a:gd name="T20" fmla="*/ 156 w 176"/>
              <a:gd name="T21" fmla="*/ 18 h 222"/>
              <a:gd name="T22" fmla="*/ 156 w 176"/>
              <a:gd name="T23" fmla="*/ 0 h 222"/>
              <a:gd name="T24" fmla="*/ 0 w 176"/>
              <a:gd name="T25" fmla="*/ 0 h 222"/>
              <a:gd name="T26" fmla="*/ 0 w 176"/>
              <a:gd name="T27" fmla="*/ 202 h 222"/>
              <a:gd name="T28" fmla="*/ 18 w 176"/>
              <a:gd name="T29" fmla="*/ 202 h 222"/>
              <a:gd name="T30" fmla="*/ 18 w 176"/>
              <a:gd name="T31" fmla="*/ 222 h 222"/>
              <a:gd name="T32" fmla="*/ 176 w 176"/>
              <a:gd name="T33" fmla="*/ 222 h 222"/>
              <a:gd name="T34" fmla="*/ 176 w 176"/>
              <a:gd name="T35" fmla="*/ 18 h 222"/>
              <a:gd name="T36" fmla="*/ 156 w 176"/>
              <a:gd name="T37" fmla="*/ 18 h 222"/>
              <a:gd name="T38" fmla="*/ 10 w 176"/>
              <a:gd name="T39" fmla="*/ 190 h 222"/>
              <a:gd name="T40" fmla="*/ 10 w 176"/>
              <a:gd name="T41" fmla="*/ 10 h 222"/>
              <a:gd name="T42" fmla="*/ 144 w 176"/>
              <a:gd name="T43" fmla="*/ 10 h 222"/>
              <a:gd name="T44" fmla="*/ 144 w 176"/>
              <a:gd name="T45" fmla="*/ 144 h 222"/>
              <a:gd name="T46" fmla="*/ 98 w 176"/>
              <a:gd name="T47" fmla="*/ 144 h 222"/>
              <a:gd name="T48" fmla="*/ 98 w 176"/>
              <a:gd name="T49" fmla="*/ 190 h 222"/>
              <a:gd name="T50" fmla="*/ 10 w 176"/>
              <a:gd name="T51" fmla="*/ 190 h 222"/>
              <a:gd name="T52" fmla="*/ 164 w 176"/>
              <a:gd name="T53" fmla="*/ 210 h 222"/>
              <a:gd name="T54" fmla="*/ 30 w 176"/>
              <a:gd name="T55" fmla="*/ 210 h 222"/>
              <a:gd name="T56" fmla="*/ 30 w 176"/>
              <a:gd name="T57" fmla="*/ 202 h 222"/>
              <a:gd name="T58" fmla="*/ 104 w 176"/>
              <a:gd name="T59" fmla="*/ 202 h 222"/>
              <a:gd name="T60" fmla="*/ 156 w 176"/>
              <a:gd name="T61" fmla="*/ 150 h 222"/>
              <a:gd name="T62" fmla="*/ 156 w 176"/>
              <a:gd name="T63" fmla="*/ 30 h 222"/>
              <a:gd name="T64" fmla="*/ 164 w 176"/>
              <a:gd name="T65" fmla="*/ 30 h 222"/>
              <a:gd name="T66" fmla="*/ 164 w 176"/>
              <a:gd name="T67" fmla="*/ 210 h 222"/>
              <a:gd name="T68" fmla="*/ 30 w 176"/>
              <a:gd name="T69" fmla="*/ 130 h 222"/>
              <a:gd name="T70" fmla="*/ 78 w 176"/>
              <a:gd name="T71" fmla="*/ 130 h 222"/>
              <a:gd name="T72" fmla="*/ 78 w 176"/>
              <a:gd name="T73" fmla="*/ 118 h 222"/>
              <a:gd name="T74" fmla="*/ 30 w 176"/>
              <a:gd name="T75" fmla="*/ 118 h 222"/>
              <a:gd name="T76" fmla="*/ 30 w 176"/>
              <a:gd name="T77" fmla="*/ 130 h 222"/>
              <a:gd name="T78" fmla="*/ 126 w 176"/>
              <a:gd name="T79" fmla="*/ 90 h 222"/>
              <a:gd name="T80" fmla="*/ 30 w 176"/>
              <a:gd name="T81" fmla="*/ 90 h 222"/>
              <a:gd name="T82" fmla="*/ 30 w 176"/>
              <a:gd name="T83" fmla="*/ 104 h 222"/>
              <a:gd name="T84" fmla="*/ 126 w 176"/>
              <a:gd name="T85" fmla="*/ 104 h 222"/>
              <a:gd name="T86" fmla="*/ 126 w 176"/>
              <a:gd name="T87" fmla="*/ 9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222">
                <a:moveTo>
                  <a:pt x="126" y="36"/>
                </a:moveTo>
                <a:lnTo>
                  <a:pt x="30" y="36"/>
                </a:lnTo>
                <a:lnTo>
                  <a:pt x="30" y="50"/>
                </a:lnTo>
                <a:lnTo>
                  <a:pt x="126" y="50"/>
                </a:lnTo>
                <a:lnTo>
                  <a:pt x="126" y="36"/>
                </a:lnTo>
                <a:close/>
                <a:moveTo>
                  <a:pt x="126" y="64"/>
                </a:moveTo>
                <a:lnTo>
                  <a:pt x="30" y="64"/>
                </a:lnTo>
                <a:lnTo>
                  <a:pt x="30" y="76"/>
                </a:lnTo>
                <a:lnTo>
                  <a:pt x="126" y="76"/>
                </a:lnTo>
                <a:lnTo>
                  <a:pt x="126" y="64"/>
                </a:lnTo>
                <a:close/>
                <a:moveTo>
                  <a:pt x="156" y="18"/>
                </a:moveTo>
                <a:lnTo>
                  <a:pt x="156" y="0"/>
                </a:lnTo>
                <a:lnTo>
                  <a:pt x="0" y="0"/>
                </a:lnTo>
                <a:lnTo>
                  <a:pt x="0" y="202"/>
                </a:lnTo>
                <a:lnTo>
                  <a:pt x="18" y="202"/>
                </a:lnTo>
                <a:lnTo>
                  <a:pt x="18" y="222"/>
                </a:lnTo>
                <a:lnTo>
                  <a:pt x="176" y="222"/>
                </a:lnTo>
                <a:lnTo>
                  <a:pt x="176" y="18"/>
                </a:lnTo>
                <a:lnTo>
                  <a:pt x="156" y="18"/>
                </a:lnTo>
                <a:close/>
                <a:moveTo>
                  <a:pt x="10" y="190"/>
                </a:moveTo>
                <a:lnTo>
                  <a:pt x="10" y="10"/>
                </a:lnTo>
                <a:lnTo>
                  <a:pt x="144" y="10"/>
                </a:lnTo>
                <a:lnTo>
                  <a:pt x="144" y="144"/>
                </a:lnTo>
                <a:lnTo>
                  <a:pt x="98" y="144"/>
                </a:lnTo>
                <a:lnTo>
                  <a:pt x="98" y="190"/>
                </a:lnTo>
                <a:lnTo>
                  <a:pt x="10" y="190"/>
                </a:lnTo>
                <a:close/>
                <a:moveTo>
                  <a:pt x="164" y="210"/>
                </a:moveTo>
                <a:lnTo>
                  <a:pt x="30" y="210"/>
                </a:lnTo>
                <a:lnTo>
                  <a:pt x="30" y="202"/>
                </a:lnTo>
                <a:lnTo>
                  <a:pt x="104" y="202"/>
                </a:lnTo>
                <a:lnTo>
                  <a:pt x="156" y="150"/>
                </a:lnTo>
                <a:lnTo>
                  <a:pt x="156" y="30"/>
                </a:lnTo>
                <a:lnTo>
                  <a:pt x="164" y="30"/>
                </a:lnTo>
                <a:lnTo>
                  <a:pt x="164" y="210"/>
                </a:lnTo>
                <a:close/>
                <a:moveTo>
                  <a:pt x="30" y="130"/>
                </a:moveTo>
                <a:lnTo>
                  <a:pt x="78" y="130"/>
                </a:lnTo>
                <a:lnTo>
                  <a:pt x="78" y="118"/>
                </a:lnTo>
                <a:lnTo>
                  <a:pt x="30" y="118"/>
                </a:lnTo>
                <a:lnTo>
                  <a:pt x="30" y="130"/>
                </a:lnTo>
                <a:close/>
                <a:moveTo>
                  <a:pt x="126" y="90"/>
                </a:moveTo>
                <a:lnTo>
                  <a:pt x="30" y="90"/>
                </a:lnTo>
                <a:lnTo>
                  <a:pt x="30" y="104"/>
                </a:lnTo>
                <a:lnTo>
                  <a:pt x="126" y="104"/>
                </a:lnTo>
                <a:lnTo>
                  <a:pt x="126" y="9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Oval 1165">
            <a:extLst>
              <a:ext uri="{FF2B5EF4-FFF2-40B4-BE49-F238E27FC236}">
                <a16:creationId xmlns:a16="http://schemas.microsoft.com/office/drawing/2014/main" id="{C23D0822-EBCD-7899-82AA-D627457CA6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5076" y="4540704"/>
            <a:ext cx="574675" cy="577850"/>
          </a:xfrm>
          <a:prstGeom prst="ellipse">
            <a:avLst/>
          </a:pr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Freeform 1166">
            <a:extLst>
              <a:ext uri="{FF2B5EF4-FFF2-40B4-BE49-F238E27FC236}">
                <a16:creationId xmlns:a16="http://schemas.microsoft.com/office/drawing/2014/main" id="{09174791-14E6-0F54-BDCC-46ECC5AE4AD1}"/>
              </a:ext>
            </a:extLst>
          </p:cNvPr>
          <p:cNvSpPr>
            <a:spLocks noEditPoints="1"/>
          </p:cNvSpPr>
          <p:nvPr/>
        </p:nvSpPr>
        <p:spPr bwMode="auto">
          <a:xfrm>
            <a:off x="2644776" y="4670879"/>
            <a:ext cx="292100" cy="288925"/>
          </a:xfrm>
          <a:custGeom>
            <a:avLst/>
            <a:gdLst>
              <a:gd name="T0" fmla="*/ 90 w 92"/>
              <a:gd name="T1" fmla="*/ 28 h 91"/>
              <a:gd name="T2" fmla="*/ 50 w 92"/>
              <a:gd name="T3" fmla="*/ 1 h 91"/>
              <a:gd name="T4" fmla="*/ 43 w 92"/>
              <a:gd name="T5" fmla="*/ 1 h 91"/>
              <a:gd name="T6" fmla="*/ 3 w 92"/>
              <a:gd name="T7" fmla="*/ 28 h 91"/>
              <a:gd name="T8" fmla="*/ 0 w 92"/>
              <a:gd name="T9" fmla="*/ 33 h 91"/>
              <a:gd name="T10" fmla="*/ 0 w 92"/>
              <a:gd name="T11" fmla="*/ 85 h 91"/>
              <a:gd name="T12" fmla="*/ 6 w 92"/>
              <a:gd name="T13" fmla="*/ 91 h 91"/>
              <a:gd name="T14" fmla="*/ 87 w 92"/>
              <a:gd name="T15" fmla="*/ 91 h 91"/>
              <a:gd name="T16" fmla="*/ 92 w 92"/>
              <a:gd name="T17" fmla="*/ 85 h 91"/>
              <a:gd name="T18" fmla="*/ 92 w 92"/>
              <a:gd name="T19" fmla="*/ 33 h 91"/>
              <a:gd name="T20" fmla="*/ 90 w 92"/>
              <a:gd name="T21" fmla="*/ 28 h 91"/>
              <a:gd name="T22" fmla="*/ 87 w 92"/>
              <a:gd name="T23" fmla="*/ 41 h 91"/>
              <a:gd name="T24" fmla="*/ 46 w 92"/>
              <a:gd name="T25" fmla="*/ 69 h 91"/>
              <a:gd name="T26" fmla="*/ 6 w 92"/>
              <a:gd name="T27" fmla="*/ 41 h 91"/>
              <a:gd name="T28" fmla="*/ 6 w 92"/>
              <a:gd name="T29" fmla="*/ 36 h 91"/>
              <a:gd name="T30" fmla="*/ 9 w 92"/>
              <a:gd name="T31" fmla="*/ 33 h 91"/>
              <a:gd name="T32" fmla="*/ 84 w 92"/>
              <a:gd name="T33" fmla="*/ 33 h 91"/>
              <a:gd name="T34" fmla="*/ 87 w 92"/>
              <a:gd name="T35" fmla="*/ 36 h 91"/>
              <a:gd name="T36" fmla="*/ 87 w 92"/>
              <a:gd name="T37" fmla="*/ 41 h 91"/>
              <a:gd name="T38" fmla="*/ 33 w 92"/>
              <a:gd name="T39" fmla="*/ 54 h 91"/>
              <a:gd name="T40" fmla="*/ 60 w 92"/>
              <a:gd name="T41" fmla="*/ 54 h 91"/>
              <a:gd name="T42" fmla="*/ 66 w 92"/>
              <a:gd name="T43" fmla="*/ 50 h 91"/>
              <a:gd name="T44" fmla="*/ 26 w 92"/>
              <a:gd name="T45" fmla="*/ 50 h 91"/>
              <a:gd name="T46" fmla="*/ 33 w 92"/>
              <a:gd name="T47" fmla="*/ 54 h 91"/>
              <a:gd name="T48" fmla="*/ 46 w 92"/>
              <a:gd name="T49" fmla="*/ 63 h 91"/>
              <a:gd name="T50" fmla="*/ 47 w 92"/>
              <a:gd name="T51" fmla="*/ 63 h 91"/>
              <a:gd name="T52" fmla="*/ 54 w 92"/>
              <a:gd name="T53" fmla="*/ 59 h 91"/>
              <a:gd name="T54" fmla="*/ 39 w 92"/>
              <a:gd name="T55" fmla="*/ 59 h 91"/>
              <a:gd name="T56" fmla="*/ 46 w 92"/>
              <a:gd name="T57" fmla="*/ 63 h 91"/>
              <a:gd name="T58" fmla="*/ 19 w 92"/>
              <a:gd name="T59" fmla="*/ 45 h 91"/>
              <a:gd name="T60" fmla="*/ 20 w 92"/>
              <a:gd name="T61" fmla="*/ 46 h 91"/>
              <a:gd name="T62" fmla="*/ 73 w 92"/>
              <a:gd name="T63" fmla="*/ 46 h 91"/>
              <a:gd name="T64" fmla="*/ 74 w 92"/>
              <a:gd name="T65" fmla="*/ 45 h 91"/>
              <a:gd name="T66" fmla="*/ 74 w 92"/>
              <a:gd name="T67" fmla="*/ 41 h 91"/>
              <a:gd name="T68" fmla="*/ 19 w 92"/>
              <a:gd name="T69" fmla="*/ 41 h 91"/>
              <a:gd name="T70" fmla="*/ 19 w 92"/>
              <a:gd name="T71" fmla="*/ 4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2" h="91">
                <a:moveTo>
                  <a:pt x="90" y="28"/>
                </a:moveTo>
                <a:cubicBezTo>
                  <a:pt x="50" y="1"/>
                  <a:pt x="50" y="1"/>
                  <a:pt x="50" y="1"/>
                </a:cubicBezTo>
                <a:cubicBezTo>
                  <a:pt x="48" y="0"/>
                  <a:pt x="45" y="0"/>
                  <a:pt x="43" y="1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9"/>
                  <a:pt x="0" y="31"/>
                  <a:pt x="0" y="33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8"/>
                  <a:pt x="3" y="91"/>
                  <a:pt x="6" y="91"/>
                </a:cubicBezTo>
                <a:cubicBezTo>
                  <a:pt x="87" y="91"/>
                  <a:pt x="87" y="91"/>
                  <a:pt x="87" y="91"/>
                </a:cubicBezTo>
                <a:cubicBezTo>
                  <a:pt x="90" y="91"/>
                  <a:pt x="92" y="88"/>
                  <a:pt x="92" y="85"/>
                </a:cubicBezTo>
                <a:cubicBezTo>
                  <a:pt x="92" y="33"/>
                  <a:pt x="92" y="33"/>
                  <a:pt x="92" y="33"/>
                </a:cubicBezTo>
                <a:cubicBezTo>
                  <a:pt x="92" y="31"/>
                  <a:pt x="92" y="29"/>
                  <a:pt x="90" y="28"/>
                </a:cubicBezTo>
                <a:close/>
                <a:moveTo>
                  <a:pt x="87" y="41"/>
                </a:moveTo>
                <a:cubicBezTo>
                  <a:pt x="46" y="69"/>
                  <a:pt x="46" y="69"/>
                  <a:pt x="46" y="69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4"/>
                  <a:pt x="7" y="33"/>
                  <a:pt x="9" y="33"/>
                </a:cubicBezTo>
                <a:cubicBezTo>
                  <a:pt x="84" y="33"/>
                  <a:pt x="84" y="33"/>
                  <a:pt x="84" y="33"/>
                </a:cubicBezTo>
                <a:cubicBezTo>
                  <a:pt x="85" y="33"/>
                  <a:pt x="87" y="34"/>
                  <a:pt x="87" y="36"/>
                </a:cubicBezTo>
                <a:lnTo>
                  <a:pt x="87" y="41"/>
                </a:lnTo>
                <a:close/>
                <a:moveTo>
                  <a:pt x="33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66" y="50"/>
                  <a:pt x="66" y="50"/>
                  <a:pt x="66" y="50"/>
                </a:cubicBezTo>
                <a:cubicBezTo>
                  <a:pt x="26" y="50"/>
                  <a:pt x="26" y="50"/>
                  <a:pt x="26" y="50"/>
                </a:cubicBezTo>
                <a:lnTo>
                  <a:pt x="33" y="54"/>
                </a:lnTo>
                <a:close/>
                <a:moveTo>
                  <a:pt x="46" y="63"/>
                </a:moveTo>
                <a:cubicBezTo>
                  <a:pt x="47" y="63"/>
                  <a:pt x="47" y="63"/>
                  <a:pt x="47" y="63"/>
                </a:cubicBezTo>
                <a:cubicBezTo>
                  <a:pt x="54" y="59"/>
                  <a:pt x="54" y="59"/>
                  <a:pt x="54" y="59"/>
                </a:cubicBezTo>
                <a:cubicBezTo>
                  <a:pt x="39" y="59"/>
                  <a:pt x="39" y="59"/>
                  <a:pt x="39" y="59"/>
                </a:cubicBezTo>
                <a:lnTo>
                  <a:pt x="46" y="63"/>
                </a:lnTo>
                <a:close/>
                <a:moveTo>
                  <a:pt x="19" y="45"/>
                </a:moveTo>
                <a:cubicBezTo>
                  <a:pt x="20" y="46"/>
                  <a:pt x="20" y="46"/>
                  <a:pt x="20" y="46"/>
                </a:cubicBezTo>
                <a:cubicBezTo>
                  <a:pt x="73" y="46"/>
                  <a:pt x="73" y="46"/>
                  <a:pt x="73" y="46"/>
                </a:cubicBezTo>
                <a:cubicBezTo>
                  <a:pt x="74" y="45"/>
                  <a:pt x="74" y="45"/>
                  <a:pt x="74" y="45"/>
                </a:cubicBezTo>
                <a:cubicBezTo>
                  <a:pt x="74" y="41"/>
                  <a:pt x="74" y="41"/>
                  <a:pt x="74" y="41"/>
                </a:cubicBezTo>
                <a:cubicBezTo>
                  <a:pt x="19" y="41"/>
                  <a:pt x="19" y="41"/>
                  <a:pt x="19" y="41"/>
                </a:cubicBezTo>
                <a:lnTo>
                  <a:pt x="19" y="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Freeform 1167">
            <a:extLst>
              <a:ext uri="{FF2B5EF4-FFF2-40B4-BE49-F238E27FC236}">
                <a16:creationId xmlns:a16="http://schemas.microsoft.com/office/drawing/2014/main" id="{CCE98F16-38F5-BD40-64A1-7BFEC14C2B24}"/>
              </a:ext>
            </a:extLst>
          </p:cNvPr>
          <p:cNvSpPr>
            <a:spLocks noEditPoints="1"/>
          </p:cNvSpPr>
          <p:nvPr/>
        </p:nvSpPr>
        <p:spPr bwMode="auto">
          <a:xfrm>
            <a:off x="2230438" y="5429704"/>
            <a:ext cx="293688" cy="333375"/>
          </a:xfrm>
          <a:custGeom>
            <a:avLst/>
            <a:gdLst>
              <a:gd name="T0" fmla="*/ 90 w 93"/>
              <a:gd name="T1" fmla="*/ 4 h 105"/>
              <a:gd name="T2" fmla="*/ 79 w 93"/>
              <a:gd name="T3" fmla="*/ 4 h 105"/>
              <a:gd name="T4" fmla="*/ 76 w 93"/>
              <a:gd name="T5" fmla="*/ 0 h 105"/>
              <a:gd name="T6" fmla="*/ 20 w 93"/>
              <a:gd name="T7" fmla="*/ 0 h 105"/>
              <a:gd name="T8" fmla="*/ 17 w 93"/>
              <a:gd name="T9" fmla="*/ 4 h 105"/>
              <a:gd name="T10" fmla="*/ 3 w 93"/>
              <a:gd name="T11" fmla="*/ 4 h 105"/>
              <a:gd name="T12" fmla="*/ 0 w 93"/>
              <a:gd name="T13" fmla="*/ 7 h 105"/>
              <a:gd name="T14" fmla="*/ 0 w 93"/>
              <a:gd name="T15" fmla="*/ 20 h 105"/>
              <a:gd name="T16" fmla="*/ 42 w 93"/>
              <a:gd name="T17" fmla="*/ 59 h 105"/>
              <a:gd name="T18" fmla="*/ 42 w 93"/>
              <a:gd name="T19" fmla="*/ 80 h 105"/>
              <a:gd name="T20" fmla="*/ 25 w 93"/>
              <a:gd name="T21" fmla="*/ 85 h 105"/>
              <a:gd name="T22" fmla="*/ 23 w 93"/>
              <a:gd name="T23" fmla="*/ 87 h 105"/>
              <a:gd name="T24" fmla="*/ 23 w 93"/>
              <a:gd name="T25" fmla="*/ 90 h 105"/>
              <a:gd name="T26" fmla="*/ 20 w 93"/>
              <a:gd name="T27" fmla="*/ 93 h 105"/>
              <a:gd name="T28" fmla="*/ 17 w 93"/>
              <a:gd name="T29" fmla="*/ 96 h 105"/>
              <a:gd name="T30" fmla="*/ 17 w 93"/>
              <a:gd name="T31" fmla="*/ 101 h 105"/>
              <a:gd name="T32" fmla="*/ 20 w 93"/>
              <a:gd name="T33" fmla="*/ 105 h 105"/>
              <a:gd name="T34" fmla="*/ 73 w 93"/>
              <a:gd name="T35" fmla="*/ 105 h 105"/>
              <a:gd name="T36" fmla="*/ 76 w 93"/>
              <a:gd name="T37" fmla="*/ 101 h 105"/>
              <a:gd name="T38" fmla="*/ 76 w 93"/>
              <a:gd name="T39" fmla="*/ 96 h 105"/>
              <a:gd name="T40" fmla="*/ 73 w 93"/>
              <a:gd name="T41" fmla="*/ 93 h 105"/>
              <a:gd name="T42" fmla="*/ 70 w 93"/>
              <a:gd name="T43" fmla="*/ 90 h 105"/>
              <a:gd name="T44" fmla="*/ 70 w 93"/>
              <a:gd name="T45" fmla="*/ 87 h 105"/>
              <a:gd name="T46" fmla="*/ 68 w 93"/>
              <a:gd name="T47" fmla="*/ 85 h 105"/>
              <a:gd name="T48" fmla="*/ 52 w 93"/>
              <a:gd name="T49" fmla="*/ 80 h 105"/>
              <a:gd name="T50" fmla="*/ 52 w 93"/>
              <a:gd name="T51" fmla="*/ 59 h 105"/>
              <a:gd name="T52" fmla="*/ 93 w 93"/>
              <a:gd name="T53" fmla="*/ 20 h 105"/>
              <a:gd name="T54" fmla="*/ 93 w 93"/>
              <a:gd name="T55" fmla="*/ 7 h 105"/>
              <a:gd name="T56" fmla="*/ 90 w 93"/>
              <a:gd name="T57" fmla="*/ 4 h 105"/>
              <a:gd name="T58" fmla="*/ 6 w 93"/>
              <a:gd name="T59" fmla="*/ 18 h 105"/>
              <a:gd name="T60" fmla="*/ 6 w 93"/>
              <a:gd name="T61" fmla="*/ 14 h 105"/>
              <a:gd name="T62" fmla="*/ 10 w 93"/>
              <a:gd name="T63" fmla="*/ 11 h 105"/>
              <a:gd name="T64" fmla="*/ 18 w 93"/>
              <a:gd name="T65" fmla="*/ 11 h 105"/>
              <a:gd name="T66" fmla="*/ 23 w 93"/>
              <a:gd name="T67" fmla="*/ 39 h 105"/>
              <a:gd name="T68" fmla="*/ 6 w 93"/>
              <a:gd name="T69" fmla="*/ 18 h 105"/>
              <a:gd name="T70" fmla="*/ 87 w 93"/>
              <a:gd name="T71" fmla="*/ 18 h 105"/>
              <a:gd name="T72" fmla="*/ 70 w 93"/>
              <a:gd name="T73" fmla="*/ 39 h 105"/>
              <a:gd name="T74" fmla="*/ 76 w 93"/>
              <a:gd name="T75" fmla="*/ 11 h 105"/>
              <a:gd name="T76" fmla="*/ 84 w 93"/>
              <a:gd name="T77" fmla="*/ 11 h 105"/>
              <a:gd name="T78" fmla="*/ 87 w 93"/>
              <a:gd name="T79" fmla="*/ 14 h 105"/>
              <a:gd name="T80" fmla="*/ 87 w 93"/>
              <a:gd name="T81" fmla="*/ 1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3" h="105">
                <a:moveTo>
                  <a:pt x="90" y="4"/>
                </a:moveTo>
                <a:cubicBezTo>
                  <a:pt x="79" y="4"/>
                  <a:pt x="79" y="4"/>
                  <a:pt x="79" y="4"/>
                </a:cubicBezTo>
                <a:cubicBezTo>
                  <a:pt x="77" y="4"/>
                  <a:pt x="76" y="2"/>
                  <a:pt x="76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9" y="0"/>
                  <a:pt x="17" y="2"/>
                  <a:pt x="17" y="4"/>
                </a:cubicBezTo>
                <a:cubicBezTo>
                  <a:pt x="3" y="4"/>
                  <a:pt x="3" y="4"/>
                  <a:pt x="3" y="4"/>
                </a:cubicBezTo>
                <a:cubicBezTo>
                  <a:pt x="1" y="4"/>
                  <a:pt x="0" y="5"/>
                  <a:pt x="0" y="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8"/>
                  <a:pt x="29" y="54"/>
                  <a:pt x="42" y="59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32" y="81"/>
                  <a:pt x="25" y="85"/>
                </a:cubicBezTo>
                <a:cubicBezTo>
                  <a:pt x="24" y="85"/>
                  <a:pt x="23" y="86"/>
                  <a:pt x="23" y="87"/>
                </a:cubicBezTo>
                <a:cubicBezTo>
                  <a:pt x="23" y="90"/>
                  <a:pt x="23" y="90"/>
                  <a:pt x="23" y="90"/>
                </a:cubicBezTo>
                <a:cubicBezTo>
                  <a:pt x="23" y="91"/>
                  <a:pt x="22" y="93"/>
                  <a:pt x="20" y="93"/>
                </a:cubicBezTo>
                <a:cubicBezTo>
                  <a:pt x="19" y="93"/>
                  <a:pt x="17" y="94"/>
                  <a:pt x="17" y="96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17" y="103"/>
                  <a:pt x="19" y="105"/>
                  <a:pt x="20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5" y="105"/>
                  <a:pt x="76" y="103"/>
                  <a:pt x="76" y="101"/>
                </a:cubicBezTo>
                <a:cubicBezTo>
                  <a:pt x="76" y="96"/>
                  <a:pt x="76" y="96"/>
                  <a:pt x="76" y="96"/>
                </a:cubicBezTo>
                <a:cubicBezTo>
                  <a:pt x="76" y="94"/>
                  <a:pt x="75" y="93"/>
                  <a:pt x="73" y="93"/>
                </a:cubicBezTo>
                <a:cubicBezTo>
                  <a:pt x="71" y="93"/>
                  <a:pt x="70" y="91"/>
                  <a:pt x="70" y="90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6"/>
                  <a:pt x="69" y="85"/>
                  <a:pt x="68" y="85"/>
                </a:cubicBezTo>
                <a:cubicBezTo>
                  <a:pt x="61" y="81"/>
                  <a:pt x="52" y="80"/>
                  <a:pt x="52" y="80"/>
                </a:cubicBezTo>
                <a:cubicBezTo>
                  <a:pt x="52" y="59"/>
                  <a:pt x="52" y="59"/>
                  <a:pt x="52" y="59"/>
                </a:cubicBezTo>
                <a:cubicBezTo>
                  <a:pt x="64" y="54"/>
                  <a:pt x="93" y="38"/>
                  <a:pt x="93" y="20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5"/>
                  <a:pt x="92" y="4"/>
                  <a:pt x="90" y="4"/>
                </a:cubicBezTo>
                <a:close/>
                <a:moveTo>
                  <a:pt x="6" y="18"/>
                </a:moveTo>
                <a:cubicBezTo>
                  <a:pt x="6" y="14"/>
                  <a:pt x="6" y="14"/>
                  <a:pt x="6" y="14"/>
                </a:cubicBezTo>
                <a:cubicBezTo>
                  <a:pt x="6" y="12"/>
                  <a:pt x="8" y="11"/>
                  <a:pt x="10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30"/>
                  <a:pt x="23" y="39"/>
                </a:cubicBezTo>
                <a:cubicBezTo>
                  <a:pt x="23" y="39"/>
                  <a:pt x="6" y="32"/>
                  <a:pt x="6" y="18"/>
                </a:cubicBezTo>
                <a:close/>
                <a:moveTo>
                  <a:pt x="87" y="18"/>
                </a:moveTo>
                <a:cubicBezTo>
                  <a:pt x="87" y="32"/>
                  <a:pt x="70" y="39"/>
                  <a:pt x="70" y="39"/>
                </a:cubicBezTo>
                <a:cubicBezTo>
                  <a:pt x="75" y="30"/>
                  <a:pt x="76" y="11"/>
                  <a:pt x="76" y="11"/>
                </a:cubicBezTo>
                <a:cubicBezTo>
                  <a:pt x="84" y="11"/>
                  <a:pt x="84" y="11"/>
                  <a:pt x="84" y="11"/>
                </a:cubicBezTo>
                <a:cubicBezTo>
                  <a:pt x="86" y="11"/>
                  <a:pt x="87" y="12"/>
                  <a:pt x="87" y="14"/>
                </a:cubicBezTo>
                <a:lnTo>
                  <a:pt x="87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A3A18A5-F4CB-61D9-37C9-00AD7A228429}"/>
              </a:ext>
            </a:extLst>
          </p:cNvPr>
          <p:cNvGrpSpPr/>
          <p:nvPr/>
        </p:nvGrpSpPr>
        <p:grpSpPr>
          <a:xfrm>
            <a:off x="2955926" y="1663682"/>
            <a:ext cx="6174074" cy="578322"/>
            <a:chOff x="7747179" y="1837864"/>
            <a:chExt cx="6174074" cy="5783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7D5ABBF-3DA1-695A-8E7C-873FB759EF4C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F4530FC-5648-52CB-7A3B-6C7071366F03}"/>
                </a:ext>
              </a:extLst>
            </p:cNvPr>
            <p:cNvSpPr txBox="1"/>
            <p:nvPr/>
          </p:nvSpPr>
          <p:spPr>
            <a:xfrm>
              <a:off x="7747179" y="2154576"/>
              <a:ext cx="617407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30C2524-9E2A-CFFA-49FA-FFAE85AB607E}"/>
              </a:ext>
            </a:extLst>
          </p:cNvPr>
          <p:cNvGrpSpPr/>
          <p:nvPr/>
        </p:nvGrpSpPr>
        <p:grpSpPr>
          <a:xfrm>
            <a:off x="2955926" y="5346247"/>
            <a:ext cx="6174074" cy="578322"/>
            <a:chOff x="7747179" y="1837864"/>
            <a:chExt cx="6174074" cy="5783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882353B-C4A1-8729-9234-7A1C25EC809C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16A13FD-08AD-D652-141E-8E28B905C82F}"/>
                </a:ext>
              </a:extLst>
            </p:cNvPr>
            <p:cNvSpPr txBox="1"/>
            <p:nvPr/>
          </p:nvSpPr>
          <p:spPr>
            <a:xfrm>
              <a:off x="7747179" y="2154576"/>
              <a:ext cx="617407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90D602F-D34B-549D-6E9D-2C6D069C7959}"/>
              </a:ext>
            </a:extLst>
          </p:cNvPr>
          <p:cNvGrpSpPr/>
          <p:nvPr/>
        </p:nvGrpSpPr>
        <p:grpSpPr>
          <a:xfrm>
            <a:off x="3373150" y="4582433"/>
            <a:ext cx="6174074" cy="578322"/>
            <a:chOff x="7747179" y="1837864"/>
            <a:chExt cx="6174074" cy="5783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F8237AD-9FF2-F53A-5576-6C932E621402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0E8B7B5-6239-F7E3-0FE5-931459652377}"/>
                </a:ext>
              </a:extLst>
            </p:cNvPr>
            <p:cNvSpPr txBox="1"/>
            <p:nvPr/>
          </p:nvSpPr>
          <p:spPr>
            <a:xfrm>
              <a:off x="7747179" y="2154576"/>
              <a:ext cx="617407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CB2ED52-A1A3-5310-CB40-9E98FA45AC85}"/>
              </a:ext>
            </a:extLst>
          </p:cNvPr>
          <p:cNvGrpSpPr/>
          <p:nvPr/>
        </p:nvGrpSpPr>
        <p:grpSpPr>
          <a:xfrm>
            <a:off x="3373150" y="2503515"/>
            <a:ext cx="6174074" cy="578322"/>
            <a:chOff x="7747179" y="1837864"/>
            <a:chExt cx="6174074" cy="5783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6AB870C-EE18-C31E-A429-7B5417B07F56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75B6FBD-1004-948E-7B9B-13D7279D02C4}"/>
                </a:ext>
              </a:extLst>
            </p:cNvPr>
            <p:cNvSpPr txBox="1"/>
            <p:nvPr/>
          </p:nvSpPr>
          <p:spPr>
            <a:xfrm>
              <a:off x="7747179" y="2154576"/>
              <a:ext cx="617407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2D7C863-CEFB-28A4-120C-D77A45BC7F48}"/>
              </a:ext>
            </a:extLst>
          </p:cNvPr>
          <p:cNvGrpSpPr/>
          <p:nvPr/>
        </p:nvGrpSpPr>
        <p:grpSpPr>
          <a:xfrm>
            <a:off x="3538539" y="3518118"/>
            <a:ext cx="6174074" cy="578322"/>
            <a:chOff x="7747179" y="1837864"/>
            <a:chExt cx="6174074" cy="5783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8277750-52F8-0EA8-76A2-201D9F005742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7648A1F-7192-C7AB-4870-E7CCFE050B10}"/>
                </a:ext>
              </a:extLst>
            </p:cNvPr>
            <p:cNvSpPr txBox="1"/>
            <p:nvPr/>
          </p:nvSpPr>
          <p:spPr>
            <a:xfrm>
              <a:off x="7747179" y="2154576"/>
              <a:ext cx="617407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2993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6DD6840-8369-976E-98FD-A477B921D4F9}"/>
              </a:ext>
            </a:extLst>
          </p:cNvPr>
          <p:cNvGrpSpPr/>
          <p:nvPr/>
        </p:nvGrpSpPr>
        <p:grpSpPr>
          <a:xfrm>
            <a:off x="6676687" y="888346"/>
            <a:ext cx="4082522" cy="5661025"/>
            <a:chOff x="7122121" y="1420946"/>
            <a:chExt cx="4082522" cy="5661025"/>
          </a:xfrm>
        </p:grpSpPr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29CE4889-60E0-C3A0-5079-46EEF7E55AA6}"/>
                </a:ext>
              </a:extLst>
            </p:cNvPr>
            <p:cNvSpPr/>
            <p:nvPr/>
          </p:nvSpPr>
          <p:spPr>
            <a:xfrm>
              <a:off x="8928100" y="5130800"/>
              <a:ext cx="1968500" cy="1714500"/>
            </a:xfrm>
            <a:custGeom>
              <a:avLst/>
              <a:gdLst>
                <a:gd name="connsiteX0" fmla="*/ 457200 w 1968500"/>
                <a:gd name="connsiteY0" fmla="*/ 1803400 h 1803400"/>
                <a:gd name="connsiteX1" fmla="*/ 1968500 w 1968500"/>
                <a:gd name="connsiteY1" fmla="*/ 190500 h 1803400"/>
                <a:gd name="connsiteX2" fmla="*/ 1625600 w 1968500"/>
                <a:gd name="connsiteY2" fmla="*/ 0 h 1803400"/>
                <a:gd name="connsiteX3" fmla="*/ 0 w 1968500"/>
                <a:gd name="connsiteY3" fmla="*/ 1803400 h 1803400"/>
                <a:gd name="connsiteX4" fmla="*/ 457200 w 1968500"/>
                <a:gd name="connsiteY4" fmla="*/ 1803400 h 1803400"/>
                <a:gd name="connsiteX0" fmla="*/ 457200 w 1968500"/>
                <a:gd name="connsiteY0" fmla="*/ 1714500 h 1714500"/>
                <a:gd name="connsiteX1" fmla="*/ 1968500 w 1968500"/>
                <a:gd name="connsiteY1" fmla="*/ 101600 h 1714500"/>
                <a:gd name="connsiteX2" fmla="*/ 1727200 w 1968500"/>
                <a:gd name="connsiteY2" fmla="*/ 0 h 1714500"/>
                <a:gd name="connsiteX3" fmla="*/ 0 w 1968500"/>
                <a:gd name="connsiteY3" fmla="*/ 1714500 h 1714500"/>
                <a:gd name="connsiteX4" fmla="*/ 457200 w 1968500"/>
                <a:gd name="connsiteY4" fmla="*/ 171450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8500" h="1714500">
                  <a:moveTo>
                    <a:pt x="457200" y="1714500"/>
                  </a:moveTo>
                  <a:lnTo>
                    <a:pt x="1968500" y="101600"/>
                  </a:lnTo>
                  <a:lnTo>
                    <a:pt x="1727200" y="0"/>
                  </a:lnTo>
                  <a:lnTo>
                    <a:pt x="0" y="1714500"/>
                  </a:lnTo>
                  <a:lnTo>
                    <a:pt x="457200" y="171450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2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EFCAE9E-79D1-E2D5-9C52-1F2ECAE5552A}"/>
                </a:ext>
              </a:extLst>
            </p:cNvPr>
            <p:cNvGrpSpPr/>
            <p:nvPr/>
          </p:nvGrpSpPr>
          <p:grpSpPr>
            <a:xfrm>
              <a:off x="7122121" y="1420946"/>
              <a:ext cx="4082522" cy="5661025"/>
              <a:chOff x="6303879" y="155525"/>
              <a:chExt cx="5699436" cy="7903117"/>
            </a:xfrm>
          </p:grpSpPr>
          <p:grpSp>
            <p:nvGrpSpPr>
              <p:cNvPr id="40" name="图形 37">
                <a:extLst>
                  <a:ext uri="{FF2B5EF4-FFF2-40B4-BE49-F238E27FC236}">
                    <a16:creationId xmlns:a16="http://schemas.microsoft.com/office/drawing/2014/main" id="{69FEEF9F-CA2F-31A9-35DD-195DEC4E0D78}"/>
                  </a:ext>
                </a:extLst>
              </p:cNvPr>
              <p:cNvGrpSpPr/>
              <p:nvPr/>
            </p:nvGrpSpPr>
            <p:grpSpPr>
              <a:xfrm>
                <a:off x="6303879" y="155525"/>
                <a:ext cx="5699436" cy="7903117"/>
                <a:chOff x="6623193" y="837697"/>
                <a:chExt cx="4997216" cy="6929384"/>
              </a:xfrm>
              <a:gradFill>
                <a:gsLst>
                  <a:gs pos="0">
                    <a:schemeClr val="accent2">
                      <a:lumMod val="75000"/>
                      <a:alpha val="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lin ang="5400000" scaled="1"/>
              </a:gradFill>
            </p:grpSpPr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4F0522D1-BA76-97B1-5443-C6D70FE5D62B}"/>
                    </a:ext>
                  </a:extLst>
                </p:cNvPr>
                <p:cNvSpPr/>
                <p:nvPr/>
              </p:nvSpPr>
              <p:spPr>
                <a:xfrm>
                  <a:off x="7850973" y="1757433"/>
                  <a:ext cx="1864943" cy="3370595"/>
                </a:xfrm>
                <a:custGeom>
                  <a:avLst/>
                  <a:gdLst>
                    <a:gd name="connsiteX0" fmla="*/ 1378929 w 1864943"/>
                    <a:gd name="connsiteY0" fmla="*/ 3370575 h 3370595"/>
                    <a:gd name="connsiteX1" fmla="*/ 1414786 w 1864943"/>
                    <a:gd name="connsiteY1" fmla="*/ 3145455 h 3370595"/>
                    <a:gd name="connsiteX2" fmla="*/ 1393893 w 1864943"/>
                    <a:gd name="connsiteY2" fmla="*/ 2761190 h 3370595"/>
                    <a:gd name="connsiteX3" fmla="*/ 1631663 w 1864943"/>
                    <a:gd name="connsiteY3" fmla="*/ 2283512 h 3370595"/>
                    <a:gd name="connsiteX4" fmla="*/ 1706540 w 1864943"/>
                    <a:gd name="connsiteY4" fmla="*/ 2023789 h 3370595"/>
                    <a:gd name="connsiteX5" fmla="*/ 1617280 w 1864943"/>
                    <a:gd name="connsiteY5" fmla="*/ 1514042 h 3370595"/>
                    <a:gd name="connsiteX6" fmla="*/ 1864938 w 1864943"/>
                    <a:gd name="connsiteY6" fmla="*/ 865086 h 3370595"/>
                    <a:gd name="connsiteX7" fmla="*/ 1664323 w 1864943"/>
                    <a:gd name="connsiteY7" fmla="*/ 1189589 h 3370595"/>
                    <a:gd name="connsiteX8" fmla="*/ 1583578 w 1864943"/>
                    <a:gd name="connsiteY8" fmla="*/ 1477837 h 3370595"/>
                    <a:gd name="connsiteX9" fmla="*/ 1541245 w 1864943"/>
                    <a:gd name="connsiteY9" fmla="*/ 1252904 h 3370595"/>
                    <a:gd name="connsiteX10" fmla="*/ 1585709 w 1864943"/>
                    <a:gd name="connsiteY10" fmla="*/ 653683 h 3370595"/>
                    <a:gd name="connsiteX11" fmla="*/ 1510758 w 1864943"/>
                    <a:gd name="connsiteY11" fmla="*/ 1210631 h 3370595"/>
                    <a:gd name="connsiteX12" fmla="*/ 1466580 w 1864943"/>
                    <a:gd name="connsiteY12" fmla="*/ 1126457 h 3370595"/>
                    <a:gd name="connsiteX13" fmla="*/ 1418792 w 1864943"/>
                    <a:gd name="connsiteY13" fmla="*/ 942361 h 3370595"/>
                    <a:gd name="connsiteX14" fmla="*/ 1431985 w 1864943"/>
                    <a:gd name="connsiteY14" fmla="*/ 1115114 h 3370595"/>
                    <a:gd name="connsiteX15" fmla="*/ 1522920 w 1864943"/>
                    <a:gd name="connsiteY15" fmla="*/ 1282156 h 3370595"/>
                    <a:gd name="connsiteX16" fmla="*/ 1624974 w 1864943"/>
                    <a:gd name="connsiteY16" fmla="*/ 2160885 h 3370595"/>
                    <a:gd name="connsiteX17" fmla="*/ 1569243 w 1864943"/>
                    <a:gd name="connsiteY17" fmla="*/ 2310696 h 3370595"/>
                    <a:gd name="connsiteX18" fmla="*/ 1604286 w 1864943"/>
                    <a:gd name="connsiteY18" fmla="*/ 1890295 h 3370595"/>
                    <a:gd name="connsiteX19" fmla="*/ 1442292 w 1864943"/>
                    <a:gd name="connsiteY19" fmla="*/ 1653633 h 3370595"/>
                    <a:gd name="connsiteX20" fmla="*/ 1592053 w 1864943"/>
                    <a:gd name="connsiteY20" fmla="*/ 1973375 h 3370595"/>
                    <a:gd name="connsiteX21" fmla="*/ 1532116 w 1864943"/>
                    <a:gd name="connsiteY21" fmla="*/ 2318376 h 3370595"/>
                    <a:gd name="connsiteX22" fmla="*/ 1480814 w 1864943"/>
                    <a:gd name="connsiteY22" fmla="*/ 2471541 h 3370595"/>
                    <a:gd name="connsiteX23" fmla="*/ 1486797 w 1864943"/>
                    <a:gd name="connsiteY23" fmla="*/ 2318782 h 3370595"/>
                    <a:gd name="connsiteX24" fmla="*/ 1507627 w 1864943"/>
                    <a:gd name="connsiteY24" fmla="*/ 2139982 h 3370595"/>
                    <a:gd name="connsiteX25" fmla="*/ 1548393 w 1864943"/>
                    <a:gd name="connsiteY25" fmla="*/ 1923966 h 3370595"/>
                    <a:gd name="connsiteX26" fmla="*/ 1458559 w 1864943"/>
                    <a:gd name="connsiteY26" fmla="*/ 2020473 h 3370595"/>
                    <a:gd name="connsiteX27" fmla="*/ 1390375 w 1864943"/>
                    <a:gd name="connsiteY27" fmla="*/ 1573369 h 3370595"/>
                    <a:gd name="connsiteX28" fmla="*/ 1459619 w 1864943"/>
                    <a:gd name="connsiteY28" fmla="*/ 1223300 h 3370595"/>
                    <a:gd name="connsiteX29" fmla="*/ 1434557 w 1864943"/>
                    <a:gd name="connsiteY29" fmla="*/ 1331293 h 3370595"/>
                    <a:gd name="connsiteX30" fmla="*/ 1419865 w 1864943"/>
                    <a:gd name="connsiteY30" fmla="*/ 1387555 h 3370595"/>
                    <a:gd name="connsiteX31" fmla="*/ 1387790 w 1864943"/>
                    <a:gd name="connsiteY31" fmla="*/ 1211942 h 3370595"/>
                    <a:gd name="connsiteX32" fmla="*/ 1163946 w 1864943"/>
                    <a:gd name="connsiteY32" fmla="*/ -20 h 3370595"/>
                    <a:gd name="connsiteX33" fmla="*/ 1365531 w 1864943"/>
                    <a:gd name="connsiteY33" fmla="*/ 1253115 h 3370595"/>
                    <a:gd name="connsiteX34" fmla="*/ 1396278 w 1864943"/>
                    <a:gd name="connsiteY34" fmla="*/ 1377331 h 3370595"/>
                    <a:gd name="connsiteX35" fmla="*/ 1342558 w 1864943"/>
                    <a:gd name="connsiteY35" fmla="*/ 1291997 h 3370595"/>
                    <a:gd name="connsiteX36" fmla="*/ 1185533 w 1864943"/>
                    <a:gd name="connsiteY36" fmla="*/ 801779 h 3370595"/>
                    <a:gd name="connsiteX37" fmla="*/ 1000309 w 1864943"/>
                    <a:gd name="connsiteY37" fmla="*/ 77373 h 3370595"/>
                    <a:gd name="connsiteX38" fmla="*/ 1152910 w 1864943"/>
                    <a:gd name="connsiteY38" fmla="*/ 775006 h 3370595"/>
                    <a:gd name="connsiteX39" fmla="*/ 1392195 w 1864943"/>
                    <a:gd name="connsiteY39" fmla="*/ 1428010 h 3370595"/>
                    <a:gd name="connsiteX40" fmla="*/ 1373527 w 1864943"/>
                    <a:gd name="connsiteY40" fmla="*/ 1555343 h 3370595"/>
                    <a:gd name="connsiteX41" fmla="*/ 1359940 w 1864943"/>
                    <a:gd name="connsiteY41" fmla="*/ 1657654 h 3370595"/>
                    <a:gd name="connsiteX42" fmla="*/ 1414067 w 1864943"/>
                    <a:gd name="connsiteY42" fmla="*/ 1938756 h 3370595"/>
                    <a:gd name="connsiteX43" fmla="*/ 1470933 w 1864943"/>
                    <a:gd name="connsiteY43" fmla="*/ 2162986 h 3370595"/>
                    <a:gd name="connsiteX44" fmla="*/ 1425360 w 1864943"/>
                    <a:gd name="connsiteY44" fmla="*/ 2559059 h 3370595"/>
                    <a:gd name="connsiteX45" fmla="*/ 1338859 w 1864943"/>
                    <a:gd name="connsiteY45" fmla="*/ 2784101 h 3370595"/>
                    <a:gd name="connsiteX46" fmla="*/ 1290781 w 1864943"/>
                    <a:gd name="connsiteY46" fmla="*/ 2791321 h 3370595"/>
                    <a:gd name="connsiteX47" fmla="*/ 1258247 w 1864943"/>
                    <a:gd name="connsiteY47" fmla="*/ 2659010 h 3370595"/>
                    <a:gd name="connsiteX48" fmla="*/ 1322079 w 1864943"/>
                    <a:gd name="connsiteY48" fmla="*/ 2146363 h 3370595"/>
                    <a:gd name="connsiteX49" fmla="*/ 1272710 w 1864943"/>
                    <a:gd name="connsiteY49" fmla="*/ 1687877 h 3370595"/>
                    <a:gd name="connsiteX50" fmla="*/ 1252102 w 1864943"/>
                    <a:gd name="connsiteY50" fmla="*/ 1454768 h 3370595"/>
                    <a:gd name="connsiteX51" fmla="*/ 1207821 w 1864943"/>
                    <a:gd name="connsiteY51" fmla="*/ 1226391 h 3370595"/>
                    <a:gd name="connsiteX52" fmla="*/ 1195447 w 1864943"/>
                    <a:gd name="connsiteY52" fmla="*/ 1192705 h 3370595"/>
                    <a:gd name="connsiteX53" fmla="*/ 1230092 w 1864943"/>
                    <a:gd name="connsiteY53" fmla="*/ 1439284 h 3370595"/>
                    <a:gd name="connsiteX54" fmla="*/ 1182386 w 1864943"/>
                    <a:gd name="connsiteY54" fmla="*/ 1363553 h 3370595"/>
                    <a:gd name="connsiteX55" fmla="*/ 1044730 w 1864943"/>
                    <a:gd name="connsiteY55" fmla="*/ 945627 h 3370595"/>
                    <a:gd name="connsiteX56" fmla="*/ 963532 w 1864943"/>
                    <a:gd name="connsiteY56" fmla="*/ 481330 h 3370595"/>
                    <a:gd name="connsiteX57" fmla="*/ 1097675 w 1864943"/>
                    <a:gd name="connsiteY57" fmla="*/ 1226461 h 3370595"/>
                    <a:gd name="connsiteX58" fmla="*/ 1176021 w 1864943"/>
                    <a:gd name="connsiteY58" fmla="*/ 1393404 h 3370595"/>
                    <a:gd name="connsiteX59" fmla="*/ 1235835 w 1864943"/>
                    <a:gd name="connsiteY59" fmla="*/ 1631679 h 3370595"/>
                    <a:gd name="connsiteX60" fmla="*/ 1154693 w 1864943"/>
                    <a:gd name="connsiteY60" fmla="*/ 1499625 h 3370595"/>
                    <a:gd name="connsiteX61" fmla="*/ 1009782 w 1864943"/>
                    <a:gd name="connsiteY61" fmla="*/ 1213416 h 3370595"/>
                    <a:gd name="connsiteX62" fmla="*/ 1031422 w 1864943"/>
                    <a:gd name="connsiteY62" fmla="*/ 1322310 h 3370595"/>
                    <a:gd name="connsiteX63" fmla="*/ 1226563 w 1864943"/>
                    <a:gd name="connsiteY63" fmla="*/ 1665212 h 3370595"/>
                    <a:gd name="connsiteX64" fmla="*/ 1287505 w 1864943"/>
                    <a:gd name="connsiteY64" fmla="*/ 2025901 h 3370595"/>
                    <a:gd name="connsiteX65" fmla="*/ 1260519 w 1864943"/>
                    <a:gd name="connsiteY65" fmla="*/ 2225070 h 3370595"/>
                    <a:gd name="connsiteX66" fmla="*/ 1201071 w 1864943"/>
                    <a:gd name="connsiteY66" fmla="*/ 2110891 h 3370595"/>
                    <a:gd name="connsiteX67" fmla="*/ 1126512 w 1864943"/>
                    <a:gd name="connsiteY67" fmla="*/ 1911148 h 3370595"/>
                    <a:gd name="connsiteX68" fmla="*/ 1010671 w 1864943"/>
                    <a:gd name="connsiteY68" fmla="*/ 1623543 h 3370595"/>
                    <a:gd name="connsiteX69" fmla="*/ 1106608 w 1864943"/>
                    <a:gd name="connsiteY69" fmla="*/ 1869558 h 3370595"/>
                    <a:gd name="connsiteX70" fmla="*/ 1102867 w 1864943"/>
                    <a:gd name="connsiteY70" fmla="*/ 1998573 h 3370595"/>
                    <a:gd name="connsiteX71" fmla="*/ 873916 w 1864943"/>
                    <a:gd name="connsiteY71" fmla="*/ 1692747 h 3370595"/>
                    <a:gd name="connsiteX72" fmla="*/ 770080 w 1864943"/>
                    <a:gd name="connsiteY72" fmla="*/ 1294725 h 3370595"/>
                    <a:gd name="connsiteX73" fmla="*/ 720858 w 1864943"/>
                    <a:gd name="connsiteY73" fmla="*/ 942370 h 3370595"/>
                    <a:gd name="connsiteX74" fmla="*/ 826011 w 1864943"/>
                    <a:gd name="connsiteY74" fmla="*/ 1554537 h 3370595"/>
                    <a:gd name="connsiteX75" fmla="*/ 854331 w 1864943"/>
                    <a:gd name="connsiteY75" fmla="*/ 1731506 h 3370595"/>
                    <a:gd name="connsiteX76" fmla="*/ 727047 w 1864943"/>
                    <a:gd name="connsiteY76" fmla="*/ 1375658 h 3370595"/>
                    <a:gd name="connsiteX77" fmla="*/ 578267 w 1864943"/>
                    <a:gd name="connsiteY77" fmla="*/ 1218711 h 3370595"/>
                    <a:gd name="connsiteX78" fmla="*/ 450944 w 1864943"/>
                    <a:gd name="connsiteY78" fmla="*/ 872553 h 3370595"/>
                    <a:gd name="connsiteX79" fmla="*/ 479850 w 1864943"/>
                    <a:gd name="connsiteY79" fmla="*/ 1035477 h 3370595"/>
                    <a:gd name="connsiteX80" fmla="*/ 605015 w 1864943"/>
                    <a:gd name="connsiteY80" fmla="*/ 1307265 h 3370595"/>
                    <a:gd name="connsiteX81" fmla="*/ 776570 w 1864943"/>
                    <a:gd name="connsiteY81" fmla="*/ 1646575 h 3370595"/>
                    <a:gd name="connsiteX82" fmla="*/ 877060 w 1864943"/>
                    <a:gd name="connsiteY82" fmla="*/ 1789883 h 3370595"/>
                    <a:gd name="connsiteX83" fmla="*/ 767355 w 1864943"/>
                    <a:gd name="connsiteY83" fmla="*/ 1697842 h 3370595"/>
                    <a:gd name="connsiteX84" fmla="*/ 578687 w 1864943"/>
                    <a:gd name="connsiteY84" fmla="*/ 1326850 h 3370595"/>
                    <a:gd name="connsiteX85" fmla="*/ 471061 w 1864943"/>
                    <a:gd name="connsiteY85" fmla="*/ 1119822 h 3370595"/>
                    <a:gd name="connsiteX86" fmla="*/ 220998 w 1864943"/>
                    <a:gd name="connsiteY86" fmla="*/ 882388 h 3370595"/>
                    <a:gd name="connsiteX87" fmla="*/ 430619 w 1864943"/>
                    <a:gd name="connsiteY87" fmla="*/ 1098116 h 3370595"/>
                    <a:gd name="connsiteX88" fmla="*/ -6 w 1864943"/>
                    <a:gd name="connsiteY88" fmla="*/ 861058 h 3370595"/>
                    <a:gd name="connsiteX89" fmla="*/ 271753 w 1864943"/>
                    <a:gd name="connsiteY89" fmla="*/ 1007612 h 3370595"/>
                    <a:gd name="connsiteX90" fmla="*/ 469269 w 1864943"/>
                    <a:gd name="connsiteY90" fmla="*/ 1169547 h 3370595"/>
                    <a:gd name="connsiteX91" fmla="*/ 693687 w 1864943"/>
                    <a:gd name="connsiteY91" fmla="*/ 1581970 h 3370595"/>
                    <a:gd name="connsiteX92" fmla="*/ 868925 w 1864943"/>
                    <a:gd name="connsiteY92" fmla="*/ 1823581 h 3370595"/>
                    <a:gd name="connsiteX93" fmla="*/ 1055752 w 1864943"/>
                    <a:gd name="connsiteY93" fmla="*/ 2009072 h 3370595"/>
                    <a:gd name="connsiteX94" fmla="*/ 1216974 w 1864943"/>
                    <a:gd name="connsiteY94" fmla="*/ 2244190 h 3370595"/>
                    <a:gd name="connsiteX95" fmla="*/ 1179150 w 1864943"/>
                    <a:gd name="connsiteY95" fmla="*/ 2442923 h 3370595"/>
                    <a:gd name="connsiteX96" fmla="*/ 1184636 w 1864943"/>
                    <a:gd name="connsiteY96" fmla="*/ 2702785 h 3370595"/>
                    <a:gd name="connsiteX97" fmla="*/ 1354192 w 1864943"/>
                    <a:gd name="connsiteY97" fmla="*/ 3301214 h 3370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864943" h="3370595">
                      <a:moveTo>
                        <a:pt x="1378929" y="3370575"/>
                      </a:moveTo>
                      <a:cubicBezTo>
                        <a:pt x="1537944" y="3150423"/>
                        <a:pt x="1421437" y="3204434"/>
                        <a:pt x="1414786" y="3145455"/>
                      </a:cubicBezTo>
                      <a:cubicBezTo>
                        <a:pt x="1352802" y="2954678"/>
                        <a:pt x="1334883" y="2902449"/>
                        <a:pt x="1393893" y="2761190"/>
                      </a:cubicBezTo>
                      <a:cubicBezTo>
                        <a:pt x="1488455" y="2604689"/>
                        <a:pt x="1564547" y="2453602"/>
                        <a:pt x="1631663" y="2283512"/>
                      </a:cubicBezTo>
                      <a:cubicBezTo>
                        <a:pt x="1658182" y="2211319"/>
                        <a:pt x="1699009" y="2098615"/>
                        <a:pt x="1706540" y="2023789"/>
                      </a:cubicBezTo>
                      <a:cubicBezTo>
                        <a:pt x="1699691" y="1770291"/>
                        <a:pt x="1598469" y="1597607"/>
                        <a:pt x="1617280" y="1514042"/>
                      </a:cubicBezTo>
                      <a:cubicBezTo>
                        <a:pt x="1681658" y="1298908"/>
                        <a:pt x="1687722" y="1112556"/>
                        <a:pt x="1864938" y="865086"/>
                      </a:cubicBezTo>
                      <a:cubicBezTo>
                        <a:pt x="1717839" y="959511"/>
                        <a:pt x="1664323" y="1189589"/>
                        <a:pt x="1664323" y="1189589"/>
                      </a:cubicBezTo>
                      <a:cubicBezTo>
                        <a:pt x="1613280" y="1430892"/>
                        <a:pt x="1670613" y="1217593"/>
                        <a:pt x="1583578" y="1477837"/>
                      </a:cubicBezTo>
                      <a:cubicBezTo>
                        <a:pt x="1583578" y="1477837"/>
                        <a:pt x="1547880" y="1311695"/>
                        <a:pt x="1541245" y="1252904"/>
                      </a:cubicBezTo>
                      <a:cubicBezTo>
                        <a:pt x="1455463" y="962409"/>
                        <a:pt x="1574297" y="836670"/>
                        <a:pt x="1585709" y="653683"/>
                      </a:cubicBezTo>
                      <a:cubicBezTo>
                        <a:pt x="1519665" y="848834"/>
                        <a:pt x="1448370" y="1008195"/>
                        <a:pt x="1510758" y="1210631"/>
                      </a:cubicBezTo>
                      <a:cubicBezTo>
                        <a:pt x="1510758" y="1210631"/>
                        <a:pt x="1542194" y="1245769"/>
                        <a:pt x="1466580" y="1126457"/>
                      </a:cubicBezTo>
                      <a:cubicBezTo>
                        <a:pt x="1390966" y="1007145"/>
                        <a:pt x="1418792" y="942361"/>
                        <a:pt x="1418792" y="942361"/>
                      </a:cubicBezTo>
                      <a:cubicBezTo>
                        <a:pt x="1418792" y="942361"/>
                        <a:pt x="1395968" y="1060103"/>
                        <a:pt x="1431985" y="1115114"/>
                      </a:cubicBezTo>
                      <a:cubicBezTo>
                        <a:pt x="1468001" y="1170125"/>
                        <a:pt x="1513257" y="1250197"/>
                        <a:pt x="1522920" y="1282156"/>
                      </a:cubicBezTo>
                      <a:cubicBezTo>
                        <a:pt x="1528921" y="1567415"/>
                        <a:pt x="1762719" y="1884208"/>
                        <a:pt x="1624974" y="2160885"/>
                      </a:cubicBezTo>
                      <a:cubicBezTo>
                        <a:pt x="1594332" y="2217531"/>
                        <a:pt x="1558133" y="2399170"/>
                        <a:pt x="1569243" y="2310696"/>
                      </a:cubicBezTo>
                      <a:cubicBezTo>
                        <a:pt x="1581482" y="2151502"/>
                        <a:pt x="1630903" y="1946810"/>
                        <a:pt x="1604286" y="1890295"/>
                      </a:cubicBezTo>
                      <a:cubicBezTo>
                        <a:pt x="1547734" y="1772434"/>
                        <a:pt x="1442292" y="1653633"/>
                        <a:pt x="1442292" y="1653633"/>
                      </a:cubicBezTo>
                      <a:cubicBezTo>
                        <a:pt x="1442292" y="1653633"/>
                        <a:pt x="1627526" y="1891651"/>
                        <a:pt x="1592053" y="1973375"/>
                      </a:cubicBezTo>
                      <a:cubicBezTo>
                        <a:pt x="1585254" y="2060497"/>
                        <a:pt x="1558537" y="2233494"/>
                        <a:pt x="1532116" y="2318376"/>
                      </a:cubicBezTo>
                      <a:cubicBezTo>
                        <a:pt x="1508947" y="2347856"/>
                        <a:pt x="1480814" y="2471541"/>
                        <a:pt x="1480814" y="2471541"/>
                      </a:cubicBezTo>
                      <a:cubicBezTo>
                        <a:pt x="1480814" y="2471541"/>
                        <a:pt x="1479898" y="2388851"/>
                        <a:pt x="1486797" y="2318782"/>
                      </a:cubicBezTo>
                      <a:cubicBezTo>
                        <a:pt x="1493696" y="2248712"/>
                        <a:pt x="1494251" y="2204455"/>
                        <a:pt x="1507627" y="2139982"/>
                      </a:cubicBezTo>
                      <a:cubicBezTo>
                        <a:pt x="1506983" y="2092097"/>
                        <a:pt x="1576834" y="1885712"/>
                        <a:pt x="1548393" y="1923966"/>
                      </a:cubicBezTo>
                      <a:cubicBezTo>
                        <a:pt x="1441716" y="2099580"/>
                        <a:pt x="1507703" y="2137250"/>
                        <a:pt x="1458559" y="2020473"/>
                      </a:cubicBezTo>
                      <a:cubicBezTo>
                        <a:pt x="1442376" y="1919527"/>
                        <a:pt x="1352714" y="1668415"/>
                        <a:pt x="1390375" y="1573369"/>
                      </a:cubicBezTo>
                      <a:cubicBezTo>
                        <a:pt x="1416534" y="1449421"/>
                        <a:pt x="1473840" y="1317812"/>
                        <a:pt x="1459619" y="1223300"/>
                      </a:cubicBezTo>
                      <a:cubicBezTo>
                        <a:pt x="1432857" y="1250659"/>
                        <a:pt x="1449249" y="1275029"/>
                        <a:pt x="1434557" y="1331293"/>
                      </a:cubicBezTo>
                      <a:lnTo>
                        <a:pt x="1419865" y="1387555"/>
                      </a:lnTo>
                      <a:cubicBezTo>
                        <a:pt x="1419865" y="1387555"/>
                        <a:pt x="1403429" y="1257292"/>
                        <a:pt x="1387790" y="1211942"/>
                      </a:cubicBezTo>
                      <a:cubicBezTo>
                        <a:pt x="1372152" y="1166591"/>
                        <a:pt x="1311497" y="222518"/>
                        <a:pt x="1163946" y="-20"/>
                      </a:cubicBezTo>
                      <a:cubicBezTo>
                        <a:pt x="1275165" y="267462"/>
                        <a:pt x="1355999" y="1197986"/>
                        <a:pt x="1365531" y="1253115"/>
                      </a:cubicBezTo>
                      <a:cubicBezTo>
                        <a:pt x="1375062" y="1308245"/>
                        <a:pt x="1396278" y="1377331"/>
                        <a:pt x="1396278" y="1377331"/>
                      </a:cubicBezTo>
                      <a:cubicBezTo>
                        <a:pt x="1396278" y="1377331"/>
                        <a:pt x="1353377" y="1321535"/>
                        <a:pt x="1342558" y="1291997"/>
                      </a:cubicBezTo>
                      <a:cubicBezTo>
                        <a:pt x="1315082" y="1256530"/>
                        <a:pt x="1257447" y="1083039"/>
                        <a:pt x="1185533" y="801779"/>
                      </a:cubicBezTo>
                      <a:cubicBezTo>
                        <a:pt x="1113619" y="520519"/>
                        <a:pt x="1024924" y="123991"/>
                        <a:pt x="1000309" y="77373"/>
                      </a:cubicBezTo>
                      <a:cubicBezTo>
                        <a:pt x="1024227" y="190206"/>
                        <a:pt x="1081347" y="486322"/>
                        <a:pt x="1152910" y="775006"/>
                      </a:cubicBezTo>
                      <a:cubicBezTo>
                        <a:pt x="1224474" y="1063689"/>
                        <a:pt x="1310490" y="1344930"/>
                        <a:pt x="1392195" y="1428010"/>
                      </a:cubicBezTo>
                      <a:lnTo>
                        <a:pt x="1373527" y="1555343"/>
                      </a:lnTo>
                      <a:cubicBezTo>
                        <a:pt x="1373527" y="1555343"/>
                        <a:pt x="1356834" y="1590423"/>
                        <a:pt x="1359940" y="1657654"/>
                      </a:cubicBezTo>
                      <a:cubicBezTo>
                        <a:pt x="1363046" y="1724886"/>
                        <a:pt x="1404169" y="1868305"/>
                        <a:pt x="1414067" y="1938756"/>
                      </a:cubicBezTo>
                      <a:cubicBezTo>
                        <a:pt x="1423966" y="2009207"/>
                        <a:pt x="1475305" y="2111954"/>
                        <a:pt x="1470933" y="2162986"/>
                      </a:cubicBezTo>
                      <a:cubicBezTo>
                        <a:pt x="1466561" y="2214019"/>
                        <a:pt x="1425360" y="2559059"/>
                        <a:pt x="1425360" y="2559059"/>
                      </a:cubicBezTo>
                      <a:cubicBezTo>
                        <a:pt x="1390302" y="2656841"/>
                        <a:pt x="1364257" y="2698368"/>
                        <a:pt x="1338859" y="2784101"/>
                      </a:cubicBezTo>
                      <a:cubicBezTo>
                        <a:pt x="1326380" y="2823707"/>
                        <a:pt x="1321321" y="2851325"/>
                        <a:pt x="1290781" y="2791321"/>
                      </a:cubicBezTo>
                      <a:cubicBezTo>
                        <a:pt x="1260241" y="2731317"/>
                        <a:pt x="1278782" y="2721862"/>
                        <a:pt x="1258247" y="2659010"/>
                      </a:cubicBezTo>
                      <a:cubicBezTo>
                        <a:pt x="1208929" y="2483298"/>
                        <a:pt x="1267933" y="2311901"/>
                        <a:pt x="1322079" y="2146363"/>
                      </a:cubicBezTo>
                      <a:cubicBezTo>
                        <a:pt x="1323178" y="1952371"/>
                        <a:pt x="1306056" y="1879069"/>
                        <a:pt x="1272710" y="1687877"/>
                      </a:cubicBezTo>
                      <a:cubicBezTo>
                        <a:pt x="1268445" y="1665622"/>
                        <a:pt x="1250047" y="1524616"/>
                        <a:pt x="1252102" y="1454768"/>
                      </a:cubicBezTo>
                      <a:cubicBezTo>
                        <a:pt x="1254157" y="1384921"/>
                        <a:pt x="1212086" y="1248641"/>
                        <a:pt x="1207821" y="1226391"/>
                      </a:cubicBezTo>
                      <a:cubicBezTo>
                        <a:pt x="1203556" y="1204141"/>
                        <a:pt x="1201135" y="1149877"/>
                        <a:pt x="1195447" y="1192705"/>
                      </a:cubicBezTo>
                      <a:cubicBezTo>
                        <a:pt x="1189759" y="1235532"/>
                        <a:pt x="1230092" y="1439284"/>
                        <a:pt x="1230092" y="1439284"/>
                      </a:cubicBezTo>
                      <a:cubicBezTo>
                        <a:pt x="1230092" y="1439284"/>
                        <a:pt x="1198885" y="1397308"/>
                        <a:pt x="1182386" y="1363553"/>
                      </a:cubicBezTo>
                      <a:cubicBezTo>
                        <a:pt x="1167751" y="1333610"/>
                        <a:pt x="1077957" y="1078304"/>
                        <a:pt x="1044730" y="945627"/>
                      </a:cubicBezTo>
                      <a:cubicBezTo>
                        <a:pt x="1013690" y="821689"/>
                        <a:pt x="963532" y="481330"/>
                        <a:pt x="963532" y="481330"/>
                      </a:cubicBezTo>
                      <a:cubicBezTo>
                        <a:pt x="928672" y="546409"/>
                        <a:pt x="1021388" y="1038100"/>
                        <a:pt x="1097675" y="1226461"/>
                      </a:cubicBezTo>
                      <a:cubicBezTo>
                        <a:pt x="1133347" y="1314542"/>
                        <a:pt x="1135107" y="1320894"/>
                        <a:pt x="1176021" y="1393404"/>
                      </a:cubicBezTo>
                      <a:cubicBezTo>
                        <a:pt x="1221642" y="1467490"/>
                        <a:pt x="1234793" y="1545511"/>
                        <a:pt x="1235835" y="1631679"/>
                      </a:cubicBezTo>
                      <a:cubicBezTo>
                        <a:pt x="1235835" y="1631679"/>
                        <a:pt x="1218249" y="1582875"/>
                        <a:pt x="1154693" y="1499625"/>
                      </a:cubicBezTo>
                      <a:cubicBezTo>
                        <a:pt x="1091136" y="1416375"/>
                        <a:pt x="1009782" y="1213416"/>
                        <a:pt x="1009782" y="1213416"/>
                      </a:cubicBezTo>
                      <a:cubicBezTo>
                        <a:pt x="1009782" y="1213416"/>
                        <a:pt x="1006411" y="1275046"/>
                        <a:pt x="1031422" y="1322310"/>
                      </a:cubicBezTo>
                      <a:cubicBezTo>
                        <a:pt x="1087070" y="1444763"/>
                        <a:pt x="1153212" y="1554794"/>
                        <a:pt x="1226563" y="1665212"/>
                      </a:cubicBezTo>
                      <a:cubicBezTo>
                        <a:pt x="1253647" y="1724960"/>
                        <a:pt x="1280565" y="1908040"/>
                        <a:pt x="1287505" y="2025901"/>
                      </a:cubicBezTo>
                      <a:cubicBezTo>
                        <a:pt x="1302953" y="2098983"/>
                        <a:pt x="1279674" y="2158103"/>
                        <a:pt x="1260519" y="2225070"/>
                      </a:cubicBezTo>
                      <a:cubicBezTo>
                        <a:pt x="1260519" y="2225070"/>
                        <a:pt x="1228031" y="2161613"/>
                        <a:pt x="1201071" y="2110891"/>
                      </a:cubicBezTo>
                      <a:cubicBezTo>
                        <a:pt x="1174111" y="2060170"/>
                        <a:pt x="1120666" y="2009540"/>
                        <a:pt x="1126512" y="1911148"/>
                      </a:cubicBezTo>
                      <a:cubicBezTo>
                        <a:pt x="1147524" y="1766603"/>
                        <a:pt x="974070" y="1565702"/>
                        <a:pt x="1010671" y="1623543"/>
                      </a:cubicBezTo>
                      <a:cubicBezTo>
                        <a:pt x="1038578" y="1667125"/>
                        <a:pt x="1101923" y="1814221"/>
                        <a:pt x="1106608" y="1869558"/>
                      </a:cubicBezTo>
                      <a:cubicBezTo>
                        <a:pt x="1094032" y="2004215"/>
                        <a:pt x="1145611" y="2045488"/>
                        <a:pt x="1102867" y="1998573"/>
                      </a:cubicBezTo>
                      <a:cubicBezTo>
                        <a:pt x="1042704" y="1921476"/>
                        <a:pt x="875401" y="1794693"/>
                        <a:pt x="873916" y="1692747"/>
                      </a:cubicBezTo>
                      <a:cubicBezTo>
                        <a:pt x="875075" y="1647773"/>
                        <a:pt x="815776" y="1420326"/>
                        <a:pt x="770080" y="1294725"/>
                      </a:cubicBezTo>
                      <a:cubicBezTo>
                        <a:pt x="725403" y="1171935"/>
                        <a:pt x="739813" y="1017117"/>
                        <a:pt x="720858" y="942370"/>
                      </a:cubicBezTo>
                      <a:cubicBezTo>
                        <a:pt x="684288" y="1199312"/>
                        <a:pt x="768560" y="1314936"/>
                        <a:pt x="826011" y="1554537"/>
                      </a:cubicBezTo>
                      <a:cubicBezTo>
                        <a:pt x="828192" y="1591468"/>
                        <a:pt x="854331" y="1731506"/>
                        <a:pt x="854331" y="1731506"/>
                      </a:cubicBezTo>
                      <a:cubicBezTo>
                        <a:pt x="771825" y="1642449"/>
                        <a:pt x="781891" y="1437656"/>
                        <a:pt x="727047" y="1375658"/>
                      </a:cubicBezTo>
                      <a:cubicBezTo>
                        <a:pt x="640850" y="1281677"/>
                        <a:pt x="619549" y="1306571"/>
                        <a:pt x="578267" y="1218711"/>
                      </a:cubicBezTo>
                      <a:cubicBezTo>
                        <a:pt x="536984" y="1130852"/>
                        <a:pt x="458426" y="888745"/>
                        <a:pt x="450944" y="872553"/>
                      </a:cubicBezTo>
                      <a:cubicBezTo>
                        <a:pt x="443461" y="856360"/>
                        <a:pt x="464211" y="985771"/>
                        <a:pt x="479850" y="1035477"/>
                      </a:cubicBezTo>
                      <a:cubicBezTo>
                        <a:pt x="515391" y="1148438"/>
                        <a:pt x="567731" y="1261766"/>
                        <a:pt x="605015" y="1307265"/>
                      </a:cubicBezTo>
                      <a:cubicBezTo>
                        <a:pt x="781044" y="1457026"/>
                        <a:pt x="723994" y="1501526"/>
                        <a:pt x="776570" y="1646575"/>
                      </a:cubicBezTo>
                      <a:cubicBezTo>
                        <a:pt x="798054" y="1702285"/>
                        <a:pt x="877060" y="1789883"/>
                        <a:pt x="877060" y="1789883"/>
                      </a:cubicBezTo>
                      <a:cubicBezTo>
                        <a:pt x="877060" y="1789883"/>
                        <a:pt x="806263" y="1749170"/>
                        <a:pt x="767355" y="1697842"/>
                      </a:cubicBezTo>
                      <a:cubicBezTo>
                        <a:pt x="664777" y="1419937"/>
                        <a:pt x="644031" y="1477016"/>
                        <a:pt x="578687" y="1326850"/>
                      </a:cubicBezTo>
                      <a:cubicBezTo>
                        <a:pt x="556572" y="1275899"/>
                        <a:pt x="493125" y="1153048"/>
                        <a:pt x="471061" y="1119822"/>
                      </a:cubicBezTo>
                      <a:cubicBezTo>
                        <a:pt x="399897" y="1010502"/>
                        <a:pt x="320637" y="942902"/>
                        <a:pt x="220998" y="882388"/>
                      </a:cubicBezTo>
                      <a:cubicBezTo>
                        <a:pt x="292366" y="941713"/>
                        <a:pt x="376915" y="1016570"/>
                        <a:pt x="430619" y="1098116"/>
                      </a:cubicBezTo>
                      <a:cubicBezTo>
                        <a:pt x="316876" y="1007608"/>
                        <a:pt x="145578" y="911111"/>
                        <a:pt x="-6" y="861058"/>
                      </a:cubicBezTo>
                      <a:cubicBezTo>
                        <a:pt x="-6" y="861058"/>
                        <a:pt x="195036" y="951005"/>
                        <a:pt x="271753" y="1007612"/>
                      </a:cubicBezTo>
                      <a:cubicBezTo>
                        <a:pt x="348469" y="1064220"/>
                        <a:pt x="450246" y="1132174"/>
                        <a:pt x="469269" y="1169547"/>
                      </a:cubicBezTo>
                      <a:cubicBezTo>
                        <a:pt x="582379" y="1446472"/>
                        <a:pt x="691975" y="1541944"/>
                        <a:pt x="693687" y="1581970"/>
                      </a:cubicBezTo>
                      <a:cubicBezTo>
                        <a:pt x="756090" y="1785782"/>
                        <a:pt x="829097" y="1783961"/>
                        <a:pt x="868925" y="1823581"/>
                      </a:cubicBezTo>
                      <a:cubicBezTo>
                        <a:pt x="949593" y="1904824"/>
                        <a:pt x="1036639" y="1989900"/>
                        <a:pt x="1055752" y="2009072"/>
                      </a:cubicBezTo>
                      <a:cubicBezTo>
                        <a:pt x="1141993" y="2055907"/>
                        <a:pt x="1206918" y="2177955"/>
                        <a:pt x="1216974" y="2244190"/>
                      </a:cubicBezTo>
                      <a:cubicBezTo>
                        <a:pt x="1218027" y="2272509"/>
                        <a:pt x="1185785" y="2392960"/>
                        <a:pt x="1179150" y="2442923"/>
                      </a:cubicBezTo>
                      <a:cubicBezTo>
                        <a:pt x="1154678" y="2551827"/>
                        <a:pt x="1168463" y="2578461"/>
                        <a:pt x="1184636" y="2702785"/>
                      </a:cubicBezTo>
                      <a:cubicBezTo>
                        <a:pt x="1203021" y="2927263"/>
                        <a:pt x="1264577" y="2948503"/>
                        <a:pt x="1354192" y="3301214"/>
                      </a:cubicBezTo>
                      <a:close/>
                    </a:path>
                  </a:pathLst>
                </a:custGeom>
                <a:grpFill/>
                <a:ln w="133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ECB206D6-3184-03FA-2E91-B24178E459F6}"/>
                    </a:ext>
                  </a:extLst>
                </p:cNvPr>
                <p:cNvSpPr/>
                <p:nvPr/>
              </p:nvSpPr>
              <p:spPr>
                <a:xfrm>
                  <a:off x="7476872" y="3549313"/>
                  <a:ext cx="1562011" cy="2070284"/>
                </a:xfrm>
                <a:custGeom>
                  <a:avLst/>
                  <a:gdLst>
                    <a:gd name="connsiteX0" fmla="*/ 1562005 w 1562011"/>
                    <a:gd name="connsiteY0" fmla="*/ 1908483 h 2070284"/>
                    <a:gd name="connsiteX1" fmla="*/ 1194913 w 1562011"/>
                    <a:gd name="connsiteY1" fmla="*/ 1355069 h 2070284"/>
                    <a:gd name="connsiteX2" fmla="*/ 1139788 w 1562011"/>
                    <a:gd name="connsiteY2" fmla="*/ 1041760 h 2070284"/>
                    <a:gd name="connsiteX3" fmla="*/ 987820 w 1562011"/>
                    <a:gd name="connsiteY3" fmla="*/ 774555 h 2070284"/>
                    <a:gd name="connsiteX4" fmla="*/ 794441 w 1562011"/>
                    <a:gd name="connsiteY4" fmla="*/ 201117 h 2070284"/>
                    <a:gd name="connsiteX5" fmla="*/ 836216 w 1562011"/>
                    <a:gd name="connsiteY5" fmla="*/ 580561 h 2070284"/>
                    <a:gd name="connsiteX6" fmla="*/ 1112013 w 1562011"/>
                    <a:gd name="connsiteY6" fmla="*/ 1069889 h 2070284"/>
                    <a:gd name="connsiteX7" fmla="*/ 940487 w 1562011"/>
                    <a:gd name="connsiteY7" fmla="*/ 903936 h 2070284"/>
                    <a:gd name="connsiteX8" fmla="*/ 682625 w 1562011"/>
                    <a:gd name="connsiteY8" fmla="*/ 613333 h 2070284"/>
                    <a:gd name="connsiteX9" fmla="*/ 613784 w 1562011"/>
                    <a:gd name="connsiteY9" fmla="*/ 299370 h 2070284"/>
                    <a:gd name="connsiteX10" fmla="*/ 423909 w 1562011"/>
                    <a:gd name="connsiteY10" fmla="*/ 51119 h 2070284"/>
                    <a:gd name="connsiteX11" fmla="*/ 127257 w 1562011"/>
                    <a:gd name="connsiteY11" fmla="*/ 105 h 2070284"/>
                    <a:gd name="connsiteX12" fmla="*/ 471466 w 1562011"/>
                    <a:gd name="connsiteY12" fmla="*/ 93200 h 2070284"/>
                    <a:gd name="connsiteX13" fmla="*/ 635282 w 1562011"/>
                    <a:gd name="connsiteY13" fmla="*/ 389475 h 2070284"/>
                    <a:gd name="connsiteX14" fmla="*/ 326645 w 1562011"/>
                    <a:gd name="connsiteY14" fmla="*/ 204588 h 2070284"/>
                    <a:gd name="connsiteX15" fmla="*/ 16424 w 1562011"/>
                    <a:gd name="connsiteY15" fmla="*/ 206016 h 2070284"/>
                    <a:gd name="connsiteX16" fmla="*/ 391227 w 1562011"/>
                    <a:gd name="connsiteY16" fmla="*/ 257289 h 2070284"/>
                    <a:gd name="connsiteX17" fmla="*/ -6 w 1562011"/>
                    <a:gd name="connsiteY17" fmla="*/ 307261 h 2070284"/>
                    <a:gd name="connsiteX18" fmla="*/ 412536 w 1562011"/>
                    <a:gd name="connsiteY18" fmla="*/ 278654 h 2070284"/>
                    <a:gd name="connsiteX19" fmla="*/ 535158 w 1562011"/>
                    <a:gd name="connsiteY19" fmla="*/ 362260 h 2070284"/>
                    <a:gd name="connsiteX20" fmla="*/ 641517 w 1562011"/>
                    <a:gd name="connsiteY20" fmla="*/ 454530 h 2070284"/>
                    <a:gd name="connsiteX21" fmla="*/ 671186 w 1562011"/>
                    <a:gd name="connsiteY21" fmla="*/ 671930 h 2070284"/>
                    <a:gd name="connsiteX22" fmla="*/ 935324 w 1562011"/>
                    <a:gd name="connsiteY22" fmla="*/ 946579 h 2070284"/>
                    <a:gd name="connsiteX23" fmla="*/ 1093923 w 1562011"/>
                    <a:gd name="connsiteY23" fmla="*/ 1121678 h 2070284"/>
                    <a:gd name="connsiteX24" fmla="*/ 1189364 w 1562011"/>
                    <a:gd name="connsiteY24" fmla="*/ 1444350 h 2070284"/>
                    <a:gd name="connsiteX25" fmla="*/ 1544994 w 1562011"/>
                    <a:gd name="connsiteY25" fmla="*/ 2070264 h 2070284"/>
                    <a:gd name="connsiteX26" fmla="*/ 1561988 w 1562011"/>
                    <a:gd name="connsiteY26" fmla="*/ 1908508 h 2070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62011" h="2070284">
                      <a:moveTo>
                        <a:pt x="1562005" y="1908483"/>
                      </a:moveTo>
                      <a:cubicBezTo>
                        <a:pt x="1469717" y="1790929"/>
                        <a:pt x="1386184" y="1721874"/>
                        <a:pt x="1194913" y="1355069"/>
                      </a:cubicBezTo>
                      <a:cubicBezTo>
                        <a:pt x="1154002" y="1236753"/>
                        <a:pt x="1117018" y="1167064"/>
                        <a:pt x="1139788" y="1041760"/>
                      </a:cubicBezTo>
                      <a:cubicBezTo>
                        <a:pt x="1094247" y="936331"/>
                        <a:pt x="1035032" y="842581"/>
                        <a:pt x="987820" y="774555"/>
                      </a:cubicBezTo>
                      <a:cubicBezTo>
                        <a:pt x="818809" y="581531"/>
                        <a:pt x="794887" y="381214"/>
                        <a:pt x="794441" y="201117"/>
                      </a:cubicBezTo>
                      <a:cubicBezTo>
                        <a:pt x="774366" y="335071"/>
                        <a:pt x="774966" y="415370"/>
                        <a:pt x="836216" y="580561"/>
                      </a:cubicBezTo>
                      <a:cubicBezTo>
                        <a:pt x="885704" y="713575"/>
                        <a:pt x="1105975" y="947891"/>
                        <a:pt x="1112013" y="1069889"/>
                      </a:cubicBezTo>
                      <a:cubicBezTo>
                        <a:pt x="1011819" y="973442"/>
                        <a:pt x="971110" y="936598"/>
                        <a:pt x="940487" y="903936"/>
                      </a:cubicBezTo>
                      <a:cubicBezTo>
                        <a:pt x="892470" y="860642"/>
                        <a:pt x="696719" y="761341"/>
                        <a:pt x="682625" y="613333"/>
                      </a:cubicBezTo>
                      <a:cubicBezTo>
                        <a:pt x="659921" y="375057"/>
                        <a:pt x="660009" y="383292"/>
                        <a:pt x="613784" y="299370"/>
                      </a:cubicBezTo>
                      <a:cubicBezTo>
                        <a:pt x="503941" y="99953"/>
                        <a:pt x="538074" y="86305"/>
                        <a:pt x="423909" y="51119"/>
                      </a:cubicBezTo>
                      <a:cubicBezTo>
                        <a:pt x="381103" y="37926"/>
                        <a:pt x="224214" y="-2560"/>
                        <a:pt x="127257" y="105"/>
                      </a:cubicBezTo>
                      <a:cubicBezTo>
                        <a:pt x="276504" y="46765"/>
                        <a:pt x="396779" y="62232"/>
                        <a:pt x="471466" y="93200"/>
                      </a:cubicBezTo>
                      <a:cubicBezTo>
                        <a:pt x="536462" y="193008"/>
                        <a:pt x="591079" y="315035"/>
                        <a:pt x="635282" y="389475"/>
                      </a:cubicBezTo>
                      <a:cubicBezTo>
                        <a:pt x="648447" y="463427"/>
                        <a:pt x="459510" y="225610"/>
                        <a:pt x="326645" y="204588"/>
                      </a:cubicBezTo>
                      <a:cubicBezTo>
                        <a:pt x="188821" y="182780"/>
                        <a:pt x="160662" y="173638"/>
                        <a:pt x="16424" y="206016"/>
                      </a:cubicBezTo>
                      <a:cubicBezTo>
                        <a:pt x="214762" y="178345"/>
                        <a:pt x="367631" y="237895"/>
                        <a:pt x="391227" y="257289"/>
                      </a:cubicBezTo>
                      <a:cubicBezTo>
                        <a:pt x="261469" y="253395"/>
                        <a:pt x="128158" y="269576"/>
                        <a:pt x="-6" y="307261"/>
                      </a:cubicBezTo>
                      <a:cubicBezTo>
                        <a:pt x="238586" y="277000"/>
                        <a:pt x="280888" y="272992"/>
                        <a:pt x="412536" y="278654"/>
                      </a:cubicBezTo>
                      <a:cubicBezTo>
                        <a:pt x="436234" y="279673"/>
                        <a:pt x="514026" y="343236"/>
                        <a:pt x="535158" y="362260"/>
                      </a:cubicBezTo>
                      <a:cubicBezTo>
                        <a:pt x="547093" y="380103"/>
                        <a:pt x="587888" y="393215"/>
                        <a:pt x="641517" y="454530"/>
                      </a:cubicBezTo>
                      <a:cubicBezTo>
                        <a:pt x="627963" y="294772"/>
                        <a:pt x="650684" y="547798"/>
                        <a:pt x="671186" y="671930"/>
                      </a:cubicBezTo>
                      <a:cubicBezTo>
                        <a:pt x="713504" y="812982"/>
                        <a:pt x="858746" y="890509"/>
                        <a:pt x="935324" y="946579"/>
                      </a:cubicBezTo>
                      <a:cubicBezTo>
                        <a:pt x="1031466" y="1016331"/>
                        <a:pt x="1089479" y="1096290"/>
                        <a:pt x="1093923" y="1121678"/>
                      </a:cubicBezTo>
                      <a:cubicBezTo>
                        <a:pt x="1117728" y="1257394"/>
                        <a:pt x="1068425" y="1119975"/>
                        <a:pt x="1189364" y="1444350"/>
                      </a:cubicBezTo>
                      <a:cubicBezTo>
                        <a:pt x="1238210" y="1558766"/>
                        <a:pt x="1531919" y="1965300"/>
                        <a:pt x="1544994" y="2070264"/>
                      </a:cubicBezTo>
                      <a:cubicBezTo>
                        <a:pt x="1551687" y="1994839"/>
                        <a:pt x="1541188" y="2056488"/>
                        <a:pt x="1561988" y="1908508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" name="图形 37">
                  <a:extLst>
                    <a:ext uri="{FF2B5EF4-FFF2-40B4-BE49-F238E27FC236}">
                      <a16:creationId xmlns:a16="http://schemas.microsoft.com/office/drawing/2014/main" id="{5D0D2A22-6CCF-0CAF-ABC6-C21E6F2B7F37}"/>
                    </a:ext>
                  </a:extLst>
                </p:cNvPr>
                <p:cNvGrpSpPr/>
                <p:nvPr/>
              </p:nvGrpSpPr>
              <p:grpSpPr>
                <a:xfrm>
                  <a:off x="9008129" y="837697"/>
                  <a:ext cx="2612280" cy="4069735"/>
                  <a:chOff x="9008129" y="837697"/>
                  <a:chExt cx="2612280" cy="4069735"/>
                </a:xfrm>
                <a:grpFill/>
              </p:grpSpPr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027E675F-FC2D-AD82-0DE9-FF3AE0439F2F}"/>
                      </a:ext>
                    </a:extLst>
                  </p:cNvPr>
                  <p:cNvSpPr/>
                  <p:nvPr/>
                </p:nvSpPr>
                <p:spPr>
                  <a:xfrm>
                    <a:off x="9584620" y="1718084"/>
                    <a:ext cx="2035788" cy="2529114"/>
                  </a:xfrm>
                  <a:custGeom>
                    <a:avLst/>
                    <a:gdLst>
                      <a:gd name="connsiteX0" fmla="*/ 1163965 w 2035788"/>
                      <a:gd name="connsiteY0" fmla="*/ 1518600 h 2529114"/>
                      <a:gd name="connsiteX1" fmla="*/ 1364986 w 2035788"/>
                      <a:gd name="connsiteY1" fmla="*/ 1284285 h 2529114"/>
                      <a:gd name="connsiteX2" fmla="*/ 1536947 w 2035788"/>
                      <a:gd name="connsiteY2" fmla="*/ 996136 h 2529114"/>
                      <a:gd name="connsiteX3" fmla="*/ 1611442 w 2035788"/>
                      <a:gd name="connsiteY3" fmla="*/ 770134 h 2529114"/>
                      <a:gd name="connsiteX4" fmla="*/ 1650870 w 2035788"/>
                      <a:gd name="connsiteY4" fmla="*/ 584858 h 2529114"/>
                      <a:gd name="connsiteX5" fmla="*/ 1627144 w 2035788"/>
                      <a:gd name="connsiteY5" fmla="*/ 767899 h 2529114"/>
                      <a:gd name="connsiteX6" fmla="*/ 1538686 w 2035788"/>
                      <a:gd name="connsiteY6" fmla="*/ 1030651 h 2529114"/>
                      <a:gd name="connsiteX7" fmla="*/ 1398328 w 2035788"/>
                      <a:gd name="connsiteY7" fmla="*/ 1283396 h 2529114"/>
                      <a:gd name="connsiteX8" fmla="*/ 1287524 w 2035788"/>
                      <a:gd name="connsiteY8" fmla="*/ 1438240 h 2529114"/>
                      <a:gd name="connsiteX9" fmla="*/ 1344006 w 2035788"/>
                      <a:gd name="connsiteY9" fmla="*/ 1421520 h 2529114"/>
                      <a:gd name="connsiteX10" fmla="*/ 1473991 w 2035788"/>
                      <a:gd name="connsiteY10" fmla="*/ 1333499 h 2529114"/>
                      <a:gd name="connsiteX11" fmla="*/ 1635154 w 2035788"/>
                      <a:gd name="connsiteY11" fmla="*/ 1123199 h 2529114"/>
                      <a:gd name="connsiteX12" fmla="*/ 1866471 w 2035788"/>
                      <a:gd name="connsiteY12" fmla="*/ 980211 h 2529114"/>
                      <a:gd name="connsiteX13" fmla="*/ 2035868 w 2035788"/>
                      <a:gd name="connsiteY13" fmla="*/ 632535 h 2529114"/>
                      <a:gd name="connsiteX14" fmla="*/ 1828246 w 2035788"/>
                      <a:gd name="connsiteY14" fmla="*/ 1054216 h 2529114"/>
                      <a:gd name="connsiteX15" fmla="*/ 1568691 w 2035788"/>
                      <a:gd name="connsiteY15" fmla="*/ 1242759 h 2529114"/>
                      <a:gd name="connsiteX16" fmla="*/ 1275495 w 2035788"/>
                      <a:gd name="connsiteY16" fmla="*/ 1478588 h 2529114"/>
                      <a:gd name="connsiteX17" fmla="*/ 1141342 w 2035788"/>
                      <a:gd name="connsiteY17" fmla="*/ 1605838 h 2529114"/>
                      <a:gd name="connsiteX18" fmla="*/ 929989 w 2035788"/>
                      <a:gd name="connsiteY18" fmla="*/ 1617520 h 2529114"/>
                      <a:gd name="connsiteX19" fmla="*/ 710994 w 2035788"/>
                      <a:gd name="connsiteY19" fmla="*/ 1673757 h 2529114"/>
                      <a:gd name="connsiteX20" fmla="*/ 507312 w 2035788"/>
                      <a:gd name="connsiteY20" fmla="*/ 1864018 h 2529114"/>
                      <a:gd name="connsiteX21" fmla="*/ 121365 w 2035788"/>
                      <a:gd name="connsiteY21" fmla="*/ 2268544 h 2529114"/>
                      <a:gd name="connsiteX22" fmla="*/ 79 w 2035788"/>
                      <a:gd name="connsiteY22" fmla="*/ 2529205 h 2529114"/>
                      <a:gd name="connsiteX23" fmla="*/ 27782 w 2035788"/>
                      <a:gd name="connsiteY23" fmla="*/ 2337875 h 2529114"/>
                      <a:gd name="connsiteX24" fmla="*/ 32044 w 2035788"/>
                      <a:gd name="connsiteY24" fmla="*/ 2208799 h 2529114"/>
                      <a:gd name="connsiteX25" fmla="*/ 167215 w 2035788"/>
                      <a:gd name="connsiteY25" fmla="*/ 2075603 h 2529114"/>
                      <a:gd name="connsiteX26" fmla="*/ 450207 w 2035788"/>
                      <a:gd name="connsiteY26" fmla="*/ 1824805 h 2529114"/>
                      <a:gd name="connsiteX27" fmla="*/ 708733 w 2035788"/>
                      <a:gd name="connsiteY27" fmla="*/ 1567832 h 2529114"/>
                      <a:gd name="connsiteX28" fmla="*/ 877299 w 2035788"/>
                      <a:gd name="connsiteY28" fmla="*/ 1120789 h 2529114"/>
                      <a:gd name="connsiteX29" fmla="*/ 949025 w 2035788"/>
                      <a:gd name="connsiteY29" fmla="*/ 791830 h 2529114"/>
                      <a:gd name="connsiteX30" fmla="*/ 973162 w 2035788"/>
                      <a:gd name="connsiteY30" fmla="*/ 621283 h 2529114"/>
                      <a:gd name="connsiteX31" fmla="*/ 1031048 w 2035788"/>
                      <a:gd name="connsiteY31" fmla="*/ 462366 h 2529114"/>
                      <a:gd name="connsiteX32" fmla="*/ 1152759 w 2035788"/>
                      <a:gd name="connsiteY32" fmla="*/ 288587 h 2529114"/>
                      <a:gd name="connsiteX33" fmla="*/ 1157220 w 2035788"/>
                      <a:gd name="connsiteY33" fmla="*/ 128565 h 2529114"/>
                      <a:gd name="connsiteX34" fmla="*/ 1225205 w 2035788"/>
                      <a:gd name="connsiteY34" fmla="*/ 90 h 2529114"/>
                      <a:gd name="connsiteX35" fmla="*/ 1179951 w 2035788"/>
                      <a:gd name="connsiteY35" fmla="*/ 100220 h 2529114"/>
                      <a:gd name="connsiteX36" fmla="*/ 1171826 w 2035788"/>
                      <a:gd name="connsiteY36" fmla="*/ 296500 h 2529114"/>
                      <a:gd name="connsiteX37" fmla="*/ 1031161 w 2035788"/>
                      <a:gd name="connsiteY37" fmla="*/ 521276 h 2529114"/>
                      <a:gd name="connsiteX38" fmla="*/ 955372 w 2035788"/>
                      <a:gd name="connsiteY38" fmla="*/ 948376 h 2529114"/>
                      <a:gd name="connsiteX39" fmla="*/ 882417 w 2035788"/>
                      <a:gd name="connsiteY39" fmla="*/ 1239840 h 2529114"/>
                      <a:gd name="connsiteX40" fmla="*/ 792531 w 2035788"/>
                      <a:gd name="connsiteY40" fmla="*/ 1496033 h 2529114"/>
                      <a:gd name="connsiteX41" fmla="*/ 754109 w 2035788"/>
                      <a:gd name="connsiteY41" fmla="*/ 1600987 h 2529114"/>
                      <a:gd name="connsiteX42" fmla="*/ 909284 w 2035788"/>
                      <a:gd name="connsiteY42" fmla="*/ 1559616 h 2529114"/>
                      <a:gd name="connsiteX43" fmla="*/ 996039 w 2035788"/>
                      <a:gd name="connsiteY43" fmla="*/ 1485466 h 2529114"/>
                      <a:gd name="connsiteX44" fmla="*/ 1066758 w 2035788"/>
                      <a:gd name="connsiteY44" fmla="*/ 1236818 h 2529114"/>
                      <a:gd name="connsiteX45" fmla="*/ 1067443 w 2035788"/>
                      <a:gd name="connsiteY45" fmla="*/ 1054149 h 2529114"/>
                      <a:gd name="connsiteX46" fmla="*/ 1163478 w 2035788"/>
                      <a:gd name="connsiteY46" fmla="*/ 800155 h 2529114"/>
                      <a:gd name="connsiteX47" fmla="*/ 1078659 w 2035788"/>
                      <a:gd name="connsiteY47" fmla="*/ 1063184 h 2529114"/>
                      <a:gd name="connsiteX48" fmla="*/ 1087354 w 2035788"/>
                      <a:gd name="connsiteY48" fmla="*/ 1235076 h 2529114"/>
                      <a:gd name="connsiteX49" fmla="*/ 1039765 w 2035788"/>
                      <a:gd name="connsiteY49" fmla="*/ 1424772 h 2529114"/>
                      <a:gd name="connsiteX50" fmla="*/ 1116109 w 2035788"/>
                      <a:gd name="connsiteY50" fmla="*/ 1261686 h 2529114"/>
                      <a:gd name="connsiteX51" fmla="*/ 1131446 w 2035788"/>
                      <a:gd name="connsiteY51" fmla="*/ 1163516 h 2529114"/>
                      <a:gd name="connsiteX52" fmla="*/ 1187766 w 2035788"/>
                      <a:gd name="connsiteY52" fmla="*/ 1030440 h 2529114"/>
                      <a:gd name="connsiteX53" fmla="*/ 1336675 w 2035788"/>
                      <a:gd name="connsiteY53" fmla="*/ 809184 h 2529114"/>
                      <a:gd name="connsiteX54" fmla="*/ 1265323 w 2035788"/>
                      <a:gd name="connsiteY54" fmla="*/ 927511 h 2529114"/>
                      <a:gd name="connsiteX55" fmla="*/ 1161151 w 2035788"/>
                      <a:gd name="connsiteY55" fmla="*/ 1118121 h 2529114"/>
                      <a:gd name="connsiteX56" fmla="*/ 1119176 w 2035788"/>
                      <a:gd name="connsiteY56" fmla="*/ 1318246 h 2529114"/>
                      <a:gd name="connsiteX57" fmla="*/ 1000029 w 2035788"/>
                      <a:gd name="connsiteY57" fmla="*/ 1551552 h 2529114"/>
                      <a:gd name="connsiteX58" fmla="*/ 1090260 w 2035788"/>
                      <a:gd name="connsiteY58" fmla="*/ 1546457 h 2529114"/>
                      <a:gd name="connsiteX59" fmla="*/ 1163972 w 2035788"/>
                      <a:gd name="connsiteY59" fmla="*/ 1518594 h 2529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</a:cxnLst>
                    <a:rect l="l" t="t" r="r" b="b"/>
                    <a:pathLst>
                      <a:path w="2035788" h="2529114">
                        <a:moveTo>
                          <a:pt x="1163965" y="1518600"/>
                        </a:moveTo>
                        <a:cubicBezTo>
                          <a:pt x="1248782" y="1440862"/>
                          <a:pt x="1317289" y="1383794"/>
                          <a:pt x="1364986" y="1284285"/>
                        </a:cubicBezTo>
                        <a:cubicBezTo>
                          <a:pt x="1412682" y="1184775"/>
                          <a:pt x="1495456" y="1044539"/>
                          <a:pt x="1536947" y="996136"/>
                        </a:cubicBezTo>
                        <a:cubicBezTo>
                          <a:pt x="1578437" y="947732"/>
                          <a:pt x="1606759" y="812338"/>
                          <a:pt x="1611442" y="770134"/>
                        </a:cubicBezTo>
                        <a:cubicBezTo>
                          <a:pt x="1616125" y="727930"/>
                          <a:pt x="1650870" y="584858"/>
                          <a:pt x="1650870" y="584858"/>
                        </a:cubicBezTo>
                        <a:cubicBezTo>
                          <a:pt x="1650870" y="584858"/>
                          <a:pt x="1639167" y="727557"/>
                          <a:pt x="1627144" y="767899"/>
                        </a:cubicBezTo>
                        <a:cubicBezTo>
                          <a:pt x="1615120" y="808241"/>
                          <a:pt x="1630832" y="880393"/>
                          <a:pt x="1538686" y="1030651"/>
                        </a:cubicBezTo>
                        <a:cubicBezTo>
                          <a:pt x="1446539" y="1180909"/>
                          <a:pt x="1418915" y="1208022"/>
                          <a:pt x="1398328" y="1283396"/>
                        </a:cubicBezTo>
                        <a:cubicBezTo>
                          <a:pt x="1377741" y="1358770"/>
                          <a:pt x="1287524" y="1438240"/>
                          <a:pt x="1287524" y="1438240"/>
                        </a:cubicBezTo>
                        <a:cubicBezTo>
                          <a:pt x="1287524" y="1438240"/>
                          <a:pt x="1301698" y="1444920"/>
                          <a:pt x="1344006" y="1421520"/>
                        </a:cubicBezTo>
                        <a:cubicBezTo>
                          <a:pt x="1386314" y="1398119"/>
                          <a:pt x="1438212" y="1408132"/>
                          <a:pt x="1473991" y="1333499"/>
                        </a:cubicBezTo>
                        <a:cubicBezTo>
                          <a:pt x="1509770" y="1258866"/>
                          <a:pt x="1603649" y="1143129"/>
                          <a:pt x="1635154" y="1123199"/>
                        </a:cubicBezTo>
                        <a:cubicBezTo>
                          <a:pt x="1666658" y="1103268"/>
                          <a:pt x="1831305" y="1036400"/>
                          <a:pt x="1866471" y="980211"/>
                        </a:cubicBezTo>
                        <a:cubicBezTo>
                          <a:pt x="1936778" y="870718"/>
                          <a:pt x="1997941" y="762883"/>
                          <a:pt x="2035868" y="632535"/>
                        </a:cubicBezTo>
                        <a:cubicBezTo>
                          <a:pt x="2021012" y="779799"/>
                          <a:pt x="1923768" y="989234"/>
                          <a:pt x="1828246" y="1054216"/>
                        </a:cubicBezTo>
                        <a:cubicBezTo>
                          <a:pt x="1745467" y="1112688"/>
                          <a:pt x="1611212" y="1145381"/>
                          <a:pt x="1568691" y="1242759"/>
                        </a:cubicBezTo>
                        <a:cubicBezTo>
                          <a:pt x="1421157" y="1498231"/>
                          <a:pt x="1431629" y="1411984"/>
                          <a:pt x="1275495" y="1478588"/>
                        </a:cubicBezTo>
                        <a:cubicBezTo>
                          <a:pt x="1275495" y="1478588"/>
                          <a:pt x="1175697" y="1599026"/>
                          <a:pt x="1141342" y="1605838"/>
                        </a:cubicBezTo>
                        <a:cubicBezTo>
                          <a:pt x="1106988" y="1612649"/>
                          <a:pt x="988919" y="1601418"/>
                          <a:pt x="929989" y="1617520"/>
                        </a:cubicBezTo>
                        <a:cubicBezTo>
                          <a:pt x="871059" y="1633622"/>
                          <a:pt x="716498" y="1656553"/>
                          <a:pt x="710994" y="1673757"/>
                        </a:cubicBezTo>
                        <a:cubicBezTo>
                          <a:pt x="705491" y="1690960"/>
                          <a:pt x="600389" y="1797666"/>
                          <a:pt x="507312" y="1864018"/>
                        </a:cubicBezTo>
                        <a:cubicBezTo>
                          <a:pt x="385542" y="1965847"/>
                          <a:pt x="178236" y="2157236"/>
                          <a:pt x="121365" y="2268544"/>
                        </a:cubicBezTo>
                        <a:cubicBezTo>
                          <a:pt x="70708" y="2370406"/>
                          <a:pt x="79" y="2529205"/>
                          <a:pt x="79" y="2529205"/>
                        </a:cubicBezTo>
                        <a:cubicBezTo>
                          <a:pt x="79" y="2529205"/>
                          <a:pt x="22179" y="2370540"/>
                          <a:pt x="27782" y="2337875"/>
                        </a:cubicBezTo>
                        <a:cubicBezTo>
                          <a:pt x="33385" y="2305209"/>
                          <a:pt x="32044" y="2208799"/>
                          <a:pt x="32044" y="2208799"/>
                        </a:cubicBezTo>
                        <a:cubicBezTo>
                          <a:pt x="32044" y="2208799"/>
                          <a:pt x="110947" y="2135764"/>
                          <a:pt x="167215" y="2075603"/>
                        </a:cubicBezTo>
                        <a:cubicBezTo>
                          <a:pt x="223483" y="2015442"/>
                          <a:pt x="374362" y="1880020"/>
                          <a:pt x="450207" y="1824805"/>
                        </a:cubicBezTo>
                        <a:cubicBezTo>
                          <a:pt x="526053" y="1769590"/>
                          <a:pt x="645428" y="1654102"/>
                          <a:pt x="708733" y="1567832"/>
                        </a:cubicBezTo>
                        <a:cubicBezTo>
                          <a:pt x="772038" y="1481561"/>
                          <a:pt x="848566" y="1243678"/>
                          <a:pt x="877299" y="1120789"/>
                        </a:cubicBezTo>
                        <a:cubicBezTo>
                          <a:pt x="906032" y="997901"/>
                          <a:pt x="941795" y="848883"/>
                          <a:pt x="949025" y="791830"/>
                        </a:cubicBezTo>
                        <a:cubicBezTo>
                          <a:pt x="956255" y="734777"/>
                          <a:pt x="960019" y="683046"/>
                          <a:pt x="973162" y="621283"/>
                        </a:cubicBezTo>
                        <a:cubicBezTo>
                          <a:pt x="986305" y="559521"/>
                          <a:pt x="990379" y="535764"/>
                          <a:pt x="1031048" y="462366"/>
                        </a:cubicBezTo>
                        <a:cubicBezTo>
                          <a:pt x="1071718" y="388968"/>
                          <a:pt x="1144198" y="323607"/>
                          <a:pt x="1152759" y="288587"/>
                        </a:cubicBezTo>
                        <a:cubicBezTo>
                          <a:pt x="1161321" y="253567"/>
                          <a:pt x="1153456" y="180301"/>
                          <a:pt x="1157220" y="128565"/>
                        </a:cubicBezTo>
                        <a:cubicBezTo>
                          <a:pt x="1160984" y="76829"/>
                          <a:pt x="1225205" y="90"/>
                          <a:pt x="1225205" y="90"/>
                        </a:cubicBezTo>
                        <a:cubicBezTo>
                          <a:pt x="1225205" y="90"/>
                          <a:pt x="1186064" y="64576"/>
                          <a:pt x="1179951" y="100220"/>
                        </a:cubicBezTo>
                        <a:cubicBezTo>
                          <a:pt x="1173839" y="135863"/>
                          <a:pt x="1204645" y="224213"/>
                          <a:pt x="1171826" y="296500"/>
                        </a:cubicBezTo>
                        <a:cubicBezTo>
                          <a:pt x="1139007" y="368786"/>
                          <a:pt x="1060617" y="438850"/>
                          <a:pt x="1031161" y="521276"/>
                        </a:cubicBezTo>
                        <a:cubicBezTo>
                          <a:pt x="1001706" y="603702"/>
                          <a:pt x="961994" y="909764"/>
                          <a:pt x="955372" y="948376"/>
                        </a:cubicBezTo>
                        <a:cubicBezTo>
                          <a:pt x="948751" y="986988"/>
                          <a:pt x="895870" y="1206046"/>
                          <a:pt x="882417" y="1239840"/>
                        </a:cubicBezTo>
                        <a:cubicBezTo>
                          <a:pt x="868964" y="1273635"/>
                          <a:pt x="834220" y="1416694"/>
                          <a:pt x="792531" y="1496033"/>
                        </a:cubicBezTo>
                        <a:cubicBezTo>
                          <a:pt x="750843" y="1575371"/>
                          <a:pt x="754109" y="1600987"/>
                          <a:pt x="754109" y="1600987"/>
                        </a:cubicBezTo>
                        <a:cubicBezTo>
                          <a:pt x="754109" y="1600987"/>
                          <a:pt x="889608" y="1570141"/>
                          <a:pt x="909284" y="1559616"/>
                        </a:cubicBezTo>
                        <a:cubicBezTo>
                          <a:pt x="928961" y="1549093"/>
                          <a:pt x="951705" y="1595124"/>
                          <a:pt x="996039" y="1485466"/>
                        </a:cubicBezTo>
                        <a:cubicBezTo>
                          <a:pt x="1040373" y="1375807"/>
                          <a:pt x="1065541" y="1273700"/>
                          <a:pt x="1066758" y="1236818"/>
                        </a:cubicBezTo>
                        <a:cubicBezTo>
                          <a:pt x="1067975" y="1199936"/>
                          <a:pt x="1062759" y="1096353"/>
                          <a:pt x="1067443" y="1054149"/>
                        </a:cubicBezTo>
                        <a:cubicBezTo>
                          <a:pt x="1072127" y="1011945"/>
                          <a:pt x="1163478" y="800155"/>
                          <a:pt x="1163478" y="800155"/>
                        </a:cubicBezTo>
                        <a:cubicBezTo>
                          <a:pt x="1163478" y="800155"/>
                          <a:pt x="1077331" y="1041150"/>
                          <a:pt x="1078659" y="1063184"/>
                        </a:cubicBezTo>
                        <a:cubicBezTo>
                          <a:pt x="1079987" y="1085217"/>
                          <a:pt x="1085006" y="1218977"/>
                          <a:pt x="1087354" y="1235076"/>
                        </a:cubicBezTo>
                        <a:cubicBezTo>
                          <a:pt x="1089701" y="1251174"/>
                          <a:pt x="1039765" y="1424772"/>
                          <a:pt x="1039765" y="1424772"/>
                        </a:cubicBezTo>
                        <a:cubicBezTo>
                          <a:pt x="1039765" y="1424772"/>
                          <a:pt x="1112544" y="1282482"/>
                          <a:pt x="1116109" y="1261686"/>
                        </a:cubicBezTo>
                        <a:cubicBezTo>
                          <a:pt x="1119674" y="1240890"/>
                          <a:pt x="1123807" y="1208070"/>
                          <a:pt x="1131446" y="1163516"/>
                        </a:cubicBezTo>
                        <a:cubicBezTo>
                          <a:pt x="1139086" y="1118962"/>
                          <a:pt x="1127321" y="1129825"/>
                          <a:pt x="1187766" y="1030440"/>
                        </a:cubicBezTo>
                        <a:cubicBezTo>
                          <a:pt x="1248211" y="931056"/>
                          <a:pt x="1336675" y="809184"/>
                          <a:pt x="1336675" y="809184"/>
                        </a:cubicBezTo>
                        <a:cubicBezTo>
                          <a:pt x="1336675" y="809184"/>
                          <a:pt x="1284689" y="889018"/>
                          <a:pt x="1265323" y="927511"/>
                        </a:cubicBezTo>
                        <a:cubicBezTo>
                          <a:pt x="1245958" y="966005"/>
                          <a:pt x="1168184" y="1092003"/>
                          <a:pt x="1161151" y="1118121"/>
                        </a:cubicBezTo>
                        <a:cubicBezTo>
                          <a:pt x="1154118" y="1144239"/>
                          <a:pt x="1144965" y="1272077"/>
                          <a:pt x="1119176" y="1318246"/>
                        </a:cubicBezTo>
                        <a:cubicBezTo>
                          <a:pt x="1093388" y="1364414"/>
                          <a:pt x="1000029" y="1551552"/>
                          <a:pt x="1000029" y="1551552"/>
                        </a:cubicBezTo>
                        <a:cubicBezTo>
                          <a:pt x="1000029" y="1551552"/>
                          <a:pt x="1061815" y="1548567"/>
                          <a:pt x="1090260" y="1546457"/>
                        </a:cubicBezTo>
                        <a:cubicBezTo>
                          <a:pt x="1118706" y="1544346"/>
                          <a:pt x="1163972" y="1518594"/>
                          <a:pt x="1163972" y="1518594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27B9EC8B-BBD6-A93D-7EF9-3F8E166A4F3A}"/>
                      </a:ext>
                    </a:extLst>
                  </p:cNvPr>
                  <p:cNvSpPr/>
                  <p:nvPr/>
                </p:nvSpPr>
                <p:spPr>
                  <a:xfrm>
                    <a:off x="9206143" y="1548450"/>
                    <a:ext cx="1154626" cy="2897191"/>
                  </a:xfrm>
                  <a:custGeom>
                    <a:avLst/>
                    <a:gdLst>
                      <a:gd name="connsiteX0" fmla="*/ 419461 w 1154626"/>
                      <a:gd name="connsiteY0" fmla="*/ 2579771 h 2897191"/>
                      <a:gd name="connsiteX1" fmla="*/ 417693 w 1154626"/>
                      <a:gd name="connsiteY1" fmla="*/ 2706348 h 2897191"/>
                      <a:gd name="connsiteX2" fmla="*/ 400019 w 1154626"/>
                      <a:gd name="connsiteY2" fmla="*/ 2897282 h 2897191"/>
                      <a:gd name="connsiteX3" fmla="*/ 443852 w 1154626"/>
                      <a:gd name="connsiteY3" fmla="*/ 2693481 h 2897191"/>
                      <a:gd name="connsiteX4" fmla="*/ 672199 w 1154626"/>
                      <a:gd name="connsiteY4" fmla="*/ 2277290 h 2897191"/>
                      <a:gd name="connsiteX5" fmla="*/ 734059 w 1154626"/>
                      <a:gd name="connsiteY5" fmla="*/ 1959780 h 2897191"/>
                      <a:gd name="connsiteX6" fmla="*/ 838340 w 1154626"/>
                      <a:gd name="connsiteY6" fmla="*/ 1504977 h 2897191"/>
                      <a:gd name="connsiteX7" fmla="*/ 1009777 w 1154626"/>
                      <a:gd name="connsiteY7" fmla="*/ 1048023 h 2897191"/>
                      <a:gd name="connsiteX8" fmla="*/ 1078707 w 1154626"/>
                      <a:gd name="connsiteY8" fmla="*/ 618965 h 2897191"/>
                      <a:gd name="connsiteX9" fmla="*/ 1154706 w 1154626"/>
                      <a:gd name="connsiteY9" fmla="*/ 438760 h 2897191"/>
                      <a:gd name="connsiteX10" fmla="*/ 1094614 w 1154626"/>
                      <a:gd name="connsiteY10" fmla="*/ 548170 h 2897191"/>
                      <a:gd name="connsiteX11" fmla="*/ 1016848 w 1154626"/>
                      <a:gd name="connsiteY11" fmla="*/ 762699 h 2897191"/>
                      <a:gd name="connsiteX12" fmla="*/ 993871 w 1154626"/>
                      <a:gd name="connsiteY12" fmla="*/ 1005123 h 2897191"/>
                      <a:gd name="connsiteX13" fmla="*/ 946151 w 1154626"/>
                      <a:gd name="connsiteY13" fmla="*/ 1243247 h 2897191"/>
                      <a:gd name="connsiteX14" fmla="*/ 956755 w 1154626"/>
                      <a:gd name="connsiteY14" fmla="*/ 979378 h 2897191"/>
                      <a:gd name="connsiteX15" fmla="*/ 924941 w 1154626"/>
                      <a:gd name="connsiteY15" fmla="*/ 728375 h 2897191"/>
                      <a:gd name="connsiteX16" fmla="*/ 933778 w 1154626"/>
                      <a:gd name="connsiteY16" fmla="*/ 503118 h 2897191"/>
                      <a:gd name="connsiteX17" fmla="*/ 1057499 w 1154626"/>
                      <a:gd name="connsiteY17" fmla="*/ 262844 h 2897191"/>
                      <a:gd name="connsiteX18" fmla="*/ 900196 w 1154626"/>
                      <a:gd name="connsiteY18" fmla="*/ 582493 h 2897191"/>
                      <a:gd name="connsiteX19" fmla="*/ 909033 w 1154626"/>
                      <a:gd name="connsiteY19" fmla="*/ 736953 h 2897191"/>
                      <a:gd name="connsiteX20" fmla="*/ 926707 w 1154626"/>
                      <a:gd name="connsiteY20" fmla="*/ 867819 h 2897191"/>
                      <a:gd name="connsiteX21" fmla="*/ 886057 w 1154626"/>
                      <a:gd name="connsiteY21" fmla="*/ 702630 h 2897191"/>
                      <a:gd name="connsiteX22" fmla="*/ 818895 w 1154626"/>
                      <a:gd name="connsiteY22" fmla="*/ 500968 h 2897191"/>
                      <a:gd name="connsiteX23" fmla="*/ 712852 w 1154626"/>
                      <a:gd name="connsiteY23" fmla="*/ 335779 h 2897191"/>
                      <a:gd name="connsiteX24" fmla="*/ 670434 w 1154626"/>
                      <a:gd name="connsiteY24" fmla="*/ 106233 h 2897191"/>
                      <a:gd name="connsiteX25" fmla="*/ 601504 w 1154626"/>
                      <a:gd name="connsiteY25" fmla="*/ 69763 h 2897191"/>
                      <a:gd name="connsiteX26" fmla="*/ 656294 w 1154626"/>
                      <a:gd name="connsiteY26" fmla="*/ 114815 h 2897191"/>
                      <a:gd name="connsiteX27" fmla="*/ 688108 w 1154626"/>
                      <a:gd name="connsiteY27" fmla="*/ 168447 h 2897191"/>
                      <a:gd name="connsiteX28" fmla="*/ 696945 w 1154626"/>
                      <a:gd name="connsiteY28" fmla="*/ 307891 h 2897191"/>
                      <a:gd name="connsiteX29" fmla="*/ 721689 w 1154626"/>
                      <a:gd name="connsiteY29" fmla="*/ 432317 h 2897191"/>
                      <a:gd name="connsiteX30" fmla="*/ 813595 w 1154626"/>
                      <a:gd name="connsiteY30" fmla="*/ 528855 h 2897191"/>
                      <a:gd name="connsiteX31" fmla="*/ 856013 w 1154626"/>
                      <a:gd name="connsiteY31" fmla="*/ 657570 h 2897191"/>
                      <a:gd name="connsiteX32" fmla="*/ 909036 w 1154626"/>
                      <a:gd name="connsiteY32" fmla="*/ 867810 h 2897191"/>
                      <a:gd name="connsiteX33" fmla="*/ 926710 w 1154626"/>
                      <a:gd name="connsiteY33" fmla="*/ 947186 h 2897191"/>
                      <a:gd name="connsiteX34" fmla="*/ 933780 w 1154626"/>
                      <a:gd name="connsiteY34" fmla="*/ 1020126 h 2897191"/>
                      <a:gd name="connsiteX35" fmla="*/ 924943 w 1154626"/>
                      <a:gd name="connsiteY35" fmla="*/ 1138117 h 2897191"/>
                      <a:gd name="connsiteX36" fmla="*/ 903733 w 1154626"/>
                      <a:gd name="connsiteY36" fmla="*/ 1258255 h 2897191"/>
                      <a:gd name="connsiteX37" fmla="*/ 843641 w 1154626"/>
                      <a:gd name="connsiteY37" fmla="*/ 1395559 h 2897191"/>
                      <a:gd name="connsiteX38" fmla="*/ 737598 w 1154626"/>
                      <a:gd name="connsiteY38" fmla="*/ 1629394 h 2897191"/>
                      <a:gd name="connsiteX39" fmla="*/ 723458 w 1154626"/>
                      <a:gd name="connsiteY39" fmla="*/ 1710916 h 2897191"/>
                      <a:gd name="connsiteX40" fmla="*/ 723458 w 1154626"/>
                      <a:gd name="connsiteY40" fmla="*/ 1569322 h 2897191"/>
                      <a:gd name="connsiteX41" fmla="*/ 704016 w 1154626"/>
                      <a:gd name="connsiteY41" fmla="*/ 1429879 h 2897191"/>
                      <a:gd name="connsiteX42" fmla="*/ 691644 w 1154626"/>
                      <a:gd name="connsiteY42" fmla="*/ 1271130 h 2897191"/>
                      <a:gd name="connsiteX43" fmla="*/ 721690 w 1154626"/>
                      <a:gd name="connsiteY43" fmla="*/ 1138126 h 2897191"/>
                      <a:gd name="connsiteX44" fmla="*/ 735830 w 1154626"/>
                      <a:gd name="connsiteY44" fmla="*/ 874257 h 2897191"/>
                      <a:gd name="connsiteX45" fmla="*/ 670434 w 1154626"/>
                      <a:gd name="connsiteY45" fmla="*/ 721935 h 2897191"/>
                      <a:gd name="connsiteX46" fmla="*/ 474254 w 1154626"/>
                      <a:gd name="connsiteY46" fmla="*/ 513845 h 2897191"/>
                      <a:gd name="connsiteX47" fmla="*/ 426534 w 1154626"/>
                      <a:gd name="connsiteY47" fmla="*/ 194196 h 2897191"/>
                      <a:gd name="connsiteX48" fmla="*/ 408860 w 1154626"/>
                      <a:gd name="connsiteY48" fmla="*/ 13991 h 2897191"/>
                      <a:gd name="connsiteX49" fmla="*/ 412394 w 1154626"/>
                      <a:gd name="connsiteY49" fmla="*/ 245687 h 2897191"/>
                      <a:gd name="connsiteX50" fmla="*/ 493696 w 1154626"/>
                      <a:gd name="connsiteY50" fmla="*/ 573914 h 2897191"/>
                      <a:gd name="connsiteX51" fmla="*/ 695182 w 1154626"/>
                      <a:gd name="connsiteY51" fmla="*/ 801321 h 2897191"/>
                      <a:gd name="connsiteX52" fmla="*/ 714624 w 1154626"/>
                      <a:gd name="connsiteY52" fmla="*/ 1030868 h 2897191"/>
                      <a:gd name="connsiteX53" fmla="*/ 693414 w 1154626"/>
                      <a:gd name="connsiteY53" fmla="*/ 1148859 h 2897191"/>
                      <a:gd name="connsiteX54" fmla="*/ 675740 w 1154626"/>
                      <a:gd name="connsiteY54" fmla="*/ 1221799 h 2897191"/>
                      <a:gd name="connsiteX55" fmla="*/ 688112 w 1154626"/>
                      <a:gd name="connsiteY55" fmla="*/ 1017998 h 2897191"/>
                      <a:gd name="connsiteX56" fmla="*/ 640392 w 1154626"/>
                      <a:gd name="connsiteY56" fmla="*/ 799181 h 2897191"/>
                      <a:gd name="connsiteX57" fmla="*/ 433601 w 1154626"/>
                      <a:gd name="connsiteY57" fmla="*/ 638281 h 2897191"/>
                      <a:gd name="connsiteX58" fmla="*/ 297509 w 1154626"/>
                      <a:gd name="connsiteY58" fmla="*/ 136276 h 2897191"/>
                      <a:gd name="connsiteX59" fmla="*/ 235649 w 1154626"/>
                      <a:gd name="connsiteY59" fmla="*/ 13988 h 2897191"/>
                      <a:gd name="connsiteX60" fmla="*/ 292207 w 1154626"/>
                      <a:gd name="connsiteY60" fmla="*/ 164160 h 2897191"/>
                      <a:gd name="connsiteX61" fmla="*/ 324021 w 1154626"/>
                      <a:gd name="connsiteY61" fmla="*/ 539588 h 2897191"/>
                      <a:gd name="connsiteX62" fmla="*/ 421229 w 1154626"/>
                      <a:gd name="connsiteY62" fmla="*/ 668303 h 2897191"/>
                      <a:gd name="connsiteX63" fmla="*/ 256860 w 1154626"/>
                      <a:gd name="connsiteY63" fmla="*/ 528860 h 2897191"/>
                      <a:gd name="connsiteX64" fmla="*/ 255092 w 1154626"/>
                      <a:gd name="connsiteY64" fmla="*/ 241384 h 2897191"/>
                      <a:gd name="connsiteX65" fmla="*/ 28863 w 1154626"/>
                      <a:gd name="connsiteY65" fmla="*/ 5399 h 2897191"/>
                      <a:gd name="connsiteX66" fmla="*/ 58909 w 1154626"/>
                      <a:gd name="connsiteY66" fmla="*/ 20416 h 2897191"/>
                      <a:gd name="connsiteX67" fmla="*/ 242717 w 1154626"/>
                      <a:gd name="connsiteY67" fmla="*/ 303591 h 2897191"/>
                      <a:gd name="connsiteX68" fmla="*/ 246252 w 1154626"/>
                      <a:gd name="connsiteY68" fmla="*/ 580339 h 2897191"/>
                      <a:gd name="connsiteX69" fmla="*/ 350533 w 1154626"/>
                      <a:gd name="connsiteY69" fmla="*/ 670442 h 2897191"/>
                      <a:gd name="connsiteX70" fmla="*/ 483092 w 1154626"/>
                      <a:gd name="connsiteY70" fmla="*/ 711203 h 2897191"/>
                      <a:gd name="connsiteX71" fmla="*/ 576766 w 1154626"/>
                      <a:gd name="connsiteY71" fmla="*/ 777707 h 2897191"/>
                      <a:gd name="connsiteX72" fmla="*/ 650998 w 1154626"/>
                      <a:gd name="connsiteY72" fmla="*/ 915012 h 2897191"/>
                      <a:gd name="connsiteX73" fmla="*/ 658068 w 1154626"/>
                      <a:gd name="connsiteY73" fmla="*/ 1129541 h 2897191"/>
                      <a:gd name="connsiteX74" fmla="*/ 656300 w 1154626"/>
                      <a:gd name="connsiteY74" fmla="*/ 1363376 h 2897191"/>
                      <a:gd name="connsiteX75" fmla="*/ 670440 w 1154626"/>
                      <a:gd name="connsiteY75" fmla="*/ 1981229 h 2897191"/>
                      <a:gd name="connsiteX76" fmla="*/ 589138 w 1154626"/>
                      <a:gd name="connsiteY76" fmla="*/ 2305167 h 2897191"/>
                      <a:gd name="connsiteX77" fmla="*/ 419463 w 1154626"/>
                      <a:gd name="connsiteY77" fmla="*/ 2579764 h 28971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</a:cxnLst>
                    <a:rect l="l" t="t" r="r" b="b"/>
                    <a:pathLst>
                      <a:path w="1154626" h="2897191">
                        <a:moveTo>
                          <a:pt x="419461" y="2579771"/>
                        </a:moveTo>
                        <a:cubicBezTo>
                          <a:pt x="419461" y="2579771"/>
                          <a:pt x="419007" y="2682412"/>
                          <a:pt x="417693" y="2706348"/>
                        </a:cubicBezTo>
                        <a:cubicBezTo>
                          <a:pt x="415926" y="2738528"/>
                          <a:pt x="400019" y="2897282"/>
                          <a:pt x="400019" y="2897282"/>
                        </a:cubicBezTo>
                        <a:cubicBezTo>
                          <a:pt x="400019" y="2897282"/>
                          <a:pt x="445618" y="2714926"/>
                          <a:pt x="443852" y="2693481"/>
                        </a:cubicBezTo>
                        <a:cubicBezTo>
                          <a:pt x="477226" y="2557858"/>
                          <a:pt x="640101" y="2413718"/>
                          <a:pt x="672199" y="2277290"/>
                        </a:cubicBezTo>
                        <a:cubicBezTo>
                          <a:pt x="677502" y="2253692"/>
                          <a:pt x="726989" y="2122830"/>
                          <a:pt x="734059" y="1959780"/>
                        </a:cubicBezTo>
                        <a:cubicBezTo>
                          <a:pt x="741129" y="1796730"/>
                          <a:pt x="774710" y="1635842"/>
                          <a:pt x="838340" y="1504977"/>
                        </a:cubicBezTo>
                        <a:cubicBezTo>
                          <a:pt x="901971" y="1374111"/>
                          <a:pt x="988645" y="1289547"/>
                          <a:pt x="1009777" y="1048023"/>
                        </a:cubicBezTo>
                        <a:cubicBezTo>
                          <a:pt x="1030986" y="805598"/>
                          <a:pt x="1027451" y="732663"/>
                          <a:pt x="1078707" y="618965"/>
                        </a:cubicBezTo>
                        <a:cubicBezTo>
                          <a:pt x="1129962" y="505267"/>
                          <a:pt x="1154706" y="438760"/>
                          <a:pt x="1154706" y="438760"/>
                        </a:cubicBezTo>
                        <a:cubicBezTo>
                          <a:pt x="1154706" y="438760"/>
                          <a:pt x="1108753" y="518135"/>
                          <a:pt x="1094614" y="548170"/>
                        </a:cubicBezTo>
                        <a:cubicBezTo>
                          <a:pt x="1080475" y="578204"/>
                          <a:pt x="1025684" y="685474"/>
                          <a:pt x="1016848" y="762699"/>
                        </a:cubicBezTo>
                        <a:cubicBezTo>
                          <a:pt x="1008011" y="839923"/>
                          <a:pt x="1002708" y="966499"/>
                          <a:pt x="993871" y="1005123"/>
                        </a:cubicBezTo>
                        <a:cubicBezTo>
                          <a:pt x="985035" y="1043747"/>
                          <a:pt x="982606" y="1126762"/>
                          <a:pt x="946151" y="1243247"/>
                        </a:cubicBezTo>
                        <a:cubicBezTo>
                          <a:pt x="957849" y="1124734"/>
                          <a:pt x="956347" y="1015707"/>
                          <a:pt x="956755" y="979378"/>
                        </a:cubicBezTo>
                        <a:cubicBezTo>
                          <a:pt x="956755" y="919309"/>
                          <a:pt x="937313" y="758410"/>
                          <a:pt x="924941" y="728375"/>
                        </a:cubicBezTo>
                        <a:cubicBezTo>
                          <a:pt x="912569" y="698341"/>
                          <a:pt x="903733" y="593221"/>
                          <a:pt x="933778" y="503118"/>
                        </a:cubicBezTo>
                        <a:cubicBezTo>
                          <a:pt x="963824" y="413015"/>
                          <a:pt x="993871" y="380831"/>
                          <a:pt x="1057499" y="262844"/>
                        </a:cubicBezTo>
                        <a:cubicBezTo>
                          <a:pt x="982407" y="335626"/>
                          <a:pt x="912736" y="464650"/>
                          <a:pt x="900196" y="582493"/>
                        </a:cubicBezTo>
                        <a:cubicBezTo>
                          <a:pt x="898429" y="603946"/>
                          <a:pt x="891359" y="672596"/>
                          <a:pt x="909033" y="736953"/>
                        </a:cubicBezTo>
                        <a:cubicBezTo>
                          <a:pt x="926707" y="801311"/>
                          <a:pt x="930243" y="893564"/>
                          <a:pt x="926707" y="867819"/>
                        </a:cubicBezTo>
                        <a:cubicBezTo>
                          <a:pt x="923172" y="842073"/>
                          <a:pt x="907265" y="764844"/>
                          <a:pt x="886057" y="702630"/>
                        </a:cubicBezTo>
                        <a:cubicBezTo>
                          <a:pt x="864848" y="640416"/>
                          <a:pt x="861313" y="543881"/>
                          <a:pt x="818895" y="500968"/>
                        </a:cubicBezTo>
                        <a:cubicBezTo>
                          <a:pt x="776477" y="458055"/>
                          <a:pt x="711080" y="415155"/>
                          <a:pt x="712852" y="335779"/>
                        </a:cubicBezTo>
                        <a:cubicBezTo>
                          <a:pt x="720729" y="263370"/>
                          <a:pt x="719754" y="129131"/>
                          <a:pt x="670434" y="106233"/>
                        </a:cubicBezTo>
                        <a:cubicBezTo>
                          <a:pt x="640387" y="93362"/>
                          <a:pt x="601504" y="69763"/>
                          <a:pt x="601504" y="69763"/>
                        </a:cubicBezTo>
                        <a:cubicBezTo>
                          <a:pt x="601504" y="69763"/>
                          <a:pt x="645690" y="106233"/>
                          <a:pt x="656294" y="114815"/>
                        </a:cubicBezTo>
                        <a:cubicBezTo>
                          <a:pt x="666898" y="123396"/>
                          <a:pt x="677503" y="146994"/>
                          <a:pt x="688108" y="168447"/>
                        </a:cubicBezTo>
                        <a:cubicBezTo>
                          <a:pt x="698712" y="189900"/>
                          <a:pt x="702247" y="282149"/>
                          <a:pt x="696945" y="307891"/>
                        </a:cubicBezTo>
                        <a:cubicBezTo>
                          <a:pt x="691642" y="333632"/>
                          <a:pt x="686341" y="387266"/>
                          <a:pt x="721689" y="432317"/>
                        </a:cubicBezTo>
                        <a:cubicBezTo>
                          <a:pt x="757037" y="477367"/>
                          <a:pt x="808293" y="511692"/>
                          <a:pt x="813595" y="528855"/>
                        </a:cubicBezTo>
                        <a:cubicBezTo>
                          <a:pt x="818897" y="546018"/>
                          <a:pt x="841874" y="603941"/>
                          <a:pt x="856013" y="657570"/>
                        </a:cubicBezTo>
                        <a:cubicBezTo>
                          <a:pt x="870153" y="711199"/>
                          <a:pt x="900199" y="848504"/>
                          <a:pt x="909036" y="867810"/>
                        </a:cubicBezTo>
                        <a:cubicBezTo>
                          <a:pt x="917872" y="887116"/>
                          <a:pt x="924942" y="932169"/>
                          <a:pt x="926710" y="947186"/>
                        </a:cubicBezTo>
                        <a:cubicBezTo>
                          <a:pt x="928478" y="962203"/>
                          <a:pt x="933780" y="996529"/>
                          <a:pt x="933780" y="1020126"/>
                        </a:cubicBezTo>
                        <a:cubicBezTo>
                          <a:pt x="933780" y="1043723"/>
                          <a:pt x="932012" y="1080195"/>
                          <a:pt x="924943" y="1138117"/>
                        </a:cubicBezTo>
                        <a:cubicBezTo>
                          <a:pt x="917873" y="1196040"/>
                          <a:pt x="912571" y="1230366"/>
                          <a:pt x="903733" y="1258255"/>
                        </a:cubicBezTo>
                        <a:cubicBezTo>
                          <a:pt x="894895" y="1286143"/>
                          <a:pt x="871919" y="1344067"/>
                          <a:pt x="843641" y="1395559"/>
                        </a:cubicBezTo>
                        <a:cubicBezTo>
                          <a:pt x="815362" y="1447051"/>
                          <a:pt x="746432" y="1577915"/>
                          <a:pt x="737598" y="1629394"/>
                        </a:cubicBezTo>
                        <a:cubicBezTo>
                          <a:pt x="728763" y="1680873"/>
                          <a:pt x="723458" y="1710916"/>
                          <a:pt x="723458" y="1710916"/>
                        </a:cubicBezTo>
                        <a:cubicBezTo>
                          <a:pt x="723458" y="1710916"/>
                          <a:pt x="730527" y="1597214"/>
                          <a:pt x="723458" y="1569322"/>
                        </a:cubicBezTo>
                        <a:cubicBezTo>
                          <a:pt x="716388" y="1541430"/>
                          <a:pt x="714621" y="1462056"/>
                          <a:pt x="704016" y="1429879"/>
                        </a:cubicBezTo>
                        <a:cubicBezTo>
                          <a:pt x="693411" y="1397701"/>
                          <a:pt x="689876" y="1305453"/>
                          <a:pt x="691644" y="1271130"/>
                        </a:cubicBezTo>
                        <a:cubicBezTo>
                          <a:pt x="693412" y="1236807"/>
                          <a:pt x="704016" y="1200334"/>
                          <a:pt x="721690" y="1138126"/>
                        </a:cubicBezTo>
                        <a:cubicBezTo>
                          <a:pt x="739364" y="1075918"/>
                          <a:pt x="742899" y="934325"/>
                          <a:pt x="735830" y="874257"/>
                        </a:cubicBezTo>
                        <a:cubicBezTo>
                          <a:pt x="731003" y="833241"/>
                          <a:pt x="714054" y="758595"/>
                          <a:pt x="670434" y="721935"/>
                        </a:cubicBezTo>
                        <a:cubicBezTo>
                          <a:pt x="624481" y="683319"/>
                          <a:pt x="504293" y="550307"/>
                          <a:pt x="474254" y="513845"/>
                        </a:cubicBezTo>
                        <a:cubicBezTo>
                          <a:pt x="444215" y="477384"/>
                          <a:pt x="421232" y="290739"/>
                          <a:pt x="426534" y="194196"/>
                        </a:cubicBezTo>
                        <a:cubicBezTo>
                          <a:pt x="431836" y="97654"/>
                          <a:pt x="408860" y="-11755"/>
                          <a:pt x="408860" y="13991"/>
                        </a:cubicBezTo>
                        <a:cubicBezTo>
                          <a:pt x="408860" y="39736"/>
                          <a:pt x="412394" y="213503"/>
                          <a:pt x="412394" y="245687"/>
                        </a:cubicBezTo>
                        <a:cubicBezTo>
                          <a:pt x="402323" y="420210"/>
                          <a:pt x="432772" y="520994"/>
                          <a:pt x="493696" y="573914"/>
                        </a:cubicBezTo>
                        <a:cubicBezTo>
                          <a:pt x="589138" y="672598"/>
                          <a:pt x="670438" y="754120"/>
                          <a:pt x="695182" y="801321"/>
                        </a:cubicBezTo>
                        <a:cubicBezTo>
                          <a:pt x="719926" y="848523"/>
                          <a:pt x="718158" y="1005122"/>
                          <a:pt x="714624" y="1030868"/>
                        </a:cubicBezTo>
                        <a:cubicBezTo>
                          <a:pt x="711089" y="1056613"/>
                          <a:pt x="696950" y="1118825"/>
                          <a:pt x="693414" y="1148859"/>
                        </a:cubicBezTo>
                        <a:cubicBezTo>
                          <a:pt x="689879" y="1178893"/>
                          <a:pt x="675740" y="1221799"/>
                          <a:pt x="675740" y="1221799"/>
                        </a:cubicBezTo>
                        <a:cubicBezTo>
                          <a:pt x="675740" y="1221799"/>
                          <a:pt x="689880" y="1058761"/>
                          <a:pt x="688112" y="1017998"/>
                        </a:cubicBezTo>
                        <a:cubicBezTo>
                          <a:pt x="686344" y="977236"/>
                          <a:pt x="681042" y="850659"/>
                          <a:pt x="640392" y="799181"/>
                        </a:cubicBezTo>
                        <a:cubicBezTo>
                          <a:pt x="599741" y="747702"/>
                          <a:pt x="509605" y="694061"/>
                          <a:pt x="433601" y="638281"/>
                        </a:cubicBezTo>
                        <a:cubicBezTo>
                          <a:pt x="239955" y="507379"/>
                          <a:pt x="375563" y="327967"/>
                          <a:pt x="297509" y="136276"/>
                        </a:cubicBezTo>
                        <a:cubicBezTo>
                          <a:pt x="253323" y="35447"/>
                          <a:pt x="235649" y="13988"/>
                          <a:pt x="235649" y="13988"/>
                        </a:cubicBezTo>
                        <a:cubicBezTo>
                          <a:pt x="235649" y="13988"/>
                          <a:pt x="290439" y="144854"/>
                          <a:pt x="292207" y="164160"/>
                        </a:cubicBezTo>
                        <a:cubicBezTo>
                          <a:pt x="326172" y="272738"/>
                          <a:pt x="288235" y="459373"/>
                          <a:pt x="324021" y="539588"/>
                        </a:cubicBezTo>
                        <a:cubicBezTo>
                          <a:pt x="341695" y="591075"/>
                          <a:pt x="461885" y="687609"/>
                          <a:pt x="421229" y="668303"/>
                        </a:cubicBezTo>
                        <a:cubicBezTo>
                          <a:pt x="380574" y="648997"/>
                          <a:pt x="269232" y="644705"/>
                          <a:pt x="256860" y="528860"/>
                        </a:cubicBezTo>
                        <a:cubicBezTo>
                          <a:pt x="244488" y="413015"/>
                          <a:pt x="278069" y="344365"/>
                          <a:pt x="255092" y="241384"/>
                        </a:cubicBezTo>
                        <a:cubicBezTo>
                          <a:pt x="218135" y="69083"/>
                          <a:pt x="121287" y="-23783"/>
                          <a:pt x="28863" y="5399"/>
                        </a:cubicBezTo>
                        <a:cubicBezTo>
                          <a:pt x="-36533" y="26851"/>
                          <a:pt x="25328" y="22561"/>
                          <a:pt x="58909" y="20416"/>
                        </a:cubicBezTo>
                        <a:cubicBezTo>
                          <a:pt x="162755" y="18541"/>
                          <a:pt x="242292" y="200814"/>
                          <a:pt x="242717" y="303591"/>
                        </a:cubicBezTo>
                        <a:cubicBezTo>
                          <a:pt x="240950" y="372241"/>
                          <a:pt x="233880" y="494525"/>
                          <a:pt x="246252" y="580339"/>
                        </a:cubicBezTo>
                        <a:cubicBezTo>
                          <a:pt x="262159" y="612519"/>
                          <a:pt x="272764" y="640407"/>
                          <a:pt x="350533" y="670442"/>
                        </a:cubicBezTo>
                        <a:cubicBezTo>
                          <a:pt x="432785" y="702208"/>
                          <a:pt x="472482" y="706912"/>
                          <a:pt x="483092" y="711203"/>
                        </a:cubicBezTo>
                        <a:cubicBezTo>
                          <a:pt x="493702" y="715494"/>
                          <a:pt x="555556" y="758400"/>
                          <a:pt x="576766" y="777707"/>
                        </a:cubicBezTo>
                        <a:cubicBezTo>
                          <a:pt x="597975" y="797015"/>
                          <a:pt x="626254" y="848503"/>
                          <a:pt x="650998" y="915012"/>
                        </a:cubicBezTo>
                        <a:cubicBezTo>
                          <a:pt x="675742" y="981521"/>
                          <a:pt x="654533" y="1020132"/>
                          <a:pt x="658068" y="1129541"/>
                        </a:cubicBezTo>
                        <a:cubicBezTo>
                          <a:pt x="661603" y="1238950"/>
                          <a:pt x="654533" y="1311897"/>
                          <a:pt x="656300" y="1363376"/>
                        </a:cubicBezTo>
                        <a:cubicBezTo>
                          <a:pt x="694009" y="1551763"/>
                          <a:pt x="702396" y="1798404"/>
                          <a:pt x="670440" y="1981229"/>
                        </a:cubicBezTo>
                        <a:cubicBezTo>
                          <a:pt x="652766" y="2075623"/>
                          <a:pt x="631556" y="2208637"/>
                          <a:pt x="589138" y="2305167"/>
                        </a:cubicBezTo>
                        <a:cubicBezTo>
                          <a:pt x="546720" y="2401697"/>
                          <a:pt x="488390" y="2446760"/>
                          <a:pt x="419463" y="2579764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695C06E0-A8D9-C9A0-F06A-0DEDA77A6189}"/>
                      </a:ext>
                    </a:extLst>
                  </p:cNvPr>
                  <p:cNvSpPr/>
                  <p:nvPr/>
                </p:nvSpPr>
                <p:spPr>
                  <a:xfrm>
                    <a:off x="9282840" y="990536"/>
                    <a:ext cx="1604820" cy="3916897"/>
                  </a:xfrm>
                  <a:custGeom>
                    <a:avLst/>
                    <a:gdLst>
                      <a:gd name="connsiteX0" fmla="*/ 503798 w 1604820"/>
                      <a:gd name="connsiteY0" fmla="*/ 501636 h 3916897"/>
                      <a:gd name="connsiteX1" fmla="*/ 627518 w 1604820"/>
                      <a:gd name="connsiteY1" fmla="*/ 623924 h 3916897"/>
                      <a:gd name="connsiteX2" fmla="*/ 763610 w 1604820"/>
                      <a:gd name="connsiteY2" fmla="*/ 1243916 h 3916897"/>
                      <a:gd name="connsiteX3" fmla="*/ 809562 w 1604820"/>
                      <a:gd name="connsiteY3" fmla="*/ 1574293 h 3916897"/>
                      <a:gd name="connsiteX4" fmla="*/ 728261 w 1604820"/>
                      <a:gd name="connsiteY4" fmla="*/ 1831735 h 3916897"/>
                      <a:gd name="connsiteX5" fmla="*/ 638122 w 1604820"/>
                      <a:gd name="connsiteY5" fmla="*/ 2059142 h 3916897"/>
                      <a:gd name="connsiteX6" fmla="*/ 388910 w 1604820"/>
                      <a:gd name="connsiteY6" fmla="*/ 2535402 h 3916897"/>
                      <a:gd name="connsiteX7" fmla="*/ 222769 w 1604820"/>
                      <a:gd name="connsiteY7" fmla="*/ 3427852 h 3916897"/>
                      <a:gd name="connsiteX8" fmla="*/ 109649 w 1604820"/>
                      <a:gd name="connsiteY8" fmla="*/ 3835466 h 3916897"/>
                      <a:gd name="connsiteX9" fmla="*/ 46022 w 1604820"/>
                      <a:gd name="connsiteY9" fmla="*/ 3916987 h 3916897"/>
                      <a:gd name="connsiteX10" fmla="*/ 162675 w 1604820"/>
                      <a:gd name="connsiteY10" fmla="*/ 3874081 h 3916897"/>
                      <a:gd name="connsiteX11" fmla="*/ 251047 w 1604820"/>
                      <a:gd name="connsiteY11" fmla="*/ 3850483 h 3916897"/>
                      <a:gd name="connsiteX12" fmla="*/ 362395 w 1604820"/>
                      <a:gd name="connsiteY12" fmla="*/ 2983777 h 3916897"/>
                      <a:gd name="connsiteX13" fmla="*/ 675228 w 1604820"/>
                      <a:gd name="connsiteY13" fmla="*/ 2099917 h 3916897"/>
                      <a:gd name="connsiteX14" fmla="*/ 904991 w 1604820"/>
                      <a:gd name="connsiteY14" fmla="*/ 1827458 h 3916897"/>
                      <a:gd name="connsiteX15" fmla="*/ 1117087 w 1604820"/>
                      <a:gd name="connsiteY15" fmla="*/ 1604351 h 3916897"/>
                      <a:gd name="connsiteX16" fmla="*/ 1406948 w 1604820"/>
                      <a:gd name="connsiteY16" fmla="*/ 1016532 h 3916897"/>
                      <a:gd name="connsiteX17" fmla="*/ 1604900 w 1604820"/>
                      <a:gd name="connsiteY17" fmla="*/ 827749 h 3916897"/>
                      <a:gd name="connsiteX18" fmla="*/ 1322116 w 1604820"/>
                      <a:gd name="connsiteY18" fmla="*/ 1068023 h 3916897"/>
                      <a:gd name="connsiteX19" fmla="*/ 1191329 w 1604820"/>
                      <a:gd name="connsiteY19" fmla="*/ 1364077 h 3916897"/>
                      <a:gd name="connsiteX20" fmla="*/ 1145375 w 1604820"/>
                      <a:gd name="connsiteY20" fmla="*/ 1454180 h 3916897"/>
                      <a:gd name="connsiteX21" fmla="*/ 1191329 w 1604820"/>
                      <a:gd name="connsiteY21" fmla="*/ 1308297 h 3916897"/>
                      <a:gd name="connsiteX22" fmla="*/ 1219607 w 1604820"/>
                      <a:gd name="connsiteY22" fmla="*/ 977920 h 3916897"/>
                      <a:gd name="connsiteX23" fmla="*/ 1399882 w 1604820"/>
                      <a:gd name="connsiteY23" fmla="*/ 480204 h 3916897"/>
                      <a:gd name="connsiteX24" fmla="*/ 1177186 w 1604820"/>
                      <a:gd name="connsiteY24" fmla="*/ 827749 h 3916897"/>
                      <a:gd name="connsiteX25" fmla="*/ 1191326 w 1604820"/>
                      <a:gd name="connsiteY25" fmla="*/ 1222483 h 3916897"/>
                      <a:gd name="connsiteX26" fmla="*/ 1074673 w 1604820"/>
                      <a:gd name="connsiteY26" fmla="*/ 1552860 h 3916897"/>
                      <a:gd name="connsiteX27" fmla="*/ 1000441 w 1604820"/>
                      <a:gd name="connsiteY27" fmla="*/ 1677286 h 3916897"/>
                      <a:gd name="connsiteX28" fmla="*/ 717656 w 1604820"/>
                      <a:gd name="connsiteY28" fmla="*/ 1969051 h 3916897"/>
                      <a:gd name="connsiteX29" fmla="*/ 788354 w 1604820"/>
                      <a:gd name="connsiteY29" fmla="*/ 1784557 h 3916897"/>
                      <a:gd name="connsiteX30" fmla="*/ 859052 w 1604820"/>
                      <a:gd name="connsiteY30" fmla="*/ 1424145 h 3916897"/>
                      <a:gd name="connsiteX31" fmla="*/ 989838 w 1604820"/>
                      <a:gd name="connsiteY31" fmla="*/ 943597 h 3916897"/>
                      <a:gd name="connsiteX32" fmla="*/ 1219601 w 1604820"/>
                      <a:gd name="connsiteY32" fmla="*/ 471626 h 3916897"/>
                      <a:gd name="connsiteX33" fmla="*/ 1011049 w 1604820"/>
                      <a:gd name="connsiteY33" fmla="*/ 759102 h 3916897"/>
                      <a:gd name="connsiteX34" fmla="*/ 887329 w 1604820"/>
                      <a:gd name="connsiteY34" fmla="*/ 1128091 h 3916897"/>
                      <a:gd name="connsiteX35" fmla="*/ 926213 w 1604820"/>
                      <a:gd name="connsiteY35" fmla="*/ 883528 h 3916897"/>
                      <a:gd name="connsiteX36" fmla="*/ 912073 w 1604820"/>
                      <a:gd name="connsiteY36" fmla="*/ 553151 h 3916897"/>
                      <a:gd name="connsiteX37" fmla="*/ 1113559 w 1604820"/>
                      <a:gd name="connsiteY37" fmla="*/ 132671 h 3916897"/>
                      <a:gd name="connsiteX38" fmla="*/ 897929 w 1604820"/>
                      <a:gd name="connsiteY38" fmla="*/ 744085 h 3916897"/>
                      <a:gd name="connsiteX39" fmla="*/ 844906 w 1604820"/>
                      <a:gd name="connsiteY39" fmla="*/ 1278263 h 3916897"/>
                      <a:gd name="connsiteX40" fmla="*/ 820162 w 1604820"/>
                      <a:gd name="connsiteY40" fmla="*/ 1342621 h 3916897"/>
                      <a:gd name="connsiteX41" fmla="*/ 788348 w 1604820"/>
                      <a:gd name="connsiteY41" fmla="*/ 1179583 h 3916897"/>
                      <a:gd name="connsiteX42" fmla="*/ 763604 w 1604820"/>
                      <a:gd name="connsiteY42" fmla="*/ 862073 h 3916897"/>
                      <a:gd name="connsiteX43" fmla="*/ 547975 w 1604820"/>
                      <a:gd name="connsiteY43" fmla="*/ 471627 h 3916897"/>
                      <a:gd name="connsiteX44" fmla="*/ 459603 w 1604820"/>
                      <a:gd name="connsiteY44" fmla="*/ 369082 h 3916897"/>
                      <a:gd name="connsiteX45" fmla="*/ 397743 w 1604820"/>
                      <a:gd name="connsiteY45" fmla="*/ 178148 h 3916897"/>
                      <a:gd name="connsiteX46" fmla="*/ 279328 w 1604820"/>
                      <a:gd name="connsiteY46" fmla="*/ 34416 h 3916897"/>
                      <a:gd name="connsiteX47" fmla="*/ 277561 w 1604820"/>
                      <a:gd name="connsiteY47" fmla="*/ 38706 h 3916897"/>
                      <a:gd name="connsiteX48" fmla="*/ 418958 w 1604820"/>
                      <a:gd name="connsiteY48" fmla="*/ 289709 h 3916897"/>
                      <a:gd name="connsiteX49" fmla="*/ 544450 w 1604820"/>
                      <a:gd name="connsiteY49" fmla="*/ 495660 h 3916897"/>
                      <a:gd name="connsiteX50" fmla="*/ 438406 w 1604820"/>
                      <a:gd name="connsiteY50" fmla="*/ 416284 h 3916897"/>
                      <a:gd name="connsiteX51" fmla="*/ 169756 w 1604820"/>
                      <a:gd name="connsiteY51" fmla="*/ 203894 h 3916897"/>
                      <a:gd name="connsiteX52" fmla="*/ 65475 w 1604820"/>
                      <a:gd name="connsiteY52" fmla="*/ 98774 h 3916897"/>
                      <a:gd name="connsiteX53" fmla="*/ 79 w 1604820"/>
                      <a:gd name="connsiteY53" fmla="*/ 90 h 3916897"/>
                      <a:gd name="connsiteX54" fmla="*/ 86683 w 1604820"/>
                      <a:gd name="connsiteY54" fmla="*/ 152411 h 3916897"/>
                      <a:gd name="connsiteX55" fmla="*/ 503798 w 1604820"/>
                      <a:gd name="connsiteY55" fmla="*/ 501662 h 3916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1604820" h="3916897">
                        <a:moveTo>
                          <a:pt x="503798" y="501636"/>
                        </a:moveTo>
                        <a:cubicBezTo>
                          <a:pt x="503798" y="501636"/>
                          <a:pt x="585100" y="546688"/>
                          <a:pt x="627518" y="623924"/>
                        </a:cubicBezTo>
                        <a:cubicBezTo>
                          <a:pt x="737470" y="834728"/>
                          <a:pt x="779021" y="894785"/>
                          <a:pt x="763610" y="1243916"/>
                        </a:cubicBezTo>
                        <a:cubicBezTo>
                          <a:pt x="765641" y="1329959"/>
                          <a:pt x="862843" y="1455597"/>
                          <a:pt x="809562" y="1574293"/>
                        </a:cubicBezTo>
                        <a:cubicBezTo>
                          <a:pt x="791888" y="1681558"/>
                          <a:pt x="767569" y="1715850"/>
                          <a:pt x="728261" y="1831735"/>
                        </a:cubicBezTo>
                        <a:cubicBezTo>
                          <a:pt x="678773" y="1977617"/>
                          <a:pt x="654176" y="2017070"/>
                          <a:pt x="638122" y="2059142"/>
                        </a:cubicBezTo>
                        <a:cubicBezTo>
                          <a:pt x="530981" y="2253560"/>
                          <a:pt x="489648" y="2322146"/>
                          <a:pt x="388910" y="2535402"/>
                        </a:cubicBezTo>
                        <a:cubicBezTo>
                          <a:pt x="287054" y="2821088"/>
                          <a:pt x="247087" y="3111627"/>
                          <a:pt x="222769" y="3427852"/>
                        </a:cubicBezTo>
                        <a:cubicBezTo>
                          <a:pt x="212644" y="3568905"/>
                          <a:pt x="194491" y="3762518"/>
                          <a:pt x="109649" y="3835466"/>
                        </a:cubicBezTo>
                        <a:cubicBezTo>
                          <a:pt x="24808" y="3908413"/>
                          <a:pt x="46022" y="3916987"/>
                          <a:pt x="46022" y="3916987"/>
                        </a:cubicBezTo>
                        <a:lnTo>
                          <a:pt x="162675" y="3874081"/>
                        </a:lnTo>
                        <a:cubicBezTo>
                          <a:pt x="162675" y="3874081"/>
                          <a:pt x="209035" y="3865169"/>
                          <a:pt x="251047" y="3850483"/>
                        </a:cubicBezTo>
                        <a:cubicBezTo>
                          <a:pt x="315009" y="3572438"/>
                          <a:pt x="337651" y="3365645"/>
                          <a:pt x="362395" y="2983777"/>
                        </a:cubicBezTo>
                        <a:cubicBezTo>
                          <a:pt x="385183" y="2632088"/>
                          <a:pt x="640418" y="2184421"/>
                          <a:pt x="675228" y="2099917"/>
                        </a:cubicBezTo>
                        <a:cubicBezTo>
                          <a:pt x="710577" y="2014104"/>
                          <a:pt x="806015" y="1921861"/>
                          <a:pt x="904991" y="1827458"/>
                        </a:cubicBezTo>
                        <a:cubicBezTo>
                          <a:pt x="1003967" y="1733054"/>
                          <a:pt x="1067599" y="1711612"/>
                          <a:pt x="1117087" y="1604351"/>
                        </a:cubicBezTo>
                        <a:cubicBezTo>
                          <a:pt x="1221744" y="1415627"/>
                          <a:pt x="1265848" y="1138267"/>
                          <a:pt x="1406948" y="1016532"/>
                        </a:cubicBezTo>
                        <a:cubicBezTo>
                          <a:pt x="1440048" y="986399"/>
                          <a:pt x="1604900" y="827749"/>
                          <a:pt x="1604900" y="827749"/>
                        </a:cubicBezTo>
                        <a:cubicBezTo>
                          <a:pt x="1604900" y="827749"/>
                          <a:pt x="1336250" y="1037989"/>
                          <a:pt x="1322116" y="1068023"/>
                        </a:cubicBezTo>
                        <a:cubicBezTo>
                          <a:pt x="1307982" y="1098057"/>
                          <a:pt x="1205463" y="1321164"/>
                          <a:pt x="1191329" y="1364077"/>
                        </a:cubicBezTo>
                        <a:cubicBezTo>
                          <a:pt x="1177195" y="1406990"/>
                          <a:pt x="1145375" y="1454180"/>
                          <a:pt x="1145375" y="1454180"/>
                        </a:cubicBezTo>
                        <a:cubicBezTo>
                          <a:pt x="1145375" y="1454180"/>
                          <a:pt x="1180724" y="1334043"/>
                          <a:pt x="1191329" y="1308297"/>
                        </a:cubicBezTo>
                        <a:cubicBezTo>
                          <a:pt x="1201934" y="1282552"/>
                          <a:pt x="1290305" y="1085190"/>
                          <a:pt x="1219607" y="977920"/>
                        </a:cubicBezTo>
                        <a:cubicBezTo>
                          <a:pt x="1134283" y="829827"/>
                          <a:pt x="1317862" y="669516"/>
                          <a:pt x="1399882" y="480204"/>
                        </a:cubicBezTo>
                        <a:cubicBezTo>
                          <a:pt x="1399882" y="480204"/>
                          <a:pt x="1191330" y="780547"/>
                          <a:pt x="1177186" y="827749"/>
                        </a:cubicBezTo>
                        <a:cubicBezTo>
                          <a:pt x="1135113" y="1033700"/>
                          <a:pt x="1288584" y="983278"/>
                          <a:pt x="1191326" y="1222483"/>
                        </a:cubicBezTo>
                        <a:cubicBezTo>
                          <a:pt x="1117094" y="1394111"/>
                          <a:pt x="1074673" y="1552860"/>
                          <a:pt x="1074673" y="1552860"/>
                        </a:cubicBezTo>
                        <a:cubicBezTo>
                          <a:pt x="1074673" y="1552860"/>
                          <a:pt x="1028719" y="1642963"/>
                          <a:pt x="1000441" y="1677286"/>
                        </a:cubicBezTo>
                        <a:cubicBezTo>
                          <a:pt x="972162" y="1711610"/>
                          <a:pt x="738857" y="1943306"/>
                          <a:pt x="717656" y="1969051"/>
                        </a:cubicBezTo>
                        <a:cubicBezTo>
                          <a:pt x="728261" y="1930436"/>
                          <a:pt x="781284" y="1836048"/>
                          <a:pt x="788354" y="1784557"/>
                        </a:cubicBezTo>
                        <a:cubicBezTo>
                          <a:pt x="795424" y="1733066"/>
                          <a:pt x="851982" y="1651553"/>
                          <a:pt x="859052" y="1424145"/>
                        </a:cubicBezTo>
                        <a:cubicBezTo>
                          <a:pt x="845701" y="1173683"/>
                          <a:pt x="956580" y="1061920"/>
                          <a:pt x="989838" y="943597"/>
                        </a:cubicBezTo>
                        <a:cubicBezTo>
                          <a:pt x="1035784" y="706722"/>
                          <a:pt x="1084337" y="629246"/>
                          <a:pt x="1219601" y="471626"/>
                        </a:cubicBezTo>
                        <a:cubicBezTo>
                          <a:pt x="1125248" y="524288"/>
                          <a:pt x="1047710" y="632826"/>
                          <a:pt x="1011049" y="759102"/>
                        </a:cubicBezTo>
                        <a:cubicBezTo>
                          <a:pt x="978101" y="897764"/>
                          <a:pt x="946103" y="999677"/>
                          <a:pt x="887329" y="1128091"/>
                        </a:cubicBezTo>
                        <a:cubicBezTo>
                          <a:pt x="887329" y="1128091"/>
                          <a:pt x="919143" y="977920"/>
                          <a:pt x="926213" y="883528"/>
                        </a:cubicBezTo>
                        <a:cubicBezTo>
                          <a:pt x="933282" y="789136"/>
                          <a:pt x="919143" y="761241"/>
                          <a:pt x="912073" y="553151"/>
                        </a:cubicBezTo>
                        <a:cubicBezTo>
                          <a:pt x="905513" y="377955"/>
                          <a:pt x="960490" y="284488"/>
                          <a:pt x="1113559" y="132671"/>
                        </a:cubicBezTo>
                        <a:cubicBezTo>
                          <a:pt x="833328" y="363226"/>
                          <a:pt x="892228" y="485418"/>
                          <a:pt x="897929" y="744085"/>
                        </a:cubicBezTo>
                        <a:cubicBezTo>
                          <a:pt x="924289" y="866253"/>
                          <a:pt x="874386" y="1095378"/>
                          <a:pt x="844906" y="1278263"/>
                        </a:cubicBezTo>
                        <a:lnTo>
                          <a:pt x="820162" y="1342621"/>
                        </a:lnTo>
                        <a:cubicBezTo>
                          <a:pt x="820162" y="1342621"/>
                          <a:pt x="784814" y="1248228"/>
                          <a:pt x="788348" y="1179583"/>
                        </a:cubicBezTo>
                        <a:cubicBezTo>
                          <a:pt x="791882" y="1110938"/>
                          <a:pt x="788348" y="952176"/>
                          <a:pt x="763604" y="862073"/>
                        </a:cubicBezTo>
                        <a:cubicBezTo>
                          <a:pt x="709119" y="697906"/>
                          <a:pt x="663846" y="634930"/>
                          <a:pt x="547975" y="471627"/>
                        </a:cubicBezTo>
                        <a:cubicBezTo>
                          <a:pt x="535603" y="459185"/>
                          <a:pt x="482579" y="414133"/>
                          <a:pt x="459603" y="369082"/>
                        </a:cubicBezTo>
                        <a:cubicBezTo>
                          <a:pt x="436627" y="324030"/>
                          <a:pt x="426022" y="227488"/>
                          <a:pt x="397743" y="178148"/>
                        </a:cubicBezTo>
                        <a:cubicBezTo>
                          <a:pt x="369464" y="128807"/>
                          <a:pt x="286395" y="40843"/>
                          <a:pt x="279328" y="34416"/>
                        </a:cubicBezTo>
                        <a:cubicBezTo>
                          <a:pt x="272261" y="27988"/>
                          <a:pt x="268724" y="21544"/>
                          <a:pt x="277561" y="38706"/>
                        </a:cubicBezTo>
                        <a:cubicBezTo>
                          <a:pt x="286398" y="55868"/>
                          <a:pt x="403052" y="180300"/>
                          <a:pt x="418958" y="289709"/>
                        </a:cubicBezTo>
                        <a:cubicBezTo>
                          <a:pt x="434863" y="399118"/>
                          <a:pt x="544450" y="495660"/>
                          <a:pt x="544450" y="495660"/>
                        </a:cubicBezTo>
                        <a:cubicBezTo>
                          <a:pt x="544450" y="495660"/>
                          <a:pt x="468450" y="452754"/>
                          <a:pt x="438406" y="416284"/>
                        </a:cubicBezTo>
                        <a:cubicBezTo>
                          <a:pt x="324069" y="328548"/>
                          <a:pt x="259933" y="300140"/>
                          <a:pt x="169756" y="203894"/>
                        </a:cubicBezTo>
                        <a:cubicBezTo>
                          <a:pt x="136174" y="167424"/>
                          <a:pt x="99058" y="143825"/>
                          <a:pt x="65475" y="98774"/>
                        </a:cubicBezTo>
                        <a:cubicBezTo>
                          <a:pt x="31891" y="53722"/>
                          <a:pt x="79" y="90"/>
                          <a:pt x="79" y="90"/>
                        </a:cubicBezTo>
                        <a:cubicBezTo>
                          <a:pt x="79" y="90"/>
                          <a:pt x="18972" y="77804"/>
                          <a:pt x="86683" y="152411"/>
                        </a:cubicBezTo>
                        <a:cubicBezTo>
                          <a:pt x="223587" y="300132"/>
                          <a:pt x="418154" y="417782"/>
                          <a:pt x="503798" y="501662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013057EE-C109-533A-CCA3-AC15B36B5A98}"/>
                      </a:ext>
                    </a:extLst>
                  </p:cNvPr>
                  <p:cNvSpPr/>
                  <p:nvPr/>
                </p:nvSpPr>
                <p:spPr>
                  <a:xfrm>
                    <a:off x="9008129" y="837697"/>
                    <a:ext cx="1232133" cy="2848499"/>
                  </a:xfrm>
                  <a:custGeom>
                    <a:avLst/>
                    <a:gdLst>
                      <a:gd name="connsiteX0" fmla="*/ 699130 w 1232133"/>
                      <a:gd name="connsiteY0" fmla="*/ 2606090 h 2848499"/>
                      <a:gd name="connsiteX1" fmla="*/ 638129 w 1232133"/>
                      <a:gd name="connsiteY1" fmla="*/ 2754183 h 2848499"/>
                      <a:gd name="connsiteX2" fmla="*/ 608082 w 1232133"/>
                      <a:gd name="connsiteY2" fmla="*/ 2848577 h 2848499"/>
                      <a:gd name="connsiteX3" fmla="*/ 615152 w 1232133"/>
                      <a:gd name="connsiteY3" fmla="*/ 2659794 h 2848499"/>
                      <a:gd name="connsiteX4" fmla="*/ 482594 w 1232133"/>
                      <a:gd name="connsiteY4" fmla="*/ 2267198 h 2848499"/>
                      <a:gd name="connsiteX5" fmla="*/ 316452 w 1232133"/>
                      <a:gd name="connsiteY5" fmla="*/ 1494884 h 2848499"/>
                      <a:gd name="connsiteX6" fmla="*/ 76079 w 1232133"/>
                      <a:gd name="connsiteY6" fmla="*/ 608873 h 2848499"/>
                      <a:gd name="connsiteX7" fmla="*/ 79 w 1232133"/>
                      <a:gd name="connsiteY7" fmla="*/ 428667 h 2848499"/>
                      <a:gd name="connsiteX8" fmla="*/ 137943 w 1232133"/>
                      <a:gd name="connsiteY8" fmla="*/ 752605 h 2848499"/>
                      <a:gd name="connsiteX9" fmla="*/ 208641 w 1232133"/>
                      <a:gd name="connsiteY9" fmla="*/ 1233153 h 2848499"/>
                      <a:gd name="connsiteX10" fmla="*/ 229850 w 1232133"/>
                      <a:gd name="connsiteY10" fmla="*/ 718282 h 2848499"/>
                      <a:gd name="connsiteX11" fmla="*/ 97292 w 1232133"/>
                      <a:gd name="connsiteY11" fmla="*/ 252750 h 2848499"/>
                      <a:gd name="connsiteX12" fmla="*/ 254594 w 1232133"/>
                      <a:gd name="connsiteY12" fmla="*/ 572399 h 2848499"/>
                      <a:gd name="connsiteX13" fmla="*/ 245757 w 1232133"/>
                      <a:gd name="connsiteY13" fmla="*/ 726859 h 2848499"/>
                      <a:gd name="connsiteX14" fmla="*/ 228083 w 1232133"/>
                      <a:gd name="connsiteY14" fmla="*/ 857725 h 2848499"/>
                      <a:gd name="connsiteX15" fmla="*/ 268733 w 1232133"/>
                      <a:gd name="connsiteY15" fmla="*/ 692536 h 2848499"/>
                      <a:gd name="connsiteX16" fmla="*/ 335896 w 1232133"/>
                      <a:gd name="connsiteY16" fmla="*/ 490874 h 2848499"/>
                      <a:gd name="connsiteX17" fmla="*/ 441938 w 1232133"/>
                      <a:gd name="connsiteY17" fmla="*/ 325686 h 2848499"/>
                      <a:gd name="connsiteX18" fmla="*/ 484357 w 1232133"/>
                      <a:gd name="connsiteY18" fmla="*/ 96139 h 2848499"/>
                      <a:gd name="connsiteX19" fmla="*/ 553286 w 1232133"/>
                      <a:gd name="connsiteY19" fmla="*/ 59669 h 2848499"/>
                      <a:gd name="connsiteX20" fmla="*/ 498496 w 1232133"/>
                      <a:gd name="connsiteY20" fmla="*/ 104721 h 2848499"/>
                      <a:gd name="connsiteX21" fmla="*/ 433101 w 1232133"/>
                      <a:gd name="connsiteY21" fmla="*/ 422231 h 2848499"/>
                      <a:gd name="connsiteX22" fmla="*/ 341195 w 1232133"/>
                      <a:gd name="connsiteY22" fmla="*/ 518770 h 2848499"/>
                      <a:gd name="connsiteX23" fmla="*/ 298777 w 1232133"/>
                      <a:gd name="connsiteY23" fmla="*/ 647485 h 2848499"/>
                      <a:gd name="connsiteX24" fmla="*/ 228080 w 1232133"/>
                      <a:gd name="connsiteY24" fmla="*/ 937099 h 2848499"/>
                      <a:gd name="connsiteX25" fmla="*/ 251056 w 1232133"/>
                      <a:gd name="connsiteY25" fmla="*/ 1248170 h 2848499"/>
                      <a:gd name="connsiteX26" fmla="*/ 417197 w 1232133"/>
                      <a:gd name="connsiteY26" fmla="*/ 1619310 h 2848499"/>
                      <a:gd name="connsiteX27" fmla="*/ 431337 w 1232133"/>
                      <a:gd name="connsiteY27" fmla="*/ 1700832 h 2848499"/>
                      <a:gd name="connsiteX28" fmla="*/ 431337 w 1232133"/>
                      <a:gd name="connsiteY28" fmla="*/ 1559238 h 2848499"/>
                      <a:gd name="connsiteX29" fmla="*/ 463151 w 1232133"/>
                      <a:gd name="connsiteY29" fmla="*/ 1261046 h 2848499"/>
                      <a:gd name="connsiteX30" fmla="*/ 418965 w 1232133"/>
                      <a:gd name="connsiteY30" fmla="*/ 864161 h 2848499"/>
                      <a:gd name="connsiteX31" fmla="*/ 680549 w 1232133"/>
                      <a:gd name="connsiteY31" fmla="*/ 503749 h 2848499"/>
                      <a:gd name="connsiteX32" fmla="*/ 728269 w 1232133"/>
                      <a:gd name="connsiteY32" fmla="*/ 184100 h 2848499"/>
                      <a:gd name="connsiteX33" fmla="*/ 745943 w 1232133"/>
                      <a:gd name="connsiteY33" fmla="*/ 3895 h 2848499"/>
                      <a:gd name="connsiteX34" fmla="*/ 742408 w 1232133"/>
                      <a:gd name="connsiteY34" fmla="*/ 235591 h 2848499"/>
                      <a:gd name="connsiteX35" fmla="*/ 467116 w 1232133"/>
                      <a:gd name="connsiteY35" fmla="*/ 791225 h 2848499"/>
                      <a:gd name="connsiteX36" fmla="*/ 440176 w 1232133"/>
                      <a:gd name="connsiteY36" fmla="*/ 1020771 h 2848499"/>
                      <a:gd name="connsiteX37" fmla="*/ 461386 w 1232133"/>
                      <a:gd name="connsiteY37" fmla="*/ 1138763 h 2848499"/>
                      <a:gd name="connsiteX38" fmla="*/ 479060 w 1232133"/>
                      <a:gd name="connsiteY38" fmla="*/ 1211703 h 2848499"/>
                      <a:gd name="connsiteX39" fmla="*/ 514408 w 1232133"/>
                      <a:gd name="connsiteY39" fmla="*/ 789072 h 2848499"/>
                      <a:gd name="connsiteX40" fmla="*/ 721199 w 1232133"/>
                      <a:gd name="connsiteY40" fmla="*/ 628173 h 2848499"/>
                      <a:gd name="connsiteX41" fmla="*/ 859162 w 1232133"/>
                      <a:gd name="connsiteY41" fmla="*/ 149522 h 2848499"/>
                      <a:gd name="connsiteX42" fmla="*/ 830779 w 1232133"/>
                      <a:gd name="connsiteY42" fmla="*/ 529492 h 2848499"/>
                      <a:gd name="connsiteX43" fmla="*/ 733571 w 1232133"/>
                      <a:gd name="connsiteY43" fmla="*/ 658207 h 2848499"/>
                      <a:gd name="connsiteX44" fmla="*/ 985425 w 1232133"/>
                      <a:gd name="connsiteY44" fmla="*/ 515724 h 2848499"/>
                      <a:gd name="connsiteX45" fmla="*/ 1203430 w 1232133"/>
                      <a:gd name="connsiteY45" fmla="*/ 162173 h 2848499"/>
                      <a:gd name="connsiteX46" fmla="*/ 1173384 w 1232133"/>
                      <a:gd name="connsiteY46" fmla="*/ 177190 h 2848499"/>
                      <a:gd name="connsiteX47" fmla="*/ 996038 w 1232133"/>
                      <a:gd name="connsiteY47" fmla="*/ 567215 h 2848499"/>
                      <a:gd name="connsiteX48" fmla="*/ 578043 w 1232133"/>
                      <a:gd name="connsiteY48" fmla="*/ 767616 h 2848499"/>
                      <a:gd name="connsiteX49" fmla="*/ 496741 w 1232133"/>
                      <a:gd name="connsiteY49" fmla="*/ 1119450 h 2848499"/>
                      <a:gd name="connsiteX50" fmla="*/ 498508 w 1232133"/>
                      <a:gd name="connsiteY50" fmla="*/ 1353284 h 2848499"/>
                      <a:gd name="connsiteX51" fmla="*/ 565671 w 1232133"/>
                      <a:gd name="connsiteY51" fmla="*/ 2295075 h 2848499"/>
                      <a:gd name="connsiteX52" fmla="*/ 699140 w 1232133"/>
                      <a:gd name="connsiteY52" fmla="*/ 2606086 h 2848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1232133" h="2848499">
                        <a:moveTo>
                          <a:pt x="699130" y="2606090"/>
                        </a:moveTo>
                        <a:lnTo>
                          <a:pt x="638129" y="2754183"/>
                        </a:lnTo>
                        <a:cubicBezTo>
                          <a:pt x="629291" y="2775636"/>
                          <a:pt x="608082" y="2848577"/>
                          <a:pt x="608082" y="2848577"/>
                        </a:cubicBezTo>
                        <a:cubicBezTo>
                          <a:pt x="608082" y="2848577"/>
                          <a:pt x="613385" y="2681238"/>
                          <a:pt x="615152" y="2659794"/>
                        </a:cubicBezTo>
                        <a:cubicBezTo>
                          <a:pt x="581777" y="2524171"/>
                          <a:pt x="514691" y="2403625"/>
                          <a:pt x="482594" y="2267198"/>
                        </a:cubicBezTo>
                        <a:cubicBezTo>
                          <a:pt x="401372" y="2012183"/>
                          <a:pt x="448906" y="1775668"/>
                          <a:pt x="316452" y="1494884"/>
                        </a:cubicBezTo>
                        <a:cubicBezTo>
                          <a:pt x="73466" y="1180906"/>
                          <a:pt x="172244" y="891387"/>
                          <a:pt x="76079" y="608873"/>
                        </a:cubicBezTo>
                        <a:cubicBezTo>
                          <a:pt x="24823" y="495171"/>
                          <a:pt x="79" y="428667"/>
                          <a:pt x="79" y="428667"/>
                        </a:cubicBezTo>
                        <a:cubicBezTo>
                          <a:pt x="52704" y="529533"/>
                          <a:pt x="123176" y="642427"/>
                          <a:pt x="137943" y="752605"/>
                        </a:cubicBezTo>
                        <a:cubicBezTo>
                          <a:pt x="151133" y="917589"/>
                          <a:pt x="170742" y="1109148"/>
                          <a:pt x="208641" y="1233153"/>
                        </a:cubicBezTo>
                        <a:cubicBezTo>
                          <a:pt x="201281" y="1084412"/>
                          <a:pt x="179612" y="856680"/>
                          <a:pt x="229850" y="718282"/>
                        </a:cubicBezTo>
                        <a:cubicBezTo>
                          <a:pt x="272927" y="513196"/>
                          <a:pt x="164517" y="376552"/>
                          <a:pt x="97292" y="252750"/>
                        </a:cubicBezTo>
                        <a:cubicBezTo>
                          <a:pt x="172384" y="325532"/>
                          <a:pt x="242054" y="454557"/>
                          <a:pt x="254594" y="572399"/>
                        </a:cubicBezTo>
                        <a:cubicBezTo>
                          <a:pt x="256362" y="593852"/>
                          <a:pt x="263431" y="662502"/>
                          <a:pt x="245757" y="726859"/>
                        </a:cubicBezTo>
                        <a:cubicBezTo>
                          <a:pt x="228083" y="791217"/>
                          <a:pt x="224548" y="883470"/>
                          <a:pt x="228083" y="857725"/>
                        </a:cubicBezTo>
                        <a:cubicBezTo>
                          <a:pt x="231618" y="831979"/>
                          <a:pt x="247525" y="754750"/>
                          <a:pt x="268733" y="692536"/>
                        </a:cubicBezTo>
                        <a:cubicBezTo>
                          <a:pt x="289942" y="630322"/>
                          <a:pt x="293477" y="533787"/>
                          <a:pt x="335896" y="490874"/>
                        </a:cubicBezTo>
                        <a:cubicBezTo>
                          <a:pt x="378314" y="447961"/>
                          <a:pt x="443710" y="405061"/>
                          <a:pt x="441938" y="325686"/>
                        </a:cubicBezTo>
                        <a:cubicBezTo>
                          <a:pt x="434061" y="253276"/>
                          <a:pt x="435037" y="119038"/>
                          <a:pt x="484357" y="96139"/>
                        </a:cubicBezTo>
                        <a:cubicBezTo>
                          <a:pt x="514403" y="83268"/>
                          <a:pt x="553286" y="59669"/>
                          <a:pt x="553286" y="59669"/>
                        </a:cubicBezTo>
                        <a:cubicBezTo>
                          <a:pt x="553286" y="59669"/>
                          <a:pt x="509101" y="96139"/>
                          <a:pt x="498496" y="104721"/>
                        </a:cubicBezTo>
                        <a:cubicBezTo>
                          <a:pt x="411194" y="199672"/>
                          <a:pt x="504884" y="328368"/>
                          <a:pt x="433101" y="422231"/>
                        </a:cubicBezTo>
                        <a:cubicBezTo>
                          <a:pt x="397753" y="467283"/>
                          <a:pt x="346497" y="501607"/>
                          <a:pt x="341195" y="518770"/>
                        </a:cubicBezTo>
                        <a:cubicBezTo>
                          <a:pt x="335893" y="535933"/>
                          <a:pt x="312916" y="593856"/>
                          <a:pt x="298777" y="647485"/>
                        </a:cubicBezTo>
                        <a:cubicBezTo>
                          <a:pt x="283535" y="746395"/>
                          <a:pt x="240195" y="837902"/>
                          <a:pt x="228080" y="937099"/>
                        </a:cubicBezTo>
                        <a:cubicBezTo>
                          <a:pt x="219346" y="1039934"/>
                          <a:pt x="222005" y="1154247"/>
                          <a:pt x="251056" y="1248170"/>
                        </a:cubicBezTo>
                        <a:cubicBezTo>
                          <a:pt x="286462" y="1382003"/>
                          <a:pt x="388999" y="1480119"/>
                          <a:pt x="417197" y="1619310"/>
                        </a:cubicBezTo>
                        <a:cubicBezTo>
                          <a:pt x="426034" y="1670797"/>
                          <a:pt x="431337" y="1700832"/>
                          <a:pt x="431337" y="1700832"/>
                        </a:cubicBezTo>
                        <a:cubicBezTo>
                          <a:pt x="431337" y="1700832"/>
                          <a:pt x="424267" y="1587130"/>
                          <a:pt x="431337" y="1559238"/>
                        </a:cubicBezTo>
                        <a:cubicBezTo>
                          <a:pt x="441118" y="1459118"/>
                          <a:pt x="467539" y="1363198"/>
                          <a:pt x="463151" y="1261046"/>
                        </a:cubicBezTo>
                        <a:cubicBezTo>
                          <a:pt x="425980" y="1131297"/>
                          <a:pt x="403595" y="1009490"/>
                          <a:pt x="418965" y="864161"/>
                        </a:cubicBezTo>
                        <a:cubicBezTo>
                          <a:pt x="450421" y="693578"/>
                          <a:pt x="575704" y="629485"/>
                          <a:pt x="680549" y="503749"/>
                        </a:cubicBezTo>
                        <a:cubicBezTo>
                          <a:pt x="710595" y="467279"/>
                          <a:pt x="733571" y="280643"/>
                          <a:pt x="728269" y="184100"/>
                        </a:cubicBezTo>
                        <a:cubicBezTo>
                          <a:pt x="722967" y="87558"/>
                          <a:pt x="745943" y="-21851"/>
                          <a:pt x="745943" y="3895"/>
                        </a:cubicBezTo>
                        <a:cubicBezTo>
                          <a:pt x="745943" y="29640"/>
                          <a:pt x="742408" y="203406"/>
                          <a:pt x="742408" y="235591"/>
                        </a:cubicBezTo>
                        <a:cubicBezTo>
                          <a:pt x="761421" y="593696"/>
                          <a:pt x="593895" y="559985"/>
                          <a:pt x="467116" y="791225"/>
                        </a:cubicBezTo>
                        <a:cubicBezTo>
                          <a:pt x="442372" y="838422"/>
                          <a:pt x="436642" y="995026"/>
                          <a:pt x="440176" y="1020771"/>
                        </a:cubicBezTo>
                        <a:cubicBezTo>
                          <a:pt x="443711" y="1046517"/>
                          <a:pt x="457850" y="1108728"/>
                          <a:pt x="461386" y="1138763"/>
                        </a:cubicBezTo>
                        <a:cubicBezTo>
                          <a:pt x="464921" y="1168797"/>
                          <a:pt x="479060" y="1211703"/>
                          <a:pt x="479060" y="1211703"/>
                        </a:cubicBezTo>
                        <a:cubicBezTo>
                          <a:pt x="468807" y="1094218"/>
                          <a:pt x="455286" y="870453"/>
                          <a:pt x="514408" y="789072"/>
                        </a:cubicBezTo>
                        <a:cubicBezTo>
                          <a:pt x="555059" y="737585"/>
                          <a:pt x="645195" y="683953"/>
                          <a:pt x="721199" y="628173"/>
                        </a:cubicBezTo>
                        <a:cubicBezTo>
                          <a:pt x="930969" y="413163"/>
                          <a:pt x="705267" y="375452"/>
                          <a:pt x="859162" y="149522"/>
                        </a:cubicBezTo>
                        <a:cubicBezTo>
                          <a:pt x="778398" y="334822"/>
                          <a:pt x="874017" y="419903"/>
                          <a:pt x="830779" y="529492"/>
                        </a:cubicBezTo>
                        <a:cubicBezTo>
                          <a:pt x="813105" y="580979"/>
                          <a:pt x="692915" y="677513"/>
                          <a:pt x="733571" y="658207"/>
                        </a:cubicBezTo>
                        <a:cubicBezTo>
                          <a:pt x="774226" y="638901"/>
                          <a:pt x="973053" y="631575"/>
                          <a:pt x="985425" y="515724"/>
                        </a:cubicBezTo>
                        <a:cubicBezTo>
                          <a:pt x="977122" y="322087"/>
                          <a:pt x="945216" y="210660"/>
                          <a:pt x="1203430" y="162173"/>
                        </a:cubicBezTo>
                        <a:cubicBezTo>
                          <a:pt x="1268825" y="183626"/>
                          <a:pt x="1206965" y="179336"/>
                          <a:pt x="1173384" y="177190"/>
                        </a:cubicBezTo>
                        <a:cubicBezTo>
                          <a:pt x="925627" y="258454"/>
                          <a:pt x="1020763" y="382528"/>
                          <a:pt x="996038" y="567215"/>
                        </a:cubicBezTo>
                        <a:cubicBezTo>
                          <a:pt x="894994" y="703258"/>
                          <a:pt x="698744" y="664650"/>
                          <a:pt x="578043" y="767616"/>
                        </a:cubicBezTo>
                        <a:cubicBezTo>
                          <a:pt x="478384" y="874761"/>
                          <a:pt x="499482" y="1010197"/>
                          <a:pt x="496741" y="1119450"/>
                        </a:cubicBezTo>
                        <a:cubicBezTo>
                          <a:pt x="493206" y="1228860"/>
                          <a:pt x="500276" y="1301806"/>
                          <a:pt x="498508" y="1353284"/>
                        </a:cubicBezTo>
                        <a:cubicBezTo>
                          <a:pt x="453080" y="1661448"/>
                          <a:pt x="452344" y="2028755"/>
                          <a:pt x="565671" y="2295075"/>
                        </a:cubicBezTo>
                        <a:cubicBezTo>
                          <a:pt x="608089" y="2391614"/>
                          <a:pt x="630208" y="2473071"/>
                          <a:pt x="699140" y="2606086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4DB4C7F0-640A-CAD0-3997-0A1EC73FDE72}"/>
                    </a:ext>
                  </a:extLst>
                </p:cNvPr>
                <p:cNvSpPr/>
                <p:nvPr/>
              </p:nvSpPr>
              <p:spPr>
                <a:xfrm>
                  <a:off x="9240288" y="3659066"/>
                  <a:ext cx="1421395" cy="1887802"/>
                </a:xfrm>
                <a:custGeom>
                  <a:avLst/>
                  <a:gdLst>
                    <a:gd name="connsiteX0" fmla="*/ 92746 w 1421395"/>
                    <a:gd name="connsiteY0" fmla="*/ 1664519 h 1887802"/>
                    <a:gd name="connsiteX1" fmla="*/ 335208 w 1421395"/>
                    <a:gd name="connsiteY1" fmla="*/ 1275731 h 1887802"/>
                    <a:gd name="connsiteX2" fmla="*/ 408476 w 1421395"/>
                    <a:gd name="connsiteY2" fmla="*/ 838287 h 1887802"/>
                    <a:gd name="connsiteX3" fmla="*/ 610417 w 1421395"/>
                    <a:gd name="connsiteY3" fmla="*/ 532382 h 1887802"/>
                    <a:gd name="connsiteX4" fmla="*/ 876197 w 1421395"/>
                    <a:gd name="connsiteY4" fmla="*/ -20 h 1887802"/>
                    <a:gd name="connsiteX5" fmla="*/ 630281 w 1421395"/>
                    <a:gd name="connsiteY5" fmla="*/ 536677 h 1887802"/>
                    <a:gd name="connsiteX6" fmla="*/ 512480 w 1421395"/>
                    <a:gd name="connsiteY6" fmla="*/ 711776 h 1887802"/>
                    <a:gd name="connsiteX7" fmla="*/ 418288 w 1421395"/>
                    <a:gd name="connsiteY7" fmla="*/ 866436 h 1887802"/>
                    <a:gd name="connsiteX8" fmla="*/ 402057 w 1421395"/>
                    <a:gd name="connsiteY8" fmla="*/ 1132434 h 1887802"/>
                    <a:gd name="connsiteX9" fmla="*/ 309487 w 1421395"/>
                    <a:gd name="connsiteY9" fmla="*/ 1414258 h 1887802"/>
                    <a:gd name="connsiteX10" fmla="*/ 424556 w 1421395"/>
                    <a:gd name="connsiteY10" fmla="*/ 1165531 h 1887802"/>
                    <a:gd name="connsiteX11" fmla="*/ 623300 w 1421395"/>
                    <a:gd name="connsiteY11" fmla="*/ 861922 h 1887802"/>
                    <a:gd name="connsiteX12" fmla="*/ 663348 w 1421395"/>
                    <a:gd name="connsiteY12" fmla="*/ 752287 h 1887802"/>
                    <a:gd name="connsiteX13" fmla="*/ 831736 w 1421395"/>
                    <a:gd name="connsiteY13" fmla="*/ 391202 h 1887802"/>
                    <a:gd name="connsiteX14" fmla="*/ 947765 w 1421395"/>
                    <a:gd name="connsiteY14" fmla="*/ 37610 h 1887802"/>
                    <a:gd name="connsiteX15" fmla="*/ 876598 w 1421395"/>
                    <a:gd name="connsiteY15" fmla="*/ 366854 h 1887802"/>
                    <a:gd name="connsiteX16" fmla="*/ 819894 w 1421395"/>
                    <a:gd name="connsiteY16" fmla="*/ 434624 h 1887802"/>
                    <a:gd name="connsiteX17" fmla="*/ 946257 w 1421395"/>
                    <a:gd name="connsiteY17" fmla="*/ 394426 h 1887802"/>
                    <a:gd name="connsiteX18" fmla="*/ 1067334 w 1421395"/>
                    <a:gd name="connsiteY18" fmla="*/ 156398 h 1887802"/>
                    <a:gd name="connsiteX19" fmla="*/ 913852 w 1421395"/>
                    <a:gd name="connsiteY19" fmla="*/ 443439 h 1887802"/>
                    <a:gd name="connsiteX20" fmla="*/ 800891 w 1421395"/>
                    <a:gd name="connsiteY20" fmla="*/ 463802 h 1887802"/>
                    <a:gd name="connsiteX21" fmla="*/ 723323 w 1421395"/>
                    <a:gd name="connsiteY21" fmla="*/ 606565 h 1887802"/>
                    <a:gd name="connsiteX22" fmla="*/ 685518 w 1421395"/>
                    <a:gd name="connsiteY22" fmla="*/ 732314 h 1887802"/>
                    <a:gd name="connsiteX23" fmla="*/ 945350 w 1421395"/>
                    <a:gd name="connsiteY23" fmla="*/ 532739 h 1887802"/>
                    <a:gd name="connsiteX24" fmla="*/ 1042175 w 1421395"/>
                    <a:gd name="connsiteY24" fmla="*/ 384601 h 1887802"/>
                    <a:gd name="connsiteX25" fmla="*/ 1146327 w 1421395"/>
                    <a:gd name="connsiteY25" fmla="*/ 287247 h 1887802"/>
                    <a:gd name="connsiteX26" fmla="*/ 1061484 w 1421395"/>
                    <a:gd name="connsiteY26" fmla="*/ 388064 h 1887802"/>
                    <a:gd name="connsiteX27" fmla="*/ 978184 w 1421395"/>
                    <a:gd name="connsiteY27" fmla="*/ 504855 h 1887802"/>
                    <a:gd name="connsiteX28" fmla="*/ 800066 w 1421395"/>
                    <a:gd name="connsiteY28" fmla="*/ 677668 h 1887802"/>
                    <a:gd name="connsiteX29" fmla="*/ 683185 w 1421395"/>
                    <a:gd name="connsiteY29" fmla="*/ 771352 h 1887802"/>
                    <a:gd name="connsiteX30" fmla="*/ 627786 w 1421395"/>
                    <a:gd name="connsiteY30" fmla="*/ 894131 h 1887802"/>
                    <a:gd name="connsiteX31" fmla="*/ 548627 w 1421395"/>
                    <a:gd name="connsiteY31" fmla="*/ 1022078 h 1887802"/>
                    <a:gd name="connsiteX32" fmla="*/ 461513 w 1421395"/>
                    <a:gd name="connsiteY32" fmla="*/ 1180796 h 1887802"/>
                    <a:gd name="connsiteX33" fmla="*/ 345038 w 1421395"/>
                    <a:gd name="connsiteY33" fmla="*/ 1409242 h 1887802"/>
                    <a:gd name="connsiteX34" fmla="*/ 550611 w 1421395"/>
                    <a:gd name="connsiteY34" fmla="*/ 1308505 h 1887802"/>
                    <a:gd name="connsiteX35" fmla="*/ 663167 w 1421395"/>
                    <a:gd name="connsiteY35" fmla="*/ 1209132 h 1887802"/>
                    <a:gd name="connsiteX36" fmla="*/ 748311 w 1421395"/>
                    <a:gd name="connsiteY36" fmla="*/ 1078533 h 1887802"/>
                    <a:gd name="connsiteX37" fmla="*/ 1022296 w 1421395"/>
                    <a:gd name="connsiteY37" fmla="*/ 776062 h 1887802"/>
                    <a:gd name="connsiteX38" fmla="*/ 1140731 w 1421395"/>
                    <a:gd name="connsiteY38" fmla="*/ 656351 h 1887802"/>
                    <a:gd name="connsiteX39" fmla="*/ 1234552 w 1421395"/>
                    <a:gd name="connsiteY39" fmla="*/ 473117 h 1887802"/>
                    <a:gd name="connsiteX40" fmla="*/ 1344515 w 1421395"/>
                    <a:gd name="connsiteY40" fmla="*/ 231714 h 1887802"/>
                    <a:gd name="connsiteX41" fmla="*/ 1213411 w 1421395"/>
                    <a:gd name="connsiteY41" fmla="*/ 556296 h 1887802"/>
                    <a:gd name="connsiteX42" fmla="*/ 1112841 w 1421395"/>
                    <a:gd name="connsiteY42" fmla="*/ 723199 h 1887802"/>
                    <a:gd name="connsiteX43" fmla="*/ 1421389 w 1421395"/>
                    <a:gd name="connsiteY43" fmla="*/ 498207 h 1887802"/>
                    <a:gd name="connsiteX44" fmla="*/ 1124897 w 1421395"/>
                    <a:gd name="connsiteY44" fmla="*/ 733206 h 1887802"/>
                    <a:gd name="connsiteX45" fmla="*/ 998574 w 1421395"/>
                    <a:gd name="connsiteY45" fmla="*/ 822058 h 1887802"/>
                    <a:gd name="connsiteX46" fmla="*/ 813053 w 1421395"/>
                    <a:gd name="connsiteY46" fmla="*/ 977242 h 1887802"/>
                    <a:gd name="connsiteX47" fmla="*/ 749699 w 1421395"/>
                    <a:gd name="connsiteY47" fmla="*/ 1130794 h 1887802"/>
                    <a:gd name="connsiteX48" fmla="*/ 690754 w 1421395"/>
                    <a:gd name="connsiteY48" fmla="*/ 1234877 h 1887802"/>
                    <a:gd name="connsiteX49" fmla="*/ 181344 w 1421395"/>
                    <a:gd name="connsiteY49" fmla="*/ 1656713 h 1887802"/>
                    <a:gd name="connsiteX50" fmla="*/ 42828 w 1421395"/>
                    <a:gd name="connsiteY50" fmla="*/ 1887783 h 1887802"/>
                    <a:gd name="connsiteX51" fmla="*/ 37110 w 1421395"/>
                    <a:gd name="connsiteY51" fmla="*/ 1775187 h 1887802"/>
                    <a:gd name="connsiteX52" fmla="*/ 92730 w 1421395"/>
                    <a:gd name="connsiteY52" fmla="*/ 1664463 h 1887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1421395" h="1887802">
                      <a:moveTo>
                        <a:pt x="92746" y="1664519"/>
                      </a:moveTo>
                      <a:cubicBezTo>
                        <a:pt x="182258" y="1530248"/>
                        <a:pt x="263598" y="1434064"/>
                        <a:pt x="335208" y="1275731"/>
                      </a:cubicBezTo>
                      <a:cubicBezTo>
                        <a:pt x="417952" y="1126970"/>
                        <a:pt x="365092" y="975072"/>
                        <a:pt x="408476" y="838287"/>
                      </a:cubicBezTo>
                      <a:cubicBezTo>
                        <a:pt x="444672" y="729730"/>
                        <a:pt x="583119" y="623697"/>
                        <a:pt x="610417" y="532382"/>
                      </a:cubicBezTo>
                      <a:cubicBezTo>
                        <a:pt x="684223" y="333084"/>
                        <a:pt x="771183" y="204632"/>
                        <a:pt x="876197" y="-20"/>
                      </a:cubicBezTo>
                      <a:cubicBezTo>
                        <a:pt x="826423" y="167942"/>
                        <a:pt x="671970" y="378811"/>
                        <a:pt x="630281" y="536677"/>
                      </a:cubicBezTo>
                      <a:cubicBezTo>
                        <a:pt x="608079" y="620654"/>
                        <a:pt x="536903" y="660863"/>
                        <a:pt x="512480" y="711776"/>
                      </a:cubicBezTo>
                      <a:cubicBezTo>
                        <a:pt x="486027" y="766912"/>
                        <a:pt x="429204" y="800369"/>
                        <a:pt x="418288" y="866436"/>
                      </a:cubicBezTo>
                      <a:cubicBezTo>
                        <a:pt x="394769" y="1008773"/>
                        <a:pt x="403032" y="1081956"/>
                        <a:pt x="402057" y="1132434"/>
                      </a:cubicBezTo>
                      <a:cubicBezTo>
                        <a:pt x="404993" y="1264379"/>
                        <a:pt x="354945" y="1291538"/>
                        <a:pt x="309487" y="1414258"/>
                      </a:cubicBezTo>
                      <a:cubicBezTo>
                        <a:pt x="309487" y="1414258"/>
                        <a:pt x="405097" y="1208378"/>
                        <a:pt x="424556" y="1165531"/>
                      </a:cubicBezTo>
                      <a:cubicBezTo>
                        <a:pt x="484300" y="1058043"/>
                        <a:pt x="554403" y="969233"/>
                        <a:pt x="623300" y="861922"/>
                      </a:cubicBezTo>
                      <a:cubicBezTo>
                        <a:pt x="639428" y="835758"/>
                        <a:pt x="655032" y="793988"/>
                        <a:pt x="663348" y="752287"/>
                      </a:cubicBezTo>
                      <a:cubicBezTo>
                        <a:pt x="711958" y="562194"/>
                        <a:pt x="748745" y="464138"/>
                        <a:pt x="831736" y="391202"/>
                      </a:cubicBezTo>
                      <a:cubicBezTo>
                        <a:pt x="910626" y="323881"/>
                        <a:pt x="947765" y="37610"/>
                        <a:pt x="947765" y="37610"/>
                      </a:cubicBezTo>
                      <a:cubicBezTo>
                        <a:pt x="947765" y="37610"/>
                        <a:pt x="925177" y="312011"/>
                        <a:pt x="876598" y="366854"/>
                      </a:cubicBezTo>
                      <a:cubicBezTo>
                        <a:pt x="862732" y="382508"/>
                        <a:pt x="840512" y="406468"/>
                        <a:pt x="819894" y="434624"/>
                      </a:cubicBezTo>
                      <a:cubicBezTo>
                        <a:pt x="892844" y="427349"/>
                        <a:pt x="901097" y="443083"/>
                        <a:pt x="946257" y="394426"/>
                      </a:cubicBezTo>
                      <a:cubicBezTo>
                        <a:pt x="983831" y="370149"/>
                        <a:pt x="1067334" y="156398"/>
                        <a:pt x="1067334" y="156398"/>
                      </a:cubicBezTo>
                      <a:cubicBezTo>
                        <a:pt x="1048117" y="317799"/>
                        <a:pt x="961499" y="424257"/>
                        <a:pt x="913852" y="443439"/>
                      </a:cubicBezTo>
                      <a:cubicBezTo>
                        <a:pt x="876640" y="456786"/>
                        <a:pt x="839232" y="453984"/>
                        <a:pt x="800891" y="463802"/>
                      </a:cubicBezTo>
                      <a:cubicBezTo>
                        <a:pt x="769097" y="471944"/>
                        <a:pt x="727842" y="574774"/>
                        <a:pt x="723323" y="606565"/>
                      </a:cubicBezTo>
                      <a:cubicBezTo>
                        <a:pt x="718804" y="638356"/>
                        <a:pt x="688375" y="708867"/>
                        <a:pt x="685518" y="732314"/>
                      </a:cubicBezTo>
                      <a:cubicBezTo>
                        <a:pt x="705554" y="735673"/>
                        <a:pt x="937165" y="555603"/>
                        <a:pt x="945350" y="532739"/>
                      </a:cubicBezTo>
                      <a:cubicBezTo>
                        <a:pt x="956332" y="491730"/>
                        <a:pt x="1025576" y="404001"/>
                        <a:pt x="1042175" y="384601"/>
                      </a:cubicBezTo>
                      <a:cubicBezTo>
                        <a:pt x="1058773" y="365202"/>
                        <a:pt x="1146327" y="287247"/>
                        <a:pt x="1146327" y="287247"/>
                      </a:cubicBezTo>
                      <a:cubicBezTo>
                        <a:pt x="1146327" y="287247"/>
                        <a:pt x="1077251" y="372834"/>
                        <a:pt x="1061484" y="388064"/>
                      </a:cubicBezTo>
                      <a:cubicBezTo>
                        <a:pt x="1045717" y="403293"/>
                        <a:pt x="994673" y="467762"/>
                        <a:pt x="978184" y="504855"/>
                      </a:cubicBezTo>
                      <a:cubicBezTo>
                        <a:pt x="939927" y="594488"/>
                        <a:pt x="861352" y="629635"/>
                        <a:pt x="800066" y="677668"/>
                      </a:cubicBezTo>
                      <a:cubicBezTo>
                        <a:pt x="765524" y="704977"/>
                        <a:pt x="692549" y="760859"/>
                        <a:pt x="683185" y="771352"/>
                      </a:cubicBezTo>
                      <a:cubicBezTo>
                        <a:pt x="673822" y="781844"/>
                        <a:pt x="649844" y="856470"/>
                        <a:pt x="627786" y="894131"/>
                      </a:cubicBezTo>
                      <a:cubicBezTo>
                        <a:pt x="605727" y="931793"/>
                        <a:pt x="575895" y="994770"/>
                        <a:pt x="548627" y="1022078"/>
                      </a:cubicBezTo>
                      <a:cubicBezTo>
                        <a:pt x="521359" y="1049385"/>
                        <a:pt x="493700" y="1133871"/>
                        <a:pt x="461513" y="1180796"/>
                      </a:cubicBezTo>
                      <a:cubicBezTo>
                        <a:pt x="424337" y="1234989"/>
                        <a:pt x="358202" y="1388833"/>
                        <a:pt x="345038" y="1409242"/>
                      </a:cubicBezTo>
                      <a:cubicBezTo>
                        <a:pt x="385376" y="1441443"/>
                        <a:pt x="500024" y="1337993"/>
                        <a:pt x="550611" y="1308505"/>
                      </a:cubicBezTo>
                      <a:cubicBezTo>
                        <a:pt x="571116" y="1296871"/>
                        <a:pt x="655931" y="1218048"/>
                        <a:pt x="663167" y="1209132"/>
                      </a:cubicBezTo>
                      <a:cubicBezTo>
                        <a:pt x="670402" y="1200217"/>
                        <a:pt x="729687" y="1117207"/>
                        <a:pt x="748311" y="1078533"/>
                      </a:cubicBezTo>
                      <a:cubicBezTo>
                        <a:pt x="827117" y="854155"/>
                        <a:pt x="861490" y="894656"/>
                        <a:pt x="1022296" y="776062"/>
                      </a:cubicBezTo>
                      <a:cubicBezTo>
                        <a:pt x="1081387" y="730516"/>
                        <a:pt x="1119684" y="684378"/>
                        <a:pt x="1140731" y="656351"/>
                      </a:cubicBezTo>
                      <a:cubicBezTo>
                        <a:pt x="1157652" y="633815"/>
                        <a:pt x="1222801" y="513816"/>
                        <a:pt x="1234552" y="473117"/>
                      </a:cubicBezTo>
                      <a:cubicBezTo>
                        <a:pt x="1246304" y="432418"/>
                        <a:pt x="1316585" y="289734"/>
                        <a:pt x="1344515" y="231714"/>
                      </a:cubicBezTo>
                      <a:cubicBezTo>
                        <a:pt x="1335783" y="275503"/>
                        <a:pt x="1223141" y="534878"/>
                        <a:pt x="1213411" y="556296"/>
                      </a:cubicBezTo>
                      <a:cubicBezTo>
                        <a:pt x="1192888" y="609156"/>
                        <a:pt x="1175861" y="629494"/>
                        <a:pt x="1112841" y="723199"/>
                      </a:cubicBezTo>
                      <a:cubicBezTo>
                        <a:pt x="1221458" y="687991"/>
                        <a:pt x="1251220" y="672499"/>
                        <a:pt x="1421389" y="498207"/>
                      </a:cubicBezTo>
                      <a:cubicBezTo>
                        <a:pt x="1318949" y="639525"/>
                        <a:pt x="1218835" y="722438"/>
                        <a:pt x="1124897" y="733206"/>
                      </a:cubicBezTo>
                      <a:cubicBezTo>
                        <a:pt x="1104392" y="744839"/>
                        <a:pt x="1014806" y="813586"/>
                        <a:pt x="998574" y="822058"/>
                      </a:cubicBezTo>
                      <a:cubicBezTo>
                        <a:pt x="936069" y="860773"/>
                        <a:pt x="832521" y="910282"/>
                        <a:pt x="813053" y="977242"/>
                      </a:cubicBezTo>
                      <a:cubicBezTo>
                        <a:pt x="797975" y="1034617"/>
                        <a:pt x="756822" y="1104199"/>
                        <a:pt x="749699" y="1130794"/>
                      </a:cubicBezTo>
                      <a:cubicBezTo>
                        <a:pt x="742575" y="1157389"/>
                        <a:pt x="712923" y="1214904"/>
                        <a:pt x="690754" y="1234877"/>
                      </a:cubicBezTo>
                      <a:cubicBezTo>
                        <a:pt x="522050" y="1388894"/>
                        <a:pt x="301947" y="1472776"/>
                        <a:pt x="181344" y="1656713"/>
                      </a:cubicBezTo>
                      <a:cubicBezTo>
                        <a:pt x="166038" y="1681460"/>
                        <a:pt x="42828" y="1887783"/>
                        <a:pt x="42828" y="1887783"/>
                      </a:cubicBezTo>
                      <a:cubicBezTo>
                        <a:pt x="42828" y="1887783"/>
                        <a:pt x="65142" y="1768952"/>
                        <a:pt x="37110" y="1775187"/>
                      </a:cubicBezTo>
                      <a:cubicBezTo>
                        <a:pt x="-52972" y="1761336"/>
                        <a:pt x="42990" y="1737967"/>
                        <a:pt x="92730" y="1664463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F2A19C94-6E44-4D42-0516-86581D42A19B}"/>
                    </a:ext>
                  </a:extLst>
                </p:cNvPr>
                <p:cNvSpPr/>
                <p:nvPr/>
              </p:nvSpPr>
              <p:spPr>
                <a:xfrm>
                  <a:off x="6785587" y="1655320"/>
                  <a:ext cx="2085776" cy="2871641"/>
                </a:xfrm>
                <a:custGeom>
                  <a:avLst/>
                  <a:gdLst>
                    <a:gd name="connsiteX0" fmla="*/ 894448 w 2085776"/>
                    <a:gd name="connsiteY0" fmla="*/ 1777427 h 2871641"/>
                    <a:gd name="connsiteX1" fmla="*/ 687143 w 2085776"/>
                    <a:gd name="connsiteY1" fmla="*/ 1518298 h 2871641"/>
                    <a:gd name="connsiteX2" fmla="*/ 506660 w 2085776"/>
                    <a:gd name="connsiteY2" fmla="*/ 1193686 h 2871641"/>
                    <a:gd name="connsiteX3" fmla="*/ 424833 w 2085776"/>
                    <a:gd name="connsiteY3" fmla="*/ 934319 h 2871641"/>
                    <a:gd name="connsiteX4" fmla="*/ 379162 w 2085776"/>
                    <a:gd name="connsiteY4" fmla="*/ 719977 h 2871641"/>
                    <a:gd name="connsiteX5" fmla="*/ 409218 w 2085776"/>
                    <a:gd name="connsiteY5" fmla="*/ 932944 h 2871641"/>
                    <a:gd name="connsiteX6" fmla="*/ 506181 w 2085776"/>
                    <a:gd name="connsiteY6" fmla="*/ 1234355 h 2871641"/>
                    <a:gd name="connsiteX7" fmla="*/ 654131 w 2085776"/>
                    <a:gd name="connsiteY7" fmla="*/ 1519911 h 2871641"/>
                    <a:gd name="connsiteX8" fmla="*/ 769319 w 2085776"/>
                    <a:gd name="connsiteY8" fmla="*/ 1692901 h 2871641"/>
                    <a:gd name="connsiteX9" fmla="*/ 712839 w 2085776"/>
                    <a:gd name="connsiteY9" fmla="*/ 1677741 h 2871641"/>
                    <a:gd name="connsiteX10" fmla="*/ 581082 w 2085776"/>
                    <a:gd name="connsiteY10" fmla="*/ 1584704 h 2871641"/>
                    <a:gd name="connsiteX11" fmla="*/ 414080 w 2085776"/>
                    <a:gd name="connsiteY11" fmla="*/ 1350606 h 2871641"/>
                    <a:gd name="connsiteX12" fmla="*/ 180091 w 2085776"/>
                    <a:gd name="connsiteY12" fmla="*/ 1201053 h 2871641"/>
                    <a:gd name="connsiteX13" fmla="*/ -6 w 2085776"/>
                    <a:gd name="connsiteY13" fmla="*/ 806376 h 2871641"/>
                    <a:gd name="connsiteX14" fmla="*/ 220562 w 2085776"/>
                    <a:gd name="connsiteY14" fmla="*/ 1284905 h 2871641"/>
                    <a:gd name="connsiteX15" fmla="*/ 484125 w 2085776"/>
                    <a:gd name="connsiteY15" fmla="*/ 1485688 h 2871641"/>
                    <a:gd name="connsiteX16" fmla="*/ 782667 w 2085776"/>
                    <a:gd name="connsiteY16" fmla="*/ 1739304 h 2871641"/>
                    <a:gd name="connsiteX17" fmla="*/ 919966 w 2085776"/>
                    <a:gd name="connsiteY17" fmla="*/ 1878059 h 2871641"/>
                    <a:gd name="connsiteX18" fmla="*/ 1129489 w 2085776"/>
                    <a:gd name="connsiteY18" fmla="*/ 1875063 h 2871641"/>
                    <a:gd name="connsiteX19" fmla="*/ 1348167 w 2085776"/>
                    <a:gd name="connsiteY19" fmla="*/ 1923757 h 2871641"/>
                    <a:gd name="connsiteX20" fmla="*/ 1556511 w 2085776"/>
                    <a:gd name="connsiteY20" fmla="*/ 2130974 h 2871641"/>
                    <a:gd name="connsiteX21" fmla="*/ 1952880 w 2085776"/>
                    <a:gd name="connsiteY21" fmla="*/ 2575268 h 2871641"/>
                    <a:gd name="connsiteX22" fmla="*/ 2082252 w 2085776"/>
                    <a:gd name="connsiteY22" fmla="*/ 2871621 h 2871641"/>
                    <a:gd name="connsiteX23" fmla="*/ 2082958 w 2085776"/>
                    <a:gd name="connsiteY23" fmla="*/ 2689228 h 2871641"/>
                    <a:gd name="connsiteX24" fmla="*/ 2069100 w 2085776"/>
                    <a:gd name="connsiteY24" fmla="*/ 2543060 h 2871641"/>
                    <a:gd name="connsiteX25" fmla="*/ 1900583 w 2085776"/>
                    <a:gd name="connsiteY25" fmla="*/ 2352423 h 2871641"/>
                    <a:gd name="connsiteX26" fmla="*/ 1611593 w 2085776"/>
                    <a:gd name="connsiteY26" fmla="*/ 2080427 h 2871641"/>
                    <a:gd name="connsiteX27" fmla="*/ 1346585 w 2085776"/>
                    <a:gd name="connsiteY27" fmla="*/ 1799246 h 2871641"/>
                    <a:gd name="connsiteX28" fmla="*/ 1163736 w 2085776"/>
                    <a:gd name="connsiteY28" fmla="*/ 1287856 h 2871641"/>
                    <a:gd name="connsiteX29" fmla="*/ 1080946 w 2085776"/>
                    <a:gd name="connsiteY29" fmla="*/ 907412 h 2871641"/>
                    <a:gd name="connsiteX30" fmla="*/ 1050933 w 2085776"/>
                    <a:gd name="connsiteY30" fmla="*/ 709153 h 2871641"/>
                    <a:gd name="connsiteX31" fmla="*/ 987950 w 2085776"/>
                    <a:gd name="connsiteY31" fmla="*/ 527205 h 2871641"/>
                    <a:gd name="connsiteX32" fmla="*/ 861290 w 2085776"/>
                    <a:gd name="connsiteY32" fmla="*/ 332856 h 2871641"/>
                    <a:gd name="connsiteX33" fmla="*/ 851123 w 2085776"/>
                    <a:gd name="connsiteY33" fmla="*/ 145395 h 2871641"/>
                    <a:gd name="connsiteX34" fmla="*/ 779243 w 2085776"/>
                    <a:gd name="connsiteY34" fmla="*/ -20 h 2871641"/>
                    <a:gd name="connsiteX35" fmla="*/ 827614 w 2085776"/>
                    <a:gd name="connsiteY35" fmla="*/ 113931 h 2871641"/>
                    <a:gd name="connsiteX36" fmla="*/ 842712 w 2085776"/>
                    <a:gd name="connsiteY36" fmla="*/ 343664 h 2871641"/>
                    <a:gd name="connsiteX37" fmla="*/ 989958 w 2085776"/>
                    <a:gd name="connsiteY37" fmla="*/ 596370 h 2871641"/>
                    <a:gd name="connsiteX38" fmla="*/ 1080298 w 2085776"/>
                    <a:gd name="connsiteY38" fmla="*/ 1091676 h 2871641"/>
                    <a:gd name="connsiteX39" fmla="*/ 1162956 w 2085776"/>
                    <a:gd name="connsiteY39" fmla="*/ 1428006 h 2871641"/>
                    <a:gd name="connsiteX40" fmla="*/ 1261095 w 2085776"/>
                    <a:gd name="connsiteY40" fmla="*/ 1721609 h 2871641"/>
                    <a:gd name="connsiteX41" fmla="*/ 1302881 w 2085776"/>
                    <a:gd name="connsiteY41" fmla="*/ 1841756 h 2871641"/>
                    <a:gd name="connsiteX42" fmla="*/ 1147874 w 2085776"/>
                    <a:gd name="connsiteY42" fmla="*/ 1805464 h 2871641"/>
                    <a:gd name="connsiteX43" fmla="*/ 1059380 w 2085776"/>
                    <a:gd name="connsiteY43" fmla="*/ 1725290 h 2871641"/>
                    <a:gd name="connsiteX44" fmla="*/ 980474 w 2085776"/>
                    <a:gd name="connsiteY44" fmla="*/ 1439041 h 2871641"/>
                    <a:gd name="connsiteX45" fmla="*/ 985596 w 2085776"/>
                    <a:gd name="connsiteY45" fmla="*/ 1225124 h 2871641"/>
                    <a:gd name="connsiteX46" fmla="*/ 907209 w 2085776"/>
                    <a:gd name="connsiteY46" fmla="*/ 792747 h 2871641"/>
                    <a:gd name="connsiteX47" fmla="*/ 965540 w 2085776"/>
                    <a:gd name="connsiteY47" fmla="*/ 1211307 h 2871641"/>
                    <a:gd name="connsiteX48" fmla="*/ 960035 w 2085776"/>
                    <a:gd name="connsiteY48" fmla="*/ 1438615 h 2871641"/>
                    <a:gd name="connsiteX49" fmla="*/ 1013938 w 2085776"/>
                    <a:gd name="connsiteY49" fmla="*/ 1657501 h 2871641"/>
                    <a:gd name="connsiteX50" fmla="*/ 932544 w 2085776"/>
                    <a:gd name="connsiteY50" fmla="*/ 1472119 h 2871641"/>
                    <a:gd name="connsiteX51" fmla="*/ 826590 w 2085776"/>
                    <a:gd name="connsiteY51" fmla="*/ 984187 h 2871641"/>
                    <a:gd name="connsiteX52" fmla="*/ 837462 w 2085776"/>
                    <a:gd name="connsiteY52" fmla="*/ 624250 h 2871641"/>
                    <a:gd name="connsiteX53" fmla="*/ 789640 w 2085776"/>
                    <a:gd name="connsiteY53" fmla="*/ 913835 h 2871641"/>
                    <a:gd name="connsiteX54" fmla="*/ 882817 w 2085776"/>
                    <a:gd name="connsiteY54" fmla="*/ 1307165 h 2871641"/>
                    <a:gd name="connsiteX55" fmla="*/ 931541 w 2085776"/>
                    <a:gd name="connsiteY55" fmla="*/ 1538740 h 2871641"/>
                    <a:gd name="connsiteX56" fmla="*/ 1057815 w 2085776"/>
                    <a:gd name="connsiteY56" fmla="*/ 1803164 h 2871641"/>
                    <a:gd name="connsiteX57" fmla="*/ 968363 w 2085776"/>
                    <a:gd name="connsiteY57" fmla="*/ 1804316 h 2871641"/>
                    <a:gd name="connsiteX58" fmla="*/ 894438 w 2085776"/>
                    <a:gd name="connsiteY58" fmla="*/ 1777440 h 2871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2085776" h="2871641">
                      <a:moveTo>
                        <a:pt x="894448" y="1777427"/>
                      </a:moveTo>
                      <a:cubicBezTo>
                        <a:pt x="807742" y="1692887"/>
                        <a:pt x="737918" y="1631318"/>
                        <a:pt x="687143" y="1518298"/>
                      </a:cubicBezTo>
                      <a:cubicBezTo>
                        <a:pt x="636368" y="1405277"/>
                        <a:pt x="549448" y="1247212"/>
                        <a:pt x="506660" y="1193686"/>
                      </a:cubicBezTo>
                      <a:cubicBezTo>
                        <a:pt x="463873" y="1140160"/>
                        <a:pt x="430984" y="983481"/>
                        <a:pt x="424833" y="934319"/>
                      </a:cubicBezTo>
                      <a:cubicBezTo>
                        <a:pt x="418681" y="885158"/>
                        <a:pt x="379162" y="719977"/>
                        <a:pt x="379162" y="719977"/>
                      </a:cubicBezTo>
                      <a:cubicBezTo>
                        <a:pt x="379162" y="719977"/>
                        <a:pt x="395871" y="886534"/>
                        <a:pt x="409218" y="932944"/>
                      </a:cubicBezTo>
                      <a:cubicBezTo>
                        <a:pt x="422565" y="979353"/>
                        <a:pt x="409615" y="1065274"/>
                        <a:pt x="506181" y="1234355"/>
                      </a:cubicBezTo>
                      <a:cubicBezTo>
                        <a:pt x="602747" y="1403436"/>
                        <a:pt x="631049" y="1433069"/>
                        <a:pt x="654131" y="1519911"/>
                      </a:cubicBezTo>
                      <a:cubicBezTo>
                        <a:pt x="677212" y="1606753"/>
                        <a:pt x="769319" y="1692901"/>
                        <a:pt x="769319" y="1692901"/>
                      </a:cubicBezTo>
                      <a:cubicBezTo>
                        <a:pt x="769319" y="1692901"/>
                        <a:pt x="755538" y="1701862"/>
                        <a:pt x="712839" y="1677741"/>
                      </a:cubicBezTo>
                      <a:cubicBezTo>
                        <a:pt x="670141" y="1653621"/>
                        <a:pt x="619157" y="1669474"/>
                        <a:pt x="581082" y="1584704"/>
                      </a:cubicBezTo>
                      <a:cubicBezTo>
                        <a:pt x="543007" y="1499933"/>
                        <a:pt x="445960" y="1371509"/>
                        <a:pt x="414080" y="1350606"/>
                      </a:cubicBezTo>
                      <a:cubicBezTo>
                        <a:pt x="382200" y="1329702"/>
                        <a:pt x="216900" y="1264233"/>
                        <a:pt x="180091" y="1201053"/>
                      </a:cubicBezTo>
                      <a:cubicBezTo>
                        <a:pt x="106596" y="1078095"/>
                        <a:pt x="42207" y="956354"/>
                        <a:pt x="-6" y="806376"/>
                      </a:cubicBezTo>
                      <a:cubicBezTo>
                        <a:pt x="19988" y="978050"/>
                        <a:pt x="123724" y="1216176"/>
                        <a:pt x="220562" y="1284905"/>
                      </a:cubicBezTo>
                      <a:cubicBezTo>
                        <a:pt x="304560" y="1346992"/>
                        <a:pt x="438557" y="1374751"/>
                        <a:pt x="484125" y="1485688"/>
                      </a:cubicBezTo>
                      <a:cubicBezTo>
                        <a:pt x="639270" y="1773877"/>
                        <a:pt x="625810" y="1673485"/>
                        <a:pt x="782667" y="1739304"/>
                      </a:cubicBezTo>
                      <a:cubicBezTo>
                        <a:pt x="782667" y="1739304"/>
                        <a:pt x="885731" y="1872773"/>
                        <a:pt x="919966" y="1878059"/>
                      </a:cubicBezTo>
                      <a:cubicBezTo>
                        <a:pt x="954202" y="1883344"/>
                        <a:pt x="1070608" y="1860822"/>
                        <a:pt x="1129489" y="1875063"/>
                      </a:cubicBezTo>
                      <a:cubicBezTo>
                        <a:pt x="1188370" y="1889304"/>
                        <a:pt x="1342109" y="1904001"/>
                        <a:pt x="1348167" y="1923757"/>
                      </a:cubicBezTo>
                      <a:cubicBezTo>
                        <a:pt x="1354224" y="1943514"/>
                        <a:pt x="1462048" y="2060443"/>
                        <a:pt x="1556511" y="2130974"/>
                      </a:cubicBezTo>
                      <a:cubicBezTo>
                        <a:pt x="1680637" y="2240867"/>
                        <a:pt x="1892614" y="2449122"/>
                        <a:pt x="1952880" y="2575268"/>
                      </a:cubicBezTo>
                      <a:cubicBezTo>
                        <a:pt x="2006660" y="2690822"/>
                        <a:pt x="2082252" y="2871621"/>
                        <a:pt x="2082252" y="2871621"/>
                      </a:cubicBezTo>
                      <a:cubicBezTo>
                        <a:pt x="2082252" y="2871621"/>
                        <a:pt x="2089675" y="2727136"/>
                        <a:pt x="2082958" y="2689228"/>
                      </a:cubicBezTo>
                      <a:cubicBezTo>
                        <a:pt x="2076240" y="2651320"/>
                        <a:pt x="2069100" y="2543060"/>
                        <a:pt x="2069100" y="2543060"/>
                      </a:cubicBezTo>
                      <a:cubicBezTo>
                        <a:pt x="2069100" y="2543060"/>
                        <a:pt x="1958415" y="2418588"/>
                        <a:pt x="1900583" y="2352423"/>
                      </a:cubicBezTo>
                      <a:cubicBezTo>
                        <a:pt x="1842752" y="2286257"/>
                        <a:pt x="1688616" y="2139238"/>
                        <a:pt x="1611593" y="2080427"/>
                      </a:cubicBezTo>
                      <a:cubicBezTo>
                        <a:pt x="1534570" y="2021615"/>
                        <a:pt x="1412315" y="1895500"/>
                        <a:pt x="1346585" y="1799246"/>
                      </a:cubicBezTo>
                      <a:cubicBezTo>
                        <a:pt x="1280855" y="1702991"/>
                        <a:pt x="1196587" y="1429837"/>
                        <a:pt x="1163736" y="1287856"/>
                      </a:cubicBezTo>
                      <a:cubicBezTo>
                        <a:pt x="1130886" y="1145875"/>
                        <a:pt x="1090151" y="973805"/>
                        <a:pt x="1080946" y="907412"/>
                      </a:cubicBezTo>
                      <a:cubicBezTo>
                        <a:pt x="1071741" y="841019"/>
                        <a:pt x="1066157" y="780594"/>
                        <a:pt x="1050933" y="709153"/>
                      </a:cubicBezTo>
                      <a:cubicBezTo>
                        <a:pt x="1035710" y="637712"/>
                        <a:pt x="1030825" y="610137"/>
                        <a:pt x="987950" y="527205"/>
                      </a:cubicBezTo>
                      <a:cubicBezTo>
                        <a:pt x="945076" y="444273"/>
                        <a:pt x="871020" y="373288"/>
                        <a:pt x="861290" y="332856"/>
                      </a:cubicBezTo>
                      <a:cubicBezTo>
                        <a:pt x="851561" y="292424"/>
                        <a:pt x="856707" y="205810"/>
                        <a:pt x="851123" y="145395"/>
                      </a:cubicBezTo>
                      <a:cubicBezTo>
                        <a:pt x="845539" y="84980"/>
                        <a:pt x="779243" y="-20"/>
                        <a:pt x="779243" y="-20"/>
                      </a:cubicBezTo>
                      <a:cubicBezTo>
                        <a:pt x="779243" y="-20"/>
                        <a:pt x="820286" y="72575"/>
                        <a:pt x="827614" y="113931"/>
                      </a:cubicBezTo>
                      <a:cubicBezTo>
                        <a:pt x="834942" y="155287"/>
                        <a:pt x="807643" y="261425"/>
                        <a:pt x="842712" y="343664"/>
                      </a:cubicBezTo>
                      <a:cubicBezTo>
                        <a:pt x="877780" y="425903"/>
                        <a:pt x="957860" y="501947"/>
                        <a:pt x="989958" y="596370"/>
                      </a:cubicBezTo>
                      <a:cubicBezTo>
                        <a:pt x="1022056" y="690793"/>
                        <a:pt x="1072359" y="1046879"/>
                        <a:pt x="1080298" y="1091676"/>
                      </a:cubicBezTo>
                      <a:cubicBezTo>
                        <a:pt x="1088237" y="1136472"/>
                        <a:pt x="1148432" y="1389415"/>
                        <a:pt x="1162956" y="1428006"/>
                      </a:cubicBezTo>
                      <a:cubicBezTo>
                        <a:pt x="1177479" y="1466597"/>
                        <a:pt x="1216999" y="1631778"/>
                        <a:pt x="1261095" y="1721609"/>
                      </a:cubicBezTo>
                      <a:cubicBezTo>
                        <a:pt x="1305191" y="1811439"/>
                        <a:pt x="1302881" y="1841756"/>
                        <a:pt x="1302881" y="1841756"/>
                      </a:cubicBezTo>
                      <a:cubicBezTo>
                        <a:pt x="1302881" y="1841756"/>
                        <a:pt x="1167719" y="1816262"/>
                        <a:pt x="1147874" y="1805464"/>
                      </a:cubicBezTo>
                      <a:cubicBezTo>
                        <a:pt x="1128030" y="1794667"/>
                        <a:pt x="1107185" y="1850494"/>
                        <a:pt x="1059380" y="1725290"/>
                      </a:cubicBezTo>
                      <a:cubicBezTo>
                        <a:pt x="1011575" y="1600085"/>
                        <a:pt x="983005" y="1482234"/>
                        <a:pt x="980474" y="1439041"/>
                      </a:cubicBezTo>
                      <a:cubicBezTo>
                        <a:pt x="977944" y="1395848"/>
                        <a:pt x="984326" y="1275166"/>
                        <a:pt x="985596" y="1225124"/>
                      </a:cubicBezTo>
                      <a:cubicBezTo>
                        <a:pt x="987652" y="1144128"/>
                        <a:pt x="1008097" y="864643"/>
                        <a:pt x="907209" y="792747"/>
                      </a:cubicBezTo>
                      <a:cubicBezTo>
                        <a:pt x="993913" y="928988"/>
                        <a:pt x="966062" y="1185346"/>
                        <a:pt x="965540" y="1211307"/>
                      </a:cubicBezTo>
                      <a:cubicBezTo>
                        <a:pt x="965019" y="1237269"/>
                        <a:pt x="961779" y="1419543"/>
                        <a:pt x="960035" y="1438615"/>
                      </a:cubicBezTo>
                      <a:cubicBezTo>
                        <a:pt x="958291" y="1457688"/>
                        <a:pt x="1013938" y="1657501"/>
                        <a:pt x="1013938" y="1657501"/>
                      </a:cubicBezTo>
                      <a:cubicBezTo>
                        <a:pt x="1013938" y="1657501"/>
                        <a:pt x="936818" y="1496239"/>
                        <a:pt x="932544" y="1472119"/>
                      </a:cubicBezTo>
                      <a:cubicBezTo>
                        <a:pt x="908146" y="1310501"/>
                        <a:pt x="867266" y="1144548"/>
                        <a:pt x="826590" y="984187"/>
                      </a:cubicBezTo>
                      <a:cubicBezTo>
                        <a:pt x="791979" y="848372"/>
                        <a:pt x="818125" y="903491"/>
                        <a:pt x="837462" y="624250"/>
                      </a:cubicBezTo>
                      <a:cubicBezTo>
                        <a:pt x="799383" y="790649"/>
                        <a:pt x="786325" y="874353"/>
                        <a:pt x="789640" y="913835"/>
                      </a:cubicBezTo>
                      <a:cubicBezTo>
                        <a:pt x="794053" y="966396"/>
                        <a:pt x="874922" y="1277076"/>
                        <a:pt x="882817" y="1307165"/>
                      </a:cubicBezTo>
                      <a:cubicBezTo>
                        <a:pt x="890712" y="1337254"/>
                        <a:pt x="904368" y="1486589"/>
                        <a:pt x="931541" y="1538740"/>
                      </a:cubicBezTo>
                      <a:cubicBezTo>
                        <a:pt x="958714" y="1590890"/>
                        <a:pt x="1057815" y="1803164"/>
                        <a:pt x="1057815" y="1803164"/>
                      </a:cubicBezTo>
                      <a:cubicBezTo>
                        <a:pt x="1057815" y="1803164"/>
                        <a:pt x="996581" y="1804545"/>
                        <a:pt x="968363" y="1804316"/>
                      </a:cubicBezTo>
                      <a:cubicBezTo>
                        <a:pt x="940145" y="1804087"/>
                        <a:pt x="894438" y="1777440"/>
                        <a:pt x="894438" y="1777440"/>
                      </a:cubicBezTo>
                      <a:close/>
                    </a:path>
                  </a:pathLst>
                </a:custGeom>
                <a:grpFill/>
                <a:ln w="117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7B430CE3-D026-1B19-6AEE-FD88433AD8EA}"/>
                    </a:ext>
                  </a:extLst>
                </p:cNvPr>
                <p:cNvSpPr/>
                <p:nvPr/>
              </p:nvSpPr>
              <p:spPr>
                <a:xfrm>
                  <a:off x="7546154" y="1103687"/>
                  <a:ext cx="1528948" cy="3155738"/>
                </a:xfrm>
                <a:custGeom>
                  <a:avLst/>
                  <a:gdLst>
                    <a:gd name="connsiteX0" fmla="*/ 1501137 w 1528948"/>
                    <a:gd name="connsiteY0" fmla="*/ 2970919 h 3155738"/>
                    <a:gd name="connsiteX1" fmla="*/ 1528868 w 1528948"/>
                    <a:gd name="connsiteY1" fmla="*/ 3051418 h 3155738"/>
                    <a:gd name="connsiteX2" fmla="*/ 1473194 w 1528948"/>
                    <a:gd name="connsiteY2" fmla="*/ 3155718 h 3155738"/>
                    <a:gd name="connsiteX3" fmla="*/ 1458258 w 1528948"/>
                    <a:gd name="connsiteY3" fmla="*/ 3018904 h 3155738"/>
                    <a:gd name="connsiteX4" fmla="*/ 871498 w 1528948"/>
                    <a:gd name="connsiteY4" fmla="*/ 2375223 h 3155738"/>
                    <a:gd name="connsiteX5" fmla="*/ 741810 w 1528948"/>
                    <a:gd name="connsiteY5" fmla="*/ 2081254 h 3155738"/>
                    <a:gd name="connsiteX6" fmla="*/ 540849 w 1528948"/>
                    <a:gd name="connsiteY6" fmla="*/ 1664080 h 3155738"/>
                    <a:gd name="connsiteX7" fmla="*/ 274286 w 1528948"/>
                    <a:gd name="connsiteY7" fmla="*/ 1261604 h 3155738"/>
                    <a:gd name="connsiteX8" fmla="*/ 113252 w 1528948"/>
                    <a:gd name="connsiteY8" fmla="*/ 860672 h 3155738"/>
                    <a:gd name="connsiteX9" fmla="*/ -6 w 1528948"/>
                    <a:gd name="connsiteY9" fmla="*/ 704052 h 3155738"/>
                    <a:gd name="connsiteX10" fmla="*/ 82287 w 1528948"/>
                    <a:gd name="connsiteY10" fmla="*/ 795657 h 3155738"/>
                    <a:gd name="connsiteX11" fmla="*/ 204799 w 1528948"/>
                    <a:gd name="connsiteY11" fmla="*/ 985295 h 3155738"/>
                    <a:gd name="connsiteX12" fmla="*/ 280296 w 1528948"/>
                    <a:gd name="connsiteY12" fmla="*/ 1215811 h 3155738"/>
                    <a:gd name="connsiteX13" fmla="*/ 378847 w 1528948"/>
                    <a:gd name="connsiteY13" fmla="*/ 1435963 h 3155738"/>
                    <a:gd name="connsiteX14" fmla="*/ 310638 w 1528948"/>
                    <a:gd name="connsiteY14" fmla="*/ 1181446 h 3155738"/>
                    <a:gd name="connsiteX15" fmla="*/ 286392 w 1528948"/>
                    <a:gd name="connsiteY15" fmla="*/ 928869 h 3155738"/>
                    <a:gd name="connsiteX16" fmla="*/ 228374 w 1528948"/>
                    <a:gd name="connsiteY16" fmla="*/ 711548 h 3155738"/>
                    <a:gd name="connsiteX17" fmla="*/ 55651 w 1528948"/>
                    <a:gd name="connsiteY17" fmla="*/ 508310 h 3155738"/>
                    <a:gd name="connsiteX18" fmla="*/ 278367 w 1528948"/>
                    <a:gd name="connsiteY18" fmla="*/ 780504 h 3155738"/>
                    <a:gd name="connsiteX19" fmla="*/ 303704 w 1528948"/>
                    <a:gd name="connsiteY19" fmla="*/ 933254 h 3155738"/>
                    <a:gd name="connsiteX20" fmla="*/ 315291 w 1528948"/>
                    <a:gd name="connsiteY20" fmla="*/ 1065209 h 3155738"/>
                    <a:gd name="connsiteX21" fmla="*/ 318452 w 1528948"/>
                    <a:gd name="connsiteY21" fmla="*/ 894050 h 3155738"/>
                    <a:gd name="connsiteX22" fmla="*/ 339316 w 1528948"/>
                    <a:gd name="connsiteY22" fmla="*/ 680716 h 3155738"/>
                    <a:gd name="connsiteX23" fmla="*/ 405894 w 1528948"/>
                    <a:gd name="connsiteY23" fmla="*/ 493206 h 3155738"/>
                    <a:gd name="connsiteX24" fmla="*/ 396640 w 1528948"/>
                    <a:gd name="connsiteY24" fmla="*/ 258881 h 3155738"/>
                    <a:gd name="connsiteX25" fmla="*/ 455481 w 1528948"/>
                    <a:gd name="connsiteY25" fmla="*/ 206100 h 3155738"/>
                    <a:gd name="connsiteX26" fmla="*/ 412236 w 1528948"/>
                    <a:gd name="connsiteY26" fmla="*/ 263708 h 3155738"/>
                    <a:gd name="connsiteX27" fmla="*/ 393158 w 1528948"/>
                    <a:gd name="connsiteY27" fmla="*/ 323934 h 3155738"/>
                    <a:gd name="connsiteX28" fmla="*/ 415198 w 1528948"/>
                    <a:gd name="connsiteY28" fmla="*/ 462045 h 3155738"/>
                    <a:gd name="connsiteX29" fmla="*/ 418515 w 1528948"/>
                    <a:gd name="connsiteY29" fmla="*/ 589496 h 3155738"/>
                    <a:gd name="connsiteX30" fmla="*/ 350579 w 1528948"/>
                    <a:gd name="connsiteY30" fmla="*/ 706565 h 3155738"/>
                    <a:gd name="connsiteX31" fmla="*/ 337699 w 1528948"/>
                    <a:gd name="connsiteY31" fmla="*/ 842617 h 3155738"/>
                    <a:gd name="connsiteX32" fmla="*/ 332430 w 1528948"/>
                    <a:gd name="connsiteY32" fmla="*/ 1060780 h 3155738"/>
                    <a:gd name="connsiteX33" fmla="*/ 332714 w 1528948"/>
                    <a:gd name="connsiteY33" fmla="*/ 1142560 h 3155738"/>
                    <a:gd name="connsiteX34" fmla="*/ 341869 w 1528948"/>
                    <a:gd name="connsiteY34" fmla="*/ 1215417 h 3155738"/>
                    <a:gd name="connsiteX35" fmla="*/ 376341 w 1528948"/>
                    <a:gd name="connsiteY35" fmla="*/ 1328200 h 3155738"/>
                    <a:gd name="connsiteX36" fmla="*/ 423281 w 1528948"/>
                    <a:gd name="connsiteY36" fmla="*/ 1439984 h 3155738"/>
                    <a:gd name="connsiteX37" fmla="*/ 511696 w 1528948"/>
                    <a:gd name="connsiteY37" fmla="*/ 1558765 h 3155738"/>
                    <a:gd name="connsiteX38" fmla="*/ 665871 w 1528948"/>
                    <a:gd name="connsiteY38" fmla="*/ 1760141 h 3155738"/>
                    <a:gd name="connsiteX39" fmla="*/ 697478 w 1528948"/>
                    <a:gd name="connsiteY39" fmla="*/ 1836057 h 3155738"/>
                    <a:gd name="connsiteX40" fmla="*/ 666397 w 1528948"/>
                    <a:gd name="connsiteY40" fmla="*/ 1698065 h 3155738"/>
                    <a:gd name="connsiteX41" fmla="*/ 654640 w 1528948"/>
                    <a:gd name="connsiteY41" fmla="*/ 1557301 h 3155738"/>
                    <a:gd name="connsiteX42" fmla="*/ 631790 w 1528948"/>
                    <a:gd name="connsiteY42" fmla="*/ 1399483 h 3155738"/>
                    <a:gd name="connsiteX43" fmla="*/ 573454 w 1528948"/>
                    <a:gd name="connsiteY43" fmla="*/ 1277367 h 3155738"/>
                    <a:gd name="connsiteX44" fmla="*/ 501819 w 1528948"/>
                    <a:gd name="connsiteY44" fmla="*/ 1023731 h 3155738"/>
                    <a:gd name="connsiteX45" fmla="*/ 531800 w 1528948"/>
                    <a:gd name="connsiteY45" fmla="*/ 858926 h 3155738"/>
                    <a:gd name="connsiteX46" fmla="*/ 676375 w 1528948"/>
                    <a:gd name="connsiteY46" fmla="*/ 607062 h 3155738"/>
                    <a:gd name="connsiteX47" fmla="*/ 652484 w 1528948"/>
                    <a:gd name="connsiteY47" fmla="*/ 283598 h 3155738"/>
                    <a:gd name="connsiteX48" fmla="*/ 630066 w 1528948"/>
                    <a:gd name="connsiteY48" fmla="*/ 103551 h 3155738"/>
                    <a:gd name="connsiteX49" fmla="*/ 677498 w 1528948"/>
                    <a:gd name="connsiteY49" fmla="*/ 330245 h 3155738"/>
                    <a:gd name="connsiteX50" fmla="*/ 670706 w 1528948"/>
                    <a:gd name="connsiteY50" fmla="*/ 670475 h 3155738"/>
                    <a:gd name="connsiteX51" fmla="*/ 525231 w 1528948"/>
                    <a:gd name="connsiteY51" fmla="*/ 942491 h 3155738"/>
                    <a:gd name="connsiteX52" fmla="*/ 556767 w 1528948"/>
                    <a:gd name="connsiteY52" fmla="*/ 1171066 h 3155738"/>
                    <a:gd name="connsiteX53" fmla="*/ 603236 w 1528948"/>
                    <a:gd name="connsiteY53" fmla="*/ 1280762 h 3155738"/>
                    <a:gd name="connsiteX54" fmla="*/ 636387 w 1528948"/>
                    <a:gd name="connsiteY54" fmla="*/ 1347430 h 3155738"/>
                    <a:gd name="connsiteX55" fmla="*/ 579651 w 1528948"/>
                    <a:gd name="connsiteY55" fmla="*/ 1151893 h 3155738"/>
                    <a:gd name="connsiteX56" fmla="*/ 577895 w 1528948"/>
                    <a:gd name="connsiteY56" fmla="*/ 926693 h 3155738"/>
                    <a:gd name="connsiteX57" fmla="*/ 743115 w 1528948"/>
                    <a:gd name="connsiteY57" fmla="*/ 718170 h 3155738"/>
                    <a:gd name="connsiteX58" fmla="*/ 764896 w 1528948"/>
                    <a:gd name="connsiteY58" fmla="*/ 194884 h 3155738"/>
                    <a:gd name="connsiteX59" fmla="*/ 798043 w 1528948"/>
                    <a:gd name="connsiteY59" fmla="*/ 60237 h 3155738"/>
                    <a:gd name="connsiteX60" fmla="*/ 776160 w 1528948"/>
                    <a:gd name="connsiteY60" fmla="*/ 220736 h 3155738"/>
                    <a:gd name="connsiteX61" fmla="*/ 827721 w 1528948"/>
                    <a:gd name="connsiteY61" fmla="*/ 594588 h 3155738"/>
                    <a:gd name="connsiteX62" fmla="*/ 761707 w 1528948"/>
                    <a:gd name="connsiteY62" fmla="*/ 744349 h 3155738"/>
                    <a:gd name="connsiteX63" fmla="*/ 890495 w 1528948"/>
                    <a:gd name="connsiteY63" fmla="*/ 567340 h 3155738"/>
                    <a:gd name="connsiteX64" fmla="*/ 829104 w 1528948"/>
                    <a:gd name="connsiteY64" fmla="*/ 286724 h 3155738"/>
                    <a:gd name="connsiteX65" fmla="*/ 996690 w 1528948"/>
                    <a:gd name="connsiteY65" fmla="*/ 158 h 3155738"/>
                    <a:gd name="connsiteX66" fmla="*/ 970848 w 1528948"/>
                    <a:gd name="connsiteY66" fmla="*/ 22307 h 3155738"/>
                    <a:gd name="connsiteX67" fmla="*/ 854759 w 1528948"/>
                    <a:gd name="connsiteY67" fmla="*/ 344256 h 3155738"/>
                    <a:gd name="connsiteX68" fmla="*/ 912081 w 1528948"/>
                    <a:gd name="connsiteY68" fmla="*/ 614857 h 3155738"/>
                    <a:gd name="connsiteX69" fmla="*/ 830735 w 1528948"/>
                    <a:gd name="connsiteY69" fmla="*/ 728749 h 3155738"/>
                    <a:gd name="connsiteX70" fmla="*/ 711132 w 1528948"/>
                    <a:gd name="connsiteY70" fmla="*/ 801622 h 3155738"/>
                    <a:gd name="connsiteX71" fmla="*/ 634889 w 1528948"/>
                    <a:gd name="connsiteY71" fmla="*/ 889862 h 3155738"/>
                    <a:gd name="connsiteX72" fmla="*/ 593041 w 1528948"/>
                    <a:gd name="connsiteY72" fmla="*/ 1042235 h 3155738"/>
                    <a:gd name="connsiteX73" fmla="*/ 633277 w 1528948"/>
                    <a:gd name="connsiteY73" fmla="*/ 1253084 h 3155738"/>
                    <a:gd name="connsiteX74" fmla="*/ 686323 w 1528948"/>
                    <a:gd name="connsiteY74" fmla="*/ 1480541 h 3155738"/>
                    <a:gd name="connsiteX75" fmla="*/ 808241 w 1528948"/>
                    <a:gd name="connsiteY75" fmla="*/ 2086235 h 3155738"/>
                    <a:gd name="connsiteX76" fmla="*/ 958200 w 1528948"/>
                    <a:gd name="connsiteY76" fmla="*/ 2381619 h 3155738"/>
                    <a:gd name="connsiteX77" fmla="*/ 1474647 w 1528948"/>
                    <a:gd name="connsiteY77" fmla="*/ 2916120 h 3155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1528948" h="3155738">
                      <a:moveTo>
                        <a:pt x="1501137" y="2970919"/>
                      </a:moveTo>
                      <a:cubicBezTo>
                        <a:pt x="1501137" y="2970919"/>
                        <a:pt x="1530609" y="3031611"/>
                        <a:pt x="1528868" y="3051418"/>
                      </a:cubicBezTo>
                      <a:cubicBezTo>
                        <a:pt x="1520510" y="3146505"/>
                        <a:pt x="1473194" y="3155718"/>
                        <a:pt x="1473194" y="3155718"/>
                      </a:cubicBezTo>
                      <a:cubicBezTo>
                        <a:pt x="1473194" y="3155718"/>
                        <a:pt x="1447113" y="3059691"/>
                        <a:pt x="1458258" y="3018904"/>
                      </a:cubicBezTo>
                      <a:cubicBezTo>
                        <a:pt x="1396120" y="2895075"/>
                        <a:pt x="932576" y="2500161"/>
                        <a:pt x="871498" y="2375223"/>
                      </a:cubicBezTo>
                      <a:cubicBezTo>
                        <a:pt x="861176" y="2353550"/>
                        <a:pt x="784458" y="2238389"/>
                        <a:pt x="741810" y="2081254"/>
                      </a:cubicBezTo>
                      <a:cubicBezTo>
                        <a:pt x="699162" y="1924120"/>
                        <a:pt x="631273" y="1775705"/>
                        <a:pt x="540849" y="1664080"/>
                      </a:cubicBezTo>
                      <a:cubicBezTo>
                        <a:pt x="450424" y="1552455"/>
                        <a:pt x="347796" y="1491713"/>
                        <a:pt x="274286" y="1261604"/>
                      </a:cubicBezTo>
                      <a:cubicBezTo>
                        <a:pt x="200504" y="1030643"/>
                        <a:pt x="187920" y="958668"/>
                        <a:pt x="113252" y="860672"/>
                      </a:cubicBezTo>
                      <a:cubicBezTo>
                        <a:pt x="38585" y="762675"/>
                        <a:pt x="-6" y="704052"/>
                        <a:pt x="-6" y="704052"/>
                      </a:cubicBezTo>
                      <a:cubicBezTo>
                        <a:pt x="-6" y="704052"/>
                        <a:pt x="61983" y="769922"/>
                        <a:pt x="82287" y="795657"/>
                      </a:cubicBezTo>
                      <a:cubicBezTo>
                        <a:pt x="102591" y="821393"/>
                        <a:pt x="179271" y="912231"/>
                        <a:pt x="204799" y="985295"/>
                      </a:cubicBezTo>
                      <a:cubicBezTo>
                        <a:pt x="230327" y="1058360"/>
                        <a:pt x="263250" y="1180387"/>
                        <a:pt x="280296" y="1215811"/>
                      </a:cubicBezTo>
                      <a:cubicBezTo>
                        <a:pt x="297343" y="1251234"/>
                        <a:pt x="317923" y="1331543"/>
                        <a:pt x="378847" y="1435963"/>
                      </a:cubicBezTo>
                      <a:cubicBezTo>
                        <a:pt x="341487" y="1323388"/>
                        <a:pt x="319010" y="1216751"/>
                        <a:pt x="310638" y="1181446"/>
                      </a:cubicBezTo>
                      <a:cubicBezTo>
                        <a:pt x="297453" y="1122903"/>
                        <a:pt x="280987" y="961234"/>
                        <a:pt x="286392" y="928869"/>
                      </a:cubicBezTo>
                      <a:cubicBezTo>
                        <a:pt x="291797" y="896504"/>
                        <a:pt x="277292" y="791847"/>
                        <a:pt x="228374" y="711548"/>
                      </a:cubicBezTo>
                      <a:cubicBezTo>
                        <a:pt x="179457" y="631248"/>
                        <a:pt x="143256" y="607395"/>
                        <a:pt x="55651" y="508310"/>
                      </a:cubicBezTo>
                      <a:cubicBezTo>
                        <a:pt x="144451" y="560466"/>
                        <a:pt x="240331" y="668790"/>
                        <a:pt x="278367" y="780504"/>
                      </a:cubicBezTo>
                      <a:cubicBezTo>
                        <a:pt x="284790" y="800970"/>
                        <a:pt x="306716" y="866109"/>
                        <a:pt x="303704" y="933254"/>
                      </a:cubicBezTo>
                      <a:cubicBezTo>
                        <a:pt x="300692" y="1000399"/>
                        <a:pt x="317514" y="1091190"/>
                        <a:pt x="315291" y="1065209"/>
                      </a:cubicBezTo>
                      <a:cubicBezTo>
                        <a:pt x="313068" y="1039228"/>
                        <a:pt x="311540" y="959987"/>
                        <a:pt x="318452" y="894050"/>
                      </a:cubicBezTo>
                      <a:cubicBezTo>
                        <a:pt x="325363" y="828112"/>
                        <a:pt x="307599" y="733144"/>
                        <a:pt x="339316" y="680716"/>
                      </a:cubicBezTo>
                      <a:cubicBezTo>
                        <a:pt x="371033" y="628289"/>
                        <a:pt x="425032" y="570121"/>
                        <a:pt x="405894" y="493206"/>
                      </a:cubicBezTo>
                      <a:cubicBezTo>
                        <a:pt x="382360" y="424606"/>
                        <a:pt x="353838" y="293532"/>
                        <a:pt x="396640" y="258881"/>
                      </a:cubicBezTo>
                      <a:cubicBezTo>
                        <a:pt x="422952" y="238822"/>
                        <a:pt x="455481" y="206100"/>
                        <a:pt x="455481" y="206100"/>
                      </a:cubicBezTo>
                      <a:cubicBezTo>
                        <a:pt x="455481" y="206100"/>
                        <a:pt x="420637" y="252693"/>
                        <a:pt x="412236" y="263708"/>
                      </a:cubicBezTo>
                      <a:cubicBezTo>
                        <a:pt x="403835" y="274723"/>
                        <a:pt x="398732" y="300373"/>
                        <a:pt x="393158" y="323934"/>
                      </a:cubicBezTo>
                      <a:cubicBezTo>
                        <a:pt x="387583" y="347494"/>
                        <a:pt x="404405" y="438281"/>
                        <a:pt x="415198" y="462045"/>
                      </a:cubicBezTo>
                      <a:cubicBezTo>
                        <a:pt x="425990" y="485809"/>
                        <a:pt x="442906" y="536754"/>
                        <a:pt x="418515" y="589496"/>
                      </a:cubicBezTo>
                      <a:cubicBezTo>
                        <a:pt x="394125" y="642238"/>
                        <a:pt x="351954" y="688512"/>
                        <a:pt x="350579" y="706565"/>
                      </a:cubicBezTo>
                      <a:cubicBezTo>
                        <a:pt x="349204" y="724618"/>
                        <a:pt x="339637" y="786815"/>
                        <a:pt x="337699" y="842617"/>
                      </a:cubicBezTo>
                      <a:cubicBezTo>
                        <a:pt x="335759" y="898420"/>
                        <a:pt x="336761" y="1039748"/>
                        <a:pt x="332430" y="1060780"/>
                      </a:cubicBezTo>
                      <a:cubicBezTo>
                        <a:pt x="328098" y="1081813"/>
                        <a:pt x="331131" y="1127483"/>
                        <a:pt x="332714" y="1142560"/>
                      </a:cubicBezTo>
                      <a:cubicBezTo>
                        <a:pt x="334296" y="1157639"/>
                        <a:pt x="336689" y="1192418"/>
                        <a:pt x="341869" y="1215417"/>
                      </a:cubicBezTo>
                      <a:cubicBezTo>
                        <a:pt x="347049" y="1238416"/>
                        <a:pt x="356769" y="1273518"/>
                        <a:pt x="376341" y="1328200"/>
                      </a:cubicBezTo>
                      <a:cubicBezTo>
                        <a:pt x="395912" y="1382882"/>
                        <a:pt x="408588" y="1415012"/>
                        <a:pt x="423281" y="1439984"/>
                      </a:cubicBezTo>
                      <a:cubicBezTo>
                        <a:pt x="437974" y="1464955"/>
                        <a:pt x="472970" y="1515661"/>
                        <a:pt x="511696" y="1558765"/>
                      </a:cubicBezTo>
                      <a:cubicBezTo>
                        <a:pt x="550423" y="1601869"/>
                        <a:pt x="645997" y="1712177"/>
                        <a:pt x="665871" y="1760141"/>
                      </a:cubicBezTo>
                      <a:cubicBezTo>
                        <a:pt x="685745" y="1808105"/>
                        <a:pt x="697478" y="1836057"/>
                        <a:pt x="697478" y="1836057"/>
                      </a:cubicBezTo>
                      <a:cubicBezTo>
                        <a:pt x="697478" y="1836057"/>
                        <a:pt x="665663" y="1727015"/>
                        <a:pt x="666397" y="1698065"/>
                      </a:cubicBezTo>
                      <a:cubicBezTo>
                        <a:pt x="667130" y="1669114"/>
                        <a:pt x="651421" y="1591309"/>
                        <a:pt x="654640" y="1557301"/>
                      </a:cubicBezTo>
                      <a:cubicBezTo>
                        <a:pt x="657860" y="1523293"/>
                        <a:pt x="641038" y="1432502"/>
                        <a:pt x="631790" y="1399483"/>
                      </a:cubicBezTo>
                      <a:cubicBezTo>
                        <a:pt x="622542" y="1366465"/>
                        <a:pt x="604251" y="1333580"/>
                        <a:pt x="573454" y="1277367"/>
                      </a:cubicBezTo>
                      <a:cubicBezTo>
                        <a:pt x="542658" y="1221153"/>
                        <a:pt x="508148" y="1084047"/>
                        <a:pt x="501819" y="1023731"/>
                      </a:cubicBezTo>
                      <a:cubicBezTo>
                        <a:pt x="497496" y="982549"/>
                        <a:pt x="497546" y="905563"/>
                        <a:pt x="531800" y="858926"/>
                      </a:cubicBezTo>
                      <a:cubicBezTo>
                        <a:pt x="567887" y="809800"/>
                        <a:pt x="655243" y="650116"/>
                        <a:pt x="676375" y="607062"/>
                      </a:cubicBezTo>
                      <a:cubicBezTo>
                        <a:pt x="697506" y="564007"/>
                        <a:pt x="678818" y="376358"/>
                        <a:pt x="652484" y="283598"/>
                      </a:cubicBezTo>
                      <a:cubicBezTo>
                        <a:pt x="626150" y="190838"/>
                        <a:pt x="624415" y="78460"/>
                        <a:pt x="630066" y="103551"/>
                      </a:cubicBezTo>
                      <a:cubicBezTo>
                        <a:pt x="635716" y="128641"/>
                        <a:pt x="670434" y="298880"/>
                        <a:pt x="677498" y="330245"/>
                      </a:cubicBezTo>
                      <a:cubicBezTo>
                        <a:pt x="725575" y="497812"/>
                        <a:pt x="718170" y="603657"/>
                        <a:pt x="670706" y="670475"/>
                      </a:cubicBezTo>
                      <a:cubicBezTo>
                        <a:pt x="599814" y="790523"/>
                        <a:pt x="538860" y="890301"/>
                        <a:pt x="525231" y="942491"/>
                      </a:cubicBezTo>
                      <a:cubicBezTo>
                        <a:pt x="511602" y="994681"/>
                        <a:pt x="547688" y="1146867"/>
                        <a:pt x="556767" y="1171066"/>
                      </a:cubicBezTo>
                      <a:cubicBezTo>
                        <a:pt x="565846" y="1195266"/>
                        <a:pt x="593215" y="1252370"/>
                        <a:pt x="603236" y="1280762"/>
                      </a:cubicBezTo>
                      <a:cubicBezTo>
                        <a:pt x="613257" y="1309153"/>
                        <a:pt x="636387" y="1347430"/>
                        <a:pt x="636387" y="1347430"/>
                      </a:cubicBezTo>
                      <a:cubicBezTo>
                        <a:pt x="636387" y="1347430"/>
                        <a:pt x="586885" y="1192067"/>
                        <a:pt x="579651" y="1151893"/>
                      </a:cubicBezTo>
                      <a:cubicBezTo>
                        <a:pt x="572418" y="1111719"/>
                        <a:pt x="549774" y="987038"/>
                        <a:pt x="577895" y="926693"/>
                      </a:cubicBezTo>
                      <a:cubicBezTo>
                        <a:pt x="606015" y="866347"/>
                        <a:pt x="681651" y="791541"/>
                        <a:pt x="743115" y="718170"/>
                      </a:cubicBezTo>
                      <a:cubicBezTo>
                        <a:pt x="902170" y="542171"/>
                        <a:pt x="731281" y="401229"/>
                        <a:pt x="764896" y="194884"/>
                      </a:cubicBezTo>
                      <a:cubicBezTo>
                        <a:pt x="785612" y="85565"/>
                        <a:pt x="798043" y="60237"/>
                        <a:pt x="798043" y="60237"/>
                      </a:cubicBezTo>
                      <a:cubicBezTo>
                        <a:pt x="798043" y="60237"/>
                        <a:pt x="773635" y="201475"/>
                        <a:pt x="776160" y="220736"/>
                      </a:cubicBezTo>
                      <a:cubicBezTo>
                        <a:pt x="767057" y="335054"/>
                        <a:pt x="844817" y="507460"/>
                        <a:pt x="827721" y="594588"/>
                      </a:cubicBezTo>
                      <a:cubicBezTo>
                        <a:pt x="821883" y="649188"/>
                        <a:pt x="726528" y="773329"/>
                        <a:pt x="761707" y="744349"/>
                      </a:cubicBezTo>
                      <a:cubicBezTo>
                        <a:pt x="796886" y="715369"/>
                        <a:pt x="903926" y="683340"/>
                        <a:pt x="890495" y="567340"/>
                      </a:cubicBezTo>
                      <a:cubicBezTo>
                        <a:pt x="877063" y="451340"/>
                        <a:pt x="829426" y="392836"/>
                        <a:pt x="829104" y="286724"/>
                      </a:cubicBezTo>
                      <a:cubicBezTo>
                        <a:pt x="827121" y="109556"/>
                        <a:pt x="900657" y="-5177"/>
                        <a:pt x="996690" y="158"/>
                      </a:cubicBezTo>
                      <a:cubicBezTo>
                        <a:pt x="1064817" y="4713"/>
                        <a:pt x="1003885" y="16000"/>
                        <a:pt x="970848" y="22307"/>
                      </a:cubicBezTo>
                      <a:cubicBezTo>
                        <a:pt x="869734" y="46447"/>
                        <a:pt x="832608" y="243974"/>
                        <a:pt x="854759" y="344256"/>
                      </a:cubicBezTo>
                      <a:cubicBezTo>
                        <a:pt x="871542" y="410721"/>
                        <a:pt x="905242" y="528134"/>
                        <a:pt x="912081" y="614857"/>
                      </a:cubicBezTo>
                      <a:cubicBezTo>
                        <a:pt x="903719" y="650197"/>
                        <a:pt x="899558" y="680030"/>
                        <a:pt x="830735" y="728749"/>
                      </a:cubicBezTo>
                      <a:cubicBezTo>
                        <a:pt x="757943" y="780277"/>
                        <a:pt x="720475" y="794788"/>
                        <a:pt x="711132" y="801622"/>
                      </a:cubicBezTo>
                      <a:cubicBezTo>
                        <a:pt x="701789" y="808455"/>
                        <a:pt x="651219" y="865740"/>
                        <a:pt x="634889" y="889862"/>
                      </a:cubicBezTo>
                      <a:cubicBezTo>
                        <a:pt x="618559" y="913983"/>
                        <a:pt x="602438" y="971234"/>
                        <a:pt x="593041" y="1042235"/>
                      </a:cubicBezTo>
                      <a:cubicBezTo>
                        <a:pt x="583644" y="1113237"/>
                        <a:pt x="612688" y="1145566"/>
                        <a:pt x="633277" y="1253084"/>
                      </a:cubicBezTo>
                      <a:cubicBezTo>
                        <a:pt x="653868" y="1360602"/>
                        <a:pt x="676734" y="1429925"/>
                        <a:pt x="686323" y="1480541"/>
                      </a:cubicBezTo>
                      <a:cubicBezTo>
                        <a:pt x="691107" y="1673574"/>
                        <a:pt x="737116" y="1916045"/>
                        <a:pt x="808241" y="2086235"/>
                      </a:cubicBezTo>
                      <a:cubicBezTo>
                        <a:pt x="846103" y="2173812"/>
                        <a:pt x="895868" y="2298143"/>
                        <a:pt x="958200" y="2381619"/>
                      </a:cubicBezTo>
                      <a:cubicBezTo>
                        <a:pt x="1020532" y="2465095"/>
                        <a:pt x="1378601" y="2803722"/>
                        <a:pt x="1474647" y="2916120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D3DDE240-F757-9319-DAA3-6C55698EDDEF}"/>
                    </a:ext>
                  </a:extLst>
                </p:cNvPr>
                <p:cNvSpPr/>
                <p:nvPr/>
              </p:nvSpPr>
              <p:spPr>
                <a:xfrm>
                  <a:off x="7888905" y="1050790"/>
                  <a:ext cx="1610431" cy="3929110"/>
                </a:xfrm>
                <a:custGeom>
                  <a:avLst/>
                  <a:gdLst>
                    <a:gd name="connsiteX0" fmla="*/ 1137502 w 1610431"/>
                    <a:gd name="connsiteY0" fmla="*/ 449251 h 3929110"/>
                    <a:gd name="connsiteX1" fmla="*/ 983951 w 1610431"/>
                    <a:gd name="connsiteY1" fmla="*/ 587372 h 3929110"/>
                    <a:gd name="connsiteX2" fmla="*/ 789086 w 1610431"/>
                    <a:gd name="connsiteY2" fmla="*/ 1162057 h 3929110"/>
                    <a:gd name="connsiteX3" fmla="*/ 703518 w 1610431"/>
                    <a:gd name="connsiteY3" fmla="*/ 1485580 h 3929110"/>
                    <a:gd name="connsiteX4" fmla="*/ 753651 w 1610431"/>
                    <a:gd name="connsiteY4" fmla="*/ 1748203 h 3929110"/>
                    <a:gd name="connsiteX5" fmla="*/ 816212 w 1610431"/>
                    <a:gd name="connsiteY5" fmla="*/ 1981826 h 3929110"/>
                    <a:gd name="connsiteX6" fmla="*/ 1007503 w 1610431"/>
                    <a:gd name="connsiteY6" fmla="*/ 2476548 h 3929110"/>
                    <a:gd name="connsiteX7" fmla="*/ 1065888 w 1610431"/>
                    <a:gd name="connsiteY7" fmla="*/ 3376567 h 3929110"/>
                    <a:gd name="connsiteX8" fmla="*/ 1137651 w 1610431"/>
                    <a:gd name="connsiteY8" fmla="*/ 3838627 h 3929110"/>
                    <a:gd name="connsiteX9" fmla="*/ 1153167 w 1610431"/>
                    <a:gd name="connsiteY9" fmla="*/ 3923305 h 3929110"/>
                    <a:gd name="connsiteX10" fmla="*/ 1077496 w 1610431"/>
                    <a:gd name="connsiteY10" fmla="*/ 3929090 h 3929110"/>
                    <a:gd name="connsiteX11" fmla="*/ 966276 w 1610431"/>
                    <a:gd name="connsiteY11" fmla="*/ 3852386 h 3929110"/>
                    <a:gd name="connsiteX12" fmla="*/ 980025 w 1610431"/>
                    <a:gd name="connsiteY12" fmla="*/ 2923604 h 3929110"/>
                    <a:gd name="connsiteX13" fmla="*/ 774283 w 1610431"/>
                    <a:gd name="connsiteY13" fmla="*/ 2018914 h 3929110"/>
                    <a:gd name="connsiteX14" fmla="*/ 577875 w 1610431"/>
                    <a:gd name="connsiteY14" fmla="*/ 1728063 h 3929110"/>
                    <a:gd name="connsiteX15" fmla="*/ 417722 w 1610431"/>
                    <a:gd name="connsiteY15" fmla="*/ 1492361 h 3929110"/>
                    <a:gd name="connsiteX16" fmla="*/ 174736 w 1610431"/>
                    <a:gd name="connsiteY16" fmla="*/ 878720 h 3929110"/>
                    <a:gd name="connsiteX17" fmla="*/ -6 w 1610431"/>
                    <a:gd name="connsiteY17" fmla="*/ 673701 h 3929110"/>
                    <a:gd name="connsiteX18" fmla="*/ 253165 w 1610431"/>
                    <a:gd name="connsiteY18" fmla="*/ 937403 h 3929110"/>
                    <a:gd name="connsiteX19" fmla="*/ 348016 w 1610431"/>
                    <a:gd name="connsiteY19" fmla="*/ 1242763 h 3929110"/>
                    <a:gd name="connsiteX20" fmla="*/ 383016 w 1610431"/>
                    <a:gd name="connsiteY20" fmla="*/ 1336253 h 3929110"/>
                    <a:gd name="connsiteX21" fmla="*/ 354725 w 1610431"/>
                    <a:gd name="connsiteY21" fmla="*/ 1187443 h 3929110"/>
                    <a:gd name="connsiteX22" fmla="*/ 366251 w 1610431"/>
                    <a:gd name="connsiteY22" fmla="*/ 857249 h 3929110"/>
                    <a:gd name="connsiteX23" fmla="*/ 321174 w 1610431"/>
                    <a:gd name="connsiteY23" fmla="*/ 503558 h 3929110"/>
                    <a:gd name="connsiteX24" fmla="*/ 426623 w 1610431"/>
                    <a:gd name="connsiteY24" fmla="*/ 712130 h 3929110"/>
                    <a:gd name="connsiteX25" fmla="*/ 365047 w 1610431"/>
                    <a:gd name="connsiteY25" fmla="*/ 1102343 h 3929110"/>
                    <a:gd name="connsiteX26" fmla="*/ 441668 w 1610431"/>
                    <a:gd name="connsiteY26" fmla="*/ 1440475 h 3929110"/>
                    <a:gd name="connsiteX27" fmla="*/ 747721 w 1610431"/>
                    <a:gd name="connsiteY27" fmla="*/ 1885313 h 3929110"/>
                    <a:gd name="connsiteX28" fmla="*/ 699393 w 1610431"/>
                    <a:gd name="connsiteY28" fmla="*/ 1695982 h 3929110"/>
                    <a:gd name="connsiteX29" fmla="*/ 682397 w 1610431"/>
                    <a:gd name="connsiteY29" fmla="*/ 1318665 h 3929110"/>
                    <a:gd name="connsiteX30" fmla="*/ 599557 w 1610431"/>
                    <a:gd name="connsiteY30" fmla="*/ 843847 h 3929110"/>
                    <a:gd name="connsiteX31" fmla="*/ 427141 w 1610431"/>
                    <a:gd name="connsiteY31" fmla="*/ 355124 h 3929110"/>
                    <a:gd name="connsiteX32" fmla="*/ 600596 w 1610431"/>
                    <a:gd name="connsiteY32" fmla="*/ 658970 h 3929110"/>
                    <a:gd name="connsiteX33" fmla="*/ 679624 w 1610431"/>
                    <a:gd name="connsiteY33" fmla="*/ 1036039 h 3929110"/>
                    <a:gd name="connsiteX34" fmla="*/ 670252 w 1610431"/>
                    <a:gd name="connsiteY34" fmla="*/ 789995 h 3929110"/>
                    <a:gd name="connsiteX35" fmla="*/ 724088 w 1610431"/>
                    <a:gd name="connsiteY35" fmla="*/ 463611 h 3929110"/>
                    <a:gd name="connsiteX36" fmla="*/ 573684 w 1610431"/>
                    <a:gd name="connsiteY36" fmla="*/ 28493 h 3929110"/>
                    <a:gd name="connsiteX37" fmla="*/ 715230 w 1610431"/>
                    <a:gd name="connsiteY37" fmla="*/ 654239 h 3929110"/>
                    <a:gd name="connsiteX38" fmla="*/ 703874 w 1610431"/>
                    <a:gd name="connsiteY38" fmla="*/ 1188779 h 3929110"/>
                    <a:gd name="connsiteX39" fmla="*/ 720815 w 1610431"/>
                    <a:gd name="connsiteY39" fmla="*/ 1254831 h 3929110"/>
                    <a:gd name="connsiteX40" fmla="*/ 772156 w 1610431"/>
                    <a:gd name="connsiteY40" fmla="*/ 1095994 h 3929110"/>
                    <a:gd name="connsiteX41" fmla="*/ 835021 w 1610431"/>
                    <a:gd name="connsiteY41" fmla="*/ 783329 h 3929110"/>
                    <a:gd name="connsiteX42" fmla="*/ 1097050 w 1610431"/>
                    <a:gd name="connsiteY42" fmla="*/ 415484 h 3929110"/>
                    <a:gd name="connsiteX43" fmla="*/ 1197531 w 1610431"/>
                    <a:gd name="connsiteY43" fmla="*/ 321726 h 3929110"/>
                    <a:gd name="connsiteX44" fmla="*/ 1282195 w 1610431"/>
                    <a:gd name="connsiteY44" fmla="*/ 137928 h 3929110"/>
                    <a:gd name="connsiteX45" fmla="*/ 1417594 w 1610431"/>
                    <a:gd name="connsiteY45" fmla="*/ 6022 h 3929110"/>
                    <a:gd name="connsiteX46" fmla="*/ 1418841 w 1610431"/>
                    <a:gd name="connsiteY46" fmla="*/ 10436 h 3929110"/>
                    <a:gd name="connsiteX47" fmla="*/ 1247623 w 1610431"/>
                    <a:gd name="connsiteY47" fmla="*/ 246662 h 3929110"/>
                    <a:gd name="connsiteX48" fmla="*/ 1097684 w 1610431"/>
                    <a:gd name="connsiteY48" fmla="*/ 439636 h 3929110"/>
                    <a:gd name="connsiteX49" fmla="*/ 1426433 w 1610431"/>
                    <a:gd name="connsiteY49" fmla="*/ 298545 h 3929110"/>
                    <a:gd name="connsiteX50" fmla="*/ 1554805 w 1610431"/>
                    <a:gd name="connsiteY50" fmla="*/ 208957 h 3929110"/>
                    <a:gd name="connsiteX51" fmla="*/ 1610425 w 1610431"/>
                    <a:gd name="connsiteY51" fmla="*/ 149968 h 3929110"/>
                    <a:gd name="connsiteX52" fmla="*/ 1527199 w 1610431"/>
                    <a:gd name="connsiteY52" fmla="*/ 260237 h 3929110"/>
                    <a:gd name="connsiteX53" fmla="*/ 1137501 w 1610431"/>
                    <a:gd name="connsiteY53" fmla="*/ 449241 h 3929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1610431" h="3929110">
                      <a:moveTo>
                        <a:pt x="1137502" y="449251"/>
                      </a:moveTo>
                      <a:cubicBezTo>
                        <a:pt x="1137502" y="449251"/>
                        <a:pt x="1035547" y="514591"/>
                        <a:pt x="983951" y="587372"/>
                      </a:cubicBezTo>
                      <a:cubicBezTo>
                        <a:pt x="848917" y="786562"/>
                        <a:pt x="843088" y="841889"/>
                        <a:pt x="789086" y="1162057"/>
                      </a:cubicBezTo>
                      <a:cubicBezTo>
                        <a:pt x="771035" y="1269060"/>
                        <a:pt x="714964" y="1298446"/>
                        <a:pt x="703518" y="1485580"/>
                      </a:cubicBezTo>
                      <a:cubicBezTo>
                        <a:pt x="708247" y="1593553"/>
                        <a:pt x="728378" y="1629749"/>
                        <a:pt x="753651" y="1748203"/>
                      </a:cubicBezTo>
                      <a:cubicBezTo>
                        <a:pt x="785469" y="1897330"/>
                        <a:pt x="805257" y="1938673"/>
                        <a:pt x="816212" y="1981826"/>
                      </a:cubicBezTo>
                      <a:cubicBezTo>
                        <a:pt x="899696" y="2184272"/>
                        <a:pt x="932677" y="2256000"/>
                        <a:pt x="1007503" y="2476548"/>
                      </a:cubicBezTo>
                      <a:cubicBezTo>
                        <a:pt x="1074745" y="2769022"/>
                        <a:pt x="1079668" y="3060774"/>
                        <a:pt x="1065888" y="3376567"/>
                      </a:cubicBezTo>
                      <a:cubicBezTo>
                        <a:pt x="1059023" y="3517370"/>
                        <a:pt x="1137486" y="3713452"/>
                        <a:pt x="1137651" y="3838627"/>
                      </a:cubicBezTo>
                      <a:cubicBezTo>
                        <a:pt x="1137720" y="3891221"/>
                        <a:pt x="1153167" y="3923305"/>
                        <a:pt x="1153167" y="3923305"/>
                      </a:cubicBezTo>
                      <a:lnTo>
                        <a:pt x="1077496" y="3929090"/>
                      </a:lnTo>
                      <a:cubicBezTo>
                        <a:pt x="1077496" y="3929090"/>
                        <a:pt x="996414" y="3893221"/>
                        <a:pt x="966276" y="3852386"/>
                      </a:cubicBezTo>
                      <a:cubicBezTo>
                        <a:pt x="935916" y="3570878"/>
                        <a:pt x="958781" y="3304544"/>
                        <a:pt x="980025" y="2923604"/>
                      </a:cubicBezTo>
                      <a:cubicBezTo>
                        <a:pt x="999589" y="2572774"/>
                        <a:pt x="798849" y="2105864"/>
                        <a:pt x="774283" y="2018914"/>
                      </a:cubicBezTo>
                      <a:cubicBezTo>
                        <a:pt x="749345" y="1930633"/>
                        <a:pt x="665242" y="1830572"/>
                        <a:pt x="577875" y="1728063"/>
                      </a:cubicBezTo>
                      <a:cubicBezTo>
                        <a:pt x="490509" y="1625553"/>
                        <a:pt x="454185" y="1603185"/>
                        <a:pt x="417722" y="1492361"/>
                      </a:cubicBezTo>
                      <a:cubicBezTo>
                        <a:pt x="302197" y="1286333"/>
                        <a:pt x="300832" y="1012129"/>
                        <a:pt x="174736" y="878720"/>
                      </a:cubicBezTo>
                      <a:cubicBezTo>
                        <a:pt x="145345" y="845862"/>
                        <a:pt x="-6" y="673701"/>
                        <a:pt x="-6" y="673701"/>
                      </a:cubicBezTo>
                      <a:cubicBezTo>
                        <a:pt x="-6" y="673701"/>
                        <a:pt x="242673" y="906354"/>
                        <a:pt x="253165" y="937403"/>
                      </a:cubicBezTo>
                      <a:cubicBezTo>
                        <a:pt x="263656" y="968451"/>
                        <a:pt x="339073" y="1198947"/>
                        <a:pt x="348016" y="1242763"/>
                      </a:cubicBezTo>
                      <a:cubicBezTo>
                        <a:pt x="356960" y="1286580"/>
                        <a:pt x="383016" y="1336253"/>
                        <a:pt x="383016" y="1336253"/>
                      </a:cubicBezTo>
                      <a:cubicBezTo>
                        <a:pt x="383016" y="1336253"/>
                        <a:pt x="362206" y="1213929"/>
                        <a:pt x="354725" y="1187443"/>
                      </a:cubicBezTo>
                      <a:cubicBezTo>
                        <a:pt x="347244" y="1160957"/>
                        <a:pt x="282834" y="957274"/>
                        <a:pt x="366251" y="857249"/>
                      </a:cubicBezTo>
                      <a:cubicBezTo>
                        <a:pt x="469166" y="718049"/>
                        <a:pt x="380221" y="698669"/>
                        <a:pt x="321174" y="503558"/>
                      </a:cubicBezTo>
                      <a:cubicBezTo>
                        <a:pt x="321174" y="503558"/>
                        <a:pt x="418194" y="664047"/>
                        <a:pt x="426623" y="712130"/>
                      </a:cubicBezTo>
                      <a:cubicBezTo>
                        <a:pt x="443819" y="920168"/>
                        <a:pt x="296806" y="856368"/>
                        <a:pt x="365047" y="1102343"/>
                      </a:cubicBezTo>
                      <a:cubicBezTo>
                        <a:pt x="418450" y="1279223"/>
                        <a:pt x="441668" y="1440475"/>
                        <a:pt x="441668" y="1440475"/>
                      </a:cubicBezTo>
                      <a:cubicBezTo>
                        <a:pt x="504044" y="1623610"/>
                        <a:pt x="644430" y="1737383"/>
                        <a:pt x="747721" y="1885313"/>
                      </a:cubicBezTo>
                      <a:cubicBezTo>
                        <a:pt x="741788" y="1846063"/>
                        <a:pt x="700253" y="1747687"/>
                        <a:pt x="699393" y="1695982"/>
                      </a:cubicBezTo>
                      <a:cubicBezTo>
                        <a:pt x="698534" y="1644277"/>
                        <a:pt x="649187" y="1397292"/>
                        <a:pt x="682397" y="1318665"/>
                      </a:cubicBezTo>
                      <a:cubicBezTo>
                        <a:pt x="700711" y="1285938"/>
                        <a:pt x="618505" y="964182"/>
                        <a:pt x="599557" y="843847"/>
                      </a:cubicBezTo>
                      <a:cubicBezTo>
                        <a:pt x="582216" y="604800"/>
                        <a:pt x="543104" y="523601"/>
                        <a:pt x="427141" y="355124"/>
                      </a:cubicBezTo>
                      <a:cubicBezTo>
                        <a:pt x="526711" y="461275"/>
                        <a:pt x="579208" y="530440"/>
                        <a:pt x="600596" y="658970"/>
                      </a:cubicBezTo>
                      <a:cubicBezTo>
                        <a:pt x="616784" y="799457"/>
                        <a:pt x="636443" y="903401"/>
                        <a:pt x="679624" y="1036039"/>
                      </a:cubicBezTo>
                      <a:cubicBezTo>
                        <a:pt x="679624" y="1036039"/>
                        <a:pt x="665951" y="884249"/>
                        <a:pt x="670252" y="789995"/>
                      </a:cubicBezTo>
                      <a:cubicBezTo>
                        <a:pt x="674553" y="695740"/>
                        <a:pt x="692010" y="669353"/>
                        <a:pt x="724088" y="463611"/>
                      </a:cubicBezTo>
                      <a:cubicBezTo>
                        <a:pt x="751701" y="290453"/>
                        <a:pt x="708104" y="192813"/>
                        <a:pt x="573684" y="28493"/>
                      </a:cubicBezTo>
                      <a:cubicBezTo>
                        <a:pt x="825469" y="282337"/>
                        <a:pt x="752029" y="398218"/>
                        <a:pt x="715230" y="654239"/>
                      </a:cubicBezTo>
                      <a:cubicBezTo>
                        <a:pt x="674246" y="773030"/>
                        <a:pt x="696465" y="1004753"/>
                        <a:pt x="703874" y="1188779"/>
                      </a:cubicBezTo>
                      <a:lnTo>
                        <a:pt x="720815" y="1254831"/>
                      </a:lnTo>
                      <a:cubicBezTo>
                        <a:pt x="720815" y="1254831"/>
                        <a:pt x="767426" y="1164392"/>
                        <a:pt x="772156" y="1095994"/>
                      </a:cubicBezTo>
                      <a:cubicBezTo>
                        <a:pt x="776886" y="1027596"/>
                        <a:pt x="799504" y="870467"/>
                        <a:pt x="835021" y="783329"/>
                      </a:cubicBezTo>
                      <a:cubicBezTo>
                        <a:pt x="909111" y="625412"/>
                        <a:pt x="961839" y="567026"/>
                        <a:pt x="1097050" y="415484"/>
                      </a:cubicBezTo>
                      <a:cubicBezTo>
                        <a:pt x="1110887" y="404256"/>
                        <a:pt x="1169193" y="364341"/>
                        <a:pt x="1197531" y="321726"/>
                      </a:cubicBezTo>
                      <a:cubicBezTo>
                        <a:pt x="1225869" y="279111"/>
                        <a:pt x="1248054" y="184318"/>
                        <a:pt x="1282195" y="137928"/>
                      </a:cubicBezTo>
                      <a:cubicBezTo>
                        <a:pt x="1316336" y="91537"/>
                        <a:pt x="1409775" y="11763"/>
                        <a:pt x="1417594" y="6022"/>
                      </a:cubicBezTo>
                      <a:cubicBezTo>
                        <a:pt x="1425413" y="282"/>
                        <a:pt x="1429720" y="-5791"/>
                        <a:pt x="1418841" y="10436"/>
                      </a:cubicBezTo>
                      <a:cubicBezTo>
                        <a:pt x="1407963" y="26663"/>
                        <a:pt x="1276642" y="139580"/>
                        <a:pt x="1247623" y="246662"/>
                      </a:cubicBezTo>
                      <a:cubicBezTo>
                        <a:pt x="1218603" y="353744"/>
                        <a:pt x="1097684" y="439636"/>
                        <a:pt x="1097684" y="439636"/>
                      </a:cubicBezTo>
                      <a:cubicBezTo>
                        <a:pt x="1223680" y="331950"/>
                        <a:pt x="1374856" y="341081"/>
                        <a:pt x="1426433" y="298545"/>
                      </a:cubicBezTo>
                      <a:cubicBezTo>
                        <a:pt x="1464315" y="265393"/>
                        <a:pt x="1515894" y="250619"/>
                        <a:pt x="1554805" y="208957"/>
                      </a:cubicBezTo>
                      <a:cubicBezTo>
                        <a:pt x="1593715" y="167295"/>
                        <a:pt x="1610425" y="149968"/>
                        <a:pt x="1610425" y="149968"/>
                      </a:cubicBezTo>
                      <a:cubicBezTo>
                        <a:pt x="1610425" y="149968"/>
                        <a:pt x="1603711" y="192339"/>
                        <a:pt x="1527199" y="260237"/>
                      </a:cubicBezTo>
                      <a:cubicBezTo>
                        <a:pt x="1372876" y="394438"/>
                        <a:pt x="1233013" y="373752"/>
                        <a:pt x="1137501" y="449241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62156E16-8205-BFCF-CA6F-FBFAC44672BA}"/>
                    </a:ext>
                  </a:extLst>
                </p:cNvPr>
                <p:cNvSpPr/>
                <p:nvPr/>
              </p:nvSpPr>
              <p:spPr>
                <a:xfrm>
                  <a:off x="9119450" y="5076561"/>
                  <a:ext cx="30046" cy="366854"/>
                </a:xfrm>
                <a:custGeom>
                  <a:avLst/>
                  <a:gdLst>
                    <a:gd name="connsiteX0" fmla="*/ -6 w 30046"/>
                    <a:gd name="connsiteY0" fmla="*/ -20 h 366854"/>
                    <a:gd name="connsiteX1" fmla="*/ 19436 w 30046"/>
                    <a:gd name="connsiteY1" fmla="*/ 105103 h 366854"/>
                    <a:gd name="connsiteX2" fmla="*/ 30040 w 30046"/>
                    <a:gd name="connsiteY2" fmla="*/ 366835 h 366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46" h="366854">
                      <a:moveTo>
                        <a:pt x="-6" y="-20"/>
                      </a:moveTo>
                      <a:cubicBezTo>
                        <a:pt x="-6" y="-20"/>
                        <a:pt x="17363" y="52176"/>
                        <a:pt x="19436" y="105103"/>
                      </a:cubicBezTo>
                      <a:cubicBezTo>
                        <a:pt x="21159" y="149101"/>
                        <a:pt x="22971" y="302480"/>
                        <a:pt x="30040" y="366835"/>
                      </a:cubicBezTo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287075EE-1CF9-C1AE-45A6-B4D5EBD9EAB7}"/>
                    </a:ext>
                  </a:extLst>
                </p:cNvPr>
                <p:cNvSpPr/>
                <p:nvPr/>
              </p:nvSpPr>
              <p:spPr>
                <a:xfrm>
                  <a:off x="6623193" y="1864973"/>
                  <a:ext cx="4852702" cy="5902108"/>
                </a:xfrm>
                <a:custGeom>
                  <a:avLst/>
                  <a:gdLst>
                    <a:gd name="connsiteX0" fmla="*/ 2698064 w 4852702"/>
                    <a:gd name="connsiteY0" fmla="*/ 3761478 h 5902108"/>
                    <a:gd name="connsiteX1" fmla="*/ 2737800 w 4852702"/>
                    <a:gd name="connsiteY1" fmla="*/ 3306683 h 5902108"/>
                    <a:gd name="connsiteX2" fmla="*/ 2936821 w 4852702"/>
                    <a:gd name="connsiteY2" fmla="*/ 3168691 h 5902108"/>
                    <a:gd name="connsiteX3" fmla="*/ 3364536 w 4852702"/>
                    <a:gd name="connsiteY3" fmla="*/ 3061421 h 5902108"/>
                    <a:gd name="connsiteX4" fmla="*/ 3779879 w 4852702"/>
                    <a:gd name="connsiteY4" fmla="*/ 2681689 h 5902108"/>
                    <a:gd name="connsiteX5" fmla="*/ 4092713 w 4852702"/>
                    <a:gd name="connsiteY5" fmla="*/ 2632346 h 5902108"/>
                    <a:gd name="connsiteX6" fmla="*/ 4375498 w 4852702"/>
                    <a:gd name="connsiteY6" fmla="*/ 2443549 h 5902108"/>
                    <a:gd name="connsiteX7" fmla="*/ 4582289 w 4852702"/>
                    <a:gd name="connsiteY7" fmla="*/ 2224723 h 5902108"/>
                    <a:gd name="connsiteX8" fmla="*/ 4654752 w 4852702"/>
                    <a:gd name="connsiteY8" fmla="*/ 2158216 h 5902108"/>
                    <a:gd name="connsiteX9" fmla="*/ 4778472 w 4852702"/>
                    <a:gd name="connsiteY9" fmla="*/ 1975863 h 5902108"/>
                    <a:gd name="connsiteX10" fmla="*/ 4736054 w 4852702"/>
                    <a:gd name="connsiteY10" fmla="*/ 2031642 h 5902108"/>
                    <a:gd name="connsiteX11" fmla="*/ 4608801 w 4852702"/>
                    <a:gd name="connsiteY11" fmla="*/ 2168942 h 5902108"/>
                    <a:gd name="connsiteX12" fmla="*/ 4534569 w 4852702"/>
                    <a:gd name="connsiteY12" fmla="*/ 2306242 h 5902108"/>
                    <a:gd name="connsiteX13" fmla="*/ 4424993 w 4852702"/>
                    <a:gd name="connsiteY13" fmla="*/ 2383474 h 5902108"/>
                    <a:gd name="connsiteX14" fmla="*/ 4439132 w 4852702"/>
                    <a:gd name="connsiteY14" fmla="*/ 2344858 h 5902108"/>
                    <a:gd name="connsiteX15" fmla="*/ 4474481 w 4852702"/>
                    <a:gd name="connsiteY15" fmla="*/ 2108870 h 5902108"/>
                    <a:gd name="connsiteX16" fmla="*/ 4527503 w 4852702"/>
                    <a:gd name="connsiteY16" fmla="*/ 1954407 h 5902108"/>
                    <a:gd name="connsiteX17" fmla="*/ 4465643 w 4852702"/>
                    <a:gd name="connsiteY17" fmla="*/ 2078840 h 5902108"/>
                    <a:gd name="connsiteX18" fmla="*/ 4423225 w 4852702"/>
                    <a:gd name="connsiteY18" fmla="*/ 2291233 h 5902108"/>
                    <a:gd name="connsiteX19" fmla="*/ 4322477 w 4852702"/>
                    <a:gd name="connsiteY19" fmla="*/ 2443557 h 5902108"/>
                    <a:gd name="connsiteX20" fmla="*/ 4202290 w 4852702"/>
                    <a:gd name="connsiteY20" fmla="*/ 2555113 h 5902108"/>
                    <a:gd name="connsiteX21" fmla="*/ 3940707 w 4852702"/>
                    <a:gd name="connsiteY21" fmla="*/ 2598020 h 5902108"/>
                    <a:gd name="connsiteX22" fmla="*/ 4011404 w 4852702"/>
                    <a:gd name="connsiteY22" fmla="*/ 2537949 h 5902108"/>
                    <a:gd name="connsiteX23" fmla="*/ 4099776 w 4852702"/>
                    <a:gd name="connsiteY23" fmla="*/ 2400650 h 5902108"/>
                    <a:gd name="connsiteX24" fmla="*/ 4184612 w 4852702"/>
                    <a:gd name="connsiteY24" fmla="*/ 2301963 h 5902108"/>
                    <a:gd name="connsiteX25" fmla="*/ 4237635 w 4852702"/>
                    <a:gd name="connsiteY25" fmla="*/ 2162516 h 5902108"/>
                    <a:gd name="connsiteX26" fmla="*/ 4294193 w 4852702"/>
                    <a:gd name="connsiteY26" fmla="*/ 2035935 h 5902108"/>
                    <a:gd name="connsiteX27" fmla="*/ 4347215 w 4852702"/>
                    <a:gd name="connsiteY27" fmla="*/ 1954411 h 5902108"/>
                    <a:gd name="connsiteX28" fmla="*/ 4234096 w 4852702"/>
                    <a:gd name="connsiteY28" fmla="*/ 2121750 h 5902108"/>
                    <a:gd name="connsiteX29" fmla="*/ 4159864 w 4852702"/>
                    <a:gd name="connsiteY29" fmla="*/ 2289089 h 5902108"/>
                    <a:gd name="connsiteX30" fmla="*/ 4099771 w 4852702"/>
                    <a:gd name="connsiteY30" fmla="*/ 2344869 h 5902108"/>
                    <a:gd name="connsiteX31" fmla="*/ 4124086 w 4852702"/>
                    <a:gd name="connsiteY31" fmla="*/ 2205441 h 5902108"/>
                    <a:gd name="connsiteX32" fmla="*/ 4264870 w 4852702"/>
                    <a:gd name="connsiteY32" fmla="*/ 1994820 h 5902108"/>
                    <a:gd name="connsiteX33" fmla="*/ 4357812 w 4852702"/>
                    <a:gd name="connsiteY33" fmla="*/ 1847148 h 5902108"/>
                    <a:gd name="connsiteX34" fmla="*/ 4686550 w 4852702"/>
                    <a:gd name="connsiteY34" fmla="*/ 1641189 h 5902108"/>
                    <a:gd name="connsiteX35" fmla="*/ 4352199 w 4852702"/>
                    <a:gd name="connsiteY35" fmla="*/ 1819940 h 5902108"/>
                    <a:gd name="connsiteX36" fmla="*/ 4257513 w 4852702"/>
                    <a:gd name="connsiteY36" fmla="*/ 1970195 h 5902108"/>
                    <a:gd name="connsiteX37" fmla="*/ 4135109 w 4852702"/>
                    <a:gd name="connsiteY37" fmla="*/ 2061677 h 5902108"/>
                    <a:gd name="connsiteX38" fmla="*/ 4134502 w 4852702"/>
                    <a:gd name="connsiteY38" fmla="*/ 1892883 h 5902108"/>
                    <a:gd name="connsiteX39" fmla="*/ 4181061 w 4852702"/>
                    <a:gd name="connsiteY39" fmla="*/ 1735580 h 5902108"/>
                    <a:gd name="connsiteX40" fmla="*/ 4371946 w 4852702"/>
                    <a:gd name="connsiteY40" fmla="*/ 1589700 h 5902108"/>
                    <a:gd name="connsiteX41" fmla="*/ 4487382 w 4852702"/>
                    <a:gd name="connsiteY41" fmla="*/ 1623692 h 5902108"/>
                    <a:gd name="connsiteX42" fmla="*/ 4584036 w 4852702"/>
                    <a:gd name="connsiteY42" fmla="*/ 1602572 h 5902108"/>
                    <a:gd name="connsiteX43" fmla="*/ 4485060 w 4852702"/>
                    <a:gd name="connsiteY43" fmla="*/ 1611154 h 5902108"/>
                    <a:gd name="connsiteX44" fmla="*/ 4148641 w 4852702"/>
                    <a:gd name="connsiteY44" fmla="*/ 1761667 h 5902108"/>
                    <a:gd name="connsiteX45" fmla="*/ 4110364 w 4852702"/>
                    <a:gd name="connsiteY45" fmla="*/ 1997319 h 5902108"/>
                    <a:gd name="connsiteX46" fmla="*/ 4106829 w 4852702"/>
                    <a:gd name="connsiteY46" fmla="*/ 2168953 h 5902108"/>
                    <a:gd name="connsiteX47" fmla="*/ 4025527 w 4852702"/>
                    <a:gd name="connsiteY47" fmla="*/ 2469306 h 5902108"/>
                    <a:gd name="connsiteX48" fmla="*/ 3816974 w 4852702"/>
                    <a:gd name="connsiteY48" fmla="*/ 2619482 h 5902108"/>
                    <a:gd name="connsiteX49" fmla="*/ 3610184 w 4852702"/>
                    <a:gd name="connsiteY49" fmla="*/ 2756782 h 5902108"/>
                    <a:gd name="connsiteX50" fmla="*/ 3725065 w 4852702"/>
                    <a:gd name="connsiteY50" fmla="*/ 2417808 h 5902108"/>
                    <a:gd name="connsiteX51" fmla="*/ 3742739 w 4852702"/>
                    <a:gd name="connsiteY51" fmla="*/ 2267632 h 5902108"/>
                    <a:gd name="connsiteX52" fmla="*/ 3816971 w 4852702"/>
                    <a:gd name="connsiteY52" fmla="*/ 2059535 h 5902108"/>
                    <a:gd name="connsiteX53" fmla="*/ 3947759 w 4852702"/>
                    <a:gd name="connsiteY53" fmla="*/ 1872886 h 5902108"/>
                    <a:gd name="connsiteX54" fmla="*/ 4071479 w 4852702"/>
                    <a:gd name="connsiteY54" fmla="*/ 1787071 h 5902108"/>
                    <a:gd name="connsiteX55" fmla="*/ 4145711 w 4852702"/>
                    <a:gd name="connsiteY55" fmla="*/ 1628313 h 5902108"/>
                    <a:gd name="connsiteX56" fmla="*/ 4138641 w 4852702"/>
                    <a:gd name="connsiteY56" fmla="*/ 1632604 h 5902108"/>
                    <a:gd name="connsiteX57" fmla="*/ 4066176 w 4852702"/>
                    <a:gd name="connsiteY57" fmla="*/ 1739874 h 5902108"/>
                    <a:gd name="connsiteX58" fmla="*/ 3986642 w 4852702"/>
                    <a:gd name="connsiteY58" fmla="*/ 1814962 h 5902108"/>
                    <a:gd name="connsiteX59" fmla="*/ 3852322 w 4852702"/>
                    <a:gd name="connsiteY59" fmla="*/ 1911504 h 5902108"/>
                    <a:gd name="connsiteX60" fmla="*/ 3915950 w 4852702"/>
                    <a:gd name="connsiteY60" fmla="*/ 1705544 h 5902108"/>
                    <a:gd name="connsiteX61" fmla="*/ 3997251 w 4852702"/>
                    <a:gd name="connsiteY61" fmla="*/ 1465260 h 5902108"/>
                    <a:gd name="connsiteX62" fmla="*/ 3901811 w 4852702"/>
                    <a:gd name="connsiteY62" fmla="*/ 1671219 h 5902108"/>
                    <a:gd name="connsiteX63" fmla="*/ 3795768 w 4852702"/>
                    <a:gd name="connsiteY63" fmla="*/ 2048803 h 5902108"/>
                    <a:gd name="connsiteX64" fmla="*/ 3728606 w 4852702"/>
                    <a:gd name="connsiteY64" fmla="*/ 2229019 h 5902108"/>
                    <a:gd name="connsiteX65" fmla="*/ 3728606 w 4852702"/>
                    <a:gd name="connsiteY65" fmla="*/ 2104586 h 5902108"/>
                    <a:gd name="connsiteX66" fmla="*/ 3816977 w 4852702"/>
                    <a:gd name="connsiteY66" fmla="*/ 1739869 h 5902108"/>
                    <a:gd name="connsiteX67" fmla="*/ 3848791 w 4852702"/>
                    <a:gd name="connsiteY67" fmla="*/ 1628313 h 5902108"/>
                    <a:gd name="connsiteX68" fmla="*/ 3908883 w 4852702"/>
                    <a:gd name="connsiteY68" fmla="*/ 1413773 h 5902108"/>
                    <a:gd name="connsiteX69" fmla="*/ 3958371 w 4852702"/>
                    <a:gd name="connsiteY69" fmla="*/ 1276473 h 5902108"/>
                    <a:gd name="connsiteX70" fmla="*/ 4113902 w 4852702"/>
                    <a:gd name="connsiteY70" fmla="*/ 1117716 h 5902108"/>
                    <a:gd name="connsiteX71" fmla="*/ 4152787 w 4852702"/>
                    <a:gd name="connsiteY71" fmla="*/ 1113425 h 5902108"/>
                    <a:gd name="connsiteX72" fmla="*/ 4334833 w 4852702"/>
                    <a:gd name="connsiteY72" fmla="*/ 1098407 h 5902108"/>
                    <a:gd name="connsiteX73" fmla="*/ 4624694 w 4852702"/>
                    <a:gd name="connsiteY73" fmla="*/ 1051210 h 5902108"/>
                    <a:gd name="connsiteX74" fmla="*/ 4304794 w 4852702"/>
                    <a:gd name="connsiteY74" fmla="*/ 1083390 h 5902108"/>
                    <a:gd name="connsiteX75" fmla="*/ 4147491 w 4852702"/>
                    <a:gd name="connsiteY75" fmla="*/ 1081245 h 5902108"/>
                    <a:gd name="connsiteX76" fmla="*/ 4234095 w 4852702"/>
                    <a:gd name="connsiteY76" fmla="*/ 971827 h 5902108"/>
                    <a:gd name="connsiteX77" fmla="*/ 4432047 w 4852702"/>
                    <a:gd name="connsiteY77" fmla="*/ 780892 h 5902108"/>
                    <a:gd name="connsiteX78" fmla="*/ 4743119 w 4852702"/>
                    <a:gd name="connsiteY78" fmla="*/ 682205 h 5902108"/>
                    <a:gd name="connsiteX79" fmla="*/ 4416142 w 4852702"/>
                    <a:gd name="connsiteY79" fmla="*/ 759438 h 5902108"/>
                    <a:gd name="connsiteX80" fmla="*/ 4120985 w 4852702"/>
                    <a:gd name="connsiteY80" fmla="*/ 1079101 h 5902108"/>
                    <a:gd name="connsiteX81" fmla="*/ 3891223 w 4852702"/>
                    <a:gd name="connsiteY81" fmla="*/ 1362291 h 5902108"/>
                    <a:gd name="connsiteX82" fmla="*/ 3882385 w 4852702"/>
                    <a:gd name="connsiteY82" fmla="*/ 1214262 h 5902108"/>
                    <a:gd name="connsiteX83" fmla="*/ 3968989 w 4852702"/>
                    <a:gd name="connsiteY83" fmla="*/ 954668 h 5902108"/>
                    <a:gd name="connsiteX84" fmla="*/ 4067965 w 4852702"/>
                    <a:gd name="connsiteY84" fmla="*/ 843112 h 5902108"/>
                    <a:gd name="connsiteX85" fmla="*/ 4322472 w 4852702"/>
                    <a:gd name="connsiteY85" fmla="*/ 624286 h 5902108"/>
                    <a:gd name="connsiteX86" fmla="*/ 4619400 w 4852702"/>
                    <a:gd name="connsiteY86" fmla="*/ 499853 h 5902108"/>
                    <a:gd name="connsiteX87" fmla="*/ 4852697 w 4852702"/>
                    <a:gd name="connsiteY87" fmla="*/ 285313 h 5902108"/>
                    <a:gd name="connsiteX88" fmla="*/ 4598190 w 4852702"/>
                    <a:gd name="connsiteY88" fmla="*/ 478395 h 5902108"/>
                    <a:gd name="connsiteX89" fmla="*/ 4506284 w 4852702"/>
                    <a:gd name="connsiteY89" fmla="*/ 499849 h 5902108"/>
                    <a:gd name="connsiteX90" fmla="*/ 4753724 w 4852702"/>
                    <a:gd name="connsiteY90" fmla="*/ 92226 h 5902108"/>
                    <a:gd name="connsiteX91" fmla="*/ 4594659 w 4852702"/>
                    <a:gd name="connsiteY91" fmla="*/ 379702 h 5902108"/>
                    <a:gd name="connsiteX92" fmla="*/ 4506288 w 4852702"/>
                    <a:gd name="connsiteY92" fmla="*/ 474099 h 5902108"/>
                    <a:gd name="connsiteX93" fmla="*/ 4255314 w 4852702"/>
                    <a:gd name="connsiteY93" fmla="*/ 619979 h 5902108"/>
                    <a:gd name="connsiteX94" fmla="*/ 4310104 w 4852702"/>
                    <a:gd name="connsiteY94" fmla="*/ 491261 h 5902108"/>
                    <a:gd name="connsiteX95" fmla="*/ 4402011 w 4852702"/>
                    <a:gd name="connsiteY95" fmla="*/ 403301 h 5902108"/>
                    <a:gd name="connsiteX96" fmla="*/ 4541636 w 4852702"/>
                    <a:gd name="connsiteY96" fmla="*/ 27865 h 5902108"/>
                    <a:gd name="connsiteX97" fmla="*/ 4371961 w 4852702"/>
                    <a:gd name="connsiteY97" fmla="*/ 392582 h 5902108"/>
                    <a:gd name="connsiteX98" fmla="*/ 4322473 w 4852702"/>
                    <a:gd name="connsiteY98" fmla="*/ 439780 h 5902108"/>
                    <a:gd name="connsiteX99" fmla="*/ 4354287 w 4852702"/>
                    <a:gd name="connsiteY99" fmla="*/ 216658 h 5902108"/>
                    <a:gd name="connsiteX100" fmla="*/ 4377264 w 4852702"/>
                    <a:gd name="connsiteY100" fmla="*/ -20 h 5902108"/>
                    <a:gd name="connsiteX101" fmla="*/ 4290660 w 4852702"/>
                    <a:gd name="connsiteY101" fmla="*/ 480538 h 5902108"/>
                    <a:gd name="connsiteX102" fmla="*/ 4195218 w 4852702"/>
                    <a:gd name="connsiteY102" fmla="*/ 654310 h 5902108"/>
                    <a:gd name="connsiteX103" fmla="*/ 3983122 w 4852702"/>
                    <a:gd name="connsiteY103" fmla="*/ 898880 h 5902108"/>
                    <a:gd name="connsiteX104" fmla="*/ 3859402 w 4852702"/>
                    <a:gd name="connsiteY104" fmla="*/ 1216395 h 5902108"/>
                    <a:gd name="connsiteX105" fmla="*/ 3873542 w 4852702"/>
                    <a:gd name="connsiteY105" fmla="*/ 1454532 h 5902108"/>
                    <a:gd name="connsiteX106" fmla="*/ 3816984 w 4852702"/>
                    <a:gd name="connsiteY106" fmla="*/ 1636885 h 5902108"/>
                    <a:gd name="connsiteX107" fmla="*/ 3758659 w 4852702"/>
                    <a:gd name="connsiteY107" fmla="*/ 1875021 h 5902108"/>
                    <a:gd name="connsiteX108" fmla="*/ 3709171 w 4852702"/>
                    <a:gd name="connsiteY108" fmla="*/ 1656195 h 5902108"/>
                    <a:gd name="connsiteX109" fmla="*/ 3659683 w 4852702"/>
                    <a:gd name="connsiteY109" fmla="*/ 1428788 h 5902108"/>
                    <a:gd name="connsiteX110" fmla="*/ 3703869 w 4852702"/>
                    <a:gd name="connsiteY110" fmla="*/ 1100544 h 5902108"/>
                    <a:gd name="connsiteX111" fmla="*/ 3792241 w 4852702"/>
                    <a:gd name="connsiteY111" fmla="*/ 838811 h 5902108"/>
                    <a:gd name="connsiteX112" fmla="*/ 3735683 w 4852702"/>
                    <a:gd name="connsiteY112" fmla="*/ 954663 h 5902108"/>
                    <a:gd name="connsiteX113" fmla="*/ 3647311 w 4852702"/>
                    <a:gd name="connsiteY113" fmla="*/ 1227124 h 5902108"/>
                    <a:gd name="connsiteX114" fmla="*/ 3619033 w 4852702"/>
                    <a:gd name="connsiteY114" fmla="*/ 1362286 h 5902108"/>
                    <a:gd name="connsiteX115" fmla="*/ 3573079 w 4852702"/>
                    <a:gd name="connsiteY115" fmla="*/ 1036190 h 5902108"/>
                    <a:gd name="connsiteX116" fmla="*/ 3633171 w 4852702"/>
                    <a:gd name="connsiteY116" fmla="*/ 1448098 h 5902108"/>
                    <a:gd name="connsiteX117" fmla="*/ 3684427 w 4852702"/>
                    <a:gd name="connsiteY117" fmla="*/ 1681939 h 5902108"/>
                    <a:gd name="connsiteX118" fmla="*/ 3705637 w 4852702"/>
                    <a:gd name="connsiteY118" fmla="*/ 2085267 h 5902108"/>
                    <a:gd name="connsiteX119" fmla="*/ 3705636 w 4852702"/>
                    <a:gd name="connsiteY119" fmla="*/ 2280497 h 5902108"/>
                    <a:gd name="connsiteX120" fmla="*/ 3574850 w 4852702"/>
                    <a:gd name="connsiteY120" fmla="*/ 2718149 h 5902108"/>
                    <a:gd name="connsiteX121" fmla="*/ 2940344 w 4852702"/>
                    <a:gd name="connsiteY121" fmla="*/ 2975596 h 5902108"/>
                    <a:gd name="connsiteX122" fmla="*/ 2781280 w 4852702"/>
                    <a:gd name="connsiteY122" fmla="*/ 3009921 h 5902108"/>
                    <a:gd name="connsiteX123" fmla="*/ 2629282 w 4852702"/>
                    <a:gd name="connsiteY123" fmla="*/ 3106463 h 5902108"/>
                    <a:gd name="connsiteX124" fmla="*/ 2497238 w 4852702"/>
                    <a:gd name="connsiteY124" fmla="*/ 3208151 h 5902108"/>
                    <a:gd name="connsiteX125" fmla="*/ 2336095 w 4852702"/>
                    <a:gd name="connsiteY125" fmla="*/ 3049918 h 5902108"/>
                    <a:gd name="connsiteX126" fmla="*/ 2218512 w 4852702"/>
                    <a:gd name="connsiteY126" fmla="*/ 2995237 h 5902108"/>
                    <a:gd name="connsiteX127" fmla="*/ 2089427 w 4852702"/>
                    <a:gd name="connsiteY127" fmla="*/ 2986116 h 5902108"/>
                    <a:gd name="connsiteX128" fmla="*/ 1444420 w 4852702"/>
                    <a:gd name="connsiteY128" fmla="*/ 2765390 h 5902108"/>
                    <a:gd name="connsiteX129" fmla="*/ 1283297 w 4852702"/>
                    <a:gd name="connsiteY129" fmla="*/ 2342900 h 5902108"/>
                    <a:gd name="connsiteX130" fmla="*/ 1241276 w 4852702"/>
                    <a:gd name="connsiteY130" fmla="*/ 2032532 h 5902108"/>
                    <a:gd name="connsiteX131" fmla="*/ 1400152 w 4852702"/>
                    <a:gd name="connsiteY131" fmla="*/ 1744323 h 5902108"/>
                    <a:gd name="connsiteX132" fmla="*/ 1447131 w 4852702"/>
                    <a:gd name="connsiteY132" fmla="*/ 1469546 h 5902108"/>
                    <a:gd name="connsiteX133" fmla="*/ 1465638 w 4852702"/>
                    <a:gd name="connsiteY133" fmla="*/ 1089379 h 5902108"/>
                    <a:gd name="connsiteX134" fmla="*/ 1442807 w 4852702"/>
                    <a:gd name="connsiteY134" fmla="*/ 1419048 h 5902108"/>
                    <a:gd name="connsiteX135" fmla="*/ 1405118 w 4852702"/>
                    <a:gd name="connsiteY135" fmla="*/ 1287321 h 5902108"/>
                    <a:gd name="connsiteX136" fmla="*/ 1336774 w 4852702"/>
                    <a:gd name="connsiteY136" fmla="*/ 1089379 h 5902108"/>
                    <a:gd name="connsiteX137" fmla="*/ 1233384 w 4852702"/>
                    <a:gd name="connsiteY137" fmla="*/ 915458 h 5902108"/>
                    <a:gd name="connsiteX138" fmla="*/ 1339852 w 4852702"/>
                    <a:gd name="connsiteY138" fmla="*/ 1167075 h 5902108"/>
                    <a:gd name="connsiteX139" fmla="*/ 1406982 w 4852702"/>
                    <a:gd name="connsiteY139" fmla="*/ 1489529 h 5902108"/>
                    <a:gd name="connsiteX140" fmla="*/ 1373682 w 4852702"/>
                    <a:gd name="connsiteY140" fmla="*/ 1721242 h 5902108"/>
                    <a:gd name="connsiteX141" fmla="*/ 1201919 w 4852702"/>
                    <a:gd name="connsiteY141" fmla="*/ 1944403 h 5902108"/>
                    <a:gd name="connsiteX142" fmla="*/ 1127045 w 4852702"/>
                    <a:gd name="connsiteY142" fmla="*/ 1713185 h 5902108"/>
                    <a:gd name="connsiteX143" fmla="*/ 1057858 w 4852702"/>
                    <a:gd name="connsiteY143" fmla="*/ 1537364 h 5902108"/>
                    <a:gd name="connsiteX144" fmla="*/ 1055183 w 4852702"/>
                    <a:gd name="connsiteY144" fmla="*/ 1298634 h 5902108"/>
                    <a:gd name="connsiteX145" fmla="*/ 909569 w 4852702"/>
                    <a:gd name="connsiteY145" fmla="*/ 995114 h 5902108"/>
                    <a:gd name="connsiteX146" fmla="*/ 681033 w 4852702"/>
                    <a:gd name="connsiteY146" fmla="*/ 773437 h 5902108"/>
                    <a:gd name="connsiteX147" fmla="*/ 573714 w 4852702"/>
                    <a:gd name="connsiteY147" fmla="*/ 610196 h 5902108"/>
                    <a:gd name="connsiteX148" fmla="*/ 453596 w 4852702"/>
                    <a:gd name="connsiteY148" fmla="*/ 140377 h 5902108"/>
                    <a:gd name="connsiteX149" fmla="*/ 491742 w 4852702"/>
                    <a:gd name="connsiteY149" fmla="*/ 353888 h 5902108"/>
                    <a:gd name="connsiteX150" fmla="*/ 539144 w 4852702"/>
                    <a:gd name="connsiteY150" fmla="*/ 572892 h 5902108"/>
                    <a:gd name="connsiteX151" fmla="*/ 486515 w 4852702"/>
                    <a:gd name="connsiteY151" fmla="*/ 531000 h 5902108"/>
                    <a:gd name="connsiteX152" fmla="*/ 291789 w 4852702"/>
                    <a:gd name="connsiteY152" fmla="*/ 185217 h 5902108"/>
                    <a:gd name="connsiteX153" fmla="*/ 457337 w 4852702"/>
                    <a:gd name="connsiteY153" fmla="*/ 544807 h 5902108"/>
                    <a:gd name="connsiteX154" fmla="*/ 555098 w 4852702"/>
                    <a:gd name="connsiteY154" fmla="*/ 622913 h 5902108"/>
                    <a:gd name="connsiteX155" fmla="*/ 618749 w 4852702"/>
                    <a:gd name="connsiteY155" fmla="*/ 745485 h 5902108"/>
                    <a:gd name="connsiteX156" fmla="*/ 358422 w 4852702"/>
                    <a:gd name="connsiteY156" fmla="*/ 626159 h 5902108"/>
                    <a:gd name="connsiteX157" fmla="*/ 263729 w 4852702"/>
                    <a:gd name="connsiteY157" fmla="*/ 541273 h 5902108"/>
                    <a:gd name="connsiteX158" fmla="*/ 85007 w 4852702"/>
                    <a:gd name="connsiteY158" fmla="*/ 271346 h 5902108"/>
                    <a:gd name="connsiteX159" fmla="*/ 360240 w 4852702"/>
                    <a:gd name="connsiteY159" fmla="*/ 651810 h 5902108"/>
                    <a:gd name="connsiteX160" fmla="*/ 267160 w 4852702"/>
                    <a:gd name="connsiteY160" fmla="*/ 639966 h 5902108"/>
                    <a:gd name="connsiteX161" fmla="*/ -6 w 4852702"/>
                    <a:gd name="connsiteY161" fmla="*/ 473983 h 5902108"/>
                    <a:gd name="connsiteX162" fmla="*/ 247543 w 4852702"/>
                    <a:gd name="connsiteY162" fmla="*/ 663542 h 5902108"/>
                    <a:gd name="connsiteX163" fmla="*/ 552142 w 4852702"/>
                    <a:gd name="connsiteY163" fmla="*/ 756723 h 5902108"/>
                    <a:gd name="connsiteX164" fmla="*/ 821129 w 4852702"/>
                    <a:gd name="connsiteY164" fmla="*/ 948351 h 5902108"/>
                    <a:gd name="connsiteX165" fmla="*/ 927597 w 4852702"/>
                    <a:gd name="connsiteY165" fmla="*/ 1049237 h 5902108"/>
                    <a:gd name="connsiteX166" fmla="*/ 1032156 w 4852702"/>
                    <a:gd name="connsiteY166" fmla="*/ 1298894 h 5902108"/>
                    <a:gd name="connsiteX167" fmla="*/ 1033771 w 4852702"/>
                    <a:gd name="connsiteY167" fmla="*/ 1447299 h 5902108"/>
                    <a:gd name="connsiteX168" fmla="*/ 784915 w 4852702"/>
                    <a:gd name="connsiteY168" fmla="*/ 1188972 h 5902108"/>
                    <a:gd name="connsiteX169" fmla="*/ 468331 w 4852702"/>
                    <a:gd name="connsiteY169" fmla="*/ 901090 h 5902108"/>
                    <a:gd name="connsiteX170" fmla="*/ 137117 w 4852702"/>
                    <a:gd name="connsiteY170" fmla="*/ 858051 h 5902108"/>
                    <a:gd name="connsiteX171" fmla="*/ 453989 w 4852702"/>
                    <a:gd name="connsiteY171" fmla="*/ 924115 h 5902108"/>
                    <a:gd name="connsiteX172" fmla="*/ 664660 w 4852702"/>
                    <a:gd name="connsiteY172" fmla="*/ 1093819 h 5902108"/>
                    <a:gd name="connsiteX173" fmla="*/ 758649 w 4852702"/>
                    <a:gd name="connsiteY173" fmla="*/ 1193854 h 5902108"/>
                    <a:gd name="connsiteX174" fmla="*/ 602079 w 4852702"/>
                    <a:gd name="connsiteY174" fmla="*/ 1212306 h 5902108"/>
                    <a:gd name="connsiteX175" fmla="*/ 281080 w 4852702"/>
                    <a:gd name="connsiteY175" fmla="*/ 1213422 h 5902108"/>
                    <a:gd name="connsiteX176" fmla="*/ 573198 w 4852702"/>
                    <a:gd name="connsiteY176" fmla="*/ 1230386 h 5902108"/>
                    <a:gd name="connsiteX177" fmla="*/ 755631 w 4852702"/>
                    <a:gd name="connsiteY177" fmla="*/ 1226468 h 5902108"/>
                    <a:gd name="connsiteX178" fmla="*/ 794673 w 4852702"/>
                    <a:gd name="connsiteY178" fmla="*/ 1226710 h 5902108"/>
                    <a:gd name="connsiteX179" fmla="*/ 960815 w 4852702"/>
                    <a:gd name="connsiteY179" fmla="*/ 1368761 h 5902108"/>
                    <a:gd name="connsiteX180" fmla="*/ 1019787 w 4852702"/>
                    <a:gd name="connsiteY180" fmla="*/ 1500429 h 5902108"/>
                    <a:gd name="connsiteX181" fmla="*/ 1094761 w 4852702"/>
                    <a:gd name="connsiteY181" fmla="*/ 1707952 h 5902108"/>
                    <a:gd name="connsiteX182" fmla="*/ 1134311 w 4852702"/>
                    <a:gd name="connsiteY182" fmla="*/ 1815806 h 5902108"/>
                    <a:gd name="connsiteX183" fmla="*/ 1248034 w 4852702"/>
                    <a:gd name="connsiteY183" fmla="*/ 2170022 h 5902108"/>
                    <a:gd name="connsiteX184" fmla="*/ 1256793 w 4852702"/>
                    <a:gd name="connsiteY184" fmla="*/ 2293999 h 5902108"/>
                    <a:gd name="connsiteX185" fmla="*/ 1177191 w 4852702"/>
                    <a:gd name="connsiteY185" fmla="*/ 2121414 h 5902108"/>
                    <a:gd name="connsiteX186" fmla="*/ 1044959 w 4852702"/>
                    <a:gd name="connsiteY186" fmla="*/ 1756212 h 5902108"/>
                    <a:gd name="connsiteX187" fmla="*/ 935372 w 4852702"/>
                    <a:gd name="connsiteY187" fmla="*/ 1560913 h 5902108"/>
                    <a:gd name="connsiteX188" fmla="*/ 1033290 w 4852702"/>
                    <a:gd name="connsiteY188" fmla="*/ 1791883 h 5902108"/>
                    <a:gd name="connsiteX189" fmla="*/ 1111183 w 4852702"/>
                    <a:gd name="connsiteY189" fmla="*/ 1990489 h 5902108"/>
                    <a:gd name="connsiteX190" fmla="*/ 975853 w 4852702"/>
                    <a:gd name="connsiteY190" fmla="*/ 1923249 h 5902108"/>
                    <a:gd name="connsiteX191" fmla="*/ 873650 w 4852702"/>
                    <a:gd name="connsiteY191" fmla="*/ 1841667 h 5902108"/>
                    <a:gd name="connsiteX192" fmla="*/ 806272 w 4852702"/>
                    <a:gd name="connsiteY192" fmla="*/ 1742305 h 5902108"/>
                    <a:gd name="connsiteX193" fmla="*/ 798926 w 4852702"/>
                    <a:gd name="connsiteY193" fmla="*/ 1738763 h 5902108"/>
                    <a:gd name="connsiteX194" fmla="*/ 884061 w 4852702"/>
                    <a:gd name="connsiteY194" fmla="*/ 1889237 h 5902108"/>
                    <a:gd name="connsiteX195" fmla="*/ 1013374 w 4852702"/>
                    <a:gd name="connsiteY195" fmla="*/ 1961906 h 5902108"/>
                    <a:gd name="connsiteX196" fmla="*/ 1156820 w 4852702"/>
                    <a:gd name="connsiteY196" fmla="*/ 2134302 h 5902108"/>
                    <a:gd name="connsiteX197" fmla="*/ 1245429 w 4852702"/>
                    <a:gd name="connsiteY197" fmla="*/ 2333947 h 5902108"/>
                    <a:gd name="connsiteX198" fmla="*/ 1273609 w 4852702"/>
                    <a:gd name="connsiteY198" fmla="*/ 2481738 h 5902108"/>
                    <a:gd name="connsiteX199" fmla="*/ 1422539 w 4852702"/>
                    <a:gd name="connsiteY199" fmla="*/ 2811843 h 5902108"/>
                    <a:gd name="connsiteX200" fmla="*/ 1196240 w 4852702"/>
                    <a:gd name="connsiteY200" fmla="*/ 2692201 h 5902108"/>
                    <a:gd name="connsiteX201" fmla="*/ 1009690 w 4852702"/>
                    <a:gd name="connsiteY201" fmla="*/ 2592097 h 5902108"/>
                    <a:gd name="connsiteX202" fmla="*/ 909308 w 4852702"/>
                    <a:gd name="connsiteY202" fmla="*/ 2393531 h 5902108"/>
                    <a:gd name="connsiteX203" fmla="*/ 860124 w 4852702"/>
                    <a:gd name="connsiteY203" fmla="*/ 2173556 h 5902108"/>
                    <a:gd name="connsiteX204" fmla="*/ 709849 w 4852702"/>
                    <a:gd name="connsiteY204" fmla="*/ 1851320 h 5902108"/>
                    <a:gd name="connsiteX205" fmla="*/ 367708 w 4852702"/>
                    <a:gd name="connsiteY205" fmla="*/ 1759013 h 5902108"/>
                    <a:gd name="connsiteX206" fmla="*/ 256123 w 4852702"/>
                    <a:gd name="connsiteY206" fmla="*/ 1756437 h 5902108"/>
                    <a:gd name="connsiteX207" fmla="*/ 376834 w 4852702"/>
                    <a:gd name="connsiteY207" fmla="*/ 1774233 h 5902108"/>
                    <a:gd name="connsiteX208" fmla="*/ 675821 w 4852702"/>
                    <a:gd name="connsiteY208" fmla="*/ 1836444 h 5902108"/>
                    <a:gd name="connsiteX209" fmla="*/ 747139 w 4852702"/>
                    <a:gd name="connsiteY209" fmla="*/ 1982394 h 5902108"/>
                    <a:gd name="connsiteX210" fmla="*/ 840001 w 4852702"/>
                    <a:gd name="connsiteY210" fmla="*/ 2169449 h 5902108"/>
                    <a:gd name="connsiteX211" fmla="*/ 755230 w 4852702"/>
                    <a:gd name="connsiteY211" fmla="*/ 2096803 h 5902108"/>
                    <a:gd name="connsiteX212" fmla="*/ 610260 w 4852702"/>
                    <a:gd name="connsiteY212" fmla="*/ 1930672 h 5902108"/>
                    <a:gd name="connsiteX213" fmla="*/ 260984 w 4852702"/>
                    <a:gd name="connsiteY213" fmla="*/ 1807694 h 5902108"/>
                    <a:gd name="connsiteX214" fmla="*/ 622464 w 4852702"/>
                    <a:gd name="connsiteY214" fmla="*/ 1980942 h 5902108"/>
                    <a:gd name="connsiteX215" fmla="*/ 758170 w 4852702"/>
                    <a:gd name="connsiteY215" fmla="*/ 2135691 h 5902108"/>
                    <a:gd name="connsiteX216" fmla="*/ 845862 w 4852702"/>
                    <a:gd name="connsiteY216" fmla="*/ 2275782 h 5902108"/>
                    <a:gd name="connsiteX217" fmla="*/ 895155 w 4852702"/>
                    <a:gd name="connsiteY217" fmla="*/ 2447951 h 5902108"/>
                    <a:gd name="connsiteX218" fmla="*/ 831356 w 4852702"/>
                    <a:gd name="connsiteY218" fmla="*/ 2398607 h 5902108"/>
                    <a:gd name="connsiteX219" fmla="*/ 745616 w 4852702"/>
                    <a:gd name="connsiteY219" fmla="*/ 2239582 h 5902108"/>
                    <a:gd name="connsiteX220" fmla="*/ 621133 w 4852702"/>
                    <a:gd name="connsiteY220" fmla="*/ 2084586 h 5902108"/>
                    <a:gd name="connsiteX221" fmla="*/ 679701 w 4852702"/>
                    <a:gd name="connsiteY221" fmla="*/ 2160312 h 5902108"/>
                    <a:gd name="connsiteX222" fmla="*/ 744962 w 4852702"/>
                    <a:gd name="connsiteY222" fmla="*/ 2280558 h 5902108"/>
                    <a:gd name="connsiteX223" fmla="*/ 807606 w 4852702"/>
                    <a:gd name="connsiteY223" fmla="*/ 2413998 h 5902108"/>
                    <a:gd name="connsiteX224" fmla="*/ 914985 w 4852702"/>
                    <a:gd name="connsiteY224" fmla="*/ 2499234 h 5902108"/>
                    <a:gd name="connsiteX225" fmla="*/ 1071457 w 4852702"/>
                    <a:gd name="connsiteY225" fmla="*/ 2683675 h 5902108"/>
                    <a:gd name="connsiteX226" fmla="*/ 807814 w 4852702"/>
                    <a:gd name="connsiteY226" fmla="*/ 2668055 h 5902108"/>
                    <a:gd name="connsiteX227" fmla="*/ 623659 w 4852702"/>
                    <a:gd name="connsiteY227" fmla="*/ 2526459 h 5902108"/>
                    <a:gd name="connsiteX228" fmla="*/ 533115 w 4852702"/>
                    <a:gd name="connsiteY228" fmla="*/ 2261599 h 5902108"/>
                    <a:gd name="connsiteX229" fmla="*/ 422074 w 4852702"/>
                    <a:gd name="connsiteY229" fmla="*/ 2103277 h 5902108"/>
                    <a:gd name="connsiteX230" fmla="*/ 512288 w 4852702"/>
                    <a:gd name="connsiteY230" fmla="*/ 2273130 h 5902108"/>
                    <a:gd name="connsiteX231" fmla="*/ 557049 w 4852702"/>
                    <a:gd name="connsiteY231" fmla="*/ 2483137 h 5902108"/>
                    <a:gd name="connsiteX232" fmla="*/ 573855 w 4852702"/>
                    <a:gd name="connsiteY232" fmla="*/ 2520146 h 5902108"/>
                    <a:gd name="connsiteX233" fmla="*/ 471612 w 4852702"/>
                    <a:gd name="connsiteY233" fmla="*/ 2452415 h 5902108"/>
                    <a:gd name="connsiteX234" fmla="*/ 375615 w 4852702"/>
                    <a:gd name="connsiteY234" fmla="*/ 2325459 h 5902108"/>
                    <a:gd name="connsiteX235" fmla="*/ 239156 w 4852702"/>
                    <a:gd name="connsiteY235" fmla="*/ 2201857 h 5902108"/>
                    <a:gd name="connsiteX236" fmla="*/ 192967 w 4852702"/>
                    <a:gd name="connsiteY236" fmla="*/ 2150681 h 5902108"/>
                    <a:gd name="connsiteX237" fmla="*/ 288420 w 4852702"/>
                    <a:gd name="connsiteY237" fmla="*/ 2289504 h 5902108"/>
                    <a:gd name="connsiteX238" fmla="*/ 420087 w 4852702"/>
                    <a:gd name="connsiteY238" fmla="*/ 2393301 h 5902108"/>
                    <a:gd name="connsiteX239" fmla="*/ 627383 w 4852702"/>
                    <a:gd name="connsiteY239" fmla="*/ 2574862 h 5902108"/>
                    <a:gd name="connsiteX240" fmla="*/ 922430 w 4852702"/>
                    <a:gd name="connsiteY240" fmla="*/ 2733640 h 5902108"/>
                    <a:gd name="connsiteX241" fmla="*/ 1237590 w 4852702"/>
                    <a:gd name="connsiteY241" fmla="*/ 2750358 h 5902108"/>
                    <a:gd name="connsiteX242" fmla="*/ 1701124 w 4852702"/>
                    <a:gd name="connsiteY242" fmla="*/ 3004103 h 5902108"/>
                    <a:gd name="connsiteX243" fmla="*/ 2188760 w 4852702"/>
                    <a:gd name="connsiteY243" fmla="*/ 3119479 h 5902108"/>
                    <a:gd name="connsiteX244" fmla="*/ 2327197 w 4852702"/>
                    <a:gd name="connsiteY244" fmla="*/ 3264776 h 5902108"/>
                    <a:gd name="connsiteX245" fmla="*/ 2363671 w 4852702"/>
                    <a:gd name="connsiteY245" fmla="*/ 4412997 h 5902108"/>
                    <a:gd name="connsiteX246" fmla="*/ 2174557 w 4852702"/>
                    <a:gd name="connsiteY246" fmla="*/ 5498567 h 5902108"/>
                    <a:gd name="connsiteX247" fmla="*/ 2071741 w 4852702"/>
                    <a:gd name="connsiteY247" fmla="*/ 5721579 h 5902108"/>
                    <a:gd name="connsiteX248" fmla="*/ 2184673 w 4852702"/>
                    <a:gd name="connsiteY248" fmla="*/ 5776500 h 5902108"/>
                    <a:gd name="connsiteX249" fmla="*/ 2360346 w 4852702"/>
                    <a:gd name="connsiteY249" fmla="*/ 5685809 h 5902108"/>
                    <a:gd name="connsiteX250" fmla="*/ 2467141 w 4852702"/>
                    <a:gd name="connsiteY250" fmla="*/ 5794177 h 5902108"/>
                    <a:gd name="connsiteX251" fmla="*/ 2580656 w 4852702"/>
                    <a:gd name="connsiteY251" fmla="*/ 5892128 h 5902108"/>
                    <a:gd name="connsiteX252" fmla="*/ 2721143 w 4852702"/>
                    <a:gd name="connsiteY252" fmla="*/ 5831627 h 5902108"/>
                    <a:gd name="connsiteX253" fmla="*/ 2763969 w 4852702"/>
                    <a:gd name="connsiteY253" fmla="*/ 5665337 h 5902108"/>
                    <a:gd name="connsiteX254" fmla="*/ 2897438 w 4852702"/>
                    <a:gd name="connsiteY254" fmla="*/ 5618697 h 5902108"/>
                    <a:gd name="connsiteX255" fmla="*/ 2711858 w 4852702"/>
                    <a:gd name="connsiteY255" fmla="*/ 5191763 h 5902108"/>
                    <a:gd name="connsiteX256" fmla="*/ 2676510 w 4852702"/>
                    <a:gd name="connsiteY256" fmla="*/ 4254233 h 5902108"/>
                    <a:gd name="connsiteX257" fmla="*/ 2698081 w 4852702"/>
                    <a:gd name="connsiteY257" fmla="*/ 3761510 h 5902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</a:cxnLst>
                  <a:rect l="l" t="t" r="r" b="b"/>
                  <a:pathLst>
                    <a:path w="4852702" h="5902108">
                      <a:moveTo>
                        <a:pt x="2698064" y="3761478"/>
                      </a:moveTo>
                      <a:cubicBezTo>
                        <a:pt x="2701302" y="3621467"/>
                        <a:pt x="2617321" y="3349045"/>
                        <a:pt x="2737800" y="3306683"/>
                      </a:cubicBezTo>
                      <a:cubicBezTo>
                        <a:pt x="2840646" y="3223471"/>
                        <a:pt x="2883800" y="3203026"/>
                        <a:pt x="2936821" y="3168691"/>
                      </a:cubicBezTo>
                      <a:cubicBezTo>
                        <a:pt x="3085474" y="3123923"/>
                        <a:pt x="3142899" y="3094036"/>
                        <a:pt x="3364536" y="3061421"/>
                      </a:cubicBezTo>
                      <a:cubicBezTo>
                        <a:pt x="3600456" y="2985116"/>
                        <a:pt x="3677033" y="2716420"/>
                        <a:pt x="3779879" y="2681689"/>
                      </a:cubicBezTo>
                      <a:cubicBezTo>
                        <a:pt x="3894216" y="2632010"/>
                        <a:pt x="3968993" y="2647066"/>
                        <a:pt x="4092713" y="2632346"/>
                      </a:cubicBezTo>
                      <a:cubicBezTo>
                        <a:pt x="4215166" y="2620205"/>
                        <a:pt x="4284469" y="2521879"/>
                        <a:pt x="4375498" y="2443549"/>
                      </a:cubicBezTo>
                      <a:cubicBezTo>
                        <a:pt x="4485351" y="2374796"/>
                        <a:pt x="4527297" y="2387072"/>
                        <a:pt x="4582289" y="2224723"/>
                      </a:cubicBezTo>
                      <a:cubicBezTo>
                        <a:pt x="4592892" y="2194688"/>
                        <a:pt x="4622940" y="2201124"/>
                        <a:pt x="4654752" y="2158216"/>
                      </a:cubicBezTo>
                      <a:cubicBezTo>
                        <a:pt x="4686566" y="2115308"/>
                        <a:pt x="4742830" y="2066508"/>
                        <a:pt x="4778472" y="1975863"/>
                      </a:cubicBezTo>
                      <a:cubicBezTo>
                        <a:pt x="4852704" y="1787066"/>
                        <a:pt x="4757263" y="1984444"/>
                        <a:pt x="4736054" y="2031642"/>
                      </a:cubicBezTo>
                      <a:cubicBezTo>
                        <a:pt x="4714846" y="2078841"/>
                        <a:pt x="4686566" y="2108876"/>
                        <a:pt x="4608801" y="2168942"/>
                      </a:cubicBezTo>
                      <a:cubicBezTo>
                        <a:pt x="4531035" y="2229008"/>
                        <a:pt x="4552243" y="2271917"/>
                        <a:pt x="4534569" y="2306242"/>
                      </a:cubicBezTo>
                      <a:cubicBezTo>
                        <a:pt x="4516895" y="2340567"/>
                        <a:pt x="4463873" y="2357731"/>
                        <a:pt x="4424993" y="2383474"/>
                      </a:cubicBezTo>
                      <a:cubicBezTo>
                        <a:pt x="4386113" y="2409218"/>
                        <a:pt x="4424993" y="2383474"/>
                        <a:pt x="4439132" y="2344858"/>
                      </a:cubicBezTo>
                      <a:cubicBezTo>
                        <a:pt x="4453272" y="2306242"/>
                        <a:pt x="4456806" y="2156061"/>
                        <a:pt x="4474481" y="2108870"/>
                      </a:cubicBezTo>
                      <a:cubicBezTo>
                        <a:pt x="4492155" y="2061678"/>
                        <a:pt x="4486853" y="2085271"/>
                        <a:pt x="4527503" y="1954407"/>
                      </a:cubicBezTo>
                      <a:cubicBezTo>
                        <a:pt x="4542100" y="1907414"/>
                        <a:pt x="4508061" y="2008042"/>
                        <a:pt x="4465643" y="2078840"/>
                      </a:cubicBezTo>
                      <a:cubicBezTo>
                        <a:pt x="4432062" y="2136765"/>
                        <a:pt x="4461457" y="2117204"/>
                        <a:pt x="4423225" y="2291233"/>
                      </a:cubicBezTo>
                      <a:cubicBezTo>
                        <a:pt x="4409085" y="2355594"/>
                        <a:pt x="4368435" y="2404937"/>
                        <a:pt x="4322477" y="2443557"/>
                      </a:cubicBezTo>
                      <a:cubicBezTo>
                        <a:pt x="4205319" y="2542011"/>
                        <a:pt x="4244710" y="2499337"/>
                        <a:pt x="4202290" y="2555113"/>
                      </a:cubicBezTo>
                      <a:cubicBezTo>
                        <a:pt x="4159870" y="2610889"/>
                        <a:pt x="4022015" y="2598020"/>
                        <a:pt x="3940707" y="2598020"/>
                      </a:cubicBezTo>
                      <a:cubicBezTo>
                        <a:pt x="3956614" y="2589439"/>
                        <a:pt x="3972521" y="2550822"/>
                        <a:pt x="4011404" y="2537949"/>
                      </a:cubicBezTo>
                      <a:cubicBezTo>
                        <a:pt x="4050288" y="2525076"/>
                        <a:pt x="4092706" y="2417812"/>
                        <a:pt x="4099776" y="2400650"/>
                      </a:cubicBezTo>
                      <a:cubicBezTo>
                        <a:pt x="4106846" y="2383488"/>
                        <a:pt x="4159868" y="2344870"/>
                        <a:pt x="4184612" y="2301963"/>
                      </a:cubicBezTo>
                      <a:cubicBezTo>
                        <a:pt x="4209357" y="2259056"/>
                        <a:pt x="4216426" y="2205421"/>
                        <a:pt x="4237635" y="2162516"/>
                      </a:cubicBezTo>
                      <a:cubicBezTo>
                        <a:pt x="4258843" y="2119610"/>
                        <a:pt x="4276519" y="2083137"/>
                        <a:pt x="4294193" y="2035935"/>
                      </a:cubicBezTo>
                      <a:cubicBezTo>
                        <a:pt x="4311867" y="1988733"/>
                        <a:pt x="4347215" y="1954411"/>
                        <a:pt x="4347215" y="1954411"/>
                      </a:cubicBezTo>
                      <a:cubicBezTo>
                        <a:pt x="4347215" y="1954411"/>
                        <a:pt x="4258843" y="2074549"/>
                        <a:pt x="4234096" y="2121750"/>
                      </a:cubicBezTo>
                      <a:cubicBezTo>
                        <a:pt x="4209348" y="2168952"/>
                        <a:pt x="4191677" y="2246183"/>
                        <a:pt x="4159864" y="2289089"/>
                      </a:cubicBezTo>
                      <a:cubicBezTo>
                        <a:pt x="4128050" y="2331995"/>
                        <a:pt x="4099771" y="2344869"/>
                        <a:pt x="4099771" y="2344869"/>
                      </a:cubicBezTo>
                      <a:cubicBezTo>
                        <a:pt x="4099771" y="2344869"/>
                        <a:pt x="4117016" y="2231185"/>
                        <a:pt x="4124086" y="2205441"/>
                      </a:cubicBezTo>
                      <a:cubicBezTo>
                        <a:pt x="4151562" y="2108792"/>
                        <a:pt x="4141574" y="2081493"/>
                        <a:pt x="4264870" y="1994820"/>
                      </a:cubicBezTo>
                      <a:cubicBezTo>
                        <a:pt x="4293787" y="1947954"/>
                        <a:pt x="4351772" y="1891707"/>
                        <a:pt x="4357812" y="1847148"/>
                      </a:cubicBezTo>
                      <a:cubicBezTo>
                        <a:pt x="4364881" y="1787077"/>
                        <a:pt x="4686550" y="1641189"/>
                        <a:pt x="4686550" y="1641189"/>
                      </a:cubicBezTo>
                      <a:cubicBezTo>
                        <a:pt x="4686550" y="1641189"/>
                        <a:pt x="4398827" y="1768621"/>
                        <a:pt x="4352199" y="1819940"/>
                      </a:cubicBezTo>
                      <a:cubicBezTo>
                        <a:pt x="4331179" y="1897537"/>
                        <a:pt x="4287303" y="1915065"/>
                        <a:pt x="4257513" y="1970195"/>
                      </a:cubicBezTo>
                      <a:cubicBezTo>
                        <a:pt x="4239838" y="2004521"/>
                        <a:pt x="4135109" y="2061677"/>
                        <a:pt x="4135109" y="2061677"/>
                      </a:cubicBezTo>
                      <a:cubicBezTo>
                        <a:pt x="4135109" y="2061677"/>
                        <a:pt x="4123897" y="1970114"/>
                        <a:pt x="4134502" y="1892883"/>
                      </a:cubicBezTo>
                      <a:cubicBezTo>
                        <a:pt x="4145106" y="1815652"/>
                        <a:pt x="4156317" y="1774201"/>
                        <a:pt x="4181061" y="1735580"/>
                      </a:cubicBezTo>
                      <a:cubicBezTo>
                        <a:pt x="4233043" y="1647853"/>
                        <a:pt x="4290915" y="1582405"/>
                        <a:pt x="4371946" y="1589700"/>
                      </a:cubicBezTo>
                      <a:cubicBezTo>
                        <a:pt x="4417900" y="1593990"/>
                        <a:pt x="4462640" y="1615110"/>
                        <a:pt x="4487382" y="1623692"/>
                      </a:cubicBezTo>
                      <a:cubicBezTo>
                        <a:pt x="4512124" y="1632273"/>
                        <a:pt x="4545153" y="1611154"/>
                        <a:pt x="4584036" y="1602572"/>
                      </a:cubicBezTo>
                      <a:cubicBezTo>
                        <a:pt x="4622920" y="1593991"/>
                        <a:pt x="4534548" y="1606863"/>
                        <a:pt x="4485060" y="1611154"/>
                      </a:cubicBezTo>
                      <a:cubicBezTo>
                        <a:pt x="4332538" y="1532035"/>
                        <a:pt x="4251487" y="1577808"/>
                        <a:pt x="4148641" y="1761667"/>
                      </a:cubicBezTo>
                      <a:cubicBezTo>
                        <a:pt x="4123897" y="1804574"/>
                        <a:pt x="4106829" y="1911507"/>
                        <a:pt x="4110364" y="1997319"/>
                      </a:cubicBezTo>
                      <a:cubicBezTo>
                        <a:pt x="4113898" y="2083131"/>
                        <a:pt x="4120968" y="2113170"/>
                        <a:pt x="4106829" y="2168953"/>
                      </a:cubicBezTo>
                      <a:cubicBezTo>
                        <a:pt x="4092689" y="2224736"/>
                        <a:pt x="4050271" y="2439267"/>
                        <a:pt x="4025527" y="2469306"/>
                      </a:cubicBezTo>
                      <a:cubicBezTo>
                        <a:pt x="4000783" y="2499345"/>
                        <a:pt x="3864186" y="2605705"/>
                        <a:pt x="3816974" y="2619482"/>
                      </a:cubicBezTo>
                      <a:cubicBezTo>
                        <a:pt x="3754169" y="2637808"/>
                        <a:pt x="3696214" y="2662745"/>
                        <a:pt x="3610184" y="2756782"/>
                      </a:cubicBezTo>
                      <a:cubicBezTo>
                        <a:pt x="3660287" y="2658076"/>
                        <a:pt x="3725065" y="2460724"/>
                        <a:pt x="3725065" y="2417808"/>
                      </a:cubicBezTo>
                      <a:cubicBezTo>
                        <a:pt x="3725065" y="2374892"/>
                        <a:pt x="3742739" y="2267632"/>
                        <a:pt x="3742739" y="2267632"/>
                      </a:cubicBezTo>
                      <a:cubicBezTo>
                        <a:pt x="3742739" y="2267632"/>
                        <a:pt x="3802832" y="2093860"/>
                        <a:pt x="3816971" y="2059535"/>
                      </a:cubicBezTo>
                      <a:cubicBezTo>
                        <a:pt x="3849508" y="1961075"/>
                        <a:pt x="3862142" y="1929144"/>
                        <a:pt x="3947759" y="1872886"/>
                      </a:cubicBezTo>
                      <a:cubicBezTo>
                        <a:pt x="3983106" y="1860013"/>
                        <a:pt x="4050268" y="1812815"/>
                        <a:pt x="4071479" y="1787071"/>
                      </a:cubicBezTo>
                      <a:cubicBezTo>
                        <a:pt x="4092689" y="1761326"/>
                        <a:pt x="4117432" y="1671219"/>
                        <a:pt x="4145711" y="1628313"/>
                      </a:cubicBezTo>
                      <a:cubicBezTo>
                        <a:pt x="4173989" y="1585407"/>
                        <a:pt x="4138641" y="1632604"/>
                        <a:pt x="4138641" y="1632604"/>
                      </a:cubicBezTo>
                      <a:cubicBezTo>
                        <a:pt x="4138641" y="1632604"/>
                        <a:pt x="4080014" y="1686681"/>
                        <a:pt x="4066176" y="1739874"/>
                      </a:cubicBezTo>
                      <a:cubicBezTo>
                        <a:pt x="4055572" y="1780636"/>
                        <a:pt x="4018456" y="1797799"/>
                        <a:pt x="3986642" y="1814962"/>
                      </a:cubicBezTo>
                      <a:cubicBezTo>
                        <a:pt x="3944506" y="1828361"/>
                        <a:pt x="3844859" y="1927518"/>
                        <a:pt x="3852322" y="1911504"/>
                      </a:cubicBezTo>
                      <a:cubicBezTo>
                        <a:pt x="3862926" y="1890050"/>
                        <a:pt x="3905345" y="1731288"/>
                        <a:pt x="3915950" y="1705544"/>
                      </a:cubicBezTo>
                      <a:cubicBezTo>
                        <a:pt x="3926554" y="1679801"/>
                        <a:pt x="3997251" y="1465260"/>
                        <a:pt x="3997251" y="1465260"/>
                      </a:cubicBezTo>
                      <a:cubicBezTo>
                        <a:pt x="3997251" y="1465260"/>
                        <a:pt x="3919485" y="1628303"/>
                        <a:pt x="3901811" y="1671219"/>
                      </a:cubicBezTo>
                      <a:cubicBezTo>
                        <a:pt x="3884136" y="1714135"/>
                        <a:pt x="3799301" y="2023060"/>
                        <a:pt x="3795768" y="2048803"/>
                      </a:cubicBezTo>
                      <a:cubicBezTo>
                        <a:pt x="3792234" y="2074547"/>
                        <a:pt x="3728606" y="2229019"/>
                        <a:pt x="3728606" y="2229019"/>
                      </a:cubicBezTo>
                      <a:cubicBezTo>
                        <a:pt x="3728606" y="2229019"/>
                        <a:pt x="3710931" y="2164658"/>
                        <a:pt x="3728606" y="2104586"/>
                      </a:cubicBezTo>
                      <a:cubicBezTo>
                        <a:pt x="3761886" y="1976323"/>
                        <a:pt x="3800786" y="1842656"/>
                        <a:pt x="3816977" y="1739869"/>
                      </a:cubicBezTo>
                      <a:cubicBezTo>
                        <a:pt x="3820512" y="1709834"/>
                        <a:pt x="3829349" y="1673363"/>
                        <a:pt x="3848791" y="1628313"/>
                      </a:cubicBezTo>
                      <a:cubicBezTo>
                        <a:pt x="3884159" y="1531864"/>
                        <a:pt x="3906271" y="1487322"/>
                        <a:pt x="3908883" y="1413773"/>
                      </a:cubicBezTo>
                      <a:cubicBezTo>
                        <a:pt x="3908883" y="1396610"/>
                        <a:pt x="3947767" y="1297921"/>
                        <a:pt x="3958371" y="1276473"/>
                      </a:cubicBezTo>
                      <a:cubicBezTo>
                        <a:pt x="4014951" y="1201520"/>
                        <a:pt x="4044698" y="1173924"/>
                        <a:pt x="4113902" y="1117716"/>
                      </a:cubicBezTo>
                      <a:lnTo>
                        <a:pt x="4152787" y="1113425"/>
                      </a:lnTo>
                      <a:cubicBezTo>
                        <a:pt x="4152787" y="1113425"/>
                        <a:pt x="4307724" y="1115130"/>
                        <a:pt x="4334833" y="1098407"/>
                      </a:cubicBezTo>
                      <a:cubicBezTo>
                        <a:pt x="4442647" y="1031901"/>
                        <a:pt x="4624694" y="1051210"/>
                        <a:pt x="4624694" y="1051210"/>
                      </a:cubicBezTo>
                      <a:cubicBezTo>
                        <a:pt x="4624694" y="1051210"/>
                        <a:pt x="4463858" y="1008302"/>
                        <a:pt x="4304794" y="1083390"/>
                      </a:cubicBezTo>
                      <a:cubicBezTo>
                        <a:pt x="4229140" y="1087736"/>
                        <a:pt x="4180767" y="1088180"/>
                        <a:pt x="4147491" y="1081245"/>
                      </a:cubicBezTo>
                      <a:cubicBezTo>
                        <a:pt x="4147491" y="1081245"/>
                        <a:pt x="4205817" y="997575"/>
                        <a:pt x="4234095" y="971827"/>
                      </a:cubicBezTo>
                      <a:cubicBezTo>
                        <a:pt x="4299597" y="897863"/>
                        <a:pt x="4357934" y="833686"/>
                        <a:pt x="4432047" y="780892"/>
                      </a:cubicBezTo>
                      <a:cubicBezTo>
                        <a:pt x="4449721" y="768020"/>
                        <a:pt x="4743119" y="682205"/>
                        <a:pt x="4743119" y="682205"/>
                      </a:cubicBezTo>
                      <a:cubicBezTo>
                        <a:pt x="4743119" y="682205"/>
                        <a:pt x="4500984" y="703659"/>
                        <a:pt x="4416142" y="759438"/>
                      </a:cubicBezTo>
                      <a:cubicBezTo>
                        <a:pt x="4342046" y="838696"/>
                        <a:pt x="4158517" y="986706"/>
                        <a:pt x="4120985" y="1079101"/>
                      </a:cubicBezTo>
                      <a:cubicBezTo>
                        <a:pt x="3876465" y="1283753"/>
                        <a:pt x="3961555" y="1266680"/>
                        <a:pt x="3891223" y="1362291"/>
                      </a:cubicBezTo>
                      <a:cubicBezTo>
                        <a:pt x="3891223" y="1362291"/>
                        <a:pt x="3882385" y="1231425"/>
                        <a:pt x="3882385" y="1214262"/>
                      </a:cubicBezTo>
                      <a:cubicBezTo>
                        <a:pt x="3889443" y="1094482"/>
                        <a:pt x="3904753" y="1049012"/>
                        <a:pt x="3968989" y="954668"/>
                      </a:cubicBezTo>
                      <a:cubicBezTo>
                        <a:pt x="3986663" y="928923"/>
                        <a:pt x="4053826" y="860272"/>
                        <a:pt x="4067965" y="843112"/>
                      </a:cubicBezTo>
                      <a:cubicBezTo>
                        <a:pt x="4154779" y="765725"/>
                        <a:pt x="4189527" y="667964"/>
                        <a:pt x="4322472" y="624286"/>
                      </a:cubicBezTo>
                      <a:cubicBezTo>
                        <a:pt x="4482695" y="516610"/>
                        <a:pt x="4450953" y="569758"/>
                        <a:pt x="4619400" y="499853"/>
                      </a:cubicBezTo>
                      <a:cubicBezTo>
                        <a:pt x="4647680" y="474109"/>
                        <a:pt x="4852697" y="285313"/>
                        <a:pt x="4852697" y="285313"/>
                      </a:cubicBezTo>
                      <a:cubicBezTo>
                        <a:pt x="4852697" y="285313"/>
                        <a:pt x="4651212" y="448356"/>
                        <a:pt x="4598190" y="478395"/>
                      </a:cubicBezTo>
                      <a:cubicBezTo>
                        <a:pt x="4559221" y="500469"/>
                        <a:pt x="4506284" y="499849"/>
                        <a:pt x="4506284" y="499849"/>
                      </a:cubicBezTo>
                      <a:cubicBezTo>
                        <a:pt x="4608704" y="416162"/>
                        <a:pt x="4703494" y="211938"/>
                        <a:pt x="4753724" y="92226"/>
                      </a:cubicBezTo>
                      <a:cubicBezTo>
                        <a:pt x="4753724" y="92226"/>
                        <a:pt x="4633716" y="337034"/>
                        <a:pt x="4594659" y="379702"/>
                      </a:cubicBezTo>
                      <a:cubicBezTo>
                        <a:pt x="4559311" y="418319"/>
                        <a:pt x="4534567" y="448354"/>
                        <a:pt x="4506288" y="474099"/>
                      </a:cubicBezTo>
                      <a:cubicBezTo>
                        <a:pt x="4415558" y="527779"/>
                        <a:pt x="4356329" y="572766"/>
                        <a:pt x="4255314" y="619979"/>
                      </a:cubicBezTo>
                      <a:cubicBezTo>
                        <a:pt x="4255314" y="619979"/>
                        <a:pt x="4306570" y="508424"/>
                        <a:pt x="4310104" y="491261"/>
                      </a:cubicBezTo>
                      <a:cubicBezTo>
                        <a:pt x="4313639" y="474099"/>
                        <a:pt x="4373732" y="420464"/>
                        <a:pt x="4402011" y="403301"/>
                      </a:cubicBezTo>
                      <a:cubicBezTo>
                        <a:pt x="4508548" y="319162"/>
                        <a:pt x="4525097" y="166442"/>
                        <a:pt x="4541636" y="27865"/>
                      </a:cubicBezTo>
                      <a:cubicBezTo>
                        <a:pt x="4507562" y="183376"/>
                        <a:pt x="4484854" y="319429"/>
                        <a:pt x="4371961" y="392582"/>
                      </a:cubicBezTo>
                      <a:cubicBezTo>
                        <a:pt x="4318939" y="426908"/>
                        <a:pt x="4322473" y="439780"/>
                        <a:pt x="4322473" y="439780"/>
                      </a:cubicBezTo>
                      <a:cubicBezTo>
                        <a:pt x="4322473" y="439780"/>
                        <a:pt x="4354287" y="233820"/>
                        <a:pt x="4354287" y="216658"/>
                      </a:cubicBezTo>
                      <a:cubicBezTo>
                        <a:pt x="4354287" y="199496"/>
                        <a:pt x="4377264" y="-20"/>
                        <a:pt x="4377264" y="-20"/>
                      </a:cubicBezTo>
                      <a:cubicBezTo>
                        <a:pt x="4377264" y="-20"/>
                        <a:pt x="4301264" y="450509"/>
                        <a:pt x="4290660" y="480538"/>
                      </a:cubicBezTo>
                      <a:cubicBezTo>
                        <a:pt x="4280055" y="510567"/>
                        <a:pt x="4228800" y="619986"/>
                        <a:pt x="4195218" y="654310"/>
                      </a:cubicBezTo>
                      <a:cubicBezTo>
                        <a:pt x="4168180" y="681948"/>
                        <a:pt x="4043221" y="843107"/>
                        <a:pt x="3983122" y="898880"/>
                      </a:cubicBezTo>
                      <a:cubicBezTo>
                        <a:pt x="3886131" y="1004488"/>
                        <a:pt x="3862718" y="1067634"/>
                        <a:pt x="3859402" y="1216395"/>
                      </a:cubicBezTo>
                      <a:cubicBezTo>
                        <a:pt x="3859402" y="1263593"/>
                        <a:pt x="3873542" y="1415911"/>
                        <a:pt x="3873542" y="1454532"/>
                      </a:cubicBezTo>
                      <a:cubicBezTo>
                        <a:pt x="3873542" y="1493152"/>
                        <a:pt x="3831123" y="1602560"/>
                        <a:pt x="3816984" y="1636885"/>
                      </a:cubicBezTo>
                      <a:cubicBezTo>
                        <a:pt x="3783136" y="1700349"/>
                        <a:pt x="3774105" y="1803432"/>
                        <a:pt x="3758659" y="1875021"/>
                      </a:cubicBezTo>
                      <a:cubicBezTo>
                        <a:pt x="3744687" y="1810166"/>
                        <a:pt x="3710273" y="1725884"/>
                        <a:pt x="3709171" y="1656195"/>
                      </a:cubicBezTo>
                      <a:cubicBezTo>
                        <a:pt x="3709171" y="1617579"/>
                        <a:pt x="3666753" y="1445950"/>
                        <a:pt x="3659683" y="1428788"/>
                      </a:cubicBezTo>
                      <a:cubicBezTo>
                        <a:pt x="3617767" y="1307730"/>
                        <a:pt x="3682593" y="1213891"/>
                        <a:pt x="3703869" y="1100544"/>
                      </a:cubicBezTo>
                      <a:cubicBezTo>
                        <a:pt x="3747777" y="953564"/>
                        <a:pt x="3771331" y="933799"/>
                        <a:pt x="3792241" y="838811"/>
                      </a:cubicBezTo>
                      <a:cubicBezTo>
                        <a:pt x="3792241" y="838811"/>
                        <a:pt x="3742753" y="924627"/>
                        <a:pt x="3735683" y="954663"/>
                      </a:cubicBezTo>
                      <a:cubicBezTo>
                        <a:pt x="3728613" y="984699"/>
                        <a:pt x="3664985" y="1188504"/>
                        <a:pt x="3647311" y="1227124"/>
                      </a:cubicBezTo>
                      <a:cubicBezTo>
                        <a:pt x="3629637" y="1265745"/>
                        <a:pt x="3619033" y="1336542"/>
                        <a:pt x="3619033" y="1362286"/>
                      </a:cubicBezTo>
                      <a:cubicBezTo>
                        <a:pt x="3524901" y="1301307"/>
                        <a:pt x="3552476" y="1096565"/>
                        <a:pt x="3573079" y="1036190"/>
                      </a:cubicBezTo>
                      <a:cubicBezTo>
                        <a:pt x="3441293" y="1260836"/>
                        <a:pt x="3585020" y="1350191"/>
                        <a:pt x="3633171" y="1448098"/>
                      </a:cubicBezTo>
                      <a:cubicBezTo>
                        <a:pt x="3640241" y="1473843"/>
                        <a:pt x="3684427" y="1660491"/>
                        <a:pt x="3684427" y="1681939"/>
                      </a:cubicBezTo>
                      <a:cubicBezTo>
                        <a:pt x="3712099" y="1851792"/>
                        <a:pt x="3745400" y="1916987"/>
                        <a:pt x="3705637" y="2085267"/>
                      </a:cubicBezTo>
                      <a:cubicBezTo>
                        <a:pt x="3687963" y="2149628"/>
                        <a:pt x="3702102" y="2190389"/>
                        <a:pt x="3705636" y="2280497"/>
                      </a:cubicBezTo>
                      <a:cubicBezTo>
                        <a:pt x="3697096" y="2397279"/>
                        <a:pt x="3676656" y="2556224"/>
                        <a:pt x="3574850" y="2718149"/>
                      </a:cubicBezTo>
                      <a:cubicBezTo>
                        <a:pt x="3357845" y="2991442"/>
                        <a:pt x="3233016" y="2946398"/>
                        <a:pt x="2940344" y="2975596"/>
                      </a:cubicBezTo>
                      <a:lnTo>
                        <a:pt x="2781280" y="3009921"/>
                      </a:lnTo>
                      <a:cubicBezTo>
                        <a:pt x="2781280" y="3009921"/>
                        <a:pt x="2696443" y="3044248"/>
                        <a:pt x="2629282" y="3106463"/>
                      </a:cubicBezTo>
                      <a:cubicBezTo>
                        <a:pt x="2565654" y="3130061"/>
                        <a:pt x="2595549" y="3089964"/>
                        <a:pt x="2497238" y="3208151"/>
                      </a:cubicBezTo>
                      <a:cubicBezTo>
                        <a:pt x="2497238" y="3208151"/>
                        <a:pt x="2401152" y="3066832"/>
                        <a:pt x="2336095" y="3049918"/>
                      </a:cubicBezTo>
                      <a:cubicBezTo>
                        <a:pt x="2264799" y="2994895"/>
                        <a:pt x="2218512" y="2995237"/>
                        <a:pt x="2218512" y="2995237"/>
                      </a:cubicBezTo>
                      <a:lnTo>
                        <a:pt x="2089427" y="2986116"/>
                      </a:lnTo>
                      <a:cubicBezTo>
                        <a:pt x="1794004" y="2963779"/>
                        <a:pt x="1515495" y="2910050"/>
                        <a:pt x="1444420" y="2765390"/>
                      </a:cubicBezTo>
                      <a:cubicBezTo>
                        <a:pt x="1331588" y="2614619"/>
                        <a:pt x="1300034" y="2458376"/>
                        <a:pt x="1283297" y="2342900"/>
                      </a:cubicBezTo>
                      <a:cubicBezTo>
                        <a:pt x="1280476" y="2252758"/>
                        <a:pt x="1263416" y="2094827"/>
                        <a:pt x="1241276" y="2032532"/>
                      </a:cubicBezTo>
                      <a:cubicBezTo>
                        <a:pt x="1189813" y="1868993"/>
                        <a:pt x="1331518" y="1920718"/>
                        <a:pt x="1400152" y="1744323"/>
                      </a:cubicBezTo>
                      <a:cubicBezTo>
                        <a:pt x="1398642" y="1722948"/>
                        <a:pt x="1441900" y="1495933"/>
                        <a:pt x="1447131" y="1469546"/>
                      </a:cubicBezTo>
                      <a:cubicBezTo>
                        <a:pt x="1478494" y="1404542"/>
                        <a:pt x="1571217" y="1296318"/>
                        <a:pt x="1465638" y="1089379"/>
                      </a:cubicBezTo>
                      <a:cubicBezTo>
                        <a:pt x="1490416" y="1147392"/>
                        <a:pt x="1532302" y="1348528"/>
                        <a:pt x="1442807" y="1419048"/>
                      </a:cubicBezTo>
                      <a:cubicBezTo>
                        <a:pt x="1440995" y="1393398"/>
                        <a:pt x="1425445" y="1323960"/>
                        <a:pt x="1405118" y="1287321"/>
                      </a:cubicBezTo>
                      <a:cubicBezTo>
                        <a:pt x="1384790" y="1250682"/>
                        <a:pt x="1345932" y="1118577"/>
                        <a:pt x="1336774" y="1089379"/>
                      </a:cubicBezTo>
                      <a:cubicBezTo>
                        <a:pt x="1327616" y="1060181"/>
                        <a:pt x="1233384" y="915458"/>
                        <a:pt x="1233384" y="915458"/>
                      </a:cubicBezTo>
                      <a:cubicBezTo>
                        <a:pt x="1260903" y="1007930"/>
                        <a:pt x="1285763" y="1025183"/>
                        <a:pt x="1339852" y="1167075"/>
                      </a:cubicBezTo>
                      <a:cubicBezTo>
                        <a:pt x="1369028" y="1277800"/>
                        <a:pt x="1440224" y="1364572"/>
                        <a:pt x="1406982" y="1489529"/>
                      </a:cubicBezTo>
                      <a:cubicBezTo>
                        <a:pt x="1401146" y="1507363"/>
                        <a:pt x="1370964" y="1682760"/>
                        <a:pt x="1373682" y="1721242"/>
                      </a:cubicBezTo>
                      <a:cubicBezTo>
                        <a:pt x="1377490" y="1790788"/>
                        <a:pt x="1211272" y="1878337"/>
                        <a:pt x="1201919" y="1944403"/>
                      </a:cubicBezTo>
                      <a:cubicBezTo>
                        <a:pt x="1181490" y="1874679"/>
                        <a:pt x="1165236" y="1772907"/>
                        <a:pt x="1127045" y="1713185"/>
                      </a:cubicBezTo>
                      <a:cubicBezTo>
                        <a:pt x="1110541" y="1680451"/>
                        <a:pt x="1060575" y="1575836"/>
                        <a:pt x="1057858" y="1537364"/>
                      </a:cubicBezTo>
                      <a:cubicBezTo>
                        <a:pt x="1055140" y="1498892"/>
                        <a:pt x="1058505" y="1345657"/>
                        <a:pt x="1055183" y="1298634"/>
                      </a:cubicBezTo>
                      <a:cubicBezTo>
                        <a:pt x="1041406" y="1150754"/>
                        <a:pt x="1013635" y="1090279"/>
                        <a:pt x="909569" y="995114"/>
                      </a:cubicBezTo>
                      <a:cubicBezTo>
                        <a:pt x="845770" y="945770"/>
                        <a:pt x="709925" y="798161"/>
                        <a:pt x="681033" y="773437"/>
                      </a:cubicBezTo>
                      <a:cubicBezTo>
                        <a:pt x="645158" y="742720"/>
                        <a:pt x="586388" y="639018"/>
                        <a:pt x="573714" y="610196"/>
                      </a:cubicBezTo>
                      <a:cubicBezTo>
                        <a:pt x="561039" y="581374"/>
                        <a:pt x="453596" y="140377"/>
                        <a:pt x="453596" y="140377"/>
                      </a:cubicBezTo>
                      <a:cubicBezTo>
                        <a:pt x="453596" y="140377"/>
                        <a:pt x="490533" y="336785"/>
                        <a:pt x="491742" y="353888"/>
                      </a:cubicBezTo>
                      <a:cubicBezTo>
                        <a:pt x="492950" y="370991"/>
                        <a:pt x="539144" y="572892"/>
                        <a:pt x="539144" y="572892"/>
                      </a:cubicBezTo>
                      <a:cubicBezTo>
                        <a:pt x="539144" y="572892"/>
                        <a:pt x="541760" y="559701"/>
                        <a:pt x="486515" y="531000"/>
                      </a:cubicBezTo>
                      <a:cubicBezTo>
                        <a:pt x="368892" y="469826"/>
                        <a:pt x="336685" y="336630"/>
                        <a:pt x="291789" y="185217"/>
                      </a:cubicBezTo>
                      <a:cubicBezTo>
                        <a:pt x="318027" y="321576"/>
                        <a:pt x="345260" y="472020"/>
                        <a:pt x="457337" y="544807"/>
                      </a:cubicBezTo>
                      <a:cubicBezTo>
                        <a:pt x="486721" y="558974"/>
                        <a:pt x="550368" y="606180"/>
                        <a:pt x="555098" y="622913"/>
                      </a:cubicBezTo>
                      <a:cubicBezTo>
                        <a:pt x="559828" y="639645"/>
                        <a:pt x="618749" y="745485"/>
                        <a:pt x="618749" y="745485"/>
                      </a:cubicBezTo>
                      <a:cubicBezTo>
                        <a:pt x="514774" y="708916"/>
                        <a:pt x="452598" y="670237"/>
                        <a:pt x="358422" y="626159"/>
                      </a:cubicBezTo>
                      <a:cubicBezTo>
                        <a:pt x="328434" y="603442"/>
                        <a:pt x="301667" y="576083"/>
                        <a:pt x="263729" y="541273"/>
                      </a:cubicBezTo>
                      <a:cubicBezTo>
                        <a:pt x="221808" y="502809"/>
                        <a:pt x="85007" y="271346"/>
                        <a:pt x="85007" y="271346"/>
                      </a:cubicBezTo>
                      <a:cubicBezTo>
                        <a:pt x="143479" y="385406"/>
                        <a:pt x="252297" y="579052"/>
                        <a:pt x="360240" y="651810"/>
                      </a:cubicBezTo>
                      <a:cubicBezTo>
                        <a:pt x="360240" y="651810"/>
                        <a:pt x="307540" y="657918"/>
                        <a:pt x="267160" y="639966"/>
                      </a:cubicBezTo>
                      <a:cubicBezTo>
                        <a:pt x="212217" y="615540"/>
                        <a:pt x="-6" y="473983"/>
                        <a:pt x="-6" y="473983"/>
                      </a:cubicBezTo>
                      <a:cubicBezTo>
                        <a:pt x="-6" y="473983"/>
                        <a:pt x="217553" y="640817"/>
                        <a:pt x="247543" y="663542"/>
                      </a:cubicBezTo>
                      <a:cubicBezTo>
                        <a:pt x="420296" y="715719"/>
                        <a:pt x="384932" y="666060"/>
                        <a:pt x="552142" y="756723"/>
                      </a:cubicBezTo>
                      <a:cubicBezTo>
                        <a:pt x="687670" y="786452"/>
                        <a:pt x="729180" y="880255"/>
                        <a:pt x="821129" y="948351"/>
                      </a:cubicBezTo>
                      <a:cubicBezTo>
                        <a:pt x="836425" y="963984"/>
                        <a:pt x="908174" y="1025419"/>
                        <a:pt x="927597" y="1049237"/>
                      </a:cubicBezTo>
                      <a:cubicBezTo>
                        <a:pt x="998240" y="1136573"/>
                        <a:pt x="1016695" y="1180291"/>
                        <a:pt x="1032156" y="1298894"/>
                      </a:cubicBezTo>
                      <a:cubicBezTo>
                        <a:pt x="1033364" y="1315994"/>
                        <a:pt x="1033771" y="1447299"/>
                        <a:pt x="1033771" y="1447299"/>
                      </a:cubicBezTo>
                      <a:cubicBezTo>
                        <a:pt x="956963" y="1359335"/>
                        <a:pt x="1042941" y="1367521"/>
                        <a:pt x="784915" y="1188972"/>
                      </a:cubicBezTo>
                      <a:cubicBezTo>
                        <a:pt x="741014" y="1100813"/>
                        <a:pt x="547739" y="972372"/>
                        <a:pt x="468331" y="901090"/>
                      </a:cubicBezTo>
                      <a:cubicBezTo>
                        <a:pt x="379878" y="854313"/>
                        <a:pt x="137117" y="858051"/>
                        <a:pt x="137117" y="858051"/>
                      </a:cubicBezTo>
                      <a:cubicBezTo>
                        <a:pt x="137117" y="858051"/>
                        <a:pt x="435481" y="913123"/>
                        <a:pt x="453989" y="924115"/>
                      </a:cubicBezTo>
                      <a:cubicBezTo>
                        <a:pt x="531547" y="969035"/>
                        <a:pt x="594189" y="1026921"/>
                        <a:pt x="664660" y="1093819"/>
                      </a:cubicBezTo>
                      <a:cubicBezTo>
                        <a:pt x="694647" y="1116536"/>
                        <a:pt x="758649" y="1193854"/>
                        <a:pt x="758649" y="1193854"/>
                      </a:cubicBezTo>
                      <a:cubicBezTo>
                        <a:pt x="725982" y="1204216"/>
                        <a:pt x="677757" y="1208789"/>
                        <a:pt x="602079" y="1212306"/>
                      </a:cubicBezTo>
                      <a:cubicBezTo>
                        <a:pt x="438303" y="1153990"/>
                        <a:pt x="281080" y="1213422"/>
                        <a:pt x="281080" y="1213422"/>
                      </a:cubicBezTo>
                      <a:cubicBezTo>
                        <a:pt x="281080" y="1213422"/>
                        <a:pt x="461098" y="1175303"/>
                        <a:pt x="573198" y="1230386"/>
                      </a:cubicBezTo>
                      <a:cubicBezTo>
                        <a:pt x="601384" y="1244235"/>
                        <a:pt x="755631" y="1226468"/>
                        <a:pt x="755631" y="1226468"/>
                      </a:cubicBezTo>
                      <a:lnTo>
                        <a:pt x="794673" y="1226710"/>
                      </a:lnTo>
                      <a:cubicBezTo>
                        <a:pt x="867583" y="1275538"/>
                        <a:pt x="899163" y="1299945"/>
                        <a:pt x="960815" y="1368761"/>
                      </a:cubicBezTo>
                      <a:cubicBezTo>
                        <a:pt x="972891" y="1389036"/>
                        <a:pt x="1018579" y="1483325"/>
                        <a:pt x="1019787" y="1500429"/>
                      </a:cubicBezTo>
                      <a:cubicBezTo>
                        <a:pt x="1027567" y="1573432"/>
                        <a:pt x="1052733" y="1615518"/>
                        <a:pt x="1094761" y="1707952"/>
                      </a:cubicBezTo>
                      <a:cubicBezTo>
                        <a:pt x="1117303" y="1750823"/>
                        <a:pt x="1128675" y="1786245"/>
                        <a:pt x="1134311" y="1815806"/>
                      </a:cubicBezTo>
                      <a:cubicBezTo>
                        <a:pt x="1157678" y="1916534"/>
                        <a:pt x="1205844" y="2045678"/>
                        <a:pt x="1248034" y="2170022"/>
                      </a:cubicBezTo>
                      <a:cubicBezTo>
                        <a:pt x="1269872" y="2228039"/>
                        <a:pt x="1256793" y="2293999"/>
                        <a:pt x="1256793" y="2293999"/>
                      </a:cubicBezTo>
                      <a:cubicBezTo>
                        <a:pt x="1256793" y="2293999"/>
                        <a:pt x="1182526" y="2146693"/>
                        <a:pt x="1177191" y="2121414"/>
                      </a:cubicBezTo>
                      <a:cubicBezTo>
                        <a:pt x="1171856" y="2096136"/>
                        <a:pt x="1065585" y="1797129"/>
                        <a:pt x="1044959" y="1756212"/>
                      </a:cubicBezTo>
                      <a:cubicBezTo>
                        <a:pt x="1024332" y="1715296"/>
                        <a:pt x="935372" y="1560913"/>
                        <a:pt x="935372" y="1560913"/>
                      </a:cubicBezTo>
                      <a:cubicBezTo>
                        <a:pt x="935372" y="1560913"/>
                        <a:pt x="1020912" y="1767337"/>
                        <a:pt x="1033290" y="1791883"/>
                      </a:cubicBezTo>
                      <a:cubicBezTo>
                        <a:pt x="1045668" y="1816429"/>
                        <a:pt x="1099107" y="1970208"/>
                        <a:pt x="1111183" y="1990489"/>
                      </a:cubicBezTo>
                      <a:cubicBezTo>
                        <a:pt x="1119741" y="2005670"/>
                        <a:pt x="1018781" y="1932228"/>
                        <a:pt x="975853" y="1923249"/>
                      </a:cubicBezTo>
                      <a:cubicBezTo>
                        <a:pt x="942947" y="1909449"/>
                        <a:pt x="887085" y="1881180"/>
                        <a:pt x="873650" y="1841667"/>
                      </a:cubicBezTo>
                      <a:cubicBezTo>
                        <a:pt x="856118" y="1790107"/>
                        <a:pt x="806272" y="1742305"/>
                        <a:pt x="806272" y="1742305"/>
                      </a:cubicBezTo>
                      <a:cubicBezTo>
                        <a:pt x="806272" y="1742305"/>
                        <a:pt x="767731" y="1698946"/>
                        <a:pt x="798926" y="1738763"/>
                      </a:cubicBezTo>
                      <a:cubicBezTo>
                        <a:pt x="830122" y="1778581"/>
                        <a:pt x="861118" y="1865789"/>
                        <a:pt x="884061" y="1889237"/>
                      </a:cubicBezTo>
                      <a:cubicBezTo>
                        <a:pt x="907005" y="1912684"/>
                        <a:pt x="977244" y="1952748"/>
                        <a:pt x="1013374" y="1961906"/>
                      </a:cubicBezTo>
                      <a:cubicBezTo>
                        <a:pt x="1102640" y="2009079"/>
                        <a:pt x="1117477" y="2039580"/>
                        <a:pt x="1156820" y="2134302"/>
                      </a:cubicBezTo>
                      <a:cubicBezTo>
                        <a:pt x="1173324" y="2167037"/>
                        <a:pt x="1245429" y="2333947"/>
                        <a:pt x="1245429" y="2333947"/>
                      </a:cubicBezTo>
                      <a:cubicBezTo>
                        <a:pt x="1245429" y="2333947"/>
                        <a:pt x="1261752" y="2438990"/>
                        <a:pt x="1273609" y="2481738"/>
                      </a:cubicBezTo>
                      <a:cubicBezTo>
                        <a:pt x="1287234" y="2533070"/>
                        <a:pt x="1351529" y="2718696"/>
                        <a:pt x="1422539" y="2811843"/>
                      </a:cubicBezTo>
                      <a:cubicBezTo>
                        <a:pt x="1330208" y="2727067"/>
                        <a:pt x="1260099" y="2703939"/>
                        <a:pt x="1196240" y="2692201"/>
                      </a:cubicBezTo>
                      <a:cubicBezTo>
                        <a:pt x="1148227" y="2683370"/>
                        <a:pt x="1036453" y="2619453"/>
                        <a:pt x="1009690" y="2592097"/>
                      </a:cubicBezTo>
                      <a:cubicBezTo>
                        <a:pt x="982927" y="2564739"/>
                        <a:pt x="921178" y="2450086"/>
                        <a:pt x="909308" y="2393531"/>
                      </a:cubicBezTo>
                      <a:cubicBezTo>
                        <a:pt x="899140" y="2345079"/>
                        <a:pt x="873232" y="2216403"/>
                        <a:pt x="860124" y="2173556"/>
                      </a:cubicBezTo>
                      <a:cubicBezTo>
                        <a:pt x="772769" y="1999725"/>
                        <a:pt x="737522" y="1891504"/>
                        <a:pt x="709849" y="1851320"/>
                      </a:cubicBezTo>
                      <a:cubicBezTo>
                        <a:pt x="594433" y="1678805"/>
                        <a:pt x="514104" y="1664364"/>
                        <a:pt x="367708" y="1759013"/>
                      </a:cubicBezTo>
                      <a:cubicBezTo>
                        <a:pt x="318100" y="1759871"/>
                        <a:pt x="216770" y="1751920"/>
                        <a:pt x="256123" y="1756437"/>
                      </a:cubicBezTo>
                      <a:cubicBezTo>
                        <a:pt x="295476" y="1760955"/>
                        <a:pt x="352783" y="1785349"/>
                        <a:pt x="376834" y="1774233"/>
                      </a:cubicBezTo>
                      <a:cubicBezTo>
                        <a:pt x="501732" y="1678497"/>
                        <a:pt x="582674" y="1706563"/>
                        <a:pt x="675821" y="1836444"/>
                      </a:cubicBezTo>
                      <a:cubicBezTo>
                        <a:pt x="703193" y="1872353"/>
                        <a:pt x="718410" y="1912293"/>
                        <a:pt x="747139" y="1982394"/>
                      </a:cubicBezTo>
                      <a:cubicBezTo>
                        <a:pt x="789653" y="2086130"/>
                        <a:pt x="840001" y="2169449"/>
                        <a:pt x="840001" y="2169449"/>
                      </a:cubicBezTo>
                      <a:cubicBezTo>
                        <a:pt x="840001" y="2169449"/>
                        <a:pt x="794698" y="2135607"/>
                        <a:pt x="755230" y="2096803"/>
                      </a:cubicBezTo>
                      <a:cubicBezTo>
                        <a:pt x="665918" y="2032173"/>
                        <a:pt x="650157" y="1969015"/>
                        <a:pt x="610260" y="1930672"/>
                      </a:cubicBezTo>
                      <a:cubicBezTo>
                        <a:pt x="560199" y="1884373"/>
                        <a:pt x="446861" y="1820759"/>
                        <a:pt x="260984" y="1807694"/>
                      </a:cubicBezTo>
                      <a:cubicBezTo>
                        <a:pt x="464043" y="1858460"/>
                        <a:pt x="565236" y="1898231"/>
                        <a:pt x="622464" y="1980942"/>
                      </a:cubicBezTo>
                      <a:cubicBezTo>
                        <a:pt x="659897" y="2050462"/>
                        <a:pt x="726062" y="2098426"/>
                        <a:pt x="758170" y="2135691"/>
                      </a:cubicBezTo>
                      <a:cubicBezTo>
                        <a:pt x="853540" y="2207118"/>
                        <a:pt x="818753" y="2171603"/>
                        <a:pt x="845862" y="2275782"/>
                      </a:cubicBezTo>
                      <a:cubicBezTo>
                        <a:pt x="854718" y="2300699"/>
                        <a:pt x="895155" y="2447951"/>
                        <a:pt x="895155" y="2447951"/>
                      </a:cubicBezTo>
                      <a:cubicBezTo>
                        <a:pt x="895155" y="2447951"/>
                        <a:pt x="866073" y="2438058"/>
                        <a:pt x="831356" y="2398607"/>
                      </a:cubicBezTo>
                      <a:cubicBezTo>
                        <a:pt x="796638" y="2359156"/>
                        <a:pt x="773592" y="2284042"/>
                        <a:pt x="745616" y="2239582"/>
                      </a:cubicBezTo>
                      <a:cubicBezTo>
                        <a:pt x="717639" y="2195122"/>
                        <a:pt x="621133" y="2084586"/>
                        <a:pt x="621133" y="2084586"/>
                      </a:cubicBezTo>
                      <a:cubicBezTo>
                        <a:pt x="621133" y="2084586"/>
                        <a:pt x="658769" y="2115120"/>
                        <a:pt x="679701" y="2160312"/>
                      </a:cubicBezTo>
                      <a:cubicBezTo>
                        <a:pt x="700632" y="2205505"/>
                        <a:pt x="720809" y="2240010"/>
                        <a:pt x="744962" y="2280558"/>
                      </a:cubicBezTo>
                      <a:cubicBezTo>
                        <a:pt x="769114" y="2321107"/>
                        <a:pt x="779933" y="2373813"/>
                        <a:pt x="807606" y="2413998"/>
                      </a:cubicBezTo>
                      <a:cubicBezTo>
                        <a:pt x="835280" y="2454182"/>
                        <a:pt x="906731" y="2482867"/>
                        <a:pt x="914985" y="2499234"/>
                      </a:cubicBezTo>
                      <a:cubicBezTo>
                        <a:pt x="958343" y="2586004"/>
                        <a:pt x="992070" y="2647728"/>
                        <a:pt x="1071457" y="2683675"/>
                      </a:cubicBezTo>
                      <a:cubicBezTo>
                        <a:pt x="990453" y="2692108"/>
                        <a:pt x="862805" y="2704194"/>
                        <a:pt x="807814" y="2668055"/>
                      </a:cubicBezTo>
                      <a:cubicBezTo>
                        <a:pt x="752823" y="2631915"/>
                        <a:pt x="669555" y="2556627"/>
                        <a:pt x="623659" y="2526459"/>
                      </a:cubicBezTo>
                      <a:cubicBezTo>
                        <a:pt x="552601" y="2503168"/>
                        <a:pt x="538103" y="2280266"/>
                        <a:pt x="533115" y="2261599"/>
                      </a:cubicBezTo>
                      <a:cubicBezTo>
                        <a:pt x="492938" y="2184733"/>
                        <a:pt x="480219" y="2163092"/>
                        <a:pt x="422074" y="2103277"/>
                      </a:cubicBezTo>
                      <a:cubicBezTo>
                        <a:pt x="471641" y="2188317"/>
                        <a:pt x="498565" y="2224038"/>
                        <a:pt x="512288" y="2273130"/>
                      </a:cubicBezTo>
                      <a:cubicBezTo>
                        <a:pt x="527917" y="2329050"/>
                        <a:pt x="540242" y="2446131"/>
                        <a:pt x="557049" y="2483137"/>
                      </a:cubicBezTo>
                      <a:cubicBezTo>
                        <a:pt x="573855" y="2520144"/>
                        <a:pt x="674503" y="2629721"/>
                        <a:pt x="573855" y="2520146"/>
                      </a:cubicBezTo>
                      <a:cubicBezTo>
                        <a:pt x="540883" y="2484249"/>
                        <a:pt x="491636" y="2484782"/>
                        <a:pt x="471612" y="2452415"/>
                      </a:cubicBezTo>
                      <a:cubicBezTo>
                        <a:pt x="451589" y="2420048"/>
                        <a:pt x="457326" y="2377243"/>
                        <a:pt x="375615" y="2325459"/>
                      </a:cubicBezTo>
                      <a:cubicBezTo>
                        <a:pt x="293903" y="2273675"/>
                        <a:pt x="263613" y="2246681"/>
                        <a:pt x="239156" y="2201857"/>
                      </a:cubicBezTo>
                      <a:cubicBezTo>
                        <a:pt x="214699" y="2157034"/>
                        <a:pt x="105717" y="1970273"/>
                        <a:pt x="192967" y="2150681"/>
                      </a:cubicBezTo>
                      <a:cubicBezTo>
                        <a:pt x="234860" y="2237301"/>
                        <a:pt x="253703" y="2250053"/>
                        <a:pt x="288420" y="2289504"/>
                      </a:cubicBezTo>
                      <a:cubicBezTo>
                        <a:pt x="323136" y="2328957"/>
                        <a:pt x="407409" y="2364480"/>
                        <a:pt x="420087" y="2393301"/>
                      </a:cubicBezTo>
                      <a:cubicBezTo>
                        <a:pt x="486304" y="2549356"/>
                        <a:pt x="513094" y="2517753"/>
                        <a:pt x="627383" y="2574862"/>
                      </a:cubicBezTo>
                      <a:cubicBezTo>
                        <a:pt x="723600" y="2643460"/>
                        <a:pt x="799572" y="2734234"/>
                        <a:pt x="922430" y="2733640"/>
                      </a:cubicBezTo>
                      <a:cubicBezTo>
                        <a:pt x="1046735" y="2735474"/>
                        <a:pt x="1120175" y="2712718"/>
                        <a:pt x="1237590" y="2750358"/>
                      </a:cubicBezTo>
                      <a:cubicBezTo>
                        <a:pt x="1342504" y="2774297"/>
                        <a:pt x="1460692" y="2952546"/>
                        <a:pt x="1701124" y="3004103"/>
                      </a:cubicBezTo>
                      <a:cubicBezTo>
                        <a:pt x="1917179" y="3037209"/>
                        <a:pt x="2037495" y="3090295"/>
                        <a:pt x="2188760" y="3119479"/>
                      </a:cubicBezTo>
                      <a:cubicBezTo>
                        <a:pt x="2262653" y="3149777"/>
                        <a:pt x="2317884" y="3212330"/>
                        <a:pt x="2327197" y="3264776"/>
                      </a:cubicBezTo>
                      <a:cubicBezTo>
                        <a:pt x="2389967" y="3659859"/>
                        <a:pt x="2363467" y="4040501"/>
                        <a:pt x="2363671" y="4412997"/>
                      </a:cubicBezTo>
                      <a:cubicBezTo>
                        <a:pt x="2363671" y="4524553"/>
                        <a:pt x="2250611" y="5280631"/>
                        <a:pt x="2174557" y="5498567"/>
                      </a:cubicBezTo>
                      <a:cubicBezTo>
                        <a:pt x="2158697" y="5563293"/>
                        <a:pt x="2104752" y="5647862"/>
                        <a:pt x="2071741" y="5721579"/>
                      </a:cubicBezTo>
                      <a:cubicBezTo>
                        <a:pt x="2082564" y="5784571"/>
                        <a:pt x="2184673" y="5776500"/>
                        <a:pt x="2184673" y="5776500"/>
                      </a:cubicBezTo>
                      <a:cubicBezTo>
                        <a:pt x="2256526" y="5799063"/>
                        <a:pt x="2243990" y="5843585"/>
                        <a:pt x="2360346" y="5685809"/>
                      </a:cubicBezTo>
                      <a:cubicBezTo>
                        <a:pt x="2406298" y="5664355"/>
                        <a:pt x="2456430" y="5751539"/>
                        <a:pt x="2467141" y="5794177"/>
                      </a:cubicBezTo>
                      <a:cubicBezTo>
                        <a:pt x="2493395" y="5898666"/>
                        <a:pt x="2558508" y="5905179"/>
                        <a:pt x="2580656" y="5892128"/>
                      </a:cubicBezTo>
                      <a:cubicBezTo>
                        <a:pt x="2620597" y="5868592"/>
                        <a:pt x="2652211" y="5960348"/>
                        <a:pt x="2721143" y="5831627"/>
                      </a:cubicBezTo>
                      <a:cubicBezTo>
                        <a:pt x="2757248" y="5708798"/>
                        <a:pt x="2618356" y="5500542"/>
                        <a:pt x="2763969" y="5665337"/>
                      </a:cubicBezTo>
                      <a:cubicBezTo>
                        <a:pt x="2849585" y="5767144"/>
                        <a:pt x="2898497" y="5727626"/>
                        <a:pt x="2897438" y="5618697"/>
                      </a:cubicBezTo>
                      <a:cubicBezTo>
                        <a:pt x="2756278" y="5377808"/>
                        <a:pt x="2710195" y="5298499"/>
                        <a:pt x="2711858" y="5191763"/>
                      </a:cubicBezTo>
                      <a:cubicBezTo>
                        <a:pt x="2684100" y="5038321"/>
                        <a:pt x="2686239" y="4578340"/>
                        <a:pt x="2676510" y="4254233"/>
                      </a:cubicBezTo>
                      <a:cubicBezTo>
                        <a:pt x="2663742" y="4077956"/>
                        <a:pt x="2702980" y="3903274"/>
                        <a:pt x="2698081" y="3761510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CB4B0A9-5667-B554-AFF5-53A71B0884BE}"/>
                  </a:ext>
                </a:extLst>
              </p:cNvPr>
              <p:cNvSpPr/>
              <p:nvPr/>
            </p:nvSpPr>
            <p:spPr>
              <a:xfrm>
                <a:off x="8084997" y="1648684"/>
                <a:ext cx="483747" cy="26245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F8595ED1-728F-7AAC-F1A9-EB77F89A8304}"/>
                  </a:ext>
                </a:extLst>
              </p:cNvPr>
              <p:cNvSpPr/>
              <p:nvPr/>
            </p:nvSpPr>
            <p:spPr>
              <a:xfrm rot="17086662">
                <a:off x="8005013" y="3009543"/>
                <a:ext cx="349700" cy="189730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819CD37C-06C2-38AA-C95A-CF431A6714F2}"/>
                  </a:ext>
                </a:extLst>
              </p:cNvPr>
              <p:cNvSpPr/>
              <p:nvPr/>
            </p:nvSpPr>
            <p:spPr>
              <a:xfrm rot="20108980">
                <a:off x="9849044" y="1937262"/>
                <a:ext cx="141176" cy="76595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5F49E47D-B0DF-C206-192A-145F85C744FA}"/>
                  </a:ext>
                </a:extLst>
              </p:cNvPr>
              <p:cNvSpPr/>
              <p:nvPr/>
            </p:nvSpPr>
            <p:spPr>
              <a:xfrm rot="6292386">
                <a:off x="8867056" y="2152821"/>
                <a:ext cx="483747" cy="26245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5CA342E8-758F-6B65-BF38-DD9BB92DC952}"/>
                  </a:ext>
                </a:extLst>
              </p:cNvPr>
              <p:cNvSpPr/>
              <p:nvPr/>
            </p:nvSpPr>
            <p:spPr>
              <a:xfrm rot="18193446">
                <a:off x="6876922" y="4384526"/>
                <a:ext cx="282733" cy="15339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8042EAA-58CA-4D6E-772F-0BF4B5D09C0B}"/>
              </a:ext>
            </a:extLst>
          </p:cNvPr>
          <p:cNvGrpSpPr/>
          <p:nvPr/>
        </p:nvGrpSpPr>
        <p:grpSpPr>
          <a:xfrm>
            <a:off x="296622" y="5756138"/>
            <a:ext cx="11350500" cy="834385"/>
            <a:chOff x="296622" y="5756138"/>
            <a:chExt cx="11350500" cy="834385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77C2601-A417-D173-0898-E25E3D9DBAA5}"/>
                </a:ext>
              </a:extLst>
            </p:cNvPr>
            <p:cNvSpPr/>
            <p:nvPr/>
          </p:nvSpPr>
          <p:spPr>
            <a:xfrm rot="3941994">
              <a:off x="3351436" y="5999384"/>
              <a:ext cx="379806" cy="489124"/>
            </a:xfrm>
            <a:custGeom>
              <a:avLst/>
              <a:gdLst>
                <a:gd name="connsiteX0" fmla="*/ 106242 w 379806"/>
                <a:gd name="connsiteY0" fmla="*/ 124642 h 489124"/>
                <a:gd name="connsiteX1" fmla="*/ 379806 w 379806"/>
                <a:gd name="connsiteY1" fmla="*/ 0 h 489124"/>
                <a:gd name="connsiteX2" fmla="*/ 351102 w 379806"/>
                <a:gd name="connsiteY2" fmla="*/ 70576 h 489124"/>
                <a:gd name="connsiteX3" fmla="*/ 349969 w 379806"/>
                <a:gd name="connsiteY3" fmla="*/ 266604 h 489124"/>
                <a:gd name="connsiteX4" fmla="*/ 285166 w 379806"/>
                <a:gd name="connsiteY4" fmla="*/ 374195 h 489124"/>
                <a:gd name="connsiteX5" fmla="*/ 129174 w 379806"/>
                <a:gd name="connsiteY5" fmla="*/ 425347 h 489124"/>
                <a:gd name="connsiteX6" fmla="*/ 59084 w 379806"/>
                <a:gd name="connsiteY6" fmla="*/ 483837 h 489124"/>
                <a:gd name="connsiteX7" fmla="*/ 31242 w 379806"/>
                <a:gd name="connsiteY7" fmla="*/ 489125 h 489124"/>
                <a:gd name="connsiteX8" fmla="*/ 12194 w 379806"/>
                <a:gd name="connsiteY8" fmla="*/ 484646 h 489124"/>
                <a:gd name="connsiteX9" fmla="*/ 0 w 379806"/>
                <a:gd name="connsiteY9" fmla="*/ 462362 h 489124"/>
                <a:gd name="connsiteX10" fmla="*/ 42303 w 379806"/>
                <a:gd name="connsiteY10" fmla="*/ 450599 h 489124"/>
                <a:gd name="connsiteX11" fmla="*/ 100415 w 379806"/>
                <a:gd name="connsiteY11" fmla="*/ 406840 h 489124"/>
                <a:gd name="connsiteX12" fmla="*/ 51260 w 379806"/>
                <a:gd name="connsiteY12" fmla="*/ 249176 h 489124"/>
                <a:gd name="connsiteX13" fmla="*/ 106242 w 379806"/>
                <a:gd name="connsiteY13" fmla="*/ 124642 h 48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806" h="489124">
                  <a:moveTo>
                    <a:pt x="106242" y="124642"/>
                  </a:moveTo>
                  <a:cubicBezTo>
                    <a:pt x="180811" y="54767"/>
                    <a:pt x="281334" y="19964"/>
                    <a:pt x="379806" y="0"/>
                  </a:cubicBezTo>
                  <a:cubicBezTo>
                    <a:pt x="366965" y="21961"/>
                    <a:pt x="354878" y="45108"/>
                    <a:pt x="351102" y="70576"/>
                  </a:cubicBezTo>
                  <a:cubicBezTo>
                    <a:pt x="339825" y="135649"/>
                    <a:pt x="358332" y="201369"/>
                    <a:pt x="349969" y="266604"/>
                  </a:cubicBezTo>
                  <a:cubicBezTo>
                    <a:pt x="345112" y="309662"/>
                    <a:pt x="321425" y="350184"/>
                    <a:pt x="285166" y="374195"/>
                  </a:cubicBezTo>
                  <a:cubicBezTo>
                    <a:pt x="239517" y="405221"/>
                    <a:pt x="185776" y="430311"/>
                    <a:pt x="129174" y="425347"/>
                  </a:cubicBezTo>
                  <a:cubicBezTo>
                    <a:pt x="107214" y="446391"/>
                    <a:pt x="85577" y="468513"/>
                    <a:pt x="59084" y="483837"/>
                  </a:cubicBezTo>
                  <a:cubicBezTo>
                    <a:pt x="50720" y="488909"/>
                    <a:pt x="40576" y="488316"/>
                    <a:pt x="31242" y="489125"/>
                  </a:cubicBezTo>
                  <a:cubicBezTo>
                    <a:pt x="26493" y="487992"/>
                    <a:pt x="16943" y="485780"/>
                    <a:pt x="12194" y="484646"/>
                  </a:cubicBezTo>
                  <a:cubicBezTo>
                    <a:pt x="8256" y="477146"/>
                    <a:pt x="4047" y="469754"/>
                    <a:pt x="0" y="462362"/>
                  </a:cubicBezTo>
                  <a:cubicBezTo>
                    <a:pt x="14029" y="458153"/>
                    <a:pt x="28544" y="455725"/>
                    <a:pt x="42303" y="450599"/>
                  </a:cubicBezTo>
                  <a:cubicBezTo>
                    <a:pt x="65181" y="441319"/>
                    <a:pt x="82609" y="423243"/>
                    <a:pt x="100415" y="406840"/>
                  </a:cubicBezTo>
                  <a:cubicBezTo>
                    <a:pt x="65667" y="362001"/>
                    <a:pt x="53958" y="304590"/>
                    <a:pt x="51260" y="249176"/>
                  </a:cubicBezTo>
                  <a:cubicBezTo>
                    <a:pt x="50882" y="202287"/>
                    <a:pt x="71224" y="155937"/>
                    <a:pt x="106242" y="124642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E097139-FC64-2CB5-064D-67A54C37FC7F}"/>
                </a:ext>
              </a:extLst>
            </p:cNvPr>
            <p:cNvSpPr/>
            <p:nvPr/>
          </p:nvSpPr>
          <p:spPr>
            <a:xfrm>
              <a:off x="5783559" y="6170029"/>
              <a:ext cx="624881" cy="313914"/>
            </a:xfrm>
            <a:custGeom>
              <a:avLst/>
              <a:gdLst>
                <a:gd name="connsiteX0" fmla="*/ 218366 w 624881"/>
                <a:gd name="connsiteY0" fmla="*/ 33741 h 313914"/>
                <a:gd name="connsiteX1" fmla="*/ 392325 w 624881"/>
                <a:gd name="connsiteY1" fmla="*/ 8543 h 313914"/>
                <a:gd name="connsiteX2" fmla="*/ 624882 w 624881"/>
                <a:gd name="connsiteY2" fmla="*/ 128167 h 313914"/>
                <a:gd name="connsiteX3" fmla="*/ 525114 w 624881"/>
                <a:gd name="connsiteY3" fmla="*/ 172412 h 313914"/>
                <a:gd name="connsiteX4" fmla="*/ 382127 w 624881"/>
                <a:gd name="connsiteY4" fmla="*/ 295381 h 313914"/>
                <a:gd name="connsiteX5" fmla="*/ 260399 w 624881"/>
                <a:gd name="connsiteY5" fmla="*/ 307036 h 313914"/>
                <a:gd name="connsiteX6" fmla="*/ 124264 w 624881"/>
                <a:gd name="connsiteY6" fmla="*/ 224265 h 313914"/>
                <a:gd name="connsiteX7" fmla="*/ 16673 w 624881"/>
                <a:gd name="connsiteY7" fmla="*/ 201171 h 313914"/>
                <a:gd name="connsiteX8" fmla="*/ 0 w 624881"/>
                <a:gd name="connsiteY8" fmla="*/ 180721 h 313914"/>
                <a:gd name="connsiteX9" fmla="*/ 2320 w 624881"/>
                <a:gd name="connsiteY9" fmla="*/ 167879 h 313914"/>
                <a:gd name="connsiteX10" fmla="*/ 8255 w 624881"/>
                <a:gd name="connsiteY10" fmla="*/ 157628 h 313914"/>
                <a:gd name="connsiteX11" fmla="*/ 35180 w 624881"/>
                <a:gd name="connsiteY11" fmla="*/ 165559 h 313914"/>
                <a:gd name="connsiteX12" fmla="*/ 117519 w 624881"/>
                <a:gd name="connsiteY12" fmla="*/ 187790 h 313914"/>
                <a:gd name="connsiteX13" fmla="*/ 218365 w 624881"/>
                <a:gd name="connsiteY13" fmla="*/ 33741 h 313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4881" h="313914">
                  <a:moveTo>
                    <a:pt x="218366" y="33741"/>
                  </a:moveTo>
                  <a:cubicBezTo>
                    <a:pt x="267197" y="-4785"/>
                    <a:pt x="334375" y="-5918"/>
                    <a:pt x="392325" y="8543"/>
                  </a:cubicBezTo>
                  <a:cubicBezTo>
                    <a:pt x="477578" y="30396"/>
                    <a:pt x="554845" y="75828"/>
                    <a:pt x="624882" y="128167"/>
                  </a:cubicBezTo>
                  <a:cubicBezTo>
                    <a:pt x="588676" y="134911"/>
                    <a:pt x="553820" y="149156"/>
                    <a:pt x="525114" y="172412"/>
                  </a:cubicBezTo>
                  <a:cubicBezTo>
                    <a:pt x="475150" y="210776"/>
                    <a:pt x="438027" y="264679"/>
                    <a:pt x="382127" y="295381"/>
                  </a:cubicBezTo>
                  <a:cubicBezTo>
                    <a:pt x="345490" y="316424"/>
                    <a:pt x="300489" y="318421"/>
                    <a:pt x="260399" y="307036"/>
                  </a:cubicBezTo>
                  <a:cubicBezTo>
                    <a:pt x="208869" y="292198"/>
                    <a:pt x="157826" y="267485"/>
                    <a:pt x="124264" y="224265"/>
                  </a:cubicBezTo>
                  <a:cubicBezTo>
                    <a:pt x="88815" y="216010"/>
                    <a:pt x="50019" y="218114"/>
                    <a:pt x="16673" y="201171"/>
                  </a:cubicBezTo>
                  <a:cubicBezTo>
                    <a:pt x="9820" y="195398"/>
                    <a:pt x="5342" y="187628"/>
                    <a:pt x="0" y="180721"/>
                  </a:cubicBezTo>
                  <a:cubicBezTo>
                    <a:pt x="647" y="176405"/>
                    <a:pt x="1456" y="172142"/>
                    <a:pt x="2320" y="167879"/>
                  </a:cubicBezTo>
                  <a:cubicBezTo>
                    <a:pt x="3830" y="165289"/>
                    <a:pt x="6745" y="160164"/>
                    <a:pt x="8255" y="157628"/>
                  </a:cubicBezTo>
                  <a:cubicBezTo>
                    <a:pt x="17860" y="152232"/>
                    <a:pt x="26709" y="161782"/>
                    <a:pt x="35180" y="165559"/>
                  </a:cubicBezTo>
                  <a:cubicBezTo>
                    <a:pt x="59569" y="181531"/>
                    <a:pt x="89353" y="184067"/>
                    <a:pt x="117519" y="187790"/>
                  </a:cubicBezTo>
                  <a:cubicBezTo>
                    <a:pt x="131278" y="126332"/>
                    <a:pt x="170613" y="73454"/>
                    <a:pt x="218365" y="3374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C5F5DE2-246D-0C3A-7D16-BEB9AF524D98}"/>
                </a:ext>
              </a:extLst>
            </p:cNvPr>
            <p:cNvSpPr/>
            <p:nvPr/>
          </p:nvSpPr>
          <p:spPr>
            <a:xfrm rot="19290868">
              <a:off x="2437740" y="5887721"/>
              <a:ext cx="319844" cy="454915"/>
            </a:xfrm>
            <a:custGeom>
              <a:avLst/>
              <a:gdLst>
                <a:gd name="connsiteX0" fmla="*/ 5160 w 319844"/>
                <a:gd name="connsiteY0" fmla="*/ 0 h 454915"/>
                <a:gd name="connsiteX1" fmla="*/ 50538 w 319844"/>
                <a:gd name="connsiteY1" fmla="*/ 41493 h 454915"/>
                <a:gd name="connsiteX2" fmla="*/ 222716 w 319844"/>
                <a:gd name="connsiteY2" fmla="*/ 102142 h 454915"/>
                <a:gd name="connsiteX3" fmla="*/ 295667 w 319844"/>
                <a:gd name="connsiteY3" fmla="*/ 195326 h 454915"/>
                <a:gd name="connsiteX4" fmla="*/ 291566 w 319844"/>
                <a:gd name="connsiteY4" fmla="*/ 331785 h 454915"/>
                <a:gd name="connsiteX5" fmla="*/ 308725 w 319844"/>
                <a:gd name="connsiteY5" fmla="*/ 361785 h 454915"/>
                <a:gd name="connsiteX6" fmla="*/ 317088 w 319844"/>
                <a:gd name="connsiteY6" fmla="*/ 432470 h 454915"/>
                <a:gd name="connsiteX7" fmla="*/ 289948 w 319844"/>
                <a:gd name="connsiteY7" fmla="*/ 454916 h 454915"/>
                <a:gd name="connsiteX8" fmla="*/ 286225 w 319844"/>
                <a:gd name="connsiteY8" fmla="*/ 396696 h 454915"/>
                <a:gd name="connsiteX9" fmla="*/ 268311 w 319844"/>
                <a:gd name="connsiteY9" fmla="*/ 349699 h 454915"/>
                <a:gd name="connsiteX10" fmla="*/ 187212 w 319844"/>
                <a:gd name="connsiteY10" fmla="*/ 358764 h 454915"/>
                <a:gd name="connsiteX11" fmla="*/ 63164 w 319844"/>
                <a:gd name="connsiteY11" fmla="*/ 309500 h 454915"/>
                <a:gd name="connsiteX12" fmla="*/ 2677 w 319844"/>
                <a:gd name="connsiteY12" fmla="*/ 147844 h 454915"/>
                <a:gd name="connsiteX13" fmla="*/ 5160 w 319844"/>
                <a:gd name="connsiteY13" fmla="*/ 0 h 45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844" h="454915">
                  <a:moveTo>
                    <a:pt x="5160" y="0"/>
                  </a:moveTo>
                  <a:cubicBezTo>
                    <a:pt x="18434" y="15648"/>
                    <a:pt x="32354" y="31295"/>
                    <a:pt x="50538" y="41493"/>
                  </a:cubicBezTo>
                  <a:cubicBezTo>
                    <a:pt x="103579" y="73059"/>
                    <a:pt x="167896" y="74731"/>
                    <a:pt x="222716" y="102142"/>
                  </a:cubicBezTo>
                  <a:cubicBezTo>
                    <a:pt x="259947" y="119624"/>
                    <a:pt x="286440" y="155667"/>
                    <a:pt x="295667" y="195326"/>
                  </a:cubicBezTo>
                  <a:cubicBezTo>
                    <a:pt x="306134" y="239949"/>
                    <a:pt x="310559" y="288727"/>
                    <a:pt x="291566" y="331785"/>
                  </a:cubicBezTo>
                  <a:cubicBezTo>
                    <a:pt x="296800" y="341983"/>
                    <a:pt x="302303" y="352181"/>
                    <a:pt x="308725" y="361785"/>
                  </a:cubicBezTo>
                  <a:cubicBezTo>
                    <a:pt x="316549" y="384124"/>
                    <a:pt x="324049" y="409052"/>
                    <a:pt x="317088" y="432470"/>
                  </a:cubicBezTo>
                  <a:cubicBezTo>
                    <a:pt x="308994" y="441103"/>
                    <a:pt x="299175" y="447686"/>
                    <a:pt x="289948" y="454916"/>
                  </a:cubicBezTo>
                  <a:cubicBezTo>
                    <a:pt x="284174" y="435869"/>
                    <a:pt x="290326" y="415905"/>
                    <a:pt x="286225" y="396696"/>
                  </a:cubicBezTo>
                  <a:cubicBezTo>
                    <a:pt x="282772" y="380185"/>
                    <a:pt x="275163" y="364969"/>
                    <a:pt x="268311" y="349699"/>
                  </a:cubicBezTo>
                  <a:cubicBezTo>
                    <a:pt x="242087" y="357577"/>
                    <a:pt x="214568" y="362109"/>
                    <a:pt x="187212" y="358764"/>
                  </a:cubicBezTo>
                  <a:cubicBezTo>
                    <a:pt x="142697" y="354123"/>
                    <a:pt x="94621" y="343979"/>
                    <a:pt x="63164" y="309500"/>
                  </a:cubicBezTo>
                  <a:cubicBezTo>
                    <a:pt x="22803" y="265903"/>
                    <a:pt x="9422" y="205093"/>
                    <a:pt x="2677" y="147844"/>
                  </a:cubicBezTo>
                  <a:cubicBezTo>
                    <a:pt x="-1207" y="98688"/>
                    <a:pt x="-1261" y="48994"/>
                    <a:pt x="5160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7DF4636-8394-1DE7-71C6-6B6A4926A8EF}"/>
                </a:ext>
              </a:extLst>
            </p:cNvPr>
            <p:cNvSpPr/>
            <p:nvPr/>
          </p:nvSpPr>
          <p:spPr>
            <a:xfrm>
              <a:off x="7051505" y="6086211"/>
              <a:ext cx="191388" cy="381359"/>
            </a:xfrm>
            <a:custGeom>
              <a:avLst/>
              <a:gdLst>
                <a:gd name="connsiteX0" fmla="*/ 20708 w 191388"/>
                <a:gd name="connsiteY0" fmla="*/ 111908 h 381359"/>
                <a:gd name="connsiteX1" fmla="*/ 104126 w 191388"/>
                <a:gd name="connsiteY1" fmla="*/ 0 h 381359"/>
                <a:gd name="connsiteX2" fmla="*/ 169415 w 191388"/>
                <a:gd name="connsiteY2" fmla="*/ 131117 h 381359"/>
                <a:gd name="connsiteX3" fmla="*/ 187814 w 191388"/>
                <a:gd name="connsiteY3" fmla="*/ 220740 h 381359"/>
                <a:gd name="connsiteX4" fmla="*/ 119235 w 191388"/>
                <a:gd name="connsiteY4" fmla="*/ 313655 h 381359"/>
                <a:gd name="connsiteX5" fmla="*/ 96033 w 191388"/>
                <a:gd name="connsiteY5" fmla="*/ 377649 h 381359"/>
                <a:gd name="connsiteX6" fmla="*/ 63389 w 191388"/>
                <a:gd name="connsiteY6" fmla="*/ 380616 h 381359"/>
                <a:gd name="connsiteX7" fmla="*/ 80547 w 191388"/>
                <a:gd name="connsiteY7" fmla="*/ 355418 h 381359"/>
                <a:gd name="connsiteX8" fmla="*/ 95817 w 191388"/>
                <a:gd name="connsiteY8" fmla="*/ 312522 h 381359"/>
                <a:gd name="connsiteX9" fmla="*/ 10888 w 191388"/>
                <a:gd name="connsiteY9" fmla="*/ 235687 h 381359"/>
                <a:gd name="connsiteX10" fmla="*/ 20708 w 191388"/>
                <a:gd name="connsiteY10" fmla="*/ 111908 h 38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1388" h="381359">
                  <a:moveTo>
                    <a:pt x="20708" y="111908"/>
                  </a:moveTo>
                  <a:cubicBezTo>
                    <a:pt x="41644" y="69929"/>
                    <a:pt x="72345" y="33993"/>
                    <a:pt x="104126" y="0"/>
                  </a:cubicBezTo>
                  <a:cubicBezTo>
                    <a:pt x="105206" y="51853"/>
                    <a:pt x="141842" y="90811"/>
                    <a:pt x="169415" y="131117"/>
                  </a:cubicBezTo>
                  <a:cubicBezTo>
                    <a:pt x="187814" y="156747"/>
                    <a:pt x="196934" y="189823"/>
                    <a:pt x="187814" y="220740"/>
                  </a:cubicBezTo>
                  <a:cubicBezTo>
                    <a:pt x="175836" y="258079"/>
                    <a:pt x="152580" y="292450"/>
                    <a:pt x="119235" y="313655"/>
                  </a:cubicBezTo>
                  <a:cubicBezTo>
                    <a:pt x="111842" y="335076"/>
                    <a:pt x="108604" y="358332"/>
                    <a:pt x="96033" y="377649"/>
                  </a:cubicBezTo>
                  <a:cubicBezTo>
                    <a:pt x="86051" y="383476"/>
                    <a:pt x="74180" y="380724"/>
                    <a:pt x="63389" y="380616"/>
                  </a:cubicBezTo>
                  <a:cubicBezTo>
                    <a:pt x="67328" y="371066"/>
                    <a:pt x="74288" y="363458"/>
                    <a:pt x="80547" y="355418"/>
                  </a:cubicBezTo>
                  <a:cubicBezTo>
                    <a:pt x="90044" y="343116"/>
                    <a:pt x="92904" y="327414"/>
                    <a:pt x="95817" y="312522"/>
                  </a:cubicBezTo>
                  <a:cubicBezTo>
                    <a:pt x="59073" y="298709"/>
                    <a:pt x="30691" y="268709"/>
                    <a:pt x="10888" y="235687"/>
                  </a:cubicBezTo>
                  <a:cubicBezTo>
                    <a:pt x="-9400" y="196675"/>
                    <a:pt x="1446" y="149139"/>
                    <a:pt x="20708" y="111908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A36EC13-0BCB-F7E8-99D5-E6860F9187E0}"/>
                </a:ext>
              </a:extLst>
            </p:cNvPr>
            <p:cNvSpPr/>
            <p:nvPr/>
          </p:nvSpPr>
          <p:spPr>
            <a:xfrm>
              <a:off x="9412645" y="6278972"/>
              <a:ext cx="326496" cy="181786"/>
            </a:xfrm>
            <a:custGeom>
              <a:avLst/>
              <a:gdLst>
                <a:gd name="connsiteX0" fmla="*/ 149786 w 326496"/>
                <a:gd name="connsiteY0" fmla="*/ 6914 h 181786"/>
                <a:gd name="connsiteX1" fmla="*/ 326497 w 326496"/>
                <a:gd name="connsiteY1" fmla="*/ 22076 h 181786"/>
                <a:gd name="connsiteX2" fmla="*/ 244751 w 326496"/>
                <a:gd name="connsiteY2" fmla="*/ 133444 h 181786"/>
                <a:gd name="connsiteX3" fmla="*/ 164732 w 326496"/>
                <a:gd name="connsiteY3" fmla="*/ 181305 h 181786"/>
                <a:gd name="connsiteX4" fmla="*/ 81206 w 326496"/>
                <a:gd name="connsiteY4" fmla="*/ 164146 h 181786"/>
                <a:gd name="connsiteX5" fmla="*/ 18130 w 326496"/>
                <a:gd name="connsiteY5" fmla="*/ 169002 h 181786"/>
                <a:gd name="connsiteX6" fmla="*/ 0 w 326496"/>
                <a:gd name="connsiteY6" fmla="*/ 150818 h 181786"/>
                <a:gd name="connsiteX7" fmla="*/ 59731 w 326496"/>
                <a:gd name="connsiteY7" fmla="*/ 146880 h 181786"/>
                <a:gd name="connsiteX8" fmla="*/ 70252 w 326496"/>
                <a:gd name="connsiteY8" fmla="*/ 143534 h 181786"/>
                <a:gd name="connsiteX9" fmla="*/ 149786 w 326496"/>
                <a:gd name="connsiteY9" fmla="*/ 6914 h 18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6496" h="181786">
                  <a:moveTo>
                    <a:pt x="149786" y="6914"/>
                  </a:moveTo>
                  <a:cubicBezTo>
                    <a:pt x="208222" y="-7925"/>
                    <a:pt x="270273" y="2975"/>
                    <a:pt x="326497" y="22076"/>
                  </a:cubicBezTo>
                  <a:cubicBezTo>
                    <a:pt x="283169" y="45062"/>
                    <a:pt x="268007" y="93785"/>
                    <a:pt x="244751" y="133444"/>
                  </a:cubicBezTo>
                  <a:cubicBezTo>
                    <a:pt x="228888" y="162203"/>
                    <a:pt x="197808" y="181628"/>
                    <a:pt x="164732" y="181305"/>
                  </a:cubicBezTo>
                  <a:cubicBezTo>
                    <a:pt x="135595" y="183894"/>
                    <a:pt x="107429" y="175747"/>
                    <a:pt x="81206" y="164146"/>
                  </a:cubicBezTo>
                  <a:cubicBezTo>
                    <a:pt x="60162" y="162203"/>
                    <a:pt x="39389" y="172995"/>
                    <a:pt x="18130" y="169002"/>
                  </a:cubicBezTo>
                  <a:cubicBezTo>
                    <a:pt x="11439" y="163552"/>
                    <a:pt x="5719" y="157077"/>
                    <a:pt x="0" y="150818"/>
                  </a:cubicBezTo>
                  <a:cubicBezTo>
                    <a:pt x="19371" y="144991"/>
                    <a:pt x="39820" y="148984"/>
                    <a:pt x="59731" y="146880"/>
                  </a:cubicBezTo>
                  <a:cubicBezTo>
                    <a:pt x="62375" y="146016"/>
                    <a:pt x="67609" y="144397"/>
                    <a:pt x="70252" y="143534"/>
                  </a:cubicBezTo>
                  <a:cubicBezTo>
                    <a:pt x="67232" y="89091"/>
                    <a:pt x="91998" y="22184"/>
                    <a:pt x="149786" y="6914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08FD12F-848A-0093-5DF7-E572C9118061}"/>
                </a:ext>
              </a:extLst>
            </p:cNvPr>
            <p:cNvSpPr/>
            <p:nvPr/>
          </p:nvSpPr>
          <p:spPr>
            <a:xfrm rot="2232763">
              <a:off x="5117781" y="6147743"/>
              <a:ext cx="198494" cy="389789"/>
            </a:xfrm>
            <a:custGeom>
              <a:avLst/>
              <a:gdLst>
                <a:gd name="connsiteX0" fmla="*/ 11781 w 198494"/>
                <a:gd name="connsiteY0" fmla="*/ 143095 h 389789"/>
                <a:gd name="connsiteX1" fmla="*/ 145380 w 198494"/>
                <a:gd name="connsiteY1" fmla="*/ 0 h 389789"/>
                <a:gd name="connsiteX2" fmla="*/ 159247 w 198494"/>
                <a:gd name="connsiteY2" fmla="*/ 87033 h 389789"/>
                <a:gd name="connsiteX3" fmla="*/ 195884 w 198494"/>
                <a:gd name="connsiteY3" fmla="*/ 220201 h 389789"/>
                <a:gd name="connsiteX4" fmla="*/ 107124 w 198494"/>
                <a:gd name="connsiteY4" fmla="*/ 320238 h 389789"/>
                <a:gd name="connsiteX5" fmla="*/ 83976 w 198494"/>
                <a:gd name="connsiteY5" fmla="*/ 354447 h 389789"/>
                <a:gd name="connsiteX6" fmla="*/ 87214 w 198494"/>
                <a:gd name="connsiteY6" fmla="*/ 370904 h 389789"/>
                <a:gd name="connsiteX7" fmla="*/ 82573 w 198494"/>
                <a:gd name="connsiteY7" fmla="*/ 360166 h 389789"/>
                <a:gd name="connsiteX8" fmla="*/ 51170 w 198494"/>
                <a:gd name="connsiteY8" fmla="*/ 389789 h 389789"/>
                <a:gd name="connsiteX9" fmla="*/ 30828 w 198494"/>
                <a:gd name="connsiteY9" fmla="*/ 378944 h 389789"/>
                <a:gd name="connsiteX10" fmla="*/ 49282 w 198494"/>
                <a:gd name="connsiteY10" fmla="*/ 360221 h 389789"/>
                <a:gd name="connsiteX11" fmla="*/ 77879 w 198494"/>
                <a:gd name="connsiteY11" fmla="*/ 319321 h 389789"/>
                <a:gd name="connsiteX12" fmla="*/ 8328 w 198494"/>
                <a:gd name="connsiteY12" fmla="*/ 233583 h 389789"/>
                <a:gd name="connsiteX13" fmla="*/ 11781 w 198494"/>
                <a:gd name="connsiteY13" fmla="*/ 143096 h 389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8494" h="389789">
                  <a:moveTo>
                    <a:pt x="11781" y="143095"/>
                  </a:moveTo>
                  <a:cubicBezTo>
                    <a:pt x="39353" y="82285"/>
                    <a:pt x="93203" y="39119"/>
                    <a:pt x="145380" y="0"/>
                  </a:cubicBezTo>
                  <a:cubicBezTo>
                    <a:pt x="142035" y="29677"/>
                    <a:pt x="146297" y="60001"/>
                    <a:pt x="159247" y="87033"/>
                  </a:cubicBezTo>
                  <a:cubicBezTo>
                    <a:pt x="177160" y="129120"/>
                    <a:pt x="207593" y="172071"/>
                    <a:pt x="195884" y="220201"/>
                  </a:cubicBezTo>
                  <a:cubicBezTo>
                    <a:pt x="182719" y="264122"/>
                    <a:pt x="148563" y="301137"/>
                    <a:pt x="107124" y="320238"/>
                  </a:cubicBezTo>
                  <a:cubicBezTo>
                    <a:pt x="93689" y="326389"/>
                    <a:pt x="91099" y="342900"/>
                    <a:pt x="83976" y="354447"/>
                  </a:cubicBezTo>
                  <a:cubicBezTo>
                    <a:pt x="84786" y="358548"/>
                    <a:pt x="86405" y="366749"/>
                    <a:pt x="87214" y="370904"/>
                  </a:cubicBezTo>
                  <a:cubicBezTo>
                    <a:pt x="86080" y="368206"/>
                    <a:pt x="83707" y="362864"/>
                    <a:pt x="82573" y="360166"/>
                  </a:cubicBezTo>
                  <a:cubicBezTo>
                    <a:pt x="73994" y="371929"/>
                    <a:pt x="64174" y="382883"/>
                    <a:pt x="51170" y="389789"/>
                  </a:cubicBezTo>
                  <a:cubicBezTo>
                    <a:pt x="44371" y="386120"/>
                    <a:pt x="37573" y="382505"/>
                    <a:pt x="30828" y="378944"/>
                  </a:cubicBezTo>
                  <a:cubicBezTo>
                    <a:pt x="36925" y="372631"/>
                    <a:pt x="43130" y="366480"/>
                    <a:pt x="49282" y="360221"/>
                  </a:cubicBezTo>
                  <a:cubicBezTo>
                    <a:pt x="56944" y="345329"/>
                    <a:pt x="68383" y="332973"/>
                    <a:pt x="77879" y="319321"/>
                  </a:cubicBezTo>
                  <a:cubicBezTo>
                    <a:pt x="46314" y="298925"/>
                    <a:pt x="22788" y="268008"/>
                    <a:pt x="8328" y="233583"/>
                  </a:cubicBezTo>
                  <a:cubicBezTo>
                    <a:pt x="-4784" y="204823"/>
                    <a:pt x="-1493" y="171154"/>
                    <a:pt x="11781" y="14309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4C5C1BB-29D1-6DCB-A5DE-C802F28974E6}"/>
                </a:ext>
              </a:extLst>
            </p:cNvPr>
            <p:cNvSpPr/>
            <p:nvPr/>
          </p:nvSpPr>
          <p:spPr>
            <a:xfrm>
              <a:off x="929808" y="5756138"/>
              <a:ext cx="647436" cy="520753"/>
            </a:xfrm>
            <a:custGeom>
              <a:avLst/>
              <a:gdLst>
                <a:gd name="connsiteX0" fmla="*/ 289158 w 647436"/>
                <a:gd name="connsiteY0" fmla="*/ 50676 h 520753"/>
                <a:gd name="connsiteX1" fmla="*/ 647436 w 647436"/>
                <a:gd name="connsiteY1" fmla="*/ 1304 h 520753"/>
                <a:gd name="connsiteX2" fmla="*/ 575727 w 647436"/>
                <a:gd name="connsiteY2" fmla="*/ 109975 h 520753"/>
                <a:gd name="connsiteX3" fmla="*/ 491499 w 647436"/>
                <a:gd name="connsiteY3" fmla="*/ 381921 h 520753"/>
                <a:gd name="connsiteX4" fmla="*/ 290507 w 647436"/>
                <a:gd name="connsiteY4" fmla="*/ 476454 h 520753"/>
                <a:gd name="connsiteX5" fmla="*/ 177520 w 647436"/>
                <a:gd name="connsiteY5" fmla="*/ 463774 h 520753"/>
                <a:gd name="connsiteX6" fmla="*/ 88976 w 647436"/>
                <a:gd name="connsiteY6" fmla="*/ 508613 h 520753"/>
                <a:gd name="connsiteX7" fmla="*/ 47914 w 647436"/>
                <a:gd name="connsiteY7" fmla="*/ 518865 h 520753"/>
                <a:gd name="connsiteX8" fmla="*/ 16025 w 647436"/>
                <a:gd name="connsiteY8" fmla="*/ 507912 h 520753"/>
                <a:gd name="connsiteX9" fmla="*/ 19371 w 647436"/>
                <a:gd name="connsiteY9" fmla="*/ 520754 h 520753"/>
                <a:gd name="connsiteX10" fmla="*/ 0 w 647436"/>
                <a:gd name="connsiteY10" fmla="*/ 465555 h 520753"/>
                <a:gd name="connsiteX11" fmla="*/ 27248 w 647436"/>
                <a:gd name="connsiteY11" fmla="*/ 465663 h 520753"/>
                <a:gd name="connsiteX12" fmla="*/ 147790 w 647436"/>
                <a:gd name="connsiteY12" fmla="*/ 430105 h 520753"/>
                <a:gd name="connsiteX13" fmla="*/ 140343 w 647436"/>
                <a:gd name="connsiteY13" fmla="*/ 205210 h 520753"/>
                <a:gd name="connsiteX14" fmla="*/ 289158 w 647436"/>
                <a:gd name="connsiteY14" fmla="*/ 50676 h 52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436" h="520753">
                  <a:moveTo>
                    <a:pt x="289158" y="50676"/>
                  </a:moveTo>
                  <a:cubicBezTo>
                    <a:pt x="401875" y="3516"/>
                    <a:pt x="526733" y="-3552"/>
                    <a:pt x="647436" y="1304"/>
                  </a:cubicBezTo>
                  <a:cubicBezTo>
                    <a:pt x="615763" y="31629"/>
                    <a:pt x="589648" y="68050"/>
                    <a:pt x="575727" y="109975"/>
                  </a:cubicBezTo>
                  <a:cubicBezTo>
                    <a:pt x="542381" y="198897"/>
                    <a:pt x="548208" y="302172"/>
                    <a:pt x="491499" y="381921"/>
                  </a:cubicBezTo>
                  <a:cubicBezTo>
                    <a:pt x="445743" y="445807"/>
                    <a:pt x="364807" y="468145"/>
                    <a:pt x="290507" y="476454"/>
                  </a:cubicBezTo>
                  <a:cubicBezTo>
                    <a:pt x="252413" y="481958"/>
                    <a:pt x="213564" y="476778"/>
                    <a:pt x="177520" y="463774"/>
                  </a:cubicBezTo>
                  <a:cubicBezTo>
                    <a:pt x="149462" y="481418"/>
                    <a:pt x="119786" y="496473"/>
                    <a:pt x="88976" y="508613"/>
                  </a:cubicBezTo>
                  <a:cubicBezTo>
                    <a:pt x="75648" y="513199"/>
                    <a:pt x="62159" y="518595"/>
                    <a:pt x="47914" y="518865"/>
                  </a:cubicBezTo>
                  <a:cubicBezTo>
                    <a:pt x="36691" y="517192"/>
                    <a:pt x="26493" y="511742"/>
                    <a:pt x="16025" y="507912"/>
                  </a:cubicBezTo>
                  <a:cubicBezTo>
                    <a:pt x="16889" y="511149"/>
                    <a:pt x="18561" y="517516"/>
                    <a:pt x="19371" y="520754"/>
                  </a:cubicBezTo>
                  <a:cubicBezTo>
                    <a:pt x="12842" y="502354"/>
                    <a:pt x="1295" y="485465"/>
                    <a:pt x="0" y="465555"/>
                  </a:cubicBezTo>
                  <a:cubicBezTo>
                    <a:pt x="9065" y="465393"/>
                    <a:pt x="18130" y="465393"/>
                    <a:pt x="27248" y="465663"/>
                  </a:cubicBezTo>
                  <a:cubicBezTo>
                    <a:pt x="70522" y="474620"/>
                    <a:pt x="111044" y="449691"/>
                    <a:pt x="147790" y="430105"/>
                  </a:cubicBezTo>
                  <a:cubicBezTo>
                    <a:pt x="116926" y="359205"/>
                    <a:pt x="122807" y="278700"/>
                    <a:pt x="140343" y="205210"/>
                  </a:cubicBezTo>
                  <a:cubicBezTo>
                    <a:pt x="159067" y="131936"/>
                    <a:pt x="221819" y="79057"/>
                    <a:pt x="289158" y="5067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8890A1F-50F2-A742-6BEC-71990C30E411}"/>
                </a:ext>
              </a:extLst>
            </p:cNvPr>
            <p:cNvSpPr/>
            <p:nvPr/>
          </p:nvSpPr>
          <p:spPr>
            <a:xfrm>
              <a:off x="7729891" y="6055794"/>
              <a:ext cx="489502" cy="344801"/>
            </a:xfrm>
            <a:custGeom>
              <a:avLst/>
              <a:gdLst>
                <a:gd name="connsiteX0" fmla="*/ 289266 w 489502"/>
                <a:gd name="connsiteY0" fmla="*/ 7513 h 344801"/>
                <a:gd name="connsiteX1" fmla="*/ 489502 w 489502"/>
                <a:gd name="connsiteY1" fmla="*/ 7189 h 344801"/>
                <a:gd name="connsiteX2" fmla="*/ 452380 w 489502"/>
                <a:gd name="connsiteY2" fmla="*/ 50301 h 344801"/>
                <a:gd name="connsiteX3" fmla="*/ 371120 w 489502"/>
                <a:gd name="connsiteY3" fmla="*/ 254476 h 344801"/>
                <a:gd name="connsiteX4" fmla="*/ 277180 w 489502"/>
                <a:gd name="connsiteY4" fmla="*/ 318200 h 344801"/>
                <a:gd name="connsiteX5" fmla="*/ 128203 w 489502"/>
                <a:gd name="connsiteY5" fmla="*/ 311348 h 344801"/>
                <a:gd name="connsiteX6" fmla="*/ 24497 w 489502"/>
                <a:gd name="connsiteY6" fmla="*/ 344801 h 344801"/>
                <a:gd name="connsiteX7" fmla="*/ 0 w 489502"/>
                <a:gd name="connsiteY7" fmla="*/ 317067 h 344801"/>
                <a:gd name="connsiteX8" fmla="*/ 2212 w 489502"/>
                <a:gd name="connsiteY8" fmla="*/ 305574 h 344801"/>
                <a:gd name="connsiteX9" fmla="*/ 20125 w 489502"/>
                <a:gd name="connsiteY9" fmla="*/ 300394 h 344801"/>
                <a:gd name="connsiteX10" fmla="*/ 64748 w 489502"/>
                <a:gd name="connsiteY10" fmla="*/ 302067 h 344801"/>
                <a:gd name="connsiteX11" fmla="*/ 109048 w 489502"/>
                <a:gd name="connsiteY11" fmla="*/ 286203 h 344801"/>
                <a:gd name="connsiteX12" fmla="*/ 100792 w 489502"/>
                <a:gd name="connsiteY12" fmla="*/ 200465 h 344801"/>
                <a:gd name="connsiteX13" fmla="*/ 144983 w 489502"/>
                <a:gd name="connsiteY13" fmla="*/ 76902 h 344801"/>
                <a:gd name="connsiteX14" fmla="*/ 289266 w 489502"/>
                <a:gd name="connsiteY14" fmla="*/ 7513 h 34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502" h="344801">
                  <a:moveTo>
                    <a:pt x="289266" y="7513"/>
                  </a:moveTo>
                  <a:cubicBezTo>
                    <a:pt x="355472" y="-3171"/>
                    <a:pt x="423188" y="-1714"/>
                    <a:pt x="489502" y="7189"/>
                  </a:cubicBezTo>
                  <a:cubicBezTo>
                    <a:pt x="479034" y="23161"/>
                    <a:pt x="462793" y="34276"/>
                    <a:pt x="452380" y="50301"/>
                  </a:cubicBezTo>
                  <a:cubicBezTo>
                    <a:pt x="410401" y="111975"/>
                    <a:pt x="410401" y="191562"/>
                    <a:pt x="371120" y="254476"/>
                  </a:cubicBezTo>
                  <a:cubicBezTo>
                    <a:pt x="350562" y="287930"/>
                    <a:pt x="314788" y="309243"/>
                    <a:pt x="277180" y="318200"/>
                  </a:cubicBezTo>
                  <a:cubicBezTo>
                    <a:pt x="228295" y="329532"/>
                    <a:pt x="174931" y="332553"/>
                    <a:pt x="128203" y="311348"/>
                  </a:cubicBezTo>
                  <a:cubicBezTo>
                    <a:pt x="95667" y="327913"/>
                    <a:pt x="61026" y="341024"/>
                    <a:pt x="24497" y="344801"/>
                  </a:cubicBezTo>
                  <a:cubicBezTo>
                    <a:pt x="16403" y="335467"/>
                    <a:pt x="8202" y="326241"/>
                    <a:pt x="0" y="317067"/>
                  </a:cubicBezTo>
                  <a:cubicBezTo>
                    <a:pt x="647" y="313182"/>
                    <a:pt x="1349" y="309351"/>
                    <a:pt x="2212" y="305574"/>
                  </a:cubicBezTo>
                  <a:cubicBezTo>
                    <a:pt x="7985" y="303794"/>
                    <a:pt x="14137" y="302283"/>
                    <a:pt x="20125" y="300394"/>
                  </a:cubicBezTo>
                  <a:cubicBezTo>
                    <a:pt x="34209" y="307085"/>
                    <a:pt x="50072" y="306707"/>
                    <a:pt x="64748" y="302067"/>
                  </a:cubicBezTo>
                  <a:cubicBezTo>
                    <a:pt x="79749" y="297642"/>
                    <a:pt x="94479" y="292031"/>
                    <a:pt x="109048" y="286203"/>
                  </a:cubicBezTo>
                  <a:cubicBezTo>
                    <a:pt x="101817" y="258308"/>
                    <a:pt x="96529" y="229278"/>
                    <a:pt x="100792" y="200465"/>
                  </a:cubicBezTo>
                  <a:cubicBezTo>
                    <a:pt x="106350" y="156975"/>
                    <a:pt x="114714" y="110626"/>
                    <a:pt x="144983" y="76902"/>
                  </a:cubicBezTo>
                  <a:cubicBezTo>
                    <a:pt x="181729" y="35787"/>
                    <a:pt x="236334" y="16848"/>
                    <a:pt x="289266" y="7513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4D6ED44-BF0C-3E40-56A3-2D74D5A1F422}"/>
                </a:ext>
              </a:extLst>
            </p:cNvPr>
            <p:cNvSpPr/>
            <p:nvPr/>
          </p:nvSpPr>
          <p:spPr>
            <a:xfrm>
              <a:off x="10181139" y="6016515"/>
              <a:ext cx="483747" cy="262457"/>
            </a:xfrm>
            <a:custGeom>
              <a:avLst/>
              <a:gdLst>
                <a:gd name="connsiteX0" fmla="*/ 60756 w 483747"/>
                <a:gd name="connsiteY0" fmla="*/ 36547 h 262457"/>
                <a:gd name="connsiteX1" fmla="*/ 254949 w 483747"/>
                <a:gd name="connsiteY1" fmla="*/ 125 h 262457"/>
                <a:gd name="connsiteX2" fmla="*/ 350832 w 483747"/>
                <a:gd name="connsiteY2" fmla="*/ 47176 h 262457"/>
                <a:gd name="connsiteX3" fmla="*/ 406948 w 483747"/>
                <a:gd name="connsiteY3" fmla="*/ 138311 h 262457"/>
                <a:gd name="connsiteX4" fmla="*/ 418333 w 483747"/>
                <a:gd name="connsiteY4" fmla="*/ 162915 h 262457"/>
                <a:gd name="connsiteX5" fmla="*/ 483244 w 483747"/>
                <a:gd name="connsiteY5" fmla="*/ 218923 h 262457"/>
                <a:gd name="connsiteX6" fmla="*/ 478442 w 483747"/>
                <a:gd name="connsiteY6" fmla="*/ 249841 h 262457"/>
                <a:gd name="connsiteX7" fmla="*/ 450815 w 483747"/>
                <a:gd name="connsiteY7" fmla="*/ 230416 h 262457"/>
                <a:gd name="connsiteX8" fmla="*/ 401174 w 483747"/>
                <a:gd name="connsiteY8" fmla="*/ 186926 h 262457"/>
                <a:gd name="connsiteX9" fmla="*/ 270759 w 483747"/>
                <a:gd name="connsiteY9" fmla="*/ 259499 h 262457"/>
                <a:gd name="connsiteX10" fmla="*/ 145038 w 483747"/>
                <a:gd name="connsiteY10" fmla="*/ 225884 h 262457"/>
                <a:gd name="connsiteX11" fmla="*/ 0 w 483747"/>
                <a:gd name="connsiteY11" fmla="*/ 25809 h 262457"/>
                <a:gd name="connsiteX12" fmla="*/ 60756 w 483747"/>
                <a:gd name="connsiteY12" fmla="*/ 36547 h 26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3747" h="262457">
                  <a:moveTo>
                    <a:pt x="60756" y="36547"/>
                  </a:moveTo>
                  <a:cubicBezTo>
                    <a:pt x="127502" y="35899"/>
                    <a:pt x="187934" y="-2465"/>
                    <a:pt x="254949" y="125"/>
                  </a:cubicBezTo>
                  <a:cubicBezTo>
                    <a:pt x="291910" y="935"/>
                    <a:pt x="326173" y="20467"/>
                    <a:pt x="350832" y="47176"/>
                  </a:cubicBezTo>
                  <a:cubicBezTo>
                    <a:pt x="375005" y="73508"/>
                    <a:pt x="398260" y="102914"/>
                    <a:pt x="406948" y="138311"/>
                  </a:cubicBezTo>
                  <a:cubicBezTo>
                    <a:pt x="410023" y="146674"/>
                    <a:pt x="409592" y="157843"/>
                    <a:pt x="418333" y="162915"/>
                  </a:cubicBezTo>
                  <a:cubicBezTo>
                    <a:pt x="440941" y="180074"/>
                    <a:pt x="468081" y="193995"/>
                    <a:pt x="483244" y="218923"/>
                  </a:cubicBezTo>
                  <a:cubicBezTo>
                    <a:pt x="484431" y="229445"/>
                    <a:pt x="483783" y="240344"/>
                    <a:pt x="478442" y="249841"/>
                  </a:cubicBezTo>
                  <a:cubicBezTo>
                    <a:pt x="464197" y="254697"/>
                    <a:pt x="458261" y="238833"/>
                    <a:pt x="450815" y="230416"/>
                  </a:cubicBezTo>
                  <a:cubicBezTo>
                    <a:pt x="438297" y="211855"/>
                    <a:pt x="419574" y="199013"/>
                    <a:pt x="401174" y="186926"/>
                  </a:cubicBezTo>
                  <a:cubicBezTo>
                    <a:pt x="367990" y="225830"/>
                    <a:pt x="319806" y="248330"/>
                    <a:pt x="270759" y="259499"/>
                  </a:cubicBezTo>
                  <a:cubicBezTo>
                    <a:pt x="226298" y="269697"/>
                    <a:pt x="180434" y="252323"/>
                    <a:pt x="145038" y="225884"/>
                  </a:cubicBezTo>
                  <a:cubicBezTo>
                    <a:pt x="79156" y="174192"/>
                    <a:pt x="34749" y="100810"/>
                    <a:pt x="0" y="25809"/>
                  </a:cubicBezTo>
                  <a:cubicBezTo>
                    <a:pt x="19695" y="31799"/>
                    <a:pt x="39983" y="36817"/>
                    <a:pt x="60756" y="36547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DC8E728-6B88-D5A0-0CAC-F0FFA7D852AC}"/>
                </a:ext>
              </a:extLst>
            </p:cNvPr>
            <p:cNvSpPr/>
            <p:nvPr/>
          </p:nvSpPr>
          <p:spPr>
            <a:xfrm>
              <a:off x="4123634" y="6234190"/>
              <a:ext cx="397134" cy="216893"/>
            </a:xfrm>
            <a:custGeom>
              <a:avLst/>
              <a:gdLst>
                <a:gd name="connsiteX0" fmla="*/ 168132 w 397134"/>
                <a:gd name="connsiteY0" fmla="*/ 5120 h 216893"/>
                <a:gd name="connsiteX1" fmla="*/ 308799 w 397134"/>
                <a:gd name="connsiteY1" fmla="*/ 29347 h 216893"/>
                <a:gd name="connsiteX2" fmla="*/ 365239 w 397134"/>
                <a:gd name="connsiteY2" fmla="*/ 23034 h 216893"/>
                <a:gd name="connsiteX3" fmla="*/ 393836 w 397134"/>
                <a:gd name="connsiteY3" fmla="*/ 35930 h 216893"/>
                <a:gd name="connsiteX4" fmla="*/ 394052 w 397134"/>
                <a:gd name="connsiteY4" fmla="*/ 64312 h 216893"/>
                <a:gd name="connsiteX5" fmla="*/ 320400 w 397134"/>
                <a:gd name="connsiteY5" fmla="*/ 50715 h 216893"/>
                <a:gd name="connsiteX6" fmla="*/ 280417 w 397134"/>
                <a:gd name="connsiteY6" fmla="*/ 170446 h 216893"/>
                <a:gd name="connsiteX7" fmla="*/ 184049 w 397134"/>
                <a:gd name="connsiteY7" fmla="*/ 216256 h 216893"/>
                <a:gd name="connsiteX8" fmla="*/ 0 w 397134"/>
                <a:gd name="connsiteY8" fmla="*/ 180806 h 216893"/>
                <a:gd name="connsiteX9" fmla="*/ 76026 w 397134"/>
                <a:gd name="connsiteY9" fmla="*/ 105535 h 216893"/>
                <a:gd name="connsiteX10" fmla="*/ 168131 w 397134"/>
                <a:gd name="connsiteY10" fmla="*/ 5120 h 21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134" h="216893">
                  <a:moveTo>
                    <a:pt x="168132" y="5120"/>
                  </a:moveTo>
                  <a:cubicBezTo>
                    <a:pt x="215345" y="-6534"/>
                    <a:pt x="268385" y="1775"/>
                    <a:pt x="308799" y="29347"/>
                  </a:cubicBezTo>
                  <a:cubicBezTo>
                    <a:pt x="327577" y="27405"/>
                    <a:pt x="346300" y="24383"/>
                    <a:pt x="365239" y="23034"/>
                  </a:cubicBezTo>
                  <a:cubicBezTo>
                    <a:pt x="375275" y="25085"/>
                    <a:pt x="388765" y="24869"/>
                    <a:pt x="393836" y="35930"/>
                  </a:cubicBezTo>
                  <a:cubicBezTo>
                    <a:pt x="400311" y="44402"/>
                    <a:pt x="395509" y="55031"/>
                    <a:pt x="394052" y="64312"/>
                  </a:cubicBezTo>
                  <a:cubicBezTo>
                    <a:pt x="376569" y="41433"/>
                    <a:pt x="344950" y="49312"/>
                    <a:pt x="320400" y="50715"/>
                  </a:cubicBezTo>
                  <a:cubicBezTo>
                    <a:pt x="319590" y="93503"/>
                    <a:pt x="305777" y="135859"/>
                    <a:pt x="280417" y="170446"/>
                  </a:cubicBezTo>
                  <a:cubicBezTo>
                    <a:pt x="257701" y="199853"/>
                    <a:pt x="220147" y="213774"/>
                    <a:pt x="184049" y="216256"/>
                  </a:cubicBezTo>
                  <a:cubicBezTo>
                    <a:pt x="120703" y="220573"/>
                    <a:pt x="58760" y="202335"/>
                    <a:pt x="0" y="180806"/>
                  </a:cubicBezTo>
                  <a:cubicBezTo>
                    <a:pt x="33346" y="165320"/>
                    <a:pt x="58706" y="137532"/>
                    <a:pt x="76026" y="105535"/>
                  </a:cubicBezTo>
                  <a:cubicBezTo>
                    <a:pt x="99228" y="66848"/>
                    <a:pt x="121405" y="19365"/>
                    <a:pt x="168131" y="512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9908F8F-A197-AC00-72DA-139235B25CA8}"/>
                </a:ext>
              </a:extLst>
            </p:cNvPr>
            <p:cNvSpPr/>
            <p:nvPr/>
          </p:nvSpPr>
          <p:spPr>
            <a:xfrm>
              <a:off x="11043823" y="6021110"/>
              <a:ext cx="603299" cy="569413"/>
            </a:xfrm>
            <a:custGeom>
              <a:avLst/>
              <a:gdLst>
                <a:gd name="connsiteX0" fmla="*/ 280634 w 603299"/>
                <a:gd name="connsiteY0" fmla="*/ 65235 h 569413"/>
                <a:gd name="connsiteX1" fmla="*/ 603299 w 603299"/>
                <a:gd name="connsiteY1" fmla="*/ 0 h 569413"/>
                <a:gd name="connsiteX2" fmla="*/ 551123 w 603299"/>
                <a:gd name="connsiteY2" fmla="*/ 81799 h 569413"/>
                <a:gd name="connsiteX3" fmla="*/ 508712 w 603299"/>
                <a:gd name="connsiteY3" fmla="*/ 320885 h 569413"/>
                <a:gd name="connsiteX4" fmla="*/ 451679 w 603299"/>
                <a:gd name="connsiteY4" fmla="*/ 429556 h 569413"/>
                <a:gd name="connsiteX5" fmla="*/ 332864 w 603299"/>
                <a:gd name="connsiteY5" fmla="*/ 493765 h 569413"/>
                <a:gd name="connsiteX6" fmla="*/ 175794 w 603299"/>
                <a:gd name="connsiteY6" fmla="*/ 501859 h 569413"/>
                <a:gd name="connsiteX7" fmla="*/ 39336 w 603299"/>
                <a:gd name="connsiteY7" fmla="*/ 569414 h 569413"/>
                <a:gd name="connsiteX8" fmla="*/ 1888 w 603299"/>
                <a:gd name="connsiteY8" fmla="*/ 543407 h 569413"/>
                <a:gd name="connsiteX9" fmla="*/ 0 w 603299"/>
                <a:gd name="connsiteY9" fmla="*/ 518856 h 569413"/>
                <a:gd name="connsiteX10" fmla="*/ 25144 w 603299"/>
                <a:gd name="connsiteY10" fmla="*/ 518370 h 569413"/>
                <a:gd name="connsiteX11" fmla="*/ 142448 w 603299"/>
                <a:gd name="connsiteY11" fmla="*/ 470942 h 569413"/>
                <a:gd name="connsiteX12" fmla="*/ 113041 w 603299"/>
                <a:gd name="connsiteY12" fmla="*/ 261479 h 569413"/>
                <a:gd name="connsiteX13" fmla="*/ 179571 w 603299"/>
                <a:gd name="connsiteY13" fmla="*/ 130955 h 569413"/>
                <a:gd name="connsiteX14" fmla="*/ 280633 w 603299"/>
                <a:gd name="connsiteY14" fmla="*/ 65235 h 56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3299" h="569413">
                  <a:moveTo>
                    <a:pt x="280634" y="65235"/>
                  </a:moveTo>
                  <a:cubicBezTo>
                    <a:pt x="382236" y="21421"/>
                    <a:pt x="493388" y="4586"/>
                    <a:pt x="603299" y="0"/>
                  </a:cubicBezTo>
                  <a:cubicBezTo>
                    <a:pt x="582202" y="24605"/>
                    <a:pt x="562076" y="50882"/>
                    <a:pt x="551123" y="81799"/>
                  </a:cubicBezTo>
                  <a:cubicBezTo>
                    <a:pt x="521554" y="158203"/>
                    <a:pt x="526842" y="241892"/>
                    <a:pt x="508712" y="320885"/>
                  </a:cubicBezTo>
                  <a:cubicBezTo>
                    <a:pt x="499108" y="360922"/>
                    <a:pt x="481680" y="400527"/>
                    <a:pt x="451679" y="429556"/>
                  </a:cubicBezTo>
                  <a:cubicBezTo>
                    <a:pt x="419304" y="462038"/>
                    <a:pt x="376138" y="480761"/>
                    <a:pt x="332864" y="493765"/>
                  </a:cubicBezTo>
                  <a:cubicBezTo>
                    <a:pt x="282252" y="508927"/>
                    <a:pt x="227378" y="517776"/>
                    <a:pt x="175794" y="501859"/>
                  </a:cubicBezTo>
                  <a:cubicBezTo>
                    <a:pt x="133653" y="529431"/>
                    <a:pt x="90919" y="563802"/>
                    <a:pt x="39336" y="569414"/>
                  </a:cubicBezTo>
                  <a:cubicBezTo>
                    <a:pt x="26386" y="561320"/>
                    <a:pt x="14246" y="552202"/>
                    <a:pt x="1888" y="543407"/>
                  </a:cubicBezTo>
                  <a:cubicBezTo>
                    <a:pt x="1134" y="535205"/>
                    <a:pt x="485" y="527004"/>
                    <a:pt x="0" y="518856"/>
                  </a:cubicBezTo>
                  <a:cubicBezTo>
                    <a:pt x="8310" y="518586"/>
                    <a:pt x="16619" y="518370"/>
                    <a:pt x="25144" y="518370"/>
                  </a:cubicBezTo>
                  <a:cubicBezTo>
                    <a:pt x="69227" y="520475"/>
                    <a:pt x="107538" y="494521"/>
                    <a:pt x="142448" y="470942"/>
                  </a:cubicBezTo>
                  <a:cubicBezTo>
                    <a:pt x="107430" y="407488"/>
                    <a:pt x="104300" y="331893"/>
                    <a:pt x="113041" y="261479"/>
                  </a:cubicBezTo>
                  <a:cubicBezTo>
                    <a:pt x="118275" y="211730"/>
                    <a:pt x="143257" y="165003"/>
                    <a:pt x="179571" y="130955"/>
                  </a:cubicBezTo>
                  <a:cubicBezTo>
                    <a:pt x="208923" y="103112"/>
                    <a:pt x="243942" y="81961"/>
                    <a:pt x="280633" y="65235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5CD6BD3-62D7-810F-4098-5EAC779464CA}"/>
                </a:ext>
              </a:extLst>
            </p:cNvPr>
            <p:cNvSpPr/>
            <p:nvPr/>
          </p:nvSpPr>
          <p:spPr>
            <a:xfrm>
              <a:off x="1767225" y="6228195"/>
              <a:ext cx="342414" cy="281118"/>
            </a:xfrm>
            <a:custGeom>
              <a:avLst/>
              <a:gdLst>
                <a:gd name="connsiteX0" fmla="*/ 0 w 342414"/>
                <a:gd name="connsiteY0" fmla="*/ 32698 h 281118"/>
                <a:gd name="connsiteX1" fmla="*/ 21529 w 342414"/>
                <a:gd name="connsiteY1" fmla="*/ 0 h 281118"/>
                <a:gd name="connsiteX2" fmla="*/ 25900 w 342414"/>
                <a:gd name="connsiteY2" fmla="*/ 12032 h 281118"/>
                <a:gd name="connsiteX3" fmla="*/ 60270 w 342414"/>
                <a:gd name="connsiteY3" fmla="*/ 74947 h 281118"/>
                <a:gd name="connsiteX4" fmla="*/ 174499 w 342414"/>
                <a:gd name="connsiteY4" fmla="*/ 44839 h 281118"/>
                <a:gd name="connsiteX5" fmla="*/ 263636 w 342414"/>
                <a:gd name="connsiteY5" fmla="*/ 89246 h 281118"/>
                <a:gd name="connsiteX6" fmla="*/ 342415 w 342414"/>
                <a:gd name="connsiteY6" fmla="*/ 281119 h 281118"/>
                <a:gd name="connsiteX7" fmla="*/ 244212 w 342414"/>
                <a:gd name="connsiteY7" fmla="*/ 256946 h 281118"/>
                <a:gd name="connsiteX8" fmla="*/ 97717 w 342414"/>
                <a:gd name="connsiteY8" fmla="*/ 228240 h 281118"/>
                <a:gd name="connsiteX9" fmla="*/ 46242 w 342414"/>
                <a:gd name="connsiteY9" fmla="*/ 93454 h 281118"/>
                <a:gd name="connsiteX10" fmla="*/ 0 w 342414"/>
                <a:gd name="connsiteY10" fmla="*/ 32698 h 281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414" h="281118">
                  <a:moveTo>
                    <a:pt x="0" y="32698"/>
                  </a:moveTo>
                  <a:cubicBezTo>
                    <a:pt x="5665" y="20828"/>
                    <a:pt x="12896" y="9874"/>
                    <a:pt x="21529" y="0"/>
                  </a:cubicBezTo>
                  <a:cubicBezTo>
                    <a:pt x="22608" y="3022"/>
                    <a:pt x="24821" y="9065"/>
                    <a:pt x="25900" y="12032"/>
                  </a:cubicBezTo>
                  <a:cubicBezTo>
                    <a:pt x="29245" y="36745"/>
                    <a:pt x="44083" y="56871"/>
                    <a:pt x="60270" y="74947"/>
                  </a:cubicBezTo>
                  <a:cubicBezTo>
                    <a:pt x="93670" y="52231"/>
                    <a:pt x="134570" y="43705"/>
                    <a:pt x="174499" y="44839"/>
                  </a:cubicBezTo>
                  <a:cubicBezTo>
                    <a:pt x="209355" y="44137"/>
                    <a:pt x="241838" y="62914"/>
                    <a:pt x="263636" y="89246"/>
                  </a:cubicBezTo>
                  <a:cubicBezTo>
                    <a:pt x="308799" y="143203"/>
                    <a:pt x="330328" y="212862"/>
                    <a:pt x="342415" y="281119"/>
                  </a:cubicBezTo>
                  <a:cubicBezTo>
                    <a:pt x="312900" y="263313"/>
                    <a:pt x="278637" y="254949"/>
                    <a:pt x="244212" y="256946"/>
                  </a:cubicBezTo>
                  <a:cubicBezTo>
                    <a:pt x="194895" y="257161"/>
                    <a:pt x="136836" y="265795"/>
                    <a:pt x="97717" y="228240"/>
                  </a:cubicBezTo>
                  <a:cubicBezTo>
                    <a:pt x="63562" y="192952"/>
                    <a:pt x="43166" y="142825"/>
                    <a:pt x="46242" y="93454"/>
                  </a:cubicBezTo>
                  <a:cubicBezTo>
                    <a:pt x="27572" y="75810"/>
                    <a:pt x="13543" y="54281"/>
                    <a:pt x="0" y="32698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C65A5FB-16FC-0388-0DA7-C609B7585B42}"/>
                </a:ext>
              </a:extLst>
            </p:cNvPr>
            <p:cNvSpPr/>
            <p:nvPr/>
          </p:nvSpPr>
          <p:spPr>
            <a:xfrm>
              <a:off x="296622" y="6236020"/>
              <a:ext cx="289642" cy="294715"/>
            </a:xfrm>
            <a:custGeom>
              <a:avLst/>
              <a:gdLst>
                <a:gd name="connsiteX0" fmla="*/ 10737 w 289642"/>
                <a:gd name="connsiteY0" fmla="*/ 0 h 294715"/>
                <a:gd name="connsiteX1" fmla="*/ 26061 w 289642"/>
                <a:gd name="connsiteY1" fmla="*/ 2104 h 294715"/>
                <a:gd name="connsiteX2" fmla="*/ 27141 w 289642"/>
                <a:gd name="connsiteY2" fmla="*/ 7500 h 294715"/>
                <a:gd name="connsiteX3" fmla="*/ 38364 w 289642"/>
                <a:gd name="connsiteY3" fmla="*/ 49857 h 294715"/>
                <a:gd name="connsiteX4" fmla="*/ 50828 w 289642"/>
                <a:gd name="connsiteY4" fmla="*/ 68634 h 294715"/>
                <a:gd name="connsiteX5" fmla="*/ 171855 w 289642"/>
                <a:gd name="connsiteY5" fmla="*/ 55684 h 294715"/>
                <a:gd name="connsiteX6" fmla="*/ 240920 w 289642"/>
                <a:gd name="connsiteY6" fmla="*/ 109156 h 294715"/>
                <a:gd name="connsiteX7" fmla="*/ 289643 w 289642"/>
                <a:gd name="connsiteY7" fmla="*/ 294716 h 294715"/>
                <a:gd name="connsiteX8" fmla="*/ 254301 w 289642"/>
                <a:gd name="connsiteY8" fmla="*/ 273187 h 294715"/>
                <a:gd name="connsiteX9" fmla="*/ 97824 w 289642"/>
                <a:gd name="connsiteY9" fmla="*/ 241028 h 294715"/>
                <a:gd name="connsiteX10" fmla="*/ 33993 w 289642"/>
                <a:gd name="connsiteY10" fmla="*/ 134624 h 294715"/>
                <a:gd name="connsiteX11" fmla="*/ 32806 w 289642"/>
                <a:gd name="connsiteY11" fmla="*/ 84390 h 294715"/>
                <a:gd name="connsiteX12" fmla="*/ 0 w 289642"/>
                <a:gd name="connsiteY12" fmla="*/ 25414 h 294715"/>
                <a:gd name="connsiteX13" fmla="*/ 10737 w 289642"/>
                <a:gd name="connsiteY13" fmla="*/ 0 h 29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9642" h="294715">
                  <a:moveTo>
                    <a:pt x="10737" y="0"/>
                  </a:moveTo>
                  <a:cubicBezTo>
                    <a:pt x="14568" y="540"/>
                    <a:pt x="22230" y="1565"/>
                    <a:pt x="26061" y="2104"/>
                  </a:cubicBezTo>
                  <a:cubicBezTo>
                    <a:pt x="26331" y="3453"/>
                    <a:pt x="26871" y="6151"/>
                    <a:pt x="27141" y="7500"/>
                  </a:cubicBezTo>
                  <a:cubicBezTo>
                    <a:pt x="27087" y="22338"/>
                    <a:pt x="30270" y="37123"/>
                    <a:pt x="38364" y="49857"/>
                  </a:cubicBezTo>
                  <a:cubicBezTo>
                    <a:pt x="42249" y="56224"/>
                    <a:pt x="46457" y="62321"/>
                    <a:pt x="50828" y="68634"/>
                  </a:cubicBezTo>
                  <a:cubicBezTo>
                    <a:pt x="88004" y="49857"/>
                    <a:pt x="131494" y="47807"/>
                    <a:pt x="171855" y="55684"/>
                  </a:cubicBezTo>
                  <a:cubicBezTo>
                    <a:pt x="201477" y="61943"/>
                    <a:pt x="225596" y="83688"/>
                    <a:pt x="240920" y="109156"/>
                  </a:cubicBezTo>
                  <a:cubicBezTo>
                    <a:pt x="275129" y="164516"/>
                    <a:pt x="286622" y="230614"/>
                    <a:pt x="289643" y="294716"/>
                  </a:cubicBezTo>
                  <a:cubicBezTo>
                    <a:pt x="278475" y="286461"/>
                    <a:pt x="267143" y="278313"/>
                    <a:pt x="254301" y="273187"/>
                  </a:cubicBezTo>
                  <a:cubicBezTo>
                    <a:pt x="204606" y="251388"/>
                    <a:pt x="147088" y="263960"/>
                    <a:pt x="97824" y="241028"/>
                  </a:cubicBezTo>
                  <a:cubicBezTo>
                    <a:pt x="58652" y="220417"/>
                    <a:pt x="40738" y="176063"/>
                    <a:pt x="33993" y="134624"/>
                  </a:cubicBezTo>
                  <a:cubicBezTo>
                    <a:pt x="31295" y="117897"/>
                    <a:pt x="34964" y="100955"/>
                    <a:pt x="32806" y="84390"/>
                  </a:cubicBezTo>
                  <a:cubicBezTo>
                    <a:pt x="21691" y="64803"/>
                    <a:pt x="9659" y="45756"/>
                    <a:pt x="0" y="25414"/>
                  </a:cubicBezTo>
                  <a:cubicBezTo>
                    <a:pt x="3507" y="16835"/>
                    <a:pt x="7176" y="8417"/>
                    <a:pt x="10737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3" name="文本框 122">
            <a:extLst>
              <a:ext uri="{FF2B5EF4-FFF2-40B4-BE49-F238E27FC236}">
                <a16:creationId xmlns:a16="http://schemas.microsoft.com/office/drawing/2014/main" id="{F429AA89-D54E-322E-DCD8-C66295251C87}"/>
              </a:ext>
            </a:extLst>
          </p:cNvPr>
          <p:cNvSpPr txBox="1"/>
          <p:nvPr/>
        </p:nvSpPr>
        <p:spPr>
          <a:xfrm>
            <a:off x="1988945" y="966671"/>
            <a:ext cx="231556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gradFill>
                  <a:gsLst>
                    <a:gs pos="0">
                      <a:srgbClr val="E0B597"/>
                    </a:gs>
                    <a:gs pos="100000">
                      <a:srgbClr val="BB7C50"/>
                    </a:gs>
                  </a:gsLst>
                  <a:lin ang="5400000" scaled="1"/>
                </a:gra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04</a:t>
            </a:r>
            <a:endParaRPr lang="zh-CN" altLang="en-US" sz="13800" dirty="0"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2FD6466-B78F-7C3A-69E3-7821CEDB3C68}"/>
              </a:ext>
            </a:extLst>
          </p:cNvPr>
          <p:cNvSpPr txBox="1"/>
          <p:nvPr/>
        </p:nvSpPr>
        <p:spPr>
          <a:xfrm>
            <a:off x="4060614" y="1775903"/>
            <a:ext cx="19271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0">
                      <a:srgbClr val="E0B597"/>
                    </a:gs>
                    <a:gs pos="86000">
                      <a:srgbClr val="BB7C50">
                        <a:alpha val="0"/>
                      </a:srgbClr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PART</a:t>
            </a:r>
            <a:endParaRPr lang="zh-CN" altLang="en-US" sz="7200" dirty="0">
              <a:gradFill>
                <a:gsLst>
                  <a:gs pos="0">
                    <a:srgbClr val="E0B597"/>
                  </a:gs>
                  <a:gs pos="86000">
                    <a:srgbClr val="BB7C50">
                      <a:alpha val="0"/>
                    </a:srgbClr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A0540073-F114-D3D1-3F36-0227F862E4E2}"/>
              </a:ext>
            </a:extLst>
          </p:cNvPr>
          <p:cNvGrpSpPr/>
          <p:nvPr/>
        </p:nvGrpSpPr>
        <p:grpSpPr>
          <a:xfrm>
            <a:off x="-1353232" y="97420"/>
            <a:ext cx="2536953" cy="2454084"/>
            <a:chOff x="3076218" y="241300"/>
            <a:chExt cx="1540134" cy="1489826"/>
          </a:xfrm>
        </p:grpSpPr>
        <p:sp>
          <p:nvSpPr>
            <p:cNvPr id="151" name="流程图: 接点 150">
              <a:extLst>
                <a:ext uri="{FF2B5EF4-FFF2-40B4-BE49-F238E27FC236}">
                  <a16:creationId xmlns:a16="http://schemas.microsoft.com/office/drawing/2014/main" id="{F59B013B-4C75-A8EB-9406-9EFAE42F0EFD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流程图: 接点 149">
              <a:extLst>
                <a:ext uri="{FF2B5EF4-FFF2-40B4-BE49-F238E27FC236}">
                  <a16:creationId xmlns:a16="http://schemas.microsoft.com/office/drawing/2014/main" id="{999C7325-C86A-C7F3-2F0A-85E9D76B97C6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流程图: 接点 148">
              <a:extLst>
                <a:ext uri="{FF2B5EF4-FFF2-40B4-BE49-F238E27FC236}">
                  <a16:creationId xmlns:a16="http://schemas.microsoft.com/office/drawing/2014/main" id="{6DBACB8D-6B6D-DF5B-965C-37F65E87B200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流程图: 接点 147">
              <a:extLst>
                <a:ext uri="{FF2B5EF4-FFF2-40B4-BE49-F238E27FC236}">
                  <a16:creationId xmlns:a16="http://schemas.microsoft.com/office/drawing/2014/main" id="{8DEF9541-9979-43BF-70A6-3277FCD06F18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C712FE15-1261-166F-51D4-9DB9A98CADCF}"/>
              </a:ext>
            </a:extLst>
          </p:cNvPr>
          <p:cNvGrpSpPr/>
          <p:nvPr/>
        </p:nvGrpSpPr>
        <p:grpSpPr>
          <a:xfrm>
            <a:off x="878672" y="-685912"/>
            <a:ext cx="1404717" cy="1358831"/>
            <a:chOff x="3076218" y="241300"/>
            <a:chExt cx="1540134" cy="1489826"/>
          </a:xfrm>
        </p:grpSpPr>
        <p:sp>
          <p:nvSpPr>
            <p:cNvPr id="154" name="流程图: 接点 153">
              <a:extLst>
                <a:ext uri="{FF2B5EF4-FFF2-40B4-BE49-F238E27FC236}">
                  <a16:creationId xmlns:a16="http://schemas.microsoft.com/office/drawing/2014/main" id="{C24FE738-ACAD-C388-87C2-F4A2F0AB8270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流程图: 接点 154">
              <a:extLst>
                <a:ext uri="{FF2B5EF4-FFF2-40B4-BE49-F238E27FC236}">
                  <a16:creationId xmlns:a16="http://schemas.microsoft.com/office/drawing/2014/main" id="{EBF72609-6844-157C-0324-5B3EC08EA697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流程图: 接点 155">
              <a:extLst>
                <a:ext uri="{FF2B5EF4-FFF2-40B4-BE49-F238E27FC236}">
                  <a16:creationId xmlns:a16="http://schemas.microsoft.com/office/drawing/2014/main" id="{BD325FFF-568B-9FE9-C1EC-7003E795628F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流程图: 接点 156">
              <a:extLst>
                <a:ext uri="{FF2B5EF4-FFF2-40B4-BE49-F238E27FC236}">
                  <a16:creationId xmlns:a16="http://schemas.microsoft.com/office/drawing/2014/main" id="{CFE56711-2821-C609-E2D3-16393E1C5C87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CF4EE84D-FE3C-269C-11C7-A314DC7A4318}"/>
              </a:ext>
            </a:extLst>
          </p:cNvPr>
          <p:cNvGrpSpPr/>
          <p:nvPr/>
        </p:nvGrpSpPr>
        <p:grpSpPr>
          <a:xfrm>
            <a:off x="11078244" y="4335368"/>
            <a:ext cx="1743799" cy="1686838"/>
            <a:chOff x="3076218" y="241300"/>
            <a:chExt cx="1540134" cy="1489826"/>
          </a:xfrm>
        </p:grpSpPr>
        <p:sp>
          <p:nvSpPr>
            <p:cNvPr id="159" name="流程图: 接点 158">
              <a:extLst>
                <a:ext uri="{FF2B5EF4-FFF2-40B4-BE49-F238E27FC236}">
                  <a16:creationId xmlns:a16="http://schemas.microsoft.com/office/drawing/2014/main" id="{D1378872-4534-5992-7C1D-6CF6BA534D6B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流程图: 接点 159">
              <a:extLst>
                <a:ext uri="{FF2B5EF4-FFF2-40B4-BE49-F238E27FC236}">
                  <a16:creationId xmlns:a16="http://schemas.microsoft.com/office/drawing/2014/main" id="{73CCFCC8-1F71-8B65-4134-E4D4C52FA95F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流程图: 接点 160">
              <a:extLst>
                <a:ext uri="{FF2B5EF4-FFF2-40B4-BE49-F238E27FC236}">
                  <a16:creationId xmlns:a16="http://schemas.microsoft.com/office/drawing/2014/main" id="{00182E18-E1C0-38E8-659B-85E87A015A53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流程图: 接点 161">
              <a:extLst>
                <a:ext uri="{FF2B5EF4-FFF2-40B4-BE49-F238E27FC236}">
                  <a16:creationId xmlns:a16="http://schemas.microsoft.com/office/drawing/2014/main" id="{AA67ADCB-2BE2-BE33-328E-B3E989EEF0CF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1F4613EE-524D-ADE2-EDE6-F1ACB45BB50B}"/>
              </a:ext>
            </a:extLst>
          </p:cNvPr>
          <p:cNvGrpSpPr/>
          <p:nvPr/>
        </p:nvGrpSpPr>
        <p:grpSpPr>
          <a:xfrm>
            <a:off x="11647122" y="2896147"/>
            <a:ext cx="1430378" cy="1383654"/>
            <a:chOff x="3076218" y="241300"/>
            <a:chExt cx="1540134" cy="1489826"/>
          </a:xfrm>
        </p:grpSpPr>
        <p:sp>
          <p:nvSpPr>
            <p:cNvPr id="164" name="流程图: 接点 163">
              <a:extLst>
                <a:ext uri="{FF2B5EF4-FFF2-40B4-BE49-F238E27FC236}">
                  <a16:creationId xmlns:a16="http://schemas.microsoft.com/office/drawing/2014/main" id="{2260D99C-C357-6A55-7324-8A03EB63344E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流程图: 接点 164">
              <a:extLst>
                <a:ext uri="{FF2B5EF4-FFF2-40B4-BE49-F238E27FC236}">
                  <a16:creationId xmlns:a16="http://schemas.microsoft.com/office/drawing/2014/main" id="{0256FC5A-5D42-C4AC-1301-3969568D327A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流程图: 接点 165">
              <a:extLst>
                <a:ext uri="{FF2B5EF4-FFF2-40B4-BE49-F238E27FC236}">
                  <a16:creationId xmlns:a16="http://schemas.microsoft.com/office/drawing/2014/main" id="{6D2B3630-0686-4192-DE46-A2F77D6EDAAE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流程图: 接点 166">
              <a:extLst>
                <a:ext uri="{FF2B5EF4-FFF2-40B4-BE49-F238E27FC236}">
                  <a16:creationId xmlns:a16="http://schemas.microsoft.com/office/drawing/2014/main" id="{3A5EBF1C-4DEA-3A9F-85A8-623772261207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C5B3CAD-6C89-AD24-C9EE-D367DA6E46A5}"/>
              </a:ext>
            </a:extLst>
          </p:cNvPr>
          <p:cNvGrpSpPr/>
          <p:nvPr/>
        </p:nvGrpSpPr>
        <p:grpSpPr>
          <a:xfrm>
            <a:off x="2228549" y="3084562"/>
            <a:ext cx="3609846" cy="543902"/>
            <a:chOff x="1283823" y="2803050"/>
            <a:chExt cx="3609846" cy="543902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679819AF-F3F2-5A67-5264-E51E4C61C203}"/>
                </a:ext>
              </a:extLst>
            </p:cNvPr>
            <p:cNvSpPr/>
            <p:nvPr/>
          </p:nvSpPr>
          <p:spPr>
            <a:xfrm>
              <a:off x="1283823" y="2803050"/>
              <a:ext cx="3609846" cy="54390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0B597"/>
                </a:gs>
                <a:gs pos="100000">
                  <a:srgbClr val="BB7C5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837A7E0-432A-955E-D197-C399B71F1575}"/>
                </a:ext>
              </a:extLst>
            </p:cNvPr>
            <p:cNvSpPr txBox="1"/>
            <p:nvPr/>
          </p:nvSpPr>
          <p:spPr>
            <a:xfrm>
              <a:off x="1334824" y="2867643"/>
              <a:ext cx="3493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E6188DFD-0CFF-53B0-2C71-D9CA3170DC70}"/>
              </a:ext>
            </a:extLst>
          </p:cNvPr>
          <p:cNvSpPr txBox="1"/>
          <p:nvPr/>
        </p:nvSpPr>
        <p:spPr>
          <a:xfrm>
            <a:off x="2151359" y="3878161"/>
            <a:ext cx="360984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AE93148-47C1-85AD-CCE6-3EEFF0F43ADE}"/>
              </a:ext>
            </a:extLst>
          </p:cNvPr>
          <p:cNvGrpSpPr/>
          <p:nvPr/>
        </p:nvGrpSpPr>
        <p:grpSpPr>
          <a:xfrm>
            <a:off x="10948677" y="3704323"/>
            <a:ext cx="567950" cy="549398"/>
            <a:chOff x="3076218" y="241300"/>
            <a:chExt cx="1540134" cy="1489826"/>
          </a:xfrm>
        </p:grpSpPr>
        <p:sp>
          <p:nvSpPr>
            <p:cNvPr id="20" name="流程图: 接点 19">
              <a:extLst>
                <a:ext uri="{FF2B5EF4-FFF2-40B4-BE49-F238E27FC236}">
                  <a16:creationId xmlns:a16="http://schemas.microsoft.com/office/drawing/2014/main" id="{B5CB8DF2-2EB1-6D93-204C-D6D201BF9F8B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接点 20">
              <a:extLst>
                <a:ext uri="{FF2B5EF4-FFF2-40B4-BE49-F238E27FC236}">
                  <a16:creationId xmlns:a16="http://schemas.microsoft.com/office/drawing/2014/main" id="{3B99B969-0250-C3AB-3A30-C5D1D93DEE63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接点 21">
              <a:extLst>
                <a:ext uri="{FF2B5EF4-FFF2-40B4-BE49-F238E27FC236}">
                  <a16:creationId xmlns:a16="http://schemas.microsoft.com/office/drawing/2014/main" id="{EE2172A8-E770-94EB-0994-B4550559AB64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流程图: 接点 22">
              <a:extLst>
                <a:ext uri="{FF2B5EF4-FFF2-40B4-BE49-F238E27FC236}">
                  <a16:creationId xmlns:a16="http://schemas.microsoft.com/office/drawing/2014/main" id="{99C45505-EEA9-758F-767C-B66683C91D75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86549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87C3B0-83E7-53AA-E1F8-CF5054B5AF79}"/>
              </a:ext>
            </a:extLst>
          </p:cNvPr>
          <p:cNvSpPr txBox="1"/>
          <p:nvPr/>
        </p:nvSpPr>
        <p:spPr>
          <a:xfrm>
            <a:off x="1165796" y="319990"/>
            <a:ext cx="349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0B0A4E-B316-761A-1240-881825851F48}"/>
              </a:ext>
            </a:extLst>
          </p:cNvPr>
          <p:cNvSpPr txBox="1"/>
          <p:nvPr/>
        </p:nvSpPr>
        <p:spPr>
          <a:xfrm>
            <a:off x="266349" y="-49342"/>
            <a:ext cx="997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3" name="Freeform 673">
            <a:extLst>
              <a:ext uri="{FF2B5EF4-FFF2-40B4-BE49-F238E27FC236}">
                <a16:creationId xmlns:a16="http://schemas.microsoft.com/office/drawing/2014/main" id="{6BA3056E-C2AD-9A38-0A35-8D1FF1720B46}"/>
              </a:ext>
            </a:extLst>
          </p:cNvPr>
          <p:cNvSpPr>
            <a:spLocks noEditPoints="1" noChangeArrowheads="1"/>
          </p:cNvSpPr>
          <p:nvPr/>
        </p:nvSpPr>
        <p:spPr bwMode="auto">
          <a:xfrm rot="21275257">
            <a:off x="5541963" y="2219325"/>
            <a:ext cx="2443162" cy="2444750"/>
          </a:xfrm>
          <a:custGeom>
            <a:avLst/>
            <a:gdLst>
              <a:gd name="T0" fmla="*/ 2295173 w 1816"/>
              <a:gd name="T1" fmla="*/ 1066213 h 1816"/>
              <a:gd name="T2" fmla="*/ 2386657 w 1816"/>
              <a:gd name="T3" fmla="*/ 842739 h 1816"/>
              <a:gd name="T4" fmla="*/ 2122968 w 1816"/>
              <a:gd name="T5" fmla="*/ 619265 h 1816"/>
              <a:gd name="T6" fmla="*/ 2015340 w 1816"/>
              <a:gd name="T7" fmla="*/ 290785 h 1816"/>
              <a:gd name="T8" fmla="*/ 1773176 w 1816"/>
              <a:gd name="T9" fmla="*/ 288093 h 1816"/>
              <a:gd name="T10" fmla="*/ 1547157 w 1816"/>
              <a:gd name="T11" fmla="*/ 185779 h 1816"/>
              <a:gd name="T12" fmla="*/ 1315756 w 1816"/>
              <a:gd name="T13" fmla="*/ 140008 h 1816"/>
              <a:gd name="T14" fmla="*/ 1065520 w 1816"/>
              <a:gd name="T15" fmla="*/ 148085 h 1816"/>
              <a:gd name="T16" fmla="*/ 842191 w 1816"/>
              <a:gd name="T17" fmla="*/ 56542 h 1816"/>
              <a:gd name="T18" fmla="*/ 618863 w 1816"/>
              <a:gd name="T19" fmla="*/ 317710 h 1816"/>
              <a:gd name="T20" fmla="*/ 290596 w 1816"/>
              <a:gd name="T21" fmla="*/ 425408 h 1816"/>
              <a:gd name="T22" fmla="*/ 287906 w 1816"/>
              <a:gd name="T23" fmla="*/ 667729 h 1816"/>
              <a:gd name="T24" fmla="*/ 185659 w 1816"/>
              <a:gd name="T25" fmla="*/ 896588 h 1816"/>
              <a:gd name="T26" fmla="*/ 139917 w 1816"/>
              <a:gd name="T27" fmla="*/ 1125447 h 1816"/>
              <a:gd name="T28" fmla="*/ 145298 w 1816"/>
              <a:gd name="T29" fmla="*/ 1375845 h 1816"/>
              <a:gd name="T30" fmla="*/ 56505 w 1816"/>
              <a:gd name="T31" fmla="*/ 1602011 h 1816"/>
              <a:gd name="T32" fmla="*/ 317503 w 1816"/>
              <a:gd name="T33" fmla="*/ 1825485 h 1816"/>
              <a:gd name="T34" fmla="*/ 425132 w 1816"/>
              <a:gd name="T35" fmla="*/ 2153965 h 1816"/>
              <a:gd name="T36" fmla="*/ 667295 w 1816"/>
              <a:gd name="T37" fmla="*/ 2156657 h 1816"/>
              <a:gd name="T38" fmla="*/ 896005 w 1816"/>
              <a:gd name="T39" fmla="*/ 2258971 h 1816"/>
              <a:gd name="T40" fmla="*/ 1124716 w 1816"/>
              <a:gd name="T41" fmla="*/ 2304742 h 1816"/>
              <a:gd name="T42" fmla="*/ 1374951 w 1816"/>
              <a:gd name="T43" fmla="*/ 2296665 h 1816"/>
              <a:gd name="T44" fmla="*/ 1598280 w 1816"/>
              <a:gd name="T45" fmla="*/ 2388208 h 1816"/>
              <a:gd name="T46" fmla="*/ 1824299 w 1816"/>
              <a:gd name="T47" fmla="*/ 2124348 h 1816"/>
              <a:gd name="T48" fmla="*/ 2152566 w 1816"/>
              <a:gd name="T49" fmla="*/ 2019342 h 1816"/>
              <a:gd name="T50" fmla="*/ 2155256 w 1816"/>
              <a:gd name="T51" fmla="*/ 1777021 h 1816"/>
              <a:gd name="T52" fmla="*/ 2257503 w 1816"/>
              <a:gd name="T53" fmla="*/ 1548162 h 1816"/>
              <a:gd name="T54" fmla="*/ 2300555 w 1816"/>
              <a:gd name="T55" fmla="*/ 1316611 h 1816"/>
              <a:gd name="T56" fmla="*/ 1173148 w 1816"/>
              <a:gd name="T57" fmla="*/ 2170119 h 1816"/>
              <a:gd name="T58" fmla="*/ 982108 w 1816"/>
              <a:gd name="T59" fmla="*/ 2143195 h 1816"/>
              <a:gd name="T60" fmla="*/ 809903 w 1816"/>
              <a:gd name="T61" fmla="*/ 2078576 h 1816"/>
              <a:gd name="T62" fmla="*/ 651151 w 1816"/>
              <a:gd name="T63" fmla="*/ 1984340 h 1816"/>
              <a:gd name="T64" fmla="*/ 516616 w 1816"/>
              <a:gd name="T65" fmla="*/ 1860487 h 1816"/>
              <a:gd name="T66" fmla="*/ 408987 w 1816"/>
              <a:gd name="T67" fmla="*/ 1715094 h 1816"/>
              <a:gd name="T68" fmla="*/ 328266 w 1816"/>
              <a:gd name="T69" fmla="*/ 1548162 h 1816"/>
              <a:gd name="T70" fmla="*/ 282524 w 1816"/>
              <a:gd name="T71" fmla="*/ 1367768 h 1816"/>
              <a:gd name="T72" fmla="*/ 271761 w 1816"/>
              <a:gd name="T73" fmla="*/ 1173911 h 1816"/>
              <a:gd name="T74" fmla="*/ 301359 w 1816"/>
              <a:gd name="T75" fmla="*/ 985439 h 1816"/>
              <a:gd name="T76" fmla="*/ 365936 w 1816"/>
              <a:gd name="T77" fmla="*/ 810429 h 1816"/>
              <a:gd name="T78" fmla="*/ 460111 w 1816"/>
              <a:gd name="T79" fmla="*/ 654267 h 1816"/>
              <a:gd name="T80" fmla="*/ 581193 w 1816"/>
              <a:gd name="T81" fmla="*/ 519644 h 1816"/>
              <a:gd name="T82" fmla="*/ 729182 w 1816"/>
              <a:gd name="T83" fmla="*/ 409253 h 1816"/>
              <a:gd name="T84" fmla="*/ 893315 w 1816"/>
              <a:gd name="T85" fmla="*/ 328480 h 1816"/>
              <a:gd name="T86" fmla="*/ 1076283 w 1816"/>
              <a:gd name="T87" fmla="*/ 282708 h 1816"/>
              <a:gd name="T88" fmla="*/ 1270014 w 1816"/>
              <a:gd name="T89" fmla="*/ 271938 h 1816"/>
              <a:gd name="T90" fmla="*/ 1458363 w 1816"/>
              <a:gd name="T91" fmla="*/ 301555 h 1816"/>
              <a:gd name="T92" fmla="*/ 1633259 w 1816"/>
              <a:gd name="T93" fmla="*/ 366174 h 1816"/>
              <a:gd name="T94" fmla="*/ 1789320 w 1816"/>
              <a:gd name="T95" fmla="*/ 460410 h 1816"/>
              <a:gd name="T96" fmla="*/ 1923856 w 1816"/>
              <a:gd name="T97" fmla="*/ 581570 h 1816"/>
              <a:gd name="T98" fmla="*/ 2034175 w 1816"/>
              <a:gd name="T99" fmla="*/ 729656 h 1816"/>
              <a:gd name="T100" fmla="*/ 2112205 w 1816"/>
              <a:gd name="T101" fmla="*/ 893895 h 1816"/>
              <a:gd name="T102" fmla="*/ 2160638 w 1816"/>
              <a:gd name="T103" fmla="*/ 1076982 h 1816"/>
              <a:gd name="T104" fmla="*/ 2168710 w 1816"/>
              <a:gd name="T105" fmla="*/ 1270839 h 1816"/>
              <a:gd name="T106" fmla="*/ 2141803 w 1816"/>
              <a:gd name="T107" fmla="*/ 1459311 h 1816"/>
              <a:gd name="T108" fmla="*/ 2077226 w 1816"/>
              <a:gd name="T109" fmla="*/ 1634321 h 1816"/>
              <a:gd name="T110" fmla="*/ 1983051 w 1816"/>
              <a:gd name="T111" fmla="*/ 1790483 h 1816"/>
              <a:gd name="T112" fmla="*/ 1859279 w 1816"/>
              <a:gd name="T113" fmla="*/ 1925106 h 1816"/>
              <a:gd name="T114" fmla="*/ 1713980 w 1816"/>
              <a:gd name="T115" fmla="*/ 2035497 h 1816"/>
              <a:gd name="T116" fmla="*/ 1547157 w 1816"/>
              <a:gd name="T117" fmla="*/ 2113578 h 1816"/>
              <a:gd name="T118" fmla="*/ 1364188 w 1816"/>
              <a:gd name="T119" fmla="*/ 2162042 h 18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675">
            <a:extLst>
              <a:ext uri="{FF2B5EF4-FFF2-40B4-BE49-F238E27FC236}">
                <a16:creationId xmlns:a16="http://schemas.microsoft.com/office/drawing/2014/main" id="{048BC9AE-9CB9-7A4D-3F34-AD5DEF18D026}"/>
              </a:ext>
            </a:extLst>
          </p:cNvPr>
          <p:cNvSpPr>
            <a:spLocks noEditPoints="1" noChangeArrowheads="1"/>
          </p:cNvSpPr>
          <p:nvPr/>
        </p:nvSpPr>
        <p:spPr bwMode="auto">
          <a:xfrm rot="21275257">
            <a:off x="2474913" y="2747963"/>
            <a:ext cx="3187700" cy="3187700"/>
          </a:xfrm>
          <a:custGeom>
            <a:avLst/>
            <a:gdLst>
              <a:gd name="T0" fmla="*/ 3053967 w 2622"/>
              <a:gd name="T1" fmla="*/ 1400546 h 2622"/>
              <a:gd name="T2" fmla="*/ 2990748 w 2622"/>
              <a:gd name="T3" fmla="*/ 1130649 h 2622"/>
              <a:gd name="T4" fmla="*/ 3017495 w 2622"/>
              <a:gd name="T5" fmla="*/ 872909 h 2622"/>
              <a:gd name="T6" fmla="*/ 2728146 w 2622"/>
              <a:gd name="T7" fmla="*/ 656506 h 2622"/>
              <a:gd name="T8" fmla="*/ 2531194 w 2622"/>
              <a:gd name="T9" fmla="*/ 459554 h 2622"/>
              <a:gd name="T10" fmla="*/ 2317222 w 2622"/>
              <a:gd name="T11" fmla="*/ 170205 h 2622"/>
              <a:gd name="T12" fmla="*/ 2059483 w 2622"/>
              <a:gd name="T13" fmla="*/ 196952 h 2622"/>
              <a:gd name="T14" fmla="*/ 1787154 w 2622"/>
              <a:gd name="T15" fmla="*/ 136164 h 2622"/>
              <a:gd name="T16" fmla="*/ 1507532 w 2622"/>
              <a:gd name="T17" fmla="*/ 126438 h 2622"/>
              <a:gd name="T18" fmla="*/ 1266813 w 2622"/>
              <a:gd name="T19" fmla="*/ 31610 h 2622"/>
              <a:gd name="T20" fmla="*/ 982327 w 2622"/>
              <a:gd name="T21" fmla="*/ 255308 h 2622"/>
              <a:gd name="T22" fmla="*/ 741608 w 2622"/>
              <a:gd name="T23" fmla="*/ 396335 h 2622"/>
              <a:gd name="T24" fmla="*/ 406061 w 2622"/>
              <a:gd name="T25" fmla="*/ 527636 h 2622"/>
              <a:gd name="T26" fmla="*/ 367157 w 2622"/>
              <a:gd name="T27" fmla="*/ 785375 h 2622"/>
              <a:gd name="T28" fmla="*/ 235856 w 2622"/>
              <a:gd name="T29" fmla="*/ 1030957 h 2622"/>
              <a:gd name="T30" fmla="*/ 153185 w 2622"/>
              <a:gd name="T31" fmla="*/ 1298422 h 2622"/>
              <a:gd name="T32" fmla="*/ 0 w 2622"/>
              <a:gd name="T33" fmla="*/ 1507532 h 2622"/>
              <a:gd name="T34" fmla="*/ 143459 w 2622"/>
              <a:gd name="T35" fmla="*/ 1838216 h 2622"/>
              <a:gd name="T36" fmla="*/ 216404 w 2622"/>
              <a:gd name="T37" fmla="*/ 2108113 h 2622"/>
              <a:gd name="T38" fmla="*/ 257739 w 2622"/>
              <a:gd name="T39" fmla="*/ 2465544 h 2622"/>
              <a:gd name="T40" fmla="*/ 496027 w 2622"/>
              <a:gd name="T41" fmla="*/ 2572530 h 2622"/>
              <a:gd name="T42" fmla="*/ 700273 w 2622"/>
              <a:gd name="T43" fmla="*/ 2762187 h 2622"/>
              <a:gd name="T44" fmla="*/ 936129 w 2622"/>
              <a:gd name="T45" fmla="*/ 2910509 h 2622"/>
              <a:gd name="T46" fmla="*/ 1099039 w 2622"/>
              <a:gd name="T47" fmla="*/ 3112323 h 2622"/>
              <a:gd name="T48" fmla="*/ 1454039 w 2622"/>
              <a:gd name="T49" fmla="*/ 3058830 h 2622"/>
              <a:gd name="T50" fmla="*/ 1733661 w 2622"/>
              <a:gd name="T51" fmla="*/ 3058830 h 2622"/>
              <a:gd name="T52" fmla="*/ 2091092 w 2622"/>
              <a:gd name="T53" fmla="*/ 3112323 h 2622"/>
              <a:gd name="T54" fmla="*/ 2254003 w 2622"/>
              <a:gd name="T55" fmla="*/ 2910509 h 2622"/>
              <a:gd name="T56" fmla="*/ 2489859 w 2622"/>
              <a:gd name="T57" fmla="*/ 2762187 h 2622"/>
              <a:gd name="T58" fmla="*/ 2694105 w 2622"/>
              <a:gd name="T59" fmla="*/ 2572530 h 2622"/>
              <a:gd name="T60" fmla="*/ 2932392 w 2622"/>
              <a:gd name="T61" fmla="*/ 2465544 h 2622"/>
              <a:gd name="T62" fmla="*/ 2973728 w 2622"/>
              <a:gd name="T63" fmla="*/ 2108113 h 2622"/>
              <a:gd name="T64" fmla="*/ 3046673 w 2622"/>
              <a:gd name="T65" fmla="*/ 1838216 h 2622"/>
              <a:gd name="T66" fmla="*/ 1595066 w 2622"/>
              <a:gd name="T67" fmla="*/ 2942118 h 2622"/>
              <a:gd name="T68" fmla="*/ 1322737 w 2622"/>
              <a:gd name="T69" fmla="*/ 2915372 h 2622"/>
              <a:gd name="T70" fmla="*/ 1009074 w 2622"/>
              <a:gd name="T71" fmla="*/ 2810817 h 2622"/>
              <a:gd name="T72" fmla="*/ 736745 w 2622"/>
              <a:gd name="T73" fmla="*/ 2635749 h 2622"/>
              <a:gd name="T74" fmla="*/ 513047 w 2622"/>
              <a:gd name="T75" fmla="*/ 2402325 h 2622"/>
              <a:gd name="T76" fmla="*/ 352568 w 2622"/>
              <a:gd name="T77" fmla="*/ 2120270 h 2622"/>
              <a:gd name="T78" fmla="*/ 262602 w 2622"/>
              <a:gd name="T79" fmla="*/ 1799312 h 2622"/>
              <a:gd name="T80" fmla="*/ 252876 w 2622"/>
              <a:gd name="T81" fmla="*/ 1456470 h 2622"/>
              <a:gd name="T82" fmla="*/ 328253 w 2622"/>
              <a:gd name="T83" fmla="*/ 1130649 h 2622"/>
              <a:gd name="T84" fmla="*/ 476575 w 2622"/>
              <a:gd name="T85" fmla="*/ 841300 h 2622"/>
              <a:gd name="T86" fmla="*/ 688115 w 2622"/>
              <a:gd name="T87" fmla="*/ 595718 h 2622"/>
              <a:gd name="T88" fmla="*/ 950718 w 2622"/>
              <a:gd name="T89" fmla="*/ 408492 h 2622"/>
              <a:gd name="T90" fmla="*/ 1257087 w 2622"/>
              <a:gd name="T91" fmla="*/ 286917 h 2622"/>
              <a:gd name="T92" fmla="*/ 1595066 w 2622"/>
              <a:gd name="T93" fmla="*/ 245582 h 2622"/>
              <a:gd name="T94" fmla="*/ 1930613 w 2622"/>
              <a:gd name="T95" fmla="*/ 286917 h 2622"/>
              <a:gd name="T96" fmla="*/ 2236982 w 2622"/>
              <a:gd name="T97" fmla="*/ 408492 h 2622"/>
              <a:gd name="T98" fmla="*/ 2502016 w 2622"/>
              <a:gd name="T99" fmla="*/ 595718 h 2622"/>
              <a:gd name="T100" fmla="*/ 2713557 w 2622"/>
              <a:gd name="T101" fmla="*/ 841300 h 2622"/>
              <a:gd name="T102" fmla="*/ 2861879 w 2622"/>
              <a:gd name="T103" fmla="*/ 1130649 h 2622"/>
              <a:gd name="T104" fmla="*/ 2937255 w 2622"/>
              <a:gd name="T105" fmla="*/ 1456470 h 2622"/>
              <a:gd name="T106" fmla="*/ 2927529 w 2622"/>
              <a:gd name="T107" fmla="*/ 1799312 h 2622"/>
              <a:gd name="T108" fmla="*/ 2837564 w 2622"/>
              <a:gd name="T109" fmla="*/ 2120270 h 2622"/>
              <a:gd name="T110" fmla="*/ 2674653 w 2622"/>
              <a:gd name="T111" fmla="*/ 2402325 h 2622"/>
              <a:gd name="T112" fmla="*/ 2453386 w 2622"/>
              <a:gd name="T113" fmla="*/ 2635749 h 2622"/>
              <a:gd name="T114" fmla="*/ 2178626 w 2622"/>
              <a:gd name="T115" fmla="*/ 2810817 h 2622"/>
              <a:gd name="T116" fmla="*/ 1867394 w 2622"/>
              <a:gd name="T117" fmla="*/ 2915372 h 262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679">
            <a:extLst>
              <a:ext uri="{FF2B5EF4-FFF2-40B4-BE49-F238E27FC236}">
                <a16:creationId xmlns:a16="http://schemas.microsoft.com/office/drawing/2014/main" id="{2F892F19-223D-C3ED-F7D5-74C23F0742B0}"/>
              </a:ext>
            </a:extLst>
          </p:cNvPr>
          <p:cNvSpPr>
            <a:spLocks noEditPoints="1" noChangeArrowheads="1"/>
          </p:cNvSpPr>
          <p:nvPr/>
        </p:nvSpPr>
        <p:spPr bwMode="auto">
          <a:xfrm rot="21275257">
            <a:off x="7816850" y="3282950"/>
            <a:ext cx="2141538" cy="2143125"/>
          </a:xfrm>
          <a:custGeom>
            <a:avLst/>
            <a:gdLst>
              <a:gd name="T0" fmla="*/ 2011819 w 1816"/>
              <a:gd name="T1" fmla="*/ 934667 h 1816"/>
              <a:gd name="T2" fmla="*/ 2092009 w 1816"/>
              <a:gd name="T3" fmla="*/ 738764 h 1816"/>
              <a:gd name="T4" fmla="*/ 1860874 w 1816"/>
              <a:gd name="T5" fmla="*/ 542862 h 1816"/>
              <a:gd name="T6" fmla="*/ 1766533 w 1816"/>
              <a:gd name="T7" fmla="*/ 254909 h 1816"/>
              <a:gd name="T8" fmla="*/ 1554266 w 1816"/>
              <a:gd name="T9" fmla="*/ 252549 h 1816"/>
              <a:gd name="T10" fmla="*/ 1356150 w 1816"/>
              <a:gd name="T11" fmla="*/ 162859 h 1816"/>
              <a:gd name="T12" fmla="*/ 1153317 w 1816"/>
              <a:gd name="T13" fmla="*/ 122734 h 1816"/>
              <a:gd name="T14" fmla="*/ 933975 w 1816"/>
              <a:gd name="T15" fmla="*/ 129815 h 1816"/>
              <a:gd name="T16" fmla="*/ 738217 w 1816"/>
              <a:gd name="T17" fmla="*/ 49566 h 1816"/>
              <a:gd name="T18" fmla="*/ 542460 w 1816"/>
              <a:gd name="T19" fmla="*/ 278512 h 1816"/>
              <a:gd name="T20" fmla="*/ 254720 w 1816"/>
              <a:gd name="T21" fmla="*/ 372923 h 1816"/>
              <a:gd name="T22" fmla="*/ 252362 w 1816"/>
              <a:gd name="T23" fmla="*/ 585347 h 1816"/>
              <a:gd name="T24" fmla="*/ 162738 w 1816"/>
              <a:gd name="T25" fmla="*/ 785970 h 1816"/>
              <a:gd name="T26" fmla="*/ 122643 w 1816"/>
              <a:gd name="T27" fmla="*/ 986593 h 1816"/>
              <a:gd name="T28" fmla="*/ 127360 w 1816"/>
              <a:gd name="T29" fmla="*/ 1206098 h 1816"/>
              <a:gd name="T30" fmla="*/ 49529 w 1816"/>
              <a:gd name="T31" fmla="*/ 1404361 h 1816"/>
              <a:gd name="T32" fmla="*/ 278306 w 1816"/>
              <a:gd name="T33" fmla="*/ 1600263 h 1816"/>
              <a:gd name="T34" fmla="*/ 372646 w 1816"/>
              <a:gd name="T35" fmla="*/ 1888216 h 1816"/>
              <a:gd name="T36" fmla="*/ 584913 w 1816"/>
              <a:gd name="T37" fmla="*/ 1890576 h 1816"/>
              <a:gd name="T38" fmla="*/ 785388 w 1816"/>
              <a:gd name="T39" fmla="*/ 1980266 h 1816"/>
              <a:gd name="T40" fmla="*/ 985862 w 1816"/>
              <a:gd name="T41" fmla="*/ 2020391 h 1816"/>
              <a:gd name="T42" fmla="*/ 1205205 w 1816"/>
              <a:gd name="T43" fmla="*/ 2013310 h 1816"/>
              <a:gd name="T44" fmla="*/ 1400962 w 1816"/>
              <a:gd name="T45" fmla="*/ 2093559 h 1816"/>
              <a:gd name="T46" fmla="*/ 1599078 w 1816"/>
              <a:gd name="T47" fmla="*/ 1862253 h 1816"/>
              <a:gd name="T48" fmla="*/ 1886818 w 1816"/>
              <a:gd name="T49" fmla="*/ 1770202 h 1816"/>
              <a:gd name="T50" fmla="*/ 1889176 w 1816"/>
              <a:gd name="T51" fmla="*/ 1557778 h 1816"/>
              <a:gd name="T52" fmla="*/ 1978800 w 1816"/>
              <a:gd name="T53" fmla="*/ 1357155 h 1816"/>
              <a:gd name="T54" fmla="*/ 2016536 w 1816"/>
              <a:gd name="T55" fmla="*/ 1154172 h 1816"/>
              <a:gd name="T56" fmla="*/ 1028316 w 1816"/>
              <a:gd name="T57" fmla="*/ 1902377 h 1816"/>
              <a:gd name="T58" fmla="*/ 860861 w 1816"/>
              <a:gd name="T59" fmla="*/ 1878775 h 1816"/>
              <a:gd name="T60" fmla="*/ 709915 w 1816"/>
              <a:gd name="T61" fmla="*/ 1822128 h 1816"/>
              <a:gd name="T62" fmla="*/ 570762 w 1816"/>
              <a:gd name="T63" fmla="*/ 1739519 h 1816"/>
              <a:gd name="T64" fmla="*/ 452836 w 1816"/>
              <a:gd name="T65" fmla="*/ 1630946 h 1816"/>
              <a:gd name="T66" fmla="*/ 358495 w 1816"/>
              <a:gd name="T67" fmla="*/ 1503492 h 1816"/>
              <a:gd name="T68" fmla="*/ 287740 w 1816"/>
              <a:gd name="T69" fmla="*/ 1357155 h 1816"/>
              <a:gd name="T70" fmla="*/ 247645 w 1816"/>
              <a:gd name="T71" fmla="*/ 1199017 h 1816"/>
              <a:gd name="T72" fmla="*/ 238211 w 1816"/>
              <a:gd name="T73" fmla="*/ 1029078 h 1816"/>
              <a:gd name="T74" fmla="*/ 264154 w 1816"/>
              <a:gd name="T75" fmla="*/ 863859 h 1816"/>
              <a:gd name="T76" fmla="*/ 320759 w 1816"/>
              <a:gd name="T77" fmla="*/ 710441 h 1816"/>
              <a:gd name="T78" fmla="*/ 403307 w 1816"/>
              <a:gd name="T79" fmla="*/ 573546 h 1816"/>
              <a:gd name="T80" fmla="*/ 509441 w 1816"/>
              <a:gd name="T81" fmla="*/ 455532 h 1816"/>
              <a:gd name="T82" fmla="*/ 639159 w 1816"/>
              <a:gd name="T83" fmla="*/ 358761 h 1816"/>
              <a:gd name="T84" fmla="*/ 783029 w 1816"/>
              <a:gd name="T85" fmla="*/ 287953 h 1816"/>
              <a:gd name="T86" fmla="*/ 943409 w 1816"/>
              <a:gd name="T87" fmla="*/ 247828 h 1816"/>
              <a:gd name="T88" fmla="*/ 1113222 w 1816"/>
              <a:gd name="T89" fmla="*/ 238387 h 1816"/>
              <a:gd name="T90" fmla="*/ 1278319 w 1816"/>
              <a:gd name="T91" fmla="*/ 264350 h 1816"/>
              <a:gd name="T92" fmla="*/ 1431623 w 1816"/>
              <a:gd name="T93" fmla="*/ 320997 h 1816"/>
              <a:gd name="T94" fmla="*/ 1568417 w 1816"/>
              <a:gd name="T95" fmla="*/ 403606 h 1816"/>
              <a:gd name="T96" fmla="*/ 1686343 w 1816"/>
              <a:gd name="T97" fmla="*/ 509818 h 1816"/>
              <a:gd name="T98" fmla="*/ 1783043 w 1816"/>
              <a:gd name="T99" fmla="*/ 639633 h 1816"/>
              <a:gd name="T100" fmla="*/ 1851440 w 1816"/>
              <a:gd name="T101" fmla="*/ 783610 h 1816"/>
              <a:gd name="T102" fmla="*/ 1893893 w 1816"/>
              <a:gd name="T103" fmla="*/ 944108 h 1816"/>
              <a:gd name="T104" fmla="*/ 1900969 w 1816"/>
              <a:gd name="T105" fmla="*/ 1114047 h 1816"/>
              <a:gd name="T106" fmla="*/ 1877384 w 1816"/>
              <a:gd name="T107" fmla="*/ 1279266 h 1816"/>
              <a:gd name="T108" fmla="*/ 1820779 w 1816"/>
              <a:gd name="T109" fmla="*/ 1432684 h 1816"/>
              <a:gd name="T110" fmla="*/ 1738231 w 1816"/>
              <a:gd name="T111" fmla="*/ 1569579 h 1816"/>
              <a:gd name="T112" fmla="*/ 1629739 w 1816"/>
              <a:gd name="T113" fmla="*/ 1687593 h 1816"/>
              <a:gd name="T114" fmla="*/ 1502379 w 1816"/>
              <a:gd name="T115" fmla="*/ 1784364 h 1816"/>
              <a:gd name="T116" fmla="*/ 1356150 w 1816"/>
              <a:gd name="T117" fmla="*/ 1852812 h 1816"/>
              <a:gd name="T118" fmla="*/ 1195771 w 1816"/>
              <a:gd name="T119" fmla="*/ 1895297 h 18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B5B5B5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676">
            <a:extLst>
              <a:ext uri="{FF2B5EF4-FFF2-40B4-BE49-F238E27FC236}">
                <a16:creationId xmlns:a16="http://schemas.microsoft.com/office/drawing/2014/main" id="{77A26967-9FA6-7D1F-779C-BEE8DA6544D4}"/>
              </a:ext>
            </a:extLst>
          </p:cNvPr>
          <p:cNvSpPr>
            <a:spLocks noChangeArrowheads="1"/>
          </p:cNvSpPr>
          <p:nvPr/>
        </p:nvSpPr>
        <p:spPr bwMode="auto">
          <a:xfrm rot="21275257">
            <a:off x="2816225" y="3089275"/>
            <a:ext cx="2505075" cy="2503488"/>
          </a:xfrm>
          <a:prstGeom prst="ellipse">
            <a:avLst/>
          </a:prstGeom>
          <a:solidFill>
            <a:srgbClr val="BB7C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en-US" sz="18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Oval 677">
            <a:extLst>
              <a:ext uri="{FF2B5EF4-FFF2-40B4-BE49-F238E27FC236}">
                <a16:creationId xmlns:a16="http://schemas.microsoft.com/office/drawing/2014/main" id="{3DBF9691-F479-B7BA-3C7B-8B2628F36AE9}"/>
              </a:ext>
            </a:extLst>
          </p:cNvPr>
          <p:cNvSpPr>
            <a:spLocks noChangeArrowheads="1"/>
          </p:cNvSpPr>
          <p:nvPr/>
        </p:nvSpPr>
        <p:spPr bwMode="auto">
          <a:xfrm rot="21275257">
            <a:off x="5926138" y="2605088"/>
            <a:ext cx="1674812" cy="1674812"/>
          </a:xfrm>
          <a:prstGeom prst="ellipse">
            <a:avLst/>
          </a:prstGeom>
          <a:solidFill>
            <a:srgbClr val="E0B5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en-US" sz="18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Oval 680">
            <a:extLst>
              <a:ext uri="{FF2B5EF4-FFF2-40B4-BE49-F238E27FC236}">
                <a16:creationId xmlns:a16="http://schemas.microsoft.com/office/drawing/2014/main" id="{9003825C-E669-6EB1-F65F-541747A55F29}"/>
              </a:ext>
            </a:extLst>
          </p:cNvPr>
          <p:cNvSpPr>
            <a:spLocks noChangeArrowheads="1"/>
          </p:cNvSpPr>
          <p:nvPr/>
        </p:nvSpPr>
        <p:spPr bwMode="auto">
          <a:xfrm rot="21275257">
            <a:off x="8153400" y="3621088"/>
            <a:ext cx="1467261" cy="1466850"/>
          </a:xfrm>
          <a:prstGeom prst="ellipse">
            <a:avLst/>
          </a:prstGeom>
          <a:solidFill>
            <a:srgbClr val="B5B5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en-US" sz="18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1" name="Groupe 2052">
            <a:extLst>
              <a:ext uri="{FF2B5EF4-FFF2-40B4-BE49-F238E27FC236}">
                <a16:creationId xmlns:a16="http://schemas.microsoft.com/office/drawing/2014/main" id="{8C242711-0EFB-7D97-7843-8DB0C19174E9}"/>
              </a:ext>
            </a:extLst>
          </p:cNvPr>
          <p:cNvGrpSpPr>
            <a:grpSpLocks/>
          </p:cNvGrpSpPr>
          <p:nvPr/>
        </p:nvGrpSpPr>
        <p:grpSpPr bwMode="auto">
          <a:xfrm>
            <a:off x="1546225" y="2249488"/>
            <a:ext cx="987425" cy="1544637"/>
            <a:chOff x="0" y="0"/>
            <a:chExt cx="2206625" cy="3448051"/>
          </a:xfrm>
        </p:grpSpPr>
        <p:sp>
          <p:nvSpPr>
            <p:cNvPr id="72" name="Freeform 6">
              <a:extLst>
                <a:ext uri="{FF2B5EF4-FFF2-40B4-BE49-F238E27FC236}">
                  <a16:creationId xmlns:a16="http://schemas.microsoft.com/office/drawing/2014/main" id="{4D0B5A43-5667-5514-6FDD-80EAFD7559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862" y="655638"/>
              <a:ext cx="268288" cy="498475"/>
            </a:xfrm>
            <a:custGeom>
              <a:avLst/>
              <a:gdLst>
                <a:gd name="T0" fmla="*/ 268288 w 169"/>
                <a:gd name="T1" fmla="*/ 77788 h 314"/>
                <a:gd name="T2" fmla="*/ 268288 w 169"/>
                <a:gd name="T3" fmla="*/ 77788 h 314"/>
                <a:gd name="T4" fmla="*/ 260350 w 169"/>
                <a:gd name="T5" fmla="*/ 57150 h 314"/>
                <a:gd name="T6" fmla="*/ 254000 w 169"/>
                <a:gd name="T7" fmla="*/ 39688 h 314"/>
                <a:gd name="T8" fmla="*/ 246063 w 169"/>
                <a:gd name="T9" fmla="*/ 25400 h 314"/>
                <a:gd name="T10" fmla="*/ 244475 w 169"/>
                <a:gd name="T11" fmla="*/ 22225 h 314"/>
                <a:gd name="T12" fmla="*/ 238125 w 169"/>
                <a:gd name="T13" fmla="*/ 17463 h 314"/>
                <a:gd name="T14" fmla="*/ 223838 w 169"/>
                <a:gd name="T15" fmla="*/ 11113 h 314"/>
                <a:gd name="T16" fmla="*/ 193675 w 169"/>
                <a:gd name="T17" fmla="*/ 1588 h 314"/>
                <a:gd name="T18" fmla="*/ 180975 w 169"/>
                <a:gd name="T19" fmla="*/ 0 h 314"/>
                <a:gd name="T20" fmla="*/ 168275 w 169"/>
                <a:gd name="T21" fmla="*/ 0 h 314"/>
                <a:gd name="T22" fmla="*/ 155575 w 169"/>
                <a:gd name="T23" fmla="*/ 3175 h 314"/>
                <a:gd name="T24" fmla="*/ 147638 w 169"/>
                <a:gd name="T25" fmla="*/ 7938 h 314"/>
                <a:gd name="T26" fmla="*/ 139700 w 169"/>
                <a:gd name="T27" fmla="*/ 15875 h 314"/>
                <a:gd name="T28" fmla="*/ 131763 w 169"/>
                <a:gd name="T29" fmla="*/ 25400 h 314"/>
                <a:gd name="T30" fmla="*/ 120650 w 169"/>
                <a:gd name="T31" fmla="*/ 38100 h 314"/>
                <a:gd name="T32" fmla="*/ 111125 w 169"/>
                <a:gd name="T33" fmla="*/ 46038 h 314"/>
                <a:gd name="T34" fmla="*/ 103188 w 169"/>
                <a:gd name="T35" fmla="*/ 53975 h 314"/>
                <a:gd name="T36" fmla="*/ 96838 w 169"/>
                <a:gd name="T37" fmla="*/ 63500 h 314"/>
                <a:gd name="T38" fmla="*/ 90488 w 169"/>
                <a:gd name="T39" fmla="*/ 71438 h 314"/>
                <a:gd name="T40" fmla="*/ 82550 w 169"/>
                <a:gd name="T41" fmla="*/ 77788 h 314"/>
                <a:gd name="T42" fmla="*/ 74613 w 169"/>
                <a:gd name="T43" fmla="*/ 87313 h 314"/>
                <a:gd name="T44" fmla="*/ 63500 w 169"/>
                <a:gd name="T45" fmla="*/ 100013 h 314"/>
                <a:gd name="T46" fmla="*/ 55563 w 169"/>
                <a:gd name="T47" fmla="*/ 114300 h 314"/>
                <a:gd name="T48" fmla="*/ 42863 w 169"/>
                <a:gd name="T49" fmla="*/ 127000 h 314"/>
                <a:gd name="T50" fmla="*/ 20638 w 169"/>
                <a:gd name="T51" fmla="*/ 147638 h 314"/>
                <a:gd name="T52" fmla="*/ 11113 w 169"/>
                <a:gd name="T53" fmla="*/ 157163 h 314"/>
                <a:gd name="T54" fmla="*/ 7938 w 169"/>
                <a:gd name="T55" fmla="*/ 163513 h 314"/>
                <a:gd name="T56" fmla="*/ 7938 w 169"/>
                <a:gd name="T57" fmla="*/ 168275 h 314"/>
                <a:gd name="T58" fmla="*/ 7938 w 169"/>
                <a:gd name="T59" fmla="*/ 196850 h 314"/>
                <a:gd name="T60" fmla="*/ 11113 w 169"/>
                <a:gd name="T61" fmla="*/ 211138 h 314"/>
                <a:gd name="T62" fmla="*/ 7938 w 169"/>
                <a:gd name="T63" fmla="*/ 222250 h 314"/>
                <a:gd name="T64" fmla="*/ 4763 w 169"/>
                <a:gd name="T65" fmla="*/ 234950 h 314"/>
                <a:gd name="T66" fmla="*/ 1588 w 169"/>
                <a:gd name="T67" fmla="*/ 249238 h 314"/>
                <a:gd name="T68" fmla="*/ 0 w 169"/>
                <a:gd name="T69" fmla="*/ 274638 h 314"/>
                <a:gd name="T70" fmla="*/ 1588 w 169"/>
                <a:gd name="T71" fmla="*/ 288925 h 314"/>
                <a:gd name="T72" fmla="*/ 6350 w 169"/>
                <a:gd name="T73" fmla="*/ 304800 h 314"/>
                <a:gd name="T74" fmla="*/ 15875 w 169"/>
                <a:gd name="T75" fmla="*/ 339725 h 314"/>
                <a:gd name="T76" fmla="*/ 20638 w 169"/>
                <a:gd name="T77" fmla="*/ 352425 h 314"/>
                <a:gd name="T78" fmla="*/ 28575 w 169"/>
                <a:gd name="T79" fmla="*/ 368300 h 314"/>
                <a:gd name="T80" fmla="*/ 36513 w 169"/>
                <a:gd name="T81" fmla="*/ 382588 h 314"/>
                <a:gd name="T82" fmla="*/ 42863 w 169"/>
                <a:gd name="T83" fmla="*/ 400050 h 314"/>
                <a:gd name="T84" fmla="*/ 49213 w 169"/>
                <a:gd name="T85" fmla="*/ 414338 h 314"/>
                <a:gd name="T86" fmla="*/ 55563 w 169"/>
                <a:gd name="T87" fmla="*/ 428625 h 314"/>
                <a:gd name="T88" fmla="*/ 65088 w 169"/>
                <a:gd name="T89" fmla="*/ 441325 h 314"/>
                <a:gd name="T90" fmla="*/ 77788 w 169"/>
                <a:gd name="T91" fmla="*/ 449263 h 314"/>
                <a:gd name="T92" fmla="*/ 82550 w 169"/>
                <a:gd name="T93" fmla="*/ 452438 h 314"/>
                <a:gd name="T94" fmla="*/ 88900 w 169"/>
                <a:gd name="T95" fmla="*/ 458788 h 314"/>
                <a:gd name="T96" fmla="*/ 96838 w 169"/>
                <a:gd name="T97" fmla="*/ 473075 h 314"/>
                <a:gd name="T98" fmla="*/ 100013 w 169"/>
                <a:gd name="T99" fmla="*/ 487363 h 314"/>
                <a:gd name="T100" fmla="*/ 103188 w 169"/>
                <a:gd name="T101" fmla="*/ 492125 h 314"/>
                <a:gd name="T102" fmla="*/ 133350 w 169"/>
                <a:gd name="T103" fmla="*/ 498475 h 314"/>
                <a:gd name="T104" fmla="*/ 236538 w 169"/>
                <a:gd name="T105" fmla="*/ 487363 h 314"/>
                <a:gd name="T106" fmla="*/ 268288 w 169"/>
                <a:gd name="T107" fmla="*/ 77788 h 3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69" h="314">
                  <a:moveTo>
                    <a:pt x="169" y="49"/>
                  </a:moveTo>
                  <a:lnTo>
                    <a:pt x="169" y="49"/>
                  </a:lnTo>
                  <a:lnTo>
                    <a:pt x="164" y="36"/>
                  </a:lnTo>
                  <a:lnTo>
                    <a:pt x="160" y="25"/>
                  </a:lnTo>
                  <a:lnTo>
                    <a:pt x="155" y="16"/>
                  </a:lnTo>
                  <a:lnTo>
                    <a:pt x="154" y="14"/>
                  </a:lnTo>
                  <a:lnTo>
                    <a:pt x="150" y="11"/>
                  </a:lnTo>
                  <a:lnTo>
                    <a:pt x="141" y="7"/>
                  </a:lnTo>
                  <a:lnTo>
                    <a:pt x="122" y="1"/>
                  </a:lnTo>
                  <a:lnTo>
                    <a:pt x="114" y="0"/>
                  </a:lnTo>
                  <a:lnTo>
                    <a:pt x="106" y="0"/>
                  </a:lnTo>
                  <a:lnTo>
                    <a:pt x="98" y="2"/>
                  </a:lnTo>
                  <a:lnTo>
                    <a:pt x="93" y="5"/>
                  </a:lnTo>
                  <a:lnTo>
                    <a:pt x="88" y="10"/>
                  </a:lnTo>
                  <a:lnTo>
                    <a:pt x="83" y="16"/>
                  </a:lnTo>
                  <a:lnTo>
                    <a:pt x="76" y="24"/>
                  </a:lnTo>
                  <a:lnTo>
                    <a:pt x="70" y="29"/>
                  </a:lnTo>
                  <a:lnTo>
                    <a:pt x="65" y="34"/>
                  </a:lnTo>
                  <a:lnTo>
                    <a:pt x="61" y="40"/>
                  </a:lnTo>
                  <a:lnTo>
                    <a:pt x="57" y="45"/>
                  </a:lnTo>
                  <a:lnTo>
                    <a:pt x="52" y="49"/>
                  </a:lnTo>
                  <a:lnTo>
                    <a:pt x="47" y="55"/>
                  </a:lnTo>
                  <a:lnTo>
                    <a:pt x="40" y="63"/>
                  </a:lnTo>
                  <a:lnTo>
                    <a:pt x="35" y="72"/>
                  </a:lnTo>
                  <a:lnTo>
                    <a:pt x="27" y="80"/>
                  </a:lnTo>
                  <a:lnTo>
                    <a:pt x="13" y="93"/>
                  </a:lnTo>
                  <a:lnTo>
                    <a:pt x="7" y="99"/>
                  </a:lnTo>
                  <a:lnTo>
                    <a:pt x="5" y="103"/>
                  </a:lnTo>
                  <a:lnTo>
                    <a:pt x="5" y="106"/>
                  </a:lnTo>
                  <a:lnTo>
                    <a:pt x="5" y="124"/>
                  </a:lnTo>
                  <a:lnTo>
                    <a:pt x="7" y="133"/>
                  </a:lnTo>
                  <a:lnTo>
                    <a:pt x="5" y="140"/>
                  </a:lnTo>
                  <a:lnTo>
                    <a:pt x="3" y="148"/>
                  </a:lnTo>
                  <a:lnTo>
                    <a:pt x="1" y="157"/>
                  </a:lnTo>
                  <a:lnTo>
                    <a:pt x="0" y="173"/>
                  </a:lnTo>
                  <a:lnTo>
                    <a:pt x="1" y="182"/>
                  </a:lnTo>
                  <a:lnTo>
                    <a:pt x="4" y="192"/>
                  </a:lnTo>
                  <a:lnTo>
                    <a:pt x="10" y="214"/>
                  </a:lnTo>
                  <a:lnTo>
                    <a:pt x="13" y="222"/>
                  </a:lnTo>
                  <a:lnTo>
                    <a:pt x="18" y="232"/>
                  </a:lnTo>
                  <a:lnTo>
                    <a:pt x="23" y="241"/>
                  </a:lnTo>
                  <a:lnTo>
                    <a:pt x="27" y="252"/>
                  </a:lnTo>
                  <a:lnTo>
                    <a:pt x="31" y="261"/>
                  </a:lnTo>
                  <a:lnTo>
                    <a:pt x="35" y="270"/>
                  </a:lnTo>
                  <a:lnTo>
                    <a:pt x="41" y="278"/>
                  </a:lnTo>
                  <a:lnTo>
                    <a:pt x="49" y="283"/>
                  </a:lnTo>
                  <a:lnTo>
                    <a:pt x="52" y="285"/>
                  </a:lnTo>
                  <a:lnTo>
                    <a:pt x="56" y="289"/>
                  </a:lnTo>
                  <a:lnTo>
                    <a:pt x="61" y="298"/>
                  </a:lnTo>
                  <a:lnTo>
                    <a:pt x="63" y="307"/>
                  </a:lnTo>
                  <a:lnTo>
                    <a:pt x="65" y="310"/>
                  </a:lnTo>
                  <a:lnTo>
                    <a:pt x="84" y="314"/>
                  </a:lnTo>
                  <a:lnTo>
                    <a:pt x="149" y="307"/>
                  </a:lnTo>
                  <a:lnTo>
                    <a:pt x="169" y="49"/>
                  </a:lnTo>
                  <a:close/>
                </a:path>
              </a:pathLst>
            </a:custGeom>
            <a:solidFill>
              <a:srgbClr val="56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">
              <a:extLst>
                <a:ext uri="{FF2B5EF4-FFF2-40B4-BE49-F238E27FC236}">
                  <a16:creationId xmlns:a16="http://schemas.microsoft.com/office/drawing/2014/main" id="{60795746-5634-D673-E909-35A7ABFBA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7425" y="719138"/>
              <a:ext cx="363538" cy="476250"/>
            </a:xfrm>
            <a:custGeom>
              <a:avLst/>
              <a:gdLst>
                <a:gd name="T0" fmla="*/ 334963 w 229"/>
                <a:gd name="T1" fmla="*/ 455613 h 300"/>
                <a:gd name="T2" fmla="*/ 338138 w 229"/>
                <a:gd name="T3" fmla="*/ 396875 h 300"/>
                <a:gd name="T4" fmla="*/ 344488 w 229"/>
                <a:gd name="T5" fmla="*/ 373063 h 300"/>
                <a:gd name="T6" fmla="*/ 361950 w 229"/>
                <a:gd name="T7" fmla="*/ 328613 h 300"/>
                <a:gd name="T8" fmla="*/ 358775 w 229"/>
                <a:gd name="T9" fmla="*/ 242888 h 300"/>
                <a:gd name="T10" fmla="*/ 355600 w 229"/>
                <a:gd name="T11" fmla="*/ 196850 h 300"/>
                <a:gd name="T12" fmla="*/ 341313 w 229"/>
                <a:gd name="T13" fmla="*/ 174625 h 300"/>
                <a:gd name="T14" fmla="*/ 327025 w 229"/>
                <a:gd name="T15" fmla="*/ 155575 h 300"/>
                <a:gd name="T16" fmla="*/ 307975 w 229"/>
                <a:gd name="T17" fmla="*/ 109538 h 300"/>
                <a:gd name="T18" fmla="*/ 298450 w 229"/>
                <a:gd name="T19" fmla="*/ 93663 h 300"/>
                <a:gd name="T20" fmla="*/ 279400 w 229"/>
                <a:gd name="T21" fmla="*/ 74613 h 300"/>
                <a:gd name="T22" fmla="*/ 268288 w 229"/>
                <a:gd name="T23" fmla="*/ 65088 h 300"/>
                <a:gd name="T24" fmla="*/ 254000 w 229"/>
                <a:gd name="T25" fmla="*/ 36513 h 300"/>
                <a:gd name="T26" fmla="*/ 236538 w 229"/>
                <a:gd name="T27" fmla="*/ 15875 h 300"/>
                <a:gd name="T28" fmla="*/ 207963 w 229"/>
                <a:gd name="T29" fmla="*/ 1588 h 300"/>
                <a:gd name="T30" fmla="*/ 169863 w 229"/>
                <a:gd name="T31" fmla="*/ 1588 h 300"/>
                <a:gd name="T32" fmla="*/ 103188 w 229"/>
                <a:gd name="T33" fmla="*/ 11113 h 300"/>
                <a:gd name="T34" fmla="*/ 85725 w 229"/>
                <a:gd name="T35" fmla="*/ 20638 h 300"/>
                <a:gd name="T36" fmla="*/ 47625 w 229"/>
                <a:gd name="T37" fmla="*/ 60325 h 300"/>
                <a:gd name="T38" fmla="*/ 39688 w 229"/>
                <a:gd name="T39" fmla="*/ 77788 h 300"/>
                <a:gd name="T40" fmla="*/ 41275 w 229"/>
                <a:gd name="T41" fmla="*/ 88900 h 300"/>
                <a:gd name="T42" fmla="*/ 61913 w 229"/>
                <a:gd name="T43" fmla="*/ 122238 h 300"/>
                <a:gd name="T44" fmla="*/ 69850 w 229"/>
                <a:gd name="T45" fmla="*/ 139700 h 300"/>
                <a:gd name="T46" fmla="*/ 74613 w 229"/>
                <a:gd name="T47" fmla="*/ 179388 h 300"/>
                <a:gd name="T48" fmla="*/ 76200 w 229"/>
                <a:gd name="T49" fmla="*/ 223838 h 300"/>
                <a:gd name="T50" fmla="*/ 88900 w 229"/>
                <a:gd name="T51" fmla="*/ 239713 h 300"/>
                <a:gd name="T52" fmla="*/ 103188 w 229"/>
                <a:gd name="T53" fmla="*/ 252413 h 300"/>
                <a:gd name="T54" fmla="*/ 104775 w 229"/>
                <a:gd name="T55" fmla="*/ 261938 h 300"/>
                <a:gd name="T56" fmla="*/ 98425 w 229"/>
                <a:gd name="T57" fmla="*/ 274638 h 300"/>
                <a:gd name="T58" fmla="*/ 68263 w 229"/>
                <a:gd name="T59" fmla="*/ 273050 h 300"/>
                <a:gd name="T60" fmla="*/ 36513 w 229"/>
                <a:gd name="T61" fmla="*/ 263525 h 300"/>
                <a:gd name="T62" fmla="*/ 20638 w 229"/>
                <a:gd name="T63" fmla="*/ 263525 h 300"/>
                <a:gd name="T64" fmla="*/ 7938 w 229"/>
                <a:gd name="T65" fmla="*/ 273050 h 300"/>
                <a:gd name="T66" fmla="*/ 0 w 229"/>
                <a:gd name="T67" fmla="*/ 287338 h 300"/>
                <a:gd name="T68" fmla="*/ 0 w 229"/>
                <a:gd name="T69" fmla="*/ 301625 h 300"/>
                <a:gd name="T70" fmla="*/ 9525 w 229"/>
                <a:gd name="T71" fmla="*/ 315913 h 300"/>
                <a:gd name="T72" fmla="*/ 33338 w 229"/>
                <a:gd name="T73" fmla="*/ 331788 h 300"/>
                <a:gd name="T74" fmla="*/ 76200 w 229"/>
                <a:gd name="T75" fmla="*/ 350838 h 300"/>
                <a:gd name="T76" fmla="*/ 93663 w 229"/>
                <a:gd name="T77" fmla="*/ 352425 h 300"/>
                <a:gd name="T78" fmla="*/ 100013 w 229"/>
                <a:gd name="T79" fmla="*/ 354013 h 300"/>
                <a:gd name="T80" fmla="*/ 111125 w 229"/>
                <a:gd name="T81" fmla="*/ 374650 h 300"/>
                <a:gd name="T82" fmla="*/ 125413 w 229"/>
                <a:gd name="T83" fmla="*/ 422275 h 300"/>
                <a:gd name="T84" fmla="*/ 131763 w 229"/>
                <a:gd name="T85" fmla="*/ 450850 h 300"/>
                <a:gd name="T86" fmla="*/ 146050 w 229"/>
                <a:gd name="T87" fmla="*/ 463550 h 300"/>
                <a:gd name="T88" fmla="*/ 173038 w 229"/>
                <a:gd name="T89" fmla="*/ 473075 h 300"/>
                <a:gd name="T90" fmla="*/ 334963 w 229"/>
                <a:gd name="T91" fmla="*/ 455613 h 30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29" h="300">
                  <a:moveTo>
                    <a:pt x="211" y="287"/>
                  </a:moveTo>
                  <a:lnTo>
                    <a:pt x="211" y="287"/>
                  </a:lnTo>
                  <a:lnTo>
                    <a:pt x="212" y="267"/>
                  </a:lnTo>
                  <a:lnTo>
                    <a:pt x="213" y="250"/>
                  </a:lnTo>
                  <a:lnTo>
                    <a:pt x="215" y="241"/>
                  </a:lnTo>
                  <a:lnTo>
                    <a:pt x="217" y="235"/>
                  </a:lnTo>
                  <a:lnTo>
                    <a:pt x="226" y="217"/>
                  </a:lnTo>
                  <a:lnTo>
                    <a:pt x="228" y="207"/>
                  </a:lnTo>
                  <a:lnTo>
                    <a:pt x="229" y="192"/>
                  </a:lnTo>
                  <a:lnTo>
                    <a:pt x="226" y="153"/>
                  </a:lnTo>
                  <a:lnTo>
                    <a:pt x="225" y="137"/>
                  </a:lnTo>
                  <a:lnTo>
                    <a:pt x="224" y="124"/>
                  </a:lnTo>
                  <a:lnTo>
                    <a:pt x="220" y="116"/>
                  </a:lnTo>
                  <a:lnTo>
                    <a:pt x="215" y="110"/>
                  </a:lnTo>
                  <a:lnTo>
                    <a:pt x="209" y="103"/>
                  </a:lnTo>
                  <a:lnTo>
                    <a:pt x="206" y="98"/>
                  </a:lnTo>
                  <a:lnTo>
                    <a:pt x="199" y="84"/>
                  </a:lnTo>
                  <a:lnTo>
                    <a:pt x="194" y="69"/>
                  </a:lnTo>
                  <a:lnTo>
                    <a:pt x="191" y="64"/>
                  </a:lnTo>
                  <a:lnTo>
                    <a:pt x="188" y="59"/>
                  </a:lnTo>
                  <a:lnTo>
                    <a:pt x="182" y="54"/>
                  </a:lnTo>
                  <a:lnTo>
                    <a:pt x="176" y="47"/>
                  </a:lnTo>
                  <a:lnTo>
                    <a:pt x="172" y="45"/>
                  </a:lnTo>
                  <a:lnTo>
                    <a:pt x="169" y="41"/>
                  </a:lnTo>
                  <a:lnTo>
                    <a:pt x="164" y="32"/>
                  </a:lnTo>
                  <a:lnTo>
                    <a:pt x="160" y="23"/>
                  </a:lnTo>
                  <a:lnTo>
                    <a:pt x="155" y="15"/>
                  </a:lnTo>
                  <a:lnTo>
                    <a:pt x="149" y="10"/>
                  </a:lnTo>
                  <a:lnTo>
                    <a:pt x="141" y="5"/>
                  </a:lnTo>
                  <a:lnTo>
                    <a:pt x="131" y="1"/>
                  </a:lnTo>
                  <a:lnTo>
                    <a:pt x="120" y="0"/>
                  </a:lnTo>
                  <a:lnTo>
                    <a:pt x="107" y="1"/>
                  </a:lnTo>
                  <a:lnTo>
                    <a:pt x="91" y="2"/>
                  </a:lnTo>
                  <a:lnTo>
                    <a:pt x="65" y="7"/>
                  </a:lnTo>
                  <a:lnTo>
                    <a:pt x="61" y="9"/>
                  </a:lnTo>
                  <a:lnTo>
                    <a:pt x="54" y="13"/>
                  </a:lnTo>
                  <a:lnTo>
                    <a:pt x="41" y="25"/>
                  </a:lnTo>
                  <a:lnTo>
                    <a:pt x="30" y="38"/>
                  </a:lnTo>
                  <a:lnTo>
                    <a:pt x="26" y="44"/>
                  </a:lnTo>
                  <a:lnTo>
                    <a:pt x="25" y="49"/>
                  </a:lnTo>
                  <a:lnTo>
                    <a:pt x="25" y="53"/>
                  </a:lnTo>
                  <a:lnTo>
                    <a:pt x="26" y="56"/>
                  </a:lnTo>
                  <a:lnTo>
                    <a:pt x="32" y="67"/>
                  </a:lnTo>
                  <a:lnTo>
                    <a:pt x="39" y="77"/>
                  </a:lnTo>
                  <a:lnTo>
                    <a:pt x="43" y="82"/>
                  </a:lnTo>
                  <a:lnTo>
                    <a:pt x="44" y="88"/>
                  </a:lnTo>
                  <a:lnTo>
                    <a:pt x="47" y="99"/>
                  </a:lnTo>
                  <a:lnTo>
                    <a:pt x="47" y="113"/>
                  </a:lnTo>
                  <a:lnTo>
                    <a:pt x="48" y="138"/>
                  </a:lnTo>
                  <a:lnTo>
                    <a:pt x="48" y="141"/>
                  </a:lnTo>
                  <a:lnTo>
                    <a:pt x="50" y="144"/>
                  </a:lnTo>
                  <a:lnTo>
                    <a:pt x="56" y="151"/>
                  </a:lnTo>
                  <a:lnTo>
                    <a:pt x="62" y="156"/>
                  </a:lnTo>
                  <a:lnTo>
                    <a:pt x="65" y="159"/>
                  </a:lnTo>
                  <a:lnTo>
                    <a:pt x="66" y="163"/>
                  </a:lnTo>
                  <a:lnTo>
                    <a:pt x="66" y="165"/>
                  </a:lnTo>
                  <a:lnTo>
                    <a:pt x="65" y="168"/>
                  </a:lnTo>
                  <a:lnTo>
                    <a:pt x="62" y="173"/>
                  </a:lnTo>
                  <a:lnTo>
                    <a:pt x="58" y="177"/>
                  </a:lnTo>
                  <a:lnTo>
                    <a:pt x="43" y="172"/>
                  </a:lnTo>
                  <a:lnTo>
                    <a:pt x="30" y="168"/>
                  </a:lnTo>
                  <a:lnTo>
                    <a:pt x="23" y="166"/>
                  </a:lnTo>
                  <a:lnTo>
                    <a:pt x="17" y="166"/>
                  </a:lnTo>
                  <a:lnTo>
                    <a:pt x="13" y="166"/>
                  </a:lnTo>
                  <a:lnTo>
                    <a:pt x="9" y="169"/>
                  </a:lnTo>
                  <a:lnTo>
                    <a:pt x="5" y="172"/>
                  </a:lnTo>
                  <a:lnTo>
                    <a:pt x="3" y="175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190"/>
                  </a:lnTo>
                  <a:lnTo>
                    <a:pt x="3" y="195"/>
                  </a:lnTo>
                  <a:lnTo>
                    <a:pt x="6" y="199"/>
                  </a:lnTo>
                  <a:lnTo>
                    <a:pt x="13" y="204"/>
                  </a:lnTo>
                  <a:lnTo>
                    <a:pt x="21" y="209"/>
                  </a:lnTo>
                  <a:lnTo>
                    <a:pt x="30" y="213"/>
                  </a:lnTo>
                  <a:lnTo>
                    <a:pt x="48" y="221"/>
                  </a:lnTo>
                  <a:lnTo>
                    <a:pt x="54" y="222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3" y="223"/>
                  </a:lnTo>
                  <a:lnTo>
                    <a:pt x="66" y="228"/>
                  </a:lnTo>
                  <a:lnTo>
                    <a:pt x="70" y="236"/>
                  </a:lnTo>
                  <a:lnTo>
                    <a:pt x="74" y="245"/>
                  </a:lnTo>
                  <a:lnTo>
                    <a:pt x="79" y="266"/>
                  </a:lnTo>
                  <a:lnTo>
                    <a:pt x="81" y="280"/>
                  </a:lnTo>
                  <a:lnTo>
                    <a:pt x="83" y="284"/>
                  </a:lnTo>
                  <a:lnTo>
                    <a:pt x="87" y="288"/>
                  </a:lnTo>
                  <a:lnTo>
                    <a:pt x="92" y="292"/>
                  </a:lnTo>
                  <a:lnTo>
                    <a:pt x="97" y="294"/>
                  </a:lnTo>
                  <a:lnTo>
                    <a:pt x="109" y="298"/>
                  </a:lnTo>
                  <a:lnTo>
                    <a:pt x="114" y="300"/>
                  </a:lnTo>
                  <a:lnTo>
                    <a:pt x="211" y="287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8">
              <a:extLst>
                <a:ext uri="{FF2B5EF4-FFF2-40B4-BE49-F238E27FC236}">
                  <a16:creationId xmlns:a16="http://schemas.microsoft.com/office/drawing/2014/main" id="{431D750F-4930-EB50-F4C2-696F207A20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92163"/>
              <a:ext cx="209550" cy="287338"/>
            </a:xfrm>
            <a:custGeom>
              <a:avLst/>
              <a:gdLst>
                <a:gd name="T0" fmla="*/ 39688 w 132"/>
                <a:gd name="T1" fmla="*/ 207963 h 181"/>
                <a:gd name="T2" fmla="*/ 39688 w 132"/>
                <a:gd name="T3" fmla="*/ 207963 h 181"/>
                <a:gd name="T4" fmla="*/ 33338 w 132"/>
                <a:gd name="T5" fmla="*/ 195263 h 181"/>
                <a:gd name="T6" fmla="*/ 25400 w 132"/>
                <a:gd name="T7" fmla="*/ 179388 h 181"/>
                <a:gd name="T8" fmla="*/ 12700 w 132"/>
                <a:gd name="T9" fmla="*/ 150813 h 181"/>
                <a:gd name="T10" fmla="*/ 7938 w 132"/>
                <a:gd name="T11" fmla="*/ 134938 h 181"/>
                <a:gd name="T12" fmla="*/ 1588 w 132"/>
                <a:gd name="T13" fmla="*/ 112713 h 181"/>
                <a:gd name="T14" fmla="*/ 0 w 132"/>
                <a:gd name="T15" fmla="*/ 88900 h 181"/>
                <a:gd name="T16" fmla="*/ 0 w 132"/>
                <a:gd name="T17" fmla="*/ 80963 h 181"/>
                <a:gd name="T18" fmla="*/ 0 w 132"/>
                <a:gd name="T19" fmla="*/ 71438 h 181"/>
                <a:gd name="T20" fmla="*/ 4763 w 132"/>
                <a:gd name="T21" fmla="*/ 61913 h 181"/>
                <a:gd name="T22" fmla="*/ 11113 w 132"/>
                <a:gd name="T23" fmla="*/ 53975 h 181"/>
                <a:gd name="T24" fmla="*/ 14288 w 132"/>
                <a:gd name="T25" fmla="*/ 47625 h 181"/>
                <a:gd name="T26" fmla="*/ 20638 w 132"/>
                <a:gd name="T27" fmla="*/ 46038 h 181"/>
                <a:gd name="T28" fmla="*/ 36513 w 132"/>
                <a:gd name="T29" fmla="*/ 41275 h 181"/>
                <a:gd name="T30" fmla="*/ 44450 w 132"/>
                <a:gd name="T31" fmla="*/ 39688 h 181"/>
                <a:gd name="T32" fmla="*/ 49213 w 132"/>
                <a:gd name="T33" fmla="*/ 34925 h 181"/>
                <a:gd name="T34" fmla="*/ 50800 w 132"/>
                <a:gd name="T35" fmla="*/ 33338 h 181"/>
                <a:gd name="T36" fmla="*/ 53975 w 132"/>
                <a:gd name="T37" fmla="*/ 26988 h 181"/>
                <a:gd name="T38" fmla="*/ 60325 w 132"/>
                <a:gd name="T39" fmla="*/ 20638 h 181"/>
                <a:gd name="T40" fmla="*/ 65088 w 132"/>
                <a:gd name="T41" fmla="*/ 15875 h 181"/>
                <a:gd name="T42" fmla="*/ 71438 w 132"/>
                <a:gd name="T43" fmla="*/ 14288 h 181"/>
                <a:gd name="T44" fmla="*/ 88900 w 132"/>
                <a:gd name="T45" fmla="*/ 14288 h 181"/>
                <a:gd name="T46" fmla="*/ 96838 w 132"/>
                <a:gd name="T47" fmla="*/ 14288 h 181"/>
                <a:gd name="T48" fmla="*/ 106363 w 132"/>
                <a:gd name="T49" fmla="*/ 14288 h 181"/>
                <a:gd name="T50" fmla="*/ 123825 w 132"/>
                <a:gd name="T51" fmla="*/ 6350 h 181"/>
                <a:gd name="T52" fmla="*/ 131763 w 132"/>
                <a:gd name="T53" fmla="*/ 1588 h 181"/>
                <a:gd name="T54" fmla="*/ 138113 w 132"/>
                <a:gd name="T55" fmla="*/ 0 h 181"/>
                <a:gd name="T56" fmla="*/ 149225 w 132"/>
                <a:gd name="T57" fmla="*/ 4763 h 181"/>
                <a:gd name="T58" fmla="*/ 158750 w 132"/>
                <a:gd name="T59" fmla="*/ 6350 h 181"/>
                <a:gd name="T60" fmla="*/ 166688 w 132"/>
                <a:gd name="T61" fmla="*/ 6350 h 181"/>
                <a:gd name="T62" fmla="*/ 174625 w 132"/>
                <a:gd name="T63" fmla="*/ 4763 h 181"/>
                <a:gd name="T64" fmla="*/ 187325 w 132"/>
                <a:gd name="T65" fmla="*/ 6350 h 181"/>
                <a:gd name="T66" fmla="*/ 198438 w 132"/>
                <a:gd name="T67" fmla="*/ 7938 h 181"/>
                <a:gd name="T68" fmla="*/ 203200 w 132"/>
                <a:gd name="T69" fmla="*/ 11113 h 181"/>
                <a:gd name="T70" fmla="*/ 204788 w 132"/>
                <a:gd name="T71" fmla="*/ 12700 h 181"/>
                <a:gd name="T72" fmla="*/ 207963 w 132"/>
                <a:gd name="T73" fmla="*/ 25400 h 181"/>
                <a:gd name="T74" fmla="*/ 209550 w 132"/>
                <a:gd name="T75" fmla="*/ 50800 h 181"/>
                <a:gd name="T76" fmla="*/ 207963 w 132"/>
                <a:gd name="T77" fmla="*/ 80963 h 181"/>
                <a:gd name="T78" fmla="*/ 204788 w 132"/>
                <a:gd name="T79" fmla="*/ 103188 h 181"/>
                <a:gd name="T80" fmla="*/ 198438 w 132"/>
                <a:gd name="T81" fmla="*/ 155575 h 181"/>
                <a:gd name="T82" fmla="*/ 196850 w 132"/>
                <a:gd name="T83" fmla="*/ 188913 h 181"/>
                <a:gd name="T84" fmla="*/ 195263 w 132"/>
                <a:gd name="T85" fmla="*/ 217488 h 181"/>
                <a:gd name="T86" fmla="*/ 193675 w 132"/>
                <a:gd name="T87" fmla="*/ 230188 h 181"/>
                <a:gd name="T88" fmla="*/ 188913 w 132"/>
                <a:gd name="T89" fmla="*/ 242888 h 181"/>
                <a:gd name="T90" fmla="*/ 180975 w 132"/>
                <a:gd name="T91" fmla="*/ 252413 h 181"/>
                <a:gd name="T92" fmla="*/ 173038 w 132"/>
                <a:gd name="T93" fmla="*/ 265113 h 181"/>
                <a:gd name="T94" fmla="*/ 155575 w 132"/>
                <a:gd name="T95" fmla="*/ 280988 h 181"/>
                <a:gd name="T96" fmla="*/ 149225 w 132"/>
                <a:gd name="T97" fmla="*/ 287338 h 181"/>
                <a:gd name="T98" fmla="*/ 39688 w 132"/>
                <a:gd name="T99" fmla="*/ 207963 h 18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  <a:lnTo>
                    <a:pt x="25" y="131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9">
              <a:extLst>
                <a:ext uri="{FF2B5EF4-FFF2-40B4-BE49-F238E27FC236}">
                  <a16:creationId xmlns:a16="http://schemas.microsoft.com/office/drawing/2014/main" id="{CEB7F705-F239-CFA9-E554-2E1C6655CF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92163"/>
              <a:ext cx="209550" cy="287338"/>
            </a:xfrm>
            <a:custGeom>
              <a:avLst/>
              <a:gdLst>
                <a:gd name="T0" fmla="*/ 39688 w 132"/>
                <a:gd name="T1" fmla="*/ 207963 h 181"/>
                <a:gd name="T2" fmla="*/ 39688 w 132"/>
                <a:gd name="T3" fmla="*/ 207963 h 181"/>
                <a:gd name="T4" fmla="*/ 33338 w 132"/>
                <a:gd name="T5" fmla="*/ 195263 h 181"/>
                <a:gd name="T6" fmla="*/ 25400 w 132"/>
                <a:gd name="T7" fmla="*/ 179388 h 181"/>
                <a:gd name="T8" fmla="*/ 12700 w 132"/>
                <a:gd name="T9" fmla="*/ 150813 h 181"/>
                <a:gd name="T10" fmla="*/ 7938 w 132"/>
                <a:gd name="T11" fmla="*/ 134938 h 181"/>
                <a:gd name="T12" fmla="*/ 1588 w 132"/>
                <a:gd name="T13" fmla="*/ 112713 h 181"/>
                <a:gd name="T14" fmla="*/ 0 w 132"/>
                <a:gd name="T15" fmla="*/ 88900 h 181"/>
                <a:gd name="T16" fmla="*/ 0 w 132"/>
                <a:gd name="T17" fmla="*/ 80963 h 181"/>
                <a:gd name="T18" fmla="*/ 0 w 132"/>
                <a:gd name="T19" fmla="*/ 71438 h 181"/>
                <a:gd name="T20" fmla="*/ 4763 w 132"/>
                <a:gd name="T21" fmla="*/ 61913 h 181"/>
                <a:gd name="T22" fmla="*/ 11113 w 132"/>
                <a:gd name="T23" fmla="*/ 53975 h 181"/>
                <a:gd name="T24" fmla="*/ 14288 w 132"/>
                <a:gd name="T25" fmla="*/ 47625 h 181"/>
                <a:gd name="T26" fmla="*/ 20638 w 132"/>
                <a:gd name="T27" fmla="*/ 46038 h 181"/>
                <a:gd name="T28" fmla="*/ 36513 w 132"/>
                <a:gd name="T29" fmla="*/ 41275 h 181"/>
                <a:gd name="T30" fmla="*/ 44450 w 132"/>
                <a:gd name="T31" fmla="*/ 39688 h 181"/>
                <a:gd name="T32" fmla="*/ 49213 w 132"/>
                <a:gd name="T33" fmla="*/ 34925 h 181"/>
                <a:gd name="T34" fmla="*/ 50800 w 132"/>
                <a:gd name="T35" fmla="*/ 33338 h 181"/>
                <a:gd name="T36" fmla="*/ 53975 w 132"/>
                <a:gd name="T37" fmla="*/ 26988 h 181"/>
                <a:gd name="T38" fmla="*/ 60325 w 132"/>
                <a:gd name="T39" fmla="*/ 20638 h 181"/>
                <a:gd name="T40" fmla="*/ 65088 w 132"/>
                <a:gd name="T41" fmla="*/ 15875 h 181"/>
                <a:gd name="T42" fmla="*/ 71438 w 132"/>
                <a:gd name="T43" fmla="*/ 14288 h 181"/>
                <a:gd name="T44" fmla="*/ 88900 w 132"/>
                <a:gd name="T45" fmla="*/ 14288 h 181"/>
                <a:gd name="T46" fmla="*/ 96838 w 132"/>
                <a:gd name="T47" fmla="*/ 14288 h 181"/>
                <a:gd name="T48" fmla="*/ 106363 w 132"/>
                <a:gd name="T49" fmla="*/ 14288 h 181"/>
                <a:gd name="T50" fmla="*/ 123825 w 132"/>
                <a:gd name="T51" fmla="*/ 6350 h 181"/>
                <a:gd name="T52" fmla="*/ 131763 w 132"/>
                <a:gd name="T53" fmla="*/ 1588 h 181"/>
                <a:gd name="T54" fmla="*/ 138113 w 132"/>
                <a:gd name="T55" fmla="*/ 0 h 181"/>
                <a:gd name="T56" fmla="*/ 149225 w 132"/>
                <a:gd name="T57" fmla="*/ 4763 h 181"/>
                <a:gd name="T58" fmla="*/ 158750 w 132"/>
                <a:gd name="T59" fmla="*/ 6350 h 181"/>
                <a:gd name="T60" fmla="*/ 166688 w 132"/>
                <a:gd name="T61" fmla="*/ 6350 h 181"/>
                <a:gd name="T62" fmla="*/ 174625 w 132"/>
                <a:gd name="T63" fmla="*/ 4763 h 181"/>
                <a:gd name="T64" fmla="*/ 187325 w 132"/>
                <a:gd name="T65" fmla="*/ 6350 h 181"/>
                <a:gd name="T66" fmla="*/ 198438 w 132"/>
                <a:gd name="T67" fmla="*/ 7938 h 181"/>
                <a:gd name="T68" fmla="*/ 203200 w 132"/>
                <a:gd name="T69" fmla="*/ 11113 h 181"/>
                <a:gd name="T70" fmla="*/ 204788 w 132"/>
                <a:gd name="T71" fmla="*/ 12700 h 181"/>
                <a:gd name="T72" fmla="*/ 207963 w 132"/>
                <a:gd name="T73" fmla="*/ 25400 h 181"/>
                <a:gd name="T74" fmla="*/ 209550 w 132"/>
                <a:gd name="T75" fmla="*/ 50800 h 181"/>
                <a:gd name="T76" fmla="*/ 207963 w 132"/>
                <a:gd name="T77" fmla="*/ 80963 h 181"/>
                <a:gd name="T78" fmla="*/ 204788 w 132"/>
                <a:gd name="T79" fmla="*/ 103188 h 181"/>
                <a:gd name="T80" fmla="*/ 198438 w 132"/>
                <a:gd name="T81" fmla="*/ 155575 h 181"/>
                <a:gd name="T82" fmla="*/ 196850 w 132"/>
                <a:gd name="T83" fmla="*/ 188913 h 181"/>
                <a:gd name="T84" fmla="*/ 195263 w 132"/>
                <a:gd name="T85" fmla="*/ 217488 h 181"/>
                <a:gd name="T86" fmla="*/ 193675 w 132"/>
                <a:gd name="T87" fmla="*/ 230188 h 181"/>
                <a:gd name="T88" fmla="*/ 188913 w 132"/>
                <a:gd name="T89" fmla="*/ 242888 h 181"/>
                <a:gd name="T90" fmla="*/ 180975 w 132"/>
                <a:gd name="T91" fmla="*/ 252413 h 181"/>
                <a:gd name="T92" fmla="*/ 173038 w 132"/>
                <a:gd name="T93" fmla="*/ 265113 h 181"/>
                <a:gd name="T94" fmla="*/ 155575 w 132"/>
                <a:gd name="T95" fmla="*/ 280988 h 181"/>
                <a:gd name="T96" fmla="*/ 149225 w 132"/>
                <a:gd name="T97" fmla="*/ 287338 h 18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10">
              <a:extLst>
                <a:ext uri="{FF2B5EF4-FFF2-40B4-BE49-F238E27FC236}">
                  <a16:creationId xmlns:a16="http://schemas.microsoft.com/office/drawing/2014/main" id="{99E35D31-D406-694B-1734-10C86A2BD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37" y="982663"/>
              <a:ext cx="169863" cy="119063"/>
            </a:xfrm>
            <a:custGeom>
              <a:avLst/>
              <a:gdLst>
                <a:gd name="T0" fmla="*/ 0 w 107"/>
                <a:gd name="T1" fmla="*/ 93663 h 75"/>
                <a:gd name="T2" fmla="*/ 0 w 107"/>
                <a:gd name="T3" fmla="*/ 93663 h 75"/>
                <a:gd name="T4" fmla="*/ 4763 w 107"/>
                <a:gd name="T5" fmla="*/ 61913 h 75"/>
                <a:gd name="T6" fmla="*/ 6350 w 107"/>
                <a:gd name="T7" fmla="*/ 38100 h 75"/>
                <a:gd name="T8" fmla="*/ 9525 w 107"/>
                <a:gd name="T9" fmla="*/ 26988 h 75"/>
                <a:gd name="T10" fmla="*/ 12700 w 107"/>
                <a:gd name="T11" fmla="*/ 20638 h 75"/>
                <a:gd name="T12" fmla="*/ 15875 w 107"/>
                <a:gd name="T13" fmla="*/ 17463 h 75"/>
                <a:gd name="T14" fmla="*/ 20638 w 107"/>
                <a:gd name="T15" fmla="*/ 17463 h 75"/>
                <a:gd name="T16" fmla="*/ 26988 w 107"/>
                <a:gd name="T17" fmla="*/ 23813 h 75"/>
                <a:gd name="T18" fmla="*/ 34925 w 107"/>
                <a:gd name="T19" fmla="*/ 31750 h 75"/>
                <a:gd name="T20" fmla="*/ 39688 w 107"/>
                <a:gd name="T21" fmla="*/ 34925 h 75"/>
                <a:gd name="T22" fmla="*/ 44450 w 107"/>
                <a:gd name="T23" fmla="*/ 34925 h 75"/>
                <a:gd name="T24" fmla="*/ 114300 w 107"/>
                <a:gd name="T25" fmla="*/ 17463 h 75"/>
                <a:gd name="T26" fmla="*/ 169863 w 107"/>
                <a:gd name="T27" fmla="*/ 0 h 75"/>
                <a:gd name="T28" fmla="*/ 85725 w 107"/>
                <a:gd name="T29" fmla="*/ 109538 h 75"/>
                <a:gd name="T30" fmla="*/ 20638 w 107"/>
                <a:gd name="T31" fmla="*/ 119063 h 75"/>
                <a:gd name="T32" fmla="*/ 0 w 107"/>
                <a:gd name="T33" fmla="*/ 93663 h 7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7" h="75">
                  <a:moveTo>
                    <a:pt x="0" y="59"/>
                  </a:moveTo>
                  <a:lnTo>
                    <a:pt x="0" y="59"/>
                  </a:lnTo>
                  <a:lnTo>
                    <a:pt x="3" y="39"/>
                  </a:lnTo>
                  <a:lnTo>
                    <a:pt x="4" y="24"/>
                  </a:lnTo>
                  <a:lnTo>
                    <a:pt x="6" y="17"/>
                  </a:lnTo>
                  <a:lnTo>
                    <a:pt x="8" y="13"/>
                  </a:lnTo>
                  <a:lnTo>
                    <a:pt x="10" y="11"/>
                  </a:lnTo>
                  <a:lnTo>
                    <a:pt x="13" y="11"/>
                  </a:lnTo>
                  <a:lnTo>
                    <a:pt x="17" y="15"/>
                  </a:lnTo>
                  <a:lnTo>
                    <a:pt x="22" y="20"/>
                  </a:lnTo>
                  <a:lnTo>
                    <a:pt x="25" y="22"/>
                  </a:lnTo>
                  <a:lnTo>
                    <a:pt x="28" y="22"/>
                  </a:lnTo>
                  <a:lnTo>
                    <a:pt x="72" y="11"/>
                  </a:lnTo>
                  <a:lnTo>
                    <a:pt x="107" y="0"/>
                  </a:lnTo>
                  <a:lnTo>
                    <a:pt x="54" y="69"/>
                  </a:lnTo>
                  <a:lnTo>
                    <a:pt x="13" y="75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EA6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11">
              <a:extLst>
                <a:ext uri="{FF2B5EF4-FFF2-40B4-BE49-F238E27FC236}">
                  <a16:creationId xmlns:a16="http://schemas.microsoft.com/office/drawing/2014/main" id="{0113B314-534B-4C6F-4C17-58FE0B93E3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9650" y="1111250"/>
              <a:ext cx="774700" cy="1128713"/>
            </a:xfrm>
            <a:custGeom>
              <a:avLst/>
              <a:gdLst>
                <a:gd name="T0" fmla="*/ 98425 w 488"/>
                <a:gd name="T1" fmla="*/ 104775 h 711"/>
                <a:gd name="T2" fmla="*/ 98425 w 488"/>
                <a:gd name="T3" fmla="*/ 44450 h 711"/>
                <a:gd name="T4" fmla="*/ 127000 w 488"/>
                <a:gd name="T5" fmla="*/ 50800 h 711"/>
                <a:gd name="T6" fmla="*/ 150813 w 488"/>
                <a:gd name="T7" fmla="*/ 55563 h 711"/>
                <a:gd name="T8" fmla="*/ 174625 w 488"/>
                <a:gd name="T9" fmla="*/ 58738 h 711"/>
                <a:gd name="T10" fmla="*/ 246063 w 488"/>
                <a:gd name="T11" fmla="*/ 58738 h 711"/>
                <a:gd name="T12" fmla="*/ 295275 w 488"/>
                <a:gd name="T13" fmla="*/ 58738 h 711"/>
                <a:gd name="T14" fmla="*/ 388938 w 488"/>
                <a:gd name="T15" fmla="*/ 9525 h 711"/>
                <a:gd name="T16" fmla="*/ 504825 w 488"/>
                <a:gd name="T17" fmla="*/ 0 h 711"/>
                <a:gd name="T18" fmla="*/ 655638 w 488"/>
                <a:gd name="T19" fmla="*/ 15875 h 711"/>
                <a:gd name="T20" fmla="*/ 774700 w 488"/>
                <a:gd name="T21" fmla="*/ 304800 h 711"/>
                <a:gd name="T22" fmla="*/ 701675 w 488"/>
                <a:gd name="T23" fmla="*/ 1008063 h 711"/>
                <a:gd name="T24" fmla="*/ 638175 w 488"/>
                <a:gd name="T25" fmla="*/ 1106488 h 711"/>
                <a:gd name="T26" fmla="*/ 438150 w 488"/>
                <a:gd name="T27" fmla="*/ 1128713 h 711"/>
                <a:gd name="T28" fmla="*/ 315913 w 488"/>
                <a:gd name="T29" fmla="*/ 1106488 h 711"/>
                <a:gd name="T30" fmla="*/ 166688 w 488"/>
                <a:gd name="T31" fmla="*/ 534988 h 711"/>
                <a:gd name="T32" fmla="*/ 0 w 488"/>
                <a:gd name="T33" fmla="*/ 255588 h 711"/>
                <a:gd name="T34" fmla="*/ 98425 w 488"/>
                <a:gd name="T35" fmla="*/ 104775 h 71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88" h="711">
                  <a:moveTo>
                    <a:pt x="62" y="66"/>
                  </a:moveTo>
                  <a:lnTo>
                    <a:pt x="62" y="28"/>
                  </a:lnTo>
                  <a:lnTo>
                    <a:pt x="80" y="32"/>
                  </a:lnTo>
                  <a:lnTo>
                    <a:pt x="95" y="35"/>
                  </a:lnTo>
                  <a:lnTo>
                    <a:pt x="110" y="37"/>
                  </a:lnTo>
                  <a:lnTo>
                    <a:pt x="155" y="37"/>
                  </a:lnTo>
                  <a:lnTo>
                    <a:pt x="186" y="37"/>
                  </a:lnTo>
                  <a:lnTo>
                    <a:pt x="245" y="6"/>
                  </a:lnTo>
                  <a:lnTo>
                    <a:pt x="318" y="0"/>
                  </a:lnTo>
                  <a:lnTo>
                    <a:pt x="413" y="10"/>
                  </a:lnTo>
                  <a:lnTo>
                    <a:pt x="488" y="192"/>
                  </a:lnTo>
                  <a:lnTo>
                    <a:pt x="442" y="635"/>
                  </a:lnTo>
                  <a:lnTo>
                    <a:pt x="402" y="697"/>
                  </a:lnTo>
                  <a:lnTo>
                    <a:pt x="276" y="711"/>
                  </a:lnTo>
                  <a:lnTo>
                    <a:pt x="199" y="697"/>
                  </a:lnTo>
                  <a:lnTo>
                    <a:pt x="105" y="337"/>
                  </a:lnTo>
                  <a:lnTo>
                    <a:pt x="0" y="161"/>
                  </a:lnTo>
                  <a:lnTo>
                    <a:pt x="62" y="66"/>
                  </a:lnTo>
                  <a:close/>
                </a:path>
              </a:pathLst>
            </a:custGeom>
            <a:solidFill>
              <a:srgbClr val="EA6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12">
              <a:extLst>
                <a:ext uri="{FF2B5EF4-FFF2-40B4-BE49-F238E27FC236}">
                  <a16:creationId xmlns:a16="http://schemas.microsoft.com/office/drawing/2014/main" id="{F5142A7D-16CD-C96F-7790-422CE79648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1962" y="0"/>
              <a:ext cx="230188" cy="279400"/>
            </a:xfrm>
            <a:custGeom>
              <a:avLst/>
              <a:gdLst>
                <a:gd name="T0" fmla="*/ 103188 w 145"/>
                <a:gd name="T1" fmla="*/ 252413 h 176"/>
                <a:gd name="T2" fmla="*/ 103188 w 145"/>
                <a:gd name="T3" fmla="*/ 252413 h 176"/>
                <a:gd name="T4" fmla="*/ 96838 w 145"/>
                <a:gd name="T5" fmla="*/ 233363 h 176"/>
                <a:gd name="T6" fmla="*/ 93663 w 145"/>
                <a:gd name="T7" fmla="*/ 219075 h 176"/>
                <a:gd name="T8" fmla="*/ 88900 w 145"/>
                <a:gd name="T9" fmla="*/ 212725 h 176"/>
                <a:gd name="T10" fmla="*/ 87313 w 145"/>
                <a:gd name="T11" fmla="*/ 207963 h 176"/>
                <a:gd name="T12" fmla="*/ 74613 w 145"/>
                <a:gd name="T13" fmla="*/ 198438 h 176"/>
                <a:gd name="T14" fmla="*/ 58738 w 145"/>
                <a:gd name="T15" fmla="*/ 190500 h 176"/>
                <a:gd name="T16" fmla="*/ 44450 w 145"/>
                <a:gd name="T17" fmla="*/ 180975 h 176"/>
                <a:gd name="T18" fmla="*/ 33338 w 145"/>
                <a:gd name="T19" fmla="*/ 174625 h 176"/>
                <a:gd name="T20" fmla="*/ 25400 w 145"/>
                <a:gd name="T21" fmla="*/ 161925 h 176"/>
                <a:gd name="T22" fmla="*/ 12700 w 145"/>
                <a:gd name="T23" fmla="*/ 141288 h 176"/>
                <a:gd name="T24" fmla="*/ 4763 w 145"/>
                <a:gd name="T25" fmla="*/ 117475 h 176"/>
                <a:gd name="T26" fmla="*/ 3175 w 145"/>
                <a:gd name="T27" fmla="*/ 104775 h 176"/>
                <a:gd name="T28" fmla="*/ 0 w 145"/>
                <a:gd name="T29" fmla="*/ 93663 h 176"/>
                <a:gd name="T30" fmla="*/ 3175 w 145"/>
                <a:gd name="T31" fmla="*/ 82550 h 176"/>
                <a:gd name="T32" fmla="*/ 6350 w 145"/>
                <a:gd name="T33" fmla="*/ 71438 h 176"/>
                <a:gd name="T34" fmla="*/ 19050 w 145"/>
                <a:gd name="T35" fmla="*/ 50800 h 176"/>
                <a:gd name="T36" fmla="*/ 31750 w 145"/>
                <a:gd name="T37" fmla="*/ 36513 h 176"/>
                <a:gd name="T38" fmla="*/ 34925 w 145"/>
                <a:gd name="T39" fmla="*/ 30163 h 176"/>
                <a:gd name="T40" fmla="*/ 38100 w 145"/>
                <a:gd name="T41" fmla="*/ 25400 h 176"/>
                <a:gd name="T42" fmla="*/ 39688 w 145"/>
                <a:gd name="T43" fmla="*/ 19050 h 176"/>
                <a:gd name="T44" fmla="*/ 44450 w 145"/>
                <a:gd name="T45" fmla="*/ 12700 h 176"/>
                <a:gd name="T46" fmla="*/ 58738 w 145"/>
                <a:gd name="T47" fmla="*/ 6350 h 176"/>
                <a:gd name="T48" fmla="*/ 66675 w 145"/>
                <a:gd name="T49" fmla="*/ 1588 h 176"/>
                <a:gd name="T50" fmla="*/ 74613 w 145"/>
                <a:gd name="T51" fmla="*/ 0 h 176"/>
                <a:gd name="T52" fmla="*/ 80963 w 145"/>
                <a:gd name="T53" fmla="*/ 4763 h 176"/>
                <a:gd name="T54" fmla="*/ 87313 w 145"/>
                <a:gd name="T55" fmla="*/ 7938 h 176"/>
                <a:gd name="T56" fmla="*/ 93663 w 145"/>
                <a:gd name="T57" fmla="*/ 15875 h 176"/>
                <a:gd name="T58" fmla="*/ 111125 w 145"/>
                <a:gd name="T59" fmla="*/ 19050 h 176"/>
                <a:gd name="T60" fmla="*/ 136525 w 145"/>
                <a:gd name="T61" fmla="*/ 22225 h 176"/>
                <a:gd name="T62" fmla="*/ 146050 w 145"/>
                <a:gd name="T63" fmla="*/ 25400 h 176"/>
                <a:gd name="T64" fmla="*/ 158750 w 145"/>
                <a:gd name="T65" fmla="*/ 26988 h 176"/>
                <a:gd name="T66" fmla="*/ 165100 w 145"/>
                <a:gd name="T67" fmla="*/ 30163 h 176"/>
                <a:gd name="T68" fmla="*/ 171450 w 145"/>
                <a:gd name="T69" fmla="*/ 34925 h 176"/>
                <a:gd name="T70" fmla="*/ 174625 w 145"/>
                <a:gd name="T71" fmla="*/ 39688 h 176"/>
                <a:gd name="T72" fmla="*/ 177800 w 145"/>
                <a:gd name="T73" fmla="*/ 44450 h 176"/>
                <a:gd name="T74" fmla="*/ 182563 w 145"/>
                <a:gd name="T75" fmla="*/ 61913 h 176"/>
                <a:gd name="T76" fmla="*/ 188913 w 145"/>
                <a:gd name="T77" fmla="*/ 77788 h 176"/>
                <a:gd name="T78" fmla="*/ 201613 w 145"/>
                <a:gd name="T79" fmla="*/ 109538 h 176"/>
                <a:gd name="T80" fmla="*/ 207963 w 145"/>
                <a:gd name="T81" fmla="*/ 123825 h 176"/>
                <a:gd name="T82" fmla="*/ 217488 w 145"/>
                <a:gd name="T83" fmla="*/ 138113 h 176"/>
                <a:gd name="T84" fmla="*/ 227013 w 145"/>
                <a:gd name="T85" fmla="*/ 152400 h 176"/>
                <a:gd name="T86" fmla="*/ 228600 w 145"/>
                <a:gd name="T87" fmla="*/ 158750 h 176"/>
                <a:gd name="T88" fmla="*/ 230188 w 145"/>
                <a:gd name="T89" fmla="*/ 163513 h 176"/>
                <a:gd name="T90" fmla="*/ 228600 w 145"/>
                <a:gd name="T91" fmla="*/ 222250 h 176"/>
                <a:gd name="T92" fmla="*/ 227013 w 145"/>
                <a:gd name="T93" fmla="*/ 258763 h 176"/>
                <a:gd name="T94" fmla="*/ 223838 w 145"/>
                <a:gd name="T95" fmla="*/ 271463 h 176"/>
                <a:gd name="T96" fmla="*/ 222250 w 145"/>
                <a:gd name="T97" fmla="*/ 277813 h 176"/>
                <a:gd name="T98" fmla="*/ 220663 w 145"/>
                <a:gd name="T99" fmla="*/ 279400 h 176"/>
                <a:gd name="T100" fmla="*/ 215900 w 145"/>
                <a:gd name="T101" fmla="*/ 279400 h 176"/>
                <a:gd name="T102" fmla="*/ 201613 w 145"/>
                <a:gd name="T103" fmla="*/ 277813 h 176"/>
                <a:gd name="T104" fmla="*/ 160338 w 145"/>
                <a:gd name="T105" fmla="*/ 268288 h 176"/>
                <a:gd name="T106" fmla="*/ 103188 w 145"/>
                <a:gd name="T107" fmla="*/ 252413 h 17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45" h="176">
                  <a:moveTo>
                    <a:pt x="65" y="159"/>
                  </a:moveTo>
                  <a:lnTo>
                    <a:pt x="65" y="159"/>
                  </a:lnTo>
                  <a:lnTo>
                    <a:pt x="61" y="147"/>
                  </a:lnTo>
                  <a:lnTo>
                    <a:pt x="59" y="138"/>
                  </a:lnTo>
                  <a:lnTo>
                    <a:pt x="56" y="134"/>
                  </a:lnTo>
                  <a:lnTo>
                    <a:pt x="55" y="131"/>
                  </a:lnTo>
                  <a:lnTo>
                    <a:pt x="47" y="125"/>
                  </a:lnTo>
                  <a:lnTo>
                    <a:pt x="37" y="120"/>
                  </a:lnTo>
                  <a:lnTo>
                    <a:pt x="28" y="114"/>
                  </a:lnTo>
                  <a:lnTo>
                    <a:pt x="21" y="110"/>
                  </a:lnTo>
                  <a:lnTo>
                    <a:pt x="16" y="102"/>
                  </a:lnTo>
                  <a:lnTo>
                    <a:pt x="8" y="89"/>
                  </a:lnTo>
                  <a:lnTo>
                    <a:pt x="3" y="74"/>
                  </a:lnTo>
                  <a:lnTo>
                    <a:pt x="2" y="66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4" y="45"/>
                  </a:lnTo>
                  <a:lnTo>
                    <a:pt x="12" y="32"/>
                  </a:lnTo>
                  <a:lnTo>
                    <a:pt x="20" y="23"/>
                  </a:lnTo>
                  <a:lnTo>
                    <a:pt x="22" y="19"/>
                  </a:lnTo>
                  <a:lnTo>
                    <a:pt x="24" y="16"/>
                  </a:lnTo>
                  <a:lnTo>
                    <a:pt x="25" y="12"/>
                  </a:lnTo>
                  <a:lnTo>
                    <a:pt x="28" y="8"/>
                  </a:lnTo>
                  <a:lnTo>
                    <a:pt x="37" y="4"/>
                  </a:lnTo>
                  <a:lnTo>
                    <a:pt x="42" y="1"/>
                  </a:lnTo>
                  <a:lnTo>
                    <a:pt x="47" y="0"/>
                  </a:lnTo>
                  <a:lnTo>
                    <a:pt x="51" y="3"/>
                  </a:lnTo>
                  <a:lnTo>
                    <a:pt x="55" y="5"/>
                  </a:lnTo>
                  <a:lnTo>
                    <a:pt x="59" y="10"/>
                  </a:lnTo>
                  <a:lnTo>
                    <a:pt x="70" y="12"/>
                  </a:lnTo>
                  <a:lnTo>
                    <a:pt x="86" y="14"/>
                  </a:lnTo>
                  <a:lnTo>
                    <a:pt x="92" y="16"/>
                  </a:lnTo>
                  <a:lnTo>
                    <a:pt x="100" y="17"/>
                  </a:lnTo>
                  <a:lnTo>
                    <a:pt x="104" y="19"/>
                  </a:lnTo>
                  <a:lnTo>
                    <a:pt x="108" y="22"/>
                  </a:lnTo>
                  <a:lnTo>
                    <a:pt x="110" y="25"/>
                  </a:lnTo>
                  <a:lnTo>
                    <a:pt x="112" y="28"/>
                  </a:lnTo>
                  <a:lnTo>
                    <a:pt x="115" y="39"/>
                  </a:lnTo>
                  <a:lnTo>
                    <a:pt x="119" y="49"/>
                  </a:lnTo>
                  <a:lnTo>
                    <a:pt x="127" y="69"/>
                  </a:lnTo>
                  <a:lnTo>
                    <a:pt x="131" y="78"/>
                  </a:lnTo>
                  <a:lnTo>
                    <a:pt x="137" y="87"/>
                  </a:lnTo>
                  <a:lnTo>
                    <a:pt x="143" y="96"/>
                  </a:lnTo>
                  <a:lnTo>
                    <a:pt x="144" y="100"/>
                  </a:lnTo>
                  <a:lnTo>
                    <a:pt x="145" y="103"/>
                  </a:lnTo>
                  <a:lnTo>
                    <a:pt x="144" y="140"/>
                  </a:lnTo>
                  <a:lnTo>
                    <a:pt x="143" y="163"/>
                  </a:lnTo>
                  <a:lnTo>
                    <a:pt x="141" y="171"/>
                  </a:lnTo>
                  <a:lnTo>
                    <a:pt x="140" y="175"/>
                  </a:lnTo>
                  <a:lnTo>
                    <a:pt x="139" y="176"/>
                  </a:lnTo>
                  <a:lnTo>
                    <a:pt x="136" y="176"/>
                  </a:lnTo>
                  <a:lnTo>
                    <a:pt x="127" y="175"/>
                  </a:lnTo>
                  <a:lnTo>
                    <a:pt x="101" y="169"/>
                  </a:lnTo>
                  <a:lnTo>
                    <a:pt x="65" y="159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13">
              <a:extLst>
                <a:ext uri="{FF2B5EF4-FFF2-40B4-BE49-F238E27FC236}">
                  <a16:creationId xmlns:a16="http://schemas.microsoft.com/office/drawing/2014/main" id="{261763A9-7B4C-6E46-31E8-050A42573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275" y="239713"/>
              <a:ext cx="182563" cy="95250"/>
            </a:xfrm>
            <a:custGeom>
              <a:avLst/>
              <a:gdLst>
                <a:gd name="T0" fmla="*/ 0 w 115"/>
                <a:gd name="T1" fmla="*/ 47625 h 60"/>
                <a:gd name="T2" fmla="*/ 0 w 115"/>
                <a:gd name="T3" fmla="*/ 47625 h 60"/>
                <a:gd name="T4" fmla="*/ 3175 w 115"/>
                <a:gd name="T5" fmla="*/ 26988 h 60"/>
                <a:gd name="T6" fmla="*/ 7938 w 115"/>
                <a:gd name="T7" fmla="*/ 3175 h 60"/>
                <a:gd name="T8" fmla="*/ 9525 w 115"/>
                <a:gd name="T9" fmla="*/ 0 h 60"/>
                <a:gd name="T10" fmla="*/ 14288 w 115"/>
                <a:gd name="T11" fmla="*/ 0 h 60"/>
                <a:gd name="T12" fmla="*/ 28575 w 115"/>
                <a:gd name="T13" fmla="*/ 3175 h 60"/>
                <a:gd name="T14" fmla="*/ 58738 w 115"/>
                <a:gd name="T15" fmla="*/ 7938 h 60"/>
                <a:gd name="T16" fmla="*/ 104775 w 115"/>
                <a:gd name="T17" fmla="*/ 17463 h 60"/>
                <a:gd name="T18" fmla="*/ 130175 w 115"/>
                <a:gd name="T19" fmla="*/ 20638 h 60"/>
                <a:gd name="T20" fmla="*/ 147638 w 115"/>
                <a:gd name="T21" fmla="*/ 23813 h 60"/>
                <a:gd name="T22" fmla="*/ 157163 w 115"/>
                <a:gd name="T23" fmla="*/ 25400 h 60"/>
                <a:gd name="T24" fmla="*/ 168275 w 115"/>
                <a:gd name="T25" fmla="*/ 28575 h 60"/>
                <a:gd name="T26" fmla="*/ 177800 w 115"/>
                <a:gd name="T27" fmla="*/ 33338 h 60"/>
                <a:gd name="T28" fmla="*/ 182563 w 115"/>
                <a:gd name="T29" fmla="*/ 38100 h 60"/>
                <a:gd name="T30" fmla="*/ 182563 w 115"/>
                <a:gd name="T31" fmla="*/ 47625 h 60"/>
                <a:gd name="T32" fmla="*/ 179388 w 115"/>
                <a:gd name="T33" fmla="*/ 63500 h 60"/>
                <a:gd name="T34" fmla="*/ 174625 w 115"/>
                <a:gd name="T35" fmla="*/ 95250 h 60"/>
                <a:gd name="T36" fmla="*/ 171450 w 115"/>
                <a:gd name="T37" fmla="*/ 95250 h 60"/>
                <a:gd name="T38" fmla="*/ 165100 w 115"/>
                <a:gd name="T39" fmla="*/ 95250 h 60"/>
                <a:gd name="T40" fmla="*/ 146050 w 115"/>
                <a:gd name="T41" fmla="*/ 90488 h 60"/>
                <a:gd name="T42" fmla="*/ 85725 w 115"/>
                <a:gd name="T43" fmla="*/ 74613 h 60"/>
                <a:gd name="T44" fmla="*/ 0 w 115"/>
                <a:gd name="T45" fmla="*/ 47625 h 6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EA6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14">
              <a:extLst>
                <a:ext uri="{FF2B5EF4-FFF2-40B4-BE49-F238E27FC236}">
                  <a16:creationId xmlns:a16="http://schemas.microsoft.com/office/drawing/2014/main" id="{9F17041D-98AB-F78E-69F2-D0D0250EF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275" y="239713"/>
              <a:ext cx="182563" cy="95250"/>
            </a:xfrm>
            <a:custGeom>
              <a:avLst/>
              <a:gdLst>
                <a:gd name="T0" fmla="*/ 0 w 115"/>
                <a:gd name="T1" fmla="*/ 47625 h 60"/>
                <a:gd name="T2" fmla="*/ 0 w 115"/>
                <a:gd name="T3" fmla="*/ 47625 h 60"/>
                <a:gd name="T4" fmla="*/ 3175 w 115"/>
                <a:gd name="T5" fmla="*/ 26988 h 60"/>
                <a:gd name="T6" fmla="*/ 7938 w 115"/>
                <a:gd name="T7" fmla="*/ 3175 h 60"/>
                <a:gd name="T8" fmla="*/ 9525 w 115"/>
                <a:gd name="T9" fmla="*/ 0 h 60"/>
                <a:gd name="T10" fmla="*/ 14288 w 115"/>
                <a:gd name="T11" fmla="*/ 0 h 60"/>
                <a:gd name="T12" fmla="*/ 28575 w 115"/>
                <a:gd name="T13" fmla="*/ 3175 h 60"/>
                <a:gd name="T14" fmla="*/ 58738 w 115"/>
                <a:gd name="T15" fmla="*/ 7938 h 60"/>
                <a:gd name="T16" fmla="*/ 104775 w 115"/>
                <a:gd name="T17" fmla="*/ 17463 h 60"/>
                <a:gd name="T18" fmla="*/ 130175 w 115"/>
                <a:gd name="T19" fmla="*/ 20638 h 60"/>
                <a:gd name="T20" fmla="*/ 147638 w 115"/>
                <a:gd name="T21" fmla="*/ 23813 h 60"/>
                <a:gd name="T22" fmla="*/ 157163 w 115"/>
                <a:gd name="T23" fmla="*/ 25400 h 60"/>
                <a:gd name="T24" fmla="*/ 168275 w 115"/>
                <a:gd name="T25" fmla="*/ 28575 h 60"/>
                <a:gd name="T26" fmla="*/ 177800 w 115"/>
                <a:gd name="T27" fmla="*/ 33338 h 60"/>
                <a:gd name="T28" fmla="*/ 182563 w 115"/>
                <a:gd name="T29" fmla="*/ 38100 h 60"/>
                <a:gd name="T30" fmla="*/ 182563 w 115"/>
                <a:gd name="T31" fmla="*/ 47625 h 60"/>
                <a:gd name="T32" fmla="*/ 179388 w 115"/>
                <a:gd name="T33" fmla="*/ 63500 h 60"/>
                <a:gd name="T34" fmla="*/ 174625 w 115"/>
                <a:gd name="T35" fmla="*/ 95250 h 60"/>
                <a:gd name="T36" fmla="*/ 171450 w 115"/>
                <a:gd name="T37" fmla="*/ 95250 h 60"/>
                <a:gd name="T38" fmla="*/ 165100 w 115"/>
                <a:gd name="T39" fmla="*/ 95250 h 60"/>
                <a:gd name="T40" fmla="*/ 146050 w 115"/>
                <a:gd name="T41" fmla="*/ 90488 h 60"/>
                <a:gd name="T42" fmla="*/ 85725 w 115"/>
                <a:gd name="T43" fmla="*/ 74613 h 60"/>
                <a:gd name="T44" fmla="*/ 0 w 115"/>
                <a:gd name="T45" fmla="*/ 47625 h 6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15">
              <a:extLst>
                <a:ext uri="{FF2B5EF4-FFF2-40B4-BE49-F238E27FC236}">
                  <a16:creationId xmlns:a16="http://schemas.microsoft.com/office/drawing/2014/main" id="{1C4FB37A-164D-2971-59EF-F06AA5751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4125" y="1169988"/>
              <a:ext cx="466725" cy="676275"/>
            </a:xfrm>
            <a:custGeom>
              <a:avLst/>
              <a:gdLst>
                <a:gd name="T0" fmla="*/ 0 w 294"/>
                <a:gd name="T1" fmla="*/ 76200 h 426"/>
                <a:gd name="T2" fmla="*/ 12700 w 294"/>
                <a:gd name="T3" fmla="*/ 39688 h 426"/>
                <a:gd name="T4" fmla="*/ 28575 w 294"/>
                <a:gd name="T5" fmla="*/ 20638 h 426"/>
                <a:gd name="T6" fmla="*/ 65088 w 294"/>
                <a:gd name="T7" fmla="*/ 0 h 426"/>
                <a:gd name="T8" fmla="*/ 103188 w 294"/>
                <a:gd name="T9" fmla="*/ 53975 h 426"/>
                <a:gd name="T10" fmla="*/ 120650 w 294"/>
                <a:gd name="T11" fmla="*/ 85725 h 426"/>
                <a:gd name="T12" fmla="*/ 138113 w 294"/>
                <a:gd name="T13" fmla="*/ 96838 h 426"/>
                <a:gd name="T14" fmla="*/ 158750 w 294"/>
                <a:gd name="T15" fmla="*/ 103188 h 426"/>
                <a:gd name="T16" fmla="*/ 223838 w 294"/>
                <a:gd name="T17" fmla="*/ 109538 h 426"/>
                <a:gd name="T18" fmla="*/ 285750 w 294"/>
                <a:gd name="T19" fmla="*/ 120650 h 426"/>
                <a:gd name="T20" fmla="*/ 315913 w 294"/>
                <a:gd name="T21" fmla="*/ 147638 h 426"/>
                <a:gd name="T22" fmla="*/ 363538 w 294"/>
                <a:gd name="T23" fmla="*/ 209550 h 426"/>
                <a:gd name="T24" fmla="*/ 387350 w 294"/>
                <a:gd name="T25" fmla="*/ 249238 h 426"/>
                <a:gd name="T26" fmla="*/ 403225 w 294"/>
                <a:gd name="T27" fmla="*/ 309563 h 426"/>
                <a:gd name="T28" fmla="*/ 438150 w 294"/>
                <a:gd name="T29" fmla="*/ 466725 h 426"/>
                <a:gd name="T30" fmla="*/ 452438 w 294"/>
                <a:gd name="T31" fmla="*/ 539750 h 426"/>
                <a:gd name="T32" fmla="*/ 466725 w 294"/>
                <a:gd name="T33" fmla="*/ 592138 h 426"/>
                <a:gd name="T34" fmla="*/ 412750 w 294"/>
                <a:gd name="T35" fmla="*/ 658813 h 426"/>
                <a:gd name="T36" fmla="*/ 403225 w 294"/>
                <a:gd name="T37" fmla="*/ 676275 h 426"/>
                <a:gd name="T38" fmla="*/ 398463 w 294"/>
                <a:gd name="T39" fmla="*/ 673100 h 426"/>
                <a:gd name="T40" fmla="*/ 347663 w 294"/>
                <a:gd name="T41" fmla="*/ 649288 h 426"/>
                <a:gd name="T42" fmla="*/ 287338 w 294"/>
                <a:gd name="T43" fmla="*/ 611188 h 426"/>
                <a:gd name="T44" fmla="*/ 238125 w 294"/>
                <a:gd name="T45" fmla="*/ 320675 h 426"/>
                <a:gd name="T46" fmla="*/ 204788 w 294"/>
                <a:gd name="T47" fmla="*/ 231775 h 426"/>
                <a:gd name="T48" fmla="*/ 182563 w 294"/>
                <a:gd name="T49" fmla="*/ 182563 h 426"/>
                <a:gd name="T50" fmla="*/ 168275 w 294"/>
                <a:gd name="T51" fmla="*/ 160338 h 426"/>
                <a:gd name="T52" fmla="*/ 146050 w 294"/>
                <a:gd name="T53" fmla="*/ 149225 h 426"/>
                <a:gd name="T54" fmla="*/ 96838 w 294"/>
                <a:gd name="T55" fmla="*/ 131763 h 426"/>
                <a:gd name="T56" fmla="*/ 82550 w 294"/>
                <a:gd name="T57" fmla="*/ 119063 h 426"/>
                <a:gd name="T58" fmla="*/ 61913 w 294"/>
                <a:gd name="T59" fmla="*/ 96838 h 426"/>
                <a:gd name="T60" fmla="*/ 41275 w 294"/>
                <a:gd name="T61" fmla="*/ 84138 h 426"/>
                <a:gd name="T62" fmla="*/ 14288 w 294"/>
                <a:gd name="T63" fmla="*/ 77788 h 42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94" h="426">
                  <a:moveTo>
                    <a:pt x="0" y="48"/>
                  </a:moveTo>
                  <a:lnTo>
                    <a:pt x="0" y="48"/>
                  </a:lnTo>
                  <a:lnTo>
                    <a:pt x="4" y="35"/>
                  </a:lnTo>
                  <a:lnTo>
                    <a:pt x="8" y="25"/>
                  </a:lnTo>
                  <a:lnTo>
                    <a:pt x="12" y="18"/>
                  </a:lnTo>
                  <a:lnTo>
                    <a:pt x="18" y="13"/>
                  </a:lnTo>
                  <a:lnTo>
                    <a:pt x="29" y="7"/>
                  </a:lnTo>
                  <a:lnTo>
                    <a:pt x="41" y="0"/>
                  </a:lnTo>
                  <a:lnTo>
                    <a:pt x="54" y="18"/>
                  </a:lnTo>
                  <a:lnTo>
                    <a:pt x="65" y="34"/>
                  </a:lnTo>
                  <a:lnTo>
                    <a:pt x="74" y="48"/>
                  </a:lnTo>
                  <a:lnTo>
                    <a:pt x="76" y="54"/>
                  </a:lnTo>
                  <a:lnTo>
                    <a:pt x="82" y="58"/>
                  </a:lnTo>
                  <a:lnTo>
                    <a:pt x="87" y="61"/>
                  </a:lnTo>
                  <a:lnTo>
                    <a:pt x="92" y="63"/>
                  </a:lnTo>
                  <a:lnTo>
                    <a:pt x="100" y="65"/>
                  </a:lnTo>
                  <a:lnTo>
                    <a:pt x="104" y="65"/>
                  </a:lnTo>
                  <a:lnTo>
                    <a:pt x="141" y="69"/>
                  </a:lnTo>
                  <a:lnTo>
                    <a:pt x="169" y="73"/>
                  </a:lnTo>
                  <a:lnTo>
                    <a:pt x="180" y="76"/>
                  </a:lnTo>
                  <a:lnTo>
                    <a:pt x="186" y="79"/>
                  </a:lnTo>
                  <a:lnTo>
                    <a:pt x="199" y="93"/>
                  </a:lnTo>
                  <a:lnTo>
                    <a:pt x="220" y="119"/>
                  </a:lnTo>
                  <a:lnTo>
                    <a:pt x="229" y="132"/>
                  </a:lnTo>
                  <a:lnTo>
                    <a:pt x="238" y="145"/>
                  </a:lnTo>
                  <a:lnTo>
                    <a:pt x="244" y="157"/>
                  </a:lnTo>
                  <a:lnTo>
                    <a:pt x="247" y="166"/>
                  </a:lnTo>
                  <a:lnTo>
                    <a:pt x="254" y="195"/>
                  </a:lnTo>
                  <a:lnTo>
                    <a:pt x="265" y="244"/>
                  </a:lnTo>
                  <a:lnTo>
                    <a:pt x="276" y="294"/>
                  </a:lnTo>
                  <a:lnTo>
                    <a:pt x="282" y="323"/>
                  </a:lnTo>
                  <a:lnTo>
                    <a:pt x="285" y="340"/>
                  </a:lnTo>
                  <a:lnTo>
                    <a:pt x="290" y="356"/>
                  </a:lnTo>
                  <a:lnTo>
                    <a:pt x="294" y="373"/>
                  </a:lnTo>
                  <a:lnTo>
                    <a:pt x="274" y="397"/>
                  </a:lnTo>
                  <a:lnTo>
                    <a:pt x="260" y="415"/>
                  </a:lnTo>
                  <a:lnTo>
                    <a:pt x="255" y="422"/>
                  </a:lnTo>
                  <a:lnTo>
                    <a:pt x="254" y="426"/>
                  </a:lnTo>
                  <a:lnTo>
                    <a:pt x="252" y="426"/>
                  </a:lnTo>
                  <a:lnTo>
                    <a:pt x="251" y="424"/>
                  </a:lnTo>
                  <a:lnTo>
                    <a:pt x="243" y="422"/>
                  </a:lnTo>
                  <a:lnTo>
                    <a:pt x="219" y="409"/>
                  </a:lnTo>
                  <a:lnTo>
                    <a:pt x="194" y="394"/>
                  </a:lnTo>
                  <a:lnTo>
                    <a:pt x="181" y="385"/>
                  </a:lnTo>
                  <a:lnTo>
                    <a:pt x="167" y="300"/>
                  </a:lnTo>
                  <a:lnTo>
                    <a:pt x="150" y="202"/>
                  </a:lnTo>
                  <a:lnTo>
                    <a:pt x="142" y="179"/>
                  </a:lnTo>
                  <a:lnTo>
                    <a:pt x="129" y="146"/>
                  </a:lnTo>
                  <a:lnTo>
                    <a:pt x="122" y="129"/>
                  </a:lnTo>
                  <a:lnTo>
                    <a:pt x="115" y="115"/>
                  </a:lnTo>
                  <a:lnTo>
                    <a:pt x="109" y="105"/>
                  </a:lnTo>
                  <a:lnTo>
                    <a:pt x="106" y="101"/>
                  </a:lnTo>
                  <a:lnTo>
                    <a:pt x="104" y="98"/>
                  </a:lnTo>
                  <a:lnTo>
                    <a:pt x="92" y="94"/>
                  </a:lnTo>
                  <a:lnTo>
                    <a:pt x="76" y="89"/>
                  </a:lnTo>
                  <a:lnTo>
                    <a:pt x="61" y="83"/>
                  </a:lnTo>
                  <a:lnTo>
                    <a:pt x="56" y="79"/>
                  </a:lnTo>
                  <a:lnTo>
                    <a:pt x="52" y="75"/>
                  </a:lnTo>
                  <a:lnTo>
                    <a:pt x="44" y="66"/>
                  </a:lnTo>
                  <a:lnTo>
                    <a:pt x="39" y="61"/>
                  </a:lnTo>
                  <a:lnTo>
                    <a:pt x="34" y="57"/>
                  </a:lnTo>
                  <a:lnTo>
                    <a:pt x="26" y="53"/>
                  </a:lnTo>
                  <a:lnTo>
                    <a:pt x="18" y="51"/>
                  </a:lnTo>
                  <a:lnTo>
                    <a:pt x="9" y="49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16">
              <a:extLst>
                <a:ext uri="{FF2B5EF4-FFF2-40B4-BE49-F238E27FC236}">
                  <a16:creationId xmlns:a16="http://schemas.microsoft.com/office/drawing/2014/main" id="{865442FF-9F2C-D1D4-7951-FA3693F05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8900" y="277813"/>
              <a:ext cx="847725" cy="1876425"/>
            </a:xfrm>
            <a:custGeom>
              <a:avLst/>
              <a:gdLst>
                <a:gd name="T0" fmla="*/ 6350 w 534"/>
                <a:gd name="T1" fmla="*/ 855663 h 1182"/>
                <a:gd name="T2" fmla="*/ 36513 w 534"/>
                <a:gd name="T3" fmla="*/ 847725 h 1182"/>
                <a:gd name="T4" fmla="*/ 63500 w 534"/>
                <a:gd name="T5" fmla="*/ 787400 h 1182"/>
                <a:gd name="T6" fmla="*/ 96838 w 534"/>
                <a:gd name="T7" fmla="*/ 739775 h 1182"/>
                <a:gd name="T8" fmla="*/ 131763 w 534"/>
                <a:gd name="T9" fmla="*/ 723900 h 1182"/>
                <a:gd name="T10" fmla="*/ 190500 w 534"/>
                <a:gd name="T11" fmla="*/ 717550 h 1182"/>
                <a:gd name="T12" fmla="*/ 225425 w 534"/>
                <a:gd name="T13" fmla="*/ 681038 h 1182"/>
                <a:gd name="T14" fmla="*/ 282575 w 534"/>
                <a:gd name="T15" fmla="*/ 577850 h 1182"/>
                <a:gd name="T16" fmla="*/ 355600 w 534"/>
                <a:gd name="T17" fmla="*/ 409575 h 1182"/>
                <a:gd name="T18" fmla="*/ 393700 w 534"/>
                <a:gd name="T19" fmla="*/ 280988 h 1182"/>
                <a:gd name="T20" fmla="*/ 530225 w 534"/>
                <a:gd name="T21" fmla="*/ 14288 h 1182"/>
                <a:gd name="T22" fmla="*/ 622300 w 534"/>
                <a:gd name="T23" fmla="*/ 42863 h 1182"/>
                <a:gd name="T24" fmla="*/ 614363 w 534"/>
                <a:gd name="T25" fmla="*/ 192088 h 1182"/>
                <a:gd name="T26" fmla="*/ 579438 w 534"/>
                <a:gd name="T27" fmla="*/ 371475 h 1182"/>
                <a:gd name="T28" fmla="*/ 546100 w 534"/>
                <a:gd name="T29" fmla="*/ 519113 h 1182"/>
                <a:gd name="T30" fmla="*/ 488950 w 534"/>
                <a:gd name="T31" fmla="*/ 658813 h 1182"/>
                <a:gd name="T32" fmla="*/ 468313 w 534"/>
                <a:gd name="T33" fmla="*/ 777875 h 1182"/>
                <a:gd name="T34" fmla="*/ 530225 w 534"/>
                <a:gd name="T35" fmla="*/ 841375 h 1182"/>
                <a:gd name="T36" fmla="*/ 544513 w 534"/>
                <a:gd name="T37" fmla="*/ 873125 h 1182"/>
                <a:gd name="T38" fmla="*/ 554038 w 534"/>
                <a:gd name="T39" fmla="*/ 1016000 h 1182"/>
                <a:gd name="T40" fmla="*/ 581025 w 534"/>
                <a:gd name="T41" fmla="*/ 1073150 h 1182"/>
                <a:gd name="T42" fmla="*/ 609600 w 534"/>
                <a:gd name="T43" fmla="*/ 1116013 h 1182"/>
                <a:gd name="T44" fmla="*/ 673100 w 534"/>
                <a:gd name="T45" fmla="*/ 1181100 h 1182"/>
                <a:gd name="T46" fmla="*/ 709613 w 534"/>
                <a:gd name="T47" fmla="*/ 1236663 h 1182"/>
                <a:gd name="T48" fmla="*/ 827088 w 534"/>
                <a:gd name="T49" fmla="*/ 1485900 h 1182"/>
                <a:gd name="T50" fmla="*/ 847725 w 534"/>
                <a:gd name="T51" fmla="*/ 1544638 h 1182"/>
                <a:gd name="T52" fmla="*/ 828675 w 534"/>
                <a:gd name="T53" fmla="*/ 1579563 h 1182"/>
                <a:gd name="T54" fmla="*/ 774700 w 534"/>
                <a:gd name="T55" fmla="*/ 1625600 h 1182"/>
                <a:gd name="T56" fmla="*/ 695325 w 534"/>
                <a:gd name="T57" fmla="*/ 1646238 h 1182"/>
                <a:gd name="T58" fmla="*/ 561975 w 534"/>
                <a:gd name="T59" fmla="*/ 1657350 h 1182"/>
                <a:gd name="T60" fmla="*/ 506413 w 534"/>
                <a:gd name="T61" fmla="*/ 1670050 h 1182"/>
                <a:gd name="T62" fmla="*/ 463550 w 534"/>
                <a:gd name="T63" fmla="*/ 1716088 h 1182"/>
                <a:gd name="T64" fmla="*/ 425450 w 534"/>
                <a:gd name="T65" fmla="*/ 1776413 h 1182"/>
                <a:gd name="T66" fmla="*/ 417513 w 534"/>
                <a:gd name="T67" fmla="*/ 1824038 h 1182"/>
                <a:gd name="T68" fmla="*/ 407988 w 534"/>
                <a:gd name="T69" fmla="*/ 1852613 h 1182"/>
                <a:gd name="T70" fmla="*/ 387350 w 534"/>
                <a:gd name="T71" fmla="*/ 1870075 h 1182"/>
                <a:gd name="T72" fmla="*/ 338138 w 534"/>
                <a:gd name="T73" fmla="*/ 1876425 h 1182"/>
                <a:gd name="T74" fmla="*/ 338138 w 534"/>
                <a:gd name="T75" fmla="*/ 1704975 h 1182"/>
                <a:gd name="T76" fmla="*/ 347663 w 534"/>
                <a:gd name="T77" fmla="*/ 1411288 h 1182"/>
                <a:gd name="T78" fmla="*/ 336550 w 534"/>
                <a:gd name="T79" fmla="*/ 1227138 h 1182"/>
                <a:gd name="T80" fmla="*/ 307975 w 534"/>
                <a:gd name="T81" fmla="*/ 1068388 h 1182"/>
                <a:gd name="T82" fmla="*/ 274638 w 534"/>
                <a:gd name="T83" fmla="*/ 957263 h 1182"/>
                <a:gd name="T84" fmla="*/ 242888 w 534"/>
                <a:gd name="T85" fmla="*/ 889000 h 1182"/>
                <a:gd name="T86" fmla="*/ 209550 w 534"/>
                <a:gd name="T87" fmla="*/ 855663 h 1182"/>
                <a:gd name="T88" fmla="*/ 179388 w 534"/>
                <a:gd name="T89" fmla="*/ 849313 h 1182"/>
                <a:gd name="T90" fmla="*/ 146050 w 534"/>
                <a:gd name="T91" fmla="*/ 862013 h 1182"/>
                <a:gd name="T92" fmla="*/ 50800 w 534"/>
                <a:gd name="T93" fmla="*/ 920750 h 1182"/>
                <a:gd name="T94" fmla="*/ 33338 w 534"/>
                <a:gd name="T95" fmla="*/ 917575 h 1182"/>
                <a:gd name="T96" fmla="*/ 0 w 534"/>
                <a:gd name="T97" fmla="*/ 855663 h 118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34" h="1182">
                  <a:moveTo>
                    <a:pt x="0" y="539"/>
                  </a:moveTo>
                  <a:lnTo>
                    <a:pt x="0" y="539"/>
                  </a:lnTo>
                  <a:lnTo>
                    <a:pt x="4" y="539"/>
                  </a:lnTo>
                  <a:lnTo>
                    <a:pt x="12" y="539"/>
                  </a:lnTo>
                  <a:lnTo>
                    <a:pt x="19" y="536"/>
                  </a:lnTo>
                  <a:lnTo>
                    <a:pt x="23" y="534"/>
                  </a:lnTo>
                  <a:lnTo>
                    <a:pt x="25" y="531"/>
                  </a:lnTo>
                  <a:lnTo>
                    <a:pt x="28" y="518"/>
                  </a:lnTo>
                  <a:lnTo>
                    <a:pt x="40" y="496"/>
                  </a:lnTo>
                  <a:lnTo>
                    <a:pt x="47" y="486"/>
                  </a:lnTo>
                  <a:lnTo>
                    <a:pt x="53" y="475"/>
                  </a:lnTo>
                  <a:lnTo>
                    <a:pt x="61" y="466"/>
                  </a:lnTo>
                  <a:lnTo>
                    <a:pt x="67" y="461"/>
                  </a:lnTo>
                  <a:lnTo>
                    <a:pt x="75" y="459"/>
                  </a:lnTo>
                  <a:lnTo>
                    <a:pt x="83" y="456"/>
                  </a:lnTo>
                  <a:lnTo>
                    <a:pt x="97" y="455"/>
                  </a:lnTo>
                  <a:lnTo>
                    <a:pt x="110" y="453"/>
                  </a:lnTo>
                  <a:lnTo>
                    <a:pt x="120" y="452"/>
                  </a:lnTo>
                  <a:lnTo>
                    <a:pt x="125" y="448"/>
                  </a:lnTo>
                  <a:lnTo>
                    <a:pt x="131" y="443"/>
                  </a:lnTo>
                  <a:lnTo>
                    <a:pt x="142" y="429"/>
                  </a:lnTo>
                  <a:lnTo>
                    <a:pt x="155" y="408"/>
                  </a:lnTo>
                  <a:lnTo>
                    <a:pt x="167" y="388"/>
                  </a:lnTo>
                  <a:lnTo>
                    <a:pt x="178" y="364"/>
                  </a:lnTo>
                  <a:lnTo>
                    <a:pt x="193" y="333"/>
                  </a:lnTo>
                  <a:lnTo>
                    <a:pt x="208" y="297"/>
                  </a:lnTo>
                  <a:lnTo>
                    <a:pt x="224" y="258"/>
                  </a:lnTo>
                  <a:lnTo>
                    <a:pt x="237" y="218"/>
                  </a:lnTo>
                  <a:lnTo>
                    <a:pt x="243" y="197"/>
                  </a:lnTo>
                  <a:lnTo>
                    <a:pt x="248" y="177"/>
                  </a:lnTo>
                  <a:lnTo>
                    <a:pt x="287" y="0"/>
                  </a:lnTo>
                  <a:lnTo>
                    <a:pt x="300" y="2"/>
                  </a:lnTo>
                  <a:lnTo>
                    <a:pt x="334" y="9"/>
                  </a:lnTo>
                  <a:lnTo>
                    <a:pt x="353" y="13"/>
                  </a:lnTo>
                  <a:lnTo>
                    <a:pt x="372" y="19"/>
                  </a:lnTo>
                  <a:lnTo>
                    <a:pt x="392" y="27"/>
                  </a:lnTo>
                  <a:lnTo>
                    <a:pt x="407" y="34"/>
                  </a:lnTo>
                  <a:lnTo>
                    <a:pt x="396" y="82"/>
                  </a:lnTo>
                  <a:lnTo>
                    <a:pt x="387" y="121"/>
                  </a:lnTo>
                  <a:lnTo>
                    <a:pt x="380" y="151"/>
                  </a:lnTo>
                  <a:lnTo>
                    <a:pt x="375" y="184"/>
                  </a:lnTo>
                  <a:lnTo>
                    <a:pt x="365" y="234"/>
                  </a:lnTo>
                  <a:lnTo>
                    <a:pt x="350" y="309"/>
                  </a:lnTo>
                  <a:lnTo>
                    <a:pt x="348" y="315"/>
                  </a:lnTo>
                  <a:lnTo>
                    <a:pt x="344" y="327"/>
                  </a:lnTo>
                  <a:lnTo>
                    <a:pt x="334" y="353"/>
                  </a:lnTo>
                  <a:lnTo>
                    <a:pt x="314" y="397"/>
                  </a:lnTo>
                  <a:lnTo>
                    <a:pt x="308" y="415"/>
                  </a:lnTo>
                  <a:lnTo>
                    <a:pt x="297" y="444"/>
                  </a:lnTo>
                  <a:lnTo>
                    <a:pt x="286" y="482"/>
                  </a:lnTo>
                  <a:lnTo>
                    <a:pt x="295" y="490"/>
                  </a:lnTo>
                  <a:lnTo>
                    <a:pt x="314" y="508"/>
                  </a:lnTo>
                  <a:lnTo>
                    <a:pt x="325" y="518"/>
                  </a:lnTo>
                  <a:lnTo>
                    <a:pt x="334" y="530"/>
                  </a:lnTo>
                  <a:lnTo>
                    <a:pt x="340" y="540"/>
                  </a:lnTo>
                  <a:lnTo>
                    <a:pt x="343" y="545"/>
                  </a:lnTo>
                  <a:lnTo>
                    <a:pt x="343" y="550"/>
                  </a:lnTo>
                  <a:lnTo>
                    <a:pt x="345" y="598"/>
                  </a:lnTo>
                  <a:lnTo>
                    <a:pt x="348" y="623"/>
                  </a:lnTo>
                  <a:lnTo>
                    <a:pt x="349" y="640"/>
                  </a:lnTo>
                  <a:lnTo>
                    <a:pt x="352" y="646"/>
                  </a:lnTo>
                  <a:lnTo>
                    <a:pt x="356" y="655"/>
                  </a:lnTo>
                  <a:lnTo>
                    <a:pt x="366" y="676"/>
                  </a:lnTo>
                  <a:lnTo>
                    <a:pt x="376" y="694"/>
                  </a:lnTo>
                  <a:lnTo>
                    <a:pt x="382" y="700"/>
                  </a:lnTo>
                  <a:lnTo>
                    <a:pt x="384" y="703"/>
                  </a:lnTo>
                  <a:lnTo>
                    <a:pt x="396" y="713"/>
                  </a:lnTo>
                  <a:lnTo>
                    <a:pt x="415" y="733"/>
                  </a:lnTo>
                  <a:lnTo>
                    <a:pt x="424" y="744"/>
                  </a:lnTo>
                  <a:lnTo>
                    <a:pt x="435" y="756"/>
                  </a:lnTo>
                  <a:lnTo>
                    <a:pt x="442" y="768"/>
                  </a:lnTo>
                  <a:lnTo>
                    <a:pt x="447" y="779"/>
                  </a:lnTo>
                  <a:lnTo>
                    <a:pt x="466" y="818"/>
                  </a:lnTo>
                  <a:lnTo>
                    <a:pt x="494" y="878"/>
                  </a:lnTo>
                  <a:lnTo>
                    <a:pt x="521" y="936"/>
                  </a:lnTo>
                  <a:lnTo>
                    <a:pt x="530" y="958"/>
                  </a:lnTo>
                  <a:lnTo>
                    <a:pt x="534" y="969"/>
                  </a:lnTo>
                  <a:lnTo>
                    <a:pt x="534" y="973"/>
                  </a:lnTo>
                  <a:lnTo>
                    <a:pt x="533" y="977"/>
                  </a:lnTo>
                  <a:lnTo>
                    <a:pt x="529" y="986"/>
                  </a:lnTo>
                  <a:lnTo>
                    <a:pt x="522" y="995"/>
                  </a:lnTo>
                  <a:lnTo>
                    <a:pt x="512" y="1006"/>
                  </a:lnTo>
                  <a:lnTo>
                    <a:pt x="500" y="1015"/>
                  </a:lnTo>
                  <a:lnTo>
                    <a:pt x="488" y="1024"/>
                  </a:lnTo>
                  <a:lnTo>
                    <a:pt x="472" y="1030"/>
                  </a:lnTo>
                  <a:lnTo>
                    <a:pt x="456" y="1034"/>
                  </a:lnTo>
                  <a:lnTo>
                    <a:pt x="438" y="1037"/>
                  </a:lnTo>
                  <a:lnTo>
                    <a:pt x="418" y="1039"/>
                  </a:lnTo>
                  <a:lnTo>
                    <a:pt x="375" y="1042"/>
                  </a:lnTo>
                  <a:lnTo>
                    <a:pt x="354" y="1044"/>
                  </a:lnTo>
                  <a:lnTo>
                    <a:pt x="338" y="1047"/>
                  </a:lnTo>
                  <a:lnTo>
                    <a:pt x="325" y="1051"/>
                  </a:lnTo>
                  <a:lnTo>
                    <a:pt x="319" y="1052"/>
                  </a:lnTo>
                  <a:lnTo>
                    <a:pt x="316" y="1055"/>
                  </a:lnTo>
                  <a:lnTo>
                    <a:pt x="301" y="1070"/>
                  </a:lnTo>
                  <a:lnTo>
                    <a:pt x="292" y="1081"/>
                  </a:lnTo>
                  <a:lnTo>
                    <a:pt x="283" y="1094"/>
                  </a:lnTo>
                  <a:lnTo>
                    <a:pt x="274" y="1107"/>
                  </a:lnTo>
                  <a:lnTo>
                    <a:pt x="268" y="1119"/>
                  </a:lnTo>
                  <a:lnTo>
                    <a:pt x="264" y="1135"/>
                  </a:lnTo>
                  <a:lnTo>
                    <a:pt x="263" y="1141"/>
                  </a:lnTo>
                  <a:lnTo>
                    <a:pt x="263" y="1149"/>
                  </a:lnTo>
                  <a:lnTo>
                    <a:pt x="261" y="1157"/>
                  </a:lnTo>
                  <a:lnTo>
                    <a:pt x="260" y="1162"/>
                  </a:lnTo>
                  <a:lnTo>
                    <a:pt x="257" y="1167"/>
                  </a:lnTo>
                  <a:lnTo>
                    <a:pt x="253" y="1171"/>
                  </a:lnTo>
                  <a:lnTo>
                    <a:pt x="250" y="1175"/>
                  </a:lnTo>
                  <a:lnTo>
                    <a:pt x="244" y="1178"/>
                  </a:lnTo>
                  <a:lnTo>
                    <a:pt x="234" y="1180"/>
                  </a:lnTo>
                  <a:lnTo>
                    <a:pt x="222" y="1182"/>
                  </a:lnTo>
                  <a:lnTo>
                    <a:pt x="213" y="1182"/>
                  </a:lnTo>
                  <a:lnTo>
                    <a:pt x="204" y="1180"/>
                  </a:lnTo>
                  <a:lnTo>
                    <a:pt x="210" y="1130"/>
                  </a:lnTo>
                  <a:lnTo>
                    <a:pt x="213" y="1074"/>
                  </a:lnTo>
                  <a:lnTo>
                    <a:pt x="216" y="1006"/>
                  </a:lnTo>
                  <a:lnTo>
                    <a:pt x="219" y="929"/>
                  </a:lnTo>
                  <a:lnTo>
                    <a:pt x="219" y="889"/>
                  </a:lnTo>
                  <a:lnTo>
                    <a:pt x="217" y="850"/>
                  </a:lnTo>
                  <a:lnTo>
                    <a:pt x="215" y="810"/>
                  </a:lnTo>
                  <a:lnTo>
                    <a:pt x="212" y="773"/>
                  </a:lnTo>
                  <a:lnTo>
                    <a:pt x="207" y="737"/>
                  </a:lnTo>
                  <a:lnTo>
                    <a:pt x="200" y="703"/>
                  </a:lnTo>
                  <a:lnTo>
                    <a:pt x="194" y="673"/>
                  </a:lnTo>
                  <a:lnTo>
                    <a:pt x="186" y="646"/>
                  </a:lnTo>
                  <a:lnTo>
                    <a:pt x="180" y="623"/>
                  </a:lnTo>
                  <a:lnTo>
                    <a:pt x="173" y="603"/>
                  </a:lnTo>
                  <a:lnTo>
                    <a:pt x="166" y="585"/>
                  </a:lnTo>
                  <a:lnTo>
                    <a:pt x="159" y="571"/>
                  </a:lnTo>
                  <a:lnTo>
                    <a:pt x="153" y="560"/>
                  </a:lnTo>
                  <a:lnTo>
                    <a:pt x="146" y="550"/>
                  </a:lnTo>
                  <a:lnTo>
                    <a:pt x="140" y="544"/>
                  </a:lnTo>
                  <a:lnTo>
                    <a:pt x="132" y="539"/>
                  </a:lnTo>
                  <a:lnTo>
                    <a:pt x="125" y="536"/>
                  </a:lnTo>
                  <a:lnTo>
                    <a:pt x="119" y="535"/>
                  </a:lnTo>
                  <a:lnTo>
                    <a:pt x="113" y="535"/>
                  </a:lnTo>
                  <a:lnTo>
                    <a:pt x="106" y="536"/>
                  </a:lnTo>
                  <a:lnTo>
                    <a:pt x="100" y="539"/>
                  </a:lnTo>
                  <a:lnTo>
                    <a:pt x="92" y="543"/>
                  </a:lnTo>
                  <a:lnTo>
                    <a:pt x="67" y="558"/>
                  </a:lnTo>
                  <a:lnTo>
                    <a:pt x="47" y="571"/>
                  </a:lnTo>
                  <a:lnTo>
                    <a:pt x="32" y="580"/>
                  </a:lnTo>
                  <a:lnTo>
                    <a:pt x="27" y="581"/>
                  </a:lnTo>
                  <a:lnTo>
                    <a:pt x="23" y="581"/>
                  </a:lnTo>
                  <a:lnTo>
                    <a:pt x="21" y="578"/>
                  </a:lnTo>
                  <a:lnTo>
                    <a:pt x="17" y="572"/>
                  </a:lnTo>
                  <a:lnTo>
                    <a:pt x="9" y="558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17">
              <a:extLst>
                <a:ext uri="{FF2B5EF4-FFF2-40B4-BE49-F238E27FC236}">
                  <a16:creationId xmlns:a16="http://schemas.microsoft.com/office/drawing/2014/main" id="{7C289B14-E1B4-740D-2E85-A3CE352E5070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954088"/>
              <a:ext cx="2017713" cy="2493963"/>
            </a:xfrm>
            <a:custGeom>
              <a:avLst/>
              <a:gdLst>
                <a:gd name="T0" fmla="*/ 1974850 w 1271"/>
                <a:gd name="T1" fmla="*/ 1909763 h 1571"/>
                <a:gd name="T2" fmla="*/ 1903413 w 1271"/>
                <a:gd name="T3" fmla="*/ 1709738 h 1571"/>
                <a:gd name="T4" fmla="*/ 1779588 w 1271"/>
                <a:gd name="T5" fmla="*/ 1522413 h 1571"/>
                <a:gd name="T6" fmla="*/ 1776413 w 1271"/>
                <a:gd name="T7" fmla="*/ 1427163 h 1571"/>
                <a:gd name="T8" fmla="*/ 1746250 w 1271"/>
                <a:gd name="T9" fmla="*/ 1347788 h 1571"/>
                <a:gd name="T10" fmla="*/ 1703388 w 1271"/>
                <a:gd name="T11" fmla="*/ 1314450 h 1571"/>
                <a:gd name="T12" fmla="*/ 1697038 w 1271"/>
                <a:gd name="T13" fmla="*/ 1271588 h 1571"/>
                <a:gd name="T14" fmla="*/ 1665288 w 1271"/>
                <a:gd name="T15" fmla="*/ 1228725 h 1571"/>
                <a:gd name="T16" fmla="*/ 1582738 w 1271"/>
                <a:gd name="T17" fmla="*/ 1268413 h 1571"/>
                <a:gd name="T18" fmla="*/ 1401763 w 1271"/>
                <a:gd name="T19" fmla="*/ 1257300 h 1571"/>
                <a:gd name="T20" fmla="*/ 1373188 w 1271"/>
                <a:gd name="T21" fmla="*/ 822325 h 1571"/>
                <a:gd name="T22" fmla="*/ 1147763 w 1271"/>
                <a:gd name="T23" fmla="*/ 396875 h 1571"/>
                <a:gd name="T24" fmla="*/ 1128713 w 1271"/>
                <a:gd name="T25" fmla="*/ 231775 h 1571"/>
                <a:gd name="T26" fmla="*/ 1093788 w 1271"/>
                <a:gd name="T27" fmla="*/ 168275 h 1571"/>
                <a:gd name="T28" fmla="*/ 958850 w 1271"/>
                <a:gd name="T29" fmla="*/ 188913 h 1571"/>
                <a:gd name="T30" fmla="*/ 890588 w 1271"/>
                <a:gd name="T31" fmla="*/ 265113 h 1571"/>
                <a:gd name="T32" fmla="*/ 785813 w 1271"/>
                <a:gd name="T33" fmla="*/ 322263 h 1571"/>
                <a:gd name="T34" fmla="*/ 519113 w 1271"/>
                <a:gd name="T35" fmla="*/ 349250 h 1571"/>
                <a:gd name="T36" fmla="*/ 327025 w 1271"/>
                <a:gd name="T37" fmla="*/ 193675 h 1571"/>
                <a:gd name="T38" fmla="*/ 195263 w 1271"/>
                <a:gd name="T39" fmla="*/ 0 h 1571"/>
                <a:gd name="T40" fmla="*/ 47625 w 1271"/>
                <a:gd name="T41" fmla="*/ 127000 h 1571"/>
                <a:gd name="T42" fmla="*/ 6350 w 1271"/>
                <a:gd name="T43" fmla="*/ 131763 h 1571"/>
                <a:gd name="T44" fmla="*/ 33338 w 1271"/>
                <a:gd name="T45" fmla="*/ 207963 h 1571"/>
                <a:gd name="T46" fmla="*/ 201613 w 1271"/>
                <a:gd name="T47" fmla="*/ 385763 h 1571"/>
                <a:gd name="T48" fmla="*/ 400050 w 1271"/>
                <a:gd name="T49" fmla="*/ 566738 h 1571"/>
                <a:gd name="T50" fmla="*/ 812800 w 1271"/>
                <a:gd name="T51" fmla="*/ 644525 h 1571"/>
                <a:gd name="T52" fmla="*/ 925513 w 1271"/>
                <a:gd name="T53" fmla="*/ 714375 h 1571"/>
                <a:gd name="T54" fmla="*/ 989013 w 1271"/>
                <a:gd name="T55" fmla="*/ 796925 h 1571"/>
                <a:gd name="T56" fmla="*/ 1001713 w 1271"/>
                <a:gd name="T57" fmla="*/ 1071563 h 1571"/>
                <a:gd name="T58" fmla="*/ 977900 w 1271"/>
                <a:gd name="T59" fmla="*/ 1371600 h 1571"/>
                <a:gd name="T60" fmla="*/ 1055688 w 1271"/>
                <a:gd name="T61" fmla="*/ 1438275 h 1571"/>
                <a:gd name="T62" fmla="*/ 1038225 w 1271"/>
                <a:gd name="T63" fmla="*/ 1550988 h 1571"/>
                <a:gd name="T64" fmla="*/ 939800 w 1271"/>
                <a:gd name="T65" fmla="*/ 1982788 h 1571"/>
                <a:gd name="T66" fmla="*/ 922338 w 1271"/>
                <a:gd name="T67" fmla="*/ 2035175 h 1571"/>
                <a:gd name="T68" fmla="*/ 866775 w 1271"/>
                <a:gd name="T69" fmla="*/ 1998663 h 1571"/>
                <a:gd name="T70" fmla="*/ 730250 w 1271"/>
                <a:gd name="T71" fmla="*/ 1908175 h 1571"/>
                <a:gd name="T72" fmla="*/ 601663 w 1271"/>
                <a:gd name="T73" fmla="*/ 1946275 h 1571"/>
                <a:gd name="T74" fmla="*/ 550863 w 1271"/>
                <a:gd name="T75" fmla="*/ 2062163 h 1571"/>
                <a:gd name="T76" fmla="*/ 454025 w 1271"/>
                <a:gd name="T77" fmla="*/ 2268538 h 1571"/>
                <a:gd name="T78" fmla="*/ 466725 w 1271"/>
                <a:gd name="T79" fmla="*/ 2455863 h 1571"/>
                <a:gd name="T80" fmla="*/ 519113 w 1271"/>
                <a:gd name="T81" fmla="*/ 2493963 h 1571"/>
                <a:gd name="T82" fmla="*/ 590550 w 1271"/>
                <a:gd name="T83" fmla="*/ 2430463 h 1571"/>
                <a:gd name="T84" fmla="*/ 666750 w 1271"/>
                <a:gd name="T85" fmla="*/ 2251075 h 1571"/>
                <a:gd name="T86" fmla="*/ 917575 w 1271"/>
                <a:gd name="T87" fmla="*/ 2330450 h 1571"/>
                <a:gd name="T88" fmla="*/ 1047750 w 1271"/>
                <a:gd name="T89" fmla="*/ 2349500 h 1571"/>
                <a:gd name="T90" fmla="*/ 1160463 w 1271"/>
                <a:gd name="T91" fmla="*/ 2289175 h 1571"/>
                <a:gd name="T92" fmla="*/ 1246188 w 1271"/>
                <a:gd name="T93" fmla="*/ 2230438 h 1571"/>
                <a:gd name="T94" fmla="*/ 1293813 w 1271"/>
                <a:gd name="T95" fmla="*/ 2349500 h 1571"/>
                <a:gd name="T96" fmla="*/ 1354138 w 1271"/>
                <a:gd name="T97" fmla="*/ 2444750 h 1571"/>
                <a:gd name="T98" fmla="*/ 1423988 w 1271"/>
                <a:gd name="T99" fmla="*/ 2439988 h 1571"/>
                <a:gd name="T100" fmla="*/ 1412875 w 1271"/>
                <a:gd name="T101" fmla="*/ 2308225 h 1571"/>
                <a:gd name="T102" fmla="*/ 1412875 w 1271"/>
                <a:gd name="T103" fmla="*/ 2209800 h 1571"/>
                <a:gd name="T104" fmla="*/ 1665288 w 1271"/>
                <a:gd name="T105" fmla="*/ 2236788 h 1571"/>
                <a:gd name="T106" fmla="*/ 1941513 w 1271"/>
                <a:gd name="T107" fmla="*/ 2241550 h 1571"/>
                <a:gd name="T108" fmla="*/ 2009775 w 1271"/>
                <a:gd name="T109" fmla="*/ 2181225 h 1571"/>
                <a:gd name="T110" fmla="*/ 1512888 w 1271"/>
                <a:gd name="T111" fmla="*/ 1979613 h 1571"/>
                <a:gd name="T112" fmla="*/ 1365250 w 1271"/>
                <a:gd name="T113" fmla="*/ 1968500 h 1571"/>
                <a:gd name="T114" fmla="*/ 1450975 w 1271"/>
                <a:gd name="T115" fmla="*/ 1824038 h 1571"/>
                <a:gd name="T116" fmla="*/ 1560513 w 1271"/>
                <a:gd name="T117" fmla="*/ 1963738 h 157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271" h="1571">
                  <a:moveTo>
                    <a:pt x="1269" y="1319"/>
                  </a:moveTo>
                  <a:lnTo>
                    <a:pt x="1269" y="1319"/>
                  </a:lnTo>
                  <a:lnTo>
                    <a:pt x="1261" y="1291"/>
                  </a:lnTo>
                  <a:lnTo>
                    <a:pt x="1257" y="1273"/>
                  </a:lnTo>
                  <a:lnTo>
                    <a:pt x="1254" y="1257"/>
                  </a:lnTo>
                  <a:lnTo>
                    <a:pt x="1244" y="1203"/>
                  </a:lnTo>
                  <a:lnTo>
                    <a:pt x="1238" y="1168"/>
                  </a:lnTo>
                  <a:lnTo>
                    <a:pt x="1231" y="1140"/>
                  </a:lnTo>
                  <a:lnTo>
                    <a:pt x="1226" y="1127"/>
                  </a:lnTo>
                  <a:lnTo>
                    <a:pt x="1218" y="1111"/>
                  </a:lnTo>
                  <a:lnTo>
                    <a:pt x="1209" y="1094"/>
                  </a:lnTo>
                  <a:lnTo>
                    <a:pt x="1199" y="1077"/>
                  </a:lnTo>
                  <a:lnTo>
                    <a:pt x="1179" y="1049"/>
                  </a:lnTo>
                  <a:lnTo>
                    <a:pt x="1166" y="1031"/>
                  </a:lnTo>
                  <a:lnTo>
                    <a:pt x="1155" y="1015"/>
                  </a:lnTo>
                  <a:lnTo>
                    <a:pt x="1141" y="992"/>
                  </a:lnTo>
                  <a:lnTo>
                    <a:pt x="1126" y="968"/>
                  </a:lnTo>
                  <a:lnTo>
                    <a:pt x="1121" y="959"/>
                  </a:lnTo>
                  <a:lnTo>
                    <a:pt x="1119" y="952"/>
                  </a:lnTo>
                  <a:lnTo>
                    <a:pt x="1117" y="943"/>
                  </a:lnTo>
                  <a:lnTo>
                    <a:pt x="1116" y="933"/>
                  </a:lnTo>
                  <a:lnTo>
                    <a:pt x="1116" y="922"/>
                  </a:lnTo>
                  <a:lnTo>
                    <a:pt x="1116" y="911"/>
                  </a:lnTo>
                  <a:lnTo>
                    <a:pt x="1119" y="899"/>
                  </a:lnTo>
                  <a:lnTo>
                    <a:pt x="1119" y="886"/>
                  </a:lnTo>
                  <a:lnTo>
                    <a:pt x="1119" y="873"/>
                  </a:lnTo>
                  <a:lnTo>
                    <a:pt x="1116" y="863"/>
                  </a:lnTo>
                  <a:lnTo>
                    <a:pt x="1115" y="858"/>
                  </a:lnTo>
                  <a:lnTo>
                    <a:pt x="1111" y="855"/>
                  </a:lnTo>
                  <a:lnTo>
                    <a:pt x="1100" y="849"/>
                  </a:lnTo>
                  <a:lnTo>
                    <a:pt x="1090" y="843"/>
                  </a:lnTo>
                  <a:lnTo>
                    <a:pt x="1082" y="842"/>
                  </a:lnTo>
                  <a:lnTo>
                    <a:pt x="1078" y="841"/>
                  </a:lnTo>
                  <a:lnTo>
                    <a:pt x="1077" y="840"/>
                  </a:lnTo>
                  <a:lnTo>
                    <a:pt x="1075" y="834"/>
                  </a:lnTo>
                  <a:lnTo>
                    <a:pt x="1073" y="828"/>
                  </a:lnTo>
                  <a:lnTo>
                    <a:pt x="1075" y="821"/>
                  </a:lnTo>
                  <a:lnTo>
                    <a:pt x="1076" y="816"/>
                  </a:lnTo>
                  <a:lnTo>
                    <a:pt x="1076" y="810"/>
                  </a:lnTo>
                  <a:lnTo>
                    <a:pt x="1073" y="805"/>
                  </a:lnTo>
                  <a:lnTo>
                    <a:pt x="1072" y="802"/>
                  </a:lnTo>
                  <a:lnTo>
                    <a:pt x="1069" y="801"/>
                  </a:lnTo>
                  <a:lnTo>
                    <a:pt x="1062" y="799"/>
                  </a:lnTo>
                  <a:lnTo>
                    <a:pt x="1059" y="798"/>
                  </a:lnTo>
                  <a:lnTo>
                    <a:pt x="1058" y="794"/>
                  </a:lnTo>
                  <a:lnTo>
                    <a:pt x="1056" y="789"/>
                  </a:lnTo>
                  <a:lnTo>
                    <a:pt x="1053" y="781"/>
                  </a:lnTo>
                  <a:lnTo>
                    <a:pt x="1049" y="774"/>
                  </a:lnTo>
                  <a:lnTo>
                    <a:pt x="1045" y="776"/>
                  </a:lnTo>
                  <a:lnTo>
                    <a:pt x="1037" y="784"/>
                  </a:lnTo>
                  <a:lnTo>
                    <a:pt x="1029" y="789"/>
                  </a:lnTo>
                  <a:lnTo>
                    <a:pt x="1022" y="793"/>
                  </a:lnTo>
                  <a:lnTo>
                    <a:pt x="1010" y="797"/>
                  </a:lnTo>
                  <a:lnTo>
                    <a:pt x="997" y="799"/>
                  </a:lnTo>
                  <a:lnTo>
                    <a:pt x="981" y="801"/>
                  </a:lnTo>
                  <a:lnTo>
                    <a:pt x="965" y="801"/>
                  </a:lnTo>
                  <a:lnTo>
                    <a:pt x="945" y="799"/>
                  </a:lnTo>
                  <a:lnTo>
                    <a:pt x="927" y="798"/>
                  </a:lnTo>
                  <a:lnTo>
                    <a:pt x="896" y="794"/>
                  </a:lnTo>
                  <a:lnTo>
                    <a:pt x="883" y="792"/>
                  </a:lnTo>
                  <a:lnTo>
                    <a:pt x="884" y="758"/>
                  </a:lnTo>
                  <a:lnTo>
                    <a:pt x="884" y="718"/>
                  </a:lnTo>
                  <a:lnTo>
                    <a:pt x="883" y="651"/>
                  </a:lnTo>
                  <a:lnTo>
                    <a:pt x="881" y="621"/>
                  </a:lnTo>
                  <a:lnTo>
                    <a:pt x="875" y="584"/>
                  </a:lnTo>
                  <a:lnTo>
                    <a:pt x="865" y="518"/>
                  </a:lnTo>
                  <a:lnTo>
                    <a:pt x="861" y="505"/>
                  </a:lnTo>
                  <a:lnTo>
                    <a:pt x="852" y="487"/>
                  </a:lnTo>
                  <a:lnTo>
                    <a:pt x="830" y="441"/>
                  </a:lnTo>
                  <a:lnTo>
                    <a:pt x="788" y="365"/>
                  </a:lnTo>
                  <a:lnTo>
                    <a:pt x="745" y="291"/>
                  </a:lnTo>
                  <a:lnTo>
                    <a:pt x="723" y="250"/>
                  </a:lnTo>
                  <a:lnTo>
                    <a:pt x="715" y="234"/>
                  </a:lnTo>
                  <a:lnTo>
                    <a:pt x="711" y="225"/>
                  </a:lnTo>
                  <a:lnTo>
                    <a:pt x="709" y="210"/>
                  </a:lnTo>
                  <a:lnTo>
                    <a:pt x="709" y="189"/>
                  </a:lnTo>
                  <a:lnTo>
                    <a:pt x="709" y="166"/>
                  </a:lnTo>
                  <a:lnTo>
                    <a:pt x="711" y="146"/>
                  </a:lnTo>
                  <a:lnTo>
                    <a:pt x="711" y="139"/>
                  </a:lnTo>
                  <a:lnTo>
                    <a:pt x="711" y="131"/>
                  </a:lnTo>
                  <a:lnTo>
                    <a:pt x="709" y="118"/>
                  </a:lnTo>
                  <a:lnTo>
                    <a:pt x="706" y="109"/>
                  </a:lnTo>
                  <a:lnTo>
                    <a:pt x="705" y="105"/>
                  </a:lnTo>
                  <a:lnTo>
                    <a:pt x="689" y="106"/>
                  </a:lnTo>
                  <a:lnTo>
                    <a:pt x="658" y="108"/>
                  </a:lnTo>
                  <a:lnTo>
                    <a:pt x="627" y="109"/>
                  </a:lnTo>
                  <a:lnTo>
                    <a:pt x="613" y="112"/>
                  </a:lnTo>
                  <a:lnTo>
                    <a:pt x="609" y="113"/>
                  </a:lnTo>
                  <a:lnTo>
                    <a:pt x="605" y="115"/>
                  </a:lnTo>
                  <a:lnTo>
                    <a:pt x="604" y="119"/>
                  </a:lnTo>
                  <a:lnTo>
                    <a:pt x="604" y="124"/>
                  </a:lnTo>
                  <a:lnTo>
                    <a:pt x="608" y="137"/>
                  </a:lnTo>
                  <a:lnTo>
                    <a:pt x="613" y="154"/>
                  </a:lnTo>
                  <a:lnTo>
                    <a:pt x="590" y="161"/>
                  </a:lnTo>
                  <a:lnTo>
                    <a:pt x="573" y="165"/>
                  </a:lnTo>
                  <a:lnTo>
                    <a:pt x="561" y="167"/>
                  </a:lnTo>
                  <a:lnTo>
                    <a:pt x="534" y="170"/>
                  </a:lnTo>
                  <a:lnTo>
                    <a:pt x="519" y="174"/>
                  </a:lnTo>
                  <a:lnTo>
                    <a:pt x="513" y="176"/>
                  </a:lnTo>
                  <a:lnTo>
                    <a:pt x="510" y="179"/>
                  </a:lnTo>
                  <a:lnTo>
                    <a:pt x="503" y="188"/>
                  </a:lnTo>
                  <a:lnTo>
                    <a:pt x="495" y="203"/>
                  </a:lnTo>
                  <a:lnTo>
                    <a:pt x="488" y="223"/>
                  </a:lnTo>
                  <a:lnTo>
                    <a:pt x="441" y="221"/>
                  </a:lnTo>
                  <a:lnTo>
                    <a:pt x="402" y="221"/>
                  </a:lnTo>
                  <a:lnTo>
                    <a:pt x="370" y="221"/>
                  </a:lnTo>
                  <a:lnTo>
                    <a:pt x="347" y="223"/>
                  </a:lnTo>
                  <a:lnTo>
                    <a:pt x="327" y="220"/>
                  </a:lnTo>
                  <a:lnTo>
                    <a:pt x="319" y="219"/>
                  </a:lnTo>
                  <a:lnTo>
                    <a:pt x="313" y="216"/>
                  </a:lnTo>
                  <a:lnTo>
                    <a:pt x="307" y="212"/>
                  </a:lnTo>
                  <a:lnTo>
                    <a:pt x="301" y="209"/>
                  </a:lnTo>
                  <a:lnTo>
                    <a:pt x="243" y="157"/>
                  </a:lnTo>
                  <a:lnTo>
                    <a:pt x="206" y="122"/>
                  </a:lnTo>
                  <a:lnTo>
                    <a:pt x="191" y="106"/>
                  </a:lnTo>
                  <a:lnTo>
                    <a:pt x="181" y="93"/>
                  </a:lnTo>
                  <a:lnTo>
                    <a:pt x="163" y="68"/>
                  </a:lnTo>
                  <a:lnTo>
                    <a:pt x="145" y="37"/>
                  </a:lnTo>
                  <a:lnTo>
                    <a:pt x="124" y="0"/>
                  </a:lnTo>
                  <a:lnTo>
                    <a:pt x="123" y="0"/>
                  </a:lnTo>
                  <a:lnTo>
                    <a:pt x="84" y="42"/>
                  </a:lnTo>
                  <a:lnTo>
                    <a:pt x="56" y="70"/>
                  </a:lnTo>
                  <a:lnTo>
                    <a:pt x="44" y="79"/>
                  </a:lnTo>
                  <a:lnTo>
                    <a:pt x="38" y="84"/>
                  </a:lnTo>
                  <a:lnTo>
                    <a:pt x="34" y="83"/>
                  </a:lnTo>
                  <a:lnTo>
                    <a:pt x="30" y="80"/>
                  </a:lnTo>
                  <a:lnTo>
                    <a:pt x="27" y="77"/>
                  </a:lnTo>
                  <a:lnTo>
                    <a:pt x="25" y="71"/>
                  </a:lnTo>
                  <a:lnTo>
                    <a:pt x="22" y="61"/>
                  </a:lnTo>
                  <a:lnTo>
                    <a:pt x="22" y="56"/>
                  </a:lnTo>
                  <a:lnTo>
                    <a:pt x="12" y="70"/>
                  </a:lnTo>
                  <a:lnTo>
                    <a:pt x="4" y="83"/>
                  </a:lnTo>
                  <a:lnTo>
                    <a:pt x="1" y="90"/>
                  </a:lnTo>
                  <a:lnTo>
                    <a:pt x="0" y="96"/>
                  </a:lnTo>
                  <a:lnTo>
                    <a:pt x="1" y="99"/>
                  </a:lnTo>
                  <a:lnTo>
                    <a:pt x="3" y="104"/>
                  </a:lnTo>
                  <a:lnTo>
                    <a:pt x="10" y="115"/>
                  </a:lnTo>
                  <a:lnTo>
                    <a:pt x="21" y="131"/>
                  </a:lnTo>
                  <a:lnTo>
                    <a:pt x="35" y="148"/>
                  </a:lnTo>
                  <a:lnTo>
                    <a:pt x="66" y="183"/>
                  </a:lnTo>
                  <a:lnTo>
                    <a:pt x="80" y="198"/>
                  </a:lnTo>
                  <a:lnTo>
                    <a:pt x="93" y="210"/>
                  </a:lnTo>
                  <a:lnTo>
                    <a:pt x="107" y="224"/>
                  </a:lnTo>
                  <a:lnTo>
                    <a:pt x="127" y="243"/>
                  </a:lnTo>
                  <a:lnTo>
                    <a:pt x="173" y="293"/>
                  </a:lnTo>
                  <a:lnTo>
                    <a:pt x="216" y="335"/>
                  </a:lnTo>
                  <a:lnTo>
                    <a:pt x="230" y="349"/>
                  </a:lnTo>
                  <a:lnTo>
                    <a:pt x="235" y="353"/>
                  </a:lnTo>
                  <a:lnTo>
                    <a:pt x="238" y="355"/>
                  </a:lnTo>
                  <a:lnTo>
                    <a:pt x="252" y="357"/>
                  </a:lnTo>
                  <a:lnTo>
                    <a:pt x="275" y="362"/>
                  </a:lnTo>
                  <a:lnTo>
                    <a:pt x="343" y="382"/>
                  </a:lnTo>
                  <a:lnTo>
                    <a:pt x="365" y="387"/>
                  </a:lnTo>
                  <a:lnTo>
                    <a:pt x="393" y="392"/>
                  </a:lnTo>
                  <a:lnTo>
                    <a:pt x="456" y="401"/>
                  </a:lnTo>
                  <a:lnTo>
                    <a:pt x="512" y="406"/>
                  </a:lnTo>
                  <a:lnTo>
                    <a:pt x="543" y="410"/>
                  </a:lnTo>
                  <a:lnTo>
                    <a:pt x="550" y="412"/>
                  </a:lnTo>
                  <a:lnTo>
                    <a:pt x="556" y="417"/>
                  </a:lnTo>
                  <a:lnTo>
                    <a:pt x="564" y="424"/>
                  </a:lnTo>
                  <a:lnTo>
                    <a:pt x="570" y="432"/>
                  </a:lnTo>
                  <a:lnTo>
                    <a:pt x="583" y="450"/>
                  </a:lnTo>
                  <a:lnTo>
                    <a:pt x="591" y="463"/>
                  </a:lnTo>
                  <a:lnTo>
                    <a:pt x="595" y="467"/>
                  </a:lnTo>
                  <a:lnTo>
                    <a:pt x="600" y="472"/>
                  </a:lnTo>
                  <a:lnTo>
                    <a:pt x="612" y="487"/>
                  </a:lnTo>
                  <a:lnTo>
                    <a:pt x="618" y="494"/>
                  </a:lnTo>
                  <a:lnTo>
                    <a:pt x="623" y="502"/>
                  </a:lnTo>
                  <a:lnTo>
                    <a:pt x="628" y="511"/>
                  </a:lnTo>
                  <a:lnTo>
                    <a:pt x="631" y="521"/>
                  </a:lnTo>
                  <a:lnTo>
                    <a:pt x="632" y="534"/>
                  </a:lnTo>
                  <a:lnTo>
                    <a:pt x="634" y="551"/>
                  </a:lnTo>
                  <a:lnTo>
                    <a:pt x="634" y="591"/>
                  </a:lnTo>
                  <a:lnTo>
                    <a:pt x="631" y="675"/>
                  </a:lnTo>
                  <a:lnTo>
                    <a:pt x="630" y="696"/>
                  </a:lnTo>
                  <a:lnTo>
                    <a:pt x="627" y="724"/>
                  </a:lnTo>
                  <a:lnTo>
                    <a:pt x="621" y="785"/>
                  </a:lnTo>
                  <a:lnTo>
                    <a:pt x="616" y="840"/>
                  </a:lnTo>
                  <a:lnTo>
                    <a:pt x="614" y="858"/>
                  </a:lnTo>
                  <a:lnTo>
                    <a:pt x="616" y="864"/>
                  </a:lnTo>
                  <a:lnTo>
                    <a:pt x="617" y="867"/>
                  </a:lnTo>
                  <a:lnTo>
                    <a:pt x="621" y="869"/>
                  </a:lnTo>
                  <a:lnTo>
                    <a:pt x="627" y="871"/>
                  </a:lnTo>
                  <a:lnTo>
                    <a:pt x="645" y="873"/>
                  </a:lnTo>
                  <a:lnTo>
                    <a:pt x="670" y="876"/>
                  </a:lnTo>
                  <a:lnTo>
                    <a:pt x="665" y="906"/>
                  </a:lnTo>
                  <a:lnTo>
                    <a:pt x="662" y="927"/>
                  </a:lnTo>
                  <a:lnTo>
                    <a:pt x="660" y="940"/>
                  </a:lnTo>
                  <a:lnTo>
                    <a:pt x="656" y="953"/>
                  </a:lnTo>
                  <a:lnTo>
                    <a:pt x="654" y="962"/>
                  </a:lnTo>
                  <a:lnTo>
                    <a:pt x="654" y="970"/>
                  </a:lnTo>
                  <a:lnTo>
                    <a:pt x="654" y="977"/>
                  </a:lnTo>
                  <a:lnTo>
                    <a:pt x="653" y="988"/>
                  </a:lnTo>
                  <a:lnTo>
                    <a:pt x="645" y="1019"/>
                  </a:lnTo>
                  <a:lnTo>
                    <a:pt x="627" y="1084"/>
                  </a:lnTo>
                  <a:lnTo>
                    <a:pt x="606" y="1178"/>
                  </a:lnTo>
                  <a:lnTo>
                    <a:pt x="596" y="1230"/>
                  </a:lnTo>
                  <a:lnTo>
                    <a:pt x="592" y="1249"/>
                  </a:lnTo>
                  <a:lnTo>
                    <a:pt x="592" y="1259"/>
                  </a:lnTo>
                  <a:lnTo>
                    <a:pt x="591" y="1264"/>
                  </a:lnTo>
                  <a:lnTo>
                    <a:pt x="591" y="1269"/>
                  </a:lnTo>
                  <a:lnTo>
                    <a:pt x="587" y="1277"/>
                  </a:lnTo>
                  <a:lnTo>
                    <a:pt x="583" y="1281"/>
                  </a:lnTo>
                  <a:lnTo>
                    <a:pt x="581" y="1282"/>
                  </a:lnTo>
                  <a:lnTo>
                    <a:pt x="578" y="1283"/>
                  </a:lnTo>
                  <a:lnTo>
                    <a:pt x="575" y="1283"/>
                  </a:lnTo>
                  <a:lnTo>
                    <a:pt x="572" y="1282"/>
                  </a:lnTo>
                  <a:lnTo>
                    <a:pt x="568" y="1279"/>
                  </a:lnTo>
                  <a:lnTo>
                    <a:pt x="556" y="1269"/>
                  </a:lnTo>
                  <a:lnTo>
                    <a:pt x="546" y="1259"/>
                  </a:lnTo>
                  <a:lnTo>
                    <a:pt x="537" y="1251"/>
                  </a:lnTo>
                  <a:lnTo>
                    <a:pt x="502" y="1225"/>
                  </a:lnTo>
                  <a:lnTo>
                    <a:pt x="480" y="1209"/>
                  </a:lnTo>
                  <a:lnTo>
                    <a:pt x="471" y="1204"/>
                  </a:lnTo>
                  <a:lnTo>
                    <a:pt x="466" y="1202"/>
                  </a:lnTo>
                  <a:lnTo>
                    <a:pt x="460" y="1202"/>
                  </a:lnTo>
                  <a:lnTo>
                    <a:pt x="451" y="1203"/>
                  </a:lnTo>
                  <a:lnTo>
                    <a:pt x="428" y="1208"/>
                  </a:lnTo>
                  <a:lnTo>
                    <a:pt x="402" y="1215"/>
                  </a:lnTo>
                  <a:lnTo>
                    <a:pt x="392" y="1218"/>
                  </a:lnTo>
                  <a:lnTo>
                    <a:pt x="384" y="1222"/>
                  </a:lnTo>
                  <a:lnTo>
                    <a:pt x="379" y="1226"/>
                  </a:lnTo>
                  <a:lnTo>
                    <a:pt x="374" y="1234"/>
                  </a:lnTo>
                  <a:lnTo>
                    <a:pt x="369" y="1243"/>
                  </a:lnTo>
                  <a:lnTo>
                    <a:pt x="363" y="1253"/>
                  </a:lnTo>
                  <a:lnTo>
                    <a:pt x="354" y="1273"/>
                  </a:lnTo>
                  <a:lnTo>
                    <a:pt x="349" y="1290"/>
                  </a:lnTo>
                  <a:lnTo>
                    <a:pt x="347" y="1299"/>
                  </a:lnTo>
                  <a:lnTo>
                    <a:pt x="341" y="1309"/>
                  </a:lnTo>
                  <a:lnTo>
                    <a:pt x="327" y="1337"/>
                  </a:lnTo>
                  <a:lnTo>
                    <a:pt x="300" y="1385"/>
                  </a:lnTo>
                  <a:lnTo>
                    <a:pt x="296" y="1393"/>
                  </a:lnTo>
                  <a:lnTo>
                    <a:pt x="292" y="1403"/>
                  </a:lnTo>
                  <a:lnTo>
                    <a:pt x="286" y="1429"/>
                  </a:lnTo>
                  <a:lnTo>
                    <a:pt x="281" y="1455"/>
                  </a:lnTo>
                  <a:lnTo>
                    <a:pt x="279" y="1467"/>
                  </a:lnTo>
                  <a:lnTo>
                    <a:pt x="279" y="1474"/>
                  </a:lnTo>
                  <a:lnTo>
                    <a:pt x="282" y="1495"/>
                  </a:lnTo>
                  <a:lnTo>
                    <a:pt x="287" y="1521"/>
                  </a:lnTo>
                  <a:lnTo>
                    <a:pt x="294" y="1547"/>
                  </a:lnTo>
                  <a:lnTo>
                    <a:pt x="297" y="1557"/>
                  </a:lnTo>
                  <a:lnTo>
                    <a:pt x="301" y="1562"/>
                  </a:lnTo>
                  <a:lnTo>
                    <a:pt x="305" y="1566"/>
                  </a:lnTo>
                  <a:lnTo>
                    <a:pt x="312" y="1569"/>
                  </a:lnTo>
                  <a:lnTo>
                    <a:pt x="319" y="1570"/>
                  </a:lnTo>
                  <a:lnTo>
                    <a:pt x="327" y="1571"/>
                  </a:lnTo>
                  <a:lnTo>
                    <a:pt x="340" y="1570"/>
                  </a:lnTo>
                  <a:lnTo>
                    <a:pt x="345" y="1569"/>
                  </a:lnTo>
                  <a:lnTo>
                    <a:pt x="349" y="1568"/>
                  </a:lnTo>
                  <a:lnTo>
                    <a:pt x="356" y="1560"/>
                  </a:lnTo>
                  <a:lnTo>
                    <a:pt x="365" y="1547"/>
                  </a:lnTo>
                  <a:lnTo>
                    <a:pt x="372" y="1531"/>
                  </a:lnTo>
                  <a:lnTo>
                    <a:pt x="376" y="1518"/>
                  </a:lnTo>
                  <a:lnTo>
                    <a:pt x="383" y="1500"/>
                  </a:lnTo>
                  <a:lnTo>
                    <a:pt x="394" y="1471"/>
                  </a:lnTo>
                  <a:lnTo>
                    <a:pt x="413" y="1428"/>
                  </a:lnTo>
                  <a:lnTo>
                    <a:pt x="416" y="1423"/>
                  </a:lnTo>
                  <a:lnTo>
                    <a:pt x="420" y="1418"/>
                  </a:lnTo>
                  <a:lnTo>
                    <a:pt x="425" y="1415"/>
                  </a:lnTo>
                  <a:lnTo>
                    <a:pt x="429" y="1415"/>
                  </a:lnTo>
                  <a:lnTo>
                    <a:pt x="432" y="1415"/>
                  </a:lnTo>
                  <a:lnTo>
                    <a:pt x="469" y="1428"/>
                  </a:lnTo>
                  <a:lnTo>
                    <a:pt x="522" y="1446"/>
                  </a:lnTo>
                  <a:lnTo>
                    <a:pt x="578" y="1468"/>
                  </a:lnTo>
                  <a:lnTo>
                    <a:pt x="608" y="1478"/>
                  </a:lnTo>
                  <a:lnTo>
                    <a:pt x="621" y="1482"/>
                  </a:lnTo>
                  <a:lnTo>
                    <a:pt x="631" y="1484"/>
                  </a:lnTo>
                  <a:lnTo>
                    <a:pt x="640" y="1484"/>
                  </a:lnTo>
                  <a:lnTo>
                    <a:pt x="650" y="1482"/>
                  </a:lnTo>
                  <a:lnTo>
                    <a:pt x="660" y="1480"/>
                  </a:lnTo>
                  <a:lnTo>
                    <a:pt x="670" y="1476"/>
                  </a:lnTo>
                  <a:lnTo>
                    <a:pt x="691" y="1468"/>
                  </a:lnTo>
                  <a:lnTo>
                    <a:pt x="711" y="1459"/>
                  </a:lnTo>
                  <a:lnTo>
                    <a:pt x="716" y="1455"/>
                  </a:lnTo>
                  <a:lnTo>
                    <a:pt x="722" y="1453"/>
                  </a:lnTo>
                  <a:lnTo>
                    <a:pt x="731" y="1442"/>
                  </a:lnTo>
                  <a:lnTo>
                    <a:pt x="740" y="1432"/>
                  </a:lnTo>
                  <a:lnTo>
                    <a:pt x="749" y="1420"/>
                  </a:lnTo>
                  <a:lnTo>
                    <a:pt x="762" y="1399"/>
                  </a:lnTo>
                  <a:lnTo>
                    <a:pt x="766" y="1390"/>
                  </a:lnTo>
                  <a:lnTo>
                    <a:pt x="776" y="1397"/>
                  </a:lnTo>
                  <a:lnTo>
                    <a:pt x="785" y="1405"/>
                  </a:lnTo>
                  <a:lnTo>
                    <a:pt x="788" y="1407"/>
                  </a:lnTo>
                  <a:lnTo>
                    <a:pt x="790" y="1411"/>
                  </a:lnTo>
                  <a:lnTo>
                    <a:pt x="802" y="1438"/>
                  </a:lnTo>
                  <a:lnTo>
                    <a:pt x="810" y="1459"/>
                  </a:lnTo>
                  <a:lnTo>
                    <a:pt x="812" y="1469"/>
                  </a:lnTo>
                  <a:lnTo>
                    <a:pt x="815" y="1480"/>
                  </a:lnTo>
                  <a:lnTo>
                    <a:pt x="817" y="1490"/>
                  </a:lnTo>
                  <a:lnTo>
                    <a:pt x="822" y="1502"/>
                  </a:lnTo>
                  <a:lnTo>
                    <a:pt x="829" y="1513"/>
                  </a:lnTo>
                  <a:lnTo>
                    <a:pt x="837" y="1524"/>
                  </a:lnTo>
                  <a:lnTo>
                    <a:pt x="846" y="1533"/>
                  </a:lnTo>
                  <a:lnTo>
                    <a:pt x="853" y="1540"/>
                  </a:lnTo>
                  <a:lnTo>
                    <a:pt x="860" y="1546"/>
                  </a:lnTo>
                  <a:lnTo>
                    <a:pt x="866" y="1547"/>
                  </a:lnTo>
                  <a:lnTo>
                    <a:pt x="877" y="1546"/>
                  </a:lnTo>
                  <a:lnTo>
                    <a:pt x="888" y="1542"/>
                  </a:lnTo>
                  <a:lnTo>
                    <a:pt x="894" y="1539"/>
                  </a:lnTo>
                  <a:lnTo>
                    <a:pt x="897" y="1537"/>
                  </a:lnTo>
                  <a:lnTo>
                    <a:pt x="900" y="1533"/>
                  </a:lnTo>
                  <a:lnTo>
                    <a:pt x="901" y="1529"/>
                  </a:lnTo>
                  <a:lnTo>
                    <a:pt x="900" y="1516"/>
                  </a:lnTo>
                  <a:lnTo>
                    <a:pt x="896" y="1495"/>
                  </a:lnTo>
                  <a:lnTo>
                    <a:pt x="892" y="1473"/>
                  </a:lnTo>
                  <a:lnTo>
                    <a:pt x="890" y="1454"/>
                  </a:lnTo>
                  <a:lnTo>
                    <a:pt x="888" y="1436"/>
                  </a:lnTo>
                  <a:lnTo>
                    <a:pt x="887" y="1416"/>
                  </a:lnTo>
                  <a:lnTo>
                    <a:pt x="886" y="1407"/>
                  </a:lnTo>
                  <a:lnTo>
                    <a:pt x="887" y="1399"/>
                  </a:lnTo>
                  <a:lnTo>
                    <a:pt x="888" y="1393"/>
                  </a:lnTo>
                  <a:lnTo>
                    <a:pt x="890" y="1392"/>
                  </a:lnTo>
                  <a:lnTo>
                    <a:pt x="892" y="1390"/>
                  </a:lnTo>
                  <a:lnTo>
                    <a:pt x="900" y="1389"/>
                  </a:lnTo>
                  <a:lnTo>
                    <a:pt x="916" y="1390"/>
                  </a:lnTo>
                  <a:lnTo>
                    <a:pt x="962" y="1396"/>
                  </a:lnTo>
                  <a:lnTo>
                    <a:pt x="1011" y="1402"/>
                  </a:lnTo>
                  <a:lnTo>
                    <a:pt x="1049" y="1409"/>
                  </a:lnTo>
                  <a:lnTo>
                    <a:pt x="1066" y="1411"/>
                  </a:lnTo>
                  <a:lnTo>
                    <a:pt x="1086" y="1412"/>
                  </a:lnTo>
                  <a:lnTo>
                    <a:pt x="1138" y="1415"/>
                  </a:lnTo>
                  <a:lnTo>
                    <a:pt x="1186" y="1415"/>
                  </a:lnTo>
                  <a:lnTo>
                    <a:pt x="1216" y="1415"/>
                  </a:lnTo>
                  <a:lnTo>
                    <a:pt x="1223" y="1412"/>
                  </a:lnTo>
                  <a:lnTo>
                    <a:pt x="1231" y="1409"/>
                  </a:lnTo>
                  <a:lnTo>
                    <a:pt x="1240" y="1402"/>
                  </a:lnTo>
                  <a:lnTo>
                    <a:pt x="1248" y="1396"/>
                  </a:lnTo>
                  <a:lnTo>
                    <a:pt x="1254" y="1388"/>
                  </a:lnTo>
                  <a:lnTo>
                    <a:pt x="1261" y="1381"/>
                  </a:lnTo>
                  <a:lnTo>
                    <a:pt x="1266" y="1374"/>
                  </a:lnTo>
                  <a:lnTo>
                    <a:pt x="1269" y="1368"/>
                  </a:lnTo>
                  <a:lnTo>
                    <a:pt x="1270" y="1357"/>
                  </a:lnTo>
                  <a:lnTo>
                    <a:pt x="1271" y="1343"/>
                  </a:lnTo>
                  <a:lnTo>
                    <a:pt x="1270" y="1330"/>
                  </a:lnTo>
                  <a:lnTo>
                    <a:pt x="1269" y="1319"/>
                  </a:lnTo>
                  <a:close/>
                  <a:moveTo>
                    <a:pt x="953" y="1247"/>
                  </a:moveTo>
                  <a:lnTo>
                    <a:pt x="953" y="1247"/>
                  </a:lnTo>
                  <a:lnTo>
                    <a:pt x="934" y="1247"/>
                  </a:lnTo>
                  <a:lnTo>
                    <a:pt x="906" y="1243"/>
                  </a:lnTo>
                  <a:lnTo>
                    <a:pt x="879" y="1240"/>
                  </a:lnTo>
                  <a:lnTo>
                    <a:pt x="869" y="1240"/>
                  </a:lnTo>
                  <a:lnTo>
                    <a:pt x="860" y="1240"/>
                  </a:lnTo>
                  <a:lnTo>
                    <a:pt x="896" y="1163"/>
                  </a:lnTo>
                  <a:lnTo>
                    <a:pt x="900" y="1154"/>
                  </a:lnTo>
                  <a:lnTo>
                    <a:pt x="903" y="1151"/>
                  </a:lnTo>
                  <a:lnTo>
                    <a:pt x="906" y="1149"/>
                  </a:lnTo>
                  <a:lnTo>
                    <a:pt x="910" y="1147"/>
                  </a:lnTo>
                  <a:lnTo>
                    <a:pt x="914" y="1149"/>
                  </a:lnTo>
                  <a:lnTo>
                    <a:pt x="918" y="1151"/>
                  </a:lnTo>
                  <a:lnTo>
                    <a:pt x="922" y="1158"/>
                  </a:lnTo>
                  <a:lnTo>
                    <a:pt x="935" y="1176"/>
                  </a:lnTo>
                  <a:lnTo>
                    <a:pt x="954" y="1200"/>
                  </a:lnTo>
                  <a:lnTo>
                    <a:pt x="981" y="1234"/>
                  </a:lnTo>
                  <a:lnTo>
                    <a:pt x="983" y="1237"/>
                  </a:lnTo>
                  <a:lnTo>
                    <a:pt x="983" y="1239"/>
                  </a:lnTo>
                  <a:lnTo>
                    <a:pt x="980" y="1242"/>
                  </a:lnTo>
                  <a:lnTo>
                    <a:pt x="976" y="1243"/>
                  </a:lnTo>
                  <a:lnTo>
                    <a:pt x="966" y="1246"/>
                  </a:lnTo>
                  <a:lnTo>
                    <a:pt x="953" y="12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50FA43FE-3C2C-50F5-3FAC-45BB637101F3}"/>
              </a:ext>
            </a:extLst>
          </p:cNvPr>
          <p:cNvGrpSpPr>
            <a:grpSpLocks/>
          </p:cNvGrpSpPr>
          <p:nvPr/>
        </p:nvGrpSpPr>
        <p:grpSpPr bwMode="auto">
          <a:xfrm>
            <a:off x="5461000" y="1265238"/>
            <a:ext cx="1244600" cy="1422400"/>
            <a:chOff x="0" y="0"/>
            <a:chExt cx="5197475" cy="5940425"/>
          </a:xfrm>
        </p:grpSpPr>
        <p:sp>
          <p:nvSpPr>
            <p:cNvPr id="85" name="Freeform 116">
              <a:extLst>
                <a:ext uri="{FF2B5EF4-FFF2-40B4-BE49-F238E27FC236}">
                  <a16:creationId xmlns:a16="http://schemas.microsoft.com/office/drawing/2014/main" id="{0EFDE0E3-7DBD-E093-7049-15E3DFC741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099050"/>
              <a:ext cx="890588" cy="841375"/>
            </a:xfrm>
            <a:custGeom>
              <a:avLst/>
              <a:gdLst>
                <a:gd name="T0" fmla="*/ 0 w 237"/>
                <a:gd name="T1" fmla="*/ 180295 h 224"/>
                <a:gd name="T2" fmla="*/ 82671 w 237"/>
                <a:gd name="T3" fmla="*/ 116440 h 224"/>
                <a:gd name="T4" fmla="*/ 281832 w 237"/>
                <a:gd name="T5" fmla="*/ 0 h 224"/>
                <a:gd name="T6" fmla="*/ 638818 w 237"/>
                <a:gd name="T7" fmla="*/ 379370 h 224"/>
                <a:gd name="T8" fmla="*/ 638818 w 237"/>
                <a:gd name="T9" fmla="*/ 533372 h 224"/>
                <a:gd name="T10" fmla="*/ 890588 w 237"/>
                <a:gd name="T11" fmla="*/ 683617 h 224"/>
                <a:gd name="T12" fmla="*/ 890588 w 237"/>
                <a:gd name="T13" fmla="*/ 758740 h 224"/>
                <a:gd name="T14" fmla="*/ 443415 w 237"/>
                <a:gd name="T15" fmla="*/ 758740 h 224"/>
                <a:gd name="T16" fmla="*/ 323167 w 237"/>
                <a:gd name="T17" fmla="*/ 533372 h 224"/>
                <a:gd name="T18" fmla="*/ 248012 w 237"/>
                <a:gd name="T19" fmla="*/ 443224 h 224"/>
                <a:gd name="T20" fmla="*/ 191646 w 237"/>
                <a:gd name="T21" fmla="*/ 484542 h 224"/>
                <a:gd name="T22" fmla="*/ 0 w 237"/>
                <a:gd name="T23" fmla="*/ 180295 h 2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7" h="224">
                  <a:moveTo>
                    <a:pt x="0" y="48"/>
                  </a:moveTo>
                  <a:cubicBezTo>
                    <a:pt x="0" y="48"/>
                    <a:pt x="11" y="33"/>
                    <a:pt x="22" y="31"/>
                  </a:cubicBezTo>
                  <a:cubicBezTo>
                    <a:pt x="22" y="31"/>
                    <a:pt x="55" y="4"/>
                    <a:pt x="75" y="0"/>
                  </a:cubicBezTo>
                  <a:cubicBezTo>
                    <a:pt x="75" y="0"/>
                    <a:pt x="155" y="76"/>
                    <a:pt x="170" y="101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70" y="142"/>
                    <a:pt x="237" y="162"/>
                    <a:pt x="237" y="182"/>
                  </a:cubicBezTo>
                  <a:cubicBezTo>
                    <a:pt x="237" y="202"/>
                    <a:pt x="237" y="202"/>
                    <a:pt x="237" y="202"/>
                  </a:cubicBezTo>
                  <a:cubicBezTo>
                    <a:pt x="237" y="202"/>
                    <a:pt x="165" y="224"/>
                    <a:pt x="118" y="202"/>
                  </a:cubicBezTo>
                  <a:cubicBezTo>
                    <a:pt x="118" y="202"/>
                    <a:pt x="99" y="195"/>
                    <a:pt x="86" y="142"/>
                  </a:cubicBezTo>
                  <a:cubicBezTo>
                    <a:pt x="86" y="142"/>
                    <a:pt x="84" y="127"/>
                    <a:pt x="66" y="118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51" y="129"/>
                    <a:pt x="7" y="92"/>
                    <a:pt x="0" y="4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117">
              <a:extLst>
                <a:ext uri="{FF2B5EF4-FFF2-40B4-BE49-F238E27FC236}">
                  <a16:creationId xmlns:a16="http://schemas.microsoft.com/office/drawing/2014/main" id="{580AD7B1-E3F2-AC4D-D4D0-63D3659FE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988" y="2097087"/>
              <a:ext cx="1804988" cy="3422650"/>
            </a:xfrm>
            <a:custGeom>
              <a:avLst/>
              <a:gdLst>
                <a:gd name="T0" fmla="*/ 0 w 480"/>
                <a:gd name="T1" fmla="*/ 3001863 h 911"/>
                <a:gd name="T2" fmla="*/ 97770 w 480"/>
                <a:gd name="T3" fmla="*/ 2934237 h 911"/>
                <a:gd name="T4" fmla="*/ 97770 w 480"/>
                <a:gd name="T5" fmla="*/ 2859096 h 911"/>
                <a:gd name="T6" fmla="*/ 154176 w 480"/>
                <a:gd name="T7" fmla="*/ 2859096 h 911"/>
                <a:gd name="T8" fmla="*/ 248186 w 480"/>
                <a:gd name="T9" fmla="*/ 2644946 h 911"/>
                <a:gd name="T10" fmla="*/ 789682 w 480"/>
                <a:gd name="T11" fmla="*/ 1979952 h 911"/>
                <a:gd name="T12" fmla="*/ 988983 w 480"/>
                <a:gd name="T13" fmla="*/ 1630549 h 911"/>
                <a:gd name="T14" fmla="*/ 891213 w 480"/>
                <a:gd name="T15" fmla="*/ 766433 h 911"/>
                <a:gd name="T16" fmla="*/ 774641 w 480"/>
                <a:gd name="T17" fmla="*/ 116468 h 911"/>
                <a:gd name="T18" fmla="*/ 1804988 w 480"/>
                <a:gd name="T19" fmla="*/ 912957 h 911"/>
                <a:gd name="T20" fmla="*/ 1601927 w 480"/>
                <a:gd name="T21" fmla="*/ 1555408 h 911"/>
                <a:gd name="T22" fmla="*/ 1349981 w 480"/>
                <a:gd name="T23" fmla="*/ 2133990 h 911"/>
                <a:gd name="T24" fmla="*/ 511413 w 480"/>
                <a:gd name="T25" fmla="*/ 3415136 h 911"/>
                <a:gd name="T26" fmla="*/ 0 w 480"/>
                <a:gd name="T27" fmla="*/ 3001863 h 91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80" h="911">
                  <a:moveTo>
                    <a:pt x="0" y="799"/>
                  </a:moveTo>
                  <a:cubicBezTo>
                    <a:pt x="0" y="799"/>
                    <a:pt x="17" y="781"/>
                    <a:pt x="26" y="781"/>
                  </a:cubicBezTo>
                  <a:cubicBezTo>
                    <a:pt x="26" y="761"/>
                    <a:pt x="26" y="761"/>
                    <a:pt x="26" y="761"/>
                  </a:cubicBezTo>
                  <a:cubicBezTo>
                    <a:pt x="26" y="761"/>
                    <a:pt x="35" y="770"/>
                    <a:pt x="41" y="761"/>
                  </a:cubicBezTo>
                  <a:cubicBezTo>
                    <a:pt x="46" y="751"/>
                    <a:pt x="57" y="706"/>
                    <a:pt x="66" y="704"/>
                  </a:cubicBezTo>
                  <a:cubicBezTo>
                    <a:pt x="76" y="702"/>
                    <a:pt x="166" y="551"/>
                    <a:pt x="210" y="527"/>
                  </a:cubicBezTo>
                  <a:cubicBezTo>
                    <a:pt x="254" y="504"/>
                    <a:pt x="263" y="443"/>
                    <a:pt x="263" y="434"/>
                  </a:cubicBezTo>
                  <a:cubicBezTo>
                    <a:pt x="263" y="424"/>
                    <a:pt x="248" y="228"/>
                    <a:pt x="237" y="204"/>
                  </a:cubicBezTo>
                  <a:cubicBezTo>
                    <a:pt x="226" y="180"/>
                    <a:pt x="156" y="63"/>
                    <a:pt x="206" y="31"/>
                  </a:cubicBezTo>
                  <a:cubicBezTo>
                    <a:pt x="256" y="0"/>
                    <a:pt x="480" y="243"/>
                    <a:pt x="480" y="243"/>
                  </a:cubicBezTo>
                  <a:cubicBezTo>
                    <a:pt x="480" y="243"/>
                    <a:pt x="438" y="394"/>
                    <a:pt x="426" y="414"/>
                  </a:cubicBezTo>
                  <a:cubicBezTo>
                    <a:pt x="415" y="434"/>
                    <a:pt x="370" y="557"/>
                    <a:pt x="359" y="568"/>
                  </a:cubicBezTo>
                  <a:cubicBezTo>
                    <a:pt x="348" y="579"/>
                    <a:pt x="186" y="851"/>
                    <a:pt x="136" y="909"/>
                  </a:cubicBezTo>
                  <a:cubicBezTo>
                    <a:pt x="136" y="909"/>
                    <a:pt x="48" y="911"/>
                    <a:pt x="0" y="79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118">
              <a:extLst>
                <a:ext uri="{FF2B5EF4-FFF2-40B4-BE49-F238E27FC236}">
                  <a16:creationId xmlns:a16="http://schemas.microsoft.com/office/drawing/2014/main" id="{26E38024-95B5-1E84-539C-754D9A26E3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988" y="3260725"/>
              <a:ext cx="1492250" cy="2133600"/>
            </a:xfrm>
            <a:custGeom>
              <a:avLst/>
              <a:gdLst>
                <a:gd name="T0" fmla="*/ 1086298 w 397"/>
                <a:gd name="T1" fmla="*/ 386903 h 568"/>
                <a:gd name="T2" fmla="*/ 1371968 w 397"/>
                <a:gd name="T3" fmla="*/ 3756 h 568"/>
                <a:gd name="T4" fmla="*/ 973533 w 397"/>
                <a:gd name="T5" fmla="*/ 277969 h 568"/>
                <a:gd name="T6" fmla="*/ 988569 w 397"/>
                <a:gd name="T7" fmla="*/ 465786 h 568"/>
                <a:gd name="T8" fmla="*/ 789351 w 397"/>
                <a:gd name="T9" fmla="*/ 815125 h 568"/>
                <a:gd name="T10" fmla="*/ 248082 w 397"/>
                <a:gd name="T11" fmla="*/ 1479997 h 568"/>
                <a:gd name="T12" fmla="*/ 154111 w 397"/>
                <a:gd name="T13" fmla="*/ 1694108 h 568"/>
                <a:gd name="T14" fmla="*/ 97729 w 397"/>
                <a:gd name="T15" fmla="*/ 1694108 h 568"/>
                <a:gd name="T16" fmla="*/ 97729 w 397"/>
                <a:gd name="T17" fmla="*/ 1769235 h 568"/>
                <a:gd name="T18" fmla="*/ 0 w 397"/>
                <a:gd name="T19" fmla="*/ 1836849 h 568"/>
                <a:gd name="T20" fmla="*/ 214253 w 397"/>
                <a:gd name="T21" fmla="*/ 2133600 h 568"/>
                <a:gd name="T22" fmla="*/ 353329 w 397"/>
                <a:gd name="T23" fmla="*/ 2039692 h 568"/>
                <a:gd name="T24" fmla="*/ 319499 w 397"/>
                <a:gd name="T25" fmla="*/ 2032179 h 568"/>
                <a:gd name="T26" fmla="*/ 195458 w 397"/>
                <a:gd name="T27" fmla="*/ 1788017 h 568"/>
                <a:gd name="T28" fmla="*/ 458576 w 397"/>
                <a:gd name="T29" fmla="*/ 1900707 h 568"/>
                <a:gd name="T30" fmla="*/ 353329 w 397"/>
                <a:gd name="T31" fmla="*/ 1596444 h 568"/>
                <a:gd name="T32" fmla="*/ 608928 w 397"/>
                <a:gd name="T33" fmla="*/ 1731672 h 568"/>
                <a:gd name="T34" fmla="*/ 507440 w 397"/>
                <a:gd name="T35" fmla="*/ 1341013 h 568"/>
                <a:gd name="T36" fmla="*/ 943463 w 397"/>
                <a:gd name="T37" fmla="*/ 991673 h 568"/>
                <a:gd name="T38" fmla="*/ 1462179 w 397"/>
                <a:gd name="T39" fmla="*/ 82639 h 568"/>
                <a:gd name="T40" fmla="*/ 1086298 w 397"/>
                <a:gd name="T41" fmla="*/ 386903 h 5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97" h="568">
                  <a:moveTo>
                    <a:pt x="289" y="103"/>
                  </a:moveTo>
                  <a:cubicBezTo>
                    <a:pt x="289" y="103"/>
                    <a:pt x="350" y="28"/>
                    <a:pt x="365" y="1"/>
                  </a:cubicBezTo>
                  <a:cubicBezTo>
                    <a:pt x="365" y="1"/>
                    <a:pt x="300" y="51"/>
                    <a:pt x="259" y="74"/>
                  </a:cubicBezTo>
                  <a:cubicBezTo>
                    <a:pt x="262" y="101"/>
                    <a:pt x="263" y="121"/>
                    <a:pt x="263" y="124"/>
                  </a:cubicBezTo>
                  <a:cubicBezTo>
                    <a:pt x="263" y="133"/>
                    <a:pt x="254" y="194"/>
                    <a:pt x="210" y="217"/>
                  </a:cubicBezTo>
                  <a:cubicBezTo>
                    <a:pt x="166" y="241"/>
                    <a:pt x="76" y="392"/>
                    <a:pt x="66" y="394"/>
                  </a:cubicBezTo>
                  <a:cubicBezTo>
                    <a:pt x="57" y="396"/>
                    <a:pt x="46" y="441"/>
                    <a:pt x="41" y="451"/>
                  </a:cubicBezTo>
                  <a:cubicBezTo>
                    <a:pt x="35" y="460"/>
                    <a:pt x="26" y="451"/>
                    <a:pt x="26" y="451"/>
                  </a:cubicBezTo>
                  <a:cubicBezTo>
                    <a:pt x="26" y="471"/>
                    <a:pt x="26" y="471"/>
                    <a:pt x="26" y="471"/>
                  </a:cubicBezTo>
                  <a:cubicBezTo>
                    <a:pt x="17" y="471"/>
                    <a:pt x="0" y="489"/>
                    <a:pt x="0" y="489"/>
                  </a:cubicBezTo>
                  <a:cubicBezTo>
                    <a:pt x="16" y="527"/>
                    <a:pt x="37" y="551"/>
                    <a:pt x="57" y="568"/>
                  </a:cubicBezTo>
                  <a:cubicBezTo>
                    <a:pt x="73" y="555"/>
                    <a:pt x="90" y="542"/>
                    <a:pt x="94" y="543"/>
                  </a:cubicBezTo>
                  <a:cubicBezTo>
                    <a:pt x="104" y="545"/>
                    <a:pt x="85" y="541"/>
                    <a:pt x="85" y="541"/>
                  </a:cubicBezTo>
                  <a:cubicBezTo>
                    <a:pt x="52" y="476"/>
                    <a:pt x="52" y="476"/>
                    <a:pt x="52" y="476"/>
                  </a:cubicBezTo>
                  <a:cubicBezTo>
                    <a:pt x="52" y="476"/>
                    <a:pt x="102" y="515"/>
                    <a:pt x="122" y="506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4" y="425"/>
                    <a:pt x="142" y="478"/>
                    <a:pt x="162" y="461"/>
                  </a:cubicBezTo>
                  <a:cubicBezTo>
                    <a:pt x="182" y="445"/>
                    <a:pt x="135" y="357"/>
                    <a:pt x="135" y="357"/>
                  </a:cubicBezTo>
                  <a:cubicBezTo>
                    <a:pt x="135" y="357"/>
                    <a:pt x="219" y="304"/>
                    <a:pt x="251" y="264"/>
                  </a:cubicBezTo>
                  <a:cubicBezTo>
                    <a:pt x="284" y="224"/>
                    <a:pt x="381" y="44"/>
                    <a:pt x="389" y="22"/>
                  </a:cubicBezTo>
                  <a:cubicBezTo>
                    <a:pt x="397" y="0"/>
                    <a:pt x="289" y="103"/>
                    <a:pt x="289" y="10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119">
              <a:extLst>
                <a:ext uri="{FF2B5EF4-FFF2-40B4-BE49-F238E27FC236}">
                  <a16:creationId xmlns:a16="http://schemas.microsoft.com/office/drawing/2014/main" id="{875B1A16-6DAF-C7FA-1FC2-7F79D9583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7913" y="2667000"/>
              <a:ext cx="184150" cy="604838"/>
            </a:xfrm>
            <a:custGeom>
              <a:avLst/>
              <a:gdLst>
                <a:gd name="T0" fmla="*/ 93954 w 49"/>
                <a:gd name="T1" fmla="*/ 195351 h 161"/>
                <a:gd name="T2" fmla="*/ 154085 w 49"/>
                <a:gd name="T3" fmla="*/ 604838 h 161"/>
                <a:gd name="T4" fmla="*/ 184150 w 49"/>
                <a:gd name="T5" fmla="*/ 405730 h 161"/>
                <a:gd name="T6" fmla="*/ 142810 w 49"/>
                <a:gd name="T7" fmla="*/ 56351 h 161"/>
                <a:gd name="T8" fmla="*/ 0 w 49"/>
                <a:gd name="T9" fmla="*/ 0 h 161"/>
                <a:gd name="T10" fmla="*/ 93954 w 49"/>
                <a:gd name="T11" fmla="*/ 195351 h 1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" h="161">
                  <a:moveTo>
                    <a:pt x="25" y="52"/>
                  </a:moveTo>
                  <a:cubicBezTo>
                    <a:pt x="30" y="63"/>
                    <a:pt x="36" y="112"/>
                    <a:pt x="41" y="161"/>
                  </a:cubicBezTo>
                  <a:cubicBezTo>
                    <a:pt x="46" y="140"/>
                    <a:pt x="49" y="120"/>
                    <a:pt x="49" y="108"/>
                  </a:cubicBezTo>
                  <a:cubicBezTo>
                    <a:pt x="49" y="70"/>
                    <a:pt x="38" y="15"/>
                    <a:pt x="38" y="15"/>
                  </a:cubicBezTo>
                  <a:cubicBezTo>
                    <a:pt x="38" y="15"/>
                    <a:pt x="21" y="5"/>
                    <a:pt x="0" y="0"/>
                  </a:cubicBezTo>
                  <a:cubicBezTo>
                    <a:pt x="10" y="24"/>
                    <a:pt x="21" y="44"/>
                    <a:pt x="25" y="5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120">
              <a:extLst>
                <a:ext uri="{FF2B5EF4-FFF2-40B4-BE49-F238E27FC236}">
                  <a16:creationId xmlns:a16="http://schemas.microsoft.com/office/drawing/2014/main" id="{707A4B4B-5982-5E27-4706-4831B7B46F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5125" y="596900"/>
              <a:ext cx="1022350" cy="1473200"/>
            </a:xfrm>
            <a:custGeom>
              <a:avLst/>
              <a:gdLst>
                <a:gd name="T0" fmla="*/ 0 w 272"/>
                <a:gd name="T1" fmla="*/ 1341664 h 392"/>
                <a:gd name="T2" fmla="*/ 255588 w 272"/>
                <a:gd name="T3" fmla="*/ 1439377 h 392"/>
                <a:gd name="T4" fmla="*/ 898315 w 272"/>
                <a:gd name="T5" fmla="*/ 785456 h 392"/>
                <a:gd name="T6" fmla="*/ 969729 w 272"/>
                <a:gd name="T7" fmla="*/ 387091 h 392"/>
                <a:gd name="T8" fmla="*/ 1003557 w 272"/>
                <a:gd name="T9" fmla="*/ 112745 h 392"/>
                <a:gd name="T10" fmla="*/ 981005 w 272"/>
                <a:gd name="T11" fmla="*/ 97712 h 392"/>
                <a:gd name="T12" fmla="*/ 905832 w 272"/>
                <a:gd name="T13" fmla="*/ 326960 h 392"/>
                <a:gd name="T14" fmla="*/ 879522 w 272"/>
                <a:gd name="T15" fmla="*/ 326960 h 392"/>
                <a:gd name="T16" fmla="*/ 879522 w 272"/>
                <a:gd name="T17" fmla="*/ 161601 h 392"/>
                <a:gd name="T18" fmla="*/ 890798 w 272"/>
                <a:gd name="T19" fmla="*/ 48856 h 392"/>
                <a:gd name="T20" fmla="*/ 838177 w 272"/>
                <a:gd name="T21" fmla="*/ 48856 h 392"/>
                <a:gd name="T22" fmla="*/ 800590 w 272"/>
                <a:gd name="T23" fmla="*/ 180392 h 392"/>
                <a:gd name="T24" fmla="*/ 800590 w 272"/>
                <a:gd name="T25" fmla="*/ 326960 h 392"/>
                <a:gd name="T26" fmla="*/ 759245 w 272"/>
                <a:gd name="T27" fmla="*/ 214215 h 392"/>
                <a:gd name="T28" fmla="*/ 796832 w 272"/>
                <a:gd name="T29" fmla="*/ 15033 h 392"/>
                <a:gd name="T30" fmla="*/ 699107 w 272"/>
                <a:gd name="T31" fmla="*/ 214215 h 392"/>
                <a:gd name="T32" fmla="*/ 706624 w 272"/>
                <a:gd name="T33" fmla="*/ 326960 h 392"/>
                <a:gd name="T34" fmla="*/ 665279 w 272"/>
                <a:gd name="T35" fmla="*/ 255555 h 392"/>
                <a:gd name="T36" fmla="*/ 650245 w 272"/>
                <a:gd name="T37" fmla="*/ 71405 h 392"/>
                <a:gd name="T38" fmla="*/ 582589 w 272"/>
                <a:gd name="T39" fmla="*/ 300653 h 392"/>
                <a:gd name="T40" fmla="*/ 616417 w 272"/>
                <a:gd name="T41" fmla="*/ 409640 h 392"/>
                <a:gd name="T42" fmla="*/ 623934 w 272"/>
                <a:gd name="T43" fmla="*/ 435947 h 392"/>
                <a:gd name="T44" fmla="*/ 593865 w 272"/>
                <a:gd name="T45" fmla="*/ 552450 h 392"/>
                <a:gd name="T46" fmla="*/ 428485 w 272"/>
                <a:gd name="T47" fmla="*/ 435947 h 392"/>
                <a:gd name="T48" fmla="*/ 503658 w 272"/>
                <a:gd name="T49" fmla="*/ 567483 h 392"/>
                <a:gd name="T50" fmla="*/ 672797 w 272"/>
                <a:gd name="T51" fmla="*/ 699018 h 392"/>
                <a:gd name="T52" fmla="*/ 642727 w 272"/>
                <a:gd name="T53" fmla="*/ 729084 h 392"/>
                <a:gd name="T54" fmla="*/ 417209 w 272"/>
                <a:gd name="T55" fmla="*/ 928266 h 392"/>
                <a:gd name="T56" fmla="*/ 120276 w 272"/>
                <a:gd name="T57" fmla="*/ 1029737 h 392"/>
                <a:gd name="T58" fmla="*/ 0 w 272"/>
                <a:gd name="T59" fmla="*/ 1341664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72" h="392">
                  <a:moveTo>
                    <a:pt x="0" y="357"/>
                  </a:moveTo>
                  <a:cubicBezTo>
                    <a:pt x="0" y="357"/>
                    <a:pt x="23" y="392"/>
                    <a:pt x="68" y="383"/>
                  </a:cubicBezTo>
                  <a:cubicBezTo>
                    <a:pt x="68" y="383"/>
                    <a:pt x="234" y="253"/>
                    <a:pt x="239" y="209"/>
                  </a:cubicBezTo>
                  <a:cubicBezTo>
                    <a:pt x="239" y="209"/>
                    <a:pt x="263" y="138"/>
                    <a:pt x="258" y="103"/>
                  </a:cubicBezTo>
                  <a:cubicBezTo>
                    <a:pt x="258" y="103"/>
                    <a:pt x="272" y="34"/>
                    <a:pt x="267" y="30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6"/>
                    <a:pt x="245" y="73"/>
                    <a:pt x="241" y="87"/>
                  </a:cubicBezTo>
                  <a:cubicBezTo>
                    <a:pt x="234" y="87"/>
                    <a:pt x="234" y="87"/>
                    <a:pt x="234" y="87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34" y="43"/>
                    <a:pt x="243" y="17"/>
                    <a:pt x="237" y="13"/>
                  </a:cubicBezTo>
                  <a:cubicBezTo>
                    <a:pt x="232" y="10"/>
                    <a:pt x="223" y="13"/>
                    <a:pt x="223" y="13"/>
                  </a:cubicBezTo>
                  <a:cubicBezTo>
                    <a:pt x="213" y="48"/>
                    <a:pt x="213" y="48"/>
                    <a:pt x="213" y="48"/>
                  </a:cubicBezTo>
                  <a:cubicBezTo>
                    <a:pt x="213" y="48"/>
                    <a:pt x="217" y="89"/>
                    <a:pt x="213" y="87"/>
                  </a:cubicBezTo>
                  <a:cubicBezTo>
                    <a:pt x="210" y="85"/>
                    <a:pt x="202" y="57"/>
                    <a:pt x="202" y="57"/>
                  </a:cubicBezTo>
                  <a:cubicBezTo>
                    <a:pt x="202" y="57"/>
                    <a:pt x="217" y="8"/>
                    <a:pt x="212" y="4"/>
                  </a:cubicBezTo>
                  <a:cubicBezTo>
                    <a:pt x="206" y="0"/>
                    <a:pt x="193" y="6"/>
                    <a:pt x="186" y="57"/>
                  </a:cubicBezTo>
                  <a:cubicBezTo>
                    <a:pt x="188" y="87"/>
                    <a:pt x="188" y="87"/>
                    <a:pt x="188" y="87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7" y="68"/>
                    <a:pt x="182" y="19"/>
                    <a:pt x="173" y="19"/>
                  </a:cubicBezTo>
                  <a:cubicBezTo>
                    <a:pt x="164" y="19"/>
                    <a:pt x="155" y="48"/>
                    <a:pt x="155" y="80"/>
                  </a:cubicBezTo>
                  <a:cubicBezTo>
                    <a:pt x="155" y="80"/>
                    <a:pt x="162" y="101"/>
                    <a:pt x="164" y="109"/>
                  </a:cubicBezTo>
                  <a:cubicBezTo>
                    <a:pt x="166" y="116"/>
                    <a:pt x="166" y="116"/>
                    <a:pt x="166" y="116"/>
                  </a:cubicBezTo>
                  <a:cubicBezTo>
                    <a:pt x="166" y="116"/>
                    <a:pt x="167" y="142"/>
                    <a:pt x="158" y="147"/>
                  </a:cubicBezTo>
                  <a:cubicBezTo>
                    <a:pt x="158" y="147"/>
                    <a:pt x="125" y="109"/>
                    <a:pt x="114" y="116"/>
                  </a:cubicBezTo>
                  <a:cubicBezTo>
                    <a:pt x="114" y="116"/>
                    <a:pt x="108" y="127"/>
                    <a:pt x="134" y="151"/>
                  </a:cubicBezTo>
                  <a:cubicBezTo>
                    <a:pt x="134" y="151"/>
                    <a:pt x="153" y="186"/>
                    <a:pt x="179" y="186"/>
                  </a:cubicBezTo>
                  <a:cubicBezTo>
                    <a:pt x="171" y="194"/>
                    <a:pt x="171" y="194"/>
                    <a:pt x="171" y="194"/>
                  </a:cubicBezTo>
                  <a:cubicBezTo>
                    <a:pt x="171" y="194"/>
                    <a:pt x="133" y="236"/>
                    <a:pt x="111" y="247"/>
                  </a:cubicBezTo>
                  <a:cubicBezTo>
                    <a:pt x="89" y="258"/>
                    <a:pt x="41" y="267"/>
                    <a:pt x="32" y="274"/>
                  </a:cubicBezTo>
                  <a:cubicBezTo>
                    <a:pt x="22" y="282"/>
                    <a:pt x="0" y="357"/>
                    <a:pt x="0" y="357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121">
              <a:extLst>
                <a:ext uri="{FF2B5EF4-FFF2-40B4-BE49-F238E27FC236}">
                  <a16:creationId xmlns:a16="http://schemas.microsoft.com/office/drawing/2014/main" id="{3871781C-6FBA-D253-2FB2-FB0619E3E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263" y="274637"/>
              <a:ext cx="1270000" cy="1525588"/>
            </a:xfrm>
            <a:custGeom>
              <a:avLst/>
              <a:gdLst>
                <a:gd name="T0" fmla="*/ 676331 w 338"/>
                <a:gd name="T1" fmla="*/ 939401 h 406"/>
                <a:gd name="T2" fmla="*/ 980680 w 338"/>
                <a:gd name="T3" fmla="*/ 601217 h 406"/>
                <a:gd name="T4" fmla="*/ 1270000 w 338"/>
                <a:gd name="T5" fmla="*/ 334427 h 406"/>
                <a:gd name="T6" fmla="*/ 1108432 w 338"/>
                <a:gd name="T7" fmla="*/ 0 h 406"/>
                <a:gd name="T8" fmla="*/ 796568 w 338"/>
                <a:gd name="T9" fmla="*/ 281820 h 406"/>
                <a:gd name="T10" fmla="*/ 387012 w 338"/>
                <a:gd name="T11" fmla="*/ 834189 h 406"/>
                <a:gd name="T12" fmla="*/ 236716 w 338"/>
                <a:gd name="T13" fmla="*/ 988250 h 406"/>
                <a:gd name="T14" fmla="*/ 71391 w 338"/>
                <a:gd name="T15" fmla="*/ 1108494 h 406"/>
                <a:gd name="T16" fmla="*/ 71391 w 338"/>
                <a:gd name="T17" fmla="*/ 1153585 h 406"/>
                <a:gd name="T18" fmla="*/ 15030 w 338"/>
                <a:gd name="T19" fmla="*/ 1292616 h 406"/>
                <a:gd name="T20" fmla="*/ 120237 w 338"/>
                <a:gd name="T21" fmla="*/ 1236252 h 406"/>
                <a:gd name="T22" fmla="*/ 236716 w 338"/>
                <a:gd name="T23" fmla="*/ 1179888 h 406"/>
                <a:gd name="T24" fmla="*/ 78905 w 338"/>
                <a:gd name="T25" fmla="*/ 1435405 h 406"/>
                <a:gd name="T26" fmla="*/ 176598 w 338"/>
                <a:gd name="T27" fmla="*/ 1352738 h 406"/>
                <a:gd name="T28" fmla="*/ 315621 w 338"/>
                <a:gd name="T29" fmla="*/ 1228737 h 406"/>
                <a:gd name="T30" fmla="*/ 326893 w 338"/>
                <a:gd name="T31" fmla="*/ 1236252 h 406"/>
                <a:gd name="T32" fmla="*/ 285562 w 338"/>
                <a:gd name="T33" fmla="*/ 1401587 h 406"/>
                <a:gd name="T34" fmla="*/ 311864 w 338"/>
                <a:gd name="T35" fmla="*/ 1510558 h 406"/>
                <a:gd name="T36" fmla="*/ 417071 w 338"/>
                <a:gd name="T37" fmla="*/ 1285101 h 406"/>
                <a:gd name="T38" fmla="*/ 642515 w 338"/>
                <a:gd name="T39" fmla="*/ 1168615 h 406"/>
                <a:gd name="T40" fmla="*/ 713905 w 338"/>
                <a:gd name="T41" fmla="*/ 1409102 h 406"/>
                <a:gd name="T42" fmla="*/ 713905 w 338"/>
                <a:gd name="T43" fmla="*/ 1326435 h 406"/>
                <a:gd name="T44" fmla="*/ 706391 w 338"/>
                <a:gd name="T45" fmla="*/ 1052130 h 406"/>
                <a:gd name="T46" fmla="*/ 676331 w 338"/>
                <a:gd name="T47" fmla="*/ 939401 h 40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38" h="406">
                  <a:moveTo>
                    <a:pt x="180" y="250"/>
                  </a:moveTo>
                  <a:cubicBezTo>
                    <a:pt x="180" y="226"/>
                    <a:pt x="261" y="160"/>
                    <a:pt x="261" y="160"/>
                  </a:cubicBezTo>
                  <a:cubicBezTo>
                    <a:pt x="261" y="160"/>
                    <a:pt x="338" y="116"/>
                    <a:pt x="338" y="89"/>
                  </a:cubicBezTo>
                  <a:cubicBezTo>
                    <a:pt x="338" y="63"/>
                    <a:pt x="295" y="0"/>
                    <a:pt x="295" y="0"/>
                  </a:cubicBezTo>
                  <a:cubicBezTo>
                    <a:pt x="295" y="0"/>
                    <a:pt x="230" y="55"/>
                    <a:pt x="212" y="75"/>
                  </a:cubicBezTo>
                  <a:cubicBezTo>
                    <a:pt x="193" y="96"/>
                    <a:pt x="122" y="211"/>
                    <a:pt x="103" y="222"/>
                  </a:cubicBezTo>
                  <a:cubicBezTo>
                    <a:pt x="103" y="222"/>
                    <a:pt x="70" y="244"/>
                    <a:pt x="63" y="263"/>
                  </a:cubicBezTo>
                  <a:cubicBezTo>
                    <a:pt x="63" y="263"/>
                    <a:pt x="24" y="282"/>
                    <a:pt x="19" y="295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19" y="307"/>
                    <a:pt x="0" y="335"/>
                    <a:pt x="4" y="344"/>
                  </a:cubicBezTo>
                  <a:cubicBezTo>
                    <a:pt x="8" y="353"/>
                    <a:pt x="22" y="338"/>
                    <a:pt x="32" y="329"/>
                  </a:cubicBezTo>
                  <a:cubicBezTo>
                    <a:pt x="32" y="329"/>
                    <a:pt x="55" y="309"/>
                    <a:pt x="63" y="314"/>
                  </a:cubicBezTo>
                  <a:cubicBezTo>
                    <a:pt x="63" y="314"/>
                    <a:pt x="10" y="366"/>
                    <a:pt x="21" y="382"/>
                  </a:cubicBezTo>
                  <a:cubicBezTo>
                    <a:pt x="21" y="382"/>
                    <a:pt x="29" y="386"/>
                    <a:pt x="47" y="360"/>
                  </a:cubicBezTo>
                  <a:cubicBezTo>
                    <a:pt x="62" y="338"/>
                    <a:pt x="84" y="327"/>
                    <a:pt x="84" y="327"/>
                  </a:cubicBezTo>
                  <a:cubicBezTo>
                    <a:pt x="87" y="329"/>
                    <a:pt x="87" y="329"/>
                    <a:pt x="87" y="329"/>
                  </a:cubicBezTo>
                  <a:cubicBezTo>
                    <a:pt x="87" y="329"/>
                    <a:pt x="83" y="360"/>
                    <a:pt x="76" y="373"/>
                  </a:cubicBezTo>
                  <a:cubicBezTo>
                    <a:pt x="68" y="386"/>
                    <a:pt x="72" y="406"/>
                    <a:pt x="83" y="402"/>
                  </a:cubicBezTo>
                  <a:cubicBezTo>
                    <a:pt x="94" y="399"/>
                    <a:pt x="101" y="349"/>
                    <a:pt x="111" y="342"/>
                  </a:cubicBezTo>
                  <a:cubicBezTo>
                    <a:pt x="120" y="335"/>
                    <a:pt x="147" y="298"/>
                    <a:pt x="171" y="311"/>
                  </a:cubicBezTo>
                  <a:cubicBezTo>
                    <a:pt x="171" y="311"/>
                    <a:pt x="168" y="366"/>
                    <a:pt x="190" y="375"/>
                  </a:cubicBezTo>
                  <a:cubicBezTo>
                    <a:pt x="190" y="375"/>
                    <a:pt x="197" y="379"/>
                    <a:pt x="190" y="353"/>
                  </a:cubicBezTo>
                  <a:cubicBezTo>
                    <a:pt x="182" y="327"/>
                    <a:pt x="193" y="293"/>
                    <a:pt x="188" y="280"/>
                  </a:cubicBezTo>
                  <a:cubicBezTo>
                    <a:pt x="182" y="267"/>
                    <a:pt x="180" y="250"/>
                    <a:pt x="180" y="250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122">
              <a:extLst>
                <a:ext uri="{FF2B5EF4-FFF2-40B4-BE49-F238E27FC236}">
                  <a16:creationId xmlns:a16="http://schemas.microsoft.com/office/drawing/2014/main" id="{8671182B-7EC1-815F-C3B9-CDDF633B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000" y="447675"/>
              <a:ext cx="957263" cy="1336675"/>
            </a:xfrm>
            <a:custGeom>
              <a:avLst/>
              <a:gdLst>
                <a:gd name="T0" fmla="*/ 668207 w 255"/>
                <a:gd name="T1" fmla="*/ 428036 h 356"/>
                <a:gd name="T2" fmla="*/ 957263 w 255"/>
                <a:gd name="T3" fmla="*/ 161452 h 356"/>
                <a:gd name="T4" fmla="*/ 900953 w 255"/>
                <a:gd name="T5" fmla="*/ 0 h 356"/>
                <a:gd name="T6" fmla="*/ 717009 w 255"/>
                <a:gd name="T7" fmla="*/ 270339 h 356"/>
                <a:gd name="T8" fmla="*/ 255270 w 255"/>
                <a:gd name="T9" fmla="*/ 702130 h 356"/>
                <a:gd name="T10" fmla="*/ 334104 w 255"/>
                <a:gd name="T11" fmla="*/ 878601 h 356"/>
                <a:gd name="T12" fmla="*/ 93849 w 255"/>
                <a:gd name="T13" fmla="*/ 1051317 h 356"/>
                <a:gd name="T14" fmla="*/ 0 w 255"/>
                <a:gd name="T15" fmla="*/ 1336675 h 356"/>
                <a:gd name="T16" fmla="*/ 105111 w 255"/>
                <a:gd name="T17" fmla="*/ 1111393 h 356"/>
                <a:gd name="T18" fmla="*/ 330350 w 255"/>
                <a:gd name="T19" fmla="*/ 994997 h 356"/>
                <a:gd name="T20" fmla="*/ 401675 w 255"/>
                <a:gd name="T21" fmla="*/ 1235298 h 356"/>
                <a:gd name="T22" fmla="*/ 401675 w 255"/>
                <a:gd name="T23" fmla="*/ 1152694 h 356"/>
                <a:gd name="T24" fmla="*/ 394167 w 255"/>
                <a:gd name="T25" fmla="*/ 878601 h 356"/>
                <a:gd name="T26" fmla="*/ 364135 w 255"/>
                <a:gd name="T27" fmla="*/ 765960 h 356"/>
                <a:gd name="T28" fmla="*/ 668207 w 255"/>
                <a:gd name="T29" fmla="*/ 428036 h 3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55" h="356">
                  <a:moveTo>
                    <a:pt x="178" y="114"/>
                  </a:moveTo>
                  <a:cubicBezTo>
                    <a:pt x="178" y="114"/>
                    <a:pt x="255" y="70"/>
                    <a:pt x="255" y="43"/>
                  </a:cubicBezTo>
                  <a:cubicBezTo>
                    <a:pt x="255" y="32"/>
                    <a:pt x="248" y="16"/>
                    <a:pt x="240" y="0"/>
                  </a:cubicBezTo>
                  <a:cubicBezTo>
                    <a:pt x="225" y="26"/>
                    <a:pt x="204" y="62"/>
                    <a:pt x="191" y="72"/>
                  </a:cubicBezTo>
                  <a:cubicBezTo>
                    <a:pt x="191" y="72"/>
                    <a:pt x="71" y="166"/>
                    <a:pt x="68" y="187"/>
                  </a:cubicBezTo>
                  <a:cubicBezTo>
                    <a:pt x="68" y="187"/>
                    <a:pt x="87" y="216"/>
                    <a:pt x="89" y="234"/>
                  </a:cubicBezTo>
                  <a:cubicBezTo>
                    <a:pt x="89" y="234"/>
                    <a:pt x="38" y="268"/>
                    <a:pt x="25" y="280"/>
                  </a:cubicBezTo>
                  <a:cubicBezTo>
                    <a:pt x="25" y="280"/>
                    <a:pt x="3" y="320"/>
                    <a:pt x="0" y="356"/>
                  </a:cubicBezTo>
                  <a:cubicBezTo>
                    <a:pt x="11" y="351"/>
                    <a:pt x="18" y="303"/>
                    <a:pt x="28" y="296"/>
                  </a:cubicBezTo>
                  <a:cubicBezTo>
                    <a:pt x="37" y="289"/>
                    <a:pt x="64" y="252"/>
                    <a:pt x="88" y="265"/>
                  </a:cubicBezTo>
                  <a:cubicBezTo>
                    <a:pt x="88" y="265"/>
                    <a:pt x="85" y="320"/>
                    <a:pt x="107" y="329"/>
                  </a:cubicBezTo>
                  <a:cubicBezTo>
                    <a:pt x="107" y="329"/>
                    <a:pt x="114" y="333"/>
                    <a:pt x="107" y="307"/>
                  </a:cubicBezTo>
                  <a:cubicBezTo>
                    <a:pt x="99" y="281"/>
                    <a:pt x="110" y="247"/>
                    <a:pt x="105" y="234"/>
                  </a:cubicBezTo>
                  <a:cubicBezTo>
                    <a:pt x="99" y="221"/>
                    <a:pt x="97" y="204"/>
                    <a:pt x="97" y="204"/>
                  </a:cubicBezTo>
                  <a:cubicBezTo>
                    <a:pt x="97" y="180"/>
                    <a:pt x="178" y="114"/>
                    <a:pt x="178" y="11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123">
              <a:extLst>
                <a:ext uri="{FF2B5EF4-FFF2-40B4-BE49-F238E27FC236}">
                  <a16:creationId xmlns:a16="http://schemas.microsoft.com/office/drawing/2014/main" id="{711EBCA8-922E-9FF4-A8AF-297A114D6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1525" y="668337"/>
              <a:ext cx="292100" cy="627063"/>
            </a:xfrm>
            <a:custGeom>
              <a:avLst/>
              <a:gdLst>
                <a:gd name="T0" fmla="*/ 202223 w 78"/>
                <a:gd name="T1" fmla="*/ 544456 h 167"/>
                <a:gd name="T2" fmla="*/ 284610 w 78"/>
                <a:gd name="T3" fmla="*/ 364222 h 167"/>
                <a:gd name="T4" fmla="*/ 258396 w 78"/>
                <a:gd name="T5" fmla="*/ 183989 h 167"/>
                <a:gd name="T6" fmla="*/ 243417 w 78"/>
                <a:gd name="T7" fmla="*/ 0 h 167"/>
                <a:gd name="T8" fmla="*/ 176009 w 78"/>
                <a:gd name="T9" fmla="*/ 229047 h 167"/>
                <a:gd name="T10" fmla="*/ 209713 w 78"/>
                <a:gd name="T11" fmla="*/ 337938 h 167"/>
                <a:gd name="T12" fmla="*/ 217203 w 78"/>
                <a:gd name="T13" fmla="*/ 364222 h 167"/>
                <a:gd name="T14" fmla="*/ 187244 w 78"/>
                <a:gd name="T15" fmla="*/ 480623 h 167"/>
                <a:gd name="T16" fmla="*/ 22469 w 78"/>
                <a:gd name="T17" fmla="*/ 364222 h 167"/>
                <a:gd name="T18" fmla="*/ 97367 w 78"/>
                <a:gd name="T19" fmla="*/ 495643 h 167"/>
                <a:gd name="T20" fmla="*/ 265886 w 78"/>
                <a:gd name="T21" fmla="*/ 627063 h 167"/>
                <a:gd name="T22" fmla="*/ 202223 w 78"/>
                <a:gd name="T23" fmla="*/ 544456 h 16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8" h="167">
                  <a:moveTo>
                    <a:pt x="54" y="145"/>
                  </a:moveTo>
                  <a:cubicBezTo>
                    <a:pt x="54" y="145"/>
                    <a:pt x="78" y="106"/>
                    <a:pt x="76" y="97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74" y="0"/>
                    <a:pt x="65" y="0"/>
                  </a:cubicBezTo>
                  <a:cubicBezTo>
                    <a:pt x="56" y="0"/>
                    <a:pt x="47" y="29"/>
                    <a:pt x="47" y="61"/>
                  </a:cubicBezTo>
                  <a:cubicBezTo>
                    <a:pt x="47" y="61"/>
                    <a:pt x="54" y="82"/>
                    <a:pt x="56" y="90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58" y="97"/>
                    <a:pt x="59" y="123"/>
                    <a:pt x="50" y="128"/>
                  </a:cubicBezTo>
                  <a:cubicBezTo>
                    <a:pt x="50" y="128"/>
                    <a:pt x="17" y="90"/>
                    <a:pt x="6" y="97"/>
                  </a:cubicBezTo>
                  <a:cubicBezTo>
                    <a:pt x="6" y="97"/>
                    <a:pt x="0" y="108"/>
                    <a:pt x="26" y="132"/>
                  </a:cubicBezTo>
                  <a:cubicBezTo>
                    <a:pt x="26" y="132"/>
                    <a:pt x="45" y="167"/>
                    <a:pt x="71" y="167"/>
                  </a:cubicBezTo>
                  <a:cubicBezTo>
                    <a:pt x="71" y="167"/>
                    <a:pt x="46" y="156"/>
                    <a:pt x="54" y="145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124">
              <a:extLst>
                <a:ext uri="{FF2B5EF4-FFF2-40B4-BE49-F238E27FC236}">
                  <a16:creationId xmlns:a16="http://schemas.microsoft.com/office/drawing/2014/main" id="{F3CDD1CA-BD36-CC30-8FDE-A3921BDA59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6563" y="1289050"/>
              <a:ext cx="781050" cy="431800"/>
            </a:xfrm>
            <a:custGeom>
              <a:avLst/>
              <a:gdLst>
                <a:gd name="T0" fmla="*/ 341709 w 208"/>
                <a:gd name="T1" fmla="*/ 311647 h 115"/>
                <a:gd name="T2" fmla="*/ 758520 w 208"/>
                <a:gd name="T3" fmla="*/ 41303 h 115"/>
                <a:gd name="T4" fmla="*/ 781050 w 208"/>
                <a:gd name="T5" fmla="*/ 0 h 115"/>
                <a:gd name="T6" fmla="*/ 600808 w 208"/>
                <a:gd name="T7" fmla="*/ 7510 h 115"/>
                <a:gd name="T8" fmla="*/ 570767 w 208"/>
                <a:gd name="T9" fmla="*/ 37548 h 115"/>
                <a:gd name="T10" fmla="*/ 345464 w 208"/>
                <a:gd name="T11" fmla="*/ 236551 h 115"/>
                <a:gd name="T12" fmla="*/ 48816 w 208"/>
                <a:gd name="T13" fmla="*/ 337930 h 115"/>
                <a:gd name="T14" fmla="*/ 0 w 208"/>
                <a:gd name="T15" fmla="*/ 431800 h 115"/>
                <a:gd name="T16" fmla="*/ 341709 w 208"/>
                <a:gd name="T17" fmla="*/ 311647 h 1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8" h="115">
                  <a:moveTo>
                    <a:pt x="91" y="83"/>
                  </a:moveTo>
                  <a:cubicBezTo>
                    <a:pt x="119" y="65"/>
                    <a:pt x="196" y="21"/>
                    <a:pt x="202" y="11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176" y="25"/>
                    <a:pt x="160" y="2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0"/>
                    <a:pt x="114" y="52"/>
                    <a:pt x="92" y="63"/>
                  </a:cubicBezTo>
                  <a:cubicBezTo>
                    <a:pt x="70" y="74"/>
                    <a:pt x="22" y="83"/>
                    <a:pt x="13" y="90"/>
                  </a:cubicBezTo>
                  <a:cubicBezTo>
                    <a:pt x="10" y="93"/>
                    <a:pt x="5" y="103"/>
                    <a:pt x="0" y="115"/>
                  </a:cubicBezTo>
                  <a:cubicBezTo>
                    <a:pt x="31" y="107"/>
                    <a:pt x="74" y="94"/>
                    <a:pt x="91" y="8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125">
              <a:extLst>
                <a:ext uri="{FF2B5EF4-FFF2-40B4-BE49-F238E27FC236}">
                  <a16:creationId xmlns:a16="http://schemas.microsoft.com/office/drawing/2014/main" id="{DE9837CA-AF69-6264-8547-1CA1E7598C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6038" y="695325"/>
              <a:ext cx="60325" cy="93663"/>
            </a:xfrm>
            <a:custGeom>
              <a:avLst/>
              <a:gdLst>
                <a:gd name="T0" fmla="*/ 30163 w 16"/>
                <a:gd name="T1" fmla="*/ 0 h 25"/>
                <a:gd name="T2" fmla="*/ 0 w 16"/>
                <a:gd name="T3" fmla="*/ 86170 h 25"/>
                <a:gd name="T4" fmla="*/ 52784 w 16"/>
                <a:gd name="T5" fmla="*/ 93663 h 25"/>
                <a:gd name="T6" fmla="*/ 52784 w 16"/>
                <a:gd name="T7" fmla="*/ 14986 h 25"/>
                <a:gd name="T8" fmla="*/ 30163 w 16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25">
                  <a:moveTo>
                    <a:pt x="8" y="0"/>
                  </a:moveTo>
                  <a:cubicBezTo>
                    <a:pt x="8" y="0"/>
                    <a:pt x="5" y="10"/>
                    <a:pt x="0" y="23"/>
                  </a:cubicBezTo>
                  <a:cubicBezTo>
                    <a:pt x="5" y="23"/>
                    <a:pt x="9" y="24"/>
                    <a:pt x="14" y="25"/>
                  </a:cubicBezTo>
                  <a:cubicBezTo>
                    <a:pt x="15" y="14"/>
                    <a:pt x="16" y="5"/>
                    <a:pt x="14" y="4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126">
              <a:extLst>
                <a:ext uri="{FF2B5EF4-FFF2-40B4-BE49-F238E27FC236}">
                  <a16:creationId xmlns:a16="http://schemas.microsoft.com/office/drawing/2014/main" id="{0289D2AD-86EC-A0B3-F66D-4802FB4316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3625" y="596900"/>
              <a:ext cx="112713" cy="236538"/>
            </a:xfrm>
            <a:custGeom>
              <a:avLst/>
              <a:gdLst>
                <a:gd name="T0" fmla="*/ 0 w 30"/>
                <a:gd name="T1" fmla="*/ 236538 h 63"/>
                <a:gd name="T2" fmla="*/ 63871 w 30"/>
                <a:gd name="T3" fmla="*/ 206501 h 63"/>
                <a:gd name="T4" fmla="*/ 97685 w 30"/>
                <a:gd name="T5" fmla="*/ 15018 h 63"/>
                <a:gd name="T6" fmla="*/ 0 w 30"/>
                <a:gd name="T7" fmla="*/ 214011 h 63"/>
                <a:gd name="T8" fmla="*/ 0 w 30"/>
                <a:gd name="T9" fmla="*/ 236538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" h="63">
                  <a:moveTo>
                    <a:pt x="0" y="63"/>
                  </a:moveTo>
                  <a:cubicBezTo>
                    <a:pt x="5" y="60"/>
                    <a:pt x="10" y="57"/>
                    <a:pt x="17" y="55"/>
                  </a:cubicBezTo>
                  <a:cubicBezTo>
                    <a:pt x="20" y="45"/>
                    <a:pt x="30" y="7"/>
                    <a:pt x="26" y="4"/>
                  </a:cubicBezTo>
                  <a:cubicBezTo>
                    <a:pt x="20" y="0"/>
                    <a:pt x="7" y="6"/>
                    <a:pt x="0" y="57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127">
              <a:extLst>
                <a:ext uri="{FF2B5EF4-FFF2-40B4-BE49-F238E27FC236}">
                  <a16:creationId xmlns:a16="http://schemas.microsoft.com/office/drawing/2014/main" id="{338EAAE6-E17A-42A3-0DDC-FEB8444AAF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5225" y="635000"/>
              <a:ext cx="112713" cy="157163"/>
            </a:xfrm>
            <a:custGeom>
              <a:avLst/>
              <a:gdLst>
                <a:gd name="T0" fmla="*/ 37571 w 30"/>
                <a:gd name="T1" fmla="*/ 11226 h 42"/>
                <a:gd name="T2" fmla="*/ 0 w 30"/>
                <a:gd name="T3" fmla="*/ 142195 h 42"/>
                <a:gd name="T4" fmla="*/ 3757 w 30"/>
                <a:gd name="T5" fmla="*/ 157163 h 42"/>
                <a:gd name="T6" fmla="*/ 78899 w 30"/>
                <a:gd name="T7" fmla="*/ 142195 h 42"/>
                <a:gd name="T8" fmla="*/ 78899 w 30"/>
                <a:gd name="T9" fmla="*/ 123485 h 42"/>
                <a:gd name="T10" fmla="*/ 90170 w 30"/>
                <a:gd name="T11" fmla="*/ 11226 h 42"/>
                <a:gd name="T12" fmla="*/ 37571 w 30"/>
                <a:gd name="T13" fmla="*/ 11226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42">
                  <a:moveTo>
                    <a:pt x="10" y="3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40"/>
                    <a:pt x="1" y="42"/>
                  </a:cubicBezTo>
                  <a:cubicBezTo>
                    <a:pt x="7" y="40"/>
                    <a:pt x="14" y="39"/>
                    <a:pt x="21" y="38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30" y="7"/>
                    <a:pt x="24" y="3"/>
                  </a:cubicBezTo>
                  <a:cubicBezTo>
                    <a:pt x="19" y="0"/>
                    <a:pt x="10" y="3"/>
                    <a:pt x="10" y="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128">
              <a:extLst>
                <a:ext uri="{FF2B5EF4-FFF2-40B4-BE49-F238E27FC236}">
                  <a16:creationId xmlns:a16="http://schemas.microsoft.com/office/drawing/2014/main" id="{A3E06187-2649-E10A-3785-915BB0194B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550" y="1701800"/>
              <a:ext cx="2566988" cy="2528888"/>
            </a:xfrm>
            <a:custGeom>
              <a:avLst/>
              <a:gdLst>
                <a:gd name="T0" fmla="*/ 1552220 w 683"/>
                <a:gd name="T1" fmla="*/ 1521842 h 673"/>
                <a:gd name="T2" fmla="*/ 1097453 w 683"/>
                <a:gd name="T3" fmla="*/ 1901363 h 673"/>
                <a:gd name="T4" fmla="*/ 1071144 w 683"/>
                <a:gd name="T5" fmla="*/ 1901363 h 673"/>
                <a:gd name="T6" fmla="*/ 834365 w 683"/>
                <a:gd name="T7" fmla="*/ 1953970 h 673"/>
                <a:gd name="T8" fmla="*/ 650203 w 683"/>
                <a:gd name="T9" fmla="*/ 2085487 h 673"/>
                <a:gd name="T10" fmla="*/ 1213964 w 683"/>
                <a:gd name="T11" fmla="*/ 2431190 h 673"/>
                <a:gd name="T12" fmla="*/ 1484568 w 683"/>
                <a:gd name="T13" fmla="*/ 2224520 h 673"/>
                <a:gd name="T14" fmla="*/ 2521887 w 683"/>
                <a:gd name="T15" fmla="*/ 1521842 h 673"/>
                <a:gd name="T16" fmla="*/ 2521887 w 683"/>
                <a:gd name="T17" fmla="*/ 1228746 h 673"/>
                <a:gd name="T18" fmla="*/ 1334232 w 683"/>
                <a:gd name="T19" fmla="*/ 443401 h 673"/>
                <a:gd name="T20" fmla="*/ 345773 w 683"/>
                <a:gd name="T21" fmla="*/ 154063 h 673"/>
                <a:gd name="T22" fmla="*/ 642687 w 683"/>
                <a:gd name="T23" fmla="*/ 1224989 h 673"/>
                <a:gd name="T24" fmla="*/ 1398125 w 683"/>
                <a:gd name="T25" fmla="*/ 1431659 h 673"/>
                <a:gd name="T26" fmla="*/ 1552220 w 683"/>
                <a:gd name="T27" fmla="*/ 1521842 h 67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83" h="673">
                  <a:moveTo>
                    <a:pt x="413" y="405"/>
                  </a:moveTo>
                  <a:cubicBezTo>
                    <a:pt x="413" y="405"/>
                    <a:pt x="327" y="489"/>
                    <a:pt x="292" y="506"/>
                  </a:cubicBezTo>
                  <a:cubicBezTo>
                    <a:pt x="257" y="522"/>
                    <a:pt x="285" y="506"/>
                    <a:pt x="285" y="506"/>
                  </a:cubicBezTo>
                  <a:cubicBezTo>
                    <a:pt x="285" y="506"/>
                    <a:pt x="239" y="509"/>
                    <a:pt x="222" y="520"/>
                  </a:cubicBezTo>
                  <a:cubicBezTo>
                    <a:pt x="206" y="531"/>
                    <a:pt x="173" y="555"/>
                    <a:pt x="173" y="555"/>
                  </a:cubicBezTo>
                  <a:cubicBezTo>
                    <a:pt x="173" y="555"/>
                    <a:pt x="198" y="673"/>
                    <a:pt x="323" y="647"/>
                  </a:cubicBezTo>
                  <a:cubicBezTo>
                    <a:pt x="323" y="647"/>
                    <a:pt x="377" y="596"/>
                    <a:pt x="395" y="592"/>
                  </a:cubicBezTo>
                  <a:cubicBezTo>
                    <a:pt x="413" y="588"/>
                    <a:pt x="665" y="439"/>
                    <a:pt x="671" y="405"/>
                  </a:cubicBezTo>
                  <a:cubicBezTo>
                    <a:pt x="676" y="370"/>
                    <a:pt x="683" y="342"/>
                    <a:pt x="671" y="327"/>
                  </a:cubicBezTo>
                  <a:cubicBezTo>
                    <a:pt x="658" y="313"/>
                    <a:pt x="378" y="144"/>
                    <a:pt x="355" y="118"/>
                  </a:cubicBezTo>
                  <a:cubicBezTo>
                    <a:pt x="331" y="92"/>
                    <a:pt x="175" y="0"/>
                    <a:pt x="92" y="41"/>
                  </a:cubicBezTo>
                  <a:cubicBezTo>
                    <a:pt x="92" y="41"/>
                    <a:pt x="0" y="229"/>
                    <a:pt x="171" y="326"/>
                  </a:cubicBezTo>
                  <a:cubicBezTo>
                    <a:pt x="171" y="326"/>
                    <a:pt x="300" y="392"/>
                    <a:pt x="372" y="381"/>
                  </a:cubicBezTo>
                  <a:cubicBezTo>
                    <a:pt x="372" y="381"/>
                    <a:pt x="406" y="390"/>
                    <a:pt x="413" y="40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129">
              <a:extLst>
                <a:ext uri="{FF2B5EF4-FFF2-40B4-BE49-F238E27FC236}">
                  <a16:creationId xmlns:a16="http://schemas.microsoft.com/office/drawing/2014/main" id="{CCF67610-656C-97EF-DD74-BC0D75FC20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0"/>
              <a:ext cx="3341688" cy="2498725"/>
            </a:xfrm>
            <a:custGeom>
              <a:avLst/>
              <a:gdLst>
                <a:gd name="T0" fmla="*/ 451071 w 889"/>
                <a:gd name="T1" fmla="*/ 2036555 h 665"/>
                <a:gd name="T2" fmla="*/ 759304 w 889"/>
                <a:gd name="T3" fmla="*/ 2081645 h 665"/>
                <a:gd name="T4" fmla="*/ 1266759 w 889"/>
                <a:gd name="T5" fmla="*/ 2355941 h 665"/>
                <a:gd name="T6" fmla="*/ 1454706 w 889"/>
                <a:gd name="T7" fmla="*/ 2476180 h 665"/>
                <a:gd name="T8" fmla="*/ 1567473 w 889"/>
                <a:gd name="T9" fmla="*/ 2333396 h 665"/>
                <a:gd name="T10" fmla="*/ 2210250 w 889"/>
                <a:gd name="T11" fmla="*/ 1931345 h 665"/>
                <a:gd name="T12" fmla="*/ 2409474 w 889"/>
                <a:gd name="T13" fmla="*/ 1743471 h 665"/>
                <a:gd name="T14" fmla="*/ 2920688 w 889"/>
                <a:gd name="T15" fmla="*/ 1931345 h 665"/>
                <a:gd name="T16" fmla="*/ 3074804 w 889"/>
                <a:gd name="T17" fmla="*/ 2036555 h 665"/>
                <a:gd name="T18" fmla="*/ 3296581 w 889"/>
                <a:gd name="T19" fmla="*/ 1593172 h 665"/>
                <a:gd name="T20" fmla="*/ 2977072 w 889"/>
                <a:gd name="T21" fmla="*/ 1394026 h 665"/>
                <a:gd name="T22" fmla="*/ 2232804 w 889"/>
                <a:gd name="T23" fmla="*/ 604954 h 665"/>
                <a:gd name="T24" fmla="*/ 2183938 w 889"/>
                <a:gd name="T25" fmla="*/ 604954 h 665"/>
                <a:gd name="T26" fmla="*/ 1977197 w 889"/>
                <a:gd name="T27" fmla="*/ 439625 h 665"/>
                <a:gd name="T28" fmla="*/ 1762938 w 889"/>
                <a:gd name="T29" fmla="*/ 364476 h 665"/>
                <a:gd name="T30" fmla="*/ 1537402 w 889"/>
                <a:gd name="T31" fmla="*/ 296841 h 665"/>
                <a:gd name="T32" fmla="*/ 969804 w 889"/>
                <a:gd name="T33" fmla="*/ 142784 h 665"/>
                <a:gd name="T34" fmla="*/ 939732 w 889"/>
                <a:gd name="T35" fmla="*/ 142784 h 665"/>
                <a:gd name="T36" fmla="*/ 740509 w 889"/>
                <a:gd name="T37" fmla="*/ 82665 h 665"/>
                <a:gd name="T38" fmla="*/ 518732 w 889"/>
                <a:gd name="T39" fmla="*/ 108967 h 665"/>
                <a:gd name="T40" fmla="*/ 349580 w 889"/>
                <a:gd name="T41" fmla="*/ 142784 h 665"/>
                <a:gd name="T42" fmla="*/ 458589 w 889"/>
                <a:gd name="T43" fmla="*/ 702649 h 665"/>
                <a:gd name="T44" fmla="*/ 661572 w 889"/>
                <a:gd name="T45" fmla="*/ 646287 h 665"/>
                <a:gd name="T46" fmla="*/ 661572 w 889"/>
                <a:gd name="T47" fmla="*/ 766526 h 665"/>
                <a:gd name="T48" fmla="*/ 939732 w 889"/>
                <a:gd name="T49" fmla="*/ 867978 h 665"/>
                <a:gd name="T50" fmla="*/ 37589 w 889"/>
                <a:gd name="T51" fmla="*/ 1675837 h 665"/>
                <a:gd name="T52" fmla="*/ 154116 w 889"/>
                <a:gd name="T53" fmla="*/ 1882498 h 665"/>
                <a:gd name="T54" fmla="*/ 451071 w 889"/>
                <a:gd name="T55" fmla="*/ 2036555 h 66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889" h="665">
                  <a:moveTo>
                    <a:pt x="120" y="542"/>
                  </a:moveTo>
                  <a:cubicBezTo>
                    <a:pt x="136" y="542"/>
                    <a:pt x="184" y="532"/>
                    <a:pt x="202" y="554"/>
                  </a:cubicBezTo>
                  <a:cubicBezTo>
                    <a:pt x="221" y="576"/>
                    <a:pt x="308" y="589"/>
                    <a:pt x="337" y="627"/>
                  </a:cubicBezTo>
                  <a:cubicBezTo>
                    <a:pt x="366" y="665"/>
                    <a:pt x="387" y="659"/>
                    <a:pt x="387" y="659"/>
                  </a:cubicBezTo>
                  <a:cubicBezTo>
                    <a:pt x="387" y="659"/>
                    <a:pt x="406" y="619"/>
                    <a:pt x="417" y="621"/>
                  </a:cubicBezTo>
                  <a:cubicBezTo>
                    <a:pt x="428" y="622"/>
                    <a:pt x="559" y="521"/>
                    <a:pt x="588" y="514"/>
                  </a:cubicBezTo>
                  <a:cubicBezTo>
                    <a:pt x="618" y="507"/>
                    <a:pt x="634" y="464"/>
                    <a:pt x="641" y="464"/>
                  </a:cubicBezTo>
                  <a:cubicBezTo>
                    <a:pt x="649" y="464"/>
                    <a:pt x="759" y="514"/>
                    <a:pt x="777" y="514"/>
                  </a:cubicBezTo>
                  <a:cubicBezTo>
                    <a:pt x="777" y="514"/>
                    <a:pt x="809" y="543"/>
                    <a:pt x="818" y="542"/>
                  </a:cubicBezTo>
                  <a:cubicBezTo>
                    <a:pt x="827" y="540"/>
                    <a:pt x="889" y="470"/>
                    <a:pt x="877" y="424"/>
                  </a:cubicBezTo>
                  <a:cubicBezTo>
                    <a:pt x="877" y="424"/>
                    <a:pt x="799" y="389"/>
                    <a:pt x="792" y="371"/>
                  </a:cubicBezTo>
                  <a:cubicBezTo>
                    <a:pt x="785" y="352"/>
                    <a:pt x="610" y="163"/>
                    <a:pt x="594" y="161"/>
                  </a:cubicBezTo>
                  <a:cubicBezTo>
                    <a:pt x="581" y="161"/>
                    <a:pt x="581" y="161"/>
                    <a:pt x="581" y="161"/>
                  </a:cubicBezTo>
                  <a:cubicBezTo>
                    <a:pt x="581" y="161"/>
                    <a:pt x="539" y="125"/>
                    <a:pt x="526" y="117"/>
                  </a:cubicBezTo>
                  <a:cubicBezTo>
                    <a:pt x="526" y="117"/>
                    <a:pt x="493" y="97"/>
                    <a:pt x="469" y="97"/>
                  </a:cubicBezTo>
                  <a:cubicBezTo>
                    <a:pt x="469" y="97"/>
                    <a:pt x="428" y="84"/>
                    <a:pt x="409" y="79"/>
                  </a:cubicBezTo>
                  <a:cubicBezTo>
                    <a:pt x="409" y="79"/>
                    <a:pt x="299" y="29"/>
                    <a:pt x="258" y="38"/>
                  </a:cubicBezTo>
                  <a:cubicBezTo>
                    <a:pt x="252" y="40"/>
                    <a:pt x="250" y="38"/>
                    <a:pt x="250" y="38"/>
                  </a:cubicBezTo>
                  <a:cubicBezTo>
                    <a:pt x="250" y="38"/>
                    <a:pt x="219" y="9"/>
                    <a:pt x="197" y="22"/>
                  </a:cubicBezTo>
                  <a:cubicBezTo>
                    <a:pt x="197" y="22"/>
                    <a:pt x="177" y="0"/>
                    <a:pt x="138" y="29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63" y="90"/>
                    <a:pt x="122" y="187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76" y="172"/>
                    <a:pt x="169" y="200"/>
                    <a:pt x="176" y="204"/>
                  </a:cubicBezTo>
                  <a:cubicBezTo>
                    <a:pt x="182" y="207"/>
                    <a:pt x="250" y="220"/>
                    <a:pt x="250" y="231"/>
                  </a:cubicBezTo>
                  <a:cubicBezTo>
                    <a:pt x="250" y="242"/>
                    <a:pt x="24" y="398"/>
                    <a:pt x="10" y="446"/>
                  </a:cubicBezTo>
                  <a:cubicBezTo>
                    <a:pt x="10" y="446"/>
                    <a:pt x="0" y="496"/>
                    <a:pt x="41" y="501"/>
                  </a:cubicBezTo>
                  <a:cubicBezTo>
                    <a:pt x="81" y="507"/>
                    <a:pt x="120" y="542"/>
                    <a:pt x="120" y="54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130">
              <a:extLst>
                <a:ext uri="{FF2B5EF4-FFF2-40B4-BE49-F238E27FC236}">
                  <a16:creationId xmlns:a16="http://schemas.microsoft.com/office/drawing/2014/main" id="{CF48DB48-9526-FC30-E912-694B3C2789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9800" y="131762"/>
              <a:ext cx="992188" cy="1292225"/>
            </a:xfrm>
            <a:custGeom>
              <a:avLst/>
              <a:gdLst>
                <a:gd name="T0" fmla="*/ 0 w 264"/>
                <a:gd name="T1" fmla="*/ 462046 h 344"/>
                <a:gd name="T2" fmla="*/ 124024 w 264"/>
                <a:gd name="T3" fmla="*/ 1130697 h 344"/>
                <a:gd name="T4" fmla="*/ 274355 w 264"/>
                <a:gd name="T5" fmla="*/ 1130697 h 344"/>
                <a:gd name="T6" fmla="*/ 563743 w 264"/>
                <a:gd name="T7" fmla="*/ 1239634 h 344"/>
                <a:gd name="T8" fmla="*/ 627634 w 264"/>
                <a:gd name="T9" fmla="*/ 1164505 h 344"/>
                <a:gd name="T10" fmla="*/ 691525 w 264"/>
                <a:gd name="T11" fmla="*/ 1130697 h 344"/>
                <a:gd name="T12" fmla="*/ 642667 w 264"/>
                <a:gd name="T13" fmla="*/ 1059324 h 344"/>
                <a:gd name="T14" fmla="*/ 725350 w 264"/>
                <a:gd name="T15" fmla="*/ 1048055 h 344"/>
                <a:gd name="T16" fmla="*/ 841856 w 264"/>
                <a:gd name="T17" fmla="*/ 1025516 h 344"/>
                <a:gd name="T18" fmla="*/ 841856 w 264"/>
                <a:gd name="T19" fmla="*/ 777589 h 344"/>
                <a:gd name="T20" fmla="*/ 939572 w 264"/>
                <a:gd name="T21" fmla="*/ 687434 h 344"/>
                <a:gd name="T22" fmla="*/ 860648 w 264"/>
                <a:gd name="T23" fmla="*/ 341839 h 344"/>
                <a:gd name="T24" fmla="*/ 199189 w 264"/>
                <a:gd name="T25" fmla="*/ 210362 h 344"/>
                <a:gd name="T26" fmla="*/ 90199 w 264"/>
                <a:gd name="T27" fmla="*/ 447020 h 344"/>
                <a:gd name="T28" fmla="*/ 0 w 264"/>
                <a:gd name="T29" fmla="*/ 462046 h 3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64" h="344">
                  <a:moveTo>
                    <a:pt x="0" y="123"/>
                  </a:moveTo>
                  <a:cubicBezTo>
                    <a:pt x="0" y="123"/>
                    <a:pt x="9" y="273"/>
                    <a:pt x="33" y="301"/>
                  </a:cubicBezTo>
                  <a:cubicBezTo>
                    <a:pt x="33" y="301"/>
                    <a:pt x="59" y="299"/>
                    <a:pt x="73" y="301"/>
                  </a:cubicBezTo>
                  <a:cubicBezTo>
                    <a:pt x="88" y="305"/>
                    <a:pt x="119" y="344"/>
                    <a:pt x="150" y="330"/>
                  </a:cubicBezTo>
                  <a:cubicBezTo>
                    <a:pt x="167" y="310"/>
                    <a:pt x="167" y="310"/>
                    <a:pt x="167" y="310"/>
                  </a:cubicBezTo>
                  <a:cubicBezTo>
                    <a:pt x="184" y="301"/>
                    <a:pt x="184" y="301"/>
                    <a:pt x="184" y="301"/>
                  </a:cubicBezTo>
                  <a:cubicBezTo>
                    <a:pt x="171" y="282"/>
                    <a:pt x="171" y="282"/>
                    <a:pt x="171" y="282"/>
                  </a:cubicBezTo>
                  <a:cubicBezTo>
                    <a:pt x="171" y="282"/>
                    <a:pt x="188" y="286"/>
                    <a:pt x="193" y="279"/>
                  </a:cubicBezTo>
                  <a:cubicBezTo>
                    <a:pt x="200" y="268"/>
                    <a:pt x="220" y="279"/>
                    <a:pt x="224" y="273"/>
                  </a:cubicBezTo>
                  <a:cubicBezTo>
                    <a:pt x="228" y="268"/>
                    <a:pt x="224" y="220"/>
                    <a:pt x="224" y="207"/>
                  </a:cubicBezTo>
                  <a:cubicBezTo>
                    <a:pt x="224" y="194"/>
                    <a:pt x="250" y="183"/>
                    <a:pt x="250" y="183"/>
                  </a:cubicBezTo>
                  <a:cubicBezTo>
                    <a:pt x="250" y="183"/>
                    <a:pt x="264" y="137"/>
                    <a:pt x="229" y="91"/>
                  </a:cubicBezTo>
                  <a:cubicBezTo>
                    <a:pt x="195" y="46"/>
                    <a:pt x="116" y="0"/>
                    <a:pt x="53" y="56"/>
                  </a:cubicBezTo>
                  <a:cubicBezTo>
                    <a:pt x="53" y="56"/>
                    <a:pt x="22" y="66"/>
                    <a:pt x="24" y="119"/>
                  </a:cubicBezTo>
                  <a:lnTo>
                    <a:pt x="0" y="123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131">
              <a:extLst>
                <a:ext uri="{FF2B5EF4-FFF2-40B4-BE49-F238E27FC236}">
                  <a16:creationId xmlns:a16="http://schemas.microsoft.com/office/drawing/2014/main" id="{BC300FD0-0276-EB97-8D77-D8C76B57AA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9188" y="3768725"/>
              <a:ext cx="646113" cy="1089025"/>
            </a:xfrm>
            <a:custGeom>
              <a:avLst/>
              <a:gdLst>
                <a:gd name="T0" fmla="*/ 0 w 172"/>
                <a:gd name="T1" fmla="*/ 33797 h 290"/>
                <a:gd name="T2" fmla="*/ 63860 w 172"/>
                <a:gd name="T3" fmla="*/ 439365 h 290"/>
                <a:gd name="T4" fmla="*/ 101425 w 172"/>
                <a:gd name="T5" fmla="*/ 439365 h 290"/>
                <a:gd name="T6" fmla="*/ 462046 w 172"/>
                <a:gd name="T7" fmla="*/ 1089025 h 290"/>
                <a:gd name="T8" fmla="*/ 537175 w 172"/>
                <a:gd name="T9" fmla="*/ 1006409 h 290"/>
                <a:gd name="T10" fmla="*/ 439507 w 172"/>
                <a:gd name="T11" fmla="*/ 668436 h 290"/>
                <a:gd name="T12" fmla="*/ 619818 w 172"/>
                <a:gd name="T13" fmla="*/ 371771 h 290"/>
                <a:gd name="T14" fmla="*/ 266709 w 172"/>
                <a:gd name="T15" fmla="*/ 33797 h 290"/>
                <a:gd name="T16" fmla="*/ 0 w 172"/>
                <a:gd name="T17" fmla="*/ 33797 h 2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2" h="290">
                  <a:moveTo>
                    <a:pt x="0" y="9"/>
                  </a:moveTo>
                  <a:cubicBezTo>
                    <a:pt x="0" y="9"/>
                    <a:pt x="3" y="82"/>
                    <a:pt x="17" y="117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7" y="117"/>
                    <a:pt x="33" y="231"/>
                    <a:pt x="123" y="290"/>
                  </a:cubicBezTo>
                  <a:cubicBezTo>
                    <a:pt x="123" y="290"/>
                    <a:pt x="143" y="283"/>
                    <a:pt x="143" y="268"/>
                  </a:cubicBezTo>
                  <a:cubicBezTo>
                    <a:pt x="143" y="253"/>
                    <a:pt x="113" y="191"/>
                    <a:pt x="117" y="178"/>
                  </a:cubicBezTo>
                  <a:cubicBezTo>
                    <a:pt x="121" y="165"/>
                    <a:pt x="172" y="120"/>
                    <a:pt x="165" y="99"/>
                  </a:cubicBezTo>
                  <a:cubicBezTo>
                    <a:pt x="158" y="78"/>
                    <a:pt x="71" y="9"/>
                    <a:pt x="71" y="9"/>
                  </a:cubicBezTo>
                  <a:cubicBezTo>
                    <a:pt x="71" y="9"/>
                    <a:pt x="42" y="0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132">
              <a:extLst>
                <a:ext uri="{FF2B5EF4-FFF2-40B4-BE49-F238E27FC236}">
                  <a16:creationId xmlns:a16="http://schemas.microsoft.com/office/drawing/2014/main" id="{E83F5970-FAE0-EC55-E41D-111449A959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7900" y="473075"/>
              <a:ext cx="811213" cy="879475"/>
            </a:xfrm>
            <a:custGeom>
              <a:avLst/>
              <a:gdLst>
                <a:gd name="T0" fmla="*/ 706056 w 216"/>
                <a:gd name="T1" fmla="*/ 390878 h 234"/>
                <a:gd name="T2" fmla="*/ 792435 w 216"/>
                <a:gd name="T3" fmla="*/ 236782 h 234"/>
                <a:gd name="T4" fmla="*/ 657233 w 216"/>
                <a:gd name="T5" fmla="*/ 26309 h 234"/>
                <a:gd name="T6" fmla="*/ 476963 w 216"/>
                <a:gd name="T7" fmla="*/ 293158 h 234"/>
                <a:gd name="T8" fmla="*/ 338005 w 216"/>
                <a:gd name="T9" fmla="*/ 202956 h 234"/>
                <a:gd name="T10" fmla="*/ 360539 w 216"/>
                <a:gd name="T11" fmla="*/ 451013 h 234"/>
                <a:gd name="T12" fmla="*/ 274160 w 216"/>
                <a:gd name="T13" fmla="*/ 439738 h 234"/>
                <a:gd name="T14" fmla="*/ 232848 w 216"/>
                <a:gd name="T15" fmla="*/ 560008 h 234"/>
                <a:gd name="T16" fmla="*/ 0 w 216"/>
                <a:gd name="T17" fmla="*/ 492356 h 234"/>
                <a:gd name="T18" fmla="*/ 3756 w 216"/>
                <a:gd name="T19" fmla="*/ 503631 h 234"/>
                <a:gd name="T20" fmla="*/ 191536 w 216"/>
                <a:gd name="T21" fmla="*/ 642693 h 234"/>
                <a:gd name="T22" fmla="*/ 491986 w 216"/>
                <a:gd name="T23" fmla="*/ 853166 h 234"/>
                <a:gd name="T24" fmla="*/ 525786 w 216"/>
                <a:gd name="T25" fmla="*/ 710345 h 234"/>
                <a:gd name="T26" fmla="*/ 567098 w 216"/>
                <a:gd name="T27" fmla="*/ 676519 h 234"/>
                <a:gd name="T28" fmla="*/ 694789 w 216"/>
                <a:gd name="T29" fmla="*/ 593834 h 234"/>
                <a:gd name="T30" fmla="*/ 807457 w 216"/>
                <a:gd name="T31" fmla="*/ 672761 h 234"/>
                <a:gd name="T32" fmla="*/ 803702 w 216"/>
                <a:gd name="T33" fmla="*/ 488597 h 234"/>
                <a:gd name="T34" fmla="*/ 803702 w 216"/>
                <a:gd name="T35" fmla="*/ 488597 h 234"/>
                <a:gd name="T36" fmla="*/ 706056 w 216"/>
                <a:gd name="T37" fmla="*/ 390878 h 23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6" h="234">
                  <a:moveTo>
                    <a:pt x="188" y="104"/>
                  </a:moveTo>
                  <a:cubicBezTo>
                    <a:pt x="192" y="95"/>
                    <a:pt x="211" y="63"/>
                    <a:pt x="211" y="63"/>
                  </a:cubicBezTo>
                  <a:cubicBezTo>
                    <a:pt x="211" y="63"/>
                    <a:pt x="201" y="15"/>
                    <a:pt x="175" y="7"/>
                  </a:cubicBezTo>
                  <a:cubicBezTo>
                    <a:pt x="149" y="0"/>
                    <a:pt x="127" y="78"/>
                    <a:pt x="127" y="78"/>
                  </a:cubicBezTo>
                  <a:cubicBezTo>
                    <a:pt x="127" y="78"/>
                    <a:pt x="112" y="43"/>
                    <a:pt x="90" y="54"/>
                  </a:cubicBezTo>
                  <a:cubicBezTo>
                    <a:pt x="90" y="54"/>
                    <a:pt x="51" y="92"/>
                    <a:pt x="96" y="120"/>
                  </a:cubicBezTo>
                  <a:cubicBezTo>
                    <a:pt x="96" y="120"/>
                    <a:pt x="84" y="123"/>
                    <a:pt x="73" y="117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27" y="144"/>
                    <a:pt x="0" y="131"/>
                  </a:cubicBezTo>
                  <a:cubicBezTo>
                    <a:pt x="0" y="132"/>
                    <a:pt x="1" y="133"/>
                    <a:pt x="1" y="134"/>
                  </a:cubicBezTo>
                  <a:cubicBezTo>
                    <a:pt x="15" y="146"/>
                    <a:pt x="33" y="161"/>
                    <a:pt x="51" y="171"/>
                  </a:cubicBezTo>
                  <a:cubicBezTo>
                    <a:pt x="86" y="191"/>
                    <a:pt x="105" y="234"/>
                    <a:pt x="131" y="227"/>
                  </a:cubicBezTo>
                  <a:cubicBezTo>
                    <a:pt x="140" y="189"/>
                    <a:pt x="140" y="189"/>
                    <a:pt x="140" y="189"/>
                  </a:cubicBezTo>
                  <a:cubicBezTo>
                    <a:pt x="151" y="180"/>
                    <a:pt x="151" y="180"/>
                    <a:pt x="151" y="180"/>
                  </a:cubicBezTo>
                  <a:cubicBezTo>
                    <a:pt x="151" y="180"/>
                    <a:pt x="179" y="167"/>
                    <a:pt x="185" y="158"/>
                  </a:cubicBezTo>
                  <a:cubicBezTo>
                    <a:pt x="185" y="158"/>
                    <a:pt x="202" y="168"/>
                    <a:pt x="215" y="179"/>
                  </a:cubicBezTo>
                  <a:cubicBezTo>
                    <a:pt x="216" y="170"/>
                    <a:pt x="215" y="146"/>
                    <a:pt x="214" y="130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214" y="130"/>
                    <a:pt x="185" y="113"/>
                    <a:pt x="188" y="104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133">
              <a:extLst>
                <a:ext uri="{FF2B5EF4-FFF2-40B4-BE49-F238E27FC236}">
                  <a16:creationId xmlns:a16="http://schemas.microsoft.com/office/drawing/2014/main" id="{945CD10C-ECEB-2706-22C9-B40182C79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3224212"/>
              <a:ext cx="1557338" cy="1006475"/>
            </a:xfrm>
            <a:custGeom>
              <a:avLst/>
              <a:gdLst>
                <a:gd name="T0" fmla="*/ 447641 w 414"/>
                <a:gd name="T1" fmla="*/ 379306 h 268"/>
                <a:gd name="T2" fmla="*/ 421309 w 414"/>
                <a:gd name="T3" fmla="*/ 379306 h 268"/>
                <a:gd name="T4" fmla="*/ 184323 w 414"/>
                <a:gd name="T5" fmla="*/ 431883 h 268"/>
                <a:gd name="T6" fmla="*/ 0 w 414"/>
                <a:gd name="T7" fmla="*/ 563326 h 268"/>
                <a:gd name="T8" fmla="*/ 564253 w 414"/>
                <a:gd name="T9" fmla="*/ 908832 h 268"/>
                <a:gd name="T10" fmla="*/ 737290 w 414"/>
                <a:gd name="T11" fmla="*/ 758612 h 268"/>
                <a:gd name="T12" fmla="*/ 252033 w 414"/>
                <a:gd name="T13" fmla="*/ 563326 h 268"/>
                <a:gd name="T14" fmla="*/ 628202 w 414"/>
                <a:gd name="T15" fmla="*/ 634680 h 268"/>
                <a:gd name="T16" fmla="*/ 376169 w 414"/>
                <a:gd name="T17" fmla="*/ 518260 h 268"/>
                <a:gd name="T18" fmla="*/ 376169 w 414"/>
                <a:gd name="T19" fmla="*/ 465682 h 268"/>
                <a:gd name="T20" fmla="*/ 1004370 w 414"/>
                <a:gd name="T21" fmla="*/ 195286 h 268"/>
                <a:gd name="T22" fmla="*/ 1557338 w 414"/>
                <a:gd name="T23" fmla="*/ 41311 h 268"/>
                <a:gd name="T24" fmla="*/ 902805 w 414"/>
                <a:gd name="T25" fmla="*/ 0 h 268"/>
                <a:gd name="T26" fmla="*/ 447641 w 414"/>
                <a:gd name="T27" fmla="*/ 379306 h 26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14" h="268">
                  <a:moveTo>
                    <a:pt x="119" y="101"/>
                  </a:moveTo>
                  <a:cubicBezTo>
                    <a:pt x="84" y="117"/>
                    <a:pt x="112" y="101"/>
                    <a:pt x="112" y="101"/>
                  </a:cubicBezTo>
                  <a:cubicBezTo>
                    <a:pt x="112" y="101"/>
                    <a:pt x="66" y="104"/>
                    <a:pt x="49" y="115"/>
                  </a:cubicBezTo>
                  <a:cubicBezTo>
                    <a:pt x="33" y="126"/>
                    <a:pt x="0" y="150"/>
                    <a:pt x="0" y="150"/>
                  </a:cubicBezTo>
                  <a:cubicBezTo>
                    <a:pt x="0" y="150"/>
                    <a:pt x="25" y="268"/>
                    <a:pt x="150" y="242"/>
                  </a:cubicBezTo>
                  <a:cubicBezTo>
                    <a:pt x="150" y="242"/>
                    <a:pt x="175" y="219"/>
                    <a:pt x="196" y="202"/>
                  </a:cubicBezTo>
                  <a:cubicBezTo>
                    <a:pt x="142" y="197"/>
                    <a:pt x="75" y="185"/>
                    <a:pt x="67" y="150"/>
                  </a:cubicBezTo>
                  <a:cubicBezTo>
                    <a:pt x="67" y="150"/>
                    <a:pt x="130" y="182"/>
                    <a:pt x="167" y="169"/>
                  </a:cubicBezTo>
                  <a:cubicBezTo>
                    <a:pt x="167" y="169"/>
                    <a:pt x="100" y="150"/>
                    <a:pt x="100" y="138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24"/>
                    <a:pt x="202" y="54"/>
                    <a:pt x="267" y="52"/>
                  </a:cubicBezTo>
                  <a:cubicBezTo>
                    <a:pt x="332" y="50"/>
                    <a:pt x="414" y="11"/>
                    <a:pt x="414" y="11"/>
                  </a:cubicBezTo>
                  <a:cubicBezTo>
                    <a:pt x="414" y="11"/>
                    <a:pt x="298" y="9"/>
                    <a:pt x="240" y="0"/>
                  </a:cubicBezTo>
                  <a:cubicBezTo>
                    <a:pt x="235" y="5"/>
                    <a:pt x="153" y="85"/>
                    <a:pt x="119" y="101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134">
              <a:extLst>
                <a:ext uri="{FF2B5EF4-FFF2-40B4-BE49-F238E27FC236}">
                  <a16:creationId xmlns:a16="http://schemas.microsoft.com/office/drawing/2014/main" id="{E8D3E129-9AE1-461E-F0AA-DE3A0E454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650" y="1979612"/>
              <a:ext cx="1868488" cy="1201738"/>
            </a:xfrm>
            <a:custGeom>
              <a:avLst/>
              <a:gdLst>
                <a:gd name="T0" fmla="*/ 477461 w 497"/>
                <a:gd name="T1" fmla="*/ 946369 h 320"/>
                <a:gd name="T2" fmla="*/ 1233127 w 497"/>
                <a:gd name="T3" fmla="*/ 1152917 h 320"/>
                <a:gd name="T4" fmla="*/ 1349672 w 497"/>
                <a:gd name="T5" fmla="*/ 1201738 h 320"/>
                <a:gd name="T6" fmla="*/ 1868488 w 497"/>
                <a:gd name="T7" fmla="*/ 1111608 h 320"/>
                <a:gd name="T8" fmla="*/ 1300798 w 497"/>
                <a:gd name="T9" fmla="*/ 743575 h 320"/>
                <a:gd name="T10" fmla="*/ 710552 w 497"/>
                <a:gd name="T11" fmla="*/ 938858 h 320"/>
                <a:gd name="T12" fmla="*/ 1285760 w 497"/>
                <a:gd name="T13" fmla="*/ 623402 h 320"/>
                <a:gd name="T14" fmla="*/ 1233127 w 497"/>
                <a:gd name="T15" fmla="*/ 623402 h 320"/>
                <a:gd name="T16" fmla="*/ 575209 w 497"/>
                <a:gd name="T17" fmla="*/ 645934 h 320"/>
                <a:gd name="T18" fmla="*/ 917326 w 497"/>
                <a:gd name="T19" fmla="*/ 450652 h 320"/>
                <a:gd name="T20" fmla="*/ 1022593 w 497"/>
                <a:gd name="T21" fmla="*/ 262880 h 320"/>
                <a:gd name="T22" fmla="*/ 289484 w 497"/>
                <a:gd name="T23" fmla="*/ 304190 h 320"/>
                <a:gd name="T24" fmla="*/ 657918 w 497"/>
                <a:gd name="T25" fmla="*/ 157728 h 320"/>
                <a:gd name="T26" fmla="*/ 236851 w 497"/>
                <a:gd name="T27" fmla="*/ 225326 h 320"/>
                <a:gd name="T28" fmla="*/ 458663 w 497"/>
                <a:gd name="T29" fmla="*/ 60087 h 320"/>
                <a:gd name="T30" fmla="*/ 131584 w 497"/>
                <a:gd name="T31" fmla="*/ 0 h 320"/>
                <a:gd name="T32" fmla="*/ 477461 w 497"/>
                <a:gd name="T33" fmla="*/ 946369 h 32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97" h="320">
                  <a:moveTo>
                    <a:pt x="127" y="252"/>
                  </a:moveTo>
                  <a:cubicBezTo>
                    <a:pt x="127" y="252"/>
                    <a:pt x="256" y="318"/>
                    <a:pt x="328" y="307"/>
                  </a:cubicBezTo>
                  <a:cubicBezTo>
                    <a:pt x="328" y="307"/>
                    <a:pt x="347" y="312"/>
                    <a:pt x="359" y="320"/>
                  </a:cubicBezTo>
                  <a:cubicBezTo>
                    <a:pt x="394" y="313"/>
                    <a:pt x="471" y="297"/>
                    <a:pt x="497" y="296"/>
                  </a:cubicBezTo>
                  <a:cubicBezTo>
                    <a:pt x="497" y="296"/>
                    <a:pt x="398" y="205"/>
                    <a:pt x="346" y="198"/>
                  </a:cubicBezTo>
                  <a:cubicBezTo>
                    <a:pt x="294" y="190"/>
                    <a:pt x="189" y="250"/>
                    <a:pt x="189" y="250"/>
                  </a:cubicBezTo>
                  <a:cubicBezTo>
                    <a:pt x="189" y="250"/>
                    <a:pt x="270" y="174"/>
                    <a:pt x="342" y="166"/>
                  </a:cubicBezTo>
                  <a:cubicBezTo>
                    <a:pt x="415" y="159"/>
                    <a:pt x="328" y="166"/>
                    <a:pt x="328" y="166"/>
                  </a:cubicBezTo>
                  <a:cubicBezTo>
                    <a:pt x="328" y="166"/>
                    <a:pt x="216" y="146"/>
                    <a:pt x="153" y="172"/>
                  </a:cubicBezTo>
                  <a:cubicBezTo>
                    <a:pt x="153" y="172"/>
                    <a:pt x="218" y="140"/>
                    <a:pt x="244" y="120"/>
                  </a:cubicBezTo>
                  <a:cubicBezTo>
                    <a:pt x="270" y="99"/>
                    <a:pt x="272" y="70"/>
                    <a:pt x="272" y="70"/>
                  </a:cubicBezTo>
                  <a:cubicBezTo>
                    <a:pt x="272" y="70"/>
                    <a:pt x="102" y="77"/>
                    <a:pt x="77" y="81"/>
                  </a:cubicBezTo>
                  <a:cubicBezTo>
                    <a:pt x="77" y="81"/>
                    <a:pt x="166" y="55"/>
                    <a:pt x="175" y="42"/>
                  </a:cubicBezTo>
                  <a:cubicBezTo>
                    <a:pt x="185" y="29"/>
                    <a:pt x="63" y="60"/>
                    <a:pt x="63" y="60"/>
                  </a:cubicBezTo>
                  <a:cubicBezTo>
                    <a:pt x="63" y="60"/>
                    <a:pt x="146" y="25"/>
                    <a:pt x="122" y="16"/>
                  </a:cubicBezTo>
                  <a:cubicBezTo>
                    <a:pt x="105" y="10"/>
                    <a:pt x="66" y="0"/>
                    <a:pt x="35" y="0"/>
                  </a:cubicBezTo>
                  <a:cubicBezTo>
                    <a:pt x="18" y="58"/>
                    <a:pt x="0" y="180"/>
                    <a:pt x="127" y="25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35">
              <a:extLst>
                <a:ext uri="{FF2B5EF4-FFF2-40B4-BE49-F238E27FC236}">
                  <a16:creationId xmlns:a16="http://schemas.microsoft.com/office/drawing/2014/main" id="{0B212332-5C31-D85D-80B7-DE06464F8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3363" y="173037"/>
              <a:ext cx="1116013" cy="984250"/>
            </a:xfrm>
            <a:custGeom>
              <a:avLst/>
              <a:gdLst>
                <a:gd name="T0" fmla="*/ 465945 w 297"/>
                <a:gd name="T1" fmla="*/ 571015 h 262"/>
                <a:gd name="T2" fmla="*/ 744009 w 297"/>
                <a:gd name="T3" fmla="*/ 435775 h 262"/>
                <a:gd name="T4" fmla="*/ 394550 w 297"/>
                <a:gd name="T5" fmla="*/ 469585 h 262"/>
                <a:gd name="T6" fmla="*/ 432126 w 297"/>
                <a:gd name="T7" fmla="*/ 255454 h 262"/>
                <a:gd name="T8" fmla="*/ 356974 w 297"/>
                <a:gd name="T9" fmla="*/ 326831 h 262"/>
                <a:gd name="T10" fmla="*/ 150305 w 297"/>
                <a:gd name="T11" fmla="*/ 0 h 262"/>
                <a:gd name="T12" fmla="*/ 240488 w 297"/>
                <a:gd name="T13" fmla="*/ 375668 h 262"/>
                <a:gd name="T14" fmla="*/ 0 w 297"/>
                <a:gd name="T15" fmla="*/ 465828 h 262"/>
                <a:gd name="T16" fmla="*/ 37576 w 297"/>
                <a:gd name="T17" fmla="*/ 529692 h 262"/>
                <a:gd name="T18" fmla="*/ 240488 w 297"/>
                <a:gd name="T19" fmla="*/ 473342 h 262"/>
                <a:gd name="T20" fmla="*/ 240488 w 297"/>
                <a:gd name="T21" fmla="*/ 593555 h 262"/>
                <a:gd name="T22" fmla="*/ 518551 w 297"/>
                <a:gd name="T23" fmla="*/ 694986 h 262"/>
                <a:gd name="T24" fmla="*/ 417096 w 297"/>
                <a:gd name="T25" fmla="*/ 788903 h 262"/>
                <a:gd name="T26" fmla="*/ 548612 w 297"/>
                <a:gd name="T27" fmla="*/ 751336 h 262"/>
                <a:gd name="T28" fmla="*/ 1116013 w 297"/>
                <a:gd name="T29" fmla="*/ 984250 h 262"/>
                <a:gd name="T30" fmla="*/ 465945 w 297"/>
                <a:gd name="T31" fmla="*/ 571015 h 26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97" h="262">
                  <a:moveTo>
                    <a:pt x="124" y="152"/>
                  </a:moveTo>
                  <a:cubicBezTo>
                    <a:pt x="198" y="116"/>
                    <a:pt x="198" y="116"/>
                    <a:pt x="198" y="116"/>
                  </a:cubicBezTo>
                  <a:cubicBezTo>
                    <a:pt x="198" y="116"/>
                    <a:pt x="114" y="136"/>
                    <a:pt x="105" y="125"/>
                  </a:cubicBezTo>
                  <a:cubicBezTo>
                    <a:pt x="100" y="119"/>
                    <a:pt x="107" y="93"/>
                    <a:pt x="115" y="68"/>
                  </a:cubicBezTo>
                  <a:cubicBezTo>
                    <a:pt x="109" y="79"/>
                    <a:pt x="102" y="87"/>
                    <a:pt x="95" y="87"/>
                  </a:cubicBezTo>
                  <a:cubicBezTo>
                    <a:pt x="73" y="86"/>
                    <a:pt x="40" y="0"/>
                    <a:pt x="40" y="0"/>
                  </a:cubicBezTo>
                  <a:cubicBezTo>
                    <a:pt x="40" y="0"/>
                    <a:pt x="68" y="93"/>
                    <a:pt x="64" y="100"/>
                  </a:cubicBezTo>
                  <a:cubicBezTo>
                    <a:pt x="62" y="105"/>
                    <a:pt x="26" y="116"/>
                    <a:pt x="0" y="124"/>
                  </a:cubicBezTo>
                  <a:cubicBezTo>
                    <a:pt x="3" y="129"/>
                    <a:pt x="6" y="135"/>
                    <a:pt x="10" y="141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57" y="154"/>
                    <a:pt x="64" y="158"/>
                  </a:cubicBezTo>
                  <a:cubicBezTo>
                    <a:pt x="70" y="161"/>
                    <a:pt x="138" y="174"/>
                    <a:pt x="138" y="185"/>
                  </a:cubicBezTo>
                  <a:cubicBezTo>
                    <a:pt x="138" y="188"/>
                    <a:pt x="127" y="197"/>
                    <a:pt x="111" y="210"/>
                  </a:cubicBezTo>
                  <a:cubicBezTo>
                    <a:pt x="146" y="200"/>
                    <a:pt x="146" y="200"/>
                    <a:pt x="146" y="200"/>
                  </a:cubicBezTo>
                  <a:cubicBezTo>
                    <a:pt x="157" y="194"/>
                    <a:pt x="297" y="262"/>
                    <a:pt x="297" y="262"/>
                  </a:cubicBezTo>
                  <a:lnTo>
                    <a:pt x="124" y="152"/>
                  </a:ln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36">
              <a:extLst>
                <a:ext uri="{FF2B5EF4-FFF2-40B4-BE49-F238E27FC236}">
                  <a16:creationId xmlns:a16="http://schemas.microsoft.com/office/drawing/2014/main" id="{701C7CDD-3E77-3724-D9C4-CAC99CBFD8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5163" y="244475"/>
              <a:ext cx="60325" cy="184150"/>
            </a:xfrm>
            <a:custGeom>
              <a:avLst/>
              <a:gdLst>
                <a:gd name="T0" fmla="*/ 0 w 16"/>
                <a:gd name="T1" fmla="*/ 184150 h 49"/>
                <a:gd name="T2" fmla="*/ 60325 w 16"/>
                <a:gd name="T3" fmla="*/ 0 h 49"/>
                <a:gd name="T4" fmla="*/ 0 w 16"/>
                <a:gd name="T5" fmla="*/ 184150 h 4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" h="49">
                  <a:moveTo>
                    <a:pt x="0" y="49"/>
                  </a:moveTo>
                  <a:cubicBezTo>
                    <a:pt x="10" y="29"/>
                    <a:pt x="16" y="0"/>
                    <a:pt x="16" y="0"/>
                  </a:cubicBezTo>
                  <a:cubicBezTo>
                    <a:pt x="16" y="0"/>
                    <a:pt x="7" y="24"/>
                    <a:pt x="0" y="49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37">
              <a:extLst>
                <a:ext uri="{FF2B5EF4-FFF2-40B4-BE49-F238E27FC236}">
                  <a16:creationId xmlns:a16="http://schemas.microsoft.com/office/drawing/2014/main" id="{E6C4DC40-1510-9D7A-F053-84AFD1263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8200" y="280987"/>
              <a:ext cx="2066925" cy="2217738"/>
            </a:xfrm>
            <a:custGeom>
              <a:avLst/>
              <a:gdLst>
                <a:gd name="T0" fmla="*/ 1755007 w 550"/>
                <a:gd name="T1" fmla="*/ 1439650 h 590"/>
                <a:gd name="T2" fmla="*/ 1649782 w 550"/>
                <a:gd name="T3" fmla="*/ 1319366 h 590"/>
                <a:gd name="T4" fmla="*/ 1755007 w 550"/>
                <a:gd name="T5" fmla="*/ 1153976 h 590"/>
                <a:gd name="T6" fmla="*/ 1446848 w 550"/>
                <a:gd name="T7" fmla="*/ 1236671 h 590"/>
                <a:gd name="T8" fmla="*/ 1473154 w 550"/>
                <a:gd name="T9" fmla="*/ 1221635 h 590"/>
                <a:gd name="T10" fmla="*/ 1495702 w 550"/>
                <a:gd name="T11" fmla="*/ 981067 h 590"/>
                <a:gd name="T12" fmla="*/ 1367929 w 550"/>
                <a:gd name="T13" fmla="*/ 796882 h 590"/>
                <a:gd name="T14" fmla="*/ 1247671 w 550"/>
                <a:gd name="T15" fmla="*/ 353335 h 590"/>
                <a:gd name="T16" fmla="*/ 1240155 w 550"/>
                <a:gd name="T17" fmla="*/ 345817 h 590"/>
                <a:gd name="T18" fmla="*/ 1210091 w 550"/>
                <a:gd name="T19" fmla="*/ 751776 h 590"/>
                <a:gd name="T20" fmla="*/ 1052253 w 550"/>
                <a:gd name="T21" fmla="*/ 601420 h 590"/>
                <a:gd name="T22" fmla="*/ 1183784 w 550"/>
                <a:gd name="T23" fmla="*/ 834471 h 590"/>
                <a:gd name="T24" fmla="*/ 1022188 w 550"/>
                <a:gd name="T25" fmla="*/ 981067 h 590"/>
                <a:gd name="T26" fmla="*/ 484788 w 550"/>
                <a:gd name="T27" fmla="*/ 3759 h 590"/>
                <a:gd name="T28" fmla="*/ 473514 w 550"/>
                <a:gd name="T29" fmla="*/ 0 h 590"/>
                <a:gd name="T30" fmla="*/ 973334 w 550"/>
                <a:gd name="T31" fmla="*/ 1014897 h 590"/>
                <a:gd name="T32" fmla="*/ 1157478 w 550"/>
                <a:gd name="T33" fmla="*/ 1014897 h 590"/>
                <a:gd name="T34" fmla="*/ 1277735 w 550"/>
                <a:gd name="T35" fmla="*/ 1195323 h 590"/>
                <a:gd name="T36" fmla="*/ 717787 w 550"/>
                <a:gd name="T37" fmla="*/ 1661424 h 590"/>
                <a:gd name="T38" fmla="*/ 319434 w 550"/>
                <a:gd name="T39" fmla="*/ 1864403 h 590"/>
                <a:gd name="T40" fmla="*/ 229241 w 550"/>
                <a:gd name="T41" fmla="*/ 1044968 h 590"/>
                <a:gd name="T42" fmla="*/ 139048 w 550"/>
                <a:gd name="T43" fmla="*/ 1759155 h 590"/>
                <a:gd name="T44" fmla="*/ 146564 w 550"/>
                <a:gd name="T45" fmla="*/ 1195323 h 590"/>
                <a:gd name="T46" fmla="*/ 18790 w 550"/>
                <a:gd name="T47" fmla="*/ 1935822 h 590"/>
                <a:gd name="T48" fmla="*/ 240515 w 550"/>
                <a:gd name="T49" fmla="*/ 2074901 h 590"/>
                <a:gd name="T50" fmla="*/ 428417 w 550"/>
                <a:gd name="T51" fmla="*/ 2195185 h 590"/>
                <a:gd name="T52" fmla="*/ 541159 w 550"/>
                <a:gd name="T53" fmla="*/ 2052347 h 590"/>
                <a:gd name="T54" fmla="*/ 1183784 w 550"/>
                <a:gd name="T55" fmla="*/ 1650147 h 590"/>
                <a:gd name="T56" fmla="*/ 1382961 w 550"/>
                <a:gd name="T57" fmla="*/ 1462204 h 590"/>
                <a:gd name="T58" fmla="*/ 1894055 w 550"/>
                <a:gd name="T59" fmla="*/ 1650147 h 590"/>
                <a:gd name="T60" fmla="*/ 1897813 w 550"/>
                <a:gd name="T61" fmla="*/ 1653906 h 590"/>
                <a:gd name="T62" fmla="*/ 2066925 w 550"/>
                <a:gd name="T63" fmla="*/ 1503551 h 590"/>
                <a:gd name="T64" fmla="*/ 1755007 w 550"/>
                <a:gd name="T65" fmla="*/ 1439650 h 5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50" h="590">
                  <a:moveTo>
                    <a:pt x="467" y="383"/>
                  </a:moveTo>
                  <a:cubicBezTo>
                    <a:pt x="446" y="374"/>
                    <a:pt x="439" y="351"/>
                    <a:pt x="439" y="351"/>
                  </a:cubicBezTo>
                  <a:cubicBezTo>
                    <a:pt x="467" y="307"/>
                    <a:pt x="467" y="307"/>
                    <a:pt x="467" y="307"/>
                  </a:cubicBezTo>
                  <a:cubicBezTo>
                    <a:pt x="411" y="359"/>
                    <a:pt x="391" y="338"/>
                    <a:pt x="385" y="329"/>
                  </a:cubicBezTo>
                  <a:cubicBezTo>
                    <a:pt x="387" y="328"/>
                    <a:pt x="390" y="328"/>
                    <a:pt x="392" y="325"/>
                  </a:cubicBezTo>
                  <a:cubicBezTo>
                    <a:pt x="460" y="250"/>
                    <a:pt x="398" y="261"/>
                    <a:pt x="398" y="261"/>
                  </a:cubicBezTo>
                  <a:cubicBezTo>
                    <a:pt x="364" y="212"/>
                    <a:pt x="364" y="212"/>
                    <a:pt x="364" y="212"/>
                  </a:cubicBezTo>
                  <a:cubicBezTo>
                    <a:pt x="332" y="94"/>
                    <a:pt x="332" y="94"/>
                    <a:pt x="332" y="94"/>
                  </a:cubicBezTo>
                  <a:cubicBezTo>
                    <a:pt x="331" y="93"/>
                    <a:pt x="331" y="93"/>
                    <a:pt x="330" y="92"/>
                  </a:cubicBezTo>
                  <a:cubicBezTo>
                    <a:pt x="305" y="122"/>
                    <a:pt x="322" y="200"/>
                    <a:pt x="322" y="200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315" y="222"/>
                    <a:pt x="315" y="222"/>
                    <a:pt x="315" y="222"/>
                  </a:cubicBezTo>
                  <a:cubicBezTo>
                    <a:pt x="319" y="239"/>
                    <a:pt x="272" y="261"/>
                    <a:pt x="272" y="261"/>
                  </a:cubicBezTo>
                  <a:cubicBezTo>
                    <a:pt x="101" y="195"/>
                    <a:pt x="116" y="55"/>
                    <a:pt x="129" y="1"/>
                  </a:cubicBezTo>
                  <a:cubicBezTo>
                    <a:pt x="128" y="1"/>
                    <a:pt x="127" y="0"/>
                    <a:pt x="126" y="0"/>
                  </a:cubicBezTo>
                  <a:cubicBezTo>
                    <a:pt x="40" y="190"/>
                    <a:pt x="231" y="264"/>
                    <a:pt x="259" y="270"/>
                  </a:cubicBezTo>
                  <a:cubicBezTo>
                    <a:pt x="289" y="276"/>
                    <a:pt x="308" y="270"/>
                    <a:pt x="308" y="270"/>
                  </a:cubicBezTo>
                  <a:cubicBezTo>
                    <a:pt x="308" y="270"/>
                    <a:pt x="330" y="294"/>
                    <a:pt x="340" y="318"/>
                  </a:cubicBezTo>
                  <a:cubicBezTo>
                    <a:pt x="350" y="342"/>
                    <a:pt x="218" y="414"/>
                    <a:pt x="191" y="442"/>
                  </a:cubicBezTo>
                  <a:cubicBezTo>
                    <a:pt x="163" y="470"/>
                    <a:pt x="85" y="496"/>
                    <a:pt x="85" y="496"/>
                  </a:cubicBezTo>
                  <a:cubicBezTo>
                    <a:pt x="126" y="335"/>
                    <a:pt x="61" y="278"/>
                    <a:pt x="61" y="278"/>
                  </a:cubicBezTo>
                  <a:cubicBezTo>
                    <a:pt x="112" y="379"/>
                    <a:pt x="37" y="468"/>
                    <a:pt x="37" y="468"/>
                  </a:cubicBezTo>
                  <a:cubicBezTo>
                    <a:pt x="0" y="431"/>
                    <a:pt x="39" y="318"/>
                    <a:pt x="39" y="318"/>
                  </a:cubicBezTo>
                  <a:cubicBezTo>
                    <a:pt x="6" y="354"/>
                    <a:pt x="3" y="448"/>
                    <a:pt x="5" y="515"/>
                  </a:cubicBezTo>
                  <a:cubicBezTo>
                    <a:pt x="29" y="524"/>
                    <a:pt x="52" y="536"/>
                    <a:pt x="64" y="552"/>
                  </a:cubicBezTo>
                  <a:cubicBezTo>
                    <a:pt x="93" y="590"/>
                    <a:pt x="114" y="584"/>
                    <a:pt x="114" y="584"/>
                  </a:cubicBezTo>
                  <a:cubicBezTo>
                    <a:pt x="114" y="584"/>
                    <a:pt x="133" y="544"/>
                    <a:pt x="144" y="546"/>
                  </a:cubicBezTo>
                  <a:cubicBezTo>
                    <a:pt x="155" y="547"/>
                    <a:pt x="286" y="446"/>
                    <a:pt x="315" y="439"/>
                  </a:cubicBezTo>
                  <a:cubicBezTo>
                    <a:pt x="345" y="432"/>
                    <a:pt x="361" y="389"/>
                    <a:pt x="368" y="389"/>
                  </a:cubicBezTo>
                  <a:cubicBezTo>
                    <a:pt x="376" y="389"/>
                    <a:pt x="486" y="439"/>
                    <a:pt x="504" y="439"/>
                  </a:cubicBezTo>
                  <a:cubicBezTo>
                    <a:pt x="504" y="439"/>
                    <a:pt x="505" y="439"/>
                    <a:pt x="505" y="440"/>
                  </a:cubicBezTo>
                  <a:cubicBezTo>
                    <a:pt x="530" y="423"/>
                    <a:pt x="550" y="400"/>
                    <a:pt x="550" y="400"/>
                  </a:cubicBezTo>
                  <a:cubicBezTo>
                    <a:pt x="550" y="400"/>
                    <a:pt x="487" y="392"/>
                    <a:pt x="467" y="383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138">
              <a:extLst>
                <a:ext uri="{FF2B5EF4-FFF2-40B4-BE49-F238E27FC236}">
                  <a16:creationId xmlns:a16="http://schemas.microsoft.com/office/drawing/2014/main" id="{B156B2CB-042D-6A83-4A1D-ED09794228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8038" y="560387"/>
              <a:ext cx="255588" cy="701675"/>
            </a:xfrm>
            <a:custGeom>
              <a:avLst/>
              <a:gdLst>
                <a:gd name="T0" fmla="*/ 67656 w 68"/>
                <a:gd name="T1" fmla="*/ 604116 h 187"/>
                <a:gd name="T2" fmla="*/ 199208 w 68"/>
                <a:gd name="T3" fmla="*/ 701675 h 187"/>
                <a:gd name="T4" fmla="*/ 255588 w 68"/>
                <a:gd name="T5" fmla="*/ 701675 h 187"/>
                <a:gd name="T6" fmla="*/ 131553 w 68"/>
                <a:gd name="T7" fmla="*/ 33770 h 187"/>
                <a:gd name="T8" fmla="*/ 0 w 68"/>
                <a:gd name="T9" fmla="*/ 67541 h 187"/>
                <a:gd name="T10" fmla="*/ 67656 w 68"/>
                <a:gd name="T11" fmla="*/ 604116 h 1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" h="187">
                  <a:moveTo>
                    <a:pt x="18" y="161"/>
                  </a:moveTo>
                  <a:cubicBezTo>
                    <a:pt x="18" y="161"/>
                    <a:pt x="48" y="173"/>
                    <a:pt x="53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8" y="187"/>
                    <a:pt x="50" y="51"/>
                    <a:pt x="35" y="9"/>
                  </a:cubicBezTo>
                  <a:cubicBezTo>
                    <a:pt x="35" y="9"/>
                    <a:pt x="22" y="0"/>
                    <a:pt x="0" y="18"/>
                  </a:cubicBezTo>
                  <a:cubicBezTo>
                    <a:pt x="0" y="18"/>
                    <a:pt x="0" y="123"/>
                    <a:pt x="18" y="16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139">
              <a:extLst>
                <a:ext uri="{FF2B5EF4-FFF2-40B4-BE49-F238E27FC236}">
                  <a16:creationId xmlns:a16="http://schemas.microsoft.com/office/drawing/2014/main" id="{F5E4F620-4442-B5B3-1FBF-7802844890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7550" y="1600200"/>
              <a:ext cx="222250" cy="1285875"/>
            </a:xfrm>
            <a:custGeom>
              <a:avLst/>
              <a:gdLst>
                <a:gd name="T0" fmla="*/ 41436 w 59"/>
                <a:gd name="T1" fmla="*/ 1285875 h 342"/>
                <a:gd name="T2" fmla="*/ 158212 w 59"/>
                <a:gd name="T3" fmla="*/ 1199398 h 342"/>
                <a:gd name="T4" fmla="*/ 222250 w 59"/>
                <a:gd name="T5" fmla="*/ 0 h 342"/>
                <a:gd name="T6" fmla="*/ 165746 w 59"/>
                <a:gd name="T7" fmla="*/ 82717 h 342"/>
                <a:gd name="T8" fmla="*/ 41436 w 59"/>
                <a:gd name="T9" fmla="*/ 1285875 h 3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342">
                  <a:moveTo>
                    <a:pt x="11" y="342"/>
                  </a:moveTo>
                  <a:cubicBezTo>
                    <a:pt x="42" y="319"/>
                    <a:pt x="42" y="319"/>
                    <a:pt x="42" y="319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0" y="314"/>
                    <a:pt x="11" y="34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40">
              <a:extLst>
                <a:ext uri="{FF2B5EF4-FFF2-40B4-BE49-F238E27FC236}">
                  <a16:creationId xmlns:a16="http://schemas.microsoft.com/office/drawing/2014/main" id="{33E1CF26-6878-8A35-2D5B-0E8D572DA1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3425" y="1212850"/>
              <a:ext cx="333375" cy="2052638"/>
            </a:xfrm>
            <a:custGeom>
              <a:avLst/>
              <a:gdLst>
                <a:gd name="T0" fmla="*/ 93645 w 89"/>
                <a:gd name="T1" fmla="*/ 2052638 h 546"/>
                <a:gd name="T2" fmla="*/ 183544 w 89"/>
                <a:gd name="T3" fmla="*/ 1849630 h 546"/>
                <a:gd name="T4" fmla="*/ 307154 w 89"/>
                <a:gd name="T5" fmla="*/ 263159 h 546"/>
                <a:gd name="T6" fmla="*/ 307154 w 89"/>
                <a:gd name="T7" fmla="*/ 48872 h 546"/>
                <a:gd name="T8" fmla="*/ 206018 w 89"/>
                <a:gd name="T9" fmla="*/ 0 h 546"/>
                <a:gd name="T10" fmla="*/ 179798 w 89"/>
                <a:gd name="T11" fmla="*/ 169173 h 546"/>
                <a:gd name="T12" fmla="*/ 206018 w 89"/>
                <a:gd name="T13" fmla="*/ 296993 h 546"/>
                <a:gd name="T14" fmla="*/ 0 w 89"/>
                <a:gd name="T15" fmla="*/ 1890983 h 546"/>
                <a:gd name="T16" fmla="*/ 93645 w 89"/>
                <a:gd name="T17" fmla="*/ 2052638 h 5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9" h="546">
                  <a:moveTo>
                    <a:pt x="25" y="546"/>
                  </a:moveTo>
                  <a:cubicBezTo>
                    <a:pt x="49" y="492"/>
                    <a:pt x="49" y="492"/>
                    <a:pt x="49" y="492"/>
                  </a:cubicBezTo>
                  <a:cubicBezTo>
                    <a:pt x="49" y="492"/>
                    <a:pt x="84" y="112"/>
                    <a:pt x="82" y="70"/>
                  </a:cubicBezTo>
                  <a:cubicBezTo>
                    <a:pt x="82" y="70"/>
                    <a:pt x="89" y="25"/>
                    <a:pt x="82" y="13"/>
                  </a:cubicBezTo>
                  <a:cubicBezTo>
                    <a:pt x="76" y="2"/>
                    <a:pt x="55" y="0"/>
                    <a:pt x="55" y="0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8" y="45"/>
                    <a:pt x="61" y="55"/>
                    <a:pt x="55" y="79"/>
                  </a:cubicBezTo>
                  <a:cubicBezTo>
                    <a:pt x="49" y="103"/>
                    <a:pt x="5" y="459"/>
                    <a:pt x="0" y="503"/>
                  </a:cubicBezTo>
                  <a:lnTo>
                    <a:pt x="25" y="546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41">
              <a:extLst>
                <a:ext uri="{FF2B5EF4-FFF2-40B4-BE49-F238E27FC236}">
                  <a16:creationId xmlns:a16="http://schemas.microsoft.com/office/drawing/2014/main" id="{30116330-48DC-9841-0603-DD3D8E4D33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7575" y="131762"/>
              <a:ext cx="1033463" cy="849313"/>
            </a:xfrm>
            <a:custGeom>
              <a:avLst/>
              <a:gdLst>
                <a:gd name="T0" fmla="*/ 522369 w 275"/>
                <a:gd name="T1" fmla="*/ 751604 h 226"/>
                <a:gd name="T2" fmla="*/ 563707 w 275"/>
                <a:gd name="T3" fmla="*/ 751604 h 226"/>
                <a:gd name="T4" fmla="*/ 616320 w 275"/>
                <a:gd name="T5" fmla="*/ 590009 h 226"/>
                <a:gd name="T6" fmla="*/ 826770 w 275"/>
                <a:gd name="T7" fmla="*/ 492301 h 226"/>
                <a:gd name="T8" fmla="*/ 973334 w 275"/>
                <a:gd name="T9" fmla="*/ 511091 h 226"/>
                <a:gd name="T10" fmla="*/ 1033463 w 275"/>
                <a:gd name="T11" fmla="*/ 454721 h 226"/>
                <a:gd name="T12" fmla="*/ 563707 w 275"/>
                <a:gd name="T13" fmla="*/ 18790 h 226"/>
                <a:gd name="T14" fmla="*/ 465998 w 275"/>
                <a:gd name="T15" fmla="*/ 18790 h 226"/>
                <a:gd name="T16" fmla="*/ 353256 w 275"/>
                <a:gd name="T17" fmla="*/ 18790 h 226"/>
                <a:gd name="T18" fmla="*/ 0 w 275"/>
                <a:gd name="T19" fmla="*/ 454721 h 226"/>
                <a:gd name="T20" fmla="*/ 105225 w 275"/>
                <a:gd name="T21" fmla="*/ 849313 h 226"/>
                <a:gd name="T22" fmla="*/ 146564 w 275"/>
                <a:gd name="T23" fmla="*/ 770395 h 226"/>
                <a:gd name="T24" fmla="*/ 326950 w 275"/>
                <a:gd name="T25" fmla="*/ 736572 h 226"/>
                <a:gd name="T26" fmla="*/ 334466 w 275"/>
                <a:gd name="T27" fmla="*/ 612558 h 226"/>
                <a:gd name="T28" fmla="*/ 465998 w 275"/>
                <a:gd name="T29" fmla="*/ 511091 h 226"/>
                <a:gd name="T30" fmla="*/ 537401 w 275"/>
                <a:gd name="T31" fmla="*/ 635106 h 226"/>
                <a:gd name="T32" fmla="*/ 522369 w 275"/>
                <a:gd name="T33" fmla="*/ 751604 h 2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75" h="226">
                  <a:moveTo>
                    <a:pt x="139" y="200"/>
                  </a:moveTo>
                  <a:cubicBezTo>
                    <a:pt x="150" y="200"/>
                    <a:pt x="150" y="200"/>
                    <a:pt x="150" y="200"/>
                  </a:cubicBezTo>
                  <a:cubicBezTo>
                    <a:pt x="150" y="200"/>
                    <a:pt x="149" y="166"/>
                    <a:pt x="164" y="157"/>
                  </a:cubicBezTo>
                  <a:cubicBezTo>
                    <a:pt x="179" y="148"/>
                    <a:pt x="196" y="129"/>
                    <a:pt x="220" y="131"/>
                  </a:cubicBezTo>
                  <a:cubicBezTo>
                    <a:pt x="220" y="131"/>
                    <a:pt x="254" y="138"/>
                    <a:pt x="259" y="136"/>
                  </a:cubicBezTo>
                  <a:cubicBezTo>
                    <a:pt x="264" y="134"/>
                    <a:pt x="275" y="121"/>
                    <a:pt x="275" y="121"/>
                  </a:cubicBezTo>
                  <a:cubicBezTo>
                    <a:pt x="275" y="121"/>
                    <a:pt x="241" y="35"/>
                    <a:pt x="150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97" y="0"/>
                    <a:pt x="94" y="5"/>
                  </a:cubicBezTo>
                  <a:cubicBezTo>
                    <a:pt x="91" y="10"/>
                    <a:pt x="0" y="46"/>
                    <a:pt x="0" y="121"/>
                  </a:cubicBezTo>
                  <a:cubicBezTo>
                    <a:pt x="0" y="185"/>
                    <a:pt x="28" y="226"/>
                    <a:pt x="28" y="226"/>
                  </a:cubicBezTo>
                  <a:cubicBezTo>
                    <a:pt x="36" y="215"/>
                    <a:pt x="36" y="222"/>
                    <a:pt x="39" y="205"/>
                  </a:cubicBezTo>
                  <a:cubicBezTo>
                    <a:pt x="52" y="193"/>
                    <a:pt x="87" y="196"/>
                    <a:pt x="87" y="196"/>
                  </a:cubicBezTo>
                  <a:cubicBezTo>
                    <a:pt x="87" y="196"/>
                    <a:pt x="80" y="181"/>
                    <a:pt x="89" y="163"/>
                  </a:cubicBezTo>
                  <a:cubicBezTo>
                    <a:pt x="98" y="145"/>
                    <a:pt x="109" y="132"/>
                    <a:pt x="124" y="136"/>
                  </a:cubicBezTo>
                  <a:cubicBezTo>
                    <a:pt x="124" y="136"/>
                    <a:pt x="143" y="151"/>
                    <a:pt x="143" y="169"/>
                  </a:cubicBezTo>
                  <a:lnTo>
                    <a:pt x="139" y="2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11" name="图片 110">
            <a:extLst>
              <a:ext uri="{FF2B5EF4-FFF2-40B4-BE49-F238E27FC236}">
                <a16:creationId xmlns:a16="http://schemas.microsoft.com/office/drawing/2014/main" id="{D4D7D3B2-586C-80DB-F584-865FF93215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788" y="2382838"/>
            <a:ext cx="808037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文本框 112">
            <a:extLst>
              <a:ext uri="{FF2B5EF4-FFF2-40B4-BE49-F238E27FC236}">
                <a16:creationId xmlns:a16="http://schemas.microsoft.com/office/drawing/2014/main" id="{5E0F9AC8-1FD8-8546-6854-A63C8269FBBD}"/>
              </a:ext>
            </a:extLst>
          </p:cNvPr>
          <p:cNvSpPr txBox="1"/>
          <p:nvPr/>
        </p:nvSpPr>
        <p:spPr>
          <a:xfrm>
            <a:off x="3148358" y="3621088"/>
            <a:ext cx="1839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AA96C876-B262-EBB8-615B-554EE15BB3F9}"/>
              </a:ext>
            </a:extLst>
          </p:cNvPr>
          <p:cNvSpPr txBox="1"/>
          <p:nvPr/>
        </p:nvSpPr>
        <p:spPr>
          <a:xfrm>
            <a:off x="3221939" y="3935463"/>
            <a:ext cx="1691972" cy="1084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</a:rPr>
              <a:t>... ...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B3F8E06-711F-76EB-3922-77CCF801CD4D}"/>
              </a:ext>
            </a:extLst>
          </p:cNvPr>
          <p:cNvSpPr txBox="1"/>
          <p:nvPr/>
        </p:nvSpPr>
        <p:spPr>
          <a:xfrm>
            <a:off x="5876728" y="2776007"/>
            <a:ext cx="1839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E9A4B575-D2AC-01E9-2315-69724BF2576D}"/>
              </a:ext>
            </a:extLst>
          </p:cNvPr>
          <p:cNvSpPr txBox="1"/>
          <p:nvPr/>
        </p:nvSpPr>
        <p:spPr>
          <a:xfrm>
            <a:off x="5950309" y="3090382"/>
            <a:ext cx="1691972" cy="1084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</a:rPr>
              <a:t>... ...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B0827CD7-408C-857F-CAC4-ACCCC9B3D8D8}"/>
              </a:ext>
            </a:extLst>
          </p:cNvPr>
          <p:cNvSpPr txBox="1"/>
          <p:nvPr/>
        </p:nvSpPr>
        <p:spPr>
          <a:xfrm>
            <a:off x="7962405" y="3662477"/>
            <a:ext cx="1839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B5FFD8DF-FBB4-5039-A2F8-9FF4F5167269}"/>
              </a:ext>
            </a:extLst>
          </p:cNvPr>
          <p:cNvSpPr txBox="1"/>
          <p:nvPr/>
        </p:nvSpPr>
        <p:spPr>
          <a:xfrm>
            <a:off x="8035986" y="3976852"/>
            <a:ext cx="1691972" cy="1084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</a:rPr>
              <a:t>... ...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9877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6DD6840-8369-976E-98FD-A477B921D4F9}"/>
              </a:ext>
            </a:extLst>
          </p:cNvPr>
          <p:cNvGrpSpPr/>
          <p:nvPr/>
        </p:nvGrpSpPr>
        <p:grpSpPr>
          <a:xfrm>
            <a:off x="4041933" y="1165800"/>
            <a:ext cx="4082522" cy="5661025"/>
            <a:chOff x="7122121" y="1420946"/>
            <a:chExt cx="4082522" cy="5661025"/>
          </a:xfrm>
        </p:grpSpPr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29CE4889-60E0-C3A0-5079-46EEF7E55AA6}"/>
                </a:ext>
              </a:extLst>
            </p:cNvPr>
            <p:cNvSpPr/>
            <p:nvPr/>
          </p:nvSpPr>
          <p:spPr>
            <a:xfrm>
              <a:off x="8928100" y="5130800"/>
              <a:ext cx="1968500" cy="1714500"/>
            </a:xfrm>
            <a:custGeom>
              <a:avLst/>
              <a:gdLst>
                <a:gd name="connsiteX0" fmla="*/ 457200 w 1968500"/>
                <a:gd name="connsiteY0" fmla="*/ 1803400 h 1803400"/>
                <a:gd name="connsiteX1" fmla="*/ 1968500 w 1968500"/>
                <a:gd name="connsiteY1" fmla="*/ 190500 h 1803400"/>
                <a:gd name="connsiteX2" fmla="*/ 1625600 w 1968500"/>
                <a:gd name="connsiteY2" fmla="*/ 0 h 1803400"/>
                <a:gd name="connsiteX3" fmla="*/ 0 w 1968500"/>
                <a:gd name="connsiteY3" fmla="*/ 1803400 h 1803400"/>
                <a:gd name="connsiteX4" fmla="*/ 457200 w 1968500"/>
                <a:gd name="connsiteY4" fmla="*/ 1803400 h 1803400"/>
                <a:gd name="connsiteX0" fmla="*/ 457200 w 1968500"/>
                <a:gd name="connsiteY0" fmla="*/ 1714500 h 1714500"/>
                <a:gd name="connsiteX1" fmla="*/ 1968500 w 1968500"/>
                <a:gd name="connsiteY1" fmla="*/ 101600 h 1714500"/>
                <a:gd name="connsiteX2" fmla="*/ 1727200 w 1968500"/>
                <a:gd name="connsiteY2" fmla="*/ 0 h 1714500"/>
                <a:gd name="connsiteX3" fmla="*/ 0 w 1968500"/>
                <a:gd name="connsiteY3" fmla="*/ 1714500 h 1714500"/>
                <a:gd name="connsiteX4" fmla="*/ 457200 w 1968500"/>
                <a:gd name="connsiteY4" fmla="*/ 171450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8500" h="1714500">
                  <a:moveTo>
                    <a:pt x="457200" y="1714500"/>
                  </a:moveTo>
                  <a:lnTo>
                    <a:pt x="1968500" y="101600"/>
                  </a:lnTo>
                  <a:lnTo>
                    <a:pt x="1727200" y="0"/>
                  </a:lnTo>
                  <a:lnTo>
                    <a:pt x="0" y="1714500"/>
                  </a:lnTo>
                  <a:lnTo>
                    <a:pt x="457200" y="171450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2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EFCAE9E-79D1-E2D5-9C52-1F2ECAE5552A}"/>
                </a:ext>
              </a:extLst>
            </p:cNvPr>
            <p:cNvGrpSpPr/>
            <p:nvPr/>
          </p:nvGrpSpPr>
          <p:grpSpPr>
            <a:xfrm>
              <a:off x="7122121" y="1420946"/>
              <a:ext cx="4082522" cy="5661025"/>
              <a:chOff x="6303879" y="155525"/>
              <a:chExt cx="5699436" cy="7903117"/>
            </a:xfrm>
          </p:grpSpPr>
          <p:grpSp>
            <p:nvGrpSpPr>
              <p:cNvPr id="40" name="图形 37">
                <a:extLst>
                  <a:ext uri="{FF2B5EF4-FFF2-40B4-BE49-F238E27FC236}">
                    <a16:creationId xmlns:a16="http://schemas.microsoft.com/office/drawing/2014/main" id="{69FEEF9F-CA2F-31A9-35DD-195DEC4E0D78}"/>
                  </a:ext>
                </a:extLst>
              </p:cNvPr>
              <p:cNvGrpSpPr/>
              <p:nvPr/>
            </p:nvGrpSpPr>
            <p:grpSpPr>
              <a:xfrm>
                <a:off x="6303879" y="155525"/>
                <a:ext cx="5699436" cy="7903117"/>
                <a:chOff x="6623193" y="837697"/>
                <a:chExt cx="4997216" cy="6929384"/>
              </a:xfrm>
              <a:gradFill>
                <a:gsLst>
                  <a:gs pos="0">
                    <a:schemeClr val="accent2">
                      <a:lumMod val="75000"/>
                      <a:alpha val="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lin ang="5400000" scaled="1"/>
              </a:gradFill>
            </p:grpSpPr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4F0522D1-BA76-97B1-5443-C6D70FE5D62B}"/>
                    </a:ext>
                  </a:extLst>
                </p:cNvPr>
                <p:cNvSpPr/>
                <p:nvPr/>
              </p:nvSpPr>
              <p:spPr>
                <a:xfrm>
                  <a:off x="7850973" y="1757433"/>
                  <a:ext cx="1864943" cy="3370595"/>
                </a:xfrm>
                <a:custGeom>
                  <a:avLst/>
                  <a:gdLst>
                    <a:gd name="connsiteX0" fmla="*/ 1378929 w 1864943"/>
                    <a:gd name="connsiteY0" fmla="*/ 3370575 h 3370595"/>
                    <a:gd name="connsiteX1" fmla="*/ 1414786 w 1864943"/>
                    <a:gd name="connsiteY1" fmla="*/ 3145455 h 3370595"/>
                    <a:gd name="connsiteX2" fmla="*/ 1393893 w 1864943"/>
                    <a:gd name="connsiteY2" fmla="*/ 2761190 h 3370595"/>
                    <a:gd name="connsiteX3" fmla="*/ 1631663 w 1864943"/>
                    <a:gd name="connsiteY3" fmla="*/ 2283512 h 3370595"/>
                    <a:gd name="connsiteX4" fmla="*/ 1706540 w 1864943"/>
                    <a:gd name="connsiteY4" fmla="*/ 2023789 h 3370595"/>
                    <a:gd name="connsiteX5" fmla="*/ 1617280 w 1864943"/>
                    <a:gd name="connsiteY5" fmla="*/ 1514042 h 3370595"/>
                    <a:gd name="connsiteX6" fmla="*/ 1864938 w 1864943"/>
                    <a:gd name="connsiteY6" fmla="*/ 865086 h 3370595"/>
                    <a:gd name="connsiteX7" fmla="*/ 1664323 w 1864943"/>
                    <a:gd name="connsiteY7" fmla="*/ 1189589 h 3370595"/>
                    <a:gd name="connsiteX8" fmla="*/ 1583578 w 1864943"/>
                    <a:gd name="connsiteY8" fmla="*/ 1477837 h 3370595"/>
                    <a:gd name="connsiteX9" fmla="*/ 1541245 w 1864943"/>
                    <a:gd name="connsiteY9" fmla="*/ 1252904 h 3370595"/>
                    <a:gd name="connsiteX10" fmla="*/ 1585709 w 1864943"/>
                    <a:gd name="connsiteY10" fmla="*/ 653683 h 3370595"/>
                    <a:gd name="connsiteX11" fmla="*/ 1510758 w 1864943"/>
                    <a:gd name="connsiteY11" fmla="*/ 1210631 h 3370595"/>
                    <a:gd name="connsiteX12" fmla="*/ 1466580 w 1864943"/>
                    <a:gd name="connsiteY12" fmla="*/ 1126457 h 3370595"/>
                    <a:gd name="connsiteX13" fmla="*/ 1418792 w 1864943"/>
                    <a:gd name="connsiteY13" fmla="*/ 942361 h 3370595"/>
                    <a:gd name="connsiteX14" fmla="*/ 1431985 w 1864943"/>
                    <a:gd name="connsiteY14" fmla="*/ 1115114 h 3370595"/>
                    <a:gd name="connsiteX15" fmla="*/ 1522920 w 1864943"/>
                    <a:gd name="connsiteY15" fmla="*/ 1282156 h 3370595"/>
                    <a:gd name="connsiteX16" fmla="*/ 1624974 w 1864943"/>
                    <a:gd name="connsiteY16" fmla="*/ 2160885 h 3370595"/>
                    <a:gd name="connsiteX17" fmla="*/ 1569243 w 1864943"/>
                    <a:gd name="connsiteY17" fmla="*/ 2310696 h 3370595"/>
                    <a:gd name="connsiteX18" fmla="*/ 1604286 w 1864943"/>
                    <a:gd name="connsiteY18" fmla="*/ 1890295 h 3370595"/>
                    <a:gd name="connsiteX19" fmla="*/ 1442292 w 1864943"/>
                    <a:gd name="connsiteY19" fmla="*/ 1653633 h 3370595"/>
                    <a:gd name="connsiteX20" fmla="*/ 1592053 w 1864943"/>
                    <a:gd name="connsiteY20" fmla="*/ 1973375 h 3370595"/>
                    <a:gd name="connsiteX21" fmla="*/ 1532116 w 1864943"/>
                    <a:gd name="connsiteY21" fmla="*/ 2318376 h 3370595"/>
                    <a:gd name="connsiteX22" fmla="*/ 1480814 w 1864943"/>
                    <a:gd name="connsiteY22" fmla="*/ 2471541 h 3370595"/>
                    <a:gd name="connsiteX23" fmla="*/ 1486797 w 1864943"/>
                    <a:gd name="connsiteY23" fmla="*/ 2318782 h 3370595"/>
                    <a:gd name="connsiteX24" fmla="*/ 1507627 w 1864943"/>
                    <a:gd name="connsiteY24" fmla="*/ 2139982 h 3370595"/>
                    <a:gd name="connsiteX25" fmla="*/ 1548393 w 1864943"/>
                    <a:gd name="connsiteY25" fmla="*/ 1923966 h 3370595"/>
                    <a:gd name="connsiteX26" fmla="*/ 1458559 w 1864943"/>
                    <a:gd name="connsiteY26" fmla="*/ 2020473 h 3370595"/>
                    <a:gd name="connsiteX27" fmla="*/ 1390375 w 1864943"/>
                    <a:gd name="connsiteY27" fmla="*/ 1573369 h 3370595"/>
                    <a:gd name="connsiteX28" fmla="*/ 1459619 w 1864943"/>
                    <a:gd name="connsiteY28" fmla="*/ 1223300 h 3370595"/>
                    <a:gd name="connsiteX29" fmla="*/ 1434557 w 1864943"/>
                    <a:gd name="connsiteY29" fmla="*/ 1331293 h 3370595"/>
                    <a:gd name="connsiteX30" fmla="*/ 1419865 w 1864943"/>
                    <a:gd name="connsiteY30" fmla="*/ 1387555 h 3370595"/>
                    <a:gd name="connsiteX31" fmla="*/ 1387790 w 1864943"/>
                    <a:gd name="connsiteY31" fmla="*/ 1211942 h 3370595"/>
                    <a:gd name="connsiteX32" fmla="*/ 1163946 w 1864943"/>
                    <a:gd name="connsiteY32" fmla="*/ -20 h 3370595"/>
                    <a:gd name="connsiteX33" fmla="*/ 1365531 w 1864943"/>
                    <a:gd name="connsiteY33" fmla="*/ 1253115 h 3370595"/>
                    <a:gd name="connsiteX34" fmla="*/ 1396278 w 1864943"/>
                    <a:gd name="connsiteY34" fmla="*/ 1377331 h 3370595"/>
                    <a:gd name="connsiteX35" fmla="*/ 1342558 w 1864943"/>
                    <a:gd name="connsiteY35" fmla="*/ 1291997 h 3370595"/>
                    <a:gd name="connsiteX36" fmla="*/ 1185533 w 1864943"/>
                    <a:gd name="connsiteY36" fmla="*/ 801779 h 3370595"/>
                    <a:gd name="connsiteX37" fmla="*/ 1000309 w 1864943"/>
                    <a:gd name="connsiteY37" fmla="*/ 77373 h 3370595"/>
                    <a:gd name="connsiteX38" fmla="*/ 1152910 w 1864943"/>
                    <a:gd name="connsiteY38" fmla="*/ 775006 h 3370595"/>
                    <a:gd name="connsiteX39" fmla="*/ 1392195 w 1864943"/>
                    <a:gd name="connsiteY39" fmla="*/ 1428010 h 3370595"/>
                    <a:gd name="connsiteX40" fmla="*/ 1373527 w 1864943"/>
                    <a:gd name="connsiteY40" fmla="*/ 1555343 h 3370595"/>
                    <a:gd name="connsiteX41" fmla="*/ 1359940 w 1864943"/>
                    <a:gd name="connsiteY41" fmla="*/ 1657654 h 3370595"/>
                    <a:gd name="connsiteX42" fmla="*/ 1414067 w 1864943"/>
                    <a:gd name="connsiteY42" fmla="*/ 1938756 h 3370595"/>
                    <a:gd name="connsiteX43" fmla="*/ 1470933 w 1864943"/>
                    <a:gd name="connsiteY43" fmla="*/ 2162986 h 3370595"/>
                    <a:gd name="connsiteX44" fmla="*/ 1425360 w 1864943"/>
                    <a:gd name="connsiteY44" fmla="*/ 2559059 h 3370595"/>
                    <a:gd name="connsiteX45" fmla="*/ 1338859 w 1864943"/>
                    <a:gd name="connsiteY45" fmla="*/ 2784101 h 3370595"/>
                    <a:gd name="connsiteX46" fmla="*/ 1290781 w 1864943"/>
                    <a:gd name="connsiteY46" fmla="*/ 2791321 h 3370595"/>
                    <a:gd name="connsiteX47" fmla="*/ 1258247 w 1864943"/>
                    <a:gd name="connsiteY47" fmla="*/ 2659010 h 3370595"/>
                    <a:gd name="connsiteX48" fmla="*/ 1322079 w 1864943"/>
                    <a:gd name="connsiteY48" fmla="*/ 2146363 h 3370595"/>
                    <a:gd name="connsiteX49" fmla="*/ 1272710 w 1864943"/>
                    <a:gd name="connsiteY49" fmla="*/ 1687877 h 3370595"/>
                    <a:gd name="connsiteX50" fmla="*/ 1252102 w 1864943"/>
                    <a:gd name="connsiteY50" fmla="*/ 1454768 h 3370595"/>
                    <a:gd name="connsiteX51" fmla="*/ 1207821 w 1864943"/>
                    <a:gd name="connsiteY51" fmla="*/ 1226391 h 3370595"/>
                    <a:gd name="connsiteX52" fmla="*/ 1195447 w 1864943"/>
                    <a:gd name="connsiteY52" fmla="*/ 1192705 h 3370595"/>
                    <a:gd name="connsiteX53" fmla="*/ 1230092 w 1864943"/>
                    <a:gd name="connsiteY53" fmla="*/ 1439284 h 3370595"/>
                    <a:gd name="connsiteX54" fmla="*/ 1182386 w 1864943"/>
                    <a:gd name="connsiteY54" fmla="*/ 1363553 h 3370595"/>
                    <a:gd name="connsiteX55" fmla="*/ 1044730 w 1864943"/>
                    <a:gd name="connsiteY55" fmla="*/ 945627 h 3370595"/>
                    <a:gd name="connsiteX56" fmla="*/ 963532 w 1864943"/>
                    <a:gd name="connsiteY56" fmla="*/ 481330 h 3370595"/>
                    <a:gd name="connsiteX57" fmla="*/ 1097675 w 1864943"/>
                    <a:gd name="connsiteY57" fmla="*/ 1226461 h 3370595"/>
                    <a:gd name="connsiteX58" fmla="*/ 1176021 w 1864943"/>
                    <a:gd name="connsiteY58" fmla="*/ 1393404 h 3370595"/>
                    <a:gd name="connsiteX59" fmla="*/ 1235835 w 1864943"/>
                    <a:gd name="connsiteY59" fmla="*/ 1631679 h 3370595"/>
                    <a:gd name="connsiteX60" fmla="*/ 1154693 w 1864943"/>
                    <a:gd name="connsiteY60" fmla="*/ 1499625 h 3370595"/>
                    <a:gd name="connsiteX61" fmla="*/ 1009782 w 1864943"/>
                    <a:gd name="connsiteY61" fmla="*/ 1213416 h 3370595"/>
                    <a:gd name="connsiteX62" fmla="*/ 1031422 w 1864943"/>
                    <a:gd name="connsiteY62" fmla="*/ 1322310 h 3370595"/>
                    <a:gd name="connsiteX63" fmla="*/ 1226563 w 1864943"/>
                    <a:gd name="connsiteY63" fmla="*/ 1665212 h 3370595"/>
                    <a:gd name="connsiteX64" fmla="*/ 1287505 w 1864943"/>
                    <a:gd name="connsiteY64" fmla="*/ 2025901 h 3370595"/>
                    <a:gd name="connsiteX65" fmla="*/ 1260519 w 1864943"/>
                    <a:gd name="connsiteY65" fmla="*/ 2225070 h 3370595"/>
                    <a:gd name="connsiteX66" fmla="*/ 1201071 w 1864943"/>
                    <a:gd name="connsiteY66" fmla="*/ 2110891 h 3370595"/>
                    <a:gd name="connsiteX67" fmla="*/ 1126512 w 1864943"/>
                    <a:gd name="connsiteY67" fmla="*/ 1911148 h 3370595"/>
                    <a:gd name="connsiteX68" fmla="*/ 1010671 w 1864943"/>
                    <a:gd name="connsiteY68" fmla="*/ 1623543 h 3370595"/>
                    <a:gd name="connsiteX69" fmla="*/ 1106608 w 1864943"/>
                    <a:gd name="connsiteY69" fmla="*/ 1869558 h 3370595"/>
                    <a:gd name="connsiteX70" fmla="*/ 1102867 w 1864943"/>
                    <a:gd name="connsiteY70" fmla="*/ 1998573 h 3370595"/>
                    <a:gd name="connsiteX71" fmla="*/ 873916 w 1864943"/>
                    <a:gd name="connsiteY71" fmla="*/ 1692747 h 3370595"/>
                    <a:gd name="connsiteX72" fmla="*/ 770080 w 1864943"/>
                    <a:gd name="connsiteY72" fmla="*/ 1294725 h 3370595"/>
                    <a:gd name="connsiteX73" fmla="*/ 720858 w 1864943"/>
                    <a:gd name="connsiteY73" fmla="*/ 942370 h 3370595"/>
                    <a:gd name="connsiteX74" fmla="*/ 826011 w 1864943"/>
                    <a:gd name="connsiteY74" fmla="*/ 1554537 h 3370595"/>
                    <a:gd name="connsiteX75" fmla="*/ 854331 w 1864943"/>
                    <a:gd name="connsiteY75" fmla="*/ 1731506 h 3370595"/>
                    <a:gd name="connsiteX76" fmla="*/ 727047 w 1864943"/>
                    <a:gd name="connsiteY76" fmla="*/ 1375658 h 3370595"/>
                    <a:gd name="connsiteX77" fmla="*/ 578267 w 1864943"/>
                    <a:gd name="connsiteY77" fmla="*/ 1218711 h 3370595"/>
                    <a:gd name="connsiteX78" fmla="*/ 450944 w 1864943"/>
                    <a:gd name="connsiteY78" fmla="*/ 872553 h 3370595"/>
                    <a:gd name="connsiteX79" fmla="*/ 479850 w 1864943"/>
                    <a:gd name="connsiteY79" fmla="*/ 1035477 h 3370595"/>
                    <a:gd name="connsiteX80" fmla="*/ 605015 w 1864943"/>
                    <a:gd name="connsiteY80" fmla="*/ 1307265 h 3370595"/>
                    <a:gd name="connsiteX81" fmla="*/ 776570 w 1864943"/>
                    <a:gd name="connsiteY81" fmla="*/ 1646575 h 3370595"/>
                    <a:gd name="connsiteX82" fmla="*/ 877060 w 1864943"/>
                    <a:gd name="connsiteY82" fmla="*/ 1789883 h 3370595"/>
                    <a:gd name="connsiteX83" fmla="*/ 767355 w 1864943"/>
                    <a:gd name="connsiteY83" fmla="*/ 1697842 h 3370595"/>
                    <a:gd name="connsiteX84" fmla="*/ 578687 w 1864943"/>
                    <a:gd name="connsiteY84" fmla="*/ 1326850 h 3370595"/>
                    <a:gd name="connsiteX85" fmla="*/ 471061 w 1864943"/>
                    <a:gd name="connsiteY85" fmla="*/ 1119822 h 3370595"/>
                    <a:gd name="connsiteX86" fmla="*/ 220998 w 1864943"/>
                    <a:gd name="connsiteY86" fmla="*/ 882388 h 3370595"/>
                    <a:gd name="connsiteX87" fmla="*/ 430619 w 1864943"/>
                    <a:gd name="connsiteY87" fmla="*/ 1098116 h 3370595"/>
                    <a:gd name="connsiteX88" fmla="*/ -6 w 1864943"/>
                    <a:gd name="connsiteY88" fmla="*/ 861058 h 3370595"/>
                    <a:gd name="connsiteX89" fmla="*/ 271753 w 1864943"/>
                    <a:gd name="connsiteY89" fmla="*/ 1007612 h 3370595"/>
                    <a:gd name="connsiteX90" fmla="*/ 469269 w 1864943"/>
                    <a:gd name="connsiteY90" fmla="*/ 1169547 h 3370595"/>
                    <a:gd name="connsiteX91" fmla="*/ 693687 w 1864943"/>
                    <a:gd name="connsiteY91" fmla="*/ 1581970 h 3370595"/>
                    <a:gd name="connsiteX92" fmla="*/ 868925 w 1864943"/>
                    <a:gd name="connsiteY92" fmla="*/ 1823581 h 3370595"/>
                    <a:gd name="connsiteX93" fmla="*/ 1055752 w 1864943"/>
                    <a:gd name="connsiteY93" fmla="*/ 2009072 h 3370595"/>
                    <a:gd name="connsiteX94" fmla="*/ 1216974 w 1864943"/>
                    <a:gd name="connsiteY94" fmla="*/ 2244190 h 3370595"/>
                    <a:gd name="connsiteX95" fmla="*/ 1179150 w 1864943"/>
                    <a:gd name="connsiteY95" fmla="*/ 2442923 h 3370595"/>
                    <a:gd name="connsiteX96" fmla="*/ 1184636 w 1864943"/>
                    <a:gd name="connsiteY96" fmla="*/ 2702785 h 3370595"/>
                    <a:gd name="connsiteX97" fmla="*/ 1354192 w 1864943"/>
                    <a:gd name="connsiteY97" fmla="*/ 3301214 h 3370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864943" h="3370595">
                      <a:moveTo>
                        <a:pt x="1378929" y="3370575"/>
                      </a:moveTo>
                      <a:cubicBezTo>
                        <a:pt x="1537944" y="3150423"/>
                        <a:pt x="1421437" y="3204434"/>
                        <a:pt x="1414786" y="3145455"/>
                      </a:cubicBezTo>
                      <a:cubicBezTo>
                        <a:pt x="1352802" y="2954678"/>
                        <a:pt x="1334883" y="2902449"/>
                        <a:pt x="1393893" y="2761190"/>
                      </a:cubicBezTo>
                      <a:cubicBezTo>
                        <a:pt x="1488455" y="2604689"/>
                        <a:pt x="1564547" y="2453602"/>
                        <a:pt x="1631663" y="2283512"/>
                      </a:cubicBezTo>
                      <a:cubicBezTo>
                        <a:pt x="1658182" y="2211319"/>
                        <a:pt x="1699009" y="2098615"/>
                        <a:pt x="1706540" y="2023789"/>
                      </a:cubicBezTo>
                      <a:cubicBezTo>
                        <a:pt x="1699691" y="1770291"/>
                        <a:pt x="1598469" y="1597607"/>
                        <a:pt x="1617280" y="1514042"/>
                      </a:cubicBezTo>
                      <a:cubicBezTo>
                        <a:pt x="1681658" y="1298908"/>
                        <a:pt x="1687722" y="1112556"/>
                        <a:pt x="1864938" y="865086"/>
                      </a:cubicBezTo>
                      <a:cubicBezTo>
                        <a:pt x="1717839" y="959511"/>
                        <a:pt x="1664323" y="1189589"/>
                        <a:pt x="1664323" y="1189589"/>
                      </a:cubicBezTo>
                      <a:cubicBezTo>
                        <a:pt x="1613280" y="1430892"/>
                        <a:pt x="1670613" y="1217593"/>
                        <a:pt x="1583578" y="1477837"/>
                      </a:cubicBezTo>
                      <a:cubicBezTo>
                        <a:pt x="1583578" y="1477837"/>
                        <a:pt x="1547880" y="1311695"/>
                        <a:pt x="1541245" y="1252904"/>
                      </a:cubicBezTo>
                      <a:cubicBezTo>
                        <a:pt x="1455463" y="962409"/>
                        <a:pt x="1574297" y="836670"/>
                        <a:pt x="1585709" y="653683"/>
                      </a:cubicBezTo>
                      <a:cubicBezTo>
                        <a:pt x="1519665" y="848834"/>
                        <a:pt x="1448370" y="1008195"/>
                        <a:pt x="1510758" y="1210631"/>
                      </a:cubicBezTo>
                      <a:cubicBezTo>
                        <a:pt x="1510758" y="1210631"/>
                        <a:pt x="1542194" y="1245769"/>
                        <a:pt x="1466580" y="1126457"/>
                      </a:cubicBezTo>
                      <a:cubicBezTo>
                        <a:pt x="1390966" y="1007145"/>
                        <a:pt x="1418792" y="942361"/>
                        <a:pt x="1418792" y="942361"/>
                      </a:cubicBezTo>
                      <a:cubicBezTo>
                        <a:pt x="1418792" y="942361"/>
                        <a:pt x="1395968" y="1060103"/>
                        <a:pt x="1431985" y="1115114"/>
                      </a:cubicBezTo>
                      <a:cubicBezTo>
                        <a:pt x="1468001" y="1170125"/>
                        <a:pt x="1513257" y="1250197"/>
                        <a:pt x="1522920" y="1282156"/>
                      </a:cubicBezTo>
                      <a:cubicBezTo>
                        <a:pt x="1528921" y="1567415"/>
                        <a:pt x="1762719" y="1884208"/>
                        <a:pt x="1624974" y="2160885"/>
                      </a:cubicBezTo>
                      <a:cubicBezTo>
                        <a:pt x="1594332" y="2217531"/>
                        <a:pt x="1558133" y="2399170"/>
                        <a:pt x="1569243" y="2310696"/>
                      </a:cubicBezTo>
                      <a:cubicBezTo>
                        <a:pt x="1581482" y="2151502"/>
                        <a:pt x="1630903" y="1946810"/>
                        <a:pt x="1604286" y="1890295"/>
                      </a:cubicBezTo>
                      <a:cubicBezTo>
                        <a:pt x="1547734" y="1772434"/>
                        <a:pt x="1442292" y="1653633"/>
                        <a:pt x="1442292" y="1653633"/>
                      </a:cubicBezTo>
                      <a:cubicBezTo>
                        <a:pt x="1442292" y="1653633"/>
                        <a:pt x="1627526" y="1891651"/>
                        <a:pt x="1592053" y="1973375"/>
                      </a:cubicBezTo>
                      <a:cubicBezTo>
                        <a:pt x="1585254" y="2060497"/>
                        <a:pt x="1558537" y="2233494"/>
                        <a:pt x="1532116" y="2318376"/>
                      </a:cubicBezTo>
                      <a:cubicBezTo>
                        <a:pt x="1508947" y="2347856"/>
                        <a:pt x="1480814" y="2471541"/>
                        <a:pt x="1480814" y="2471541"/>
                      </a:cubicBezTo>
                      <a:cubicBezTo>
                        <a:pt x="1480814" y="2471541"/>
                        <a:pt x="1479898" y="2388851"/>
                        <a:pt x="1486797" y="2318782"/>
                      </a:cubicBezTo>
                      <a:cubicBezTo>
                        <a:pt x="1493696" y="2248712"/>
                        <a:pt x="1494251" y="2204455"/>
                        <a:pt x="1507627" y="2139982"/>
                      </a:cubicBezTo>
                      <a:cubicBezTo>
                        <a:pt x="1506983" y="2092097"/>
                        <a:pt x="1576834" y="1885712"/>
                        <a:pt x="1548393" y="1923966"/>
                      </a:cubicBezTo>
                      <a:cubicBezTo>
                        <a:pt x="1441716" y="2099580"/>
                        <a:pt x="1507703" y="2137250"/>
                        <a:pt x="1458559" y="2020473"/>
                      </a:cubicBezTo>
                      <a:cubicBezTo>
                        <a:pt x="1442376" y="1919527"/>
                        <a:pt x="1352714" y="1668415"/>
                        <a:pt x="1390375" y="1573369"/>
                      </a:cubicBezTo>
                      <a:cubicBezTo>
                        <a:pt x="1416534" y="1449421"/>
                        <a:pt x="1473840" y="1317812"/>
                        <a:pt x="1459619" y="1223300"/>
                      </a:cubicBezTo>
                      <a:cubicBezTo>
                        <a:pt x="1432857" y="1250659"/>
                        <a:pt x="1449249" y="1275029"/>
                        <a:pt x="1434557" y="1331293"/>
                      </a:cubicBezTo>
                      <a:lnTo>
                        <a:pt x="1419865" y="1387555"/>
                      </a:lnTo>
                      <a:cubicBezTo>
                        <a:pt x="1419865" y="1387555"/>
                        <a:pt x="1403429" y="1257292"/>
                        <a:pt x="1387790" y="1211942"/>
                      </a:cubicBezTo>
                      <a:cubicBezTo>
                        <a:pt x="1372152" y="1166591"/>
                        <a:pt x="1311497" y="222518"/>
                        <a:pt x="1163946" y="-20"/>
                      </a:cubicBezTo>
                      <a:cubicBezTo>
                        <a:pt x="1275165" y="267462"/>
                        <a:pt x="1355999" y="1197986"/>
                        <a:pt x="1365531" y="1253115"/>
                      </a:cubicBezTo>
                      <a:cubicBezTo>
                        <a:pt x="1375062" y="1308245"/>
                        <a:pt x="1396278" y="1377331"/>
                        <a:pt x="1396278" y="1377331"/>
                      </a:cubicBezTo>
                      <a:cubicBezTo>
                        <a:pt x="1396278" y="1377331"/>
                        <a:pt x="1353377" y="1321535"/>
                        <a:pt x="1342558" y="1291997"/>
                      </a:cubicBezTo>
                      <a:cubicBezTo>
                        <a:pt x="1315082" y="1256530"/>
                        <a:pt x="1257447" y="1083039"/>
                        <a:pt x="1185533" y="801779"/>
                      </a:cubicBezTo>
                      <a:cubicBezTo>
                        <a:pt x="1113619" y="520519"/>
                        <a:pt x="1024924" y="123991"/>
                        <a:pt x="1000309" y="77373"/>
                      </a:cubicBezTo>
                      <a:cubicBezTo>
                        <a:pt x="1024227" y="190206"/>
                        <a:pt x="1081347" y="486322"/>
                        <a:pt x="1152910" y="775006"/>
                      </a:cubicBezTo>
                      <a:cubicBezTo>
                        <a:pt x="1224474" y="1063689"/>
                        <a:pt x="1310490" y="1344930"/>
                        <a:pt x="1392195" y="1428010"/>
                      </a:cubicBezTo>
                      <a:lnTo>
                        <a:pt x="1373527" y="1555343"/>
                      </a:lnTo>
                      <a:cubicBezTo>
                        <a:pt x="1373527" y="1555343"/>
                        <a:pt x="1356834" y="1590423"/>
                        <a:pt x="1359940" y="1657654"/>
                      </a:cubicBezTo>
                      <a:cubicBezTo>
                        <a:pt x="1363046" y="1724886"/>
                        <a:pt x="1404169" y="1868305"/>
                        <a:pt x="1414067" y="1938756"/>
                      </a:cubicBezTo>
                      <a:cubicBezTo>
                        <a:pt x="1423966" y="2009207"/>
                        <a:pt x="1475305" y="2111954"/>
                        <a:pt x="1470933" y="2162986"/>
                      </a:cubicBezTo>
                      <a:cubicBezTo>
                        <a:pt x="1466561" y="2214019"/>
                        <a:pt x="1425360" y="2559059"/>
                        <a:pt x="1425360" y="2559059"/>
                      </a:cubicBezTo>
                      <a:cubicBezTo>
                        <a:pt x="1390302" y="2656841"/>
                        <a:pt x="1364257" y="2698368"/>
                        <a:pt x="1338859" y="2784101"/>
                      </a:cubicBezTo>
                      <a:cubicBezTo>
                        <a:pt x="1326380" y="2823707"/>
                        <a:pt x="1321321" y="2851325"/>
                        <a:pt x="1290781" y="2791321"/>
                      </a:cubicBezTo>
                      <a:cubicBezTo>
                        <a:pt x="1260241" y="2731317"/>
                        <a:pt x="1278782" y="2721862"/>
                        <a:pt x="1258247" y="2659010"/>
                      </a:cubicBezTo>
                      <a:cubicBezTo>
                        <a:pt x="1208929" y="2483298"/>
                        <a:pt x="1267933" y="2311901"/>
                        <a:pt x="1322079" y="2146363"/>
                      </a:cubicBezTo>
                      <a:cubicBezTo>
                        <a:pt x="1323178" y="1952371"/>
                        <a:pt x="1306056" y="1879069"/>
                        <a:pt x="1272710" y="1687877"/>
                      </a:cubicBezTo>
                      <a:cubicBezTo>
                        <a:pt x="1268445" y="1665622"/>
                        <a:pt x="1250047" y="1524616"/>
                        <a:pt x="1252102" y="1454768"/>
                      </a:cubicBezTo>
                      <a:cubicBezTo>
                        <a:pt x="1254157" y="1384921"/>
                        <a:pt x="1212086" y="1248641"/>
                        <a:pt x="1207821" y="1226391"/>
                      </a:cubicBezTo>
                      <a:cubicBezTo>
                        <a:pt x="1203556" y="1204141"/>
                        <a:pt x="1201135" y="1149877"/>
                        <a:pt x="1195447" y="1192705"/>
                      </a:cubicBezTo>
                      <a:cubicBezTo>
                        <a:pt x="1189759" y="1235532"/>
                        <a:pt x="1230092" y="1439284"/>
                        <a:pt x="1230092" y="1439284"/>
                      </a:cubicBezTo>
                      <a:cubicBezTo>
                        <a:pt x="1230092" y="1439284"/>
                        <a:pt x="1198885" y="1397308"/>
                        <a:pt x="1182386" y="1363553"/>
                      </a:cubicBezTo>
                      <a:cubicBezTo>
                        <a:pt x="1167751" y="1333610"/>
                        <a:pt x="1077957" y="1078304"/>
                        <a:pt x="1044730" y="945627"/>
                      </a:cubicBezTo>
                      <a:cubicBezTo>
                        <a:pt x="1013690" y="821689"/>
                        <a:pt x="963532" y="481330"/>
                        <a:pt x="963532" y="481330"/>
                      </a:cubicBezTo>
                      <a:cubicBezTo>
                        <a:pt x="928672" y="546409"/>
                        <a:pt x="1021388" y="1038100"/>
                        <a:pt x="1097675" y="1226461"/>
                      </a:cubicBezTo>
                      <a:cubicBezTo>
                        <a:pt x="1133347" y="1314542"/>
                        <a:pt x="1135107" y="1320894"/>
                        <a:pt x="1176021" y="1393404"/>
                      </a:cubicBezTo>
                      <a:cubicBezTo>
                        <a:pt x="1221642" y="1467490"/>
                        <a:pt x="1234793" y="1545511"/>
                        <a:pt x="1235835" y="1631679"/>
                      </a:cubicBezTo>
                      <a:cubicBezTo>
                        <a:pt x="1235835" y="1631679"/>
                        <a:pt x="1218249" y="1582875"/>
                        <a:pt x="1154693" y="1499625"/>
                      </a:cubicBezTo>
                      <a:cubicBezTo>
                        <a:pt x="1091136" y="1416375"/>
                        <a:pt x="1009782" y="1213416"/>
                        <a:pt x="1009782" y="1213416"/>
                      </a:cubicBezTo>
                      <a:cubicBezTo>
                        <a:pt x="1009782" y="1213416"/>
                        <a:pt x="1006411" y="1275046"/>
                        <a:pt x="1031422" y="1322310"/>
                      </a:cubicBezTo>
                      <a:cubicBezTo>
                        <a:pt x="1087070" y="1444763"/>
                        <a:pt x="1153212" y="1554794"/>
                        <a:pt x="1226563" y="1665212"/>
                      </a:cubicBezTo>
                      <a:cubicBezTo>
                        <a:pt x="1253647" y="1724960"/>
                        <a:pt x="1280565" y="1908040"/>
                        <a:pt x="1287505" y="2025901"/>
                      </a:cubicBezTo>
                      <a:cubicBezTo>
                        <a:pt x="1302953" y="2098983"/>
                        <a:pt x="1279674" y="2158103"/>
                        <a:pt x="1260519" y="2225070"/>
                      </a:cubicBezTo>
                      <a:cubicBezTo>
                        <a:pt x="1260519" y="2225070"/>
                        <a:pt x="1228031" y="2161613"/>
                        <a:pt x="1201071" y="2110891"/>
                      </a:cubicBezTo>
                      <a:cubicBezTo>
                        <a:pt x="1174111" y="2060170"/>
                        <a:pt x="1120666" y="2009540"/>
                        <a:pt x="1126512" y="1911148"/>
                      </a:cubicBezTo>
                      <a:cubicBezTo>
                        <a:pt x="1147524" y="1766603"/>
                        <a:pt x="974070" y="1565702"/>
                        <a:pt x="1010671" y="1623543"/>
                      </a:cubicBezTo>
                      <a:cubicBezTo>
                        <a:pt x="1038578" y="1667125"/>
                        <a:pt x="1101923" y="1814221"/>
                        <a:pt x="1106608" y="1869558"/>
                      </a:cubicBezTo>
                      <a:cubicBezTo>
                        <a:pt x="1094032" y="2004215"/>
                        <a:pt x="1145611" y="2045488"/>
                        <a:pt x="1102867" y="1998573"/>
                      </a:cubicBezTo>
                      <a:cubicBezTo>
                        <a:pt x="1042704" y="1921476"/>
                        <a:pt x="875401" y="1794693"/>
                        <a:pt x="873916" y="1692747"/>
                      </a:cubicBezTo>
                      <a:cubicBezTo>
                        <a:pt x="875075" y="1647773"/>
                        <a:pt x="815776" y="1420326"/>
                        <a:pt x="770080" y="1294725"/>
                      </a:cubicBezTo>
                      <a:cubicBezTo>
                        <a:pt x="725403" y="1171935"/>
                        <a:pt x="739813" y="1017117"/>
                        <a:pt x="720858" y="942370"/>
                      </a:cubicBezTo>
                      <a:cubicBezTo>
                        <a:pt x="684288" y="1199312"/>
                        <a:pt x="768560" y="1314936"/>
                        <a:pt x="826011" y="1554537"/>
                      </a:cubicBezTo>
                      <a:cubicBezTo>
                        <a:pt x="828192" y="1591468"/>
                        <a:pt x="854331" y="1731506"/>
                        <a:pt x="854331" y="1731506"/>
                      </a:cubicBezTo>
                      <a:cubicBezTo>
                        <a:pt x="771825" y="1642449"/>
                        <a:pt x="781891" y="1437656"/>
                        <a:pt x="727047" y="1375658"/>
                      </a:cubicBezTo>
                      <a:cubicBezTo>
                        <a:pt x="640850" y="1281677"/>
                        <a:pt x="619549" y="1306571"/>
                        <a:pt x="578267" y="1218711"/>
                      </a:cubicBezTo>
                      <a:cubicBezTo>
                        <a:pt x="536984" y="1130852"/>
                        <a:pt x="458426" y="888745"/>
                        <a:pt x="450944" y="872553"/>
                      </a:cubicBezTo>
                      <a:cubicBezTo>
                        <a:pt x="443461" y="856360"/>
                        <a:pt x="464211" y="985771"/>
                        <a:pt x="479850" y="1035477"/>
                      </a:cubicBezTo>
                      <a:cubicBezTo>
                        <a:pt x="515391" y="1148438"/>
                        <a:pt x="567731" y="1261766"/>
                        <a:pt x="605015" y="1307265"/>
                      </a:cubicBezTo>
                      <a:cubicBezTo>
                        <a:pt x="781044" y="1457026"/>
                        <a:pt x="723994" y="1501526"/>
                        <a:pt x="776570" y="1646575"/>
                      </a:cubicBezTo>
                      <a:cubicBezTo>
                        <a:pt x="798054" y="1702285"/>
                        <a:pt x="877060" y="1789883"/>
                        <a:pt x="877060" y="1789883"/>
                      </a:cubicBezTo>
                      <a:cubicBezTo>
                        <a:pt x="877060" y="1789883"/>
                        <a:pt x="806263" y="1749170"/>
                        <a:pt x="767355" y="1697842"/>
                      </a:cubicBezTo>
                      <a:cubicBezTo>
                        <a:pt x="664777" y="1419937"/>
                        <a:pt x="644031" y="1477016"/>
                        <a:pt x="578687" y="1326850"/>
                      </a:cubicBezTo>
                      <a:cubicBezTo>
                        <a:pt x="556572" y="1275899"/>
                        <a:pt x="493125" y="1153048"/>
                        <a:pt x="471061" y="1119822"/>
                      </a:cubicBezTo>
                      <a:cubicBezTo>
                        <a:pt x="399897" y="1010502"/>
                        <a:pt x="320637" y="942902"/>
                        <a:pt x="220998" y="882388"/>
                      </a:cubicBezTo>
                      <a:cubicBezTo>
                        <a:pt x="292366" y="941713"/>
                        <a:pt x="376915" y="1016570"/>
                        <a:pt x="430619" y="1098116"/>
                      </a:cubicBezTo>
                      <a:cubicBezTo>
                        <a:pt x="316876" y="1007608"/>
                        <a:pt x="145578" y="911111"/>
                        <a:pt x="-6" y="861058"/>
                      </a:cubicBezTo>
                      <a:cubicBezTo>
                        <a:pt x="-6" y="861058"/>
                        <a:pt x="195036" y="951005"/>
                        <a:pt x="271753" y="1007612"/>
                      </a:cubicBezTo>
                      <a:cubicBezTo>
                        <a:pt x="348469" y="1064220"/>
                        <a:pt x="450246" y="1132174"/>
                        <a:pt x="469269" y="1169547"/>
                      </a:cubicBezTo>
                      <a:cubicBezTo>
                        <a:pt x="582379" y="1446472"/>
                        <a:pt x="691975" y="1541944"/>
                        <a:pt x="693687" y="1581970"/>
                      </a:cubicBezTo>
                      <a:cubicBezTo>
                        <a:pt x="756090" y="1785782"/>
                        <a:pt x="829097" y="1783961"/>
                        <a:pt x="868925" y="1823581"/>
                      </a:cubicBezTo>
                      <a:cubicBezTo>
                        <a:pt x="949593" y="1904824"/>
                        <a:pt x="1036639" y="1989900"/>
                        <a:pt x="1055752" y="2009072"/>
                      </a:cubicBezTo>
                      <a:cubicBezTo>
                        <a:pt x="1141993" y="2055907"/>
                        <a:pt x="1206918" y="2177955"/>
                        <a:pt x="1216974" y="2244190"/>
                      </a:cubicBezTo>
                      <a:cubicBezTo>
                        <a:pt x="1218027" y="2272509"/>
                        <a:pt x="1185785" y="2392960"/>
                        <a:pt x="1179150" y="2442923"/>
                      </a:cubicBezTo>
                      <a:cubicBezTo>
                        <a:pt x="1154678" y="2551827"/>
                        <a:pt x="1168463" y="2578461"/>
                        <a:pt x="1184636" y="2702785"/>
                      </a:cubicBezTo>
                      <a:cubicBezTo>
                        <a:pt x="1203021" y="2927263"/>
                        <a:pt x="1264577" y="2948503"/>
                        <a:pt x="1354192" y="3301214"/>
                      </a:cubicBezTo>
                      <a:close/>
                    </a:path>
                  </a:pathLst>
                </a:custGeom>
                <a:grpFill/>
                <a:ln w="133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ECB206D6-3184-03FA-2E91-B24178E459F6}"/>
                    </a:ext>
                  </a:extLst>
                </p:cNvPr>
                <p:cNvSpPr/>
                <p:nvPr/>
              </p:nvSpPr>
              <p:spPr>
                <a:xfrm>
                  <a:off x="7476872" y="3549313"/>
                  <a:ext cx="1562011" cy="2070284"/>
                </a:xfrm>
                <a:custGeom>
                  <a:avLst/>
                  <a:gdLst>
                    <a:gd name="connsiteX0" fmla="*/ 1562005 w 1562011"/>
                    <a:gd name="connsiteY0" fmla="*/ 1908483 h 2070284"/>
                    <a:gd name="connsiteX1" fmla="*/ 1194913 w 1562011"/>
                    <a:gd name="connsiteY1" fmla="*/ 1355069 h 2070284"/>
                    <a:gd name="connsiteX2" fmla="*/ 1139788 w 1562011"/>
                    <a:gd name="connsiteY2" fmla="*/ 1041760 h 2070284"/>
                    <a:gd name="connsiteX3" fmla="*/ 987820 w 1562011"/>
                    <a:gd name="connsiteY3" fmla="*/ 774555 h 2070284"/>
                    <a:gd name="connsiteX4" fmla="*/ 794441 w 1562011"/>
                    <a:gd name="connsiteY4" fmla="*/ 201117 h 2070284"/>
                    <a:gd name="connsiteX5" fmla="*/ 836216 w 1562011"/>
                    <a:gd name="connsiteY5" fmla="*/ 580561 h 2070284"/>
                    <a:gd name="connsiteX6" fmla="*/ 1112013 w 1562011"/>
                    <a:gd name="connsiteY6" fmla="*/ 1069889 h 2070284"/>
                    <a:gd name="connsiteX7" fmla="*/ 940487 w 1562011"/>
                    <a:gd name="connsiteY7" fmla="*/ 903936 h 2070284"/>
                    <a:gd name="connsiteX8" fmla="*/ 682625 w 1562011"/>
                    <a:gd name="connsiteY8" fmla="*/ 613333 h 2070284"/>
                    <a:gd name="connsiteX9" fmla="*/ 613784 w 1562011"/>
                    <a:gd name="connsiteY9" fmla="*/ 299370 h 2070284"/>
                    <a:gd name="connsiteX10" fmla="*/ 423909 w 1562011"/>
                    <a:gd name="connsiteY10" fmla="*/ 51119 h 2070284"/>
                    <a:gd name="connsiteX11" fmla="*/ 127257 w 1562011"/>
                    <a:gd name="connsiteY11" fmla="*/ 105 h 2070284"/>
                    <a:gd name="connsiteX12" fmla="*/ 471466 w 1562011"/>
                    <a:gd name="connsiteY12" fmla="*/ 93200 h 2070284"/>
                    <a:gd name="connsiteX13" fmla="*/ 635282 w 1562011"/>
                    <a:gd name="connsiteY13" fmla="*/ 389475 h 2070284"/>
                    <a:gd name="connsiteX14" fmla="*/ 326645 w 1562011"/>
                    <a:gd name="connsiteY14" fmla="*/ 204588 h 2070284"/>
                    <a:gd name="connsiteX15" fmla="*/ 16424 w 1562011"/>
                    <a:gd name="connsiteY15" fmla="*/ 206016 h 2070284"/>
                    <a:gd name="connsiteX16" fmla="*/ 391227 w 1562011"/>
                    <a:gd name="connsiteY16" fmla="*/ 257289 h 2070284"/>
                    <a:gd name="connsiteX17" fmla="*/ -6 w 1562011"/>
                    <a:gd name="connsiteY17" fmla="*/ 307261 h 2070284"/>
                    <a:gd name="connsiteX18" fmla="*/ 412536 w 1562011"/>
                    <a:gd name="connsiteY18" fmla="*/ 278654 h 2070284"/>
                    <a:gd name="connsiteX19" fmla="*/ 535158 w 1562011"/>
                    <a:gd name="connsiteY19" fmla="*/ 362260 h 2070284"/>
                    <a:gd name="connsiteX20" fmla="*/ 641517 w 1562011"/>
                    <a:gd name="connsiteY20" fmla="*/ 454530 h 2070284"/>
                    <a:gd name="connsiteX21" fmla="*/ 671186 w 1562011"/>
                    <a:gd name="connsiteY21" fmla="*/ 671930 h 2070284"/>
                    <a:gd name="connsiteX22" fmla="*/ 935324 w 1562011"/>
                    <a:gd name="connsiteY22" fmla="*/ 946579 h 2070284"/>
                    <a:gd name="connsiteX23" fmla="*/ 1093923 w 1562011"/>
                    <a:gd name="connsiteY23" fmla="*/ 1121678 h 2070284"/>
                    <a:gd name="connsiteX24" fmla="*/ 1189364 w 1562011"/>
                    <a:gd name="connsiteY24" fmla="*/ 1444350 h 2070284"/>
                    <a:gd name="connsiteX25" fmla="*/ 1544994 w 1562011"/>
                    <a:gd name="connsiteY25" fmla="*/ 2070264 h 2070284"/>
                    <a:gd name="connsiteX26" fmla="*/ 1561988 w 1562011"/>
                    <a:gd name="connsiteY26" fmla="*/ 1908508 h 2070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62011" h="2070284">
                      <a:moveTo>
                        <a:pt x="1562005" y="1908483"/>
                      </a:moveTo>
                      <a:cubicBezTo>
                        <a:pt x="1469717" y="1790929"/>
                        <a:pt x="1386184" y="1721874"/>
                        <a:pt x="1194913" y="1355069"/>
                      </a:cubicBezTo>
                      <a:cubicBezTo>
                        <a:pt x="1154002" y="1236753"/>
                        <a:pt x="1117018" y="1167064"/>
                        <a:pt x="1139788" y="1041760"/>
                      </a:cubicBezTo>
                      <a:cubicBezTo>
                        <a:pt x="1094247" y="936331"/>
                        <a:pt x="1035032" y="842581"/>
                        <a:pt x="987820" y="774555"/>
                      </a:cubicBezTo>
                      <a:cubicBezTo>
                        <a:pt x="818809" y="581531"/>
                        <a:pt x="794887" y="381214"/>
                        <a:pt x="794441" y="201117"/>
                      </a:cubicBezTo>
                      <a:cubicBezTo>
                        <a:pt x="774366" y="335071"/>
                        <a:pt x="774966" y="415370"/>
                        <a:pt x="836216" y="580561"/>
                      </a:cubicBezTo>
                      <a:cubicBezTo>
                        <a:pt x="885704" y="713575"/>
                        <a:pt x="1105975" y="947891"/>
                        <a:pt x="1112013" y="1069889"/>
                      </a:cubicBezTo>
                      <a:cubicBezTo>
                        <a:pt x="1011819" y="973442"/>
                        <a:pt x="971110" y="936598"/>
                        <a:pt x="940487" y="903936"/>
                      </a:cubicBezTo>
                      <a:cubicBezTo>
                        <a:pt x="892470" y="860642"/>
                        <a:pt x="696719" y="761341"/>
                        <a:pt x="682625" y="613333"/>
                      </a:cubicBezTo>
                      <a:cubicBezTo>
                        <a:pt x="659921" y="375057"/>
                        <a:pt x="660009" y="383292"/>
                        <a:pt x="613784" y="299370"/>
                      </a:cubicBezTo>
                      <a:cubicBezTo>
                        <a:pt x="503941" y="99953"/>
                        <a:pt x="538074" y="86305"/>
                        <a:pt x="423909" y="51119"/>
                      </a:cubicBezTo>
                      <a:cubicBezTo>
                        <a:pt x="381103" y="37926"/>
                        <a:pt x="224214" y="-2560"/>
                        <a:pt x="127257" y="105"/>
                      </a:cubicBezTo>
                      <a:cubicBezTo>
                        <a:pt x="276504" y="46765"/>
                        <a:pt x="396779" y="62232"/>
                        <a:pt x="471466" y="93200"/>
                      </a:cubicBezTo>
                      <a:cubicBezTo>
                        <a:pt x="536462" y="193008"/>
                        <a:pt x="591079" y="315035"/>
                        <a:pt x="635282" y="389475"/>
                      </a:cubicBezTo>
                      <a:cubicBezTo>
                        <a:pt x="648447" y="463427"/>
                        <a:pt x="459510" y="225610"/>
                        <a:pt x="326645" y="204588"/>
                      </a:cubicBezTo>
                      <a:cubicBezTo>
                        <a:pt x="188821" y="182780"/>
                        <a:pt x="160662" y="173638"/>
                        <a:pt x="16424" y="206016"/>
                      </a:cubicBezTo>
                      <a:cubicBezTo>
                        <a:pt x="214762" y="178345"/>
                        <a:pt x="367631" y="237895"/>
                        <a:pt x="391227" y="257289"/>
                      </a:cubicBezTo>
                      <a:cubicBezTo>
                        <a:pt x="261469" y="253395"/>
                        <a:pt x="128158" y="269576"/>
                        <a:pt x="-6" y="307261"/>
                      </a:cubicBezTo>
                      <a:cubicBezTo>
                        <a:pt x="238586" y="277000"/>
                        <a:pt x="280888" y="272992"/>
                        <a:pt x="412536" y="278654"/>
                      </a:cubicBezTo>
                      <a:cubicBezTo>
                        <a:pt x="436234" y="279673"/>
                        <a:pt x="514026" y="343236"/>
                        <a:pt x="535158" y="362260"/>
                      </a:cubicBezTo>
                      <a:cubicBezTo>
                        <a:pt x="547093" y="380103"/>
                        <a:pt x="587888" y="393215"/>
                        <a:pt x="641517" y="454530"/>
                      </a:cubicBezTo>
                      <a:cubicBezTo>
                        <a:pt x="627963" y="294772"/>
                        <a:pt x="650684" y="547798"/>
                        <a:pt x="671186" y="671930"/>
                      </a:cubicBezTo>
                      <a:cubicBezTo>
                        <a:pt x="713504" y="812982"/>
                        <a:pt x="858746" y="890509"/>
                        <a:pt x="935324" y="946579"/>
                      </a:cubicBezTo>
                      <a:cubicBezTo>
                        <a:pt x="1031466" y="1016331"/>
                        <a:pt x="1089479" y="1096290"/>
                        <a:pt x="1093923" y="1121678"/>
                      </a:cubicBezTo>
                      <a:cubicBezTo>
                        <a:pt x="1117728" y="1257394"/>
                        <a:pt x="1068425" y="1119975"/>
                        <a:pt x="1189364" y="1444350"/>
                      </a:cubicBezTo>
                      <a:cubicBezTo>
                        <a:pt x="1238210" y="1558766"/>
                        <a:pt x="1531919" y="1965300"/>
                        <a:pt x="1544994" y="2070264"/>
                      </a:cubicBezTo>
                      <a:cubicBezTo>
                        <a:pt x="1551687" y="1994839"/>
                        <a:pt x="1541188" y="2056488"/>
                        <a:pt x="1561988" y="1908508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" name="图形 37">
                  <a:extLst>
                    <a:ext uri="{FF2B5EF4-FFF2-40B4-BE49-F238E27FC236}">
                      <a16:creationId xmlns:a16="http://schemas.microsoft.com/office/drawing/2014/main" id="{5D0D2A22-6CCF-0CAF-ABC6-C21E6F2B7F37}"/>
                    </a:ext>
                  </a:extLst>
                </p:cNvPr>
                <p:cNvGrpSpPr/>
                <p:nvPr/>
              </p:nvGrpSpPr>
              <p:grpSpPr>
                <a:xfrm>
                  <a:off x="9008129" y="837697"/>
                  <a:ext cx="2612280" cy="4069735"/>
                  <a:chOff x="9008129" y="837697"/>
                  <a:chExt cx="2612280" cy="4069735"/>
                </a:xfrm>
                <a:grpFill/>
              </p:grpSpPr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027E675F-FC2D-AD82-0DE9-FF3AE0439F2F}"/>
                      </a:ext>
                    </a:extLst>
                  </p:cNvPr>
                  <p:cNvSpPr/>
                  <p:nvPr/>
                </p:nvSpPr>
                <p:spPr>
                  <a:xfrm>
                    <a:off x="9584620" y="1718084"/>
                    <a:ext cx="2035788" cy="2529114"/>
                  </a:xfrm>
                  <a:custGeom>
                    <a:avLst/>
                    <a:gdLst>
                      <a:gd name="connsiteX0" fmla="*/ 1163965 w 2035788"/>
                      <a:gd name="connsiteY0" fmla="*/ 1518600 h 2529114"/>
                      <a:gd name="connsiteX1" fmla="*/ 1364986 w 2035788"/>
                      <a:gd name="connsiteY1" fmla="*/ 1284285 h 2529114"/>
                      <a:gd name="connsiteX2" fmla="*/ 1536947 w 2035788"/>
                      <a:gd name="connsiteY2" fmla="*/ 996136 h 2529114"/>
                      <a:gd name="connsiteX3" fmla="*/ 1611442 w 2035788"/>
                      <a:gd name="connsiteY3" fmla="*/ 770134 h 2529114"/>
                      <a:gd name="connsiteX4" fmla="*/ 1650870 w 2035788"/>
                      <a:gd name="connsiteY4" fmla="*/ 584858 h 2529114"/>
                      <a:gd name="connsiteX5" fmla="*/ 1627144 w 2035788"/>
                      <a:gd name="connsiteY5" fmla="*/ 767899 h 2529114"/>
                      <a:gd name="connsiteX6" fmla="*/ 1538686 w 2035788"/>
                      <a:gd name="connsiteY6" fmla="*/ 1030651 h 2529114"/>
                      <a:gd name="connsiteX7" fmla="*/ 1398328 w 2035788"/>
                      <a:gd name="connsiteY7" fmla="*/ 1283396 h 2529114"/>
                      <a:gd name="connsiteX8" fmla="*/ 1287524 w 2035788"/>
                      <a:gd name="connsiteY8" fmla="*/ 1438240 h 2529114"/>
                      <a:gd name="connsiteX9" fmla="*/ 1344006 w 2035788"/>
                      <a:gd name="connsiteY9" fmla="*/ 1421520 h 2529114"/>
                      <a:gd name="connsiteX10" fmla="*/ 1473991 w 2035788"/>
                      <a:gd name="connsiteY10" fmla="*/ 1333499 h 2529114"/>
                      <a:gd name="connsiteX11" fmla="*/ 1635154 w 2035788"/>
                      <a:gd name="connsiteY11" fmla="*/ 1123199 h 2529114"/>
                      <a:gd name="connsiteX12" fmla="*/ 1866471 w 2035788"/>
                      <a:gd name="connsiteY12" fmla="*/ 980211 h 2529114"/>
                      <a:gd name="connsiteX13" fmla="*/ 2035868 w 2035788"/>
                      <a:gd name="connsiteY13" fmla="*/ 632535 h 2529114"/>
                      <a:gd name="connsiteX14" fmla="*/ 1828246 w 2035788"/>
                      <a:gd name="connsiteY14" fmla="*/ 1054216 h 2529114"/>
                      <a:gd name="connsiteX15" fmla="*/ 1568691 w 2035788"/>
                      <a:gd name="connsiteY15" fmla="*/ 1242759 h 2529114"/>
                      <a:gd name="connsiteX16" fmla="*/ 1275495 w 2035788"/>
                      <a:gd name="connsiteY16" fmla="*/ 1478588 h 2529114"/>
                      <a:gd name="connsiteX17" fmla="*/ 1141342 w 2035788"/>
                      <a:gd name="connsiteY17" fmla="*/ 1605838 h 2529114"/>
                      <a:gd name="connsiteX18" fmla="*/ 929989 w 2035788"/>
                      <a:gd name="connsiteY18" fmla="*/ 1617520 h 2529114"/>
                      <a:gd name="connsiteX19" fmla="*/ 710994 w 2035788"/>
                      <a:gd name="connsiteY19" fmla="*/ 1673757 h 2529114"/>
                      <a:gd name="connsiteX20" fmla="*/ 507312 w 2035788"/>
                      <a:gd name="connsiteY20" fmla="*/ 1864018 h 2529114"/>
                      <a:gd name="connsiteX21" fmla="*/ 121365 w 2035788"/>
                      <a:gd name="connsiteY21" fmla="*/ 2268544 h 2529114"/>
                      <a:gd name="connsiteX22" fmla="*/ 79 w 2035788"/>
                      <a:gd name="connsiteY22" fmla="*/ 2529205 h 2529114"/>
                      <a:gd name="connsiteX23" fmla="*/ 27782 w 2035788"/>
                      <a:gd name="connsiteY23" fmla="*/ 2337875 h 2529114"/>
                      <a:gd name="connsiteX24" fmla="*/ 32044 w 2035788"/>
                      <a:gd name="connsiteY24" fmla="*/ 2208799 h 2529114"/>
                      <a:gd name="connsiteX25" fmla="*/ 167215 w 2035788"/>
                      <a:gd name="connsiteY25" fmla="*/ 2075603 h 2529114"/>
                      <a:gd name="connsiteX26" fmla="*/ 450207 w 2035788"/>
                      <a:gd name="connsiteY26" fmla="*/ 1824805 h 2529114"/>
                      <a:gd name="connsiteX27" fmla="*/ 708733 w 2035788"/>
                      <a:gd name="connsiteY27" fmla="*/ 1567832 h 2529114"/>
                      <a:gd name="connsiteX28" fmla="*/ 877299 w 2035788"/>
                      <a:gd name="connsiteY28" fmla="*/ 1120789 h 2529114"/>
                      <a:gd name="connsiteX29" fmla="*/ 949025 w 2035788"/>
                      <a:gd name="connsiteY29" fmla="*/ 791830 h 2529114"/>
                      <a:gd name="connsiteX30" fmla="*/ 973162 w 2035788"/>
                      <a:gd name="connsiteY30" fmla="*/ 621283 h 2529114"/>
                      <a:gd name="connsiteX31" fmla="*/ 1031048 w 2035788"/>
                      <a:gd name="connsiteY31" fmla="*/ 462366 h 2529114"/>
                      <a:gd name="connsiteX32" fmla="*/ 1152759 w 2035788"/>
                      <a:gd name="connsiteY32" fmla="*/ 288587 h 2529114"/>
                      <a:gd name="connsiteX33" fmla="*/ 1157220 w 2035788"/>
                      <a:gd name="connsiteY33" fmla="*/ 128565 h 2529114"/>
                      <a:gd name="connsiteX34" fmla="*/ 1225205 w 2035788"/>
                      <a:gd name="connsiteY34" fmla="*/ 90 h 2529114"/>
                      <a:gd name="connsiteX35" fmla="*/ 1179951 w 2035788"/>
                      <a:gd name="connsiteY35" fmla="*/ 100220 h 2529114"/>
                      <a:gd name="connsiteX36" fmla="*/ 1171826 w 2035788"/>
                      <a:gd name="connsiteY36" fmla="*/ 296500 h 2529114"/>
                      <a:gd name="connsiteX37" fmla="*/ 1031161 w 2035788"/>
                      <a:gd name="connsiteY37" fmla="*/ 521276 h 2529114"/>
                      <a:gd name="connsiteX38" fmla="*/ 955372 w 2035788"/>
                      <a:gd name="connsiteY38" fmla="*/ 948376 h 2529114"/>
                      <a:gd name="connsiteX39" fmla="*/ 882417 w 2035788"/>
                      <a:gd name="connsiteY39" fmla="*/ 1239840 h 2529114"/>
                      <a:gd name="connsiteX40" fmla="*/ 792531 w 2035788"/>
                      <a:gd name="connsiteY40" fmla="*/ 1496033 h 2529114"/>
                      <a:gd name="connsiteX41" fmla="*/ 754109 w 2035788"/>
                      <a:gd name="connsiteY41" fmla="*/ 1600987 h 2529114"/>
                      <a:gd name="connsiteX42" fmla="*/ 909284 w 2035788"/>
                      <a:gd name="connsiteY42" fmla="*/ 1559616 h 2529114"/>
                      <a:gd name="connsiteX43" fmla="*/ 996039 w 2035788"/>
                      <a:gd name="connsiteY43" fmla="*/ 1485466 h 2529114"/>
                      <a:gd name="connsiteX44" fmla="*/ 1066758 w 2035788"/>
                      <a:gd name="connsiteY44" fmla="*/ 1236818 h 2529114"/>
                      <a:gd name="connsiteX45" fmla="*/ 1067443 w 2035788"/>
                      <a:gd name="connsiteY45" fmla="*/ 1054149 h 2529114"/>
                      <a:gd name="connsiteX46" fmla="*/ 1163478 w 2035788"/>
                      <a:gd name="connsiteY46" fmla="*/ 800155 h 2529114"/>
                      <a:gd name="connsiteX47" fmla="*/ 1078659 w 2035788"/>
                      <a:gd name="connsiteY47" fmla="*/ 1063184 h 2529114"/>
                      <a:gd name="connsiteX48" fmla="*/ 1087354 w 2035788"/>
                      <a:gd name="connsiteY48" fmla="*/ 1235076 h 2529114"/>
                      <a:gd name="connsiteX49" fmla="*/ 1039765 w 2035788"/>
                      <a:gd name="connsiteY49" fmla="*/ 1424772 h 2529114"/>
                      <a:gd name="connsiteX50" fmla="*/ 1116109 w 2035788"/>
                      <a:gd name="connsiteY50" fmla="*/ 1261686 h 2529114"/>
                      <a:gd name="connsiteX51" fmla="*/ 1131446 w 2035788"/>
                      <a:gd name="connsiteY51" fmla="*/ 1163516 h 2529114"/>
                      <a:gd name="connsiteX52" fmla="*/ 1187766 w 2035788"/>
                      <a:gd name="connsiteY52" fmla="*/ 1030440 h 2529114"/>
                      <a:gd name="connsiteX53" fmla="*/ 1336675 w 2035788"/>
                      <a:gd name="connsiteY53" fmla="*/ 809184 h 2529114"/>
                      <a:gd name="connsiteX54" fmla="*/ 1265323 w 2035788"/>
                      <a:gd name="connsiteY54" fmla="*/ 927511 h 2529114"/>
                      <a:gd name="connsiteX55" fmla="*/ 1161151 w 2035788"/>
                      <a:gd name="connsiteY55" fmla="*/ 1118121 h 2529114"/>
                      <a:gd name="connsiteX56" fmla="*/ 1119176 w 2035788"/>
                      <a:gd name="connsiteY56" fmla="*/ 1318246 h 2529114"/>
                      <a:gd name="connsiteX57" fmla="*/ 1000029 w 2035788"/>
                      <a:gd name="connsiteY57" fmla="*/ 1551552 h 2529114"/>
                      <a:gd name="connsiteX58" fmla="*/ 1090260 w 2035788"/>
                      <a:gd name="connsiteY58" fmla="*/ 1546457 h 2529114"/>
                      <a:gd name="connsiteX59" fmla="*/ 1163972 w 2035788"/>
                      <a:gd name="connsiteY59" fmla="*/ 1518594 h 2529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</a:cxnLst>
                    <a:rect l="l" t="t" r="r" b="b"/>
                    <a:pathLst>
                      <a:path w="2035788" h="2529114">
                        <a:moveTo>
                          <a:pt x="1163965" y="1518600"/>
                        </a:moveTo>
                        <a:cubicBezTo>
                          <a:pt x="1248782" y="1440862"/>
                          <a:pt x="1317289" y="1383794"/>
                          <a:pt x="1364986" y="1284285"/>
                        </a:cubicBezTo>
                        <a:cubicBezTo>
                          <a:pt x="1412682" y="1184775"/>
                          <a:pt x="1495456" y="1044539"/>
                          <a:pt x="1536947" y="996136"/>
                        </a:cubicBezTo>
                        <a:cubicBezTo>
                          <a:pt x="1578437" y="947732"/>
                          <a:pt x="1606759" y="812338"/>
                          <a:pt x="1611442" y="770134"/>
                        </a:cubicBezTo>
                        <a:cubicBezTo>
                          <a:pt x="1616125" y="727930"/>
                          <a:pt x="1650870" y="584858"/>
                          <a:pt x="1650870" y="584858"/>
                        </a:cubicBezTo>
                        <a:cubicBezTo>
                          <a:pt x="1650870" y="584858"/>
                          <a:pt x="1639167" y="727557"/>
                          <a:pt x="1627144" y="767899"/>
                        </a:cubicBezTo>
                        <a:cubicBezTo>
                          <a:pt x="1615120" y="808241"/>
                          <a:pt x="1630832" y="880393"/>
                          <a:pt x="1538686" y="1030651"/>
                        </a:cubicBezTo>
                        <a:cubicBezTo>
                          <a:pt x="1446539" y="1180909"/>
                          <a:pt x="1418915" y="1208022"/>
                          <a:pt x="1398328" y="1283396"/>
                        </a:cubicBezTo>
                        <a:cubicBezTo>
                          <a:pt x="1377741" y="1358770"/>
                          <a:pt x="1287524" y="1438240"/>
                          <a:pt x="1287524" y="1438240"/>
                        </a:cubicBezTo>
                        <a:cubicBezTo>
                          <a:pt x="1287524" y="1438240"/>
                          <a:pt x="1301698" y="1444920"/>
                          <a:pt x="1344006" y="1421520"/>
                        </a:cubicBezTo>
                        <a:cubicBezTo>
                          <a:pt x="1386314" y="1398119"/>
                          <a:pt x="1438212" y="1408132"/>
                          <a:pt x="1473991" y="1333499"/>
                        </a:cubicBezTo>
                        <a:cubicBezTo>
                          <a:pt x="1509770" y="1258866"/>
                          <a:pt x="1603649" y="1143129"/>
                          <a:pt x="1635154" y="1123199"/>
                        </a:cubicBezTo>
                        <a:cubicBezTo>
                          <a:pt x="1666658" y="1103268"/>
                          <a:pt x="1831305" y="1036400"/>
                          <a:pt x="1866471" y="980211"/>
                        </a:cubicBezTo>
                        <a:cubicBezTo>
                          <a:pt x="1936778" y="870718"/>
                          <a:pt x="1997941" y="762883"/>
                          <a:pt x="2035868" y="632535"/>
                        </a:cubicBezTo>
                        <a:cubicBezTo>
                          <a:pt x="2021012" y="779799"/>
                          <a:pt x="1923768" y="989234"/>
                          <a:pt x="1828246" y="1054216"/>
                        </a:cubicBezTo>
                        <a:cubicBezTo>
                          <a:pt x="1745467" y="1112688"/>
                          <a:pt x="1611212" y="1145381"/>
                          <a:pt x="1568691" y="1242759"/>
                        </a:cubicBezTo>
                        <a:cubicBezTo>
                          <a:pt x="1421157" y="1498231"/>
                          <a:pt x="1431629" y="1411984"/>
                          <a:pt x="1275495" y="1478588"/>
                        </a:cubicBezTo>
                        <a:cubicBezTo>
                          <a:pt x="1275495" y="1478588"/>
                          <a:pt x="1175697" y="1599026"/>
                          <a:pt x="1141342" y="1605838"/>
                        </a:cubicBezTo>
                        <a:cubicBezTo>
                          <a:pt x="1106988" y="1612649"/>
                          <a:pt x="988919" y="1601418"/>
                          <a:pt x="929989" y="1617520"/>
                        </a:cubicBezTo>
                        <a:cubicBezTo>
                          <a:pt x="871059" y="1633622"/>
                          <a:pt x="716498" y="1656553"/>
                          <a:pt x="710994" y="1673757"/>
                        </a:cubicBezTo>
                        <a:cubicBezTo>
                          <a:pt x="705491" y="1690960"/>
                          <a:pt x="600389" y="1797666"/>
                          <a:pt x="507312" y="1864018"/>
                        </a:cubicBezTo>
                        <a:cubicBezTo>
                          <a:pt x="385542" y="1965847"/>
                          <a:pt x="178236" y="2157236"/>
                          <a:pt x="121365" y="2268544"/>
                        </a:cubicBezTo>
                        <a:cubicBezTo>
                          <a:pt x="70708" y="2370406"/>
                          <a:pt x="79" y="2529205"/>
                          <a:pt x="79" y="2529205"/>
                        </a:cubicBezTo>
                        <a:cubicBezTo>
                          <a:pt x="79" y="2529205"/>
                          <a:pt x="22179" y="2370540"/>
                          <a:pt x="27782" y="2337875"/>
                        </a:cubicBezTo>
                        <a:cubicBezTo>
                          <a:pt x="33385" y="2305209"/>
                          <a:pt x="32044" y="2208799"/>
                          <a:pt x="32044" y="2208799"/>
                        </a:cubicBezTo>
                        <a:cubicBezTo>
                          <a:pt x="32044" y="2208799"/>
                          <a:pt x="110947" y="2135764"/>
                          <a:pt x="167215" y="2075603"/>
                        </a:cubicBezTo>
                        <a:cubicBezTo>
                          <a:pt x="223483" y="2015442"/>
                          <a:pt x="374362" y="1880020"/>
                          <a:pt x="450207" y="1824805"/>
                        </a:cubicBezTo>
                        <a:cubicBezTo>
                          <a:pt x="526053" y="1769590"/>
                          <a:pt x="645428" y="1654102"/>
                          <a:pt x="708733" y="1567832"/>
                        </a:cubicBezTo>
                        <a:cubicBezTo>
                          <a:pt x="772038" y="1481561"/>
                          <a:pt x="848566" y="1243678"/>
                          <a:pt x="877299" y="1120789"/>
                        </a:cubicBezTo>
                        <a:cubicBezTo>
                          <a:pt x="906032" y="997901"/>
                          <a:pt x="941795" y="848883"/>
                          <a:pt x="949025" y="791830"/>
                        </a:cubicBezTo>
                        <a:cubicBezTo>
                          <a:pt x="956255" y="734777"/>
                          <a:pt x="960019" y="683046"/>
                          <a:pt x="973162" y="621283"/>
                        </a:cubicBezTo>
                        <a:cubicBezTo>
                          <a:pt x="986305" y="559521"/>
                          <a:pt x="990379" y="535764"/>
                          <a:pt x="1031048" y="462366"/>
                        </a:cubicBezTo>
                        <a:cubicBezTo>
                          <a:pt x="1071718" y="388968"/>
                          <a:pt x="1144198" y="323607"/>
                          <a:pt x="1152759" y="288587"/>
                        </a:cubicBezTo>
                        <a:cubicBezTo>
                          <a:pt x="1161321" y="253567"/>
                          <a:pt x="1153456" y="180301"/>
                          <a:pt x="1157220" y="128565"/>
                        </a:cubicBezTo>
                        <a:cubicBezTo>
                          <a:pt x="1160984" y="76829"/>
                          <a:pt x="1225205" y="90"/>
                          <a:pt x="1225205" y="90"/>
                        </a:cubicBezTo>
                        <a:cubicBezTo>
                          <a:pt x="1225205" y="90"/>
                          <a:pt x="1186064" y="64576"/>
                          <a:pt x="1179951" y="100220"/>
                        </a:cubicBezTo>
                        <a:cubicBezTo>
                          <a:pt x="1173839" y="135863"/>
                          <a:pt x="1204645" y="224213"/>
                          <a:pt x="1171826" y="296500"/>
                        </a:cubicBezTo>
                        <a:cubicBezTo>
                          <a:pt x="1139007" y="368786"/>
                          <a:pt x="1060617" y="438850"/>
                          <a:pt x="1031161" y="521276"/>
                        </a:cubicBezTo>
                        <a:cubicBezTo>
                          <a:pt x="1001706" y="603702"/>
                          <a:pt x="961994" y="909764"/>
                          <a:pt x="955372" y="948376"/>
                        </a:cubicBezTo>
                        <a:cubicBezTo>
                          <a:pt x="948751" y="986988"/>
                          <a:pt x="895870" y="1206046"/>
                          <a:pt x="882417" y="1239840"/>
                        </a:cubicBezTo>
                        <a:cubicBezTo>
                          <a:pt x="868964" y="1273635"/>
                          <a:pt x="834220" y="1416694"/>
                          <a:pt x="792531" y="1496033"/>
                        </a:cubicBezTo>
                        <a:cubicBezTo>
                          <a:pt x="750843" y="1575371"/>
                          <a:pt x="754109" y="1600987"/>
                          <a:pt x="754109" y="1600987"/>
                        </a:cubicBezTo>
                        <a:cubicBezTo>
                          <a:pt x="754109" y="1600987"/>
                          <a:pt x="889608" y="1570141"/>
                          <a:pt x="909284" y="1559616"/>
                        </a:cubicBezTo>
                        <a:cubicBezTo>
                          <a:pt x="928961" y="1549093"/>
                          <a:pt x="951705" y="1595124"/>
                          <a:pt x="996039" y="1485466"/>
                        </a:cubicBezTo>
                        <a:cubicBezTo>
                          <a:pt x="1040373" y="1375807"/>
                          <a:pt x="1065541" y="1273700"/>
                          <a:pt x="1066758" y="1236818"/>
                        </a:cubicBezTo>
                        <a:cubicBezTo>
                          <a:pt x="1067975" y="1199936"/>
                          <a:pt x="1062759" y="1096353"/>
                          <a:pt x="1067443" y="1054149"/>
                        </a:cubicBezTo>
                        <a:cubicBezTo>
                          <a:pt x="1072127" y="1011945"/>
                          <a:pt x="1163478" y="800155"/>
                          <a:pt x="1163478" y="800155"/>
                        </a:cubicBezTo>
                        <a:cubicBezTo>
                          <a:pt x="1163478" y="800155"/>
                          <a:pt x="1077331" y="1041150"/>
                          <a:pt x="1078659" y="1063184"/>
                        </a:cubicBezTo>
                        <a:cubicBezTo>
                          <a:pt x="1079987" y="1085217"/>
                          <a:pt x="1085006" y="1218977"/>
                          <a:pt x="1087354" y="1235076"/>
                        </a:cubicBezTo>
                        <a:cubicBezTo>
                          <a:pt x="1089701" y="1251174"/>
                          <a:pt x="1039765" y="1424772"/>
                          <a:pt x="1039765" y="1424772"/>
                        </a:cubicBezTo>
                        <a:cubicBezTo>
                          <a:pt x="1039765" y="1424772"/>
                          <a:pt x="1112544" y="1282482"/>
                          <a:pt x="1116109" y="1261686"/>
                        </a:cubicBezTo>
                        <a:cubicBezTo>
                          <a:pt x="1119674" y="1240890"/>
                          <a:pt x="1123807" y="1208070"/>
                          <a:pt x="1131446" y="1163516"/>
                        </a:cubicBezTo>
                        <a:cubicBezTo>
                          <a:pt x="1139086" y="1118962"/>
                          <a:pt x="1127321" y="1129825"/>
                          <a:pt x="1187766" y="1030440"/>
                        </a:cubicBezTo>
                        <a:cubicBezTo>
                          <a:pt x="1248211" y="931056"/>
                          <a:pt x="1336675" y="809184"/>
                          <a:pt x="1336675" y="809184"/>
                        </a:cubicBezTo>
                        <a:cubicBezTo>
                          <a:pt x="1336675" y="809184"/>
                          <a:pt x="1284689" y="889018"/>
                          <a:pt x="1265323" y="927511"/>
                        </a:cubicBezTo>
                        <a:cubicBezTo>
                          <a:pt x="1245958" y="966005"/>
                          <a:pt x="1168184" y="1092003"/>
                          <a:pt x="1161151" y="1118121"/>
                        </a:cubicBezTo>
                        <a:cubicBezTo>
                          <a:pt x="1154118" y="1144239"/>
                          <a:pt x="1144965" y="1272077"/>
                          <a:pt x="1119176" y="1318246"/>
                        </a:cubicBezTo>
                        <a:cubicBezTo>
                          <a:pt x="1093388" y="1364414"/>
                          <a:pt x="1000029" y="1551552"/>
                          <a:pt x="1000029" y="1551552"/>
                        </a:cubicBezTo>
                        <a:cubicBezTo>
                          <a:pt x="1000029" y="1551552"/>
                          <a:pt x="1061815" y="1548567"/>
                          <a:pt x="1090260" y="1546457"/>
                        </a:cubicBezTo>
                        <a:cubicBezTo>
                          <a:pt x="1118706" y="1544346"/>
                          <a:pt x="1163972" y="1518594"/>
                          <a:pt x="1163972" y="1518594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27B9EC8B-BBD6-A93D-7EF9-3F8E166A4F3A}"/>
                      </a:ext>
                    </a:extLst>
                  </p:cNvPr>
                  <p:cNvSpPr/>
                  <p:nvPr/>
                </p:nvSpPr>
                <p:spPr>
                  <a:xfrm>
                    <a:off x="9206143" y="1548450"/>
                    <a:ext cx="1154626" cy="2897191"/>
                  </a:xfrm>
                  <a:custGeom>
                    <a:avLst/>
                    <a:gdLst>
                      <a:gd name="connsiteX0" fmla="*/ 419461 w 1154626"/>
                      <a:gd name="connsiteY0" fmla="*/ 2579771 h 2897191"/>
                      <a:gd name="connsiteX1" fmla="*/ 417693 w 1154626"/>
                      <a:gd name="connsiteY1" fmla="*/ 2706348 h 2897191"/>
                      <a:gd name="connsiteX2" fmla="*/ 400019 w 1154626"/>
                      <a:gd name="connsiteY2" fmla="*/ 2897282 h 2897191"/>
                      <a:gd name="connsiteX3" fmla="*/ 443852 w 1154626"/>
                      <a:gd name="connsiteY3" fmla="*/ 2693481 h 2897191"/>
                      <a:gd name="connsiteX4" fmla="*/ 672199 w 1154626"/>
                      <a:gd name="connsiteY4" fmla="*/ 2277290 h 2897191"/>
                      <a:gd name="connsiteX5" fmla="*/ 734059 w 1154626"/>
                      <a:gd name="connsiteY5" fmla="*/ 1959780 h 2897191"/>
                      <a:gd name="connsiteX6" fmla="*/ 838340 w 1154626"/>
                      <a:gd name="connsiteY6" fmla="*/ 1504977 h 2897191"/>
                      <a:gd name="connsiteX7" fmla="*/ 1009777 w 1154626"/>
                      <a:gd name="connsiteY7" fmla="*/ 1048023 h 2897191"/>
                      <a:gd name="connsiteX8" fmla="*/ 1078707 w 1154626"/>
                      <a:gd name="connsiteY8" fmla="*/ 618965 h 2897191"/>
                      <a:gd name="connsiteX9" fmla="*/ 1154706 w 1154626"/>
                      <a:gd name="connsiteY9" fmla="*/ 438760 h 2897191"/>
                      <a:gd name="connsiteX10" fmla="*/ 1094614 w 1154626"/>
                      <a:gd name="connsiteY10" fmla="*/ 548170 h 2897191"/>
                      <a:gd name="connsiteX11" fmla="*/ 1016848 w 1154626"/>
                      <a:gd name="connsiteY11" fmla="*/ 762699 h 2897191"/>
                      <a:gd name="connsiteX12" fmla="*/ 993871 w 1154626"/>
                      <a:gd name="connsiteY12" fmla="*/ 1005123 h 2897191"/>
                      <a:gd name="connsiteX13" fmla="*/ 946151 w 1154626"/>
                      <a:gd name="connsiteY13" fmla="*/ 1243247 h 2897191"/>
                      <a:gd name="connsiteX14" fmla="*/ 956755 w 1154626"/>
                      <a:gd name="connsiteY14" fmla="*/ 979378 h 2897191"/>
                      <a:gd name="connsiteX15" fmla="*/ 924941 w 1154626"/>
                      <a:gd name="connsiteY15" fmla="*/ 728375 h 2897191"/>
                      <a:gd name="connsiteX16" fmla="*/ 933778 w 1154626"/>
                      <a:gd name="connsiteY16" fmla="*/ 503118 h 2897191"/>
                      <a:gd name="connsiteX17" fmla="*/ 1057499 w 1154626"/>
                      <a:gd name="connsiteY17" fmla="*/ 262844 h 2897191"/>
                      <a:gd name="connsiteX18" fmla="*/ 900196 w 1154626"/>
                      <a:gd name="connsiteY18" fmla="*/ 582493 h 2897191"/>
                      <a:gd name="connsiteX19" fmla="*/ 909033 w 1154626"/>
                      <a:gd name="connsiteY19" fmla="*/ 736953 h 2897191"/>
                      <a:gd name="connsiteX20" fmla="*/ 926707 w 1154626"/>
                      <a:gd name="connsiteY20" fmla="*/ 867819 h 2897191"/>
                      <a:gd name="connsiteX21" fmla="*/ 886057 w 1154626"/>
                      <a:gd name="connsiteY21" fmla="*/ 702630 h 2897191"/>
                      <a:gd name="connsiteX22" fmla="*/ 818895 w 1154626"/>
                      <a:gd name="connsiteY22" fmla="*/ 500968 h 2897191"/>
                      <a:gd name="connsiteX23" fmla="*/ 712852 w 1154626"/>
                      <a:gd name="connsiteY23" fmla="*/ 335779 h 2897191"/>
                      <a:gd name="connsiteX24" fmla="*/ 670434 w 1154626"/>
                      <a:gd name="connsiteY24" fmla="*/ 106233 h 2897191"/>
                      <a:gd name="connsiteX25" fmla="*/ 601504 w 1154626"/>
                      <a:gd name="connsiteY25" fmla="*/ 69763 h 2897191"/>
                      <a:gd name="connsiteX26" fmla="*/ 656294 w 1154626"/>
                      <a:gd name="connsiteY26" fmla="*/ 114815 h 2897191"/>
                      <a:gd name="connsiteX27" fmla="*/ 688108 w 1154626"/>
                      <a:gd name="connsiteY27" fmla="*/ 168447 h 2897191"/>
                      <a:gd name="connsiteX28" fmla="*/ 696945 w 1154626"/>
                      <a:gd name="connsiteY28" fmla="*/ 307891 h 2897191"/>
                      <a:gd name="connsiteX29" fmla="*/ 721689 w 1154626"/>
                      <a:gd name="connsiteY29" fmla="*/ 432317 h 2897191"/>
                      <a:gd name="connsiteX30" fmla="*/ 813595 w 1154626"/>
                      <a:gd name="connsiteY30" fmla="*/ 528855 h 2897191"/>
                      <a:gd name="connsiteX31" fmla="*/ 856013 w 1154626"/>
                      <a:gd name="connsiteY31" fmla="*/ 657570 h 2897191"/>
                      <a:gd name="connsiteX32" fmla="*/ 909036 w 1154626"/>
                      <a:gd name="connsiteY32" fmla="*/ 867810 h 2897191"/>
                      <a:gd name="connsiteX33" fmla="*/ 926710 w 1154626"/>
                      <a:gd name="connsiteY33" fmla="*/ 947186 h 2897191"/>
                      <a:gd name="connsiteX34" fmla="*/ 933780 w 1154626"/>
                      <a:gd name="connsiteY34" fmla="*/ 1020126 h 2897191"/>
                      <a:gd name="connsiteX35" fmla="*/ 924943 w 1154626"/>
                      <a:gd name="connsiteY35" fmla="*/ 1138117 h 2897191"/>
                      <a:gd name="connsiteX36" fmla="*/ 903733 w 1154626"/>
                      <a:gd name="connsiteY36" fmla="*/ 1258255 h 2897191"/>
                      <a:gd name="connsiteX37" fmla="*/ 843641 w 1154626"/>
                      <a:gd name="connsiteY37" fmla="*/ 1395559 h 2897191"/>
                      <a:gd name="connsiteX38" fmla="*/ 737598 w 1154626"/>
                      <a:gd name="connsiteY38" fmla="*/ 1629394 h 2897191"/>
                      <a:gd name="connsiteX39" fmla="*/ 723458 w 1154626"/>
                      <a:gd name="connsiteY39" fmla="*/ 1710916 h 2897191"/>
                      <a:gd name="connsiteX40" fmla="*/ 723458 w 1154626"/>
                      <a:gd name="connsiteY40" fmla="*/ 1569322 h 2897191"/>
                      <a:gd name="connsiteX41" fmla="*/ 704016 w 1154626"/>
                      <a:gd name="connsiteY41" fmla="*/ 1429879 h 2897191"/>
                      <a:gd name="connsiteX42" fmla="*/ 691644 w 1154626"/>
                      <a:gd name="connsiteY42" fmla="*/ 1271130 h 2897191"/>
                      <a:gd name="connsiteX43" fmla="*/ 721690 w 1154626"/>
                      <a:gd name="connsiteY43" fmla="*/ 1138126 h 2897191"/>
                      <a:gd name="connsiteX44" fmla="*/ 735830 w 1154626"/>
                      <a:gd name="connsiteY44" fmla="*/ 874257 h 2897191"/>
                      <a:gd name="connsiteX45" fmla="*/ 670434 w 1154626"/>
                      <a:gd name="connsiteY45" fmla="*/ 721935 h 2897191"/>
                      <a:gd name="connsiteX46" fmla="*/ 474254 w 1154626"/>
                      <a:gd name="connsiteY46" fmla="*/ 513845 h 2897191"/>
                      <a:gd name="connsiteX47" fmla="*/ 426534 w 1154626"/>
                      <a:gd name="connsiteY47" fmla="*/ 194196 h 2897191"/>
                      <a:gd name="connsiteX48" fmla="*/ 408860 w 1154626"/>
                      <a:gd name="connsiteY48" fmla="*/ 13991 h 2897191"/>
                      <a:gd name="connsiteX49" fmla="*/ 412394 w 1154626"/>
                      <a:gd name="connsiteY49" fmla="*/ 245687 h 2897191"/>
                      <a:gd name="connsiteX50" fmla="*/ 493696 w 1154626"/>
                      <a:gd name="connsiteY50" fmla="*/ 573914 h 2897191"/>
                      <a:gd name="connsiteX51" fmla="*/ 695182 w 1154626"/>
                      <a:gd name="connsiteY51" fmla="*/ 801321 h 2897191"/>
                      <a:gd name="connsiteX52" fmla="*/ 714624 w 1154626"/>
                      <a:gd name="connsiteY52" fmla="*/ 1030868 h 2897191"/>
                      <a:gd name="connsiteX53" fmla="*/ 693414 w 1154626"/>
                      <a:gd name="connsiteY53" fmla="*/ 1148859 h 2897191"/>
                      <a:gd name="connsiteX54" fmla="*/ 675740 w 1154626"/>
                      <a:gd name="connsiteY54" fmla="*/ 1221799 h 2897191"/>
                      <a:gd name="connsiteX55" fmla="*/ 688112 w 1154626"/>
                      <a:gd name="connsiteY55" fmla="*/ 1017998 h 2897191"/>
                      <a:gd name="connsiteX56" fmla="*/ 640392 w 1154626"/>
                      <a:gd name="connsiteY56" fmla="*/ 799181 h 2897191"/>
                      <a:gd name="connsiteX57" fmla="*/ 433601 w 1154626"/>
                      <a:gd name="connsiteY57" fmla="*/ 638281 h 2897191"/>
                      <a:gd name="connsiteX58" fmla="*/ 297509 w 1154626"/>
                      <a:gd name="connsiteY58" fmla="*/ 136276 h 2897191"/>
                      <a:gd name="connsiteX59" fmla="*/ 235649 w 1154626"/>
                      <a:gd name="connsiteY59" fmla="*/ 13988 h 2897191"/>
                      <a:gd name="connsiteX60" fmla="*/ 292207 w 1154626"/>
                      <a:gd name="connsiteY60" fmla="*/ 164160 h 2897191"/>
                      <a:gd name="connsiteX61" fmla="*/ 324021 w 1154626"/>
                      <a:gd name="connsiteY61" fmla="*/ 539588 h 2897191"/>
                      <a:gd name="connsiteX62" fmla="*/ 421229 w 1154626"/>
                      <a:gd name="connsiteY62" fmla="*/ 668303 h 2897191"/>
                      <a:gd name="connsiteX63" fmla="*/ 256860 w 1154626"/>
                      <a:gd name="connsiteY63" fmla="*/ 528860 h 2897191"/>
                      <a:gd name="connsiteX64" fmla="*/ 255092 w 1154626"/>
                      <a:gd name="connsiteY64" fmla="*/ 241384 h 2897191"/>
                      <a:gd name="connsiteX65" fmla="*/ 28863 w 1154626"/>
                      <a:gd name="connsiteY65" fmla="*/ 5399 h 2897191"/>
                      <a:gd name="connsiteX66" fmla="*/ 58909 w 1154626"/>
                      <a:gd name="connsiteY66" fmla="*/ 20416 h 2897191"/>
                      <a:gd name="connsiteX67" fmla="*/ 242717 w 1154626"/>
                      <a:gd name="connsiteY67" fmla="*/ 303591 h 2897191"/>
                      <a:gd name="connsiteX68" fmla="*/ 246252 w 1154626"/>
                      <a:gd name="connsiteY68" fmla="*/ 580339 h 2897191"/>
                      <a:gd name="connsiteX69" fmla="*/ 350533 w 1154626"/>
                      <a:gd name="connsiteY69" fmla="*/ 670442 h 2897191"/>
                      <a:gd name="connsiteX70" fmla="*/ 483092 w 1154626"/>
                      <a:gd name="connsiteY70" fmla="*/ 711203 h 2897191"/>
                      <a:gd name="connsiteX71" fmla="*/ 576766 w 1154626"/>
                      <a:gd name="connsiteY71" fmla="*/ 777707 h 2897191"/>
                      <a:gd name="connsiteX72" fmla="*/ 650998 w 1154626"/>
                      <a:gd name="connsiteY72" fmla="*/ 915012 h 2897191"/>
                      <a:gd name="connsiteX73" fmla="*/ 658068 w 1154626"/>
                      <a:gd name="connsiteY73" fmla="*/ 1129541 h 2897191"/>
                      <a:gd name="connsiteX74" fmla="*/ 656300 w 1154626"/>
                      <a:gd name="connsiteY74" fmla="*/ 1363376 h 2897191"/>
                      <a:gd name="connsiteX75" fmla="*/ 670440 w 1154626"/>
                      <a:gd name="connsiteY75" fmla="*/ 1981229 h 2897191"/>
                      <a:gd name="connsiteX76" fmla="*/ 589138 w 1154626"/>
                      <a:gd name="connsiteY76" fmla="*/ 2305167 h 2897191"/>
                      <a:gd name="connsiteX77" fmla="*/ 419463 w 1154626"/>
                      <a:gd name="connsiteY77" fmla="*/ 2579764 h 28971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</a:cxnLst>
                    <a:rect l="l" t="t" r="r" b="b"/>
                    <a:pathLst>
                      <a:path w="1154626" h="2897191">
                        <a:moveTo>
                          <a:pt x="419461" y="2579771"/>
                        </a:moveTo>
                        <a:cubicBezTo>
                          <a:pt x="419461" y="2579771"/>
                          <a:pt x="419007" y="2682412"/>
                          <a:pt x="417693" y="2706348"/>
                        </a:cubicBezTo>
                        <a:cubicBezTo>
                          <a:pt x="415926" y="2738528"/>
                          <a:pt x="400019" y="2897282"/>
                          <a:pt x="400019" y="2897282"/>
                        </a:cubicBezTo>
                        <a:cubicBezTo>
                          <a:pt x="400019" y="2897282"/>
                          <a:pt x="445618" y="2714926"/>
                          <a:pt x="443852" y="2693481"/>
                        </a:cubicBezTo>
                        <a:cubicBezTo>
                          <a:pt x="477226" y="2557858"/>
                          <a:pt x="640101" y="2413718"/>
                          <a:pt x="672199" y="2277290"/>
                        </a:cubicBezTo>
                        <a:cubicBezTo>
                          <a:pt x="677502" y="2253692"/>
                          <a:pt x="726989" y="2122830"/>
                          <a:pt x="734059" y="1959780"/>
                        </a:cubicBezTo>
                        <a:cubicBezTo>
                          <a:pt x="741129" y="1796730"/>
                          <a:pt x="774710" y="1635842"/>
                          <a:pt x="838340" y="1504977"/>
                        </a:cubicBezTo>
                        <a:cubicBezTo>
                          <a:pt x="901971" y="1374111"/>
                          <a:pt x="988645" y="1289547"/>
                          <a:pt x="1009777" y="1048023"/>
                        </a:cubicBezTo>
                        <a:cubicBezTo>
                          <a:pt x="1030986" y="805598"/>
                          <a:pt x="1027451" y="732663"/>
                          <a:pt x="1078707" y="618965"/>
                        </a:cubicBezTo>
                        <a:cubicBezTo>
                          <a:pt x="1129962" y="505267"/>
                          <a:pt x="1154706" y="438760"/>
                          <a:pt x="1154706" y="438760"/>
                        </a:cubicBezTo>
                        <a:cubicBezTo>
                          <a:pt x="1154706" y="438760"/>
                          <a:pt x="1108753" y="518135"/>
                          <a:pt x="1094614" y="548170"/>
                        </a:cubicBezTo>
                        <a:cubicBezTo>
                          <a:pt x="1080475" y="578204"/>
                          <a:pt x="1025684" y="685474"/>
                          <a:pt x="1016848" y="762699"/>
                        </a:cubicBezTo>
                        <a:cubicBezTo>
                          <a:pt x="1008011" y="839923"/>
                          <a:pt x="1002708" y="966499"/>
                          <a:pt x="993871" y="1005123"/>
                        </a:cubicBezTo>
                        <a:cubicBezTo>
                          <a:pt x="985035" y="1043747"/>
                          <a:pt x="982606" y="1126762"/>
                          <a:pt x="946151" y="1243247"/>
                        </a:cubicBezTo>
                        <a:cubicBezTo>
                          <a:pt x="957849" y="1124734"/>
                          <a:pt x="956347" y="1015707"/>
                          <a:pt x="956755" y="979378"/>
                        </a:cubicBezTo>
                        <a:cubicBezTo>
                          <a:pt x="956755" y="919309"/>
                          <a:pt x="937313" y="758410"/>
                          <a:pt x="924941" y="728375"/>
                        </a:cubicBezTo>
                        <a:cubicBezTo>
                          <a:pt x="912569" y="698341"/>
                          <a:pt x="903733" y="593221"/>
                          <a:pt x="933778" y="503118"/>
                        </a:cubicBezTo>
                        <a:cubicBezTo>
                          <a:pt x="963824" y="413015"/>
                          <a:pt x="993871" y="380831"/>
                          <a:pt x="1057499" y="262844"/>
                        </a:cubicBezTo>
                        <a:cubicBezTo>
                          <a:pt x="982407" y="335626"/>
                          <a:pt x="912736" y="464650"/>
                          <a:pt x="900196" y="582493"/>
                        </a:cubicBezTo>
                        <a:cubicBezTo>
                          <a:pt x="898429" y="603946"/>
                          <a:pt x="891359" y="672596"/>
                          <a:pt x="909033" y="736953"/>
                        </a:cubicBezTo>
                        <a:cubicBezTo>
                          <a:pt x="926707" y="801311"/>
                          <a:pt x="930243" y="893564"/>
                          <a:pt x="926707" y="867819"/>
                        </a:cubicBezTo>
                        <a:cubicBezTo>
                          <a:pt x="923172" y="842073"/>
                          <a:pt x="907265" y="764844"/>
                          <a:pt x="886057" y="702630"/>
                        </a:cubicBezTo>
                        <a:cubicBezTo>
                          <a:pt x="864848" y="640416"/>
                          <a:pt x="861313" y="543881"/>
                          <a:pt x="818895" y="500968"/>
                        </a:cubicBezTo>
                        <a:cubicBezTo>
                          <a:pt x="776477" y="458055"/>
                          <a:pt x="711080" y="415155"/>
                          <a:pt x="712852" y="335779"/>
                        </a:cubicBezTo>
                        <a:cubicBezTo>
                          <a:pt x="720729" y="263370"/>
                          <a:pt x="719754" y="129131"/>
                          <a:pt x="670434" y="106233"/>
                        </a:cubicBezTo>
                        <a:cubicBezTo>
                          <a:pt x="640387" y="93362"/>
                          <a:pt x="601504" y="69763"/>
                          <a:pt x="601504" y="69763"/>
                        </a:cubicBezTo>
                        <a:cubicBezTo>
                          <a:pt x="601504" y="69763"/>
                          <a:pt x="645690" y="106233"/>
                          <a:pt x="656294" y="114815"/>
                        </a:cubicBezTo>
                        <a:cubicBezTo>
                          <a:pt x="666898" y="123396"/>
                          <a:pt x="677503" y="146994"/>
                          <a:pt x="688108" y="168447"/>
                        </a:cubicBezTo>
                        <a:cubicBezTo>
                          <a:pt x="698712" y="189900"/>
                          <a:pt x="702247" y="282149"/>
                          <a:pt x="696945" y="307891"/>
                        </a:cubicBezTo>
                        <a:cubicBezTo>
                          <a:pt x="691642" y="333632"/>
                          <a:pt x="686341" y="387266"/>
                          <a:pt x="721689" y="432317"/>
                        </a:cubicBezTo>
                        <a:cubicBezTo>
                          <a:pt x="757037" y="477367"/>
                          <a:pt x="808293" y="511692"/>
                          <a:pt x="813595" y="528855"/>
                        </a:cubicBezTo>
                        <a:cubicBezTo>
                          <a:pt x="818897" y="546018"/>
                          <a:pt x="841874" y="603941"/>
                          <a:pt x="856013" y="657570"/>
                        </a:cubicBezTo>
                        <a:cubicBezTo>
                          <a:pt x="870153" y="711199"/>
                          <a:pt x="900199" y="848504"/>
                          <a:pt x="909036" y="867810"/>
                        </a:cubicBezTo>
                        <a:cubicBezTo>
                          <a:pt x="917872" y="887116"/>
                          <a:pt x="924942" y="932169"/>
                          <a:pt x="926710" y="947186"/>
                        </a:cubicBezTo>
                        <a:cubicBezTo>
                          <a:pt x="928478" y="962203"/>
                          <a:pt x="933780" y="996529"/>
                          <a:pt x="933780" y="1020126"/>
                        </a:cubicBezTo>
                        <a:cubicBezTo>
                          <a:pt x="933780" y="1043723"/>
                          <a:pt x="932012" y="1080195"/>
                          <a:pt x="924943" y="1138117"/>
                        </a:cubicBezTo>
                        <a:cubicBezTo>
                          <a:pt x="917873" y="1196040"/>
                          <a:pt x="912571" y="1230366"/>
                          <a:pt x="903733" y="1258255"/>
                        </a:cubicBezTo>
                        <a:cubicBezTo>
                          <a:pt x="894895" y="1286143"/>
                          <a:pt x="871919" y="1344067"/>
                          <a:pt x="843641" y="1395559"/>
                        </a:cubicBezTo>
                        <a:cubicBezTo>
                          <a:pt x="815362" y="1447051"/>
                          <a:pt x="746432" y="1577915"/>
                          <a:pt x="737598" y="1629394"/>
                        </a:cubicBezTo>
                        <a:cubicBezTo>
                          <a:pt x="728763" y="1680873"/>
                          <a:pt x="723458" y="1710916"/>
                          <a:pt x="723458" y="1710916"/>
                        </a:cubicBezTo>
                        <a:cubicBezTo>
                          <a:pt x="723458" y="1710916"/>
                          <a:pt x="730527" y="1597214"/>
                          <a:pt x="723458" y="1569322"/>
                        </a:cubicBezTo>
                        <a:cubicBezTo>
                          <a:pt x="716388" y="1541430"/>
                          <a:pt x="714621" y="1462056"/>
                          <a:pt x="704016" y="1429879"/>
                        </a:cubicBezTo>
                        <a:cubicBezTo>
                          <a:pt x="693411" y="1397701"/>
                          <a:pt x="689876" y="1305453"/>
                          <a:pt x="691644" y="1271130"/>
                        </a:cubicBezTo>
                        <a:cubicBezTo>
                          <a:pt x="693412" y="1236807"/>
                          <a:pt x="704016" y="1200334"/>
                          <a:pt x="721690" y="1138126"/>
                        </a:cubicBezTo>
                        <a:cubicBezTo>
                          <a:pt x="739364" y="1075918"/>
                          <a:pt x="742899" y="934325"/>
                          <a:pt x="735830" y="874257"/>
                        </a:cubicBezTo>
                        <a:cubicBezTo>
                          <a:pt x="731003" y="833241"/>
                          <a:pt x="714054" y="758595"/>
                          <a:pt x="670434" y="721935"/>
                        </a:cubicBezTo>
                        <a:cubicBezTo>
                          <a:pt x="624481" y="683319"/>
                          <a:pt x="504293" y="550307"/>
                          <a:pt x="474254" y="513845"/>
                        </a:cubicBezTo>
                        <a:cubicBezTo>
                          <a:pt x="444215" y="477384"/>
                          <a:pt x="421232" y="290739"/>
                          <a:pt x="426534" y="194196"/>
                        </a:cubicBezTo>
                        <a:cubicBezTo>
                          <a:pt x="431836" y="97654"/>
                          <a:pt x="408860" y="-11755"/>
                          <a:pt x="408860" y="13991"/>
                        </a:cubicBezTo>
                        <a:cubicBezTo>
                          <a:pt x="408860" y="39736"/>
                          <a:pt x="412394" y="213503"/>
                          <a:pt x="412394" y="245687"/>
                        </a:cubicBezTo>
                        <a:cubicBezTo>
                          <a:pt x="402323" y="420210"/>
                          <a:pt x="432772" y="520994"/>
                          <a:pt x="493696" y="573914"/>
                        </a:cubicBezTo>
                        <a:cubicBezTo>
                          <a:pt x="589138" y="672598"/>
                          <a:pt x="670438" y="754120"/>
                          <a:pt x="695182" y="801321"/>
                        </a:cubicBezTo>
                        <a:cubicBezTo>
                          <a:pt x="719926" y="848523"/>
                          <a:pt x="718158" y="1005122"/>
                          <a:pt x="714624" y="1030868"/>
                        </a:cubicBezTo>
                        <a:cubicBezTo>
                          <a:pt x="711089" y="1056613"/>
                          <a:pt x="696950" y="1118825"/>
                          <a:pt x="693414" y="1148859"/>
                        </a:cubicBezTo>
                        <a:cubicBezTo>
                          <a:pt x="689879" y="1178893"/>
                          <a:pt x="675740" y="1221799"/>
                          <a:pt x="675740" y="1221799"/>
                        </a:cubicBezTo>
                        <a:cubicBezTo>
                          <a:pt x="675740" y="1221799"/>
                          <a:pt x="689880" y="1058761"/>
                          <a:pt x="688112" y="1017998"/>
                        </a:cubicBezTo>
                        <a:cubicBezTo>
                          <a:pt x="686344" y="977236"/>
                          <a:pt x="681042" y="850659"/>
                          <a:pt x="640392" y="799181"/>
                        </a:cubicBezTo>
                        <a:cubicBezTo>
                          <a:pt x="599741" y="747702"/>
                          <a:pt x="509605" y="694061"/>
                          <a:pt x="433601" y="638281"/>
                        </a:cubicBezTo>
                        <a:cubicBezTo>
                          <a:pt x="239955" y="507379"/>
                          <a:pt x="375563" y="327967"/>
                          <a:pt x="297509" y="136276"/>
                        </a:cubicBezTo>
                        <a:cubicBezTo>
                          <a:pt x="253323" y="35447"/>
                          <a:pt x="235649" y="13988"/>
                          <a:pt x="235649" y="13988"/>
                        </a:cubicBezTo>
                        <a:cubicBezTo>
                          <a:pt x="235649" y="13988"/>
                          <a:pt x="290439" y="144854"/>
                          <a:pt x="292207" y="164160"/>
                        </a:cubicBezTo>
                        <a:cubicBezTo>
                          <a:pt x="326172" y="272738"/>
                          <a:pt x="288235" y="459373"/>
                          <a:pt x="324021" y="539588"/>
                        </a:cubicBezTo>
                        <a:cubicBezTo>
                          <a:pt x="341695" y="591075"/>
                          <a:pt x="461885" y="687609"/>
                          <a:pt x="421229" y="668303"/>
                        </a:cubicBezTo>
                        <a:cubicBezTo>
                          <a:pt x="380574" y="648997"/>
                          <a:pt x="269232" y="644705"/>
                          <a:pt x="256860" y="528860"/>
                        </a:cubicBezTo>
                        <a:cubicBezTo>
                          <a:pt x="244488" y="413015"/>
                          <a:pt x="278069" y="344365"/>
                          <a:pt x="255092" y="241384"/>
                        </a:cubicBezTo>
                        <a:cubicBezTo>
                          <a:pt x="218135" y="69083"/>
                          <a:pt x="121287" y="-23783"/>
                          <a:pt x="28863" y="5399"/>
                        </a:cubicBezTo>
                        <a:cubicBezTo>
                          <a:pt x="-36533" y="26851"/>
                          <a:pt x="25328" y="22561"/>
                          <a:pt x="58909" y="20416"/>
                        </a:cubicBezTo>
                        <a:cubicBezTo>
                          <a:pt x="162755" y="18541"/>
                          <a:pt x="242292" y="200814"/>
                          <a:pt x="242717" y="303591"/>
                        </a:cubicBezTo>
                        <a:cubicBezTo>
                          <a:pt x="240950" y="372241"/>
                          <a:pt x="233880" y="494525"/>
                          <a:pt x="246252" y="580339"/>
                        </a:cubicBezTo>
                        <a:cubicBezTo>
                          <a:pt x="262159" y="612519"/>
                          <a:pt x="272764" y="640407"/>
                          <a:pt x="350533" y="670442"/>
                        </a:cubicBezTo>
                        <a:cubicBezTo>
                          <a:pt x="432785" y="702208"/>
                          <a:pt x="472482" y="706912"/>
                          <a:pt x="483092" y="711203"/>
                        </a:cubicBezTo>
                        <a:cubicBezTo>
                          <a:pt x="493702" y="715494"/>
                          <a:pt x="555556" y="758400"/>
                          <a:pt x="576766" y="777707"/>
                        </a:cubicBezTo>
                        <a:cubicBezTo>
                          <a:pt x="597975" y="797015"/>
                          <a:pt x="626254" y="848503"/>
                          <a:pt x="650998" y="915012"/>
                        </a:cubicBezTo>
                        <a:cubicBezTo>
                          <a:pt x="675742" y="981521"/>
                          <a:pt x="654533" y="1020132"/>
                          <a:pt x="658068" y="1129541"/>
                        </a:cubicBezTo>
                        <a:cubicBezTo>
                          <a:pt x="661603" y="1238950"/>
                          <a:pt x="654533" y="1311897"/>
                          <a:pt x="656300" y="1363376"/>
                        </a:cubicBezTo>
                        <a:cubicBezTo>
                          <a:pt x="694009" y="1551763"/>
                          <a:pt x="702396" y="1798404"/>
                          <a:pt x="670440" y="1981229"/>
                        </a:cubicBezTo>
                        <a:cubicBezTo>
                          <a:pt x="652766" y="2075623"/>
                          <a:pt x="631556" y="2208637"/>
                          <a:pt x="589138" y="2305167"/>
                        </a:cubicBezTo>
                        <a:cubicBezTo>
                          <a:pt x="546720" y="2401697"/>
                          <a:pt x="488390" y="2446760"/>
                          <a:pt x="419463" y="2579764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695C06E0-A8D9-C9A0-F06A-0DEDA77A6189}"/>
                      </a:ext>
                    </a:extLst>
                  </p:cNvPr>
                  <p:cNvSpPr/>
                  <p:nvPr/>
                </p:nvSpPr>
                <p:spPr>
                  <a:xfrm>
                    <a:off x="9282840" y="990536"/>
                    <a:ext cx="1604820" cy="3916897"/>
                  </a:xfrm>
                  <a:custGeom>
                    <a:avLst/>
                    <a:gdLst>
                      <a:gd name="connsiteX0" fmla="*/ 503798 w 1604820"/>
                      <a:gd name="connsiteY0" fmla="*/ 501636 h 3916897"/>
                      <a:gd name="connsiteX1" fmla="*/ 627518 w 1604820"/>
                      <a:gd name="connsiteY1" fmla="*/ 623924 h 3916897"/>
                      <a:gd name="connsiteX2" fmla="*/ 763610 w 1604820"/>
                      <a:gd name="connsiteY2" fmla="*/ 1243916 h 3916897"/>
                      <a:gd name="connsiteX3" fmla="*/ 809562 w 1604820"/>
                      <a:gd name="connsiteY3" fmla="*/ 1574293 h 3916897"/>
                      <a:gd name="connsiteX4" fmla="*/ 728261 w 1604820"/>
                      <a:gd name="connsiteY4" fmla="*/ 1831735 h 3916897"/>
                      <a:gd name="connsiteX5" fmla="*/ 638122 w 1604820"/>
                      <a:gd name="connsiteY5" fmla="*/ 2059142 h 3916897"/>
                      <a:gd name="connsiteX6" fmla="*/ 388910 w 1604820"/>
                      <a:gd name="connsiteY6" fmla="*/ 2535402 h 3916897"/>
                      <a:gd name="connsiteX7" fmla="*/ 222769 w 1604820"/>
                      <a:gd name="connsiteY7" fmla="*/ 3427852 h 3916897"/>
                      <a:gd name="connsiteX8" fmla="*/ 109649 w 1604820"/>
                      <a:gd name="connsiteY8" fmla="*/ 3835466 h 3916897"/>
                      <a:gd name="connsiteX9" fmla="*/ 46022 w 1604820"/>
                      <a:gd name="connsiteY9" fmla="*/ 3916987 h 3916897"/>
                      <a:gd name="connsiteX10" fmla="*/ 162675 w 1604820"/>
                      <a:gd name="connsiteY10" fmla="*/ 3874081 h 3916897"/>
                      <a:gd name="connsiteX11" fmla="*/ 251047 w 1604820"/>
                      <a:gd name="connsiteY11" fmla="*/ 3850483 h 3916897"/>
                      <a:gd name="connsiteX12" fmla="*/ 362395 w 1604820"/>
                      <a:gd name="connsiteY12" fmla="*/ 2983777 h 3916897"/>
                      <a:gd name="connsiteX13" fmla="*/ 675228 w 1604820"/>
                      <a:gd name="connsiteY13" fmla="*/ 2099917 h 3916897"/>
                      <a:gd name="connsiteX14" fmla="*/ 904991 w 1604820"/>
                      <a:gd name="connsiteY14" fmla="*/ 1827458 h 3916897"/>
                      <a:gd name="connsiteX15" fmla="*/ 1117087 w 1604820"/>
                      <a:gd name="connsiteY15" fmla="*/ 1604351 h 3916897"/>
                      <a:gd name="connsiteX16" fmla="*/ 1406948 w 1604820"/>
                      <a:gd name="connsiteY16" fmla="*/ 1016532 h 3916897"/>
                      <a:gd name="connsiteX17" fmla="*/ 1604900 w 1604820"/>
                      <a:gd name="connsiteY17" fmla="*/ 827749 h 3916897"/>
                      <a:gd name="connsiteX18" fmla="*/ 1322116 w 1604820"/>
                      <a:gd name="connsiteY18" fmla="*/ 1068023 h 3916897"/>
                      <a:gd name="connsiteX19" fmla="*/ 1191329 w 1604820"/>
                      <a:gd name="connsiteY19" fmla="*/ 1364077 h 3916897"/>
                      <a:gd name="connsiteX20" fmla="*/ 1145375 w 1604820"/>
                      <a:gd name="connsiteY20" fmla="*/ 1454180 h 3916897"/>
                      <a:gd name="connsiteX21" fmla="*/ 1191329 w 1604820"/>
                      <a:gd name="connsiteY21" fmla="*/ 1308297 h 3916897"/>
                      <a:gd name="connsiteX22" fmla="*/ 1219607 w 1604820"/>
                      <a:gd name="connsiteY22" fmla="*/ 977920 h 3916897"/>
                      <a:gd name="connsiteX23" fmla="*/ 1399882 w 1604820"/>
                      <a:gd name="connsiteY23" fmla="*/ 480204 h 3916897"/>
                      <a:gd name="connsiteX24" fmla="*/ 1177186 w 1604820"/>
                      <a:gd name="connsiteY24" fmla="*/ 827749 h 3916897"/>
                      <a:gd name="connsiteX25" fmla="*/ 1191326 w 1604820"/>
                      <a:gd name="connsiteY25" fmla="*/ 1222483 h 3916897"/>
                      <a:gd name="connsiteX26" fmla="*/ 1074673 w 1604820"/>
                      <a:gd name="connsiteY26" fmla="*/ 1552860 h 3916897"/>
                      <a:gd name="connsiteX27" fmla="*/ 1000441 w 1604820"/>
                      <a:gd name="connsiteY27" fmla="*/ 1677286 h 3916897"/>
                      <a:gd name="connsiteX28" fmla="*/ 717656 w 1604820"/>
                      <a:gd name="connsiteY28" fmla="*/ 1969051 h 3916897"/>
                      <a:gd name="connsiteX29" fmla="*/ 788354 w 1604820"/>
                      <a:gd name="connsiteY29" fmla="*/ 1784557 h 3916897"/>
                      <a:gd name="connsiteX30" fmla="*/ 859052 w 1604820"/>
                      <a:gd name="connsiteY30" fmla="*/ 1424145 h 3916897"/>
                      <a:gd name="connsiteX31" fmla="*/ 989838 w 1604820"/>
                      <a:gd name="connsiteY31" fmla="*/ 943597 h 3916897"/>
                      <a:gd name="connsiteX32" fmla="*/ 1219601 w 1604820"/>
                      <a:gd name="connsiteY32" fmla="*/ 471626 h 3916897"/>
                      <a:gd name="connsiteX33" fmla="*/ 1011049 w 1604820"/>
                      <a:gd name="connsiteY33" fmla="*/ 759102 h 3916897"/>
                      <a:gd name="connsiteX34" fmla="*/ 887329 w 1604820"/>
                      <a:gd name="connsiteY34" fmla="*/ 1128091 h 3916897"/>
                      <a:gd name="connsiteX35" fmla="*/ 926213 w 1604820"/>
                      <a:gd name="connsiteY35" fmla="*/ 883528 h 3916897"/>
                      <a:gd name="connsiteX36" fmla="*/ 912073 w 1604820"/>
                      <a:gd name="connsiteY36" fmla="*/ 553151 h 3916897"/>
                      <a:gd name="connsiteX37" fmla="*/ 1113559 w 1604820"/>
                      <a:gd name="connsiteY37" fmla="*/ 132671 h 3916897"/>
                      <a:gd name="connsiteX38" fmla="*/ 897929 w 1604820"/>
                      <a:gd name="connsiteY38" fmla="*/ 744085 h 3916897"/>
                      <a:gd name="connsiteX39" fmla="*/ 844906 w 1604820"/>
                      <a:gd name="connsiteY39" fmla="*/ 1278263 h 3916897"/>
                      <a:gd name="connsiteX40" fmla="*/ 820162 w 1604820"/>
                      <a:gd name="connsiteY40" fmla="*/ 1342621 h 3916897"/>
                      <a:gd name="connsiteX41" fmla="*/ 788348 w 1604820"/>
                      <a:gd name="connsiteY41" fmla="*/ 1179583 h 3916897"/>
                      <a:gd name="connsiteX42" fmla="*/ 763604 w 1604820"/>
                      <a:gd name="connsiteY42" fmla="*/ 862073 h 3916897"/>
                      <a:gd name="connsiteX43" fmla="*/ 547975 w 1604820"/>
                      <a:gd name="connsiteY43" fmla="*/ 471627 h 3916897"/>
                      <a:gd name="connsiteX44" fmla="*/ 459603 w 1604820"/>
                      <a:gd name="connsiteY44" fmla="*/ 369082 h 3916897"/>
                      <a:gd name="connsiteX45" fmla="*/ 397743 w 1604820"/>
                      <a:gd name="connsiteY45" fmla="*/ 178148 h 3916897"/>
                      <a:gd name="connsiteX46" fmla="*/ 279328 w 1604820"/>
                      <a:gd name="connsiteY46" fmla="*/ 34416 h 3916897"/>
                      <a:gd name="connsiteX47" fmla="*/ 277561 w 1604820"/>
                      <a:gd name="connsiteY47" fmla="*/ 38706 h 3916897"/>
                      <a:gd name="connsiteX48" fmla="*/ 418958 w 1604820"/>
                      <a:gd name="connsiteY48" fmla="*/ 289709 h 3916897"/>
                      <a:gd name="connsiteX49" fmla="*/ 544450 w 1604820"/>
                      <a:gd name="connsiteY49" fmla="*/ 495660 h 3916897"/>
                      <a:gd name="connsiteX50" fmla="*/ 438406 w 1604820"/>
                      <a:gd name="connsiteY50" fmla="*/ 416284 h 3916897"/>
                      <a:gd name="connsiteX51" fmla="*/ 169756 w 1604820"/>
                      <a:gd name="connsiteY51" fmla="*/ 203894 h 3916897"/>
                      <a:gd name="connsiteX52" fmla="*/ 65475 w 1604820"/>
                      <a:gd name="connsiteY52" fmla="*/ 98774 h 3916897"/>
                      <a:gd name="connsiteX53" fmla="*/ 79 w 1604820"/>
                      <a:gd name="connsiteY53" fmla="*/ 90 h 3916897"/>
                      <a:gd name="connsiteX54" fmla="*/ 86683 w 1604820"/>
                      <a:gd name="connsiteY54" fmla="*/ 152411 h 3916897"/>
                      <a:gd name="connsiteX55" fmla="*/ 503798 w 1604820"/>
                      <a:gd name="connsiteY55" fmla="*/ 501662 h 3916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1604820" h="3916897">
                        <a:moveTo>
                          <a:pt x="503798" y="501636"/>
                        </a:moveTo>
                        <a:cubicBezTo>
                          <a:pt x="503798" y="501636"/>
                          <a:pt x="585100" y="546688"/>
                          <a:pt x="627518" y="623924"/>
                        </a:cubicBezTo>
                        <a:cubicBezTo>
                          <a:pt x="737470" y="834728"/>
                          <a:pt x="779021" y="894785"/>
                          <a:pt x="763610" y="1243916"/>
                        </a:cubicBezTo>
                        <a:cubicBezTo>
                          <a:pt x="765641" y="1329959"/>
                          <a:pt x="862843" y="1455597"/>
                          <a:pt x="809562" y="1574293"/>
                        </a:cubicBezTo>
                        <a:cubicBezTo>
                          <a:pt x="791888" y="1681558"/>
                          <a:pt x="767569" y="1715850"/>
                          <a:pt x="728261" y="1831735"/>
                        </a:cubicBezTo>
                        <a:cubicBezTo>
                          <a:pt x="678773" y="1977617"/>
                          <a:pt x="654176" y="2017070"/>
                          <a:pt x="638122" y="2059142"/>
                        </a:cubicBezTo>
                        <a:cubicBezTo>
                          <a:pt x="530981" y="2253560"/>
                          <a:pt x="489648" y="2322146"/>
                          <a:pt x="388910" y="2535402"/>
                        </a:cubicBezTo>
                        <a:cubicBezTo>
                          <a:pt x="287054" y="2821088"/>
                          <a:pt x="247087" y="3111627"/>
                          <a:pt x="222769" y="3427852"/>
                        </a:cubicBezTo>
                        <a:cubicBezTo>
                          <a:pt x="212644" y="3568905"/>
                          <a:pt x="194491" y="3762518"/>
                          <a:pt x="109649" y="3835466"/>
                        </a:cubicBezTo>
                        <a:cubicBezTo>
                          <a:pt x="24808" y="3908413"/>
                          <a:pt x="46022" y="3916987"/>
                          <a:pt x="46022" y="3916987"/>
                        </a:cubicBezTo>
                        <a:lnTo>
                          <a:pt x="162675" y="3874081"/>
                        </a:lnTo>
                        <a:cubicBezTo>
                          <a:pt x="162675" y="3874081"/>
                          <a:pt x="209035" y="3865169"/>
                          <a:pt x="251047" y="3850483"/>
                        </a:cubicBezTo>
                        <a:cubicBezTo>
                          <a:pt x="315009" y="3572438"/>
                          <a:pt x="337651" y="3365645"/>
                          <a:pt x="362395" y="2983777"/>
                        </a:cubicBezTo>
                        <a:cubicBezTo>
                          <a:pt x="385183" y="2632088"/>
                          <a:pt x="640418" y="2184421"/>
                          <a:pt x="675228" y="2099917"/>
                        </a:cubicBezTo>
                        <a:cubicBezTo>
                          <a:pt x="710577" y="2014104"/>
                          <a:pt x="806015" y="1921861"/>
                          <a:pt x="904991" y="1827458"/>
                        </a:cubicBezTo>
                        <a:cubicBezTo>
                          <a:pt x="1003967" y="1733054"/>
                          <a:pt x="1067599" y="1711612"/>
                          <a:pt x="1117087" y="1604351"/>
                        </a:cubicBezTo>
                        <a:cubicBezTo>
                          <a:pt x="1221744" y="1415627"/>
                          <a:pt x="1265848" y="1138267"/>
                          <a:pt x="1406948" y="1016532"/>
                        </a:cubicBezTo>
                        <a:cubicBezTo>
                          <a:pt x="1440048" y="986399"/>
                          <a:pt x="1604900" y="827749"/>
                          <a:pt x="1604900" y="827749"/>
                        </a:cubicBezTo>
                        <a:cubicBezTo>
                          <a:pt x="1604900" y="827749"/>
                          <a:pt x="1336250" y="1037989"/>
                          <a:pt x="1322116" y="1068023"/>
                        </a:cubicBezTo>
                        <a:cubicBezTo>
                          <a:pt x="1307982" y="1098057"/>
                          <a:pt x="1205463" y="1321164"/>
                          <a:pt x="1191329" y="1364077"/>
                        </a:cubicBezTo>
                        <a:cubicBezTo>
                          <a:pt x="1177195" y="1406990"/>
                          <a:pt x="1145375" y="1454180"/>
                          <a:pt x="1145375" y="1454180"/>
                        </a:cubicBezTo>
                        <a:cubicBezTo>
                          <a:pt x="1145375" y="1454180"/>
                          <a:pt x="1180724" y="1334043"/>
                          <a:pt x="1191329" y="1308297"/>
                        </a:cubicBezTo>
                        <a:cubicBezTo>
                          <a:pt x="1201934" y="1282552"/>
                          <a:pt x="1290305" y="1085190"/>
                          <a:pt x="1219607" y="977920"/>
                        </a:cubicBezTo>
                        <a:cubicBezTo>
                          <a:pt x="1134283" y="829827"/>
                          <a:pt x="1317862" y="669516"/>
                          <a:pt x="1399882" y="480204"/>
                        </a:cubicBezTo>
                        <a:cubicBezTo>
                          <a:pt x="1399882" y="480204"/>
                          <a:pt x="1191330" y="780547"/>
                          <a:pt x="1177186" y="827749"/>
                        </a:cubicBezTo>
                        <a:cubicBezTo>
                          <a:pt x="1135113" y="1033700"/>
                          <a:pt x="1288584" y="983278"/>
                          <a:pt x="1191326" y="1222483"/>
                        </a:cubicBezTo>
                        <a:cubicBezTo>
                          <a:pt x="1117094" y="1394111"/>
                          <a:pt x="1074673" y="1552860"/>
                          <a:pt x="1074673" y="1552860"/>
                        </a:cubicBezTo>
                        <a:cubicBezTo>
                          <a:pt x="1074673" y="1552860"/>
                          <a:pt x="1028719" y="1642963"/>
                          <a:pt x="1000441" y="1677286"/>
                        </a:cubicBezTo>
                        <a:cubicBezTo>
                          <a:pt x="972162" y="1711610"/>
                          <a:pt x="738857" y="1943306"/>
                          <a:pt x="717656" y="1969051"/>
                        </a:cubicBezTo>
                        <a:cubicBezTo>
                          <a:pt x="728261" y="1930436"/>
                          <a:pt x="781284" y="1836048"/>
                          <a:pt x="788354" y="1784557"/>
                        </a:cubicBezTo>
                        <a:cubicBezTo>
                          <a:pt x="795424" y="1733066"/>
                          <a:pt x="851982" y="1651553"/>
                          <a:pt x="859052" y="1424145"/>
                        </a:cubicBezTo>
                        <a:cubicBezTo>
                          <a:pt x="845701" y="1173683"/>
                          <a:pt x="956580" y="1061920"/>
                          <a:pt x="989838" y="943597"/>
                        </a:cubicBezTo>
                        <a:cubicBezTo>
                          <a:pt x="1035784" y="706722"/>
                          <a:pt x="1084337" y="629246"/>
                          <a:pt x="1219601" y="471626"/>
                        </a:cubicBezTo>
                        <a:cubicBezTo>
                          <a:pt x="1125248" y="524288"/>
                          <a:pt x="1047710" y="632826"/>
                          <a:pt x="1011049" y="759102"/>
                        </a:cubicBezTo>
                        <a:cubicBezTo>
                          <a:pt x="978101" y="897764"/>
                          <a:pt x="946103" y="999677"/>
                          <a:pt x="887329" y="1128091"/>
                        </a:cubicBezTo>
                        <a:cubicBezTo>
                          <a:pt x="887329" y="1128091"/>
                          <a:pt x="919143" y="977920"/>
                          <a:pt x="926213" y="883528"/>
                        </a:cubicBezTo>
                        <a:cubicBezTo>
                          <a:pt x="933282" y="789136"/>
                          <a:pt x="919143" y="761241"/>
                          <a:pt x="912073" y="553151"/>
                        </a:cubicBezTo>
                        <a:cubicBezTo>
                          <a:pt x="905513" y="377955"/>
                          <a:pt x="960490" y="284488"/>
                          <a:pt x="1113559" y="132671"/>
                        </a:cubicBezTo>
                        <a:cubicBezTo>
                          <a:pt x="833328" y="363226"/>
                          <a:pt x="892228" y="485418"/>
                          <a:pt x="897929" y="744085"/>
                        </a:cubicBezTo>
                        <a:cubicBezTo>
                          <a:pt x="924289" y="866253"/>
                          <a:pt x="874386" y="1095378"/>
                          <a:pt x="844906" y="1278263"/>
                        </a:cubicBezTo>
                        <a:lnTo>
                          <a:pt x="820162" y="1342621"/>
                        </a:lnTo>
                        <a:cubicBezTo>
                          <a:pt x="820162" y="1342621"/>
                          <a:pt x="784814" y="1248228"/>
                          <a:pt x="788348" y="1179583"/>
                        </a:cubicBezTo>
                        <a:cubicBezTo>
                          <a:pt x="791882" y="1110938"/>
                          <a:pt x="788348" y="952176"/>
                          <a:pt x="763604" y="862073"/>
                        </a:cubicBezTo>
                        <a:cubicBezTo>
                          <a:pt x="709119" y="697906"/>
                          <a:pt x="663846" y="634930"/>
                          <a:pt x="547975" y="471627"/>
                        </a:cubicBezTo>
                        <a:cubicBezTo>
                          <a:pt x="535603" y="459185"/>
                          <a:pt x="482579" y="414133"/>
                          <a:pt x="459603" y="369082"/>
                        </a:cubicBezTo>
                        <a:cubicBezTo>
                          <a:pt x="436627" y="324030"/>
                          <a:pt x="426022" y="227488"/>
                          <a:pt x="397743" y="178148"/>
                        </a:cubicBezTo>
                        <a:cubicBezTo>
                          <a:pt x="369464" y="128807"/>
                          <a:pt x="286395" y="40843"/>
                          <a:pt x="279328" y="34416"/>
                        </a:cubicBezTo>
                        <a:cubicBezTo>
                          <a:pt x="272261" y="27988"/>
                          <a:pt x="268724" y="21544"/>
                          <a:pt x="277561" y="38706"/>
                        </a:cubicBezTo>
                        <a:cubicBezTo>
                          <a:pt x="286398" y="55868"/>
                          <a:pt x="403052" y="180300"/>
                          <a:pt x="418958" y="289709"/>
                        </a:cubicBezTo>
                        <a:cubicBezTo>
                          <a:pt x="434863" y="399118"/>
                          <a:pt x="544450" y="495660"/>
                          <a:pt x="544450" y="495660"/>
                        </a:cubicBezTo>
                        <a:cubicBezTo>
                          <a:pt x="544450" y="495660"/>
                          <a:pt x="468450" y="452754"/>
                          <a:pt x="438406" y="416284"/>
                        </a:cubicBezTo>
                        <a:cubicBezTo>
                          <a:pt x="324069" y="328548"/>
                          <a:pt x="259933" y="300140"/>
                          <a:pt x="169756" y="203894"/>
                        </a:cubicBezTo>
                        <a:cubicBezTo>
                          <a:pt x="136174" y="167424"/>
                          <a:pt x="99058" y="143825"/>
                          <a:pt x="65475" y="98774"/>
                        </a:cubicBezTo>
                        <a:cubicBezTo>
                          <a:pt x="31891" y="53722"/>
                          <a:pt x="79" y="90"/>
                          <a:pt x="79" y="90"/>
                        </a:cubicBezTo>
                        <a:cubicBezTo>
                          <a:pt x="79" y="90"/>
                          <a:pt x="18972" y="77804"/>
                          <a:pt x="86683" y="152411"/>
                        </a:cubicBezTo>
                        <a:cubicBezTo>
                          <a:pt x="223587" y="300132"/>
                          <a:pt x="418154" y="417782"/>
                          <a:pt x="503798" y="501662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013057EE-C109-533A-CCA3-AC15B36B5A98}"/>
                      </a:ext>
                    </a:extLst>
                  </p:cNvPr>
                  <p:cNvSpPr/>
                  <p:nvPr/>
                </p:nvSpPr>
                <p:spPr>
                  <a:xfrm>
                    <a:off x="9008129" y="837697"/>
                    <a:ext cx="1232133" cy="2848499"/>
                  </a:xfrm>
                  <a:custGeom>
                    <a:avLst/>
                    <a:gdLst>
                      <a:gd name="connsiteX0" fmla="*/ 699130 w 1232133"/>
                      <a:gd name="connsiteY0" fmla="*/ 2606090 h 2848499"/>
                      <a:gd name="connsiteX1" fmla="*/ 638129 w 1232133"/>
                      <a:gd name="connsiteY1" fmla="*/ 2754183 h 2848499"/>
                      <a:gd name="connsiteX2" fmla="*/ 608082 w 1232133"/>
                      <a:gd name="connsiteY2" fmla="*/ 2848577 h 2848499"/>
                      <a:gd name="connsiteX3" fmla="*/ 615152 w 1232133"/>
                      <a:gd name="connsiteY3" fmla="*/ 2659794 h 2848499"/>
                      <a:gd name="connsiteX4" fmla="*/ 482594 w 1232133"/>
                      <a:gd name="connsiteY4" fmla="*/ 2267198 h 2848499"/>
                      <a:gd name="connsiteX5" fmla="*/ 316452 w 1232133"/>
                      <a:gd name="connsiteY5" fmla="*/ 1494884 h 2848499"/>
                      <a:gd name="connsiteX6" fmla="*/ 76079 w 1232133"/>
                      <a:gd name="connsiteY6" fmla="*/ 608873 h 2848499"/>
                      <a:gd name="connsiteX7" fmla="*/ 79 w 1232133"/>
                      <a:gd name="connsiteY7" fmla="*/ 428667 h 2848499"/>
                      <a:gd name="connsiteX8" fmla="*/ 137943 w 1232133"/>
                      <a:gd name="connsiteY8" fmla="*/ 752605 h 2848499"/>
                      <a:gd name="connsiteX9" fmla="*/ 208641 w 1232133"/>
                      <a:gd name="connsiteY9" fmla="*/ 1233153 h 2848499"/>
                      <a:gd name="connsiteX10" fmla="*/ 229850 w 1232133"/>
                      <a:gd name="connsiteY10" fmla="*/ 718282 h 2848499"/>
                      <a:gd name="connsiteX11" fmla="*/ 97292 w 1232133"/>
                      <a:gd name="connsiteY11" fmla="*/ 252750 h 2848499"/>
                      <a:gd name="connsiteX12" fmla="*/ 254594 w 1232133"/>
                      <a:gd name="connsiteY12" fmla="*/ 572399 h 2848499"/>
                      <a:gd name="connsiteX13" fmla="*/ 245757 w 1232133"/>
                      <a:gd name="connsiteY13" fmla="*/ 726859 h 2848499"/>
                      <a:gd name="connsiteX14" fmla="*/ 228083 w 1232133"/>
                      <a:gd name="connsiteY14" fmla="*/ 857725 h 2848499"/>
                      <a:gd name="connsiteX15" fmla="*/ 268733 w 1232133"/>
                      <a:gd name="connsiteY15" fmla="*/ 692536 h 2848499"/>
                      <a:gd name="connsiteX16" fmla="*/ 335896 w 1232133"/>
                      <a:gd name="connsiteY16" fmla="*/ 490874 h 2848499"/>
                      <a:gd name="connsiteX17" fmla="*/ 441938 w 1232133"/>
                      <a:gd name="connsiteY17" fmla="*/ 325686 h 2848499"/>
                      <a:gd name="connsiteX18" fmla="*/ 484357 w 1232133"/>
                      <a:gd name="connsiteY18" fmla="*/ 96139 h 2848499"/>
                      <a:gd name="connsiteX19" fmla="*/ 553286 w 1232133"/>
                      <a:gd name="connsiteY19" fmla="*/ 59669 h 2848499"/>
                      <a:gd name="connsiteX20" fmla="*/ 498496 w 1232133"/>
                      <a:gd name="connsiteY20" fmla="*/ 104721 h 2848499"/>
                      <a:gd name="connsiteX21" fmla="*/ 433101 w 1232133"/>
                      <a:gd name="connsiteY21" fmla="*/ 422231 h 2848499"/>
                      <a:gd name="connsiteX22" fmla="*/ 341195 w 1232133"/>
                      <a:gd name="connsiteY22" fmla="*/ 518770 h 2848499"/>
                      <a:gd name="connsiteX23" fmla="*/ 298777 w 1232133"/>
                      <a:gd name="connsiteY23" fmla="*/ 647485 h 2848499"/>
                      <a:gd name="connsiteX24" fmla="*/ 228080 w 1232133"/>
                      <a:gd name="connsiteY24" fmla="*/ 937099 h 2848499"/>
                      <a:gd name="connsiteX25" fmla="*/ 251056 w 1232133"/>
                      <a:gd name="connsiteY25" fmla="*/ 1248170 h 2848499"/>
                      <a:gd name="connsiteX26" fmla="*/ 417197 w 1232133"/>
                      <a:gd name="connsiteY26" fmla="*/ 1619310 h 2848499"/>
                      <a:gd name="connsiteX27" fmla="*/ 431337 w 1232133"/>
                      <a:gd name="connsiteY27" fmla="*/ 1700832 h 2848499"/>
                      <a:gd name="connsiteX28" fmla="*/ 431337 w 1232133"/>
                      <a:gd name="connsiteY28" fmla="*/ 1559238 h 2848499"/>
                      <a:gd name="connsiteX29" fmla="*/ 463151 w 1232133"/>
                      <a:gd name="connsiteY29" fmla="*/ 1261046 h 2848499"/>
                      <a:gd name="connsiteX30" fmla="*/ 418965 w 1232133"/>
                      <a:gd name="connsiteY30" fmla="*/ 864161 h 2848499"/>
                      <a:gd name="connsiteX31" fmla="*/ 680549 w 1232133"/>
                      <a:gd name="connsiteY31" fmla="*/ 503749 h 2848499"/>
                      <a:gd name="connsiteX32" fmla="*/ 728269 w 1232133"/>
                      <a:gd name="connsiteY32" fmla="*/ 184100 h 2848499"/>
                      <a:gd name="connsiteX33" fmla="*/ 745943 w 1232133"/>
                      <a:gd name="connsiteY33" fmla="*/ 3895 h 2848499"/>
                      <a:gd name="connsiteX34" fmla="*/ 742408 w 1232133"/>
                      <a:gd name="connsiteY34" fmla="*/ 235591 h 2848499"/>
                      <a:gd name="connsiteX35" fmla="*/ 467116 w 1232133"/>
                      <a:gd name="connsiteY35" fmla="*/ 791225 h 2848499"/>
                      <a:gd name="connsiteX36" fmla="*/ 440176 w 1232133"/>
                      <a:gd name="connsiteY36" fmla="*/ 1020771 h 2848499"/>
                      <a:gd name="connsiteX37" fmla="*/ 461386 w 1232133"/>
                      <a:gd name="connsiteY37" fmla="*/ 1138763 h 2848499"/>
                      <a:gd name="connsiteX38" fmla="*/ 479060 w 1232133"/>
                      <a:gd name="connsiteY38" fmla="*/ 1211703 h 2848499"/>
                      <a:gd name="connsiteX39" fmla="*/ 514408 w 1232133"/>
                      <a:gd name="connsiteY39" fmla="*/ 789072 h 2848499"/>
                      <a:gd name="connsiteX40" fmla="*/ 721199 w 1232133"/>
                      <a:gd name="connsiteY40" fmla="*/ 628173 h 2848499"/>
                      <a:gd name="connsiteX41" fmla="*/ 859162 w 1232133"/>
                      <a:gd name="connsiteY41" fmla="*/ 149522 h 2848499"/>
                      <a:gd name="connsiteX42" fmla="*/ 830779 w 1232133"/>
                      <a:gd name="connsiteY42" fmla="*/ 529492 h 2848499"/>
                      <a:gd name="connsiteX43" fmla="*/ 733571 w 1232133"/>
                      <a:gd name="connsiteY43" fmla="*/ 658207 h 2848499"/>
                      <a:gd name="connsiteX44" fmla="*/ 985425 w 1232133"/>
                      <a:gd name="connsiteY44" fmla="*/ 515724 h 2848499"/>
                      <a:gd name="connsiteX45" fmla="*/ 1203430 w 1232133"/>
                      <a:gd name="connsiteY45" fmla="*/ 162173 h 2848499"/>
                      <a:gd name="connsiteX46" fmla="*/ 1173384 w 1232133"/>
                      <a:gd name="connsiteY46" fmla="*/ 177190 h 2848499"/>
                      <a:gd name="connsiteX47" fmla="*/ 996038 w 1232133"/>
                      <a:gd name="connsiteY47" fmla="*/ 567215 h 2848499"/>
                      <a:gd name="connsiteX48" fmla="*/ 578043 w 1232133"/>
                      <a:gd name="connsiteY48" fmla="*/ 767616 h 2848499"/>
                      <a:gd name="connsiteX49" fmla="*/ 496741 w 1232133"/>
                      <a:gd name="connsiteY49" fmla="*/ 1119450 h 2848499"/>
                      <a:gd name="connsiteX50" fmla="*/ 498508 w 1232133"/>
                      <a:gd name="connsiteY50" fmla="*/ 1353284 h 2848499"/>
                      <a:gd name="connsiteX51" fmla="*/ 565671 w 1232133"/>
                      <a:gd name="connsiteY51" fmla="*/ 2295075 h 2848499"/>
                      <a:gd name="connsiteX52" fmla="*/ 699140 w 1232133"/>
                      <a:gd name="connsiteY52" fmla="*/ 2606086 h 2848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1232133" h="2848499">
                        <a:moveTo>
                          <a:pt x="699130" y="2606090"/>
                        </a:moveTo>
                        <a:lnTo>
                          <a:pt x="638129" y="2754183"/>
                        </a:lnTo>
                        <a:cubicBezTo>
                          <a:pt x="629291" y="2775636"/>
                          <a:pt x="608082" y="2848577"/>
                          <a:pt x="608082" y="2848577"/>
                        </a:cubicBezTo>
                        <a:cubicBezTo>
                          <a:pt x="608082" y="2848577"/>
                          <a:pt x="613385" y="2681238"/>
                          <a:pt x="615152" y="2659794"/>
                        </a:cubicBezTo>
                        <a:cubicBezTo>
                          <a:pt x="581777" y="2524171"/>
                          <a:pt x="514691" y="2403625"/>
                          <a:pt x="482594" y="2267198"/>
                        </a:cubicBezTo>
                        <a:cubicBezTo>
                          <a:pt x="401372" y="2012183"/>
                          <a:pt x="448906" y="1775668"/>
                          <a:pt x="316452" y="1494884"/>
                        </a:cubicBezTo>
                        <a:cubicBezTo>
                          <a:pt x="73466" y="1180906"/>
                          <a:pt x="172244" y="891387"/>
                          <a:pt x="76079" y="608873"/>
                        </a:cubicBezTo>
                        <a:cubicBezTo>
                          <a:pt x="24823" y="495171"/>
                          <a:pt x="79" y="428667"/>
                          <a:pt x="79" y="428667"/>
                        </a:cubicBezTo>
                        <a:cubicBezTo>
                          <a:pt x="52704" y="529533"/>
                          <a:pt x="123176" y="642427"/>
                          <a:pt x="137943" y="752605"/>
                        </a:cubicBezTo>
                        <a:cubicBezTo>
                          <a:pt x="151133" y="917589"/>
                          <a:pt x="170742" y="1109148"/>
                          <a:pt x="208641" y="1233153"/>
                        </a:cubicBezTo>
                        <a:cubicBezTo>
                          <a:pt x="201281" y="1084412"/>
                          <a:pt x="179612" y="856680"/>
                          <a:pt x="229850" y="718282"/>
                        </a:cubicBezTo>
                        <a:cubicBezTo>
                          <a:pt x="272927" y="513196"/>
                          <a:pt x="164517" y="376552"/>
                          <a:pt x="97292" y="252750"/>
                        </a:cubicBezTo>
                        <a:cubicBezTo>
                          <a:pt x="172384" y="325532"/>
                          <a:pt x="242054" y="454557"/>
                          <a:pt x="254594" y="572399"/>
                        </a:cubicBezTo>
                        <a:cubicBezTo>
                          <a:pt x="256362" y="593852"/>
                          <a:pt x="263431" y="662502"/>
                          <a:pt x="245757" y="726859"/>
                        </a:cubicBezTo>
                        <a:cubicBezTo>
                          <a:pt x="228083" y="791217"/>
                          <a:pt x="224548" y="883470"/>
                          <a:pt x="228083" y="857725"/>
                        </a:cubicBezTo>
                        <a:cubicBezTo>
                          <a:pt x="231618" y="831979"/>
                          <a:pt x="247525" y="754750"/>
                          <a:pt x="268733" y="692536"/>
                        </a:cubicBezTo>
                        <a:cubicBezTo>
                          <a:pt x="289942" y="630322"/>
                          <a:pt x="293477" y="533787"/>
                          <a:pt x="335896" y="490874"/>
                        </a:cubicBezTo>
                        <a:cubicBezTo>
                          <a:pt x="378314" y="447961"/>
                          <a:pt x="443710" y="405061"/>
                          <a:pt x="441938" y="325686"/>
                        </a:cubicBezTo>
                        <a:cubicBezTo>
                          <a:pt x="434061" y="253276"/>
                          <a:pt x="435037" y="119038"/>
                          <a:pt x="484357" y="96139"/>
                        </a:cubicBezTo>
                        <a:cubicBezTo>
                          <a:pt x="514403" y="83268"/>
                          <a:pt x="553286" y="59669"/>
                          <a:pt x="553286" y="59669"/>
                        </a:cubicBezTo>
                        <a:cubicBezTo>
                          <a:pt x="553286" y="59669"/>
                          <a:pt x="509101" y="96139"/>
                          <a:pt x="498496" y="104721"/>
                        </a:cubicBezTo>
                        <a:cubicBezTo>
                          <a:pt x="411194" y="199672"/>
                          <a:pt x="504884" y="328368"/>
                          <a:pt x="433101" y="422231"/>
                        </a:cubicBezTo>
                        <a:cubicBezTo>
                          <a:pt x="397753" y="467283"/>
                          <a:pt x="346497" y="501607"/>
                          <a:pt x="341195" y="518770"/>
                        </a:cubicBezTo>
                        <a:cubicBezTo>
                          <a:pt x="335893" y="535933"/>
                          <a:pt x="312916" y="593856"/>
                          <a:pt x="298777" y="647485"/>
                        </a:cubicBezTo>
                        <a:cubicBezTo>
                          <a:pt x="283535" y="746395"/>
                          <a:pt x="240195" y="837902"/>
                          <a:pt x="228080" y="937099"/>
                        </a:cubicBezTo>
                        <a:cubicBezTo>
                          <a:pt x="219346" y="1039934"/>
                          <a:pt x="222005" y="1154247"/>
                          <a:pt x="251056" y="1248170"/>
                        </a:cubicBezTo>
                        <a:cubicBezTo>
                          <a:pt x="286462" y="1382003"/>
                          <a:pt x="388999" y="1480119"/>
                          <a:pt x="417197" y="1619310"/>
                        </a:cubicBezTo>
                        <a:cubicBezTo>
                          <a:pt x="426034" y="1670797"/>
                          <a:pt x="431337" y="1700832"/>
                          <a:pt x="431337" y="1700832"/>
                        </a:cubicBezTo>
                        <a:cubicBezTo>
                          <a:pt x="431337" y="1700832"/>
                          <a:pt x="424267" y="1587130"/>
                          <a:pt x="431337" y="1559238"/>
                        </a:cubicBezTo>
                        <a:cubicBezTo>
                          <a:pt x="441118" y="1459118"/>
                          <a:pt x="467539" y="1363198"/>
                          <a:pt x="463151" y="1261046"/>
                        </a:cubicBezTo>
                        <a:cubicBezTo>
                          <a:pt x="425980" y="1131297"/>
                          <a:pt x="403595" y="1009490"/>
                          <a:pt x="418965" y="864161"/>
                        </a:cubicBezTo>
                        <a:cubicBezTo>
                          <a:pt x="450421" y="693578"/>
                          <a:pt x="575704" y="629485"/>
                          <a:pt x="680549" y="503749"/>
                        </a:cubicBezTo>
                        <a:cubicBezTo>
                          <a:pt x="710595" y="467279"/>
                          <a:pt x="733571" y="280643"/>
                          <a:pt x="728269" y="184100"/>
                        </a:cubicBezTo>
                        <a:cubicBezTo>
                          <a:pt x="722967" y="87558"/>
                          <a:pt x="745943" y="-21851"/>
                          <a:pt x="745943" y="3895"/>
                        </a:cubicBezTo>
                        <a:cubicBezTo>
                          <a:pt x="745943" y="29640"/>
                          <a:pt x="742408" y="203406"/>
                          <a:pt x="742408" y="235591"/>
                        </a:cubicBezTo>
                        <a:cubicBezTo>
                          <a:pt x="761421" y="593696"/>
                          <a:pt x="593895" y="559985"/>
                          <a:pt x="467116" y="791225"/>
                        </a:cubicBezTo>
                        <a:cubicBezTo>
                          <a:pt x="442372" y="838422"/>
                          <a:pt x="436642" y="995026"/>
                          <a:pt x="440176" y="1020771"/>
                        </a:cubicBezTo>
                        <a:cubicBezTo>
                          <a:pt x="443711" y="1046517"/>
                          <a:pt x="457850" y="1108728"/>
                          <a:pt x="461386" y="1138763"/>
                        </a:cubicBezTo>
                        <a:cubicBezTo>
                          <a:pt x="464921" y="1168797"/>
                          <a:pt x="479060" y="1211703"/>
                          <a:pt x="479060" y="1211703"/>
                        </a:cubicBezTo>
                        <a:cubicBezTo>
                          <a:pt x="468807" y="1094218"/>
                          <a:pt x="455286" y="870453"/>
                          <a:pt x="514408" y="789072"/>
                        </a:cubicBezTo>
                        <a:cubicBezTo>
                          <a:pt x="555059" y="737585"/>
                          <a:pt x="645195" y="683953"/>
                          <a:pt x="721199" y="628173"/>
                        </a:cubicBezTo>
                        <a:cubicBezTo>
                          <a:pt x="930969" y="413163"/>
                          <a:pt x="705267" y="375452"/>
                          <a:pt x="859162" y="149522"/>
                        </a:cubicBezTo>
                        <a:cubicBezTo>
                          <a:pt x="778398" y="334822"/>
                          <a:pt x="874017" y="419903"/>
                          <a:pt x="830779" y="529492"/>
                        </a:cubicBezTo>
                        <a:cubicBezTo>
                          <a:pt x="813105" y="580979"/>
                          <a:pt x="692915" y="677513"/>
                          <a:pt x="733571" y="658207"/>
                        </a:cubicBezTo>
                        <a:cubicBezTo>
                          <a:pt x="774226" y="638901"/>
                          <a:pt x="973053" y="631575"/>
                          <a:pt x="985425" y="515724"/>
                        </a:cubicBezTo>
                        <a:cubicBezTo>
                          <a:pt x="977122" y="322087"/>
                          <a:pt x="945216" y="210660"/>
                          <a:pt x="1203430" y="162173"/>
                        </a:cubicBezTo>
                        <a:cubicBezTo>
                          <a:pt x="1268825" y="183626"/>
                          <a:pt x="1206965" y="179336"/>
                          <a:pt x="1173384" y="177190"/>
                        </a:cubicBezTo>
                        <a:cubicBezTo>
                          <a:pt x="925627" y="258454"/>
                          <a:pt x="1020763" y="382528"/>
                          <a:pt x="996038" y="567215"/>
                        </a:cubicBezTo>
                        <a:cubicBezTo>
                          <a:pt x="894994" y="703258"/>
                          <a:pt x="698744" y="664650"/>
                          <a:pt x="578043" y="767616"/>
                        </a:cubicBezTo>
                        <a:cubicBezTo>
                          <a:pt x="478384" y="874761"/>
                          <a:pt x="499482" y="1010197"/>
                          <a:pt x="496741" y="1119450"/>
                        </a:cubicBezTo>
                        <a:cubicBezTo>
                          <a:pt x="493206" y="1228860"/>
                          <a:pt x="500276" y="1301806"/>
                          <a:pt x="498508" y="1353284"/>
                        </a:cubicBezTo>
                        <a:cubicBezTo>
                          <a:pt x="453080" y="1661448"/>
                          <a:pt x="452344" y="2028755"/>
                          <a:pt x="565671" y="2295075"/>
                        </a:cubicBezTo>
                        <a:cubicBezTo>
                          <a:pt x="608089" y="2391614"/>
                          <a:pt x="630208" y="2473071"/>
                          <a:pt x="699140" y="2606086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4DB4C7F0-640A-CAD0-3997-0A1EC73FDE72}"/>
                    </a:ext>
                  </a:extLst>
                </p:cNvPr>
                <p:cNvSpPr/>
                <p:nvPr/>
              </p:nvSpPr>
              <p:spPr>
                <a:xfrm>
                  <a:off x="9240288" y="3659066"/>
                  <a:ext cx="1421395" cy="1887802"/>
                </a:xfrm>
                <a:custGeom>
                  <a:avLst/>
                  <a:gdLst>
                    <a:gd name="connsiteX0" fmla="*/ 92746 w 1421395"/>
                    <a:gd name="connsiteY0" fmla="*/ 1664519 h 1887802"/>
                    <a:gd name="connsiteX1" fmla="*/ 335208 w 1421395"/>
                    <a:gd name="connsiteY1" fmla="*/ 1275731 h 1887802"/>
                    <a:gd name="connsiteX2" fmla="*/ 408476 w 1421395"/>
                    <a:gd name="connsiteY2" fmla="*/ 838287 h 1887802"/>
                    <a:gd name="connsiteX3" fmla="*/ 610417 w 1421395"/>
                    <a:gd name="connsiteY3" fmla="*/ 532382 h 1887802"/>
                    <a:gd name="connsiteX4" fmla="*/ 876197 w 1421395"/>
                    <a:gd name="connsiteY4" fmla="*/ -20 h 1887802"/>
                    <a:gd name="connsiteX5" fmla="*/ 630281 w 1421395"/>
                    <a:gd name="connsiteY5" fmla="*/ 536677 h 1887802"/>
                    <a:gd name="connsiteX6" fmla="*/ 512480 w 1421395"/>
                    <a:gd name="connsiteY6" fmla="*/ 711776 h 1887802"/>
                    <a:gd name="connsiteX7" fmla="*/ 418288 w 1421395"/>
                    <a:gd name="connsiteY7" fmla="*/ 866436 h 1887802"/>
                    <a:gd name="connsiteX8" fmla="*/ 402057 w 1421395"/>
                    <a:gd name="connsiteY8" fmla="*/ 1132434 h 1887802"/>
                    <a:gd name="connsiteX9" fmla="*/ 309487 w 1421395"/>
                    <a:gd name="connsiteY9" fmla="*/ 1414258 h 1887802"/>
                    <a:gd name="connsiteX10" fmla="*/ 424556 w 1421395"/>
                    <a:gd name="connsiteY10" fmla="*/ 1165531 h 1887802"/>
                    <a:gd name="connsiteX11" fmla="*/ 623300 w 1421395"/>
                    <a:gd name="connsiteY11" fmla="*/ 861922 h 1887802"/>
                    <a:gd name="connsiteX12" fmla="*/ 663348 w 1421395"/>
                    <a:gd name="connsiteY12" fmla="*/ 752287 h 1887802"/>
                    <a:gd name="connsiteX13" fmla="*/ 831736 w 1421395"/>
                    <a:gd name="connsiteY13" fmla="*/ 391202 h 1887802"/>
                    <a:gd name="connsiteX14" fmla="*/ 947765 w 1421395"/>
                    <a:gd name="connsiteY14" fmla="*/ 37610 h 1887802"/>
                    <a:gd name="connsiteX15" fmla="*/ 876598 w 1421395"/>
                    <a:gd name="connsiteY15" fmla="*/ 366854 h 1887802"/>
                    <a:gd name="connsiteX16" fmla="*/ 819894 w 1421395"/>
                    <a:gd name="connsiteY16" fmla="*/ 434624 h 1887802"/>
                    <a:gd name="connsiteX17" fmla="*/ 946257 w 1421395"/>
                    <a:gd name="connsiteY17" fmla="*/ 394426 h 1887802"/>
                    <a:gd name="connsiteX18" fmla="*/ 1067334 w 1421395"/>
                    <a:gd name="connsiteY18" fmla="*/ 156398 h 1887802"/>
                    <a:gd name="connsiteX19" fmla="*/ 913852 w 1421395"/>
                    <a:gd name="connsiteY19" fmla="*/ 443439 h 1887802"/>
                    <a:gd name="connsiteX20" fmla="*/ 800891 w 1421395"/>
                    <a:gd name="connsiteY20" fmla="*/ 463802 h 1887802"/>
                    <a:gd name="connsiteX21" fmla="*/ 723323 w 1421395"/>
                    <a:gd name="connsiteY21" fmla="*/ 606565 h 1887802"/>
                    <a:gd name="connsiteX22" fmla="*/ 685518 w 1421395"/>
                    <a:gd name="connsiteY22" fmla="*/ 732314 h 1887802"/>
                    <a:gd name="connsiteX23" fmla="*/ 945350 w 1421395"/>
                    <a:gd name="connsiteY23" fmla="*/ 532739 h 1887802"/>
                    <a:gd name="connsiteX24" fmla="*/ 1042175 w 1421395"/>
                    <a:gd name="connsiteY24" fmla="*/ 384601 h 1887802"/>
                    <a:gd name="connsiteX25" fmla="*/ 1146327 w 1421395"/>
                    <a:gd name="connsiteY25" fmla="*/ 287247 h 1887802"/>
                    <a:gd name="connsiteX26" fmla="*/ 1061484 w 1421395"/>
                    <a:gd name="connsiteY26" fmla="*/ 388064 h 1887802"/>
                    <a:gd name="connsiteX27" fmla="*/ 978184 w 1421395"/>
                    <a:gd name="connsiteY27" fmla="*/ 504855 h 1887802"/>
                    <a:gd name="connsiteX28" fmla="*/ 800066 w 1421395"/>
                    <a:gd name="connsiteY28" fmla="*/ 677668 h 1887802"/>
                    <a:gd name="connsiteX29" fmla="*/ 683185 w 1421395"/>
                    <a:gd name="connsiteY29" fmla="*/ 771352 h 1887802"/>
                    <a:gd name="connsiteX30" fmla="*/ 627786 w 1421395"/>
                    <a:gd name="connsiteY30" fmla="*/ 894131 h 1887802"/>
                    <a:gd name="connsiteX31" fmla="*/ 548627 w 1421395"/>
                    <a:gd name="connsiteY31" fmla="*/ 1022078 h 1887802"/>
                    <a:gd name="connsiteX32" fmla="*/ 461513 w 1421395"/>
                    <a:gd name="connsiteY32" fmla="*/ 1180796 h 1887802"/>
                    <a:gd name="connsiteX33" fmla="*/ 345038 w 1421395"/>
                    <a:gd name="connsiteY33" fmla="*/ 1409242 h 1887802"/>
                    <a:gd name="connsiteX34" fmla="*/ 550611 w 1421395"/>
                    <a:gd name="connsiteY34" fmla="*/ 1308505 h 1887802"/>
                    <a:gd name="connsiteX35" fmla="*/ 663167 w 1421395"/>
                    <a:gd name="connsiteY35" fmla="*/ 1209132 h 1887802"/>
                    <a:gd name="connsiteX36" fmla="*/ 748311 w 1421395"/>
                    <a:gd name="connsiteY36" fmla="*/ 1078533 h 1887802"/>
                    <a:gd name="connsiteX37" fmla="*/ 1022296 w 1421395"/>
                    <a:gd name="connsiteY37" fmla="*/ 776062 h 1887802"/>
                    <a:gd name="connsiteX38" fmla="*/ 1140731 w 1421395"/>
                    <a:gd name="connsiteY38" fmla="*/ 656351 h 1887802"/>
                    <a:gd name="connsiteX39" fmla="*/ 1234552 w 1421395"/>
                    <a:gd name="connsiteY39" fmla="*/ 473117 h 1887802"/>
                    <a:gd name="connsiteX40" fmla="*/ 1344515 w 1421395"/>
                    <a:gd name="connsiteY40" fmla="*/ 231714 h 1887802"/>
                    <a:gd name="connsiteX41" fmla="*/ 1213411 w 1421395"/>
                    <a:gd name="connsiteY41" fmla="*/ 556296 h 1887802"/>
                    <a:gd name="connsiteX42" fmla="*/ 1112841 w 1421395"/>
                    <a:gd name="connsiteY42" fmla="*/ 723199 h 1887802"/>
                    <a:gd name="connsiteX43" fmla="*/ 1421389 w 1421395"/>
                    <a:gd name="connsiteY43" fmla="*/ 498207 h 1887802"/>
                    <a:gd name="connsiteX44" fmla="*/ 1124897 w 1421395"/>
                    <a:gd name="connsiteY44" fmla="*/ 733206 h 1887802"/>
                    <a:gd name="connsiteX45" fmla="*/ 998574 w 1421395"/>
                    <a:gd name="connsiteY45" fmla="*/ 822058 h 1887802"/>
                    <a:gd name="connsiteX46" fmla="*/ 813053 w 1421395"/>
                    <a:gd name="connsiteY46" fmla="*/ 977242 h 1887802"/>
                    <a:gd name="connsiteX47" fmla="*/ 749699 w 1421395"/>
                    <a:gd name="connsiteY47" fmla="*/ 1130794 h 1887802"/>
                    <a:gd name="connsiteX48" fmla="*/ 690754 w 1421395"/>
                    <a:gd name="connsiteY48" fmla="*/ 1234877 h 1887802"/>
                    <a:gd name="connsiteX49" fmla="*/ 181344 w 1421395"/>
                    <a:gd name="connsiteY49" fmla="*/ 1656713 h 1887802"/>
                    <a:gd name="connsiteX50" fmla="*/ 42828 w 1421395"/>
                    <a:gd name="connsiteY50" fmla="*/ 1887783 h 1887802"/>
                    <a:gd name="connsiteX51" fmla="*/ 37110 w 1421395"/>
                    <a:gd name="connsiteY51" fmla="*/ 1775187 h 1887802"/>
                    <a:gd name="connsiteX52" fmla="*/ 92730 w 1421395"/>
                    <a:gd name="connsiteY52" fmla="*/ 1664463 h 1887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1421395" h="1887802">
                      <a:moveTo>
                        <a:pt x="92746" y="1664519"/>
                      </a:moveTo>
                      <a:cubicBezTo>
                        <a:pt x="182258" y="1530248"/>
                        <a:pt x="263598" y="1434064"/>
                        <a:pt x="335208" y="1275731"/>
                      </a:cubicBezTo>
                      <a:cubicBezTo>
                        <a:pt x="417952" y="1126970"/>
                        <a:pt x="365092" y="975072"/>
                        <a:pt x="408476" y="838287"/>
                      </a:cubicBezTo>
                      <a:cubicBezTo>
                        <a:pt x="444672" y="729730"/>
                        <a:pt x="583119" y="623697"/>
                        <a:pt x="610417" y="532382"/>
                      </a:cubicBezTo>
                      <a:cubicBezTo>
                        <a:pt x="684223" y="333084"/>
                        <a:pt x="771183" y="204632"/>
                        <a:pt x="876197" y="-20"/>
                      </a:cubicBezTo>
                      <a:cubicBezTo>
                        <a:pt x="826423" y="167942"/>
                        <a:pt x="671970" y="378811"/>
                        <a:pt x="630281" y="536677"/>
                      </a:cubicBezTo>
                      <a:cubicBezTo>
                        <a:pt x="608079" y="620654"/>
                        <a:pt x="536903" y="660863"/>
                        <a:pt x="512480" y="711776"/>
                      </a:cubicBezTo>
                      <a:cubicBezTo>
                        <a:pt x="486027" y="766912"/>
                        <a:pt x="429204" y="800369"/>
                        <a:pt x="418288" y="866436"/>
                      </a:cubicBezTo>
                      <a:cubicBezTo>
                        <a:pt x="394769" y="1008773"/>
                        <a:pt x="403032" y="1081956"/>
                        <a:pt x="402057" y="1132434"/>
                      </a:cubicBezTo>
                      <a:cubicBezTo>
                        <a:pt x="404993" y="1264379"/>
                        <a:pt x="354945" y="1291538"/>
                        <a:pt x="309487" y="1414258"/>
                      </a:cubicBezTo>
                      <a:cubicBezTo>
                        <a:pt x="309487" y="1414258"/>
                        <a:pt x="405097" y="1208378"/>
                        <a:pt x="424556" y="1165531"/>
                      </a:cubicBezTo>
                      <a:cubicBezTo>
                        <a:pt x="484300" y="1058043"/>
                        <a:pt x="554403" y="969233"/>
                        <a:pt x="623300" y="861922"/>
                      </a:cubicBezTo>
                      <a:cubicBezTo>
                        <a:pt x="639428" y="835758"/>
                        <a:pt x="655032" y="793988"/>
                        <a:pt x="663348" y="752287"/>
                      </a:cubicBezTo>
                      <a:cubicBezTo>
                        <a:pt x="711958" y="562194"/>
                        <a:pt x="748745" y="464138"/>
                        <a:pt x="831736" y="391202"/>
                      </a:cubicBezTo>
                      <a:cubicBezTo>
                        <a:pt x="910626" y="323881"/>
                        <a:pt x="947765" y="37610"/>
                        <a:pt x="947765" y="37610"/>
                      </a:cubicBezTo>
                      <a:cubicBezTo>
                        <a:pt x="947765" y="37610"/>
                        <a:pt x="925177" y="312011"/>
                        <a:pt x="876598" y="366854"/>
                      </a:cubicBezTo>
                      <a:cubicBezTo>
                        <a:pt x="862732" y="382508"/>
                        <a:pt x="840512" y="406468"/>
                        <a:pt x="819894" y="434624"/>
                      </a:cubicBezTo>
                      <a:cubicBezTo>
                        <a:pt x="892844" y="427349"/>
                        <a:pt x="901097" y="443083"/>
                        <a:pt x="946257" y="394426"/>
                      </a:cubicBezTo>
                      <a:cubicBezTo>
                        <a:pt x="983831" y="370149"/>
                        <a:pt x="1067334" y="156398"/>
                        <a:pt x="1067334" y="156398"/>
                      </a:cubicBezTo>
                      <a:cubicBezTo>
                        <a:pt x="1048117" y="317799"/>
                        <a:pt x="961499" y="424257"/>
                        <a:pt x="913852" y="443439"/>
                      </a:cubicBezTo>
                      <a:cubicBezTo>
                        <a:pt x="876640" y="456786"/>
                        <a:pt x="839232" y="453984"/>
                        <a:pt x="800891" y="463802"/>
                      </a:cubicBezTo>
                      <a:cubicBezTo>
                        <a:pt x="769097" y="471944"/>
                        <a:pt x="727842" y="574774"/>
                        <a:pt x="723323" y="606565"/>
                      </a:cubicBezTo>
                      <a:cubicBezTo>
                        <a:pt x="718804" y="638356"/>
                        <a:pt x="688375" y="708867"/>
                        <a:pt x="685518" y="732314"/>
                      </a:cubicBezTo>
                      <a:cubicBezTo>
                        <a:pt x="705554" y="735673"/>
                        <a:pt x="937165" y="555603"/>
                        <a:pt x="945350" y="532739"/>
                      </a:cubicBezTo>
                      <a:cubicBezTo>
                        <a:pt x="956332" y="491730"/>
                        <a:pt x="1025576" y="404001"/>
                        <a:pt x="1042175" y="384601"/>
                      </a:cubicBezTo>
                      <a:cubicBezTo>
                        <a:pt x="1058773" y="365202"/>
                        <a:pt x="1146327" y="287247"/>
                        <a:pt x="1146327" y="287247"/>
                      </a:cubicBezTo>
                      <a:cubicBezTo>
                        <a:pt x="1146327" y="287247"/>
                        <a:pt x="1077251" y="372834"/>
                        <a:pt x="1061484" y="388064"/>
                      </a:cubicBezTo>
                      <a:cubicBezTo>
                        <a:pt x="1045717" y="403293"/>
                        <a:pt x="994673" y="467762"/>
                        <a:pt x="978184" y="504855"/>
                      </a:cubicBezTo>
                      <a:cubicBezTo>
                        <a:pt x="939927" y="594488"/>
                        <a:pt x="861352" y="629635"/>
                        <a:pt x="800066" y="677668"/>
                      </a:cubicBezTo>
                      <a:cubicBezTo>
                        <a:pt x="765524" y="704977"/>
                        <a:pt x="692549" y="760859"/>
                        <a:pt x="683185" y="771352"/>
                      </a:cubicBezTo>
                      <a:cubicBezTo>
                        <a:pt x="673822" y="781844"/>
                        <a:pt x="649844" y="856470"/>
                        <a:pt x="627786" y="894131"/>
                      </a:cubicBezTo>
                      <a:cubicBezTo>
                        <a:pt x="605727" y="931793"/>
                        <a:pt x="575895" y="994770"/>
                        <a:pt x="548627" y="1022078"/>
                      </a:cubicBezTo>
                      <a:cubicBezTo>
                        <a:pt x="521359" y="1049385"/>
                        <a:pt x="493700" y="1133871"/>
                        <a:pt x="461513" y="1180796"/>
                      </a:cubicBezTo>
                      <a:cubicBezTo>
                        <a:pt x="424337" y="1234989"/>
                        <a:pt x="358202" y="1388833"/>
                        <a:pt x="345038" y="1409242"/>
                      </a:cubicBezTo>
                      <a:cubicBezTo>
                        <a:pt x="385376" y="1441443"/>
                        <a:pt x="500024" y="1337993"/>
                        <a:pt x="550611" y="1308505"/>
                      </a:cubicBezTo>
                      <a:cubicBezTo>
                        <a:pt x="571116" y="1296871"/>
                        <a:pt x="655931" y="1218048"/>
                        <a:pt x="663167" y="1209132"/>
                      </a:cubicBezTo>
                      <a:cubicBezTo>
                        <a:pt x="670402" y="1200217"/>
                        <a:pt x="729687" y="1117207"/>
                        <a:pt x="748311" y="1078533"/>
                      </a:cubicBezTo>
                      <a:cubicBezTo>
                        <a:pt x="827117" y="854155"/>
                        <a:pt x="861490" y="894656"/>
                        <a:pt x="1022296" y="776062"/>
                      </a:cubicBezTo>
                      <a:cubicBezTo>
                        <a:pt x="1081387" y="730516"/>
                        <a:pt x="1119684" y="684378"/>
                        <a:pt x="1140731" y="656351"/>
                      </a:cubicBezTo>
                      <a:cubicBezTo>
                        <a:pt x="1157652" y="633815"/>
                        <a:pt x="1222801" y="513816"/>
                        <a:pt x="1234552" y="473117"/>
                      </a:cubicBezTo>
                      <a:cubicBezTo>
                        <a:pt x="1246304" y="432418"/>
                        <a:pt x="1316585" y="289734"/>
                        <a:pt x="1344515" y="231714"/>
                      </a:cubicBezTo>
                      <a:cubicBezTo>
                        <a:pt x="1335783" y="275503"/>
                        <a:pt x="1223141" y="534878"/>
                        <a:pt x="1213411" y="556296"/>
                      </a:cubicBezTo>
                      <a:cubicBezTo>
                        <a:pt x="1192888" y="609156"/>
                        <a:pt x="1175861" y="629494"/>
                        <a:pt x="1112841" y="723199"/>
                      </a:cubicBezTo>
                      <a:cubicBezTo>
                        <a:pt x="1221458" y="687991"/>
                        <a:pt x="1251220" y="672499"/>
                        <a:pt x="1421389" y="498207"/>
                      </a:cubicBezTo>
                      <a:cubicBezTo>
                        <a:pt x="1318949" y="639525"/>
                        <a:pt x="1218835" y="722438"/>
                        <a:pt x="1124897" y="733206"/>
                      </a:cubicBezTo>
                      <a:cubicBezTo>
                        <a:pt x="1104392" y="744839"/>
                        <a:pt x="1014806" y="813586"/>
                        <a:pt x="998574" y="822058"/>
                      </a:cubicBezTo>
                      <a:cubicBezTo>
                        <a:pt x="936069" y="860773"/>
                        <a:pt x="832521" y="910282"/>
                        <a:pt x="813053" y="977242"/>
                      </a:cubicBezTo>
                      <a:cubicBezTo>
                        <a:pt x="797975" y="1034617"/>
                        <a:pt x="756822" y="1104199"/>
                        <a:pt x="749699" y="1130794"/>
                      </a:cubicBezTo>
                      <a:cubicBezTo>
                        <a:pt x="742575" y="1157389"/>
                        <a:pt x="712923" y="1214904"/>
                        <a:pt x="690754" y="1234877"/>
                      </a:cubicBezTo>
                      <a:cubicBezTo>
                        <a:pt x="522050" y="1388894"/>
                        <a:pt x="301947" y="1472776"/>
                        <a:pt x="181344" y="1656713"/>
                      </a:cubicBezTo>
                      <a:cubicBezTo>
                        <a:pt x="166038" y="1681460"/>
                        <a:pt x="42828" y="1887783"/>
                        <a:pt x="42828" y="1887783"/>
                      </a:cubicBezTo>
                      <a:cubicBezTo>
                        <a:pt x="42828" y="1887783"/>
                        <a:pt x="65142" y="1768952"/>
                        <a:pt x="37110" y="1775187"/>
                      </a:cubicBezTo>
                      <a:cubicBezTo>
                        <a:pt x="-52972" y="1761336"/>
                        <a:pt x="42990" y="1737967"/>
                        <a:pt x="92730" y="1664463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F2A19C94-6E44-4D42-0516-86581D42A19B}"/>
                    </a:ext>
                  </a:extLst>
                </p:cNvPr>
                <p:cNvSpPr/>
                <p:nvPr/>
              </p:nvSpPr>
              <p:spPr>
                <a:xfrm>
                  <a:off x="6785587" y="1655320"/>
                  <a:ext cx="2085776" cy="2871641"/>
                </a:xfrm>
                <a:custGeom>
                  <a:avLst/>
                  <a:gdLst>
                    <a:gd name="connsiteX0" fmla="*/ 894448 w 2085776"/>
                    <a:gd name="connsiteY0" fmla="*/ 1777427 h 2871641"/>
                    <a:gd name="connsiteX1" fmla="*/ 687143 w 2085776"/>
                    <a:gd name="connsiteY1" fmla="*/ 1518298 h 2871641"/>
                    <a:gd name="connsiteX2" fmla="*/ 506660 w 2085776"/>
                    <a:gd name="connsiteY2" fmla="*/ 1193686 h 2871641"/>
                    <a:gd name="connsiteX3" fmla="*/ 424833 w 2085776"/>
                    <a:gd name="connsiteY3" fmla="*/ 934319 h 2871641"/>
                    <a:gd name="connsiteX4" fmla="*/ 379162 w 2085776"/>
                    <a:gd name="connsiteY4" fmla="*/ 719977 h 2871641"/>
                    <a:gd name="connsiteX5" fmla="*/ 409218 w 2085776"/>
                    <a:gd name="connsiteY5" fmla="*/ 932944 h 2871641"/>
                    <a:gd name="connsiteX6" fmla="*/ 506181 w 2085776"/>
                    <a:gd name="connsiteY6" fmla="*/ 1234355 h 2871641"/>
                    <a:gd name="connsiteX7" fmla="*/ 654131 w 2085776"/>
                    <a:gd name="connsiteY7" fmla="*/ 1519911 h 2871641"/>
                    <a:gd name="connsiteX8" fmla="*/ 769319 w 2085776"/>
                    <a:gd name="connsiteY8" fmla="*/ 1692901 h 2871641"/>
                    <a:gd name="connsiteX9" fmla="*/ 712839 w 2085776"/>
                    <a:gd name="connsiteY9" fmla="*/ 1677741 h 2871641"/>
                    <a:gd name="connsiteX10" fmla="*/ 581082 w 2085776"/>
                    <a:gd name="connsiteY10" fmla="*/ 1584704 h 2871641"/>
                    <a:gd name="connsiteX11" fmla="*/ 414080 w 2085776"/>
                    <a:gd name="connsiteY11" fmla="*/ 1350606 h 2871641"/>
                    <a:gd name="connsiteX12" fmla="*/ 180091 w 2085776"/>
                    <a:gd name="connsiteY12" fmla="*/ 1201053 h 2871641"/>
                    <a:gd name="connsiteX13" fmla="*/ -6 w 2085776"/>
                    <a:gd name="connsiteY13" fmla="*/ 806376 h 2871641"/>
                    <a:gd name="connsiteX14" fmla="*/ 220562 w 2085776"/>
                    <a:gd name="connsiteY14" fmla="*/ 1284905 h 2871641"/>
                    <a:gd name="connsiteX15" fmla="*/ 484125 w 2085776"/>
                    <a:gd name="connsiteY15" fmla="*/ 1485688 h 2871641"/>
                    <a:gd name="connsiteX16" fmla="*/ 782667 w 2085776"/>
                    <a:gd name="connsiteY16" fmla="*/ 1739304 h 2871641"/>
                    <a:gd name="connsiteX17" fmla="*/ 919966 w 2085776"/>
                    <a:gd name="connsiteY17" fmla="*/ 1878059 h 2871641"/>
                    <a:gd name="connsiteX18" fmla="*/ 1129489 w 2085776"/>
                    <a:gd name="connsiteY18" fmla="*/ 1875063 h 2871641"/>
                    <a:gd name="connsiteX19" fmla="*/ 1348167 w 2085776"/>
                    <a:gd name="connsiteY19" fmla="*/ 1923757 h 2871641"/>
                    <a:gd name="connsiteX20" fmla="*/ 1556511 w 2085776"/>
                    <a:gd name="connsiteY20" fmla="*/ 2130974 h 2871641"/>
                    <a:gd name="connsiteX21" fmla="*/ 1952880 w 2085776"/>
                    <a:gd name="connsiteY21" fmla="*/ 2575268 h 2871641"/>
                    <a:gd name="connsiteX22" fmla="*/ 2082252 w 2085776"/>
                    <a:gd name="connsiteY22" fmla="*/ 2871621 h 2871641"/>
                    <a:gd name="connsiteX23" fmla="*/ 2082958 w 2085776"/>
                    <a:gd name="connsiteY23" fmla="*/ 2689228 h 2871641"/>
                    <a:gd name="connsiteX24" fmla="*/ 2069100 w 2085776"/>
                    <a:gd name="connsiteY24" fmla="*/ 2543060 h 2871641"/>
                    <a:gd name="connsiteX25" fmla="*/ 1900583 w 2085776"/>
                    <a:gd name="connsiteY25" fmla="*/ 2352423 h 2871641"/>
                    <a:gd name="connsiteX26" fmla="*/ 1611593 w 2085776"/>
                    <a:gd name="connsiteY26" fmla="*/ 2080427 h 2871641"/>
                    <a:gd name="connsiteX27" fmla="*/ 1346585 w 2085776"/>
                    <a:gd name="connsiteY27" fmla="*/ 1799246 h 2871641"/>
                    <a:gd name="connsiteX28" fmla="*/ 1163736 w 2085776"/>
                    <a:gd name="connsiteY28" fmla="*/ 1287856 h 2871641"/>
                    <a:gd name="connsiteX29" fmla="*/ 1080946 w 2085776"/>
                    <a:gd name="connsiteY29" fmla="*/ 907412 h 2871641"/>
                    <a:gd name="connsiteX30" fmla="*/ 1050933 w 2085776"/>
                    <a:gd name="connsiteY30" fmla="*/ 709153 h 2871641"/>
                    <a:gd name="connsiteX31" fmla="*/ 987950 w 2085776"/>
                    <a:gd name="connsiteY31" fmla="*/ 527205 h 2871641"/>
                    <a:gd name="connsiteX32" fmla="*/ 861290 w 2085776"/>
                    <a:gd name="connsiteY32" fmla="*/ 332856 h 2871641"/>
                    <a:gd name="connsiteX33" fmla="*/ 851123 w 2085776"/>
                    <a:gd name="connsiteY33" fmla="*/ 145395 h 2871641"/>
                    <a:gd name="connsiteX34" fmla="*/ 779243 w 2085776"/>
                    <a:gd name="connsiteY34" fmla="*/ -20 h 2871641"/>
                    <a:gd name="connsiteX35" fmla="*/ 827614 w 2085776"/>
                    <a:gd name="connsiteY35" fmla="*/ 113931 h 2871641"/>
                    <a:gd name="connsiteX36" fmla="*/ 842712 w 2085776"/>
                    <a:gd name="connsiteY36" fmla="*/ 343664 h 2871641"/>
                    <a:gd name="connsiteX37" fmla="*/ 989958 w 2085776"/>
                    <a:gd name="connsiteY37" fmla="*/ 596370 h 2871641"/>
                    <a:gd name="connsiteX38" fmla="*/ 1080298 w 2085776"/>
                    <a:gd name="connsiteY38" fmla="*/ 1091676 h 2871641"/>
                    <a:gd name="connsiteX39" fmla="*/ 1162956 w 2085776"/>
                    <a:gd name="connsiteY39" fmla="*/ 1428006 h 2871641"/>
                    <a:gd name="connsiteX40" fmla="*/ 1261095 w 2085776"/>
                    <a:gd name="connsiteY40" fmla="*/ 1721609 h 2871641"/>
                    <a:gd name="connsiteX41" fmla="*/ 1302881 w 2085776"/>
                    <a:gd name="connsiteY41" fmla="*/ 1841756 h 2871641"/>
                    <a:gd name="connsiteX42" fmla="*/ 1147874 w 2085776"/>
                    <a:gd name="connsiteY42" fmla="*/ 1805464 h 2871641"/>
                    <a:gd name="connsiteX43" fmla="*/ 1059380 w 2085776"/>
                    <a:gd name="connsiteY43" fmla="*/ 1725290 h 2871641"/>
                    <a:gd name="connsiteX44" fmla="*/ 980474 w 2085776"/>
                    <a:gd name="connsiteY44" fmla="*/ 1439041 h 2871641"/>
                    <a:gd name="connsiteX45" fmla="*/ 985596 w 2085776"/>
                    <a:gd name="connsiteY45" fmla="*/ 1225124 h 2871641"/>
                    <a:gd name="connsiteX46" fmla="*/ 907209 w 2085776"/>
                    <a:gd name="connsiteY46" fmla="*/ 792747 h 2871641"/>
                    <a:gd name="connsiteX47" fmla="*/ 965540 w 2085776"/>
                    <a:gd name="connsiteY47" fmla="*/ 1211307 h 2871641"/>
                    <a:gd name="connsiteX48" fmla="*/ 960035 w 2085776"/>
                    <a:gd name="connsiteY48" fmla="*/ 1438615 h 2871641"/>
                    <a:gd name="connsiteX49" fmla="*/ 1013938 w 2085776"/>
                    <a:gd name="connsiteY49" fmla="*/ 1657501 h 2871641"/>
                    <a:gd name="connsiteX50" fmla="*/ 932544 w 2085776"/>
                    <a:gd name="connsiteY50" fmla="*/ 1472119 h 2871641"/>
                    <a:gd name="connsiteX51" fmla="*/ 826590 w 2085776"/>
                    <a:gd name="connsiteY51" fmla="*/ 984187 h 2871641"/>
                    <a:gd name="connsiteX52" fmla="*/ 837462 w 2085776"/>
                    <a:gd name="connsiteY52" fmla="*/ 624250 h 2871641"/>
                    <a:gd name="connsiteX53" fmla="*/ 789640 w 2085776"/>
                    <a:gd name="connsiteY53" fmla="*/ 913835 h 2871641"/>
                    <a:gd name="connsiteX54" fmla="*/ 882817 w 2085776"/>
                    <a:gd name="connsiteY54" fmla="*/ 1307165 h 2871641"/>
                    <a:gd name="connsiteX55" fmla="*/ 931541 w 2085776"/>
                    <a:gd name="connsiteY55" fmla="*/ 1538740 h 2871641"/>
                    <a:gd name="connsiteX56" fmla="*/ 1057815 w 2085776"/>
                    <a:gd name="connsiteY56" fmla="*/ 1803164 h 2871641"/>
                    <a:gd name="connsiteX57" fmla="*/ 968363 w 2085776"/>
                    <a:gd name="connsiteY57" fmla="*/ 1804316 h 2871641"/>
                    <a:gd name="connsiteX58" fmla="*/ 894438 w 2085776"/>
                    <a:gd name="connsiteY58" fmla="*/ 1777440 h 2871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2085776" h="2871641">
                      <a:moveTo>
                        <a:pt x="894448" y="1777427"/>
                      </a:moveTo>
                      <a:cubicBezTo>
                        <a:pt x="807742" y="1692887"/>
                        <a:pt x="737918" y="1631318"/>
                        <a:pt x="687143" y="1518298"/>
                      </a:cubicBezTo>
                      <a:cubicBezTo>
                        <a:pt x="636368" y="1405277"/>
                        <a:pt x="549448" y="1247212"/>
                        <a:pt x="506660" y="1193686"/>
                      </a:cubicBezTo>
                      <a:cubicBezTo>
                        <a:pt x="463873" y="1140160"/>
                        <a:pt x="430984" y="983481"/>
                        <a:pt x="424833" y="934319"/>
                      </a:cubicBezTo>
                      <a:cubicBezTo>
                        <a:pt x="418681" y="885158"/>
                        <a:pt x="379162" y="719977"/>
                        <a:pt x="379162" y="719977"/>
                      </a:cubicBezTo>
                      <a:cubicBezTo>
                        <a:pt x="379162" y="719977"/>
                        <a:pt x="395871" y="886534"/>
                        <a:pt x="409218" y="932944"/>
                      </a:cubicBezTo>
                      <a:cubicBezTo>
                        <a:pt x="422565" y="979353"/>
                        <a:pt x="409615" y="1065274"/>
                        <a:pt x="506181" y="1234355"/>
                      </a:cubicBezTo>
                      <a:cubicBezTo>
                        <a:pt x="602747" y="1403436"/>
                        <a:pt x="631049" y="1433069"/>
                        <a:pt x="654131" y="1519911"/>
                      </a:cubicBezTo>
                      <a:cubicBezTo>
                        <a:pt x="677212" y="1606753"/>
                        <a:pt x="769319" y="1692901"/>
                        <a:pt x="769319" y="1692901"/>
                      </a:cubicBezTo>
                      <a:cubicBezTo>
                        <a:pt x="769319" y="1692901"/>
                        <a:pt x="755538" y="1701862"/>
                        <a:pt x="712839" y="1677741"/>
                      </a:cubicBezTo>
                      <a:cubicBezTo>
                        <a:pt x="670141" y="1653621"/>
                        <a:pt x="619157" y="1669474"/>
                        <a:pt x="581082" y="1584704"/>
                      </a:cubicBezTo>
                      <a:cubicBezTo>
                        <a:pt x="543007" y="1499933"/>
                        <a:pt x="445960" y="1371509"/>
                        <a:pt x="414080" y="1350606"/>
                      </a:cubicBezTo>
                      <a:cubicBezTo>
                        <a:pt x="382200" y="1329702"/>
                        <a:pt x="216900" y="1264233"/>
                        <a:pt x="180091" y="1201053"/>
                      </a:cubicBezTo>
                      <a:cubicBezTo>
                        <a:pt x="106596" y="1078095"/>
                        <a:pt x="42207" y="956354"/>
                        <a:pt x="-6" y="806376"/>
                      </a:cubicBezTo>
                      <a:cubicBezTo>
                        <a:pt x="19988" y="978050"/>
                        <a:pt x="123724" y="1216176"/>
                        <a:pt x="220562" y="1284905"/>
                      </a:cubicBezTo>
                      <a:cubicBezTo>
                        <a:pt x="304560" y="1346992"/>
                        <a:pt x="438557" y="1374751"/>
                        <a:pt x="484125" y="1485688"/>
                      </a:cubicBezTo>
                      <a:cubicBezTo>
                        <a:pt x="639270" y="1773877"/>
                        <a:pt x="625810" y="1673485"/>
                        <a:pt x="782667" y="1739304"/>
                      </a:cubicBezTo>
                      <a:cubicBezTo>
                        <a:pt x="782667" y="1739304"/>
                        <a:pt x="885731" y="1872773"/>
                        <a:pt x="919966" y="1878059"/>
                      </a:cubicBezTo>
                      <a:cubicBezTo>
                        <a:pt x="954202" y="1883344"/>
                        <a:pt x="1070608" y="1860822"/>
                        <a:pt x="1129489" y="1875063"/>
                      </a:cubicBezTo>
                      <a:cubicBezTo>
                        <a:pt x="1188370" y="1889304"/>
                        <a:pt x="1342109" y="1904001"/>
                        <a:pt x="1348167" y="1923757"/>
                      </a:cubicBezTo>
                      <a:cubicBezTo>
                        <a:pt x="1354224" y="1943514"/>
                        <a:pt x="1462048" y="2060443"/>
                        <a:pt x="1556511" y="2130974"/>
                      </a:cubicBezTo>
                      <a:cubicBezTo>
                        <a:pt x="1680637" y="2240867"/>
                        <a:pt x="1892614" y="2449122"/>
                        <a:pt x="1952880" y="2575268"/>
                      </a:cubicBezTo>
                      <a:cubicBezTo>
                        <a:pt x="2006660" y="2690822"/>
                        <a:pt x="2082252" y="2871621"/>
                        <a:pt x="2082252" y="2871621"/>
                      </a:cubicBezTo>
                      <a:cubicBezTo>
                        <a:pt x="2082252" y="2871621"/>
                        <a:pt x="2089675" y="2727136"/>
                        <a:pt x="2082958" y="2689228"/>
                      </a:cubicBezTo>
                      <a:cubicBezTo>
                        <a:pt x="2076240" y="2651320"/>
                        <a:pt x="2069100" y="2543060"/>
                        <a:pt x="2069100" y="2543060"/>
                      </a:cubicBezTo>
                      <a:cubicBezTo>
                        <a:pt x="2069100" y="2543060"/>
                        <a:pt x="1958415" y="2418588"/>
                        <a:pt x="1900583" y="2352423"/>
                      </a:cubicBezTo>
                      <a:cubicBezTo>
                        <a:pt x="1842752" y="2286257"/>
                        <a:pt x="1688616" y="2139238"/>
                        <a:pt x="1611593" y="2080427"/>
                      </a:cubicBezTo>
                      <a:cubicBezTo>
                        <a:pt x="1534570" y="2021615"/>
                        <a:pt x="1412315" y="1895500"/>
                        <a:pt x="1346585" y="1799246"/>
                      </a:cubicBezTo>
                      <a:cubicBezTo>
                        <a:pt x="1280855" y="1702991"/>
                        <a:pt x="1196587" y="1429837"/>
                        <a:pt x="1163736" y="1287856"/>
                      </a:cubicBezTo>
                      <a:cubicBezTo>
                        <a:pt x="1130886" y="1145875"/>
                        <a:pt x="1090151" y="973805"/>
                        <a:pt x="1080946" y="907412"/>
                      </a:cubicBezTo>
                      <a:cubicBezTo>
                        <a:pt x="1071741" y="841019"/>
                        <a:pt x="1066157" y="780594"/>
                        <a:pt x="1050933" y="709153"/>
                      </a:cubicBezTo>
                      <a:cubicBezTo>
                        <a:pt x="1035710" y="637712"/>
                        <a:pt x="1030825" y="610137"/>
                        <a:pt x="987950" y="527205"/>
                      </a:cubicBezTo>
                      <a:cubicBezTo>
                        <a:pt x="945076" y="444273"/>
                        <a:pt x="871020" y="373288"/>
                        <a:pt x="861290" y="332856"/>
                      </a:cubicBezTo>
                      <a:cubicBezTo>
                        <a:pt x="851561" y="292424"/>
                        <a:pt x="856707" y="205810"/>
                        <a:pt x="851123" y="145395"/>
                      </a:cubicBezTo>
                      <a:cubicBezTo>
                        <a:pt x="845539" y="84980"/>
                        <a:pt x="779243" y="-20"/>
                        <a:pt x="779243" y="-20"/>
                      </a:cubicBezTo>
                      <a:cubicBezTo>
                        <a:pt x="779243" y="-20"/>
                        <a:pt x="820286" y="72575"/>
                        <a:pt x="827614" y="113931"/>
                      </a:cubicBezTo>
                      <a:cubicBezTo>
                        <a:pt x="834942" y="155287"/>
                        <a:pt x="807643" y="261425"/>
                        <a:pt x="842712" y="343664"/>
                      </a:cubicBezTo>
                      <a:cubicBezTo>
                        <a:pt x="877780" y="425903"/>
                        <a:pt x="957860" y="501947"/>
                        <a:pt x="989958" y="596370"/>
                      </a:cubicBezTo>
                      <a:cubicBezTo>
                        <a:pt x="1022056" y="690793"/>
                        <a:pt x="1072359" y="1046879"/>
                        <a:pt x="1080298" y="1091676"/>
                      </a:cubicBezTo>
                      <a:cubicBezTo>
                        <a:pt x="1088237" y="1136472"/>
                        <a:pt x="1148432" y="1389415"/>
                        <a:pt x="1162956" y="1428006"/>
                      </a:cubicBezTo>
                      <a:cubicBezTo>
                        <a:pt x="1177479" y="1466597"/>
                        <a:pt x="1216999" y="1631778"/>
                        <a:pt x="1261095" y="1721609"/>
                      </a:cubicBezTo>
                      <a:cubicBezTo>
                        <a:pt x="1305191" y="1811439"/>
                        <a:pt x="1302881" y="1841756"/>
                        <a:pt x="1302881" y="1841756"/>
                      </a:cubicBezTo>
                      <a:cubicBezTo>
                        <a:pt x="1302881" y="1841756"/>
                        <a:pt x="1167719" y="1816262"/>
                        <a:pt x="1147874" y="1805464"/>
                      </a:cubicBezTo>
                      <a:cubicBezTo>
                        <a:pt x="1128030" y="1794667"/>
                        <a:pt x="1107185" y="1850494"/>
                        <a:pt x="1059380" y="1725290"/>
                      </a:cubicBezTo>
                      <a:cubicBezTo>
                        <a:pt x="1011575" y="1600085"/>
                        <a:pt x="983005" y="1482234"/>
                        <a:pt x="980474" y="1439041"/>
                      </a:cubicBezTo>
                      <a:cubicBezTo>
                        <a:pt x="977944" y="1395848"/>
                        <a:pt x="984326" y="1275166"/>
                        <a:pt x="985596" y="1225124"/>
                      </a:cubicBezTo>
                      <a:cubicBezTo>
                        <a:pt x="987652" y="1144128"/>
                        <a:pt x="1008097" y="864643"/>
                        <a:pt x="907209" y="792747"/>
                      </a:cubicBezTo>
                      <a:cubicBezTo>
                        <a:pt x="993913" y="928988"/>
                        <a:pt x="966062" y="1185346"/>
                        <a:pt x="965540" y="1211307"/>
                      </a:cubicBezTo>
                      <a:cubicBezTo>
                        <a:pt x="965019" y="1237269"/>
                        <a:pt x="961779" y="1419543"/>
                        <a:pt x="960035" y="1438615"/>
                      </a:cubicBezTo>
                      <a:cubicBezTo>
                        <a:pt x="958291" y="1457688"/>
                        <a:pt x="1013938" y="1657501"/>
                        <a:pt x="1013938" y="1657501"/>
                      </a:cubicBezTo>
                      <a:cubicBezTo>
                        <a:pt x="1013938" y="1657501"/>
                        <a:pt x="936818" y="1496239"/>
                        <a:pt x="932544" y="1472119"/>
                      </a:cubicBezTo>
                      <a:cubicBezTo>
                        <a:pt x="908146" y="1310501"/>
                        <a:pt x="867266" y="1144548"/>
                        <a:pt x="826590" y="984187"/>
                      </a:cubicBezTo>
                      <a:cubicBezTo>
                        <a:pt x="791979" y="848372"/>
                        <a:pt x="818125" y="903491"/>
                        <a:pt x="837462" y="624250"/>
                      </a:cubicBezTo>
                      <a:cubicBezTo>
                        <a:pt x="799383" y="790649"/>
                        <a:pt x="786325" y="874353"/>
                        <a:pt x="789640" y="913835"/>
                      </a:cubicBezTo>
                      <a:cubicBezTo>
                        <a:pt x="794053" y="966396"/>
                        <a:pt x="874922" y="1277076"/>
                        <a:pt x="882817" y="1307165"/>
                      </a:cubicBezTo>
                      <a:cubicBezTo>
                        <a:pt x="890712" y="1337254"/>
                        <a:pt x="904368" y="1486589"/>
                        <a:pt x="931541" y="1538740"/>
                      </a:cubicBezTo>
                      <a:cubicBezTo>
                        <a:pt x="958714" y="1590890"/>
                        <a:pt x="1057815" y="1803164"/>
                        <a:pt x="1057815" y="1803164"/>
                      </a:cubicBezTo>
                      <a:cubicBezTo>
                        <a:pt x="1057815" y="1803164"/>
                        <a:pt x="996581" y="1804545"/>
                        <a:pt x="968363" y="1804316"/>
                      </a:cubicBezTo>
                      <a:cubicBezTo>
                        <a:pt x="940145" y="1804087"/>
                        <a:pt x="894438" y="1777440"/>
                        <a:pt x="894438" y="1777440"/>
                      </a:cubicBezTo>
                      <a:close/>
                    </a:path>
                  </a:pathLst>
                </a:custGeom>
                <a:grpFill/>
                <a:ln w="117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7B430CE3-D026-1B19-6AEE-FD88433AD8EA}"/>
                    </a:ext>
                  </a:extLst>
                </p:cNvPr>
                <p:cNvSpPr/>
                <p:nvPr/>
              </p:nvSpPr>
              <p:spPr>
                <a:xfrm>
                  <a:off x="7546154" y="1103687"/>
                  <a:ext cx="1528948" cy="3155738"/>
                </a:xfrm>
                <a:custGeom>
                  <a:avLst/>
                  <a:gdLst>
                    <a:gd name="connsiteX0" fmla="*/ 1501137 w 1528948"/>
                    <a:gd name="connsiteY0" fmla="*/ 2970919 h 3155738"/>
                    <a:gd name="connsiteX1" fmla="*/ 1528868 w 1528948"/>
                    <a:gd name="connsiteY1" fmla="*/ 3051418 h 3155738"/>
                    <a:gd name="connsiteX2" fmla="*/ 1473194 w 1528948"/>
                    <a:gd name="connsiteY2" fmla="*/ 3155718 h 3155738"/>
                    <a:gd name="connsiteX3" fmla="*/ 1458258 w 1528948"/>
                    <a:gd name="connsiteY3" fmla="*/ 3018904 h 3155738"/>
                    <a:gd name="connsiteX4" fmla="*/ 871498 w 1528948"/>
                    <a:gd name="connsiteY4" fmla="*/ 2375223 h 3155738"/>
                    <a:gd name="connsiteX5" fmla="*/ 741810 w 1528948"/>
                    <a:gd name="connsiteY5" fmla="*/ 2081254 h 3155738"/>
                    <a:gd name="connsiteX6" fmla="*/ 540849 w 1528948"/>
                    <a:gd name="connsiteY6" fmla="*/ 1664080 h 3155738"/>
                    <a:gd name="connsiteX7" fmla="*/ 274286 w 1528948"/>
                    <a:gd name="connsiteY7" fmla="*/ 1261604 h 3155738"/>
                    <a:gd name="connsiteX8" fmla="*/ 113252 w 1528948"/>
                    <a:gd name="connsiteY8" fmla="*/ 860672 h 3155738"/>
                    <a:gd name="connsiteX9" fmla="*/ -6 w 1528948"/>
                    <a:gd name="connsiteY9" fmla="*/ 704052 h 3155738"/>
                    <a:gd name="connsiteX10" fmla="*/ 82287 w 1528948"/>
                    <a:gd name="connsiteY10" fmla="*/ 795657 h 3155738"/>
                    <a:gd name="connsiteX11" fmla="*/ 204799 w 1528948"/>
                    <a:gd name="connsiteY11" fmla="*/ 985295 h 3155738"/>
                    <a:gd name="connsiteX12" fmla="*/ 280296 w 1528948"/>
                    <a:gd name="connsiteY12" fmla="*/ 1215811 h 3155738"/>
                    <a:gd name="connsiteX13" fmla="*/ 378847 w 1528948"/>
                    <a:gd name="connsiteY13" fmla="*/ 1435963 h 3155738"/>
                    <a:gd name="connsiteX14" fmla="*/ 310638 w 1528948"/>
                    <a:gd name="connsiteY14" fmla="*/ 1181446 h 3155738"/>
                    <a:gd name="connsiteX15" fmla="*/ 286392 w 1528948"/>
                    <a:gd name="connsiteY15" fmla="*/ 928869 h 3155738"/>
                    <a:gd name="connsiteX16" fmla="*/ 228374 w 1528948"/>
                    <a:gd name="connsiteY16" fmla="*/ 711548 h 3155738"/>
                    <a:gd name="connsiteX17" fmla="*/ 55651 w 1528948"/>
                    <a:gd name="connsiteY17" fmla="*/ 508310 h 3155738"/>
                    <a:gd name="connsiteX18" fmla="*/ 278367 w 1528948"/>
                    <a:gd name="connsiteY18" fmla="*/ 780504 h 3155738"/>
                    <a:gd name="connsiteX19" fmla="*/ 303704 w 1528948"/>
                    <a:gd name="connsiteY19" fmla="*/ 933254 h 3155738"/>
                    <a:gd name="connsiteX20" fmla="*/ 315291 w 1528948"/>
                    <a:gd name="connsiteY20" fmla="*/ 1065209 h 3155738"/>
                    <a:gd name="connsiteX21" fmla="*/ 318452 w 1528948"/>
                    <a:gd name="connsiteY21" fmla="*/ 894050 h 3155738"/>
                    <a:gd name="connsiteX22" fmla="*/ 339316 w 1528948"/>
                    <a:gd name="connsiteY22" fmla="*/ 680716 h 3155738"/>
                    <a:gd name="connsiteX23" fmla="*/ 405894 w 1528948"/>
                    <a:gd name="connsiteY23" fmla="*/ 493206 h 3155738"/>
                    <a:gd name="connsiteX24" fmla="*/ 396640 w 1528948"/>
                    <a:gd name="connsiteY24" fmla="*/ 258881 h 3155738"/>
                    <a:gd name="connsiteX25" fmla="*/ 455481 w 1528948"/>
                    <a:gd name="connsiteY25" fmla="*/ 206100 h 3155738"/>
                    <a:gd name="connsiteX26" fmla="*/ 412236 w 1528948"/>
                    <a:gd name="connsiteY26" fmla="*/ 263708 h 3155738"/>
                    <a:gd name="connsiteX27" fmla="*/ 393158 w 1528948"/>
                    <a:gd name="connsiteY27" fmla="*/ 323934 h 3155738"/>
                    <a:gd name="connsiteX28" fmla="*/ 415198 w 1528948"/>
                    <a:gd name="connsiteY28" fmla="*/ 462045 h 3155738"/>
                    <a:gd name="connsiteX29" fmla="*/ 418515 w 1528948"/>
                    <a:gd name="connsiteY29" fmla="*/ 589496 h 3155738"/>
                    <a:gd name="connsiteX30" fmla="*/ 350579 w 1528948"/>
                    <a:gd name="connsiteY30" fmla="*/ 706565 h 3155738"/>
                    <a:gd name="connsiteX31" fmla="*/ 337699 w 1528948"/>
                    <a:gd name="connsiteY31" fmla="*/ 842617 h 3155738"/>
                    <a:gd name="connsiteX32" fmla="*/ 332430 w 1528948"/>
                    <a:gd name="connsiteY32" fmla="*/ 1060780 h 3155738"/>
                    <a:gd name="connsiteX33" fmla="*/ 332714 w 1528948"/>
                    <a:gd name="connsiteY33" fmla="*/ 1142560 h 3155738"/>
                    <a:gd name="connsiteX34" fmla="*/ 341869 w 1528948"/>
                    <a:gd name="connsiteY34" fmla="*/ 1215417 h 3155738"/>
                    <a:gd name="connsiteX35" fmla="*/ 376341 w 1528948"/>
                    <a:gd name="connsiteY35" fmla="*/ 1328200 h 3155738"/>
                    <a:gd name="connsiteX36" fmla="*/ 423281 w 1528948"/>
                    <a:gd name="connsiteY36" fmla="*/ 1439984 h 3155738"/>
                    <a:gd name="connsiteX37" fmla="*/ 511696 w 1528948"/>
                    <a:gd name="connsiteY37" fmla="*/ 1558765 h 3155738"/>
                    <a:gd name="connsiteX38" fmla="*/ 665871 w 1528948"/>
                    <a:gd name="connsiteY38" fmla="*/ 1760141 h 3155738"/>
                    <a:gd name="connsiteX39" fmla="*/ 697478 w 1528948"/>
                    <a:gd name="connsiteY39" fmla="*/ 1836057 h 3155738"/>
                    <a:gd name="connsiteX40" fmla="*/ 666397 w 1528948"/>
                    <a:gd name="connsiteY40" fmla="*/ 1698065 h 3155738"/>
                    <a:gd name="connsiteX41" fmla="*/ 654640 w 1528948"/>
                    <a:gd name="connsiteY41" fmla="*/ 1557301 h 3155738"/>
                    <a:gd name="connsiteX42" fmla="*/ 631790 w 1528948"/>
                    <a:gd name="connsiteY42" fmla="*/ 1399483 h 3155738"/>
                    <a:gd name="connsiteX43" fmla="*/ 573454 w 1528948"/>
                    <a:gd name="connsiteY43" fmla="*/ 1277367 h 3155738"/>
                    <a:gd name="connsiteX44" fmla="*/ 501819 w 1528948"/>
                    <a:gd name="connsiteY44" fmla="*/ 1023731 h 3155738"/>
                    <a:gd name="connsiteX45" fmla="*/ 531800 w 1528948"/>
                    <a:gd name="connsiteY45" fmla="*/ 858926 h 3155738"/>
                    <a:gd name="connsiteX46" fmla="*/ 676375 w 1528948"/>
                    <a:gd name="connsiteY46" fmla="*/ 607062 h 3155738"/>
                    <a:gd name="connsiteX47" fmla="*/ 652484 w 1528948"/>
                    <a:gd name="connsiteY47" fmla="*/ 283598 h 3155738"/>
                    <a:gd name="connsiteX48" fmla="*/ 630066 w 1528948"/>
                    <a:gd name="connsiteY48" fmla="*/ 103551 h 3155738"/>
                    <a:gd name="connsiteX49" fmla="*/ 677498 w 1528948"/>
                    <a:gd name="connsiteY49" fmla="*/ 330245 h 3155738"/>
                    <a:gd name="connsiteX50" fmla="*/ 670706 w 1528948"/>
                    <a:gd name="connsiteY50" fmla="*/ 670475 h 3155738"/>
                    <a:gd name="connsiteX51" fmla="*/ 525231 w 1528948"/>
                    <a:gd name="connsiteY51" fmla="*/ 942491 h 3155738"/>
                    <a:gd name="connsiteX52" fmla="*/ 556767 w 1528948"/>
                    <a:gd name="connsiteY52" fmla="*/ 1171066 h 3155738"/>
                    <a:gd name="connsiteX53" fmla="*/ 603236 w 1528948"/>
                    <a:gd name="connsiteY53" fmla="*/ 1280762 h 3155738"/>
                    <a:gd name="connsiteX54" fmla="*/ 636387 w 1528948"/>
                    <a:gd name="connsiteY54" fmla="*/ 1347430 h 3155738"/>
                    <a:gd name="connsiteX55" fmla="*/ 579651 w 1528948"/>
                    <a:gd name="connsiteY55" fmla="*/ 1151893 h 3155738"/>
                    <a:gd name="connsiteX56" fmla="*/ 577895 w 1528948"/>
                    <a:gd name="connsiteY56" fmla="*/ 926693 h 3155738"/>
                    <a:gd name="connsiteX57" fmla="*/ 743115 w 1528948"/>
                    <a:gd name="connsiteY57" fmla="*/ 718170 h 3155738"/>
                    <a:gd name="connsiteX58" fmla="*/ 764896 w 1528948"/>
                    <a:gd name="connsiteY58" fmla="*/ 194884 h 3155738"/>
                    <a:gd name="connsiteX59" fmla="*/ 798043 w 1528948"/>
                    <a:gd name="connsiteY59" fmla="*/ 60237 h 3155738"/>
                    <a:gd name="connsiteX60" fmla="*/ 776160 w 1528948"/>
                    <a:gd name="connsiteY60" fmla="*/ 220736 h 3155738"/>
                    <a:gd name="connsiteX61" fmla="*/ 827721 w 1528948"/>
                    <a:gd name="connsiteY61" fmla="*/ 594588 h 3155738"/>
                    <a:gd name="connsiteX62" fmla="*/ 761707 w 1528948"/>
                    <a:gd name="connsiteY62" fmla="*/ 744349 h 3155738"/>
                    <a:gd name="connsiteX63" fmla="*/ 890495 w 1528948"/>
                    <a:gd name="connsiteY63" fmla="*/ 567340 h 3155738"/>
                    <a:gd name="connsiteX64" fmla="*/ 829104 w 1528948"/>
                    <a:gd name="connsiteY64" fmla="*/ 286724 h 3155738"/>
                    <a:gd name="connsiteX65" fmla="*/ 996690 w 1528948"/>
                    <a:gd name="connsiteY65" fmla="*/ 158 h 3155738"/>
                    <a:gd name="connsiteX66" fmla="*/ 970848 w 1528948"/>
                    <a:gd name="connsiteY66" fmla="*/ 22307 h 3155738"/>
                    <a:gd name="connsiteX67" fmla="*/ 854759 w 1528948"/>
                    <a:gd name="connsiteY67" fmla="*/ 344256 h 3155738"/>
                    <a:gd name="connsiteX68" fmla="*/ 912081 w 1528948"/>
                    <a:gd name="connsiteY68" fmla="*/ 614857 h 3155738"/>
                    <a:gd name="connsiteX69" fmla="*/ 830735 w 1528948"/>
                    <a:gd name="connsiteY69" fmla="*/ 728749 h 3155738"/>
                    <a:gd name="connsiteX70" fmla="*/ 711132 w 1528948"/>
                    <a:gd name="connsiteY70" fmla="*/ 801622 h 3155738"/>
                    <a:gd name="connsiteX71" fmla="*/ 634889 w 1528948"/>
                    <a:gd name="connsiteY71" fmla="*/ 889862 h 3155738"/>
                    <a:gd name="connsiteX72" fmla="*/ 593041 w 1528948"/>
                    <a:gd name="connsiteY72" fmla="*/ 1042235 h 3155738"/>
                    <a:gd name="connsiteX73" fmla="*/ 633277 w 1528948"/>
                    <a:gd name="connsiteY73" fmla="*/ 1253084 h 3155738"/>
                    <a:gd name="connsiteX74" fmla="*/ 686323 w 1528948"/>
                    <a:gd name="connsiteY74" fmla="*/ 1480541 h 3155738"/>
                    <a:gd name="connsiteX75" fmla="*/ 808241 w 1528948"/>
                    <a:gd name="connsiteY75" fmla="*/ 2086235 h 3155738"/>
                    <a:gd name="connsiteX76" fmla="*/ 958200 w 1528948"/>
                    <a:gd name="connsiteY76" fmla="*/ 2381619 h 3155738"/>
                    <a:gd name="connsiteX77" fmla="*/ 1474647 w 1528948"/>
                    <a:gd name="connsiteY77" fmla="*/ 2916120 h 3155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1528948" h="3155738">
                      <a:moveTo>
                        <a:pt x="1501137" y="2970919"/>
                      </a:moveTo>
                      <a:cubicBezTo>
                        <a:pt x="1501137" y="2970919"/>
                        <a:pt x="1530609" y="3031611"/>
                        <a:pt x="1528868" y="3051418"/>
                      </a:cubicBezTo>
                      <a:cubicBezTo>
                        <a:pt x="1520510" y="3146505"/>
                        <a:pt x="1473194" y="3155718"/>
                        <a:pt x="1473194" y="3155718"/>
                      </a:cubicBezTo>
                      <a:cubicBezTo>
                        <a:pt x="1473194" y="3155718"/>
                        <a:pt x="1447113" y="3059691"/>
                        <a:pt x="1458258" y="3018904"/>
                      </a:cubicBezTo>
                      <a:cubicBezTo>
                        <a:pt x="1396120" y="2895075"/>
                        <a:pt x="932576" y="2500161"/>
                        <a:pt x="871498" y="2375223"/>
                      </a:cubicBezTo>
                      <a:cubicBezTo>
                        <a:pt x="861176" y="2353550"/>
                        <a:pt x="784458" y="2238389"/>
                        <a:pt x="741810" y="2081254"/>
                      </a:cubicBezTo>
                      <a:cubicBezTo>
                        <a:pt x="699162" y="1924120"/>
                        <a:pt x="631273" y="1775705"/>
                        <a:pt x="540849" y="1664080"/>
                      </a:cubicBezTo>
                      <a:cubicBezTo>
                        <a:pt x="450424" y="1552455"/>
                        <a:pt x="347796" y="1491713"/>
                        <a:pt x="274286" y="1261604"/>
                      </a:cubicBezTo>
                      <a:cubicBezTo>
                        <a:pt x="200504" y="1030643"/>
                        <a:pt x="187920" y="958668"/>
                        <a:pt x="113252" y="860672"/>
                      </a:cubicBezTo>
                      <a:cubicBezTo>
                        <a:pt x="38585" y="762675"/>
                        <a:pt x="-6" y="704052"/>
                        <a:pt x="-6" y="704052"/>
                      </a:cubicBezTo>
                      <a:cubicBezTo>
                        <a:pt x="-6" y="704052"/>
                        <a:pt x="61983" y="769922"/>
                        <a:pt x="82287" y="795657"/>
                      </a:cubicBezTo>
                      <a:cubicBezTo>
                        <a:pt x="102591" y="821393"/>
                        <a:pt x="179271" y="912231"/>
                        <a:pt x="204799" y="985295"/>
                      </a:cubicBezTo>
                      <a:cubicBezTo>
                        <a:pt x="230327" y="1058360"/>
                        <a:pt x="263250" y="1180387"/>
                        <a:pt x="280296" y="1215811"/>
                      </a:cubicBezTo>
                      <a:cubicBezTo>
                        <a:pt x="297343" y="1251234"/>
                        <a:pt x="317923" y="1331543"/>
                        <a:pt x="378847" y="1435963"/>
                      </a:cubicBezTo>
                      <a:cubicBezTo>
                        <a:pt x="341487" y="1323388"/>
                        <a:pt x="319010" y="1216751"/>
                        <a:pt x="310638" y="1181446"/>
                      </a:cubicBezTo>
                      <a:cubicBezTo>
                        <a:pt x="297453" y="1122903"/>
                        <a:pt x="280987" y="961234"/>
                        <a:pt x="286392" y="928869"/>
                      </a:cubicBezTo>
                      <a:cubicBezTo>
                        <a:pt x="291797" y="896504"/>
                        <a:pt x="277292" y="791847"/>
                        <a:pt x="228374" y="711548"/>
                      </a:cubicBezTo>
                      <a:cubicBezTo>
                        <a:pt x="179457" y="631248"/>
                        <a:pt x="143256" y="607395"/>
                        <a:pt x="55651" y="508310"/>
                      </a:cubicBezTo>
                      <a:cubicBezTo>
                        <a:pt x="144451" y="560466"/>
                        <a:pt x="240331" y="668790"/>
                        <a:pt x="278367" y="780504"/>
                      </a:cubicBezTo>
                      <a:cubicBezTo>
                        <a:pt x="284790" y="800970"/>
                        <a:pt x="306716" y="866109"/>
                        <a:pt x="303704" y="933254"/>
                      </a:cubicBezTo>
                      <a:cubicBezTo>
                        <a:pt x="300692" y="1000399"/>
                        <a:pt x="317514" y="1091190"/>
                        <a:pt x="315291" y="1065209"/>
                      </a:cubicBezTo>
                      <a:cubicBezTo>
                        <a:pt x="313068" y="1039228"/>
                        <a:pt x="311540" y="959987"/>
                        <a:pt x="318452" y="894050"/>
                      </a:cubicBezTo>
                      <a:cubicBezTo>
                        <a:pt x="325363" y="828112"/>
                        <a:pt x="307599" y="733144"/>
                        <a:pt x="339316" y="680716"/>
                      </a:cubicBezTo>
                      <a:cubicBezTo>
                        <a:pt x="371033" y="628289"/>
                        <a:pt x="425032" y="570121"/>
                        <a:pt x="405894" y="493206"/>
                      </a:cubicBezTo>
                      <a:cubicBezTo>
                        <a:pt x="382360" y="424606"/>
                        <a:pt x="353838" y="293532"/>
                        <a:pt x="396640" y="258881"/>
                      </a:cubicBezTo>
                      <a:cubicBezTo>
                        <a:pt x="422952" y="238822"/>
                        <a:pt x="455481" y="206100"/>
                        <a:pt x="455481" y="206100"/>
                      </a:cubicBezTo>
                      <a:cubicBezTo>
                        <a:pt x="455481" y="206100"/>
                        <a:pt x="420637" y="252693"/>
                        <a:pt x="412236" y="263708"/>
                      </a:cubicBezTo>
                      <a:cubicBezTo>
                        <a:pt x="403835" y="274723"/>
                        <a:pt x="398732" y="300373"/>
                        <a:pt x="393158" y="323934"/>
                      </a:cubicBezTo>
                      <a:cubicBezTo>
                        <a:pt x="387583" y="347494"/>
                        <a:pt x="404405" y="438281"/>
                        <a:pt x="415198" y="462045"/>
                      </a:cubicBezTo>
                      <a:cubicBezTo>
                        <a:pt x="425990" y="485809"/>
                        <a:pt x="442906" y="536754"/>
                        <a:pt x="418515" y="589496"/>
                      </a:cubicBezTo>
                      <a:cubicBezTo>
                        <a:pt x="394125" y="642238"/>
                        <a:pt x="351954" y="688512"/>
                        <a:pt x="350579" y="706565"/>
                      </a:cubicBezTo>
                      <a:cubicBezTo>
                        <a:pt x="349204" y="724618"/>
                        <a:pt x="339637" y="786815"/>
                        <a:pt x="337699" y="842617"/>
                      </a:cubicBezTo>
                      <a:cubicBezTo>
                        <a:pt x="335759" y="898420"/>
                        <a:pt x="336761" y="1039748"/>
                        <a:pt x="332430" y="1060780"/>
                      </a:cubicBezTo>
                      <a:cubicBezTo>
                        <a:pt x="328098" y="1081813"/>
                        <a:pt x="331131" y="1127483"/>
                        <a:pt x="332714" y="1142560"/>
                      </a:cubicBezTo>
                      <a:cubicBezTo>
                        <a:pt x="334296" y="1157639"/>
                        <a:pt x="336689" y="1192418"/>
                        <a:pt x="341869" y="1215417"/>
                      </a:cubicBezTo>
                      <a:cubicBezTo>
                        <a:pt x="347049" y="1238416"/>
                        <a:pt x="356769" y="1273518"/>
                        <a:pt x="376341" y="1328200"/>
                      </a:cubicBezTo>
                      <a:cubicBezTo>
                        <a:pt x="395912" y="1382882"/>
                        <a:pt x="408588" y="1415012"/>
                        <a:pt x="423281" y="1439984"/>
                      </a:cubicBezTo>
                      <a:cubicBezTo>
                        <a:pt x="437974" y="1464955"/>
                        <a:pt x="472970" y="1515661"/>
                        <a:pt x="511696" y="1558765"/>
                      </a:cubicBezTo>
                      <a:cubicBezTo>
                        <a:pt x="550423" y="1601869"/>
                        <a:pt x="645997" y="1712177"/>
                        <a:pt x="665871" y="1760141"/>
                      </a:cubicBezTo>
                      <a:cubicBezTo>
                        <a:pt x="685745" y="1808105"/>
                        <a:pt x="697478" y="1836057"/>
                        <a:pt x="697478" y="1836057"/>
                      </a:cubicBezTo>
                      <a:cubicBezTo>
                        <a:pt x="697478" y="1836057"/>
                        <a:pt x="665663" y="1727015"/>
                        <a:pt x="666397" y="1698065"/>
                      </a:cubicBezTo>
                      <a:cubicBezTo>
                        <a:pt x="667130" y="1669114"/>
                        <a:pt x="651421" y="1591309"/>
                        <a:pt x="654640" y="1557301"/>
                      </a:cubicBezTo>
                      <a:cubicBezTo>
                        <a:pt x="657860" y="1523293"/>
                        <a:pt x="641038" y="1432502"/>
                        <a:pt x="631790" y="1399483"/>
                      </a:cubicBezTo>
                      <a:cubicBezTo>
                        <a:pt x="622542" y="1366465"/>
                        <a:pt x="604251" y="1333580"/>
                        <a:pt x="573454" y="1277367"/>
                      </a:cubicBezTo>
                      <a:cubicBezTo>
                        <a:pt x="542658" y="1221153"/>
                        <a:pt x="508148" y="1084047"/>
                        <a:pt x="501819" y="1023731"/>
                      </a:cubicBezTo>
                      <a:cubicBezTo>
                        <a:pt x="497496" y="982549"/>
                        <a:pt x="497546" y="905563"/>
                        <a:pt x="531800" y="858926"/>
                      </a:cubicBezTo>
                      <a:cubicBezTo>
                        <a:pt x="567887" y="809800"/>
                        <a:pt x="655243" y="650116"/>
                        <a:pt x="676375" y="607062"/>
                      </a:cubicBezTo>
                      <a:cubicBezTo>
                        <a:pt x="697506" y="564007"/>
                        <a:pt x="678818" y="376358"/>
                        <a:pt x="652484" y="283598"/>
                      </a:cubicBezTo>
                      <a:cubicBezTo>
                        <a:pt x="626150" y="190838"/>
                        <a:pt x="624415" y="78460"/>
                        <a:pt x="630066" y="103551"/>
                      </a:cubicBezTo>
                      <a:cubicBezTo>
                        <a:pt x="635716" y="128641"/>
                        <a:pt x="670434" y="298880"/>
                        <a:pt x="677498" y="330245"/>
                      </a:cubicBezTo>
                      <a:cubicBezTo>
                        <a:pt x="725575" y="497812"/>
                        <a:pt x="718170" y="603657"/>
                        <a:pt x="670706" y="670475"/>
                      </a:cubicBezTo>
                      <a:cubicBezTo>
                        <a:pt x="599814" y="790523"/>
                        <a:pt x="538860" y="890301"/>
                        <a:pt x="525231" y="942491"/>
                      </a:cubicBezTo>
                      <a:cubicBezTo>
                        <a:pt x="511602" y="994681"/>
                        <a:pt x="547688" y="1146867"/>
                        <a:pt x="556767" y="1171066"/>
                      </a:cubicBezTo>
                      <a:cubicBezTo>
                        <a:pt x="565846" y="1195266"/>
                        <a:pt x="593215" y="1252370"/>
                        <a:pt x="603236" y="1280762"/>
                      </a:cubicBezTo>
                      <a:cubicBezTo>
                        <a:pt x="613257" y="1309153"/>
                        <a:pt x="636387" y="1347430"/>
                        <a:pt x="636387" y="1347430"/>
                      </a:cubicBezTo>
                      <a:cubicBezTo>
                        <a:pt x="636387" y="1347430"/>
                        <a:pt x="586885" y="1192067"/>
                        <a:pt x="579651" y="1151893"/>
                      </a:cubicBezTo>
                      <a:cubicBezTo>
                        <a:pt x="572418" y="1111719"/>
                        <a:pt x="549774" y="987038"/>
                        <a:pt x="577895" y="926693"/>
                      </a:cubicBezTo>
                      <a:cubicBezTo>
                        <a:pt x="606015" y="866347"/>
                        <a:pt x="681651" y="791541"/>
                        <a:pt x="743115" y="718170"/>
                      </a:cubicBezTo>
                      <a:cubicBezTo>
                        <a:pt x="902170" y="542171"/>
                        <a:pt x="731281" y="401229"/>
                        <a:pt x="764896" y="194884"/>
                      </a:cubicBezTo>
                      <a:cubicBezTo>
                        <a:pt x="785612" y="85565"/>
                        <a:pt x="798043" y="60237"/>
                        <a:pt x="798043" y="60237"/>
                      </a:cubicBezTo>
                      <a:cubicBezTo>
                        <a:pt x="798043" y="60237"/>
                        <a:pt x="773635" y="201475"/>
                        <a:pt x="776160" y="220736"/>
                      </a:cubicBezTo>
                      <a:cubicBezTo>
                        <a:pt x="767057" y="335054"/>
                        <a:pt x="844817" y="507460"/>
                        <a:pt x="827721" y="594588"/>
                      </a:cubicBezTo>
                      <a:cubicBezTo>
                        <a:pt x="821883" y="649188"/>
                        <a:pt x="726528" y="773329"/>
                        <a:pt x="761707" y="744349"/>
                      </a:cubicBezTo>
                      <a:cubicBezTo>
                        <a:pt x="796886" y="715369"/>
                        <a:pt x="903926" y="683340"/>
                        <a:pt x="890495" y="567340"/>
                      </a:cubicBezTo>
                      <a:cubicBezTo>
                        <a:pt x="877063" y="451340"/>
                        <a:pt x="829426" y="392836"/>
                        <a:pt x="829104" y="286724"/>
                      </a:cubicBezTo>
                      <a:cubicBezTo>
                        <a:pt x="827121" y="109556"/>
                        <a:pt x="900657" y="-5177"/>
                        <a:pt x="996690" y="158"/>
                      </a:cubicBezTo>
                      <a:cubicBezTo>
                        <a:pt x="1064817" y="4713"/>
                        <a:pt x="1003885" y="16000"/>
                        <a:pt x="970848" y="22307"/>
                      </a:cubicBezTo>
                      <a:cubicBezTo>
                        <a:pt x="869734" y="46447"/>
                        <a:pt x="832608" y="243974"/>
                        <a:pt x="854759" y="344256"/>
                      </a:cubicBezTo>
                      <a:cubicBezTo>
                        <a:pt x="871542" y="410721"/>
                        <a:pt x="905242" y="528134"/>
                        <a:pt x="912081" y="614857"/>
                      </a:cubicBezTo>
                      <a:cubicBezTo>
                        <a:pt x="903719" y="650197"/>
                        <a:pt x="899558" y="680030"/>
                        <a:pt x="830735" y="728749"/>
                      </a:cubicBezTo>
                      <a:cubicBezTo>
                        <a:pt x="757943" y="780277"/>
                        <a:pt x="720475" y="794788"/>
                        <a:pt x="711132" y="801622"/>
                      </a:cubicBezTo>
                      <a:cubicBezTo>
                        <a:pt x="701789" y="808455"/>
                        <a:pt x="651219" y="865740"/>
                        <a:pt x="634889" y="889862"/>
                      </a:cubicBezTo>
                      <a:cubicBezTo>
                        <a:pt x="618559" y="913983"/>
                        <a:pt x="602438" y="971234"/>
                        <a:pt x="593041" y="1042235"/>
                      </a:cubicBezTo>
                      <a:cubicBezTo>
                        <a:pt x="583644" y="1113237"/>
                        <a:pt x="612688" y="1145566"/>
                        <a:pt x="633277" y="1253084"/>
                      </a:cubicBezTo>
                      <a:cubicBezTo>
                        <a:pt x="653868" y="1360602"/>
                        <a:pt x="676734" y="1429925"/>
                        <a:pt x="686323" y="1480541"/>
                      </a:cubicBezTo>
                      <a:cubicBezTo>
                        <a:pt x="691107" y="1673574"/>
                        <a:pt x="737116" y="1916045"/>
                        <a:pt x="808241" y="2086235"/>
                      </a:cubicBezTo>
                      <a:cubicBezTo>
                        <a:pt x="846103" y="2173812"/>
                        <a:pt x="895868" y="2298143"/>
                        <a:pt x="958200" y="2381619"/>
                      </a:cubicBezTo>
                      <a:cubicBezTo>
                        <a:pt x="1020532" y="2465095"/>
                        <a:pt x="1378601" y="2803722"/>
                        <a:pt x="1474647" y="2916120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D3DDE240-F757-9319-DAA3-6C55698EDDEF}"/>
                    </a:ext>
                  </a:extLst>
                </p:cNvPr>
                <p:cNvSpPr/>
                <p:nvPr/>
              </p:nvSpPr>
              <p:spPr>
                <a:xfrm>
                  <a:off x="7888905" y="1050790"/>
                  <a:ext cx="1610431" cy="3929110"/>
                </a:xfrm>
                <a:custGeom>
                  <a:avLst/>
                  <a:gdLst>
                    <a:gd name="connsiteX0" fmla="*/ 1137502 w 1610431"/>
                    <a:gd name="connsiteY0" fmla="*/ 449251 h 3929110"/>
                    <a:gd name="connsiteX1" fmla="*/ 983951 w 1610431"/>
                    <a:gd name="connsiteY1" fmla="*/ 587372 h 3929110"/>
                    <a:gd name="connsiteX2" fmla="*/ 789086 w 1610431"/>
                    <a:gd name="connsiteY2" fmla="*/ 1162057 h 3929110"/>
                    <a:gd name="connsiteX3" fmla="*/ 703518 w 1610431"/>
                    <a:gd name="connsiteY3" fmla="*/ 1485580 h 3929110"/>
                    <a:gd name="connsiteX4" fmla="*/ 753651 w 1610431"/>
                    <a:gd name="connsiteY4" fmla="*/ 1748203 h 3929110"/>
                    <a:gd name="connsiteX5" fmla="*/ 816212 w 1610431"/>
                    <a:gd name="connsiteY5" fmla="*/ 1981826 h 3929110"/>
                    <a:gd name="connsiteX6" fmla="*/ 1007503 w 1610431"/>
                    <a:gd name="connsiteY6" fmla="*/ 2476548 h 3929110"/>
                    <a:gd name="connsiteX7" fmla="*/ 1065888 w 1610431"/>
                    <a:gd name="connsiteY7" fmla="*/ 3376567 h 3929110"/>
                    <a:gd name="connsiteX8" fmla="*/ 1137651 w 1610431"/>
                    <a:gd name="connsiteY8" fmla="*/ 3838627 h 3929110"/>
                    <a:gd name="connsiteX9" fmla="*/ 1153167 w 1610431"/>
                    <a:gd name="connsiteY9" fmla="*/ 3923305 h 3929110"/>
                    <a:gd name="connsiteX10" fmla="*/ 1077496 w 1610431"/>
                    <a:gd name="connsiteY10" fmla="*/ 3929090 h 3929110"/>
                    <a:gd name="connsiteX11" fmla="*/ 966276 w 1610431"/>
                    <a:gd name="connsiteY11" fmla="*/ 3852386 h 3929110"/>
                    <a:gd name="connsiteX12" fmla="*/ 980025 w 1610431"/>
                    <a:gd name="connsiteY12" fmla="*/ 2923604 h 3929110"/>
                    <a:gd name="connsiteX13" fmla="*/ 774283 w 1610431"/>
                    <a:gd name="connsiteY13" fmla="*/ 2018914 h 3929110"/>
                    <a:gd name="connsiteX14" fmla="*/ 577875 w 1610431"/>
                    <a:gd name="connsiteY14" fmla="*/ 1728063 h 3929110"/>
                    <a:gd name="connsiteX15" fmla="*/ 417722 w 1610431"/>
                    <a:gd name="connsiteY15" fmla="*/ 1492361 h 3929110"/>
                    <a:gd name="connsiteX16" fmla="*/ 174736 w 1610431"/>
                    <a:gd name="connsiteY16" fmla="*/ 878720 h 3929110"/>
                    <a:gd name="connsiteX17" fmla="*/ -6 w 1610431"/>
                    <a:gd name="connsiteY17" fmla="*/ 673701 h 3929110"/>
                    <a:gd name="connsiteX18" fmla="*/ 253165 w 1610431"/>
                    <a:gd name="connsiteY18" fmla="*/ 937403 h 3929110"/>
                    <a:gd name="connsiteX19" fmla="*/ 348016 w 1610431"/>
                    <a:gd name="connsiteY19" fmla="*/ 1242763 h 3929110"/>
                    <a:gd name="connsiteX20" fmla="*/ 383016 w 1610431"/>
                    <a:gd name="connsiteY20" fmla="*/ 1336253 h 3929110"/>
                    <a:gd name="connsiteX21" fmla="*/ 354725 w 1610431"/>
                    <a:gd name="connsiteY21" fmla="*/ 1187443 h 3929110"/>
                    <a:gd name="connsiteX22" fmla="*/ 366251 w 1610431"/>
                    <a:gd name="connsiteY22" fmla="*/ 857249 h 3929110"/>
                    <a:gd name="connsiteX23" fmla="*/ 321174 w 1610431"/>
                    <a:gd name="connsiteY23" fmla="*/ 503558 h 3929110"/>
                    <a:gd name="connsiteX24" fmla="*/ 426623 w 1610431"/>
                    <a:gd name="connsiteY24" fmla="*/ 712130 h 3929110"/>
                    <a:gd name="connsiteX25" fmla="*/ 365047 w 1610431"/>
                    <a:gd name="connsiteY25" fmla="*/ 1102343 h 3929110"/>
                    <a:gd name="connsiteX26" fmla="*/ 441668 w 1610431"/>
                    <a:gd name="connsiteY26" fmla="*/ 1440475 h 3929110"/>
                    <a:gd name="connsiteX27" fmla="*/ 747721 w 1610431"/>
                    <a:gd name="connsiteY27" fmla="*/ 1885313 h 3929110"/>
                    <a:gd name="connsiteX28" fmla="*/ 699393 w 1610431"/>
                    <a:gd name="connsiteY28" fmla="*/ 1695982 h 3929110"/>
                    <a:gd name="connsiteX29" fmla="*/ 682397 w 1610431"/>
                    <a:gd name="connsiteY29" fmla="*/ 1318665 h 3929110"/>
                    <a:gd name="connsiteX30" fmla="*/ 599557 w 1610431"/>
                    <a:gd name="connsiteY30" fmla="*/ 843847 h 3929110"/>
                    <a:gd name="connsiteX31" fmla="*/ 427141 w 1610431"/>
                    <a:gd name="connsiteY31" fmla="*/ 355124 h 3929110"/>
                    <a:gd name="connsiteX32" fmla="*/ 600596 w 1610431"/>
                    <a:gd name="connsiteY32" fmla="*/ 658970 h 3929110"/>
                    <a:gd name="connsiteX33" fmla="*/ 679624 w 1610431"/>
                    <a:gd name="connsiteY33" fmla="*/ 1036039 h 3929110"/>
                    <a:gd name="connsiteX34" fmla="*/ 670252 w 1610431"/>
                    <a:gd name="connsiteY34" fmla="*/ 789995 h 3929110"/>
                    <a:gd name="connsiteX35" fmla="*/ 724088 w 1610431"/>
                    <a:gd name="connsiteY35" fmla="*/ 463611 h 3929110"/>
                    <a:gd name="connsiteX36" fmla="*/ 573684 w 1610431"/>
                    <a:gd name="connsiteY36" fmla="*/ 28493 h 3929110"/>
                    <a:gd name="connsiteX37" fmla="*/ 715230 w 1610431"/>
                    <a:gd name="connsiteY37" fmla="*/ 654239 h 3929110"/>
                    <a:gd name="connsiteX38" fmla="*/ 703874 w 1610431"/>
                    <a:gd name="connsiteY38" fmla="*/ 1188779 h 3929110"/>
                    <a:gd name="connsiteX39" fmla="*/ 720815 w 1610431"/>
                    <a:gd name="connsiteY39" fmla="*/ 1254831 h 3929110"/>
                    <a:gd name="connsiteX40" fmla="*/ 772156 w 1610431"/>
                    <a:gd name="connsiteY40" fmla="*/ 1095994 h 3929110"/>
                    <a:gd name="connsiteX41" fmla="*/ 835021 w 1610431"/>
                    <a:gd name="connsiteY41" fmla="*/ 783329 h 3929110"/>
                    <a:gd name="connsiteX42" fmla="*/ 1097050 w 1610431"/>
                    <a:gd name="connsiteY42" fmla="*/ 415484 h 3929110"/>
                    <a:gd name="connsiteX43" fmla="*/ 1197531 w 1610431"/>
                    <a:gd name="connsiteY43" fmla="*/ 321726 h 3929110"/>
                    <a:gd name="connsiteX44" fmla="*/ 1282195 w 1610431"/>
                    <a:gd name="connsiteY44" fmla="*/ 137928 h 3929110"/>
                    <a:gd name="connsiteX45" fmla="*/ 1417594 w 1610431"/>
                    <a:gd name="connsiteY45" fmla="*/ 6022 h 3929110"/>
                    <a:gd name="connsiteX46" fmla="*/ 1418841 w 1610431"/>
                    <a:gd name="connsiteY46" fmla="*/ 10436 h 3929110"/>
                    <a:gd name="connsiteX47" fmla="*/ 1247623 w 1610431"/>
                    <a:gd name="connsiteY47" fmla="*/ 246662 h 3929110"/>
                    <a:gd name="connsiteX48" fmla="*/ 1097684 w 1610431"/>
                    <a:gd name="connsiteY48" fmla="*/ 439636 h 3929110"/>
                    <a:gd name="connsiteX49" fmla="*/ 1426433 w 1610431"/>
                    <a:gd name="connsiteY49" fmla="*/ 298545 h 3929110"/>
                    <a:gd name="connsiteX50" fmla="*/ 1554805 w 1610431"/>
                    <a:gd name="connsiteY50" fmla="*/ 208957 h 3929110"/>
                    <a:gd name="connsiteX51" fmla="*/ 1610425 w 1610431"/>
                    <a:gd name="connsiteY51" fmla="*/ 149968 h 3929110"/>
                    <a:gd name="connsiteX52" fmla="*/ 1527199 w 1610431"/>
                    <a:gd name="connsiteY52" fmla="*/ 260237 h 3929110"/>
                    <a:gd name="connsiteX53" fmla="*/ 1137501 w 1610431"/>
                    <a:gd name="connsiteY53" fmla="*/ 449241 h 3929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1610431" h="3929110">
                      <a:moveTo>
                        <a:pt x="1137502" y="449251"/>
                      </a:moveTo>
                      <a:cubicBezTo>
                        <a:pt x="1137502" y="449251"/>
                        <a:pt x="1035547" y="514591"/>
                        <a:pt x="983951" y="587372"/>
                      </a:cubicBezTo>
                      <a:cubicBezTo>
                        <a:pt x="848917" y="786562"/>
                        <a:pt x="843088" y="841889"/>
                        <a:pt x="789086" y="1162057"/>
                      </a:cubicBezTo>
                      <a:cubicBezTo>
                        <a:pt x="771035" y="1269060"/>
                        <a:pt x="714964" y="1298446"/>
                        <a:pt x="703518" y="1485580"/>
                      </a:cubicBezTo>
                      <a:cubicBezTo>
                        <a:pt x="708247" y="1593553"/>
                        <a:pt x="728378" y="1629749"/>
                        <a:pt x="753651" y="1748203"/>
                      </a:cubicBezTo>
                      <a:cubicBezTo>
                        <a:pt x="785469" y="1897330"/>
                        <a:pt x="805257" y="1938673"/>
                        <a:pt x="816212" y="1981826"/>
                      </a:cubicBezTo>
                      <a:cubicBezTo>
                        <a:pt x="899696" y="2184272"/>
                        <a:pt x="932677" y="2256000"/>
                        <a:pt x="1007503" y="2476548"/>
                      </a:cubicBezTo>
                      <a:cubicBezTo>
                        <a:pt x="1074745" y="2769022"/>
                        <a:pt x="1079668" y="3060774"/>
                        <a:pt x="1065888" y="3376567"/>
                      </a:cubicBezTo>
                      <a:cubicBezTo>
                        <a:pt x="1059023" y="3517370"/>
                        <a:pt x="1137486" y="3713452"/>
                        <a:pt x="1137651" y="3838627"/>
                      </a:cubicBezTo>
                      <a:cubicBezTo>
                        <a:pt x="1137720" y="3891221"/>
                        <a:pt x="1153167" y="3923305"/>
                        <a:pt x="1153167" y="3923305"/>
                      </a:cubicBezTo>
                      <a:lnTo>
                        <a:pt x="1077496" y="3929090"/>
                      </a:lnTo>
                      <a:cubicBezTo>
                        <a:pt x="1077496" y="3929090"/>
                        <a:pt x="996414" y="3893221"/>
                        <a:pt x="966276" y="3852386"/>
                      </a:cubicBezTo>
                      <a:cubicBezTo>
                        <a:pt x="935916" y="3570878"/>
                        <a:pt x="958781" y="3304544"/>
                        <a:pt x="980025" y="2923604"/>
                      </a:cubicBezTo>
                      <a:cubicBezTo>
                        <a:pt x="999589" y="2572774"/>
                        <a:pt x="798849" y="2105864"/>
                        <a:pt x="774283" y="2018914"/>
                      </a:cubicBezTo>
                      <a:cubicBezTo>
                        <a:pt x="749345" y="1930633"/>
                        <a:pt x="665242" y="1830572"/>
                        <a:pt x="577875" y="1728063"/>
                      </a:cubicBezTo>
                      <a:cubicBezTo>
                        <a:pt x="490509" y="1625553"/>
                        <a:pt x="454185" y="1603185"/>
                        <a:pt x="417722" y="1492361"/>
                      </a:cubicBezTo>
                      <a:cubicBezTo>
                        <a:pt x="302197" y="1286333"/>
                        <a:pt x="300832" y="1012129"/>
                        <a:pt x="174736" y="878720"/>
                      </a:cubicBezTo>
                      <a:cubicBezTo>
                        <a:pt x="145345" y="845862"/>
                        <a:pt x="-6" y="673701"/>
                        <a:pt x="-6" y="673701"/>
                      </a:cubicBezTo>
                      <a:cubicBezTo>
                        <a:pt x="-6" y="673701"/>
                        <a:pt x="242673" y="906354"/>
                        <a:pt x="253165" y="937403"/>
                      </a:cubicBezTo>
                      <a:cubicBezTo>
                        <a:pt x="263656" y="968451"/>
                        <a:pt x="339073" y="1198947"/>
                        <a:pt x="348016" y="1242763"/>
                      </a:cubicBezTo>
                      <a:cubicBezTo>
                        <a:pt x="356960" y="1286580"/>
                        <a:pt x="383016" y="1336253"/>
                        <a:pt x="383016" y="1336253"/>
                      </a:cubicBezTo>
                      <a:cubicBezTo>
                        <a:pt x="383016" y="1336253"/>
                        <a:pt x="362206" y="1213929"/>
                        <a:pt x="354725" y="1187443"/>
                      </a:cubicBezTo>
                      <a:cubicBezTo>
                        <a:pt x="347244" y="1160957"/>
                        <a:pt x="282834" y="957274"/>
                        <a:pt x="366251" y="857249"/>
                      </a:cubicBezTo>
                      <a:cubicBezTo>
                        <a:pt x="469166" y="718049"/>
                        <a:pt x="380221" y="698669"/>
                        <a:pt x="321174" y="503558"/>
                      </a:cubicBezTo>
                      <a:cubicBezTo>
                        <a:pt x="321174" y="503558"/>
                        <a:pt x="418194" y="664047"/>
                        <a:pt x="426623" y="712130"/>
                      </a:cubicBezTo>
                      <a:cubicBezTo>
                        <a:pt x="443819" y="920168"/>
                        <a:pt x="296806" y="856368"/>
                        <a:pt x="365047" y="1102343"/>
                      </a:cubicBezTo>
                      <a:cubicBezTo>
                        <a:pt x="418450" y="1279223"/>
                        <a:pt x="441668" y="1440475"/>
                        <a:pt x="441668" y="1440475"/>
                      </a:cubicBezTo>
                      <a:cubicBezTo>
                        <a:pt x="504044" y="1623610"/>
                        <a:pt x="644430" y="1737383"/>
                        <a:pt x="747721" y="1885313"/>
                      </a:cubicBezTo>
                      <a:cubicBezTo>
                        <a:pt x="741788" y="1846063"/>
                        <a:pt x="700253" y="1747687"/>
                        <a:pt x="699393" y="1695982"/>
                      </a:cubicBezTo>
                      <a:cubicBezTo>
                        <a:pt x="698534" y="1644277"/>
                        <a:pt x="649187" y="1397292"/>
                        <a:pt x="682397" y="1318665"/>
                      </a:cubicBezTo>
                      <a:cubicBezTo>
                        <a:pt x="700711" y="1285938"/>
                        <a:pt x="618505" y="964182"/>
                        <a:pt x="599557" y="843847"/>
                      </a:cubicBezTo>
                      <a:cubicBezTo>
                        <a:pt x="582216" y="604800"/>
                        <a:pt x="543104" y="523601"/>
                        <a:pt x="427141" y="355124"/>
                      </a:cubicBezTo>
                      <a:cubicBezTo>
                        <a:pt x="526711" y="461275"/>
                        <a:pt x="579208" y="530440"/>
                        <a:pt x="600596" y="658970"/>
                      </a:cubicBezTo>
                      <a:cubicBezTo>
                        <a:pt x="616784" y="799457"/>
                        <a:pt x="636443" y="903401"/>
                        <a:pt x="679624" y="1036039"/>
                      </a:cubicBezTo>
                      <a:cubicBezTo>
                        <a:pt x="679624" y="1036039"/>
                        <a:pt x="665951" y="884249"/>
                        <a:pt x="670252" y="789995"/>
                      </a:cubicBezTo>
                      <a:cubicBezTo>
                        <a:pt x="674553" y="695740"/>
                        <a:pt x="692010" y="669353"/>
                        <a:pt x="724088" y="463611"/>
                      </a:cubicBezTo>
                      <a:cubicBezTo>
                        <a:pt x="751701" y="290453"/>
                        <a:pt x="708104" y="192813"/>
                        <a:pt x="573684" y="28493"/>
                      </a:cubicBezTo>
                      <a:cubicBezTo>
                        <a:pt x="825469" y="282337"/>
                        <a:pt x="752029" y="398218"/>
                        <a:pt x="715230" y="654239"/>
                      </a:cubicBezTo>
                      <a:cubicBezTo>
                        <a:pt x="674246" y="773030"/>
                        <a:pt x="696465" y="1004753"/>
                        <a:pt x="703874" y="1188779"/>
                      </a:cubicBezTo>
                      <a:lnTo>
                        <a:pt x="720815" y="1254831"/>
                      </a:lnTo>
                      <a:cubicBezTo>
                        <a:pt x="720815" y="1254831"/>
                        <a:pt x="767426" y="1164392"/>
                        <a:pt x="772156" y="1095994"/>
                      </a:cubicBezTo>
                      <a:cubicBezTo>
                        <a:pt x="776886" y="1027596"/>
                        <a:pt x="799504" y="870467"/>
                        <a:pt x="835021" y="783329"/>
                      </a:cubicBezTo>
                      <a:cubicBezTo>
                        <a:pt x="909111" y="625412"/>
                        <a:pt x="961839" y="567026"/>
                        <a:pt x="1097050" y="415484"/>
                      </a:cubicBezTo>
                      <a:cubicBezTo>
                        <a:pt x="1110887" y="404256"/>
                        <a:pt x="1169193" y="364341"/>
                        <a:pt x="1197531" y="321726"/>
                      </a:cubicBezTo>
                      <a:cubicBezTo>
                        <a:pt x="1225869" y="279111"/>
                        <a:pt x="1248054" y="184318"/>
                        <a:pt x="1282195" y="137928"/>
                      </a:cubicBezTo>
                      <a:cubicBezTo>
                        <a:pt x="1316336" y="91537"/>
                        <a:pt x="1409775" y="11763"/>
                        <a:pt x="1417594" y="6022"/>
                      </a:cubicBezTo>
                      <a:cubicBezTo>
                        <a:pt x="1425413" y="282"/>
                        <a:pt x="1429720" y="-5791"/>
                        <a:pt x="1418841" y="10436"/>
                      </a:cubicBezTo>
                      <a:cubicBezTo>
                        <a:pt x="1407963" y="26663"/>
                        <a:pt x="1276642" y="139580"/>
                        <a:pt x="1247623" y="246662"/>
                      </a:cubicBezTo>
                      <a:cubicBezTo>
                        <a:pt x="1218603" y="353744"/>
                        <a:pt x="1097684" y="439636"/>
                        <a:pt x="1097684" y="439636"/>
                      </a:cubicBezTo>
                      <a:cubicBezTo>
                        <a:pt x="1223680" y="331950"/>
                        <a:pt x="1374856" y="341081"/>
                        <a:pt x="1426433" y="298545"/>
                      </a:cubicBezTo>
                      <a:cubicBezTo>
                        <a:pt x="1464315" y="265393"/>
                        <a:pt x="1515894" y="250619"/>
                        <a:pt x="1554805" y="208957"/>
                      </a:cubicBezTo>
                      <a:cubicBezTo>
                        <a:pt x="1593715" y="167295"/>
                        <a:pt x="1610425" y="149968"/>
                        <a:pt x="1610425" y="149968"/>
                      </a:cubicBezTo>
                      <a:cubicBezTo>
                        <a:pt x="1610425" y="149968"/>
                        <a:pt x="1603711" y="192339"/>
                        <a:pt x="1527199" y="260237"/>
                      </a:cubicBezTo>
                      <a:cubicBezTo>
                        <a:pt x="1372876" y="394438"/>
                        <a:pt x="1233013" y="373752"/>
                        <a:pt x="1137501" y="449241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62156E16-8205-BFCF-CA6F-FBFAC44672BA}"/>
                    </a:ext>
                  </a:extLst>
                </p:cNvPr>
                <p:cNvSpPr/>
                <p:nvPr/>
              </p:nvSpPr>
              <p:spPr>
                <a:xfrm>
                  <a:off x="9119450" y="5076561"/>
                  <a:ext cx="30046" cy="366854"/>
                </a:xfrm>
                <a:custGeom>
                  <a:avLst/>
                  <a:gdLst>
                    <a:gd name="connsiteX0" fmla="*/ -6 w 30046"/>
                    <a:gd name="connsiteY0" fmla="*/ -20 h 366854"/>
                    <a:gd name="connsiteX1" fmla="*/ 19436 w 30046"/>
                    <a:gd name="connsiteY1" fmla="*/ 105103 h 366854"/>
                    <a:gd name="connsiteX2" fmla="*/ 30040 w 30046"/>
                    <a:gd name="connsiteY2" fmla="*/ 366835 h 366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46" h="366854">
                      <a:moveTo>
                        <a:pt x="-6" y="-20"/>
                      </a:moveTo>
                      <a:cubicBezTo>
                        <a:pt x="-6" y="-20"/>
                        <a:pt x="17363" y="52176"/>
                        <a:pt x="19436" y="105103"/>
                      </a:cubicBezTo>
                      <a:cubicBezTo>
                        <a:pt x="21159" y="149101"/>
                        <a:pt x="22971" y="302480"/>
                        <a:pt x="30040" y="366835"/>
                      </a:cubicBezTo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287075EE-1CF9-C1AE-45A6-B4D5EBD9EAB7}"/>
                    </a:ext>
                  </a:extLst>
                </p:cNvPr>
                <p:cNvSpPr/>
                <p:nvPr/>
              </p:nvSpPr>
              <p:spPr>
                <a:xfrm>
                  <a:off x="6623193" y="1864973"/>
                  <a:ext cx="4852702" cy="5902108"/>
                </a:xfrm>
                <a:custGeom>
                  <a:avLst/>
                  <a:gdLst>
                    <a:gd name="connsiteX0" fmla="*/ 2698064 w 4852702"/>
                    <a:gd name="connsiteY0" fmla="*/ 3761478 h 5902108"/>
                    <a:gd name="connsiteX1" fmla="*/ 2737800 w 4852702"/>
                    <a:gd name="connsiteY1" fmla="*/ 3306683 h 5902108"/>
                    <a:gd name="connsiteX2" fmla="*/ 2936821 w 4852702"/>
                    <a:gd name="connsiteY2" fmla="*/ 3168691 h 5902108"/>
                    <a:gd name="connsiteX3" fmla="*/ 3364536 w 4852702"/>
                    <a:gd name="connsiteY3" fmla="*/ 3061421 h 5902108"/>
                    <a:gd name="connsiteX4" fmla="*/ 3779879 w 4852702"/>
                    <a:gd name="connsiteY4" fmla="*/ 2681689 h 5902108"/>
                    <a:gd name="connsiteX5" fmla="*/ 4092713 w 4852702"/>
                    <a:gd name="connsiteY5" fmla="*/ 2632346 h 5902108"/>
                    <a:gd name="connsiteX6" fmla="*/ 4375498 w 4852702"/>
                    <a:gd name="connsiteY6" fmla="*/ 2443549 h 5902108"/>
                    <a:gd name="connsiteX7" fmla="*/ 4582289 w 4852702"/>
                    <a:gd name="connsiteY7" fmla="*/ 2224723 h 5902108"/>
                    <a:gd name="connsiteX8" fmla="*/ 4654752 w 4852702"/>
                    <a:gd name="connsiteY8" fmla="*/ 2158216 h 5902108"/>
                    <a:gd name="connsiteX9" fmla="*/ 4778472 w 4852702"/>
                    <a:gd name="connsiteY9" fmla="*/ 1975863 h 5902108"/>
                    <a:gd name="connsiteX10" fmla="*/ 4736054 w 4852702"/>
                    <a:gd name="connsiteY10" fmla="*/ 2031642 h 5902108"/>
                    <a:gd name="connsiteX11" fmla="*/ 4608801 w 4852702"/>
                    <a:gd name="connsiteY11" fmla="*/ 2168942 h 5902108"/>
                    <a:gd name="connsiteX12" fmla="*/ 4534569 w 4852702"/>
                    <a:gd name="connsiteY12" fmla="*/ 2306242 h 5902108"/>
                    <a:gd name="connsiteX13" fmla="*/ 4424993 w 4852702"/>
                    <a:gd name="connsiteY13" fmla="*/ 2383474 h 5902108"/>
                    <a:gd name="connsiteX14" fmla="*/ 4439132 w 4852702"/>
                    <a:gd name="connsiteY14" fmla="*/ 2344858 h 5902108"/>
                    <a:gd name="connsiteX15" fmla="*/ 4474481 w 4852702"/>
                    <a:gd name="connsiteY15" fmla="*/ 2108870 h 5902108"/>
                    <a:gd name="connsiteX16" fmla="*/ 4527503 w 4852702"/>
                    <a:gd name="connsiteY16" fmla="*/ 1954407 h 5902108"/>
                    <a:gd name="connsiteX17" fmla="*/ 4465643 w 4852702"/>
                    <a:gd name="connsiteY17" fmla="*/ 2078840 h 5902108"/>
                    <a:gd name="connsiteX18" fmla="*/ 4423225 w 4852702"/>
                    <a:gd name="connsiteY18" fmla="*/ 2291233 h 5902108"/>
                    <a:gd name="connsiteX19" fmla="*/ 4322477 w 4852702"/>
                    <a:gd name="connsiteY19" fmla="*/ 2443557 h 5902108"/>
                    <a:gd name="connsiteX20" fmla="*/ 4202290 w 4852702"/>
                    <a:gd name="connsiteY20" fmla="*/ 2555113 h 5902108"/>
                    <a:gd name="connsiteX21" fmla="*/ 3940707 w 4852702"/>
                    <a:gd name="connsiteY21" fmla="*/ 2598020 h 5902108"/>
                    <a:gd name="connsiteX22" fmla="*/ 4011404 w 4852702"/>
                    <a:gd name="connsiteY22" fmla="*/ 2537949 h 5902108"/>
                    <a:gd name="connsiteX23" fmla="*/ 4099776 w 4852702"/>
                    <a:gd name="connsiteY23" fmla="*/ 2400650 h 5902108"/>
                    <a:gd name="connsiteX24" fmla="*/ 4184612 w 4852702"/>
                    <a:gd name="connsiteY24" fmla="*/ 2301963 h 5902108"/>
                    <a:gd name="connsiteX25" fmla="*/ 4237635 w 4852702"/>
                    <a:gd name="connsiteY25" fmla="*/ 2162516 h 5902108"/>
                    <a:gd name="connsiteX26" fmla="*/ 4294193 w 4852702"/>
                    <a:gd name="connsiteY26" fmla="*/ 2035935 h 5902108"/>
                    <a:gd name="connsiteX27" fmla="*/ 4347215 w 4852702"/>
                    <a:gd name="connsiteY27" fmla="*/ 1954411 h 5902108"/>
                    <a:gd name="connsiteX28" fmla="*/ 4234096 w 4852702"/>
                    <a:gd name="connsiteY28" fmla="*/ 2121750 h 5902108"/>
                    <a:gd name="connsiteX29" fmla="*/ 4159864 w 4852702"/>
                    <a:gd name="connsiteY29" fmla="*/ 2289089 h 5902108"/>
                    <a:gd name="connsiteX30" fmla="*/ 4099771 w 4852702"/>
                    <a:gd name="connsiteY30" fmla="*/ 2344869 h 5902108"/>
                    <a:gd name="connsiteX31" fmla="*/ 4124086 w 4852702"/>
                    <a:gd name="connsiteY31" fmla="*/ 2205441 h 5902108"/>
                    <a:gd name="connsiteX32" fmla="*/ 4264870 w 4852702"/>
                    <a:gd name="connsiteY32" fmla="*/ 1994820 h 5902108"/>
                    <a:gd name="connsiteX33" fmla="*/ 4357812 w 4852702"/>
                    <a:gd name="connsiteY33" fmla="*/ 1847148 h 5902108"/>
                    <a:gd name="connsiteX34" fmla="*/ 4686550 w 4852702"/>
                    <a:gd name="connsiteY34" fmla="*/ 1641189 h 5902108"/>
                    <a:gd name="connsiteX35" fmla="*/ 4352199 w 4852702"/>
                    <a:gd name="connsiteY35" fmla="*/ 1819940 h 5902108"/>
                    <a:gd name="connsiteX36" fmla="*/ 4257513 w 4852702"/>
                    <a:gd name="connsiteY36" fmla="*/ 1970195 h 5902108"/>
                    <a:gd name="connsiteX37" fmla="*/ 4135109 w 4852702"/>
                    <a:gd name="connsiteY37" fmla="*/ 2061677 h 5902108"/>
                    <a:gd name="connsiteX38" fmla="*/ 4134502 w 4852702"/>
                    <a:gd name="connsiteY38" fmla="*/ 1892883 h 5902108"/>
                    <a:gd name="connsiteX39" fmla="*/ 4181061 w 4852702"/>
                    <a:gd name="connsiteY39" fmla="*/ 1735580 h 5902108"/>
                    <a:gd name="connsiteX40" fmla="*/ 4371946 w 4852702"/>
                    <a:gd name="connsiteY40" fmla="*/ 1589700 h 5902108"/>
                    <a:gd name="connsiteX41" fmla="*/ 4487382 w 4852702"/>
                    <a:gd name="connsiteY41" fmla="*/ 1623692 h 5902108"/>
                    <a:gd name="connsiteX42" fmla="*/ 4584036 w 4852702"/>
                    <a:gd name="connsiteY42" fmla="*/ 1602572 h 5902108"/>
                    <a:gd name="connsiteX43" fmla="*/ 4485060 w 4852702"/>
                    <a:gd name="connsiteY43" fmla="*/ 1611154 h 5902108"/>
                    <a:gd name="connsiteX44" fmla="*/ 4148641 w 4852702"/>
                    <a:gd name="connsiteY44" fmla="*/ 1761667 h 5902108"/>
                    <a:gd name="connsiteX45" fmla="*/ 4110364 w 4852702"/>
                    <a:gd name="connsiteY45" fmla="*/ 1997319 h 5902108"/>
                    <a:gd name="connsiteX46" fmla="*/ 4106829 w 4852702"/>
                    <a:gd name="connsiteY46" fmla="*/ 2168953 h 5902108"/>
                    <a:gd name="connsiteX47" fmla="*/ 4025527 w 4852702"/>
                    <a:gd name="connsiteY47" fmla="*/ 2469306 h 5902108"/>
                    <a:gd name="connsiteX48" fmla="*/ 3816974 w 4852702"/>
                    <a:gd name="connsiteY48" fmla="*/ 2619482 h 5902108"/>
                    <a:gd name="connsiteX49" fmla="*/ 3610184 w 4852702"/>
                    <a:gd name="connsiteY49" fmla="*/ 2756782 h 5902108"/>
                    <a:gd name="connsiteX50" fmla="*/ 3725065 w 4852702"/>
                    <a:gd name="connsiteY50" fmla="*/ 2417808 h 5902108"/>
                    <a:gd name="connsiteX51" fmla="*/ 3742739 w 4852702"/>
                    <a:gd name="connsiteY51" fmla="*/ 2267632 h 5902108"/>
                    <a:gd name="connsiteX52" fmla="*/ 3816971 w 4852702"/>
                    <a:gd name="connsiteY52" fmla="*/ 2059535 h 5902108"/>
                    <a:gd name="connsiteX53" fmla="*/ 3947759 w 4852702"/>
                    <a:gd name="connsiteY53" fmla="*/ 1872886 h 5902108"/>
                    <a:gd name="connsiteX54" fmla="*/ 4071479 w 4852702"/>
                    <a:gd name="connsiteY54" fmla="*/ 1787071 h 5902108"/>
                    <a:gd name="connsiteX55" fmla="*/ 4145711 w 4852702"/>
                    <a:gd name="connsiteY55" fmla="*/ 1628313 h 5902108"/>
                    <a:gd name="connsiteX56" fmla="*/ 4138641 w 4852702"/>
                    <a:gd name="connsiteY56" fmla="*/ 1632604 h 5902108"/>
                    <a:gd name="connsiteX57" fmla="*/ 4066176 w 4852702"/>
                    <a:gd name="connsiteY57" fmla="*/ 1739874 h 5902108"/>
                    <a:gd name="connsiteX58" fmla="*/ 3986642 w 4852702"/>
                    <a:gd name="connsiteY58" fmla="*/ 1814962 h 5902108"/>
                    <a:gd name="connsiteX59" fmla="*/ 3852322 w 4852702"/>
                    <a:gd name="connsiteY59" fmla="*/ 1911504 h 5902108"/>
                    <a:gd name="connsiteX60" fmla="*/ 3915950 w 4852702"/>
                    <a:gd name="connsiteY60" fmla="*/ 1705544 h 5902108"/>
                    <a:gd name="connsiteX61" fmla="*/ 3997251 w 4852702"/>
                    <a:gd name="connsiteY61" fmla="*/ 1465260 h 5902108"/>
                    <a:gd name="connsiteX62" fmla="*/ 3901811 w 4852702"/>
                    <a:gd name="connsiteY62" fmla="*/ 1671219 h 5902108"/>
                    <a:gd name="connsiteX63" fmla="*/ 3795768 w 4852702"/>
                    <a:gd name="connsiteY63" fmla="*/ 2048803 h 5902108"/>
                    <a:gd name="connsiteX64" fmla="*/ 3728606 w 4852702"/>
                    <a:gd name="connsiteY64" fmla="*/ 2229019 h 5902108"/>
                    <a:gd name="connsiteX65" fmla="*/ 3728606 w 4852702"/>
                    <a:gd name="connsiteY65" fmla="*/ 2104586 h 5902108"/>
                    <a:gd name="connsiteX66" fmla="*/ 3816977 w 4852702"/>
                    <a:gd name="connsiteY66" fmla="*/ 1739869 h 5902108"/>
                    <a:gd name="connsiteX67" fmla="*/ 3848791 w 4852702"/>
                    <a:gd name="connsiteY67" fmla="*/ 1628313 h 5902108"/>
                    <a:gd name="connsiteX68" fmla="*/ 3908883 w 4852702"/>
                    <a:gd name="connsiteY68" fmla="*/ 1413773 h 5902108"/>
                    <a:gd name="connsiteX69" fmla="*/ 3958371 w 4852702"/>
                    <a:gd name="connsiteY69" fmla="*/ 1276473 h 5902108"/>
                    <a:gd name="connsiteX70" fmla="*/ 4113902 w 4852702"/>
                    <a:gd name="connsiteY70" fmla="*/ 1117716 h 5902108"/>
                    <a:gd name="connsiteX71" fmla="*/ 4152787 w 4852702"/>
                    <a:gd name="connsiteY71" fmla="*/ 1113425 h 5902108"/>
                    <a:gd name="connsiteX72" fmla="*/ 4334833 w 4852702"/>
                    <a:gd name="connsiteY72" fmla="*/ 1098407 h 5902108"/>
                    <a:gd name="connsiteX73" fmla="*/ 4624694 w 4852702"/>
                    <a:gd name="connsiteY73" fmla="*/ 1051210 h 5902108"/>
                    <a:gd name="connsiteX74" fmla="*/ 4304794 w 4852702"/>
                    <a:gd name="connsiteY74" fmla="*/ 1083390 h 5902108"/>
                    <a:gd name="connsiteX75" fmla="*/ 4147491 w 4852702"/>
                    <a:gd name="connsiteY75" fmla="*/ 1081245 h 5902108"/>
                    <a:gd name="connsiteX76" fmla="*/ 4234095 w 4852702"/>
                    <a:gd name="connsiteY76" fmla="*/ 971827 h 5902108"/>
                    <a:gd name="connsiteX77" fmla="*/ 4432047 w 4852702"/>
                    <a:gd name="connsiteY77" fmla="*/ 780892 h 5902108"/>
                    <a:gd name="connsiteX78" fmla="*/ 4743119 w 4852702"/>
                    <a:gd name="connsiteY78" fmla="*/ 682205 h 5902108"/>
                    <a:gd name="connsiteX79" fmla="*/ 4416142 w 4852702"/>
                    <a:gd name="connsiteY79" fmla="*/ 759438 h 5902108"/>
                    <a:gd name="connsiteX80" fmla="*/ 4120985 w 4852702"/>
                    <a:gd name="connsiteY80" fmla="*/ 1079101 h 5902108"/>
                    <a:gd name="connsiteX81" fmla="*/ 3891223 w 4852702"/>
                    <a:gd name="connsiteY81" fmla="*/ 1362291 h 5902108"/>
                    <a:gd name="connsiteX82" fmla="*/ 3882385 w 4852702"/>
                    <a:gd name="connsiteY82" fmla="*/ 1214262 h 5902108"/>
                    <a:gd name="connsiteX83" fmla="*/ 3968989 w 4852702"/>
                    <a:gd name="connsiteY83" fmla="*/ 954668 h 5902108"/>
                    <a:gd name="connsiteX84" fmla="*/ 4067965 w 4852702"/>
                    <a:gd name="connsiteY84" fmla="*/ 843112 h 5902108"/>
                    <a:gd name="connsiteX85" fmla="*/ 4322472 w 4852702"/>
                    <a:gd name="connsiteY85" fmla="*/ 624286 h 5902108"/>
                    <a:gd name="connsiteX86" fmla="*/ 4619400 w 4852702"/>
                    <a:gd name="connsiteY86" fmla="*/ 499853 h 5902108"/>
                    <a:gd name="connsiteX87" fmla="*/ 4852697 w 4852702"/>
                    <a:gd name="connsiteY87" fmla="*/ 285313 h 5902108"/>
                    <a:gd name="connsiteX88" fmla="*/ 4598190 w 4852702"/>
                    <a:gd name="connsiteY88" fmla="*/ 478395 h 5902108"/>
                    <a:gd name="connsiteX89" fmla="*/ 4506284 w 4852702"/>
                    <a:gd name="connsiteY89" fmla="*/ 499849 h 5902108"/>
                    <a:gd name="connsiteX90" fmla="*/ 4753724 w 4852702"/>
                    <a:gd name="connsiteY90" fmla="*/ 92226 h 5902108"/>
                    <a:gd name="connsiteX91" fmla="*/ 4594659 w 4852702"/>
                    <a:gd name="connsiteY91" fmla="*/ 379702 h 5902108"/>
                    <a:gd name="connsiteX92" fmla="*/ 4506288 w 4852702"/>
                    <a:gd name="connsiteY92" fmla="*/ 474099 h 5902108"/>
                    <a:gd name="connsiteX93" fmla="*/ 4255314 w 4852702"/>
                    <a:gd name="connsiteY93" fmla="*/ 619979 h 5902108"/>
                    <a:gd name="connsiteX94" fmla="*/ 4310104 w 4852702"/>
                    <a:gd name="connsiteY94" fmla="*/ 491261 h 5902108"/>
                    <a:gd name="connsiteX95" fmla="*/ 4402011 w 4852702"/>
                    <a:gd name="connsiteY95" fmla="*/ 403301 h 5902108"/>
                    <a:gd name="connsiteX96" fmla="*/ 4541636 w 4852702"/>
                    <a:gd name="connsiteY96" fmla="*/ 27865 h 5902108"/>
                    <a:gd name="connsiteX97" fmla="*/ 4371961 w 4852702"/>
                    <a:gd name="connsiteY97" fmla="*/ 392582 h 5902108"/>
                    <a:gd name="connsiteX98" fmla="*/ 4322473 w 4852702"/>
                    <a:gd name="connsiteY98" fmla="*/ 439780 h 5902108"/>
                    <a:gd name="connsiteX99" fmla="*/ 4354287 w 4852702"/>
                    <a:gd name="connsiteY99" fmla="*/ 216658 h 5902108"/>
                    <a:gd name="connsiteX100" fmla="*/ 4377264 w 4852702"/>
                    <a:gd name="connsiteY100" fmla="*/ -20 h 5902108"/>
                    <a:gd name="connsiteX101" fmla="*/ 4290660 w 4852702"/>
                    <a:gd name="connsiteY101" fmla="*/ 480538 h 5902108"/>
                    <a:gd name="connsiteX102" fmla="*/ 4195218 w 4852702"/>
                    <a:gd name="connsiteY102" fmla="*/ 654310 h 5902108"/>
                    <a:gd name="connsiteX103" fmla="*/ 3983122 w 4852702"/>
                    <a:gd name="connsiteY103" fmla="*/ 898880 h 5902108"/>
                    <a:gd name="connsiteX104" fmla="*/ 3859402 w 4852702"/>
                    <a:gd name="connsiteY104" fmla="*/ 1216395 h 5902108"/>
                    <a:gd name="connsiteX105" fmla="*/ 3873542 w 4852702"/>
                    <a:gd name="connsiteY105" fmla="*/ 1454532 h 5902108"/>
                    <a:gd name="connsiteX106" fmla="*/ 3816984 w 4852702"/>
                    <a:gd name="connsiteY106" fmla="*/ 1636885 h 5902108"/>
                    <a:gd name="connsiteX107" fmla="*/ 3758659 w 4852702"/>
                    <a:gd name="connsiteY107" fmla="*/ 1875021 h 5902108"/>
                    <a:gd name="connsiteX108" fmla="*/ 3709171 w 4852702"/>
                    <a:gd name="connsiteY108" fmla="*/ 1656195 h 5902108"/>
                    <a:gd name="connsiteX109" fmla="*/ 3659683 w 4852702"/>
                    <a:gd name="connsiteY109" fmla="*/ 1428788 h 5902108"/>
                    <a:gd name="connsiteX110" fmla="*/ 3703869 w 4852702"/>
                    <a:gd name="connsiteY110" fmla="*/ 1100544 h 5902108"/>
                    <a:gd name="connsiteX111" fmla="*/ 3792241 w 4852702"/>
                    <a:gd name="connsiteY111" fmla="*/ 838811 h 5902108"/>
                    <a:gd name="connsiteX112" fmla="*/ 3735683 w 4852702"/>
                    <a:gd name="connsiteY112" fmla="*/ 954663 h 5902108"/>
                    <a:gd name="connsiteX113" fmla="*/ 3647311 w 4852702"/>
                    <a:gd name="connsiteY113" fmla="*/ 1227124 h 5902108"/>
                    <a:gd name="connsiteX114" fmla="*/ 3619033 w 4852702"/>
                    <a:gd name="connsiteY114" fmla="*/ 1362286 h 5902108"/>
                    <a:gd name="connsiteX115" fmla="*/ 3573079 w 4852702"/>
                    <a:gd name="connsiteY115" fmla="*/ 1036190 h 5902108"/>
                    <a:gd name="connsiteX116" fmla="*/ 3633171 w 4852702"/>
                    <a:gd name="connsiteY116" fmla="*/ 1448098 h 5902108"/>
                    <a:gd name="connsiteX117" fmla="*/ 3684427 w 4852702"/>
                    <a:gd name="connsiteY117" fmla="*/ 1681939 h 5902108"/>
                    <a:gd name="connsiteX118" fmla="*/ 3705637 w 4852702"/>
                    <a:gd name="connsiteY118" fmla="*/ 2085267 h 5902108"/>
                    <a:gd name="connsiteX119" fmla="*/ 3705636 w 4852702"/>
                    <a:gd name="connsiteY119" fmla="*/ 2280497 h 5902108"/>
                    <a:gd name="connsiteX120" fmla="*/ 3574850 w 4852702"/>
                    <a:gd name="connsiteY120" fmla="*/ 2718149 h 5902108"/>
                    <a:gd name="connsiteX121" fmla="*/ 2940344 w 4852702"/>
                    <a:gd name="connsiteY121" fmla="*/ 2975596 h 5902108"/>
                    <a:gd name="connsiteX122" fmla="*/ 2781280 w 4852702"/>
                    <a:gd name="connsiteY122" fmla="*/ 3009921 h 5902108"/>
                    <a:gd name="connsiteX123" fmla="*/ 2629282 w 4852702"/>
                    <a:gd name="connsiteY123" fmla="*/ 3106463 h 5902108"/>
                    <a:gd name="connsiteX124" fmla="*/ 2497238 w 4852702"/>
                    <a:gd name="connsiteY124" fmla="*/ 3208151 h 5902108"/>
                    <a:gd name="connsiteX125" fmla="*/ 2336095 w 4852702"/>
                    <a:gd name="connsiteY125" fmla="*/ 3049918 h 5902108"/>
                    <a:gd name="connsiteX126" fmla="*/ 2218512 w 4852702"/>
                    <a:gd name="connsiteY126" fmla="*/ 2995237 h 5902108"/>
                    <a:gd name="connsiteX127" fmla="*/ 2089427 w 4852702"/>
                    <a:gd name="connsiteY127" fmla="*/ 2986116 h 5902108"/>
                    <a:gd name="connsiteX128" fmla="*/ 1444420 w 4852702"/>
                    <a:gd name="connsiteY128" fmla="*/ 2765390 h 5902108"/>
                    <a:gd name="connsiteX129" fmla="*/ 1283297 w 4852702"/>
                    <a:gd name="connsiteY129" fmla="*/ 2342900 h 5902108"/>
                    <a:gd name="connsiteX130" fmla="*/ 1241276 w 4852702"/>
                    <a:gd name="connsiteY130" fmla="*/ 2032532 h 5902108"/>
                    <a:gd name="connsiteX131" fmla="*/ 1400152 w 4852702"/>
                    <a:gd name="connsiteY131" fmla="*/ 1744323 h 5902108"/>
                    <a:gd name="connsiteX132" fmla="*/ 1447131 w 4852702"/>
                    <a:gd name="connsiteY132" fmla="*/ 1469546 h 5902108"/>
                    <a:gd name="connsiteX133" fmla="*/ 1465638 w 4852702"/>
                    <a:gd name="connsiteY133" fmla="*/ 1089379 h 5902108"/>
                    <a:gd name="connsiteX134" fmla="*/ 1442807 w 4852702"/>
                    <a:gd name="connsiteY134" fmla="*/ 1419048 h 5902108"/>
                    <a:gd name="connsiteX135" fmla="*/ 1405118 w 4852702"/>
                    <a:gd name="connsiteY135" fmla="*/ 1287321 h 5902108"/>
                    <a:gd name="connsiteX136" fmla="*/ 1336774 w 4852702"/>
                    <a:gd name="connsiteY136" fmla="*/ 1089379 h 5902108"/>
                    <a:gd name="connsiteX137" fmla="*/ 1233384 w 4852702"/>
                    <a:gd name="connsiteY137" fmla="*/ 915458 h 5902108"/>
                    <a:gd name="connsiteX138" fmla="*/ 1339852 w 4852702"/>
                    <a:gd name="connsiteY138" fmla="*/ 1167075 h 5902108"/>
                    <a:gd name="connsiteX139" fmla="*/ 1406982 w 4852702"/>
                    <a:gd name="connsiteY139" fmla="*/ 1489529 h 5902108"/>
                    <a:gd name="connsiteX140" fmla="*/ 1373682 w 4852702"/>
                    <a:gd name="connsiteY140" fmla="*/ 1721242 h 5902108"/>
                    <a:gd name="connsiteX141" fmla="*/ 1201919 w 4852702"/>
                    <a:gd name="connsiteY141" fmla="*/ 1944403 h 5902108"/>
                    <a:gd name="connsiteX142" fmla="*/ 1127045 w 4852702"/>
                    <a:gd name="connsiteY142" fmla="*/ 1713185 h 5902108"/>
                    <a:gd name="connsiteX143" fmla="*/ 1057858 w 4852702"/>
                    <a:gd name="connsiteY143" fmla="*/ 1537364 h 5902108"/>
                    <a:gd name="connsiteX144" fmla="*/ 1055183 w 4852702"/>
                    <a:gd name="connsiteY144" fmla="*/ 1298634 h 5902108"/>
                    <a:gd name="connsiteX145" fmla="*/ 909569 w 4852702"/>
                    <a:gd name="connsiteY145" fmla="*/ 995114 h 5902108"/>
                    <a:gd name="connsiteX146" fmla="*/ 681033 w 4852702"/>
                    <a:gd name="connsiteY146" fmla="*/ 773437 h 5902108"/>
                    <a:gd name="connsiteX147" fmla="*/ 573714 w 4852702"/>
                    <a:gd name="connsiteY147" fmla="*/ 610196 h 5902108"/>
                    <a:gd name="connsiteX148" fmla="*/ 453596 w 4852702"/>
                    <a:gd name="connsiteY148" fmla="*/ 140377 h 5902108"/>
                    <a:gd name="connsiteX149" fmla="*/ 491742 w 4852702"/>
                    <a:gd name="connsiteY149" fmla="*/ 353888 h 5902108"/>
                    <a:gd name="connsiteX150" fmla="*/ 539144 w 4852702"/>
                    <a:gd name="connsiteY150" fmla="*/ 572892 h 5902108"/>
                    <a:gd name="connsiteX151" fmla="*/ 486515 w 4852702"/>
                    <a:gd name="connsiteY151" fmla="*/ 531000 h 5902108"/>
                    <a:gd name="connsiteX152" fmla="*/ 291789 w 4852702"/>
                    <a:gd name="connsiteY152" fmla="*/ 185217 h 5902108"/>
                    <a:gd name="connsiteX153" fmla="*/ 457337 w 4852702"/>
                    <a:gd name="connsiteY153" fmla="*/ 544807 h 5902108"/>
                    <a:gd name="connsiteX154" fmla="*/ 555098 w 4852702"/>
                    <a:gd name="connsiteY154" fmla="*/ 622913 h 5902108"/>
                    <a:gd name="connsiteX155" fmla="*/ 618749 w 4852702"/>
                    <a:gd name="connsiteY155" fmla="*/ 745485 h 5902108"/>
                    <a:gd name="connsiteX156" fmla="*/ 358422 w 4852702"/>
                    <a:gd name="connsiteY156" fmla="*/ 626159 h 5902108"/>
                    <a:gd name="connsiteX157" fmla="*/ 263729 w 4852702"/>
                    <a:gd name="connsiteY157" fmla="*/ 541273 h 5902108"/>
                    <a:gd name="connsiteX158" fmla="*/ 85007 w 4852702"/>
                    <a:gd name="connsiteY158" fmla="*/ 271346 h 5902108"/>
                    <a:gd name="connsiteX159" fmla="*/ 360240 w 4852702"/>
                    <a:gd name="connsiteY159" fmla="*/ 651810 h 5902108"/>
                    <a:gd name="connsiteX160" fmla="*/ 267160 w 4852702"/>
                    <a:gd name="connsiteY160" fmla="*/ 639966 h 5902108"/>
                    <a:gd name="connsiteX161" fmla="*/ -6 w 4852702"/>
                    <a:gd name="connsiteY161" fmla="*/ 473983 h 5902108"/>
                    <a:gd name="connsiteX162" fmla="*/ 247543 w 4852702"/>
                    <a:gd name="connsiteY162" fmla="*/ 663542 h 5902108"/>
                    <a:gd name="connsiteX163" fmla="*/ 552142 w 4852702"/>
                    <a:gd name="connsiteY163" fmla="*/ 756723 h 5902108"/>
                    <a:gd name="connsiteX164" fmla="*/ 821129 w 4852702"/>
                    <a:gd name="connsiteY164" fmla="*/ 948351 h 5902108"/>
                    <a:gd name="connsiteX165" fmla="*/ 927597 w 4852702"/>
                    <a:gd name="connsiteY165" fmla="*/ 1049237 h 5902108"/>
                    <a:gd name="connsiteX166" fmla="*/ 1032156 w 4852702"/>
                    <a:gd name="connsiteY166" fmla="*/ 1298894 h 5902108"/>
                    <a:gd name="connsiteX167" fmla="*/ 1033771 w 4852702"/>
                    <a:gd name="connsiteY167" fmla="*/ 1447299 h 5902108"/>
                    <a:gd name="connsiteX168" fmla="*/ 784915 w 4852702"/>
                    <a:gd name="connsiteY168" fmla="*/ 1188972 h 5902108"/>
                    <a:gd name="connsiteX169" fmla="*/ 468331 w 4852702"/>
                    <a:gd name="connsiteY169" fmla="*/ 901090 h 5902108"/>
                    <a:gd name="connsiteX170" fmla="*/ 137117 w 4852702"/>
                    <a:gd name="connsiteY170" fmla="*/ 858051 h 5902108"/>
                    <a:gd name="connsiteX171" fmla="*/ 453989 w 4852702"/>
                    <a:gd name="connsiteY171" fmla="*/ 924115 h 5902108"/>
                    <a:gd name="connsiteX172" fmla="*/ 664660 w 4852702"/>
                    <a:gd name="connsiteY172" fmla="*/ 1093819 h 5902108"/>
                    <a:gd name="connsiteX173" fmla="*/ 758649 w 4852702"/>
                    <a:gd name="connsiteY173" fmla="*/ 1193854 h 5902108"/>
                    <a:gd name="connsiteX174" fmla="*/ 602079 w 4852702"/>
                    <a:gd name="connsiteY174" fmla="*/ 1212306 h 5902108"/>
                    <a:gd name="connsiteX175" fmla="*/ 281080 w 4852702"/>
                    <a:gd name="connsiteY175" fmla="*/ 1213422 h 5902108"/>
                    <a:gd name="connsiteX176" fmla="*/ 573198 w 4852702"/>
                    <a:gd name="connsiteY176" fmla="*/ 1230386 h 5902108"/>
                    <a:gd name="connsiteX177" fmla="*/ 755631 w 4852702"/>
                    <a:gd name="connsiteY177" fmla="*/ 1226468 h 5902108"/>
                    <a:gd name="connsiteX178" fmla="*/ 794673 w 4852702"/>
                    <a:gd name="connsiteY178" fmla="*/ 1226710 h 5902108"/>
                    <a:gd name="connsiteX179" fmla="*/ 960815 w 4852702"/>
                    <a:gd name="connsiteY179" fmla="*/ 1368761 h 5902108"/>
                    <a:gd name="connsiteX180" fmla="*/ 1019787 w 4852702"/>
                    <a:gd name="connsiteY180" fmla="*/ 1500429 h 5902108"/>
                    <a:gd name="connsiteX181" fmla="*/ 1094761 w 4852702"/>
                    <a:gd name="connsiteY181" fmla="*/ 1707952 h 5902108"/>
                    <a:gd name="connsiteX182" fmla="*/ 1134311 w 4852702"/>
                    <a:gd name="connsiteY182" fmla="*/ 1815806 h 5902108"/>
                    <a:gd name="connsiteX183" fmla="*/ 1248034 w 4852702"/>
                    <a:gd name="connsiteY183" fmla="*/ 2170022 h 5902108"/>
                    <a:gd name="connsiteX184" fmla="*/ 1256793 w 4852702"/>
                    <a:gd name="connsiteY184" fmla="*/ 2293999 h 5902108"/>
                    <a:gd name="connsiteX185" fmla="*/ 1177191 w 4852702"/>
                    <a:gd name="connsiteY185" fmla="*/ 2121414 h 5902108"/>
                    <a:gd name="connsiteX186" fmla="*/ 1044959 w 4852702"/>
                    <a:gd name="connsiteY186" fmla="*/ 1756212 h 5902108"/>
                    <a:gd name="connsiteX187" fmla="*/ 935372 w 4852702"/>
                    <a:gd name="connsiteY187" fmla="*/ 1560913 h 5902108"/>
                    <a:gd name="connsiteX188" fmla="*/ 1033290 w 4852702"/>
                    <a:gd name="connsiteY188" fmla="*/ 1791883 h 5902108"/>
                    <a:gd name="connsiteX189" fmla="*/ 1111183 w 4852702"/>
                    <a:gd name="connsiteY189" fmla="*/ 1990489 h 5902108"/>
                    <a:gd name="connsiteX190" fmla="*/ 975853 w 4852702"/>
                    <a:gd name="connsiteY190" fmla="*/ 1923249 h 5902108"/>
                    <a:gd name="connsiteX191" fmla="*/ 873650 w 4852702"/>
                    <a:gd name="connsiteY191" fmla="*/ 1841667 h 5902108"/>
                    <a:gd name="connsiteX192" fmla="*/ 806272 w 4852702"/>
                    <a:gd name="connsiteY192" fmla="*/ 1742305 h 5902108"/>
                    <a:gd name="connsiteX193" fmla="*/ 798926 w 4852702"/>
                    <a:gd name="connsiteY193" fmla="*/ 1738763 h 5902108"/>
                    <a:gd name="connsiteX194" fmla="*/ 884061 w 4852702"/>
                    <a:gd name="connsiteY194" fmla="*/ 1889237 h 5902108"/>
                    <a:gd name="connsiteX195" fmla="*/ 1013374 w 4852702"/>
                    <a:gd name="connsiteY195" fmla="*/ 1961906 h 5902108"/>
                    <a:gd name="connsiteX196" fmla="*/ 1156820 w 4852702"/>
                    <a:gd name="connsiteY196" fmla="*/ 2134302 h 5902108"/>
                    <a:gd name="connsiteX197" fmla="*/ 1245429 w 4852702"/>
                    <a:gd name="connsiteY197" fmla="*/ 2333947 h 5902108"/>
                    <a:gd name="connsiteX198" fmla="*/ 1273609 w 4852702"/>
                    <a:gd name="connsiteY198" fmla="*/ 2481738 h 5902108"/>
                    <a:gd name="connsiteX199" fmla="*/ 1422539 w 4852702"/>
                    <a:gd name="connsiteY199" fmla="*/ 2811843 h 5902108"/>
                    <a:gd name="connsiteX200" fmla="*/ 1196240 w 4852702"/>
                    <a:gd name="connsiteY200" fmla="*/ 2692201 h 5902108"/>
                    <a:gd name="connsiteX201" fmla="*/ 1009690 w 4852702"/>
                    <a:gd name="connsiteY201" fmla="*/ 2592097 h 5902108"/>
                    <a:gd name="connsiteX202" fmla="*/ 909308 w 4852702"/>
                    <a:gd name="connsiteY202" fmla="*/ 2393531 h 5902108"/>
                    <a:gd name="connsiteX203" fmla="*/ 860124 w 4852702"/>
                    <a:gd name="connsiteY203" fmla="*/ 2173556 h 5902108"/>
                    <a:gd name="connsiteX204" fmla="*/ 709849 w 4852702"/>
                    <a:gd name="connsiteY204" fmla="*/ 1851320 h 5902108"/>
                    <a:gd name="connsiteX205" fmla="*/ 367708 w 4852702"/>
                    <a:gd name="connsiteY205" fmla="*/ 1759013 h 5902108"/>
                    <a:gd name="connsiteX206" fmla="*/ 256123 w 4852702"/>
                    <a:gd name="connsiteY206" fmla="*/ 1756437 h 5902108"/>
                    <a:gd name="connsiteX207" fmla="*/ 376834 w 4852702"/>
                    <a:gd name="connsiteY207" fmla="*/ 1774233 h 5902108"/>
                    <a:gd name="connsiteX208" fmla="*/ 675821 w 4852702"/>
                    <a:gd name="connsiteY208" fmla="*/ 1836444 h 5902108"/>
                    <a:gd name="connsiteX209" fmla="*/ 747139 w 4852702"/>
                    <a:gd name="connsiteY209" fmla="*/ 1982394 h 5902108"/>
                    <a:gd name="connsiteX210" fmla="*/ 840001 w 4852702"/>
                    <a:gd name="connsiteY210" fmla="*/ 2169449 h 5902108"/>
                    <a:gd name="connsiteX211" fmla="*/ 755230 w 4852702"/>
                    <a:gd name="connsiteY211" fmla="*/ 2096803 h 5902108"/>
                    <a:gd name="connsiteX212" fmla="*/ 610260 w 4852702"/>
                    <a:gd name="connsiteY212" fmla="*/ 1930672 h 5902108"/>
                    <a:gd name="connsiteX213" fmla="*/ 260984 w 4852702"/>
                    <a:gd name="connsiteY213" fmla="*/ 1807694 h 5902108"/>
                    <a:gd name="connsiteX214" fmla="*/ 622464 w 4852702"/>
                    <a:gd name="connsiteY214" fmla="*/ 1980942 h 5902108"/>
                    <a:gd name="connsiteX215" fmla="*/ 758170 w 4852702"/>
                    <a:gd name="connsiteY215" fmla="*/ 2135691 h 5902108"/>
                    <a:gd name="connsiteX216" fmla="*/ 845862 w 4852702"/>
                    <a:gd name="connsiteY216" fmla="*/ 2275782 h 5902108"/>
                    <a:gd name="connsiteX217" fmla="*/ 895155 w 4852702"/>
                    <a:gd name="connsiteY217" fmla="*/ 2447951 h 5902108"/>
                    <a:gd name="connsiteX218" fmla="*/ 831356 w 4852702"/>
                    <a:gd name="connsiteY218" fmla="*/ 2398607 h 5902108"/>
                    <a:gd name="connsiteX219" fmla="*/ 745616 w 4852702"/>
                    <a:gd name="connsiteY219" fmla="*/ 2239582 h 5902108"/>
                    <a:gd name="connsiteX220" fmla="*/ 621133 w 4852702"/>
                    <a:gd name="connsiteY220" fmla="*/ 2084586 h 5902108"/>
                    <a:gd name="connsiteX221" fmla="*/ 679701 w 4852702"/>
                    <a:gd name="connsiteY221" fmla="*/ 2160312 h 5902108"/>
                    <a:gd name="connsiteX222" fmla="*/ 744962 w 4852702"/>
                    <a:gd name="connsiteY222" fmla="*/ 2280558 h 5902108"/>
                    <a:gd name="connsiteX223" fmla="*/ 807606 w 4852702"/>
                    <a:gd name="connsiteY223" fmla="*/ 2413998 h 5902108"/>
                    <a:gd name="connsiteX224" fmla="*/ 914985 w 4852702"/>
                    <a:gd name="connsiteY224" fmla="*/ 2499234 h 5902108"/>
                    <a:gd name="connsiteX225" fmla="*/ 1071457 w 4852702"/>
                    <a:gd name="connsiteY225" fmla="*/ 2683675 h 5902108"/>
                    <a:gd name="connsiteX226" fmla="*/ 807814 w 4852702"/>
                    <a:gd name="connsiteY226" fmla="*/ 2668055 h 5902108"/>
                    <a:gd name="connsiteX227" fmla="*/ 623659 w 4852702"/>
                    <a:gd name="connsiteY227" fmla="*/ 2526459 h 5902108"/>
                    <a:gd name="connsiteX228" fmla="*/ 533115 w 4852702"/>
                    <a:gd name="connsiteY228" fmla="*/ 2261599 h 5902108"/>
                    <a:gd name="connsiteX229" fmla="*/ 422074 w 4852702"/>
                    <a:gd name="connsiteY229" fmla="*/ 2103277 h 5902108"/>
                    <a:gd name="connsiteX230" fmla="*/ 512288 w 4852702"/>
                    <a:gd name="connsiteY230" fmla="*/ 2273130 h 5902108"/>
                    <a:gd name="connsiteX231" fmla="*/ 557049 w 4852702"/>
                    <a:gd name="connsiteY231" fmla="*/ 2483137 h 5902108"/>
                    <a:gd name="connsiteX232" fmla="*/ 573855 w 4852702"/>
                    <a:gd name="connsiteY232" fmla="*/ 2520146 h 5902108"/>
                    <a:gd name="connsiteX233" fmla="*/ 471612 w 4852702"/>
                    <a:gd name="connsiteY233" fmla="*/ 2452415 h 5902108"/>
                    <a:gd name="connsiteX234" fmla="*/ 375615 w 4852702"/>
                    <a:gd name="connsiteY234" fmla="*/ 2325459 h 5902108"/>
                    <a:gd name="connsiteX235" fmla="*/ 239156 w 4852702"/>
                    <a:gd name="connsiteY235" fmla="*/ 2201857 h 5902108"/>
                    <a:gd name="connsiteX236" fmla="*/ 192967 w 4852702"/>
                    <a:gd name="connsiteY236" fmla="*/ 2150681 h 5902108"/>
                    <a:gd name="connsiteX237" fmla="*/ 288420 w 4852702"/>
                    <a:gd name="connsiteY237" fmla="*/ 2289504 h 5902108"/>
                    <a:gd name="connsiteX238" fmla="*/ 420087 w 4852702"/>
                    <a:gd name="connsiteY238" fmla="*/ 2393301 h 5902108"/>
                    <a:gd name="connsiteX239" fmla="*/ 627383 w 4852702"/>
                    <a:gd name="connsiteY239" fmla="*/ 2574862 h 5902108"/>
                    <a:gd name="connsiteX240" fmla="*/ 922430 w 4852702"/>
                    <a:gd name="connsiteY240" fmla="*/ 2733640 h 5902108"/>
                    <a:gd name="connsiteX241" fmla="*/ 1237590 w 4852702"/>
                    <a:gd name="connsiteY241" fmla="*/ 2750358 h 5902108"/>
                    <a:gd name="connsiteX242" fmla="*/ 1701124 w 4852702"/>
                    <a:gd name="connsiteY242" fmla="*/ 3004103 h 5902108"/>
                    <a:gd name="connsiteX243" fmla="*/ 2188760 w 4852702"/>
                    <a:gd name="connsiteY243" fmla="*/ 3119479 h 5902108"/>
                    <a:gd name="connsiteX244" fmla="*/ 2327197 w 4852702"/>
                    <a:gd name="connsiteY244" fmla="*/ 3264776 h 5902108"/>
                    <a:gd name="connsiteX245" fmla="*/ 2363671 w 4852702"/>
                    <a:gd name="connsiteY245" fmla="*/ 4412997 h 5902108"/>
                    <a:gd name="connsiteX246" fmla="*/ 2174557 w 4852702"/>
                    <a:gd name="connsiteY246" fmla="*/ 5498567 h 5902108"/>
                    <a:gd name="connsiteX247" fmla="*/ 2071741 w 4852702"/>
                    <a:gd name="connsiteY247" fmla="*/ 5721579 h 5902108"/>
                    <a:gd name="connsiteX248" fmla="*/ 2184673 w 4852702"/>
                    <a:gd name="connsiteY248" fmla="*/ 5776500 h 5902108"/>
                    <a:gd name="connsiteX249" fmla="*/ 2360346 w 4852702"/>
                    <a:gd name="connsiteY249" fmla="*/ 5685809 h 5902108"/>
                    <a:gd name="connsiteX250" fmla="*/ 2467141 w 4852702"/>
                    <a:gd name="connsiteY250" fmla="*/ 5794177 h 5902108"/>
                    <a:gd name="connsiteX251" fmla="*/ 2580656 w 4852702"/>
                    <a:gd name="connsiteY251" fmla="*/ 5892128 h 5902108"/>
                    <a:gd name="connsiteX252" fmla="*/ 2721143 w 4852702"/>
                    <a:gd name="connsiteY252" fmla="*/ 5831627 h 5902108"/>
                    <a:gd name="connsiteX253" fmla="*/ 2763969 w 4852702"/>
                    <a:gd name="connsiteY253" fmla="*/ 5665337 h 5902108"/>
                    <a:gd name="connsiteX254" fmla="*/ 2897438 w 4852702"/>
                    <a:gd name="connsiteY254" fmla="*/ 5618697 h 5902108"/>
                    <a:gd name="connsiteX255" fmla="*/ 2711858 w 4852702"/>
                    <a:gd name="connsiteY255" fmla="*/ 5191763 h 5902108"/>
                    <a:gd name="connsiteX256" fmla="*/ 2676510 w 4852702"/>
                    <a:gd name="connsiteY256" fmla="*/ 4254233 h 5902108"/>
                    <a:gd name="connsiteX257" fmla="*/ 2698081 w 4852702"/>
                    <a:gd name="connsiteY257" fmla="*/ 3761510 h 5902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</a:cxnLst>
                  <a:rect l="l" t="t" r="r" b="b"/>
                  <a:pathLst>
                    <a:path w="4852702" h="5902108">
                      <a:moveTo>
                        <a:pt x="2698064" y="3761478"/>
                      </a:moveTo>
                      <a:cubicBezTo>
                        <a:pt x="2701302" y="3621467"/>
                        <a:pt x="2617321" y="3349045"/>
                        <a:pt x="2737800" y="3306683"/>
                      </a:cubicBezTo>
                      <a:cubicBezTo>
                        <a:pt x="2840646" y="3223471"/>
                        <a:pt x="2883800" y="3203026"/>
                        <a:pt x="2936821" y="3168691"/>
                      </a:cubicBezTo>
                      <a:cubicBezTo>
                        <a:pt x="3085474" y="3123923"/>
                        <a:pt x="3142899" y="3094036"/>
                        <a:pt x="3364536" y="3061421"/>
                      </a:cubicBezTo>
                      <a:cubicBezTo>
                        <a:pt x="3600456" y="2985116"/>
                        <a:pt x="3677033" y="2716420"/>
                        <a:pt x="3779879" y="2681689"/>
                      </a:cubicBezTo>
                      <a:cubicBezTo>
                        <a:pt x="3894216" y="2632010"/>
                        <a:pt x="3968993" y="2647066"/>
                        <a:pt x="4092713" y="2632346"/>
                      </a:cubicBezTo>
                      <a:cubicBezTo>
                        <a:pt x="4215166" y="2620205"/>
                        <a:pt x="4284469" y="2521879"/>
                        <a:pt x="4375498" y="2443549"/>
                      </a:cubicBezTo>
                      <a:cubicBezTo>
                        <a:pt x="4485351" y="2374796"/>
                        <a:pt x="4527297" y="2387072"/>
                        <a:pt x="4582289" y="2224723"/>
                      </a:cubicBezTo>
                      <a:cubicBezTo>
                        <a:pt x="4592892" y="2194688"/>
                        <a:pt x="4622940" y="2201124"/>
                        <a:pt x="4654752" y="2158216"/>
                      </a:cubicBezTo>
                      <a:cubicBezTo>
                        <a:pt x="4686566" y="2115308"/>
                        <a:pt x="4742830" y="2066508"/>
                        <a:pt x="4778472" y="1975863"/>
                      </a:cubicBezTo>
                      <a:cubicBezTo>
                        <a:pt x="4852704" y="1787066"/>
                        <a:pt x="4757263" y="1984444"/>
                        <a:pt x="4736054" y="2031642"/>
                      </a:cubicBezTo>
                      <a:cubicBezTo>
                        <a:pt x="4714846" y="2078841"/>
                        <a:pt x="4686566" y="2108876"/>
                        <a:pt x="4608801" y="2168942"/>
                      </a:cubicBezTo>
                      <a:cubicBezTo>
                        <a:pt x="4531035" y="2229008"/>
                        <a:pt x="4552243" y="2271917"/>
                        <a:pt x="4534569" y="2306242"/>
                      </a:cubicBezTo>
                      <a:cubicBezTo>
                        <a:pt x="4516895" y="2340567"/>
                        <a:pt x="4463873" y="2357731"/>
                        <a:pt x="4424993" y="2383474"/>
                      </a:cubicBezTo>
                      <a:cubicBezTo>
                        <a:pt x="4386113" y="2409218"/>
                        <a:pt x="4424993" y="2383474"/>
                        <a:pt x="4439132" y="2344858"/>
                      </a:cubicBezTo>
                      <a:cubicBezTo>
                        <a:pt x="4453272" y="2306242"/>
                        <a:pt x="4456806" y="2156061"/>
                        <a:pt x="4474481" y="2108870"/>
                      </a:cubicBezTo>
                      <a:cubicBezTo>
                        <a:pt x="4492155" y="2061678"/>
                        <a:pt x="4486853" y="2085271"/>
                        <a:pt x="4527503" y="1954407"/>
                      </a:cubicBezTo>
                      <a:cubicBezTo>
                        <a:pt x="4542100" y="1907414"/>
                        <a:pt x="4508061" y="2008042"/>
                        <a:pt x="4465643" y="2078840"/>
                      </a:cubicBezTo>
                      <a:cubicBezTo>
                        <a:pt x="4432062" y="2136765"/>
                        <a:pt x="4461457" y="2117204"/>
                        <a:pt x="4423225" y="2291233"/>
                      </a:cubicBezTo>
                      <a:cubicBezTo>
                        <a:pt x="4409085" y="2355594"/>
                        <a:pt x="4368435" y="2404937"/>
                        <a:pt x="4322477" y="2443557"/>
                      </a:cubicBezTo>
                      <a:cubicBezTo>
                        <a:pt x="4205319" y="2542011"/>
                        <a:pt x="4244710" y="2499337"/>
                        <a:pt x="4202290" y="2555113"/>
                      </a:cubicBezTo>
                      <a:cubicBezTo>
                        <a:pt x="4159870" y="2610889"/>
                        <a:pt x="4022015" y="2598020"/>
                        <a:pt x="3940707" y="2598020"/>
                      </a:cubicBezTo>
                      <a:cubicBezTo>
                        <a:pt x="3956614" y="2589439"/>
                        <a:pt x="3972521" y="2550822"/>
                        <a:pt x="4011404" y="2537949"/>
                      </a:cubicBezTo>
                      <a:cubicBezTo>
                        <a:pt x="4050288" y="2525076"/>
                        <a:pt x="4092706" y="2417812"/>
                        <a:pt x="4099776" y="2400650"/>
                      </a:cubicBezTo>
                      <a:cubicBezTo>
                        <a:pt x="4106846" y="2383488"/>
                        <a:pt x="4159868" y="2344870"/>
                        <a:pt x="4184612" y="2301963"/>
                      </a:cubicBezTo>
                      <a:cubicBezTo>
                        <a:pt x="4209357" y="2259056"/>
                        <a:pt x="4216426" y="2205421"/>
                        <a:pt x="4237635" y="2162516"/>
                      </a:cubicBezTo>
                      <a:cubicBezTo>
                        <a:pt x="4258843" y="2119610"/>
                        <a:pt x="4276519" y="2083137"/>
                        <a:pt x="4294193" y="2035935"/>
                      </a:cubicBezTo>
                      <a:cubicBezTo>
                        <a:pt x="4311867" y="1988733"/>
                        <a:pt x="4347215" y="1954411"/>
                        <a:pt x="4347215" y="1954411"/>
                      </a:cubicBezTo>
                      <a:cubicBezTo>
                        <a:pt x="4347215" y="1954411"/>
                        <a:pt x="4258843" y="2074549"/>
                        <a:pt x="4234096" y="2121750"/>
                      </a:cubicBezTo>
                      <a:cubicBezTo>
                        <a:pt x="4209348" y="2168952"/>
                        <a:pt x="4191677" y="2246183"/>
                        <a:pt x="4159864" y="2289089"/>
                      </a:cubicBezTo>
                      <a:cubicBezTo>
                        <a:pt x="4128050" y="2331995"/>
                        <a:pt x="4099771" y="2344869"/>
                        <a:pt x="4099771" y="2344869"/>
                      </a:cubicBezTo>
                      <a:cubicBezTo>
                        <a:pt x="4099771" y="2344869"/>
                        <a:pt x="4117016" y="2231185"/>
                        <a:pt x="4124086" y="2205441"/>
                      </a:cubicBezTo>
                      <a:cubicBezTo>
                        <a:pt x="4151562" y="2108792"/>
                        <a:pt x="4141574" y="2081493"/>
                        <a:pt x="4264870" y="1994820"/>
                      </a:cubicBezTo>
                      <a:cubicBezTo>
                        <a:pt x="4293787" y="1947954"/>
                        <a:pt x="4351772" y="1891707"/>
                        <a:pt x="4357812" y="1847148"/>
                      </a:cubicBezTo>
                      <a:cubicBezTo>
                        <a:pt x="4364881" y="1787077"/>
                        <a:pt x="4686550" y="1641189"/>
                        <a:pt x="4686550" y="1641189"/>
                      </a:cubicBezTo>
                      <a:cubicBezTo>
                        <a:pt x="4686550" y="1641189"/>
                        <a:pt x="4398827" y="1768621"/>
                        <a:pt x="4352199" y="1819940"/>
                      </a:cubicBezTo>
                      <a:cubicBezTo>
                        <a:pt x="4331179" y="1897537"/>
                        <a:pt x="4287303" y="1915065"/>
                        <a:pt x="4257513" y="1970195"/>
                      </a:cubicBezTo>
                      <a:cubicBezTo>
                        <a:pt x="4239838" y="2004521"/>
                        <a:pt x="4135109" y="2061677"/>
                        <a:pt x="4135109" y="2061677"/>
                      </a:cubicBezTo>
                      <a:cubicBezTo>
                        <a:pt x="4135109" y="2061677"/>
                        <a:pt x="4123897" y="1970114"/>
                        <a:pt x="4134502" y="1892883"/>
                      </a:cubicBezTo>
                      <a:cubicBezTo>
                        <a:pt x="4145106" y="1815652"/>
                        <a:pt x="4156317" y="1774201"/>
                        <a:pt x="4181061" y="1735580"/>
                      </a:cubicBezTo>
                      <a:cubicBezTo>
                        <a:pt x="4233043" y="1647853"/>
                        <a:pt x="4290915" y="1582405"/>
                        <a:pt x="4371946" y="1589700"/>
                      </a:cubicBezTo>
                      <a:cubicBezTo>
                        <a:pt x="4417900" y="1593990"/>
                        <a:pt x="4462640" y="1615110"/>
                        <a:pt x="4487382" y="1623692"/>
                      </a:cubicBezTo>
                      <a:cubicBezTo>
                        <a:pt x="4512124" y="1632273"/>
                        <a:pt x="4545153" y="1611154"/>
                        <a:pt x="4584036" y="1602572"/>
                      </a:cubicBezTo>
                      <a:cubicBezTo>
                        <a:pt x="4622920" y="1593991"/>
                        <a:pt x="4534548" y="1606863"/>
                        <a:pt x="4485060" y="1611154"/>
                      </a:cubicBezTo>
                      <a:cubicBezTo>
                        <a:pt x="4332538" y="1532035"/>
                        <a:pt x="4251487" y="1577808"/>
                        <a:pt x="4148641" y="1761667"/>
                      </a:cubicBezTo>
                      <a:cubicBezTo>
                        <a:pt x="4123897" y="1804574"/>
                        <a:pt x="4106829" y="1911507"/>
                        <a:pt x="4110364" y="1997319"/>
                      </a:cubicBezTo>
                      <a:cubicBezTo>
                        <a:pt x="4113898" y="2083131"/>
                        <a:pt x="4120968" y="2113170"/>
                        <a:pt x="4106829" y="2168953"/>
                      </a:cubicBezTo>
                      <a:cubicBezTo>
                        <a:pt x="4092689" y="2224736"/>
                        <a:pt x="4050271" y="2439267"/>
                        <a:pt x="4025527" y="2469306"/>
                      </a:cubicBezTo>
                      <a:cubicBezTo>
                        <a:pt x="4000783" y="2499345"/>
                        <a:pt x="3864186" y="2605705"/>
                        <a:pt x="3816974" y="2619482"/>
                      </a:cubicBezTo>
                      <a:cubicBezTo>
                        <a:pt x="3754169" y="2637808"/>
                        <a:pt x="3696214" y="2662745"/>
                        <a:pt x="3610184" y="2756782"/>
                      </a:cubicBezTo>
                      <a:cubicBezTo>
                        <a:pt x="3660287" y="2658076"/>
                        <a:pt x="3725065" y="2460724"/>
                        <a:pt x="3725065" y="2417808"/>
                      </a:cubicBezTo>
                      <a:cubicBezTo>
                        <a:pt x="3725065" y="2374892"/>
                        <a:pt x="3742739" y="2267632"/>
                        <a:pt x="3742739" y="2267632"/>
                      </a:cubicBezTo>
                      <a:cubicBezTo>
                        <a:pt x="3742739" y="2267632"/>
                        <a:pt x="3802832" y="2093860"/>
                        <a:pt x="3816971" y="2059535"/>
                      </a:cubicBezTo>
                      <a:cubicBezTo>
                        <a:pt x="3849508" y="1961075"/>
                        <a:pt x="3862142" y="1929144"/>
                        <a:pt x="3947759" y="1872886"/>
                      </a:cubicBezTo>
                      <a:cubicBezTo>
                        <a:pt x="3983106" y="1860013"/>
                        <a:pt x="4050268" y="1812815"/>
                        <a:pt x="4071479" y="1787071"/>
                      </a:cubicBezTo>
                      <a:cubicBezTo>
                        <a:pt x="4092689" y="1761326"/>
                        <a:pt x="4117432" y="1671219"/>
                        <a:pt x="4145711" y="1628313"/>
                      </a:cubicBezTo>
                      <a:cubicBezTo>
                        <a:pt x="4173989" y="1585407"/>
                        <a:pt x="4138641" y="1632604"/>
                        <a:pt x="4138641" y="1632604"/>
                      </a:cubicBezTo>
                      <a:cubicBezTo>
                        <a:pt x="4138641" y="1632604"/>
                        <a:pt x="4080014" y="1686681"/>
                        <a:pt x="4066176" y="1739874"/>
                      </a:cubicBezTo>
                      <a:cubicBezTo>
                        <a:pt x="4055572" y="1780636"/>
                        <a:pt x="4018456" y="1797799"/>
                        <a:pt x="3986642" y="1814962"/>
                      </a:cubicBezTo>
                      <a:cubicBezTo>
                        <a:pt x="3944506" y="1828361"/>
                        <a:pt x="3844859" y="1927518"/>
                        <a:pt x="3852322" y="1911504"/>
                      </a:cubicBezTo>
                      <a:cubicBezTo>
                        <a:pt x="3862926" y="1890050"/>
                        <a:pt x="3905345" y="1731288"/>
                        <a:pt x="3915950" y="1705544"/>
                      </a:cubicBezTo>
                      <a:cubicBezTo>
                        <a:pt x="3926554" y="1679801"/>
                        <a:pt x="3997251" y="1465260"/>
                        <a:pt x="3997251" y="1465260"/>
                      </a:cubicBezTo>
                      <a:cubicBezTo>
                        <a:pt x="3997251" y="1465260"/>
                        <a:pt x="3919485" y="1628303"/>
                        <a:pt x="3901811" y="1671219"/>
                      </a:cubicBezTo>
                      <a:cubicBezTo>
                        <a:pt x="3884136" y="1714135"/>
                        <a:pt x="3799301" y="2023060"/>
                        <a:pt x="3795768" y="2048803"/>
                      </a:cubicBezTo>
                      <a:cubicBezTo>
                        <a:pt x="3792234" y="2074547"/>
                        <a:pt x="3728606" y="2229019"/>
                        <a:pt x="3728606" y="2229019"/>
                      </a:cubicBezTo>
                      <a:cubicBezTo>
                        <a:pt x="3728606" y="2229019"/>
                        <a:pt x="3710931" y="2164658"/>
                        <a:pt x="3728606" y="2104586"/>
                      </a:cubicBezTo>
                      <a:cubicBezTo>
                        <a:pt x="3761886" y="1976323"/>
                        <a:pt x="3800786" y="1842656"/>
                        <a:pt x="3816977" y="1739869"/>
                      </a:cubicBezTo>
                      <a:cubicBezTo>
                        <a:pt x="3820512" y="1709834"/>
                        <a:pt x="3829349" y="1673363"/>
                        <a:pt x="3848791" y="1628313"/>
                      </a:cubicBezTo>
                      <a:cubicBezTo>
                        <a:pt x="3884159" y="1531864"/>
                        <a:pt x="3906271" y="1487322"/>
                        <a:pt x="3908883" y="1413773"/>
                      </a:cubicBezTo>
                      <a:cubicBezTo>
                        <a:pt x="3908883" y="1396610"/>
                        <a:pt x="3947767" y="1297921"/>
                        <a:pt x="3958371" y="1276473"/>
                      </a:cubicBezTo>
                      <a:cubicBezTo>
                        <a:pt x="4014951" y="1201520"/>
                        <a:pt x="4044698" y="1173924"/>
                        <a:pt x="4113902" y="1117716"/>
                      </a:cubicBezTo>
                      <a:lnTo>
                        <a:pt x="4152787" y="1113425"/>
                      </a:lnTo>
                      <a:cubicBezTo>
                        <a:pt x="4152787" y="1113425"/>
                        <a:pt x="4307724" y="1115130"/>
                        <a:pt x="4334833" y="1098407"/>
                      </a:cubicBezTo>
                      <a:cubicBezTo>
                        <a:pt x="4442647" y="1031901"/>
                        <a:pt x="4624694" y="1051210"/>
                        <a:pt x="4624694" y="1051210"/>
                      </a:cubicBezTo>
                      <a:cubicBezTo>
                        <a:pt x="4624694" y="1051210"/>
                        <a:pt x="4463858" y="1008302"/>
                        <a:pt x="4304794" y="1083390"/>
                      </a:cubicBezTo>
                      <a:cubicBezTo>
                        <a:pt x="4229140" y="1087736"/>
                        <a:pt x="4180767" y="1088180"/>
                        <a:pt x="4147491" y="1081245"/>
                      </a:cubicBezTo>
                      <a:cubicBezTo>
                        <a:pt x="4147491" y="1081245"/>
                        <a:pt x="4205817" y="997575"/>
                        <a:pt x="4234095" y="971827"/>
                      </a:cubicBezTo>
                      <a:cubicBezTo>
                        <a:pt x="4299597" y="897863"/>
                        <a:pt x="4357934" y="833686"/>
                        <a:pt x="4432047" y="780892"/>
                      </a:cubicBezTo>
                      <a:cubicBezTo>
                        <a:pt x="4449721" y="768020"/>
                        <a:pt x="4743119" y="682205"/>
                        <a:pt x="4743119" y="682205"/>
                      </a:cubicBezTo>
                      <a:cubicBezTo>
                        <a:pt x="4743119" y="682205"/>
                        <a:pt x="4500984" y="703659"/>
                        <a:pt x="4416142" y="759438"/>
                      </a:cubicBezTo>
                      <a:cubicBezTo>
                        <a:pt x="4342046" y="838696"/>
                        <a:pt x="4158517" y="986706"/>
                        <a:pt x="4120985" y="1079101"/>
                      </a:cubicBezTo>
                      <a:cubicBezTo>
                        <a:pt x="3876465" y="1283753"/>
                        <a:pt x="3961555" y="1266680"/>
                        <a:pt x="3891223" y="1362291"/>
                      </a:cubicBezTo>
                      <a:cubicBezTo>
                        <a:pt x="3891223" y="1362291"/>
                        <a:pt x="3882385" y="1231425"/>
                        <a:pt x="3882385" y="1214262"/>
                      </a:cubicBezTo>
                      <a:cubicBezTo>
                        <a:pt x="3889443" y="1094482"/>
                        <a:pt x="3904753" y="1049012"/>
                        <a:pt x="3968989" y="954668"/>
                      </a:cubicBezTo>
                      <a:cubicBezTo>
                        <a:pt x="3986663" y="928923"/>
                        <a:pt x="4053826" y="860272"/>
                        <a:pt x="4067965" y="843112"/>
                      </a:cubicBezTo>
                      <a:cubicBezTo>
                        <a:pt x="4154779" y="765725"/>
                        <a:pt x="4189527" y="667964"/>
                        <a:pt x="4322472" y="624286"/>
                      </a:cubicBezTo>
                      <a:cubicBezTo>
                        <a:pt x="4482695" y="516610"/>
                        <a:pt x="4450953" y="569758"/>
                        <a:pt x="4619400" y="499853"/>
                      </a:cubicBezTo>
                      <a:cubicBezTo>
                        <a:pt x="4647680" y="474109"/>
                        <a:pt x="4852697" y="285313"/>
                        <a:pt x="4852697" y="285313"/>
                      </a:cubicBezTo>
                      <a:cubicBezTo>
                        <a:pt x="4852697" y="285313"/>
                        <a:pt x="4651212" y="448356"/>
                        <a:pt x="4598190" y="478395"/>
                      </a:cubicBezTo>
                      <a:cubicBezTo>
                        <a:pt x="4559221" y="500469"/>
                        <a:pt x="4506284" y="499849"/>
                        <a:pt x="4506284" y="499849"/>
                      </a:cubicBezTo>
                      <a:cubicBezTo>
                        <a:pt x="4608704" y="416162"/>
                        <a:pt x="4703494" y="211938"/>
                        <a:pt x="4753724" y="92226"/>
                      </a:cubicBezTo>
                      <a:cubicBezTo>
                        <a:pt x="4753724" y="92226"/>
                        <a:pt x="4633716" y="337034"/>
                        <a:pt x="4594659" y="379702"/>
                      </a:cubicBezTo>
                      <a:cubicBezTo>
                        <a:pt x="4559311" y="418319"/>
                        <a:pt x="4534567" y="448354"/>
                        <a:pt x="4506288" y="474099"/>
                      </a:cubicBezTo>
                      <a:cubicBezTo>
                        <a:pt x="4415558" y="527779"/>
                        <a:pt x="4356329" y="572766"/>
                        <a:pt x="4255314" y="619979"/>
                      </a:cubicBezTo>
                      <a:cubicBezTo>
                        <a:pt x="4255314" y="619979"/>
                        <a:pt x="4306570" y="508424"/>
                        <a:pt x="4310104" y="491261"/>
                      </a:cubicBezTo>
                      <a:cubicBezTo>
                        <a:pt x="4313639" y="474099"/>
                        <a:pt x="4373732" y="420464"/>
                        <a:pt x="4402011" y="403301"/>
                      </a:cubicBezTo>
                      <a:cubicBezTo>
                        <a:pt x="4508548" y="319162"/>
                        <a:pt x="4525097" y="166442"/>
                        <a:pt x="4541636" y="27865"/>
                      </a:cubicBezTo>
                      <a:cubicBezTo>
                        <a:pt x="4507562" y="183376"/>
                        <a:pt x="4484854" y="319429"/>
                        <a:pt x="4371961" y="392582"/>
                      </a:cubicBezTo>
                      <a:cubicBezTo>
                        <a:pt x="4318939" y="426908"/>
                        <a:pt x="4322473" y="439780"/>
                        <a:pt x="4322473" y="439780"/>
                      </a:cubicBezTo>
                      <a:cubicBezTo>
                        <a:pt x="4322473" y="439780"/>
                        <a:pt x="4354287" y="233820"/>
                        <a:pt x="4354287" y="216658"/>
                      </a:cubicBezTo>
                      <a:cubicBezTo>
                        <a:pt x="4354287" y="199496"/>
                        <a:pt x="4377264" y="-20"/>
                        <a:pt x="4377264" y="-20"/>
                      </a:cubicBezTo>
                      <a:cubicBezTo>
                        <a:pt x="4377264" y="-20"/>
                        <a:pt x="4301264" y="450509"/>
                        <a:pt x="4290660" y="480538"/>
                      </a:cubicBezTo>
                      <a:cubicBezTo>
                        <a:pt x="4280055" y="510567"/>
                        <a:pt x="4228800" y="619986"/>
                        <a:pt x="4195218" y="654310"/>
                      </a:cubicBezTo>
                      <a:cubicBezTo>
                        <a:pt x="4168180" y="681948"/>
                        <a:pt x="4043221" y="843107"/>
                        <a:pt x="3983122" y="898880"/>
                      </a:cubicBezTo>
                      <a:cubicBezTo>
                        <a:pt x="3886131" y="1004488"/>
                        <a:pt x="3862718" y="1067634"/>
                        <a:pt x="3859402" y="1216395"/>
                      </a:cubicBezTo>
                      <a:cubicBezTo>
                        <a:pt x="3859402" y="1263593"/>
                        <a:pt x="3873542" y="1415911"/>
                        <a:pt x="3873542" y="1454532"/>
                      </a:cubicBezTo>
                      <a:cubicBezTo>
                        <a:pt x="3873542" y="1493152"/>
                        <a:pt x="3831123" y="1602560"/>
                        <a:pt x="3816984" y="1636885"/>
                      </a:cubicBezTo>
                      <a:cubicBezTo>
                        <a:pt x="3783136" y="1700349"/>
                        <a:pt x="3774105" y="1803432"/>
                        <a:pt x="3758659" y="1875021"/>
                      </a:cubicBezTo>
                      <a:cubicBezTo>
                        <a:pt x="3744687" y="1810166"/>
                        <a:pt x="3710273" y="1725884"/>
                        <a:pt x="3709171" y="1656195"/>
                      </a:cubicBezTo>
                      <a:cubicBezTo>
                        <a:pt x="3709171" y="1617579"/>
                        <a:pt x="3666753" y="1445950"/>
                        <a:pt x="3659683" y="1428788"/>
                      </a:cubicBezTo>
                      <a:cubicBezTo>
                        <a:pt x="3617767" y="1307730"/>
                        <a:pt x="3682593" y="1213891"/>
                        <a:pt x="3703869" y="1100544"/>
                      </a:cubicBezTo>
                      <a:cubicBezTo>
                        <a:pt x="3747777" y="953564"/>
                        <a:pt x="3771331" y="933799"/>
                        <a:pt x="3792241" y="838811"/>
                      </a:cubicBezTo>
                      <a:cubicBezTo>
                        <a:pt x="3792241" y="838811"/>
                        <a:pt x="3742753" y="924627"/>
                        <a:pt x="3735683" y="954663"/>
                      </a:cubicBezTo>
                      <a:cubicBezTo>
                        <a:pt x="3728613" y="984699"/>
                        <a:pt x="3664985" y="1188504"/>
                        <a:pt x="3647311" y="1227124"/>
                      </a:cubicBezTo>
                      <a:cubicBezTo>
                        <a:pt x="3629637" y="1265745"/>
                        <a:pt x="3619033" y="1336542"/>
                        <a:pt x="3619033" y="1362286"/>
                      </a:cubicBezTo>
                      <a:cubicBezTo>
                        <a:pt x="3524901" y="1301307"/>
                        <a:pt x="3552476" y="1096565"/>
                        <a:pt x="3573079" y="1036190"/>
                      </a:cubicBezTo>
                      <a:cubicBezTo>
                        <a:pt x="3441293" y="1260836"/>
                        <a:pt x="3585020" y="1350191"/>
                        <a:pt x="3633171" y="1448098"/>
                      </a:cubicBezTo>
                      <a:cubicBezTo>
                        <a:pt x="3640241" y="1473843"/>
                        <a:pt x="3684427" y="1660491"/>
                        <a:pt x="3684427" y="1681939"/>
                      </a:cubicBezTo>
                      <a:cubicBezTo>
                        <a:pt x="3712099" y="1851792"/>
                        <a:pt x="3745400" y="1916987"/>
                        <a:pt x="3705637" y="2085267"/>
                      </a:cubicBezTo>
                      <a:cubicBezTo>
                        <a:pt x="3687963" y="2149628"/>
                        <a:pt x="3702102" y="2190389"/>
                        <a:pt x="3705636" y="2280497"/>
                      </a:cubicBezTo>
                      <a:cubicBezTo>
                        <a:pt x="3697096" y="2397279"/>
                        <a:pt x="3676656" y="2556224"/>
                        <a:pt x="3574850" y="2718149"/>
                      </a:cubicBezTo>
                      <a:cubicBezTo>
                        <a:pt x="3357845" y="2991442"/>
                        <a:pt x="3233016" y="2946398"/>
                        <a:pt x="2940344" y="2975596"/>
                      </a:cubicBezTo>
                      <a:lnTo>
                        <a:pt x="2781280" y="3009921"/>
                      </a:lnTo>
                      <a:cubicBezTo>
                        <a:pt x="2781280" y="3009921"/>
                        <a:pt x="2696443" y="3044248"/>
                        <a:pt x="2629282" y="3106463"/>
                      </a:cubicBezTo>
                      <a:cubicBezTo>
                        <a:pt x="2565654" y="3130061"/>
                        <a:pt x="2595549" y="3089964"/>
                        <a:pt x="2497238" y="3208151"/>
                      </a:cubicBezTo>
                      <a:cubicBezTo>
                        <a:pt x="2497238" y="3208151"/>
                        <a:pt x="2401152" y="3066832"/>
                        <a:pt x="2336095" y="3049918"/>
                      </a:cubicBezTo>
                      <a:cubicBezTo>
                        <a:pt x="2264799" y="2994895"/>
                        <a:pt x="2218512" y="2995237"/>
                        <a:pt x="2218512" y="2995237"/>
                      </a:cubicBezTo>
                      <a:lnTo>
                        <a:pt x="2089427" y="2986116"/>
                      </a:lnTo>
                      <a:cubicBezTo>
                        <a:pt x="1794004" y="2963779"/>
                        <a:pt x="1515495" y="2910050"/>
                        <a:pt x="1444420" y="2765390"/>
                      </a:cubicBezTo>
                      <a:cubicBezTo>
                        <a:pt x="1331588" y="2614619"/>
                        <a:pt x="1300034" y="2458376"/>
                        <a:pt x="1283297" y="2342900"/>
                      </a:cubicBezTo>
                      <a:cubicBezTo>
                        <a:pt x="1280476" y="2252758"/>
                        <a:pt x="1263416" y="2094827"/>
                        <a:pt x="1241276" y="2032532"/>
                      </a:cubicBezTo>
                      <a:cubicBezTo>
                        <a:pt x="1189813" y="1868993"/>
                        <a:pt x="1331518" y="1920718"/>
                        <a:pt x="1400152" y="1744323"/>
                      </a:cubicBezTo>
                      <a:cubicBezTo>
                        <a:pt x="1398642" y="1722948"/>
                        <a:pt x="1441900" y="1495933"/>
                        <a:pt x="1447131" y="1469546"/>
                      </a:cubicBezTo>
                      <a:cubicBezTo>
                        <a:pt x="1478494" y="1404542"/>
                        <a:pt x="1571217" y="1296318"/>
                        <a:pt x="1465638" y="1089379"/>
                      </a:cubicBezTo>
                      <a:cubicBezTo>
                        <a:pt x="1490416" y="1147392"/>
                        <a:pt x="1532302" y="1348528"/>
                        <a:pt x="1442807" y="1419048"/>
                      </a:cubicBezTo>
                      <a:cubicBezTo>
                        <a:pt x="1440995" y="1393398"/>
                        <a:pt x="1425445" y="1323960"/>
                        <a:pt x="1405118" y="1287321"/>
                      </a:cubicBezTo>
                      <a:cubicBezTo>
                        <a:pt x="1384790" y="1250682"/>
                        <a:pt x="1345932" y="1118577"/>
                        <a:pt x="1336774" y="1089379"/>
                      </a:cubicBezTo>
                      <a:cubicBezTo>
                        <a:pt x="1327616" y="1060181"/>
                        <a:pt x="1233384" y="915458"/>
                        <a:pt x="1233384" y="915458"/>
                      </a:cubicBezTo>
                      <a:cubicBezTo>
                        <a:pt x="1260903" y="1007930"/>
                        <a:pt x="1285763" y="1025183"/>
                        <a:pt x="1339852" y="1167075"/>
                      </a:cubicBezTo>
                      <a:cubicBezTo>
                        <a:pt x="1369028" y="1277800"/>
                        <a:pt x="1440224" y="1364572"/>
                        <a:pt x="1406982" y="1489529"/>
                      </a:cubicBezTo>
                      <a:cubicBezTo>
                        <a:pt x="1401146" y="1507363"/>
                        <a:pt x="1370964" y="1682760"/>
                        <a:pt x="1373682" y="1721242"/>
                      </a:cubicBezTo>
                      <a:cubicBezTo>
                        <a:pt x="1377490" y="1790788"/>
                        <a:pt x="1211272" y="1878337"/>
                        <a:pt x="1201919" y="1944403"/>
                      </a:cubicBezTo>
                      <a:cubicBezTo>
                        <a:pt x="1181490" y="1874679"/>
                        <a:pt x="1165236" y="1772907"/>
                        <a:pt x="1127045" y="1713185"/>
                      </a:cubicBezTo>
                      <a:cubicBezTo>
                        <a:pt x="1110541" y="1680451"/>
                        <a:pt x="1060575" y="1575836"/>
                        <a:pt x="1057858" y="1537364"/>
                      </a:cubicBezTo>
                      <a:cubicBezTo>
                        <a:pt x="1055140" y="1498892"/>
                        <a:pt x="1058505" y="1345657"/>
                        <a:pt x="1055183" y="1298634"/>
                      </a:cubicBezTo>
                      <a:cubicBezTo>
                        <a:pt x="1041406" y="1150754"/>
                        <a:pt x="1013635" y="1090279"/>
                        <a:pt x="909569" y="995114"/>
                      </a:cubicBezTo>
                      <a:cubicBezTo>
                        <a:pt x="845770" y="945770"/>
                        <a:pt x="709925" y="798161"/>
                        <a:pt x="681033" y="773437"/>
                      </a:cubicBezTo>
                      <a:cubicBezTo>
                        <a:pt x="645158" y="742720"/>
                        <a:pt x="586388" y="639018"/>
                        <a:pt x="573714" y="610196"/>
                      </a:cubicBezTo>
                      <a:cubicBezTo>
                        <a:pt x="561039" y="581374"/>
                        <a:pt x="453596" y="140377"/>
                        <a:pt x="453596" y="140377"/>
                      </a:cubicBezTo>
                      <a:cubicBezTo>
                        <a:pt x="453596" y="140377"/>
                        <a:pt x="490533" y="336785"/>
                        <a:pt x="491742" y="353888"/>
                      </a:cubicBezTo>
                      <a:cubicBezTo>
                        <a:pt x="492950" y="370991"/>
                        <a:pt x="539144" y="572892"/>
                        <a:pt x="539144" y="572892"/>
                      </a:cubicBezTo>
                      <a:cubicBezTo>
                        <a:pt x="539144" y="572892"/>
                        <a:pt x="541760" y="559701"/>
                        <a:pt x="486515" y="531000"/>
                      </a:cubicBezTo>
                      <a:cubicBezTo>
                        <a:pt x="368892" y="469826"/>
                        <a:pt x="336685" y="336630"/>
                        <a:pt x="291789" y="185217"/>
                      </a:cubicBezTo>
                      <a:cubicBezTo>
                        <a:pt x="318027" y="321576"/>
                        <a:pt x="345260" y="472020"/>
                        <a:pt x="457337" y="544807"/>
                      </a:cubicBezTo>
                      <a:cubicBezTo>
                        <a:pt x="486721" y="558974"/>
                        <a:pt x="550368" y="606180"/>
                        <a:pt x="555098" y="622913"/>
                      </a:cubicBezTo>
                      <a:cubicBezTo>
                        <a:pt x="559828" y="639645"/>
                        <a:pt x="618749" y="745485"/>
                        <a:pt x="618749" y="745485"/>
                      </a:cubicBezTo>
                      <a:cubicBezTo>
                        <a:pt x="514774" y="708916"/>
                        <a:pt x="452598" y="670237"/>
                        <a:pt x="358422" y="626159"/>
                      </a:cubicBezTo>
                      <a:cubicBezTo>
                        <a:pt x="328434" y="603442"/>
                        <a:pt x="301667" y="576083"/>
                        <a:pt x="263729" y="541273"/>
                      </a:cubicBezTo>
                      <a:cubicBezTo>
                        <a:pt x="221808" y="502809"/>
                        <a:pt x="85007" y="271346"/>
                        <a:pt x="85007" y="271346"/>
                      </a:cubicBezTo>
                      <a:cubicBezTo>
                        <a:pt x="143479" y="385406"/>
                        <a:pt x="252297" y="579052"/>
                        <a:pt x="360240" y="651810"/>
                      </a:cubicBezTo>
                      <a:cubicBezTo>
                        <a:pt x="360240" y="651810"/>
                        <a:pt x="307540" y="657918"/>
                        <a:pt x="267160" y="639966"/>
                      </a:cubicBezTo>
                      <a:cubicBezTo>
                        <a:pt x="212217" y="615540"/>
                        <a:pt x="-6" y="473983"/>
                        <a:pt x="-6" y="473983"/>
                      </a:cubicBezTo>
                      <a:cubicBezTo>
                        <a:pt x="-6" y="473983"/>
                        <a:pt x="217553" y="640817"/>
                        <a:pt x="247543" y="663542"/>
                      </a:cubicBezTo>
                      <a:cubicBezTo>
                        <a:pt x="420296" y="715719"/>
                        <a:pt x="384932" y="666060"/>
                        <a:pt x="552142" y="756723"/>
                      </a:cubicBezTo>
                      <a:cubicBezTo>
                        <a:pt x="687670" y="786452"/>
                        <a:pt x="729180" y="880255"/>
                        <a:pt x="821129" y="948351"/>
                      </a:cubicBezTo>
                      <a:cubicBezTo>
                        <a:pt x="836425" y="963984"/>
                        <a:pt x="908174" y="1025419"/>
                        <a:pt x="927597" y="1049237"/>
                      </a:cubicBezTo>
                      <a:cubicBezTo>
                        <a:pt x="998240" y="1136573"/>
                        <a:pt x="1016695" y="1180291"/>
                        <a:pt x="1032156" y="1298894"/>
                      </a:cubicBezTo>
                      <a:cubicBezTo>
                        <a:pt x="1033364" y="1315994"/>
                        <a:pt x="1033771" y="1447299"/>
                        <a:pt x="1033771" y="1447299"/>
                      </a:cubicBezTo>
                      <a:cubicBezTo>
                        <a:pt x="956963" y="1359335"/>
                        <a:pt x="1042941" y="1367521"/>
                        <a:pt x="784915" y="1188972"/>
                      </a:cubicBezTo>
                      <a:cubicBezTo>
                        <a:pt x="741014" y="1100813"/>
                        <a:pt x="547739" y="972372"/>
                        <a:pt x="468331" y="901090"/>
                      </a:cubicBezTo>
                      <a:cubicBezTo>
                        <a:pt x="379878" y="854313"/>
                        <a:pt x="137117" y="858051"/>
                        <a:pt x="137117" y="858051"/>
                      </a:cubicBezTo>
                      <a:cubicBezTo>
                        <a:pt x="137117" y="858051"/>
                        <a:pt x="435481" y="913123"/>
                        <a:pt x="453989" y="924115"/>
                      </a:cubicBezTo>
                      <a:cubicBezTo>
                        <a:pt x="531547" y="969035"/>
                        <a:pt x="594189" y="1026921"/>
                        <a:pt x="664660" y="1093819"/>
                      </a:cubicBezTo>
                      <a:cubicBezTo>
                        <a:pt x="694647" y="1116536"/>
                        <a:pt x="758649" y="1193854"/>
                        <a:pt x="758649" y="1193854"/>
                      </a:cubicBezTo>
                      <a:cubicBezTo>
                        <a:pt x="725982" y="1204216"/>
                        <a:pt x="677757" y="1208789"/>
                        <a:pt x="602079" y="1212306"/>
                      </a:cubicBezTo>
                      <a:cubicBezTo>
                        <a:pt x="438303" y="1153990"/>
                        <a:pt x="281080" y="1213422"/>
                        <a:pt x="281080" y="1213422"/>
                      </a:cubicBezTo>
                      <a:cubicBezTo>
                        <a:pt x="281080" y="1213422"/>
                        <a:pt x="461098" y="1175303"/>
                        <a:pt x="573198" y="1230386"/>
                      </a:cubicBezTo>
                      <a:cubicBezTo>
                        <a:pt x="601384" y="1244235"/>
                        <a:pt x="755631" y="1226468"/>
                        <a:pt x="755631" y="1226468"/>
                      </a:cubicBezTo>
                      <a:lnTo>
                        <a:pt x="794673" y="1226710"/>
                      </a:lnTo>
                      <a:cubicBezTo>
                        <a:pt x="867583" y="1275538"/>
                        <a:pt x="899163" y="1299945"/>
                        <a:pt x="960815" y="1368761"/>
                      </a:cubicBezTo>
                      <a:cubicBezTo>
                        <a:pt x="972891" y="1389036"/>
                        <a:pt x="1018579" y="1483325"/>
                        <a:pt x="1019787" y="1500429"/>
                      </a:cubicBezTo>
                      <a:cubicBezTo>
                        <a:pt x="1027567" y="1573432"/>
                        <a:pt x="1052733" y="1615518"/>
                        <a:pt x="1094761" y="1707952"/>
                      </a:cubicBezTo>
                      <a:cubicBezTo>
                        <a:pt x="1117303" y="1750823"/>
                        <a:pt x="1128675" y="1786245"/>
                        <a:pt x="1134311" y="1815806"/>
                      </a:cubicBezTo>
                      <a:cubicBezTo>
                        <a:pt x="1157678" y="1916534"/>
                        <a:pt x="1205844" y="2045678"/>
                        <a:pt x="1248034" y="2170022"/>
                      </a:cubicBezTo>
                      <a:cubicBezTo>
                        <a:pt x="1269872" y="2228039"/>
                        <a:pt x="1256793" y="2293999"/>
                        <a:pt x="1256793" y="2293999"/>
                      </a:cubicBezTo>
                      <a:cubicBezTo>
                        <a:pt x="1256793" y="2293999"/>
                        <a:pt x="1182526" y="2146693"/>
                        <a:pt x="1177191" y="2121414"/>
                      </a:cubicBezTo>
                      <a:cubicBezTo>
                        <a:pt x="1171856" y="2096136"/>
                        <a:pt x="1065585" y="1797129"/>
                        <a:pt x="1044959" y="1756212"/>
                      </a:cubicBezTo>
                      <a:cubicBezTo>
                        <a:pt x="1024332" y="1715296"/>
                        <a:pt x="935372" y="1560913"/>
                        <a:pt x="935372" y="1560913"/>
                      </a:cubicBezTo>
                      <a:cubicBezTo>
                        <a:pt x="935372" y="1560913"/>
                        <a:pt x="1020912" y="1767337"/>
                        <a:pt x="1033290" y="1791883"/>
                      </a:cubicBezTo>
                      <a:cubicBezTo>
                        <a:pt x="1045668" y="1816429"/>
                        <a:pt x="1099107" y="1970208"/>
                        <a:pt x="1111183" y="1990489"/>
                      </a:cubicBezTo>
                      <a:cubicBezTo>
                        <a:pt x="1119741" y="2005670"/>
                        <a:pt x="1018781" y="1932228"/>
                        <a:pt x="975853" y="1923249"/>
                      </a:cubicBezTo>
                      <a:cubicBezTo>
                        <a:pt x="942947" y="1909449"/>
                        <a:pt x="887085" y="1881180"/>
                        <a:pt x="873650" y="1841667"/>
                      </a:cubicBezTo>
                      <a:cubicBezTo>
                        <a:pt x="856118" y="1790107"/>
                        <a:pt x="806272" y="1742305"/>
                        <a:pt x="806272" y="1742305"/>
                      </a:cubicBezTo>
                      <a:cubicBezTo>
                        <a:pt x="806272" y="1742305"/>
                        <a:pt x="767731" y="1698946"/>
                        <a:pt x="798926" y="1738763"/>
                      </a:cubicBezTo>
                      <a:cubicBezTo>
                        <a:pt x="830122" y="1778581"/>
                        <a:pt x="861118" y="1865789"/>
                        <a:pt x="884061" y="1889237"/>
                      </a:cubicBezTo>
                      <a:cubicBezTo>
                        <a:pt x="907005" y="1912684"/>
                        <a:pt x="977244" y="1952748"/>
                        <a:pt x="1013374" y="1961906"/>
                      </a:cubicBezTo>
                      <a:cubicBezTo>
                        <a:pt x="1102640" y="2009079"/>
                        <a:pt x="1117477" y="2039580"/>
                        <a:pt x="1156820" y="2134302"/>
                      </a:cubicBezTo>
                      <a:cubicBezTo>
                        <a:pt x="1173324" y="2167037"/>
                        <a:pt x="1245429" y="2333947"/>
                        <a:pt x="1245429" y="2333947"/>
                      </a:cubicBezTo>
                      <a:cubicBezTo>
                        <a:pt x="1245429" y="2333947"/>
                        <a:pt x="1261752" y="2438990"/>
                        <a:pt x="1273609" y="2481738"/>
                      </a:cubicBezTo>
                      <a:cubicBezTo>
                        <a:pt x="1287234" y="2533070"/>
                        <a:pt x="1351529" y="2718696"/>
                        <a:pt x="1422539" y="2811843"/>
                      </a:cubicBezTo>
                      <a:cubicBezTo>
                        <a:pt x="1330208" y="2727067"/>
                        <a:pt x="1260099" y="2703939"/>
                        <a:pt x="1196240" y="2692201"/>
                      </a:cubicBezTo>
                      <a:cubicBezTo>
                        <a:pt x="1148227" y="2683370"/>
                        <a:pt x="1036453" y="2619453"/>
                        <a:pt x="1009690" y="2592097"/>
                      </a:cubicBezTo>
                      <a:cubicBezTo>
                        <a:pt x="982927" y="2564739"/>
                        <a:pt x="921178" y="2450086"/>
                        <a:pt x="909308" y="2393531"/>
                      </a:cubicBezTo>
                      <a:cubicBezTo>
                        <a:pt x="899140" y="2345079"/>
                        <a:pt x="873232" y="2216403"/>
                        <a:pt x="860124" y="2173556"/>
                      </a:cubicBezTo>
                      <a:cubicBezTo>
                        <a:pt x="772769" y="1999725"/>
                        <a:pt x="737522" y="1891504"/>
                        <a:pt x="709849" y="1851320"/>
                      </a:cubicBezTo>
                      <a:cubicBezTo>
                        <a:pt x="594433" y="1678805"/>
                        <a:pt x="514104" y="1664364"/>
                        <a:pt x="367708" y="1759013"/>
                      </a:cubicBezTo>
                      <a:cubicBezTo>
                        <a:pt x="318100" y="1759871"/>
                        <a:pt x="216770" y="1751920"/>
                        <a:pt x="256123" y="1756437"/>
                      </a:cubicBezTo>
                      <a:cubicBezTo>
                        <a:pt x="295476" y="1760955"/>
                        <a:pt x="352783" y="1785349"/>
                        <a:pt x="376834" y="1774233"/>
                      </a:cubicBezTo>
                      <a:cubicBezTo>
                        <a:pt x="501732" y="1678497"/>
                        <a:pt x="582674" y="1706563"/>
                        <a:pt x="675821" y="1836444"/>
                      </a:cubicBezTo>
                      <a:cubicBezTo>
                        <a:pt x="703193" y="1872353"/>
                        <a:pt x="718410" y="1912293"/>
                        <a:pt x="747139" y="1982394"/>
                      </a:cubicBezTo>
                      <a:cubicBezTo>
                        <a:pt x="789653" y="2086130"/>
                        <a:pt x="840001" y="2169449"/>
                        <a:pt x="840001" y="2169449"/>
                      </a:cubicBezTo>
                      <a:cubicBezTo>
                        <a:pt x="840001" y="2169449"/>
                        <a:pt x="794698" y="2135607"/>
                        <a:pt x="755230" y="2096803"/>
                      </a:cubicBezTo>
                      <a:cubicBezTo>
                        <a:pt x="665918" y="2032173"/>
                        <a:pt x="650157" y="1969015"/>
                        <a:pt x="610260" y="1930672"/>
                      </a:cubicBezTo>
                      <a:cubicBezTo>
                        <a:pt x="560199" y="1884373"/>
                        <a:pt x="446861" y="1820759"/>
                        <a:pt x="260984" y="1807694"/>
                      </a:cubicBezTo>
                      <a:cubicBezTo>
                        <a:pt x="464043" y="1858460"/>
                        <a:pt x="565236" y="1898231"/>
                        <a:pt x="622464" y="1980942"/>
                      </a:cubicBezTo>
                      <a:cubicBezTo>
                        <a:pt x="659897" y="2050462"/>
                        <a:pt x="726062" y="2098426"/>
                        <a:pt x="758170" y="2135691"/>
                      </a:cubicBezTo>
                      <a:cubicBezTo>
                        <a:pt x="853540" y="2207118"/>
                        <a:pt x="818753" y="2171603"/>
                        <a:pt x="845862" y="2275782"/>
                      </a:cubicBezTo>
                      <a:cubicBezTo>
                        <a:pt x="854718" y="2300699"/>
                        <a:pt x="895155" y="2447951"/>
                        <a:pt x="895155" y="2447951"/>
                      </a:cubicBezTo>
                      <a:cubicBezTo>
                        <a:pt x="895155" y="2447951"/>
                        <a:pt x="866073" y="2438058"/>
                        <a:pt x="831356" y="2398607"/>
                      </a:cubicBezTo>
                      <a:cubicBezTo>
                        <a:pt x="796638" y="2359156"/>
                        <a:pt x="773592" y="2284042"/>
                        <a:pt x="745616" y="2239582"/>
                      </a:cubicBezTo>
                      <a:cubicBezTo>
                        <a:pt x="717639" y="2195122"/>
                        <a:pt x="621133" y="2084586"/>
                        <a:pt x="621133" y="2084586"/>
                      </a:cubicBezTo>
                      <a:cubicBezTo>
                        <a:pt x="621133" y="2084586"/>
                        <a:pt x="658769" y="2115120"/>
                        <a:pt x="679701" y="2160312"/>
                      </a:cubicBezTo>
                      <a:cubicBezTo>
                        <a:pt x="700632" y="2205505"/>
                        <a:pt x="720809" y="2240010"/>
                        <a:pt x="744962" y="2280558"/>
                      </a:cubicBezTo>
                      <a:cubicBezTo>
                        <a:pt x="769114" y="2321107"/>
                        <a:pt x="779933" y="2373813"/>
                        <a:pt x="807606" y="2413998"/>
                      </a:cubicBezTo>
                      <a:cubicBezTo>
                        <a:pt x="835280" y="2454182"/>
                        <a:pt x="906731" y="2482867"/>
                        <a:pt x="914985" y="2499234"/>
                      </a:cubicBezTo>
                      <a:cubicBezTo>
                        <a:pt x="958343" y="2586004"/>
                        <a:pt x="992070" y="2647728"/>
                        <a:pt x="1071457" y="2683675"/>
                      </a:cubicBezTo>
                      <a:cubicBezTo>
                        <a:pt x="990453" y="2692108"/>
                        <a:pt x="862805" y="2704194"/>
                        <a:pt x="807814" y="2668055"/>
                      </a:cubicBezTo>
                      <a:cubicBezTo>
                        <a:pt x="752823" y="2631915"/>
                        <a:pt x="669555" y="2556627"/>
                        <a:pt x="623659" y="2526459"/>
                      </a:cubicBezTo>
                      <a:cubicBezTo>
                        <a:pt x="552601" y="2503168"/>
                        <a:pt x="538103" y="2280266"/>
                        <a:pt x="533115" y="2261599"/>
                      </a:cubicBezTo>
                      <a:cubicBezTo>
                        <a:pt x="492938" y="2184733"/>
                        <a:pt x="480219" y="2163092"/>
                        <a:pt x="422074" y="2103277"/>
                      </a:cubicBezTo>
                      <a:cubicBezTo>
                        <a:pt x="471641" y="2188317"/>
                        <a:pt x="498565" y="2224038"/>
                        <a:pt x="512288" y="2273130"/>
                      </a:cubicBezTo>
                      <a:cubicBezTo>
                        <a:pt x="527917" y="2329050"/>
                        <a:pt x="540242" y="2446131"/>
                        <a:pt x="557049" y="2483137"/>
                      </a:cubicBezTo>
                      <a:cubicBezTo>
                        <a:pt x="573855" y="2520144"/>
                        <a:pt x="674503" y="2629721"/>
                        <a:pt x="573855" y="2520146"/>
                      </a:cubicBezTo>
                      <a:cubicBezTo>
                        <a:pt x="540883" y="2484249"/>
                        <a:pt x="491636" y="2484782"/>
                        <a:pt x="471612" y="2452415"/>
                      </a:cubicBezTo>
                      <a:cubicBezTo>
                        <a:pt x="451589" y="2420048"/>
                        <a:pt x="457326" y="2377243"/>
                        <a:pt x="375615" y="2325459"/>
                      </a:cubicBezTo>
                      <a:cubicBezTo>
                        <a:pt x="293903" y="2273675"/>
                        <a:pt x="263613" y="2246681"/>
                        <a:pt x="239156" y="2201857"/>
                      </a:cubicBezTo>
                      <a:cubicBezTo>
                        <a:pt x="214699" y="2157034"/>
                        <a:pt x="105717" y="1970273"/>
                        <a:pt x="192967" y="2150681"/>
                      </a:cubicBezTo>
                      <a:cubicBezTo>
                        <a:pt x="234860" y="2237301"/>
                        <a:pt x="253703" y="2250053"/>
                        <a:pt x="288420" y="2289504"/>
                      </a:cubicBezTo>
                      <a:cubicBezTo>
                        <a:pt x="323136" y="2328957"/>
                        <a:pt x="407409" y="2364480"/>
                        <a:pt x="420087" y="2393301"/>
                      </a:cubicBezTo>
                      <a:cubicBezTo>
                        <a:pt x="486304" y="2549356"/>
                        <a:pt x="513094" y="2517753"/>
                        <a:pt x="627383" y="2574862"/>
                      </a:cubicBezTo>
                      <a:cubicBezTo>
                        <a:pt x="723600" y="2643460"/>
                        <a:pt x="799572" y="2734234"/>
                        <a:pt x="922430" y="2733640"/>
                      </a:cubicBezTo>
                      <a:cubicBezTo>
                        <a:pt x="1046735" y="2735474"/>
                        <a:pt x="1120175" y="2712718"/>
                        <a:pt x="1237590" y="2750358"/>
                      </a:cubicBezTo>
                      <a:cubicBezTo>
                        <a:pt x="1342504" y="2774297"/>
                        <a:pt x="1460692" y="2952546"/>
                        <a:pt x="1701124" y="3004103"/>
                      </a:cubicBezTo>
                      <a:cubicBezTo>
                        <a:pt x="1917179" y="3037209"/>
                        <a:pt x="2037495" y="3090295"/>
                        <a:pt x="2188760" y="3119479"/>
                      </a:cubicBezTo>
                      <a:cubicBezTo>
                        <a:pt x="2262653" y="3149777"/>
                        <a:pt x="2317884" y="3212330"/>
                        <a:pt x="2327197" y="3264776"/>
                      </a:cubicBezTo>
                      <a:cubicBezTo>
                        <a:pt x="2389967" y="3659859"/>
                        <a:pt x="2363467" y="4040501"/>
                        <a:pt x="2363671" y="4412997"/>
                      </a:cubicBezTo>
                      <a:cubicBezTo>
                        <a:pt x="2363671" y="4524553"/>
                        <a:pt x="2250611" y="5280631"/>
                        <a:pt x="2174557" y="5498567"/>
                      </a:cubicBezTo>
                      <a:cubicBezTo>
                        <a:pt x="2158697" y="5563293"/>
                        <a:pt x="2104752" y="5647862"/>
                        <a:pt x="2071741" y="5721579"/>
                      </a:cubicBezTo>
                      <a:cubicBezTo>
                        <a:pt x="2082564" y="5784571"/>
                        <a:pt x="2184673" y="5776500"/>
                        <a:pt x="2184673" y="5776500"/>
                      </a:cubicBezTo>
                      <a:cubicBezTo>
                        <a:pt x="2256526" y="5799063"/>
                        <a:pt x="2243990" y="5843585"/>
                        <a:pt x="2360346" y="5685809"/>
                      </a:cubicBezTo>
                      <a:cubicBezTo>
                        <a:pt x="2406298" y="5664355"/>
                        <a:pt x="2456430" y="5751539"/>
                        <a:pt x="2467141" y="5794177"/>
                      </a:cubicBezTo>
                      <a:cubicBezTo>
                        <a:pt x="2493395" y="5898666"/>
                        <a:pt x="2558508" y="5905179"/>
                        <a:pt x="2580656" y="5892128"/>
                      </a:cubicBezTo>
                      <a:cubicBezTo>
                        <a:pt x="2620597" y="5868592"/>
                        <a:pt x="2652211" y="5960348"/>
                        <a:pt x="2721143" y="5831627"/>
                      </a:cubicBezTo>
                      <a:cubicBezTo>
                        <a:pt x="2757248" y="5708798"/>
                        <a:pt x="2618356" y="5500542"/>
                        <a:pt x="2763969" y="5665337"/>
                      </a:cubicBezTo>
                      <a:cubicBezTo>
                        <a:pt x="2849585" y="5767144"/>
                        <a:pt x="2898497" y="5727626"/>
                        <a:pt x="2897438" y="5618697"/>
                      </a:cubicBezTo>
                      <a:cubicBezTo>
                        <a:pt x="2756278" y="5377808"/>
                        <a:pt x="2710195" y="5298499"/>
                        <a:pt x="2711858" y="5191763"/>
                      </a:cubicBezTo>
                      <a:cubicBezTo>
                        <a:pt x="2684100" y="5038321"/>
                        <a:pt x="2686239" y="4578340"/>
                        <a:pt x="2676510" y="4254233"/>
                      </a:cubicBezTo>
                      <a:cubicBezTo>
                        <a:pt x="2663742" y="4077956"/>
                        <a:pt x="2702980" y="3903274"/>
                        <a:pt x="2698081" y="3761510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CB4B0A9-5667-B554-AFF5-53A71B0884BE}"/>
                  </a:ext>
                </a:extLst>
              </p:cNvPr>
              <p:cNvSpPr/>
              <p:nvPr/>
            </p:nvSpPr>
            <p:spPr>
              <a:xfrm>
                <a:off x="8084997" y="1648684"/>
                <a:ext cx="483747" cy="26245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F8595ED1-728F-7AAC-F1A9-EB77F89A8304}"/>
                  </a:ext>
                </a:extLst>
              </p:cNvPr>
              <p:cNvSpPr/>
              <p:nvPr/>
            </p:nvSpPr>
            <p:spPr>
              <a:xfrm rot="17086662">
                <a:off x="8005013" y="3009543"/>
                <a:ext cx="349700" cy="189730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819CD37C-06C2-38AA-C95A-CF431A6714F2}"/>
                  </a:ext>
                </a:extLst>
              </p:cNvPr>
              <p:cNvSpPr/>
              <p:nvPr/>
            </p:nvSpPr>
            <p:spPr>
              <a:xfrm rot="20108980">
                <a:off x="9849044" y="1937262"/>
                <a:ext cx="141176" cy="76595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5F49E47D-B0DF-C206-192A-145F85C744FA}"/>
                  </a:ext>
                </a:extLst>
              </p:cNvPr>
              <p:cNvSpPr/>
              <p:nvPr/>
            </p:nvSpPr>
            <p:spPr>
              <a:xfrm rot="6292386">
                <a:off x="8867056" y="2152821"/>
                <a:ext cx="483747" cy="26245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5CA342E8-758F-6B65-BF38-DD9BB92DC952}"/>
                  </a:ext>
                </a:extLst>
              </p:cNvPr>
              <p:cNvSpPr/>
              <p:nvPr/>
            </p:nvSpPr>
            <p:spPr>
              <a:xfrm rot="18193446">
                <a:off x="6876922" y="4384526"/>
                <a:ext cx="282733" cy="15339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8042EAA-58CA-4D6E-772F-0BF4B5D09C0B}"/>
              </a:ext>
            </a:extLst>
          </p:cNvPr>
          <p:cNvGrpSpPr/>
          <p:nvPr/>
        </p:nvGrpSpPr>
        <p:grpSpPr>
          <a:xfrm>
            <a:off x="296622" y="5756138"/>
            <a:ext cx="11350500" cy="834385"/>
            <a:chOff x="296622" y="5756138"/>
            <a:chExt cx="11350500" cy="834385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77C2601-A417-D173-0898-E25E3D9DBAA5}"/>
                </a:ext>
              </a:extLst>
            </p:cNvPr>
            <p:cNvSpPr/>
            <p:nvPr/>
          </p:nvSpPr>
          <p:spPr>
            <a:xfrm rot="3941994">
              <a:off x="3351436" y="5999384"/>
              <a:ext cx="379806" cy="489124"/>
            </a:xfrm>
            <a:custGeom>
              <a:avLst/>
              <a:gdLst>
                <a:gd name="connsiteX0" fmla="*/ 106242 w 379806"/>
                <a:gd name="connsiteY0" fmla="*/ 124642 h 489124"/>
                <a:gd name="connsiteX1" fmla="*/ 379806 w 379806"/>
                <a:gd name="connsiteY1" fmla="*/ 0 h 489124"/>
                <a:gd name="connsiteX2" fmla="*/ 351102 w 379806"/>
                <a:gd name="connsiteY2" fmla="*/ 70576 h 489124"/>
                <a:gd name="connsiteX3" fmla="*/ 349969 w 379806"/>
                <a:gd name="connsiteY3" fmla="*/ 266604 h 489124"/>
                <a:gd name="connsiteX4" fmla="*/ 285166 w 379806"/>
                <a:gd name="connsiteY4" fmla="*/ 374195 h 489124"/>
                <a:gd name="connsiteX5" fmla="*/ 129174 w 379806"/>
                <a:gd name="connsiteY5" fmla="*/ 425347 h 489124"/>
                <a:gd name="connsiteX6" fmla="*/ 59084 w 379806"/>
                <a:gd name="connsiteY6" fmla="*/ 483837 h 489124"/>
                <a:gd name="connsiteX7" fmla="*/ 31242 w 379806"/>
                <a:gd name="connsiteY7" fmla="*/ 489125 h 489124"/>
                <a:gd name="connsiteX8" fmla="*/ 12194 w 379806"/>
                <a:gd name="connsiteY8" fmla="*/ 484646 h 489124"/>
                <a:gd name="connsiteX9" fmla="*/ 0 w 379806"/>
                <a:gd name="connsiteY9" fmla="*/ 462362 h 489124"/>
                <a:gd name="connsiteX10" fmla="*/ 42303 w 379806"/>
                <a:gd name="connsiteY10" fmla="*/ 450599 h 489124"/>
                <a:gd name="connsiteX11" fmla="*/ 100415 w 379806"/>
                <a:gd name="connsiteY11" fmla="*/ 406840 h 489124"/>
                <a:gd name="connsiteX12" fmla="*/ 51260 w 379806"/>
                <a:gd name="connsiteY12" fmla="*/ 249176 h 489124"/>
                <a:gd name="connsiteX13" fmla="*/ 106242 w 379806"/>
                <a:gd name="connsiteY13" fmla="*/ 124642 h 48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806" h="489124">
                  <a:moveTo>
                    <a:pt x="106242" y="124642"/>
                  </a:moveTo>
                  <a:cubicBezTo>
                    <a:pt x="180811" y="54767"/>
                    <a:pt x="281334" y="19964"/>
                    <a:pt x="379806" y="0"/>
                  </a:cubicBezTo>
                  <a:cubicBezTo>
                    <a:pt x="366965" y="21961"/>
                    <a:pt x="354878" y="45108"/>
                    <a:pt x="351102" y="70576"/>
                  </a:cubicBezTo>
                  <a:cubicBezTo>
                    <a:pt x="339825" y="135649"/>
                    <a:pt x="358332" y="201369"/>
                    <a:pt x="349969" y="266604"/>
                  </a:cubicBezTo>
                  <a:cubicBezTo>
                    <a:pt x="345112" y="309662"/>
                    <a:pt x="321425" y="350184"/>
                    <a:pt x="285166" y="374195"/>
                  </a:cubicBezTo>
                  <a:cubicBezTo>
                    <a:pt x="239517" y="405221"/>
                    <a:pt x="185776" y="430311"/>
                    <a:pt x="129174" y="425347"/>
                  </a:cubicBezTo>
                  <a:cubicBezTo>
                    <a:pt x="107214" y="446391"/>
                    <a:pt x="85577" y="468513"/>
                    <a:pt x="59084" y="483837"/>
                  </a:cubicBezTo>
                  <a:cubicBezTo>
                    <a:pt x="50720" y="488909"/>
                    <a:pt x="40576" y="488316"/>
                    <a:pt x="31242" y="489125"/>
                  </a:cubicBezTo>
                  <a:cubicBezTo>
                    <a:pt x="26493" y="487992"/>
                    <a:pt x="16943" y="485780"/>
                    <a:pt x="12194" y="484646"/>
                  </a:cubicBezTo>
                  <a:cubicBezTo>
                    <a:pt x="8256" y="477146"/>
                    <a:pt x="4047" y="469754"/>
                    <a:pt x="0" y="462362"/>
                  </a:cubicBezTo>
                  <a:cubicBezTo>
                    <a:pt x="14029" y="458153"/>
                    <a:pt x="28544" y="455725"/>
                    <a:pt x="42303" y="450599"/>
                  </a:cubicBezTo>
                  <a:cubicBezTo>
                    <a:pt x="65181" y="441319"/>
                    <a:pt x="82609" y="423243"/>
                    <a:pt x="100415" y="406840"/>
                  </a:cubicBezTo>
                  <a:cubicBezTo>
                    <a:pt x="65667" y="362001"/>
                    <a:pt x="53958" y="304590"/>
                    <a:pt x="51260" y="249176"/>
                  </a:cubicBezTo>
                  <a:cubicBezTo>
                    <a:pt x="50882" y="202287"/>
                    <a:pt x="71224" y="155937"/>
                    <a:pt x="106242" y="124642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E097139-FC64-2CB5-064D-67A54C37FC7F}"/>
                </a:ext>
              </a:extLst>
            </p:cNvPr>
            <p:cNvSpPr/>
            <p:nvPr/>
          </p:nvSpPr>
          <p:spPr>
            <a:xfrm>
              <a:off x="8617541" y="6136307"/>
              <a:ext cx="624881" cy="313914"/>
            </a:xfrm>
            <a:custGeom>
              <a:avLst/>
              <a:gdLst>
                <a:gd name="connsiteX0" fmla="*/ 218366 w 624881"/>
                <a:gd name="connsiteY0" fmla="*/ 33741 h 313914"/>
                <a:gd name="connsiteX1" fmla="*/ 392325 w 624881"/>
                <a:gd name="connsiteY1" fmla="*/ 8543 h 313914"/>
                <a:gd name="connsiteX2" fmla="*/ 624882 w 624881"/>
                <a:gd name="connsiteY2" fmla="*/ 128167 h 313914"/>
                <a:gd name="connsiteX3" fmla="*/ 525114 w 624881"/>
                <a:gd name="connsiteY3" fmla="*/ 172412 h 313914"/>
                <a:gd name="connsiteX4" fmla="*/ 382127 w 624881"/>
                <a:gd name="connsiteY4" fmla="*/ 295381 h 313914"/>
                <a:gd name="connsiteX5" fmla="*/ 260399 w 624881"/>
                <a:gd name="connsiteY5" fmla="*/ 307036 h 313914"/>
                <a:gd name="connsiteX6" fmla="*/ 124264 w 624881"/>
                <a:gd name="connsiteY6" fmla="*/ 224265 h 313914"/>
                <a:gd name="connsiteX7" fmla="*/ 16673 w 624881"/>
                <a:gd name="connsiteY7" fmla="*/ 201171 h 313914"/>
                <a:gd name="connsiteX8" fmla="*/ 0 w 624881"/>
                <a:gd name="connsiteY8" fmla="*/ 180721 h 313914"/>
                <a:gd name="connsiteX9" fmla="*/ 2320 w 624881"/>
                <a:gd name="connsiteY9" fmla="*/ 167879 h 313914"/>
                <a:gd name="connsiteX10" fmla="*/ 8255 w 624881"/>
                <a:gd name="connsiteY10" fmla="*/ 157628 h 313914"/>
                <a:gd name="connsiteX11" fmla="*/ 35180 w 624881"/>
                <a:gd name="connsiteY11" fmla="*/ 165559 h 313914"/>
                <a:gd name="connsiteX12" fmla="*/ 117519 w 624881"/>
                <a:gd name="connsiteY12" fmla="*/ 187790 h 313914"/>
                <a:gd name="connsiteX13" fmla="*/ 218365 w 624881"/>
                <a:gd name="connsiteY13" fmla="*/ 33741 h 313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4881" h="313914">
                  <a:moveTo>
                    <a:pt x="218366" y="33741"/>
                  </a:moveTo>
                  <a:cubicBezTo>
                    <a:pt x="267197" y="-4785"/>
                    <a:pt x="334375" y="-5918"/>
                    <a:pt x="392325" y="8543"/>
                  </a:cubicBezTo>
                  <a:cubicBezTo>
                    <a:pt x="477578" y="30396"/>
                    <a:pt x="554845" y="75828"/>
                    <a:pt x="624882" y="128167"/>
                  </a:cubicBezTo>
                  <a:cubicBezTo>
                    <a:pt x="588676" y="134911"/>
                    <a:pt x="553820" y="149156"/>
                    <a:pt x="525114" y="172412"/>
                  </a:cubicBezTo>
                  <a:cubicBezTo>
                    <a:pt x="475150" y="210776"/>
                    <a:pt x="438027" y="264679"/>
                    <a:pt x="382127" y="295381"/>
                  </a:cubicBezTo>
                  <a:cubicBezTo>
                    <a:pt x="345490" y="316424"/>
                    <a:pt x="300489" y="318421"/>
                    <a:pt x="260399" y="307036"/>
                  </a:cubicBezTo>
                  <a:cubicBezTo>
                    <a:pt x="208869" y="292198"/>
                    <a:pt x="157826" y="267485"/>
                    <a:pt x="124264" y="224265"/>
                  </a:cubicBezTo>
                  <a:cubicBezTo>
                    <a:pt x="88815" y="216010"/>
                    <a:pt x="50019" y="218114"/>
                    <a:pt x="16673" y="201171"/>
                  </a:cubicBezTo>
                  <a:cubicBezTo>
                    <a:pt x="9820" y="195398"/>
                    <a:pt x="5342" y="187628"/>
                    <a:pt x="0" y="180721"/>
                  </a:cubicBezTo>
                  <a:cubicBezTo>
                    <a:pt x="647" y="176405"/>
                    <a:pt x="1456" y="172142"/>
                    <a:pt x="2320" y="167879"/>
                  </a:cubicBezTo>
                  <a:cubicBezTo>
                    <a:pt x="3830" y="165289"/>
                    <a:pt x="6745" y="160164"/>
                    <a:pt x="8255" y="157628"/>
                  </a:cubicBezTo>
                  <a:cubicBezTo>
                    <a:pt x="17860" y="152232"/>
                    <a:pt x="26709" y="161782"/>
                    <a:pt x="35180" y="165559"/>
                  </a:cubicBezTo>
                  <a:cubicBezTo>
                    <a:pt x="59569" y="181531"/>
                    <a:pt x="89353" y="184067"/>
                    <a:pt x="117519" y="187790"/>
                  </a:cubicBezTo>
                  <a:cubicBezTo>
                    <a:pt x="131278" y="126332"/>
                    <a:pt x="170613" y="73454"/>
                    <a:pt x="218365" y="3374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C5F5DE2-246D-0C3A-7D16-BEB9AF524D98}"/>
                </a:ext>
              </a:extLst>
            </p:cNvPr>
            <p:cNvSpPr/>
            <p:nvPr/>
          </p:nvSpPr>
          <p:spPr>
            <a:xfrm rot="19290868">
              <a:off x="2437740" y="5887721"/>
              <a:ext cx="319844" cy="454915"/>
            </a:xfrm>
            <a:custGeom>
              <a:avLst/>
              <a:gdLst>
                <a:gd name="connsiteX0" fmla="*/ 5160 w 319844"/>
                <a:gd name="connsiteY0" fmla="*/ 0 h 454915"/>
                <a:gd name="connsiteX1" fmla="*/ 50538 w 319844"/>
                <a:gd name="connsiteY1" fmla="*/ 41493 h 454915"/>
                <a:gd name="connsiteX2" fmla="*/ 222716 w 319844"/>
                <a:gd name="connsiteY2" fmla="*/ 102142 h 454915"/>
                <a:gd name="connsiteX3" fmla="*/ 295667 w 319844"/>
                <a:gd name="connsiteY3" fmla="*/ 195326 h 454915"/>
                <a:gd name="connsiteX4" fmla="*/ 291566 w 319844"/>
                <a:gd name="connsiteY4" fmla="*/ 331785 h 454915"/>
                <a:gd name="connsiteX5" fmla="*/ 308725 w 319844"/>
                <a:gd name="connsiteY5" fmla="*/ 361785 h 454915"/>
                <a:gd name="connsiteX6" fmla="*/ 317088 w 319844"/>
                <a:gd name="connsiteY6" fmla="*/ 432470 h 454915"/>
                <a:gd name="connsiteX7" fmla="*/ 289948 w 319844"/>
                <a:gd name="connsiteY7" fmla="*/ 454916 h 454915"/>
                <a:gd name="connsiteX8" fmla="*/ 286225 w 319844"/>
                <a:gd name="connsiteY8" fmla="*/ 396696 h 454915"/>
                <a:gd name="connsiteX9" fmla="*/ 268311 w 319844"/>
                <a:gd name="connsiteY9" fmla="*/ 349699 h 454915"/>
                <a:gd name="connsiteX10" fmla="*/ 187212 w 319844"/>
                <a:gd name="connsiteY10" fmla="*/ 358764 h 454915"/>
                <a:gd name="connsiteX11" fmla="*/ 63164 w 319844"/>
                <a:gd name="connsiteY11" fmla="*/ 309500 h 454915"/>
                <a:gd name="connsiteX12" fmla="*/ 2677 w 319844"/>
                <a:gd name="connsiteY12" fmla="*/ 147844 h 454915"/>
                <a:gd name="connsiteX13" fmla="*/ 5160 w 319844"/>
                <a:gd name="connsiteY13" fmla="*/ 0 h 45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844" h="454915">
                  <a:moveTo>
                    <a:pt x="5160" y="0"/>
                  </a:moveTo>
                  <a:cubicBezTo>
                    <a:pt x="18434" y="15648"/>
                    <a:pt x="32354" y="31295"/>
                    <a:pt x="50538" y="41493"/>
                  </a:cubicBezTo>
                  <a:cubicBezTo>
                    <a:pt x="103579" y="73059"/>
                    <a:pt x="167896" y="74731"/>
                    <a:pt x="222716" y="102142"/>
                  </a:cubicBezTo>
                  <a:cubicBezTo>
                    <a:pt x="259947" y="119624"/>
                    <a:pt x="286440" y="155667"/>
                    <a:pt x="295667" y="195326"/>
                  </a:cubicBezTo>
                  <a:cubicBezTo>
                    <a:pt x="306134" y="239949"/>
                    <a:pt x="310559" y="288727"/>
                    <a:pt x="291566" y="331785"/>
                  </a:cubicBezTo>
                  <a:cubicBezTo>
                    <a:pt x="296800" y="341983"/>
                    <a:pt x="302303" y="352181"/>
                    <a:pt x="308725" y="361785"/>
                  </a:cubicBezTo>
                  <a:cubicBezTo>
                    <a:pt x="316549" y="384124"/>
                    <a:pt x="324049" y="409052"/>
                    <a:pt x="317088" y="432470"/>
                  </a:cubicBezTo>
                  <a:cubicBezTo>
                    <a:pt x="308994" y="441103"/>
                    <a:pt x="299175" y="447686"/>
                    <a:pt x="289948" y="454916"/>
                  </a:cubicBezTo>
                  <a:cubicBezTo>
                    <a:pt x="284174" y="435869"/>
                    <a:pt x="290326" y="415905"/>
                    <a:pt x="286225" y="396696"/>
                  </a:cubicBezTo>
                  <a:cubicBezTo>
                    <a:pt x="282772" y="380185"/>
                    <a:pt x="275163" y="364969"/>
                    <a:pt x="268311" y="349699"/>
                  </a:cubicBezTo>
                  <a:cubicBezTo>
                    <a:pt x="242087" y="357577"/>
                    <a:pt x="214568" y="362109"/>
                    <a:pt x="187212" y="358764"/>
                  </a:cubicBezTo>
                  <a:cubicBezTo>
                    <a:pt x="142697" y="354123"/>
                    <a:pt x="94621" y="343979"/>
                    <a:pt x="63164" y="309500"/>
                  </a:cubicBezTo>
                  <a:cubicBezTo>
                    <a:pt x="22803" y="265903"/>
                    <a:pt x="9422" y="205093"/>
                    <a:pt x="2677" y="147844"/>
                  </a:cubicBezTo>
                  <a:cubicBezTo>
                    <a:pt x="-1207" y="98688"/>
                    <a:pt x="-1261" y="48994"/>
                    <a:pt x="5160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7DF4636-8394-1DE7-71C6-6B6A4926A8EF}"/>
                </a:ext>
              </a:extLst>
            </p:cNvPr>
            <p:cNvSpPr/>
            <p:nvPr/>
          </p:nvSpPr>
          <p:spPr>
            <a:xfrm>
              <a:off x="7159907" y="6136307"/>
              <a:ext cx="191388" cy="381359"/>
            </a:xfrm>
            <a:custGeom>
              <a:avLst/>
              <a:gdLst>
                <a:gd name="connsiteX0" fmla="*/ 20708 w 191388"/>
                <a:gd name="connsiteY0" fmla="*/ 111908 h 381359"/>
                <a:gd name="connsiteX1" fmla="*/ 104126 w 191388"/>
                <a:gd name="connsiteY1" fmla="*/ 0 h 381359"/>
                <a:gd name="connsiteX2" fmla="*/ 169415 w 191388"/>
                <a:gd name="connsiteY2" fmla="*/ 131117 h 381359"/>
                <a:gd name="connsiteX3" fmla="*/ 187814 w 191388"/>
                <a:gd name="connsiteY3" fmla="*/ 220740 h 381359"/>
                <a:gd name="connsiteX4" fmla="*/ 119235 w 191388"/>
                <a:gd name="connsiteY4" fmla="*/ 313655 h 381359"/>
                <a:gd name="connsiteX5" fmla="*/ 96033 w 191388"/>
                <a:gd name="connsiteY5" fmla="*/ 377649 h 381359"/>
                <a:gd name="connsiteX6" fmla="*/ 63389 w 191388"/>
                <a:gd name="connsiteY6" fmla="*/ 380616 h 381359"/>
                <a:gd name="connsiteX7" fmla="*/ 80547 w 191388"/>
                <a:gd name="connsiteY7" fmla="*/ 355418 h 381359"/>
                <a:gd name="connsiteX8" fmla="*/ 95817 w 191388"/>
                <a:gd name="connsiteY8" fmla="*/ 312522 h 381359"/>
                <a:gd name="connsiteX9" fmla="*/ 10888 w 191388"/>
                <a:gd name="connsiteY9" fmla="*/ 235687 h 381359"/>
                <a:gd name="connsiteX10" fmla="*/ 20708 w 191388"/>
                <a:gd name="connsiteY10" fmla="*/ 111908 h 38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1388" h="381359">
                  <a:moveTo>
                    <a:pt x="20708" y="111908"/>
                  </a:moveTo>
                  <a:cubicBezTo>
                    <a:pt x="41644" y="69929"/>
                    <a:pt x="72345" y="33993"/>
                    <a:pt x="104126" y="0"/>
                  </a:cubicBezTo>
                  <a:cubicBezTo>
                    <a:pt x="105206" y="51853"/>
                    <a:pt x="141842" y="90811"/>
                    <a:pt x="169415" y="131117"/>
                  </a:cubicBezTo>
                  <a:cubicBezTo>
                    <a:pt x="187814" y="156747"/>
                    <a:pt x="196934" y="189823"/>
                    <a:pt x="187814" y="220740"/>
                  </a:cubicBezTo>
                  <a:cubicBezTo>
                    <a:pt x="175836" y="258079"/>
                    <a:pt x="152580" y="292450"/>
                    <a:pt x="119235" y="313655"/>
                  </a:cubicBezTo>
                  <a:cubicBezTo>
                    <a:pt x="111842" y="335076"/>
                    <a:pt x="108604" y="358332"/>
                    <a:pt x="96033" y="377649"/>
                  </a:cubicBezTo>
                  <a:cubicBezTo>
                    <a:pt x="86051" y="383476"/>
                    <a:pt x="74180" y="380724"/>
                    <a:pt x="63389" y="380616"/>
                  </a:cubicBezTo>
                  <a:cubicBezTo>
                    <a:pt x="67328" y="371066"/>
                    <a:pt x="74288" y="363458"/>
                    <a:pt x="80547" y="355418"/>
                  </a:cubicBezTo>
                  <a:cubicBezTo>
                    <a:pt x="90044" y="343116"/>
                    <a:pt x="92904" y="327414"/>
                    <a:pt x="95817" y="312522"/>
                  </a:cubicBezTo>
                  <a:cubicBezTo>
                    <a:pt x="59073" y="298709"/>
                    <a:pt x="30691" y="268709"/>
                    <a:pt x="10888" y="235687"/>
                  </a:cubicBezTo>
                  <a:cubicBezTo>
                    <a:pt x="-9400" y="196675"/>
                    <a:pt x="1446" y="149139"/>
                    <a:pt x="20708" y="111908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A36EC13-0BCB-F7E8-99D5-E6860F9187E0}"/>
                </a:ext>
              </a:extLst>
            </p:cNvPr>
            <p:cNvSpPr/>
            <p:nvPr/>
          </p:nvSpPr>
          <p:spPr>
            <a:xfrm>
              <a:off x="9412645" y="6278972"/>
              <a:ext cx="326496" cy="181786"/>
            </a:xfrm>
            <a:custGeom>
              <a:avLst/>
              <a:gdLst>
                <a:gd name="connsiteX0" fmla="*/ 149786 w 326496"/>
                <a:gd name="connsiteY0" fmla="*/ 6914 h 181786"/>
                <a:gd name="connsiteX1" fmla="*/ 326497 w 326496"/>
                <a:gd name="connsiteY1" fmla="*/ 22076 h 181786"/>
                <a:gd name="connsiteX2" fmla="*/ 244751 w 326496"/>
                <a:gd name="connsiteY2" fmla="*/ 133444 h 181786"/>
                <a:gd name="connsiteX3" fmla="*/ 164732 w 326496"/>
                <a:gd name="connsiteY3" fmla="*/ 181305 h 181786"/>
                <a:gd name="connsiteX4" fmla="*/ 81206 w 326496"/>
                <a:gd name="connsiteY4" fmla="*/ 164146 h 181786"/>
                <a:gd name="connsiteX5" fmla="*/ 18130 w 326496"/>
                <a:gd name="connsiteY5" fmla="*/ 169002 h 181786"/>
                <a:gd name="connsiteX6" fmla="*/ 0 w 326496"/>
                <a:gd name="connsiteY6" fmla="*/ 150818 h 181786"/>
                <a:gd name="connsiteX7" fmla="*/ 59731 w 326496"/>
                <a:gd name="connsiteY7" fmla="*/ 146880 h 181786"/>
                <a:gd name="connsiteX8" fmla="*/ 70252 w 326496"/>
                <a:gd name="connsiteY8" fmla="*/ 143534 h 181786"/>
                <a:gd name="connsiteX9" fmla="*/ 149786 w 326496"/>
                <a:gd name="connsiteY9" fmla="*/ 6914 h 18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6496" h="181786">
                  <a:moveTo>
                    <a:pt x="149786" y="6914"/>
                  </a:moveTo>
                  <a:cubicBezTo>
                    <a:pt x="208222" y="-7925"/>
                    <a:pt x="270273" y="2975"/>
                    <a:pt x="326497" y="22076"/>
                  </a:cubicBezTo>
                  <a:cubicBezTo>
                    <a:pt x="283169" y="45062"/>
                    <a:pt x="268007" y="93785"/>
                    <a:pt x="244751" y="133444"/>
                  </a:cubicBezTo>
                  <a:cubicBezTo>
                    <a:pt x="228888" y="162203"/>
                    <a:pt x="197808" y="181628"/>
                    <a:pt x="164732" y="181305"/>
                  </a:cubicBezTo>
                  <a:cubicBezTo>
                    <a:pt x="135595" y="183894"/>
                    <a:pt x="107429" y="175747"/>
                    <a:pt x="81206" y="164146"/>
                  </a:cubicBezTo>
                  <a:cubicBezTo>
                    <a:pt x="60162" y="162203"/>
                    <a:pt x="39389" y="172995"/>
                    <a:pt x="18130" y="169002"/>
                  </a:cubicBezTo>
                  <a:cubicBezTo>
                    <a:pt x="11439" y="163552"/>
                    <a:pt x="5719" y="157077"/>
                    <a:pt x="0" y="150818"/>
                  </a:cubicBezTo>
                  <a:cubicBezTo>
                    <a:pt x="19371" y="144991"/>
                    <a:pt x="39820" y="148984"/>
                    <a:pt x="59731" y="146880"/>
                  </a:cubicBezTo>
                  <a:cubicBezTo>
                    <a:pt x="62375" y="146016"/>
                    <a:pt x="67609" y="144397"/>
                    <a:pt x="70252" y="143534"/>
                  </a:cubicBezTo>
                  <a:cubicBezTo>
                    <a:pt x="67232" y="89091"/>
                    <a:pt x="91998" y="22184"/>
                    <a:pt x="149786" y="6914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08FD12F-848A-0093-5DF7-E572C9118061}"/>
                </a:ext>
              </a:extLst>
            </p:cNvPr>
            <p:cNvSpPr/>
            <p:nvPr/>
          </p:nvSpPr>
          <p:spPr>
            <a:xfrm rot="2232763">
              <a:off x="5117781" y="6147743"/>
              <a:ext cx="198494" cy="389789"/>
            </a:xfrm>
            <a:custGeom>
              <a:avLst/>
              <a:gdLst>
                <a:gd name="connsiteX0" fmla="*/ 11781 w 198494"/>
                <a:gd name="connsiteY0" fmla="*/ 143095 h 389789"/>
                <a:gd name="connsiteX1" fmla="*/ 145380 w 198494"/>
                <a:gd name="connsiteY1" fmla="*/ 0 h 389789"/>
                <a:gd name="connsiteX2" fmla="*/ 159247 w 198494"/>
                <a:gd name="connsiteY2" fmla="*/ 87033 h 389789"/>
                <a:gd name="connsiteX3" fmla="*/ 195884 w 198494"/>
                <a:gd name="connsiteY3" fmla="*/ 220201 h 389789"/>
                <a:gd name="connsiteX4" fmla="*/ 107124 w 198494"/>
                <a:gd name="connsiteY4" fmla="*/ 320238 h 389789"/>
                <a:gd name="connsiteX5" fmla="*/ 83976 w 198494"/>
                <a:gd name="connsiteY5" fmla="*/ 354447 h 389789"/>
                <a:gd name="connsiteX6" fmla="*/ 87214 w 198494"/>
                <a:gd name="connsiteY6" fmla="*/ 370904 h 389789"/>
                <a:gd name="connsiteX7" fmla="*/ 82573 w 198494"/>
                <a:gd name="connsiteY7" fmla="*/ 360166 h 389789"/>
                <a:gd name="connsiteX8" fmla="*/ 51170 w 198494"/>
                <a:gd name="connsiteY8" fmla="*/ 389789 h 389789"/>
                <a:gd name="connsiteX9" fmla="*/ 30828 w 198494"/>
                <a:gd name="connsiteY9" fmla="*/ 378944 h 389789"/>
                <a:gd name="connsiteX10" fmla="*/ 49282 w 198494"/>
                <a:gd name="connsiteY10" fmla="*/ 360221 h 389789"/>
                <a:gd name="connsiteX11" fmla="*/ 77879 w 198494"/>
                <a:gd name="connsiteY11" fmla="*/ 319321 h 389789"/>
                <a:gd name="connsiteX12" fmla="*/ 8328 w 198494"/>
                <a:gd name="connsiteY12" fmla="*/ 233583 h 389789"/>
                <a:gd name="connsiteX13" fmla="*/ 11781 w 198494"/>
                <a:gd name="connsiteY13" fmla="*/ 143096 h 389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8494" h="389789">
                  <a:moveTo>
                    <a:pt x="11781" y="143095"/>
                  </a:moveTo>
                  <a:cubicBezTo>
                    <a:pt x="39353" y="82285"/>
                    <a:pt x="93203" y="39119"/>
                    <a:pt x="145380" y="0"/>
                  </a:cubicBezTo>
                  <a:cubicBezTo>
                    <a:pt x="142035" y="29677"/>
                    <a:pt x="146297" y="60001"/>
                    <a:pt x="159247" y="87033"/>
                  </a:cubicBezTo>
                  <a:cubicBezTo>
                    <a:pt x="177160" y="129120"/>
                    <a:pt x="207593" y="172071"/>
                    <a:pt x="195884" y="220201"/>
                  </a:cubicBezTo>
                  <a:cubicBezTo>
                    <a:pt x="182719" y="264122"/>
                    <a:pt x="148563" y="301137"/>
                    <a:pt x="107124" y="320238"/>
                  </a:cubicBezTo>
                  <a:cubicBezTo>
                    <a:pt x="93689" y="326389"/>
                    <a:pt x="91099" y="342900"/>
                    <a:pt x="83976" y="354447"/>
                  </a:cubicBezTo>
                  <a:cubicBezTo>
                    <a:pt x="84786" y="358548"/>
                    <a:pt x="86405" y="366749"/>
                    <a:pt x="87214" y="370904"/>
                  </a:cubicBezTo>
                  <a:cubicBezTo>
                    <a:pt x="86080" y="368206"/>
                    <a:pt x="83707" y="362864"/>
                    <a:pt x="82573" y="360166"/>
                  </a:cubicBezTo>
                  <a:cubicBezTo>
                    <a:pt x="73994" y="371929"/>
                    <a:pt x="64174" y="382883"/>
                    <a:pt x="51170" y="389789"/>
                  </a:cubicBezTo>
                  <a:cubicBezTo>
                    <a:pt x="44371" y="386120"/>
                    <a:pt x="37573" y="382505"/>
                    <a:pt x="30828" y="378944"/>
                  </a:cubicBezTo>
                  <a:cubicBezTo>
                    <a:pt x="36925" y="372631"/>
                    <a:pt x="43130" y="366480"/>
                    <a:pt x="49282" y="360221"/>
                  </a:cubicBezTo>
                  <a:cubicBezTo>
                    <a:pt x="56944" y="345329"/>
                    <a:pt x="68383" y="332973"/>
                    <a:pt x="77879" y="319321"/>
                  </a:cubicBezTo>
                  <a:cubicBezTo>
                    <a:pt x="46314" y="298925"/>
                    <a:pt x="22788" y="268008"/>
                    <a:pt x="8328" y="233583"/>
                  </a:cubicBezTo>
                  <a:cubicBezTo>
                    <a:pt x="-4784" y="204823"/>
                    <a:pt x="-1493" y="171154"/>
                    <a:pt x="11781" y="14309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4C5C1BB-29D1-6DCB-A5DE-C802F28974E6}"/>
                </a:ext>
              </a:extLst>
            </p:cNvPr>
            <p:cNvSpPr/>
            <p:nvPr/>
          </p:nvSpPr>
          <p:spPr>
            <a:xfrm>
              <a:off x="929808" y="5756138"/>
              <a:ext cx="647436" cy="520753"/>
            </a:xfrm>
            <a:custGeom>
              <a:avLst/>
              <a:gdLst>
                <a:gd name="connsiteX0" fmla="*/ 289158 w 647436"/>
                <a:gd name="connsiteY0" fmla="*/ 50676 h 520753"/>
                <a:gd name="connsiteX1" fmla="*/ 647436 w 647436"/>
                <a:gd name="connsiteY1" fmla="*/ 1304 h 520753"/>
                <a:gd name="connsiteX2" fmla="*/ 575727 w 647436"/>
                <a:gd name="connsiteY2" fmla="*/ 109975 h 520753"/>
                <a:gd name="connsiteX3" fmla="*/ 491499 w 647436"/>
                <a:gd name="connsiteY3" fmla="*/ 381921 h 520753"/>
                <a:gd name="connsiteX4" fmla="*/ 290507 w 647436"/>
                <a:gd name="connsiteY4" fmla="*/ 476454 h 520753"/>
                <a:gd name="connsiteX5" fmla="*/ 177520 w 647436"/>
                <a:gd name="connsiteY5" fmla="*/ 463774 h 520753"/>
                <a:gd name="connsiteX6" fmla="*/ 88976 w 647436"/>
                <a:gd name="connsiteY6" fmla="*/ 508613 h 520753"/>
                <a:gd name="connsiteX7" fmla="*/ 47914 w 647436"/>
                <a:gd name="connsiteY7" fmla="*/ 518865 h 520753"/>
                <a:gd name="connsiteX8" fmla="*/ 16025 w 647436"/>
                <a:gd name="connsiteY8" fmla="*/ 507912 h 520753"/>
                <a:gd name="connsiteX9" fmla="*/ 19371 w 647436"/>
                <a:gd name="connsiteY9" fmla="*/ 520754 h 520753"/>
                <a:gd name="connsiteX10" fmla="*/ 0 w 647436"/>
                <a:gd name="connsiteY10" fmla="*/ 465555 h 520753"/>
                <a:gd name="connsiteX11" fmla="*/ 27248 w 647436"/>
                <a:gd name="connsiteY11" fmla="*/ 465663 h 520753"/>
                <a:gd name="connsiteX12" fmla="*/ 147790 w 647436"/>
                <a:gd name="connsiteY12" fmla="*/ 430105 h 520753"/>
                <a:gd name="connsiteX13" fmla="*/ 140343 w 647436"/>
                <a:gd name="connsiteY13" fmla="*/ 205210 h 520753"/>
                <a:gd name="connsiteX14" fmla="*/ 289158 w 647436"/>
                <a:gd name="connsiteY14" fmla="*/ 50676 h 52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436" h="520753">
                  <a:moveTo>
                    <a:pt x="289158" y="50676"/>
                  </a:moveTo>
                  <a:cubicBezTo>
                    <a:pt x="401875" y="3516"/>
                    <a:pt x="526733" y="-3552"/>
                    <a:pt x="647436" y="1304"/>
                  </a:cubicBezTo>
                  <a:cubicBezTo>
                    <a:pt x="615763" y="31629"/>
                    <a:pt x="589648" y="68050"/>
                    <a:pt x="575727" y="109975"/>
                  </a:cubicBezTo>
                  <a:cubicBezTo>
                    <a:pt x="542381" y="198897"/>
                    <a:pt x="548208" y="302172"/>
                    <a:pt x="491499" y="381921"/>
                  </a:cubicBezTo>
                  <a:cubicBezTo>
                    <a:pt x="445743" y="445807"/>
                    <a:pt x="364807" y="468145"/>
                    <a:pt x="290507" y="476454"/>
                  </a:cubicBezTo>
                  <a:cubicBezTo>
                    <a:pt x="252413" y="481958"/>
                    <a:pt x="213564" y="476778"/>
                    <a:pt x="177520" y="463774"/>
                  </a:cubicBezTo>
                  <a:cubicBezTo>
                    <a:pt x="149462" y="481418"/>
                    <a:pt x="119786" y="496473"/>
                    <a:pt x="88976" y="508613"/>
                  </a:cubicBezTo>
                  <a:cubicBezTo>
                    <a:pt x="75648" y="513199"/>
                    <a:pt x="62159" y="518595"/>
                    <a:pt x="47914" y="518865"/>
                  </a:cubicBezTo>
                  <a:cubicBezTo>
                    <a:pt x="36691" y="517192"/>
                    <a:pt x="26493" y="511742"/>
                    <a:pt x="16025" y="507912"/>
                  </a:cubicBezTo>
                  <a:cubicBezTo>
                    <a:pt x="16889" y="511149"/>
                    <a:pt x="18561" y="517516"/>
                    <a:pt x="19371" y="520754"/>
                  </a:cubicBezTo>
                  <a:cubicBezTo>
                    <a:pt x="12842" y="502354"/>
                    <a:pt x="1295" y="485465"/>
                    <a:pt x="0" y="465555"/>
                  </a:cubicBezTo>
                  <a:cubicBezTo>
                    <a:pt x="9065" y="465393"/>
                    <a:pt x="18130" y="465393"/>
                    <a:pt x="27248" y="465663"/>
                  </a:cubicBezTo>
                  <a:cubicBezTo>
                    <a:pt x="70522" y="474620"/>
                    <a:pt x="111044" y="449691"/>
                    <a:pt x="147790" y="430105"/>
                  </a:cubicBezTo>
                  <a:cubicBezTo>
                    <a:pt x="116926" y="359205"/>
                    <a:pt x="122807" y="278700"/>
                    <a:pt x="140343" y="205210"/>
                  </a:cubicBezTo>
                  <a:cubicBezTo>
                    <a:pt x="159067" y="131936"/>
                    <a:pt x="221819" y="79057"/>
                    <a:pt x="289158" y="5067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8890A1F-50F2-A742-6BEC-71990C30E411}"/>
                </a:ext>
              </a:extLst>
            </p:cNvPr>
            <p:cNvSpPr/>
            <p:nvPr/>
          </p:nvSpPr>
          <p:spPr>
            <a:xfrm>
              <a:off x="7923522" y="5963907"/>
              <a:ext cx="489502" cy="344801"/>
            </a:xfrm>
            <a:custGeom>
              <a:avLst/>
              <a:gdLst>
                <a:gd name="connsiteX0" fmla="*/ 289266 w 489502"/>
                <a:gd name="connsiteY0" fmla="*/ 7513 h 344801"/>
                <a:gd name="connsiteX1" fmla="*/ 489502 w 489502"/>
                <a:gd name="connsiteY1" fmla="*/ 7189 h 344801"/>
                <a:gd name="connsiteX2" fmla="*/ 452380 w 489502"/>
                <a:gd name="connsiteY2" fmla="*/ 50301 h 344801"/>
                <a:gd name="connsiteX3" fmla="*/ 371120 w 489502"/>
                <a:gd name="connsiteY3" fmla="*/ 254476 h 344801"/>
                <a:gd name="connsiteX4" fmla="*/ 277180 w 489502"/>
                <a:gd name="connsiteY4" fmla="*/ 318200 h 344801"/>
                <a:gd name="connsiteX5" fmla="*/ 128203 w 489502"/>
                <a:gd name="connsiteY5" fmla="*/ 311348 h 344801"/>
                <a:gd name="connsiteX6" fmla="*/ 24497 w 489502"/>
                <a:gd name="connsiteY6" fmla="*/ 344801 h 344801"/>
                <a:gd name="connsiteX7" fmla="*/ 0 w 489502"/>
                <a:gd name="connsiteY7" fmla="*/ 317067 h 344801"/>
                <a:gd name="connsiteX8" fmla="*/ 2212 w 489502"/>
                <a:gd name="connsiteY8" fmla="*/ 305574 h 344801"/>
                <a:gd name="connsiteX9" fmla="*/ 20125 w 489502"/>
                <a:gd name="connsiteY9" fmla="*/ 300394 h 344801"/>
                <a:gd name="connsiteX10" fmla="*/ 64748 w 489502"/>
                <a:gd name="connsiteY10" fmla="*/ 302067 h 344801"/>
                <a:gd name="connsiteX11" fmla="*/ 109048 w 489502"/>
                <a:gd name="connsiteY11" fmla="*/ 286203 h 344801"/>
                <a:gd name="connsiteX12" fmla="*/ 100792 w 489502"/>
                <a:gd name="connsiteY12" fmla="*/ 200465 h 344801"/>
                <a:gd name="connsiteX13" fmla="*/ 144983 w 489502"/>
                <a:gd name="connsiteY13" fmla="*/ 76902 h 344801"/>
                <a:gd name="connsiteX14" fmla="*/ 289266 w 489502"/>
                <a:gd name="connsiteY14" fmla="*/ 7513 h 34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502" h="344801">
                  <a:moveTo>
                    <a:pt x="289266" y="7513"/>
                  </a:moveTo>
                  <a:cubicBezTo>
                    <a:pt x="355472" y="-3171"/>
                    <a:pt x="423188" y="-1714"/>
                    <a:pt x="489502" y="7189"/>
                  </a:cubicBezTo>
                  <a:cubicBezTo>
                    <a:pt x="479034" y="23161"/>
                    <a:pt x="462793" y="34276"/>
                    <a:pt x="452380" y="50301"/>
                  </a:cubicBezTo>
                  <a:cubicBezTo>
                    <a:pt x="410401" y="111975"/>
                    <a:pt x="410401" y="191562"/>
                    <a:pt x="371120" y="254476"/>
                  </a:cubicBezTo>
                  <a:cubicBezTo>
                    <a:pt x="350562" y="287930"/>
                    <a:pt x="314788" y="309243"/>
                    <a:pt x="277180" y="318200"/>
                  </a:cubicBezTo>
                  <a:cubicBezTo>
                    <a:pt x="228295" y="329532"/>
                    <a:pt x="174931" y="332553"/>
                    <a:pt x="128203" y="311348"/>
                  </a:cubicBezTo>
                  <a:cubicBezTo>
                    <a:pt x="95667" y="327913"/>
                    <a:pt x="61026" y="341024"/>
                    <a:pt x="24497" y="344801"/>
                  </a:cubicBezTo>
                  <a:cubicBezTo>
                    <a:pt x="16403" y="335467"/>
                    <a:pt x="8202" y="326241"/>
                    <a:pt x="0" y="317067"/>
                  </a:cubicBezTo>
                  <a:cubicBezTo>
                    <a:pt x="647" y="313182"/>
                    <a:pt x="1349" y="309351"/>
                    <a:pt x="2212" y="305574"/>
                  </a:cubicBezTo>
                  <a:cubicBezTo>
                    <a:pt x="7985" y="303794"/>
                    <a:pt x="14137" y="302283"/>
                    <a:pt x="20125" y="300394"/>
                  </a:cubicBezTo>
                  <a:cubicBezTo>
                    <a:pt x="34209" y="307085"/>
                    <a:pt x="50072" y="306707"/>
                    <a:pt x="64748" y="302067"/>
                  </a:cubicBezTo>
                  <a:cubicBezTo>
                    <a:pt x="79749" y="297642"/>
                    <a:pt x="94479" y="292031"/>
                    <a:pt x="109048" y="286203"/>
                  </a:cubicBezTo>
                  <a:cubicBezTo>
                    <a:pt x="101817" y="258308"/>
                    <a:pt x="96529" y="229278"/>
                    <a:pt x="100792" y="200465"/>
                  </a:cubicBezTo>
                  <a:cubicBezTo>
                    <a:pt x="106350" y="156975"/>
                    <a:pt x="114714" y="110626"/>
                    <a:pt x="144983" y="76902"/>
                  </a:cubicBezTo>
                  <a:cubicBezTo>
                    <a:pt x="181729" y="35787"/>
                    <a:pt x="236334" y="16848"/>
                    <a:pt x="289266" y="7513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4D6ED44-BF0C-3E40-56A3-2D74D5A1F422}"/>
                </a:ext>
              </a:extLst>
            </p:cNvPr>
            <p:cNvSpPr/>
            <p:nvPr/>
          </p:nvSpPr>
          <p:spPr>
            <a:xfrm>
              <a:off x="10181139" y="6016515"/>
              <a:ext cx="483747" cy="262457"/>
            </a:xfrm>
            <a:custGeom>
              <a:avLst/>
              <a:gdLst>
                <a:gd name="connsiteX0" fmla="*/ 60756 w 483747"/>
                <a:gd name="connsiteY0" fmla="*/ 36547 h 262457"/>
                <a:gd name="connsiteX1" fmla="*/ 254949 w 483747"/>
                <a:gd name="connsiteY1" fmla="*/ 125 h 262457"/>
                <a:gd name="connsiteX2" fmla="*/ 350832 w 483747"/>
                <a:gd name="connsiteY2" fmla="*/ 47176 h 262457"/>
                <a:gd name="connsiteX3" fmla="*/ 406948 w 483747"/>
                <a:gd name="connsiteY3" fmla="*/ 138311 h 262457"/>
                <a:gd name="connsiteX4" fmla="*/ 418333 w 483747"/>
                <a:gd name="connsiteY4" fmla="*/ 162915 h 262457"/>
                <a:gd name="connsiteX5" fmla="*/ 483244 w 483747"/>
                <a:gd name="connsiteY5" fmla="*/ 218923 h 262457"/>
                <a:gd name="connsiteX6" fmla="*/ 478442 w 483747"/>
                <a:gd name="connsiteY6" fmla="*/ 249841 h 262457"/>
                <a:gd name="connsiteX7" fmla="*/ 450815 w 483747"/>
                <a:gd name="connsiteY7" fmla="*/ 230416 h 262457"/>
                <a:gd name="connsiteX8" fmla="*/ 401174 w 483747"/>
                <a:gd name="connsiteY8" fmla="*/ 186926 h 262457"/>
                <a:gd name="connsiteX9" fmla="*/ 270759 w 483747"/>
                <a:gd name="connsiteY9" fmla="*/ 259499 h 262457"/>
                <a:gd name="connsiteX10" fmla="*/ 145038 w 483747"/>
                <a:gd name="connsiteY10" fmla="*/ 225884 h 262457"/>
                <a:gd name="connsiteX11" fmla="*/ 0 w 483747"/>
                <a:gd name="connsiteY11" fmla="*/ 25809 h 262457"/>
                <a:gd name="connsiteX12" fmla="*/ 60756 w 483747"/>
                <a:gd name="connsiteY12" fmla="*/ 36547 h 26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3747" h="262457">
                  <a:moveTo>
                    <a:pt x="60756" y="36547"/>
                  </a:moveTo>
                  <a:cubicBezTo>
                    <a:pt x="127502" y="35899"/>
                    <a:pt x="187934" y="-2465"/>
                    <a:pt x="254949" y="125"/>
                  </a:cubicBezTo>
                  <a:cubicBezTo>
                    <a:pt x="291910" y="935"/>
                    <a:pt x="326173" y="20467"/>
                    <a:pt x="350832" y="47176"/>
                  </a:cubicBezTo>
                  <a:cubicBezTo>
                    <a:pt x="375005" y="73508"/>
                    <a:pt x="398260" y="102914"/>
                    <a:pt x="406948" y="138311"/>
                  </a:cubicBezTo>
                  <a:cubicBezTo>
                    <a:pt x="410023" y="146674"/>
                    <a:pt x="409592" y="157843"/>
                    <a:pt x="418333" y="162915"/>
                  </a:cubicBezTo>
                  <a:cubicBezTo>
                    <a:pt x="440941" y="180074"/>
                    <a:pt x="468081" y="193995"/>
                    <a:pt x="483244" y="218923"/>
                  </a:cubicBezTo>
                  <a:cubicBezTo>
                    <a:pt x="484431" y="229445"/>
                    <a:pt x="483783" y="240344"/>
                    <a:pt x="478442" y="249841"/>
                  </a:cubicBezTo>
                  <a:cubicBezTo>
                    <a:pt x="464197" y="254697"/>
                    <a:pt x="458261" y="238833"/>
                    <a:pt x="450815" y="230416"/>
                  </a:cubicBezTo>
                  <a:cubicBezTo>
                    <a:pt x="438297" y="211855"/>
                    <a:pt x="419574" y="199013"/>
                    <a:pt x="401174" y="186926"/>
                  </a:cubicBezTo>
                  <a:cubicBezTo>
                    <a:pt x="367990" y="225830"/>
                    <a:pt x="319806" y="248330"/>
                    <a:pt x="270759" y="259499"/>
                  </a:cubicBezTo>
                  <a:cubicBezTo>
                    <a:pt x="226298" y="269697"/>
                    <a:pt x="180434" y="252323"/>
                    <a:pt x="145038" y="225884"/>
                  </a:cubicBezTo>
                  <a:cubicBezTo>
                    <a:pt x="79156" y="174192"/>
                    <a:pt x="34749" y="100810"/>
                    <a:pt x="0" y="25809"/>
                  </a:cubicBezTo>
                  <a:cubicBezTo>
                    <a:pt x="19695" y="31799"/>
                    <a:pt x="39983" y="36817"/>
                    <a:pt x="60756" y="36547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DC8E728-6B88-D5A0-0CAC-F0FFA7D852AC}"/>
                </a:ext>
              </a:extLst>
            </p:cNvPr>
            <p:cNvSpPr/>
            <p:nvPr/>
          </p:nvSpPr>
          <p:spPr>
            <a:xfrm>
              <a:off x="4123634" y="6234190"/>
              <a:ext cx="397134" cy="216893"/>
            </a:xfrm>
            <a:custGeom>
              <a:avLst/>
              <a:gdLst>
                <a:gd name="connsiteX0" fmla="*/ 168132 w 397134"/>
                <a:gd name="connsiteY0" fmla="*/ 5120 h 216893"/>
                <a:gd name="connsiteX1" fmla="*/ 308799 w 397134"/>
                <a:gd name="connsiteY1" fmla="*/ 29347 h 216893"/>
                <a:gd name="connsiteX2" fmla="*/ 365239 w 397134"/>
                <a:gd name="connsiteY2" fmla="*/ 23034 h 216893"/>
                <a:gd name="connsiteX3" fmla="*/ 393836 w 397134"/>
                <a:gd name="connsiteY3" fmla="*/ 35930 h 216893"/>
                <a:gd name="connsiteX4" fmla="*/ 394052 w 397134"/>
                <a:gd name="connsiteY4" fmla="*/ 64312 h 216893"/>
                <a:gd name="connsiteX5" fmla="*/ 320400 w 397134"/>
                <a:gd name="connsiteY5" fmla="*/ 50715 h 216893"/>
                <a:gd name="connsiteX6" fmla="*/ 280417 w 397134"/>
                <a:gd name="connsiteY6" fmla="*/ 170446 h 216893"/>
                <a:gd name="connsiteX7" fmla="*/ 184049 w 397134"/>
                <a:gd name="connsiteY7" fmla="*/ 216256 h 216893"/>
                <a:gd name="connsiteX8" fmla="*/ 0 w 397134"/>
                <a:gd name="connsiteY8" fmla="*/ 180806 h 216893"/>
                <a:gd name="connsiteX9" fmla="*/ 76026 w 397134"/>
                <a:gd name="connsiteY9" fmla="*/ 105535 h 216893"/>
                <a:gd name="connsiteX10" fmla="*/ 168131 w 397134"/>
                <a:gd name="connsiteY10" fmla="*/ 5120 h 21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134" h="216893">
                  <a:moveTo>
                    <a:pt x="168132" y="5120"/>
                  </a:moveTo>
                  <a:cubicBezTo>
                    <a:pt x="215345" y="-6534"/>
                    <a:pt x="268385" y="1775"/>
                    <a:pt x="308799" y="29347"/>
                  </a:cubicBezTo>
                  <a:cubicBezTo>
                    <a:pt x="327577" y="27405"/>
                    <a:pt x="346300" y="24383"/>
                    <a:pt x="365239" y="23034"/>
                  </a:cubicBezTo>
                  <a:cubicBezTo>
                    <a:pt x="375275" y="25085"/>
                    <a:pt x="388765" y="24869"/>
                    <a:pt x="393836" y="35930"/>
                  </a:cubicBezTo>
                  <a:cubicBezTo>
                    <a:pt x="400311" y="44402"/>
                    <a:pt x="395509" y="55031"/>
                    <a:pt x="394052" y="64312"/>
                  </a:cubicBezTo>
                  <a:cubicBezTo>
                    <a:pt x="376569" y="41433"/>
                    <a:pt x="344950" y="49312"/>
                    <a:pt x="320400" y="50715"/>
                  </a:cubicBezTo>
                  <a:cubicBezTo>
                    <a:pt x="319590" y="93503"/>
                    <a:pt x="305777" y="135859"/>
                    <a:pt x="280417" y="170446"/>
                  </a:cubicBezTo>
                  <a:cubicBezTo>
                    <a:pt x="257701" y="199853"/>
                    <a:pt x="220147" y="213774"/>
                    <a:pt x="184049" y="216256"/>
                  </a:cubicBezTo>
                  <a:cubicBezTo>
                    <a:pt x="120703" y="220573"/>
                    <a:pt x="58760" y="202335"/>
                    <a:pt x="0" y="180806"/>
                  </a:cubicBezTo>
                  <a:cubicBezTo>
                    <a:pt x="33346" y="165320"/>
                    <a:pt x="58706" y="137532"/>
                    <a:pt x="76026" y="105535"/>
                  </a:cubicBezTo>
                  <a:cubicBezTo>
                    <a:pt x="99228" y="66848"/>
                    <a:pt x="121405" y="19365"/>
                    <a:pt x="168131" y="512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9908F8F-A197-AC00-72DA-139235B25CA8}"/>
                </a:ext>
              </a:extLst>
            </p:cNvPr>
            <p:cNvSpPr/>
            <p:nvPr/>
          </p:nvSpPr>
          <p:spPr>
            <a:xfrm>
              <a:off x="11043823" y="6021110"/>
              <a:ext cx="603299" cy="569413"/>
            </a:xfrm>
            <a:custGeom>
              <a:avLst/>
              <a:gdLst>
                <a:gd name="connsiteX0" fmla="*/ 280634 w 603299"/>
                <a:gd name="connsiteY0" fmla="*/ 65235 h 569413"/>
                <a:gd name="connsiteX1" fmla="*/ 603299 w 603299"/>
                <a:gd name="connsiteY1" fmla="*/ 0 h 569413"/>
                <a:gd name="connsiteX2" fmla="*/ 551123 w 603299"/>
                <a:gd name="connsiteY2" fmla="*/ 81799 h 569413"/>
                <a:gd name="connsiteX3" fmla="*/ 508712 w 603299"/>
                <a:gd name="connsiteY3" fmla="*/ 320885 h 569413"/>
                <a:gd name="connsiteX4" fmla="*/ 451679 w 603299"/>
                <a:gd name="connsiteY4" fmla="*/ 429556 h 569413"/>
                <a:gd name="connsiteX5" fmla="*/ 332864 w 603299"/>
                <a:gd name="connsiteY5" fmla="*/ 493765 h 569413"/>
                <a:gd name="connsiteX6" fmla="*/ 175794 w 603299"/>
                <a:gd name="connsiteY6" fmla="*/ 501859 h 569413"/>
                <a:gd name="connsiteX7" fmla="*/ 39336 w 603299"/>
                <a:gd name="connsiteY7" fmla="*/ 569414 h 569413"/>
                <a:gd name="connsiteX8" fmla="*/ 1888 w 603299"/>
                <a:gd name="connsiteY8" fmla="*/ 543407 h 569413"/>
                <a:gd name="connsiteX9" fmla="*/ 0 w 603299"/>
                <a:gd name="connsiteY9" fmla="*/ 518856 h 569413"/>
                <a:gd name="connsiteX10" fmla="*/ 25144 w 603299"/>
                <a:gd name="connsiteY10" fmla="*/ 518370 h 569413"/>
                <a:gd name="connsiteX11" fmla="*/ 142448 w 603299"/>
                <a:gd name="connsiteY11" fmla="*/ 470942 h 569413"/>
                <a:gd name="connsiteX12" fmla="*/ 113041 w 603299"/>
                <a:gd name="connsiteY12" fmla="*/ 261479 h 569413"/>
                <a:gd name="connsiteX13" fmla="*/ 179571 w 603299"/>
                <a:gd name="connsiteY13" fmla="*/ 130955 h 569413"/>
                <a:gd name="connsiteX14" fmla="*/ 280633 w 603299"/>
                <a:gd name="connsiteY14" fmla="*/ 65235 h 56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3299" h="569413">
                  <a:moveTo>
                    <a:pt x="280634" y="65235"/>
                  </a:moveTo>
                  <a:cubicBezTo>
                    <a:pt x="382236" y="21421"/>
                    <a:pt x="493388" y="4586"/>
                    <a:pt x="603299" y="0"/>
                  </a:cubicBezTo>
                  <a:cubicBezTo>
                    <a:pt x="582202" y="24605"/>
                    <a:pt x="562076" y="50882"/>
                    <a:pt x="551123" y="81799"/>
                  </a:cubicBezTo>
                  <a:cubicBezTo>
                    <a:pt x="521554" y="158203"/>
                    <a:pt x="526842" y="241892"/>
                    <a:pt x="508712" y="320885"/>
                  </a:cubicBezTo>
                  <a:cubicBezTo>
                    <a:pt x="499108" y="360922"/>
                    <a:pt x="481680" y="400527"/>
                    <a:pt x="451679" y="429556"/>
                  </a:cubicBezTo>
                  <a:cubicBezTo>
                    <a:pt x="419304" y="462038"/>
                    <a:pt x="376138" y="480761"/>
                    <a:pt x="332864" y="493765"/>
                  </a:cubicBezTo>
                  <a:cubicBezTo>
                    <a:pt x="282252" y="508927"/>
                    <a:pt x="227378" y="517776"/>
                    <a:pt x="175794" y="501859"/>
                  </a:cubicBezTo>
                  <a:cubicBezTo>
                    <a:pt x="133653" y="529431"/>
                    <a:pt x="90919" y="563802"/>
                    <a:pt x="39336" y="569414"/>
                  </a:cubicBezTo>
                  <a:cubicBezTo>
                    <a:pt x="26386" y="561320"/>
                    <a:pt x="14246" y="552202"/>
                    <a:pt x="1888" y="543407"/>
                  </a:cubicBezTo>
                  <a:cubicBezTo>
                    <a:pt x="1134" y="535205"/>
                    <a:pt x="485" y="527004"/>
                    <a:pt x="0" y="518856"/>
                  </a:cubicBezTo>
                  <a:cubicBezTo>
                    <a:pt x="8310" y="518586"/>
                    <a:pt x="16619" y="518370"/>
                    <a:pt x="25144" y="518370"/>
                  </a:cubicBezTo>
                  <a:cubicBezTo>
                    <a:pt x="69227" y="520475"/>
                    <a:pt x="107538" y="494521"/>
                    <a:pt x="142448" y="470942"/>
                  </a:cubicBezTo>
                  <a:cubicBezTo>
                    <a:pt x="107430" y="407488"/>
                    <a:pt x="104300" y="331893"/>
                    <a:pt x="113041" y="261479"/>
                  </a:cubicBezTo>
                  <a:cubicBezTo>
                    <a:pt x="118275" y="211730"/>
                    <a:pt x="143257" y="165003"/>
                    <a:pt x="179571" y="130955"/>
                  </a:cubicBezTo>
                  <a:cubicBezTo>
                    <a:pt x="208923" y="103112"/>
                    <a:pt x="243942" y="81961"/>
                    <a:pt x="280633" y="65235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5CD6BD3-62D7-810F-4098-5EAC779464CA}"/>
                </a:ext>
              </a:extLst>
            </p:cNvPr>
            <p:cNvSpPr/>
            <p:nvPr/>
          </p:nvSpPr>
          <p:spPr>
            <a:xfrm>
              <a:off x="1767225" y="6228195"/>
              <a:ext cx="342414" cy="281118"/>
            </a:xfrm>
            <a:custGeom>
              <a:avLst/>
              <a:gdLst>
                <a:gd name="connsiteX0" fmla="*/ 0 w 342414"/>
                <a:gd name="connsiteY0" fmla="*/ 32698 h 281118"/>
                <a:gd name="connsiteX1" fmla="*/ 21529 w 342414"/>
                <a:gd name="connsiteY1" fmla="*/ 0 h 281118"/>
                <a:gd name="connsiteX2" fmla="*/ 25900 w 342414"/>
                <a:gd name="connsiteY2" fmla="*/ 12032 h 281118"/>
                <a:gd name="connsiteX3" fmla="*/ 60270 w 342414"/>
                <a:gd name="connsiteY3" fmla="*/ 74947 h 281118"/>
                <a:gd name="connsiteX4" fmla="*/ 174499 w 342414"/>
                <a:gd name="connsiteY4" fmla="*/ 44839 h 281118"/>
                <a:gd name="connsiteX5" fmla="*/ 263636 w 342414"/>
                <a:gd name="connsiteY5" fmla="*/ 89246 h 281118"/>
                <a:gd name="connsiteX6" fmla="*/ 342415 w 342414"/>
                <a:gd name="connsiteY6" fmla="*/ 281119 h 281118"/>
                <a:gd name="connsiteX7" fmla="*/ 244212 w 342414"/>
                <a:gd name="connsiteY7" fmla="*/ 256946 h 281118"/>
                <a:gd name="connsiteX8" fmla="*/ 97717 w 342414"/>
                <a:gd name="connsiteY8" fmla="*/ 228240 h 281118"/>
                <a:gd name="connsiteX9" fmla="*/ 46242 w 342414"/>
                <a:gd name="connsiteY9" fmla="*/ 93454 h 281118"/>
                <a:gd name="connsiteX10" fmla="*/ 0 w 342414"/>
                <a:gd name="connsiteY10" fmla="*/ 32698 h 281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414" h="281118">
                  <a:moveTo>
                    <a:pt x="0" y="32698"/>
                  </a:moveTo>
                  <a:cubicBezTo>
                    <a:pt x="5665" y="20828"/>
                    <a:pt x="12896" y="9874"/>
                    <a:pt x="21529" y="0"/>
                  </a:cubicBezTo>
                  <a:cubicBezTo>
                    <a:pt x="22608" y="3022"/>
                    <a:pt x="24821" y="9065"/>
                    <a:pt x="25900" y="12032"/>
                  </a:cubicBezTo>
                  <a:cubicBezTo>
                    <a:pt x="29245" y="36745"/>
                    <a:pt x="44083" y="56871"/>
                    <a:pt x="60270" y="74947"/>
                  </a:cubicBezTo>
                  <a:cubicBezTo>
                    <a:pt x="93670" y="52231"/>
                    <a:pt x="134570" y="43705"/>
                    <a:pt x="174499" y="44839"/>
                  </a:cubicBezTo>
                  <a:cubicBezTo>
                    <a:pt x="209355" y="44137"/>
                    <a:pt x="241838" y="62914"/>
                    <a:pt x="263636" y="89246"/>
                  </a:cubicBezTo>
                  <a:cubicBezTo>
                    <a:pt x="308799" y="143203"/>
                    <a:pt x="330328" y="212862"/>
                    <a:pt x="342415" y="281119"/>
                  </a:cubicBezTo>
                  <a:cubicBezTo>
                    <a:pt x="312900" y="263313"/>
                    <a:pt x="278637" y="254949"/>
                    <a:pt x="244212" y="256946"/>
                  </a:cubicBezTo>
                  <a:cubicBezTo>
                    <a:pt x="194895" y="257161"/>
                    <a:pt x="136836" y="265795"/>
                    <a:pt x="97717" y="228240"/>
                  </a:cubicBezTo>
                  <a:cubicBezTo>
                    <a:pt x="63562" y="192952"/>
                    <a:pt x="43166" y="142825"/>
                    <a:pt x="46242" y="93454"/>
                  </a:cubicBezTo>
                  <a:cubicBezTo>
                    <a:pt x="27572" y="75810"/>
                    <a:pt x="13543" y="54281"/>
                    <a:pt x="0" y="32698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C65A5FB-16FC-0388-0DA7-C609B7585B42}"/>
                </a:ext>
              </a:extLst>
            </p:cNvPr>
            <p:cNvSpPr/>
            <p:nvPr/>
          </p:nvSpPr>
          <p:spPr>
            <a:xfrm>
              <a:off x="296622" y="6236020"/>
              <a:ext cx="289642" cy="294715"/>
            </a:xfrm>
            <a:custGeom>
              <a:avLst/>
              <a:gdLst>
                <a:gd name="connsiteX0" fmla="*/ 10737 w 289642"/>
                <a:gd name="connsiteY0" fmla="*/ 0 h 294715"/>
                <a:gd name="connsiteX1" fmla="*/ 26061 w 289642"/>
                <a:gd name="connsiteY1" fmla="*/ 2104 h 294715"/>
                <a:gd name="connsiteX2" fmla="*/ 27141 w 289642"/>
                <a:gd name="connsiteY2" fmla="*/ 7500 h 294715"/>
                <a:gd name="connsiteX3" fmla="*/ 38364 w 289642"/>
                <a:gd name="connsiteY3" fmla="*/ 49857 h 294715"/>
                <a:gd name="connsiteX4" fmla="*/ 50828 w 289642"/>
                <a:gd name="connsiteY4" fmla="*/ 68634 h 294715"/>
                <a:gd name="connsiteX5" fmla="*/ 171855 w 289642"/>
                <a:gd name="connsiteY5" fmla="*/ 55684 h 294715"/>
                <a:gd name="connsiteX6" fmla="*/ 240920 w 289642"/>
                <a:gd name="connsiteY6" fmla="*/ 109156 h 294715"/>
                <a:gd name="connsiteX7" fmla="*/ 289643 w 289642"/>
                <a:gd name="connsiteY7" fmla="*/ 294716 h 294715"/>
                <a:gd name="connsiteX8" fmla="*/ 254301 w 289642"/>
                <a:gd name="connsiteY8" fmla="*/ 273187 h 294715"/>
                <a:gd name="connsiteX9" fmla="*/ 97824 w 289642"/>
                <a:gd name="connsiteY9" fmla="*/ 241028 h 294715"/>
                <a:gd name="connsiteX10" fmla="*/ 33993 w 289642"/>
                <a:gd name="connsiteY10" fmla="*/ 134624 h 294715"/>
                <a:gd name="connsiteX11" fmla="*/ 32806 w 289642"/>
                <a:gd name="connsiteY11" fmla="*/ 84390 h 294715"/>
                <a:gd name="connsiteX12" fmla="*/ 0 w 289642"/>
                <a:gd name="connsiteY12" fmla="*/ 25414 h 294715"/>
                <a:gd name="connsiteX13" fmla="*/ 10737 w 289642"/>
                <a:gd name="connsiteY13" fmla="*/ 0 h 29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9642" h="294715">
                  <a:moveTo>
                    <a:pt x="10737" y="0"/>
                  </a:moveTo>
                  <a:cubicBezTo>
                    <a:pt x="14568" y="540"/>
                    <a:pt x="22230" y="1565"/>
                    <a:pt x="26061" y="2104"/>
                  </a:cubicBezTo>
                  <a:cubicBezTo>
                    <a:pt x="26331" y="3453"/>
                    <a:pt x="26871" y="6151"/>
                    <a:pt x="27141" y="7500"/>
                  </a:cubicBezTo>
                  <a:cubicBezTo>
                    <a:pt x="27087" y="22338"/>
                    <a:pt x="30270" y="37123"/>
                    <a:pt x="38364" y="49857"/>
                  </a:cubicBezTo>
                  <a:cubicBezTo>
                    <a:pt x="42249" y="56224"/>
                    <a:pt x="46457" y="62321"/>
                    <a:pt x="50828" y="68634"/>
                  </a:cubicBezTo>
                  <a:cubicBezTo>
                    <a:pt x="88004" y="49857"/>
                    <a:pt x="131494" y="47807"/>
                    <a:pt x="171855" y="55684"/>
                  </a:cubicBezTo>
                  <a:cubicBezTo>
                    <a:pt x="201477" y="61943"/>
                    <a:pt x="225596" y="83688"/>
                    <a:pt x="240920" y="109156"/>
                  </a:cubicBezTo>
                  <a:cubicBezTo>
                    <a:pt x="275129" y="164516"/>
                    <a:pt x="286622" y="230614"/>
                    <a:pt x="289643" y="294716"/>
                  </a:cubicBezTo>
                  <a:cubicBezTo>
                    <a:pt x="278475" y="286461"/>
                    <a:pt x="267143" y="278313"/>
                    <a:pt x="254301" y="273187"/>
                  </a:cubicBezTo>
                  <a:cubicBezTo>
                    <a:pt x="204606" y="251388"/>
                    <a:pt x="147088" y="263960"/>
                    <a:pt x="97824" y="241028"/>
                  </a:cubicBezTo>
                  <a:cubicBezTo>
                    <a:pt x="58652" y="220417"/>
                    <a:pt x="40738" y="176063"/>
                    <a:pt x="33993" y="134624"/>
                  </a:cubicBezTo>
                  <a:cubicBezTo>
                    <a:pt x="31295" y="117897"/>
                    <a:pt x="34964" y="100955"/>
                    <a:pt x="32806" y="84390"/>
                  </a:cubicBezTo>
                  <a:cubicBezTo>
                    <a:pt x="21691" y="64803"/>
                    <a:pt x="9659" y="45756"/>
                    <a:pt x="0" y="25414"/>
                  </a:cubicBezTo>
                  <a:cubicBezTo>
                    <a:pt x="3507" y="16835"/>
                    <a:pt x="7176" y="8417"/>
                    <a:pt x="10737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3" name="文本框 122">
            <a:extLst>
              <a:ext uri="{FF2B5EF4-FFF2-40B4-BE49-F238E27FC236}">
                <a16:creationId xmlns:a16="http://schemas.microsoft.com/office/drawing/2014/main" id="{F429AA89-D54E-322E-DCD8-C66295251C87}"/>
              </a:ext>
            </a:extLst>
          </p:cNvPr>
          <p:cNvSpPr txBox="1"/>
          <p:nvPr/>
        </p:nvSpPr>
        <p:spPr>
          <a:xfrm>
            <a:off x="1786290" y="405283"/>
            <a:ext cx="18130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rgbClr val="E0B597"/>
                    </a:gs>
                    <a:gs pos="100000">
                      <a:srgbClr val="BB7C5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2FD6466-B78F-7C3A-69E3-7821CEDB3C68}"/>
              </a:ext>
            </a:extLst>
          </p:cNvPr>
          <p:cNvSpPr txBox="1"/>
          <p:nvPr/>
        </p:nvSpPr>
        <p:spPr>
          <a:xfrm>
            <a:off x="3248897" y="604422"/>
            <a:ext cx="37850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E0B597"/>
                    </a:gs>
                    <a:gs pos="86000">
                      <a:srgbClr val="BB7C50">
                        <a:alpha val="0"/>
                      </a:srgbClr>
                    </a:gs>
                  </a:gsLst>
                  <a:lin ang="5400000" scaled="1"/>
                </a:gradFill>
              </a:rPr>
              <a:t>CONTENTS</a:t>
            </a:r>
            <a:endParaRPr lang="zh-CN" altLang="en-US" sz="5400" dirty="0">
              <a:gradFill>
                <a:gsLst>
                  <a:gs pos="0">
                    <a:srgbClr val="E0B597"/>
                  </a:gs>
                  <a:gs pos="86000">
                    <a:srgbClr val="BB7C50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A0540073-F114-D3D1-3F36-0227F862E4E2}"/>
              </a:ext>
            </a:extLst>
          </p:cNvPr>
          <p:cNvGrpSpPr/>
          <p:nvPr/>
        </p:nvGrpSpPr>
        <p:grpSpPr>
          <a:xfrm>
            <a:off x="-1353232" y="97420"/>
            <a:ext cx="2536953" cy="2454084"/>
            <a:chOff x="3076218" y="241300"/>
            <a:chExt cx="1540134" cy="1489826"/>
          </a:xfrm>
        </p:grpSpPr>
        <p:sp>
          <p:nvSpPr>
            <p:cNvPr id="151" name="流程图: 接点 150">
              <a:extLst>
                <a:ext uri="{FF2B5EF4-FFF2-40B4-BE49-F238E27FC236}">
                  <a16:creationId xmlns:a16="http://schemas.microsoft.com/office/drawing/2014/main" id="{F59B013B-4C75-A8EB-9406-9EFAE42F0EFD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流程图: 接点 149">
              <a:extLst>
                <a:ext uri="{FF2B5EF4-FFF2-40B4-BE49-F238E27FC236}">
                  <a16:creationId xmlns:a16="http://schemas.microsoft.com/office/drawing/2014/main" id="{999C7325-C86A-C7F3-2F0A-85E9D76B97C6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流程图: 接点 148">
              <a:extLst>
                <a:ext uri="{FF2B5EF4-FFF2-40B4-BE49-F238E27FC236}">
                  <a16:creationId xmlns:a16="http://schemas.microsoft.com/office/drawing/2014/main" id="{6DBACB8D-6B6D-DF5B-965C-37F65E87B200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流程图: 接点 147">
              <a:extLst>
                <a:ext uri="{FF2B5EF4-FFF2-40B4-BE49-F238E27FC236}">
                  <a16:creationId xmlns:a16="http://schemas.microsoft.com/office/drawing/2014/main" id="{8DEF9541-9979-43BF-70A6-3277FCD06F18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C712FE15-1261-166F-51D4-9DB9A98CADCF}"/>
              </a:ext>
            </a:extLst>
          </p:cNvPr>
          <p:cNvGrpSpPr/>
          <p:nvPr/>
        </p:nvGrpSpPr>
        <p:grpSpPr>
          <a:xfrm>
            <a:off x="878672" y="-685912"/>
            <a:ext cx="1404717" cy="1358831"/>
            <a:chOff x="3076218" y="241300"/>
            <a:chExt cx="1540134" cy="1489826"/>
          </a:xfrm>
        </p:grpSpPr>
        <p:sp>
          <p:nvSpPr>
            <p:cNvPr id="154" name="流程图: 接点 153">
              <a:extLst>
                <a:ext uri="{FF2B5EF4-FFF2-40B4-BE49-F238E27FC236}">
                  <a16:creationId xmlns:a16="http://schemas.microsoft.com/office/drawing/2014/main" id="{C24FE738-ACAD-C388-87C2-F4A2F0AB8270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流程图: 接点 154">
              <a:extLst>
                <a:ext uri="{FF2B5EF4-FFF2-40B4-BE49-F238E27FC236}">
                  <a16:creationId xmlns:a16="http://schemas.microsoft.com/office/drawing/2014/main" id="{EBF72609-6844-157C-0324-5B3EC08EA697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流程图: 接点 155">
              <a:extLst>
                <a:ext uri="{FF2B5EF4-FFF2-40B4-BE49-F238E27FC236}">
                  <a16:creationId xmlns:a16="http://schemas.microsoft.com/office/drawing/2014/main" id="{BD325FFF-568B-9FE9-C1EC-7003E795628F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流程图: 接点 156">
              <a:extLst>
                <a:ext uri="{FF2B5EF4-FFF2-40B4-BE49-F238E27FC236}">
                  <a16:creationId xmlns:a16="http://schemas.microsoft.com/office/drawing/2014/main" id="{CFE56711-2821-C609-E2D3-16393E1C5C87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CF4EE84D-FE3C-269C-11C7-A314DC7A4318}"/>
              </a:ext>
            </a:extLst>
          </p:cNvPr>
          <p:cNvGrpSpPr/>
          <p:nvPr/>
        </p:nvGrpSpPr>
        <p:grpSpPr>
          <a:xfrm>
            <a:off x="11078244" y="4335368"/>
            <a:ext cx="1743799" cy="1686838"/>
            <a:chOff x="3076218" y="241300"/>
            <a:chExt cx="1540134" cy="1489826"/>
          </a:xfrm>
        </p:grpSpPr>
        <p:sp>
          <p:nvSpPr>
            <p:cNvPr id="159" name="流程图: 接点 158">
              <a:extLst>
                <a:ext uri="{FF2B5EF4-FFF2-40B4-BE49-F238E27FC236}">
                  <a16:creationId xmlns:a16="http://schemas.microsoft.com/office/drawing/2014/main" id="{D1378872-4534-5992-7C1D-6CF6BA534D6B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流程图: 接点 159">
              <a:extLst>
                <a:ext uri="{FF2B5EF4-FFF2-40B4-BE49-F238E27FC236}">
                  <a16:creationId xmlns:a16="http://schemas.microsoft.com/office/drawing/2014/main" id="{73CCFCC8-1F71-8B65-4134-E4D4C52FA95F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流程图: 接点 160">
              <a:extLst>
                <a:ext uri="{FF2B5EF4-FFF2-40B4-BE49-F238E27FC236}">
                  <a16:creationId xmlns:a16="http://schemas.microsoft.com/office/drawing/2014/main" id="{00182E18-E1C0-38E8-659B-85E87A015A53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流程图: 接点 161">
              <a:extLst>
                <a:ext uri="{FF2B5EF4-FFF2-40B4-BE49-F238E27FC236}">
                  <a16:creationId xmlns:a16="http://schemas.microsoft.com/office/drawing/2014/main" id="{AA67ADCB-2BE2-BE33-328E-B3E989EEF0CF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1F4613EE-524D-ADE2-EDE6-F1ACB45BB50B}"/>
              </a:ext>
            </a:extLst>
          </p:cNvPr>
          <p:cNvGrpSpPr/>
          <p:nvPr/>
        </p:nvGrpSpPr>
        <p:grpSpPr>
          <a:xfrm>
            <a:off x="11647122" y="2896147"/>
            <a:ext cx="1430378" cy="1383654"/>
            <a:chOff x="3076218" y="241300"/>
            <a:chExt cx="1540134" cy="1489826"/>
          </a:xfrm>
        </p:grpSpPr>
        <p:sp>
          <p:nvSpPr>
            <p:cNvPr id="164" name="流程图: 接点 163">
              <a:extLst>
                <a:ext uri="{FF2B5EF4-FFF2-40B4-BE49-F238E27FC236}">
                  <a16:creationId xmlns:a16="http://schemas.microsoft.com/office/drawing/2014/main" id="{2260D99C-C357-6A55-7324-8A03EB63344E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流程图: 接点 164">
              <a:extLst>
                <a:ext uri="{FF2B5EF4-FFF2-40B4-BE49-F238E27FC236}">
                  <a16:creationId xmlns:a16="http://schemas.microsoft.com/office/drawing/2014/main" id="{0256FC5A-5D42-C4AC-1301-3969568D327A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流程图: 接点 165">
              <a:extLst>
                <a:ext uri="{FF2B5EF4-FFF2-40B4-BE49-F238E27FC236}">
                  <a16:creationId xmlns:a16="http://schemas.microsoft.com/office/drawing/2014/main" id="{6D2B3630-0686-4192-DE46-A2F77D6EDAAE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流程图: 接点 166">
              <a:extLst>
                <a:ext uri="{FF2B5EF4-FFF2-40B4-BE49-F238E27FC236}">
                  <a16:creationId xmlns:a16="http://schemas.microsoft.com/office/drawing/2014/main" id="{3A5EBF1C-4DEA-3A9F-85A8-623772261207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C5B3CAD-6C89-AD24-C9EE-D367DA6E46A5}"/>
              </a:ext>
            </a:extLst>
          </p:cNvPr>
          <p:cNvGrpSpPr/>
          <p:nvPr/>
        </p:nvGrpSpPr>
        <p:grpSpPr>
          <a:xfrm>
            <a:off x="1645686" y="2803050"/>
            <a:ext cx="3155893" cy="543902"/>
            <a:chOff x="1283823" y="2803050"/>
            <a:chExt cx="3155893" cy="543902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679819AF-F3F2-5A67-5264-E51E4C61C203}"/>
                </a:ext>
              </a:extLst>
            </p:cNvPr>
            <p:cNvSpPr/>
            <p:nvPr/>
          </p:nvSpPr>
          <p:spPr>
            <a:xfrm>
              <a:off x="1283823" y="2803050"/>
              <a:ext cx="2918729" cy="54390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0B597"/>
                </a:gs>
                <a:gs pos="100000">
                  <a:srgbClr val="BB7C5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837A7E0-432A-955E-D197-C399B71F1575}"/>
                </a:ext>
              </a:extLst>
            </p:cNvPr>
            <p:cNvSpPr txBox="1"/>
            <p:nvPr/>
          </p:nvSpPr>
          <p:spPr>
            <a:xfrm>
              <a:off x="1399923" y="2879178"/>
              <a:ext cx="30397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01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 / 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C1D9D4F-5DD9-0C65-FB1A-FC56C314DFD5}"/>
              </a:ext>
            </a:extLst>
          </p:cNvPr>
          <p:cNvGrpSpPr/>
          <p:nvPr/>
        </p:nvGrpSpPr>
        <p:grpSpPr>
          <a:xfrm>
            <a:off x="2051089" y="3958724"/>
            <a:ext cx="3155893" cy="543902"/>
            <a:chOff x="1283823" y="2803050"/>
            <a:chExt cx="3155893" cy="543902"/>
          </a:xfrm>
        </p:grpSpPr>
        <p:sp>
          <p:nvSpPr>
            <p:cNvPr id="8" name="矩形: 对角圆角 7">
              <a:extLst>
                <a:ext uri="{FF2B5EF4-FFF2-40B4-BE49-F238E27FC236}">
                  <a16:creationId xmlns:a16="http://schemas.microsoft.com/office/drawing/2014/main" id="{834A4BB4-811A-4FD1-77A0-FB236F62CD86}"/>
                </a:ext>
              </a:extLst>
            </p:cNvPr>
            <p:cNvSpPr/>
            <p:nvPr/>
          </p:nvSpPr>
          <p:spPr>
            <a:xfrm>
              <a:off x="1283823" y="2803050"/>
              <a:ext cx="2918729" cy="54390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0B597"/>
                </a:gs>
                <a:gs pos="100000">
                  <a:srgbClr val="BB7C5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F2ED1CD-8160-7015-DB80-17907E41204B}"/>
                </a:ext>
              </a:extLst>
            </p:cNvPr>
            <p:cNvSpPr txBox="1"/>
            <p:nvPr/>
          </p:nvSpPr>
          <p:spPr>
            <a:xfrm>
              <a:off x="1399923" y="2879178"/>
              <a:ext cx="30397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03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 / 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2B6B7DA-B765-725C-9E03-520F5B2AE0D9}"/>
              </a:ext>
            </a:extLst>
          </p:cNvPr>
          <p:cNvGrpSpPr/>
          <p:nvPr/>
        </p:nvGrpSpPr>
        <p:grpSpPr>
          <a:xfrm>
            <a:off x="7319808" y="2803050"/>
            <a:ext cx="3155893" cy="543902"/>
            <a:chOff x="1283823" y="2803050"/>
            <a:chExt cx="3155893" cy="543902"/>
          </a:xfrm>
        </p:grpSpPr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C2FEFB82-FBB1-D08E-08E4-F8F2EBD9371C}"/>
                </a:ext>
              </a:extLst>
            </p:cNvPr>
            <p:cNvSpPr/>
            <p:nvPr/>
          </p:nvSpPr>
          <p:spPr>
            <a:xfrm>
              <a:off x="1283823" y="2803050"/>
              <a:ext cx="2918729" cy="54390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0B597"/>
                </a:gs>
                <a:gs pos="100000">
                  <a:srgbClr val="BB7C5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AC1DC09-852F-DEF2-D227-13CEC0D89849}"/>
                </a:ext>
              </a:extLst>
            </p:cNvPr>
            <p:cNvSpPr txBox="1"/>
            <p:nvPr/>
          </p:nvSpPr>
          <p:spPr>
            <a:xfrm>
              <a:off x="1399923" y="2879178"/>
              <a:ext cx="30397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02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 / 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0D4A588-5792-0B48-7CCA-6697612CB774}"/>
              </a:ext>
            </a:extLst>
          </p:cNvPr>
          <p:cNvGrpSpPr/>
          <p:nvPr/>
        </p:nvGrpSpPr>
        <p:grpSpPr>
          <a:xfrm>
            <a:off x="7028858" y="3958724"/>
            <a:ext cx="3155893" cy="543902"/>
            <a:chOff x="1283823" y="2803050"/>
            <a:chExt cx="3155893" cy="543902"/>
          </a:xfrm>
        </p:grpSpPr>
        <p:sp>
          <p:nvSpPr>
            <p:cNvPr id="14" name="矩形: 对角圆角 13">
              <a:extLst>
                <a:ext uri="{FF2B5EF4-FFF2-40B4-BE49-F238E27FC236}">
                  <a16:creationId xmlns:a16="http://schemas.microsoft.com/office/drawing/2014/main" id="{465B7661-E84A-A3BE-28AD-D57BD0CFCD5D}"/>
                </a:ext>
              </a:extLst>
            </p:cNvPr>
            <p:cNvSpPr/>
            <p:nvPr/>
          </p:nvSpPr>
          <p:spPr>
            <a:xfrm>
              <a:off x="1283823" y="2803050"/>
              <a:ext cx="2918729" cy="54390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0B597"/>
                </a:gs>
                <a:gs pos="100000">
                  <a:srgbClr val="BB7C5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85CE029-7D9E-E06C-19F3-E9BCF110502C}"/>
                </a:ext>
              </a:extLst>
            </p:cNvPr>
            <p:cNvSpPr txBox="1"/>
            <p:nvPr/>
          </p:nvSpPr>
          <p:spPr>
            <a:xfrm>
              <a:off x="1399923" y="2879178"/>
              <a:ext cx="30397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04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 / 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54561325-CE96-312A-5B1B-AA2D95864D8A}"/>
              </a:ext>
            </a:extLst>
          </p:cNvPr>
          <p:cNvSpPr txBox="1"/>
          <p:nvPr/>
        </p:nvSpPr>
        <p:spPr>
          <a:xfrm>
            <a:off x="-50292000" y="-29902666"/>
            <a:ext cx="7315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9682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87C3B0-83E7-53AA-E1F8-CF5054B5AF79}"/>
              </a:ext>
            </a:extLst>
          </p:cNvPr>
          <p:cNvSpPr txBox="1"/>
          <p:nvPr/>
        </p:nvSpPr>
        <p:spPr>
          <a:xfrm>
            <a:off x="1165796" y="319990"/>
            <a:ext cx="349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0B0A4E-B316-761A-1240-881825851F48}"/>
              </a:ext>
            </a:extLst>
          </p:cNvPr>
          <p:cNvSpPr txBox="1"/>
          <p:nvPr/>
        </p:nvSpPr>
        <p:spPr>
          <a:xfrm>
            <a:off x="266349" y="-49342"/>
            <a:ext cx="997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78F0C2C-11CE-7C1E-FC5F-D1040B7A467B}"/>
              </a:ext>
            </a:extLst>
          </p:cNvPr>
          <p:cNvGrpSpPr/>
          <p:nvPr/>
        </p:nvGrpSpPr>
        <p:grpSpPr>
          <a:xfrm>
            <a:off x="3608727" y="1089432"/>
            <a:ext cx="4974545" cy="5682608"/>
            <a:chOff x="3603398" y="1876425"/>
            <a:chExt cx="4360862" cy="498157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F7E484D7-913C-969F-96CB-258B5D75A9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2323" y="2501900"/>
              <a:ext cx="3795712" cy="4356100"/>
            </a:xfrm>
            <a:custGeom>
              <a:avLst/>
              <a:gdLst>
                <a:gd name="T0" fmla="*/ 2255634 w 1045"/>
                <a:gd name="T1" fmla="*/ 4352694 h 1279"/>
                <a:gd name="T2" fmla="*/ 1790704 w 1045"/>
                <a:gd name="T3" fmla="*/ 4356100 h 1279"/>
                <a:gd name="T4" fmla="*/ 1783440 w 1045"/>
                <a:gd name="T5" fmla="*/ 3637463 h 1279"/>
                <a:gd name="T6" fmla="*/ 1314878 w 1045"/>
                <a:gd name="T7" fmla="*/ 3273035 h 1279"/>
                <a:gd name="T8" fmla="*/ 868110 w 1045"/>
                <a:gd name="T9" fmla="*/ 3242382 h 1279"/>
                <a:gd name="T10" fmla="*/ 0 w 1045"/>
                <a:gd name="T11" fmla="*/ 2833679 h 1279"/>
                <a:gd name="T12" fmla="*/ 1169588 w 1045"/>
                <a:gd name="T13" fmla="*/ 3160642 h 1279"/>
                <a:gd name="T14" fmla="*/ 424974 w 1045"/>
                <a:gd name="T15" fmla="*/ 2370481 h 1279"/>
                <a:gd name="T16" fmla="*/ 1561872 w 1045"/>
                <a:gd name="T17" fmla="*/ 3245788 h 1279"/>
                <a:gd name="T18" fmla="*/ 1794337 w 1045"/>
                <a:gd name="T19" fmla="*/ 3395646 h 1279"/>
                <a:gd name="T20" fmla="*/ 1794337 w 1045"/>
                <a:gd name="T21" fmla="*/ 3382023 h 1279"/>
                <a:gd name="T22" fmla="*/ 1703530 w 1045"/>
                <a:gd name="T23" fmla="*/ 2339829 h 1279"/>
                <a:gd name="T24" fmla="*/ 900801 w 1045"/>
                <a:gd name="T25" fmla="*/ 1975401 h 1279"/>
                <a:gd name="T26" fmla="*/ 39955 w 1045"/>
                <a:gd name="T27" fmla="*/ 739072 h 1279"/>
                <a:gd name="T28" fmla="*/ 998872 w 1045"/>
                <a:gd name="T29" fmla="*/ 1866413 h 1279"/>
                <a:gd name="T30" fmla="*/ 1162323 w 1045"/>
                <a:gd name="T31" fmla="*/ 1355534 h 1279"/>
                <a:gd name="T32" fmla="*/ 1147794 w 1045"/>
                <a:gd name="T33" fmla="*/ 837843 h 1279"/>
                <a:gd name="T34" fmla="*/ 1267659 w 1045"/>
                <a:gd name="T35" fmla="*/ 1566697 h 1279"/>
                <a:gd name="T36" fmla="*/ 1191381 w 1045"/>
                <a:gd name="T37" fmla="*/ 1975401 h 1279"/>
                <a:gd name="T38" fmla="*/ 1710795 w 1045"/>
                <a:gd name="T39" fmla="*/ 2155912 h 1279"/>
                <a:gd name="T40" fmla="*/ 1986846 w 1045"/>
                <a:gd name="T41" fmla="*/ 0 h 1279"/>
                <a:gd name="T42" fmla="*/ 1921466 w 1045"/>
                <a:gd name="T43" fmla="*/ 2309176 h 1279"/>
                <a:gd name="T44" fmla="*/ 2092182 w 1045"/>
                <a:gd name="T45" fmla="*/ 2980131 h 1279"/>
                <a:gd name="T46" fmla="*/ 2691505 w 1045"/>
                <a:gd name="T47" fmla="*/ 2486281 h 1279"/>
                <a:gd name="T48" fmla="*/ 2938499 w 1045"/>
                <a:gd name="T49" fmla="*/ 1273793 h 1279"/>
                <a:gd name="T50" fmla="*/ 2873118 w 1045"/>
                <a:gd name="T51" fmla="*/ 2339829 h 1279"/>
                <a:gd name="T52" fmla="*/ 3279931 w 1045"/>
                <a:gd name="T53" fmla="*/ 1944748 h 1279"/>
                <a:gd name="T54" fmla="*/ 3795712 w 1045"/>
                <a:gd name="T55" fmla="*/ 1093282 h 1279"/>
                <a:gd name="T56" fmla="*/ 3479705 w 1045"/>
                <a:gd name="T57" fmla="*/ 1856196 h 1279"/>
                <a:gd name="T58" fmla="*/ 2237472 w 1045"/>
                <a:gd name="T59" fmla="*/ 3290065 h 1279"/>
                <a:gd name="T60" fmla="*/ 2215679 w 1045"/>
                <a:gd name="T61" fmla="*/ 3729421 h 1279"/>
                <a:gd name="T62" fmla="*/ 3410692 w 1045"/>
                <a:gd name="T63" fmla="*/ 3024407 h 1279"/>
                <a:gd name="T64" fmla="*/ 2215679 w 1045"/>
                <a:gd name="T65" fmla="*/ 3882685 h 1279"/>
                <a:gd name="T66" fmla="*/ 2255634 w 1045"/>
                <a:gd name="T67" fmla="*/ 4352694 h 127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045" h="1279">
                  <a:moveTo>
                    <a:pt x="621" y="1278"/>
                  </a:moveTo>
                  <a:cubicBezTo>
                    <a:pt x="493" y="1279"/>
                    <a:pt x="493" y="1279"/>
                    <a:pt x="493" y="1279"/>
                  </a:cubicBezTo>
                  <a:cubicBezTo>
                    <a:pt x="480" y="1238"/>
                    <a:pt x="485" y="1193"/>
                    <a:pt x="491" y="1068"/>
                  </a:cubicBezTo>
                  <a:cubicBezTo>
                    <a:pt x="453" y="1033"/>
                    <a:pt x="408" y="998"/>
                    <a:pt x="362" y="961"/>
                  </a:cubicBezTo>
                  <a:cubicBezTo>
                    <a:pt x="310" y="963"/>
                    <a:pt x="280" y="960"/>
                    <a:pt x="239" y="952"/>
                  </a:cubicBezTo>
                  <a:cubicBezTo>
                    <a:pt x="153" y="935"/>
                    <a:pt x="123" y="906"/>
                    <a:pt x="0" y="832"/>
                  </a:cubicBezTo>
                  <a:cubicBezTo>
                    <a:pt x="134" y="888"/>
                    <a:pt x="210" y="930"/>
                    <a:pt x="322" y="928"/>
                  </a:cubicBezTo>
                  <a:cubicBezTo>
                    <a:pt x="244" y="861"/>
                    <a:pt x="168" y="787"/>
                    <a:pt x="117" y="696"/>
                  </a:cubicBezTo>
                  <a:cubicBezTo>
                    <a:pt x="236" y="800"/>
                    <a:pt x="263" y="854"/>
                    <a:pt x="430" y="953"/>
                  </a:cubicBezTo>
                  <a:cubicBezTo>
                    <a:pt x="448" y="964"/>
                    <a:pt x="467" y="976"/>
                    <a:pt x="494" y="997"/>
                  </a:cubicBezTo>
                  <a:cubicBezTo>
                    <a:pt x="494" y="993"/>
                    <a:pt x="494" y="993"/>
                    <a:pt x="494" y="993"/>
                  </a:cubicBezTo>
                  <a:cubicBezTo>
                    <a:pt x="497" y="887"/>
                    <a:pt x="467" y="762"/>
                    <a:pt x="469" y="687"/>
                  </a:cubicBezTo>
                  <a:cubicBezTo>
                    <a:pt x="371" y="661"/>
                    <a:pt x="303" y="619"/>
                    <a:pt x="248" y="580"/>
                  </a:cubicBezTo>
                  <a:cubicBezTo>
                    <a:pt x="105" y="480"/>
                    <a:pt x="40" y="342"/>
                    <a:pt x="11" y="217"/>
                  </a:cubicBezTo>
                  <a:cubicBezTo>
                    <a:pt x="94" y="400"/>
                    <a:pt x="163" y="479"/>
                    <a:pt x="275" y="548"/>
                  </a:cubicBezTo>
                  <a:cubicBezTo>
                    <a:pt x="285" y="525"/>
                    <a:pt x="324" y="475"/>
                    <a:pt x="320" y="398"/>
                  </a:cubicBezTo>
                  <a:cubicBezTo>
                    <a:pt x="315" y="314"/>
                    <a:pt x="306" y="285"/>
                    <a:pt x="316" y="246"/>
                  </a:cubicBezTo>
                  <a:cubicBezTo>
                    <a:pt x="332" y="334"/>
                    <a:pt x="354" y="416"/>
                    <a:pt x="349" y="460"/>
                  </a:cubicBezTo>
                  <a:cubicBezTo>
                    <a:pt x="345" y="497"/>
                    <a:pt x="340" y="510"/>
                    <a:pt x="328" y="580"/>
                  </a:cubicBezTo>
                  <a:cubicBezTo>
                    <a:pt x="394" y="614"/>
                    <a:pt x="436" y="623"/>
                    <a:pt x="471" y="633"/>
                  </a:cubicBezTo>
                  <a:cubicBezTo>
                    <a:pt x="480" y="526"/>
                    <a:pt x="544" y="250"/>
                    <a:pt x="547" y="0"/>
                  </a:cubicBezTo>
                  <a:cubicBezTo>
                    <a:pt x="602" y="287"/>
                    <a:pt x="501" y="515"/>
                    <a:pt x="529" y="678"/>
                  </a:cubicBezTo>
                  <a:cubicBezTo>
                    <a:pt x="546" y="776"/>
                    <a:pt x="564" y="812"/>
                    <a:pt x="576" y="875"/>
                  </a:cubicBezTo>
                  <a:cubicBezTo>
                    <a:pt x="617" y="825"/>
                    <a:pt x="645" y="811"/>
                    <a:pt x="741" y="730"/>
                  </a:cubicBezTo>
                  <a:cubicBezTo>
                    <a:pt x="723" y="598"/>
                    <a:pt x="730" y="473"/>
                    <a:pt x="809" y="374"/>
                  </a:cubicBezTo>
                  <a:cubicBezTo>
                    <a:pt x="738" y="537"/>
                    <a:pt x="772" y="588"/>
                    <a:pt x="791" y="687"/>
                  </a:cubicBezTo>
                  <a:cubicBezTo>
                    <a:pt x="841" y="647"/>
                    <a:pt x="874" y="615"/>
                    <a:pt x="903" y="571"/>
                  </a:cubicBezTo>
                  <a:cubicBezTo>
                    <a:pt x="937" y="523"/>
                    <a:pt x="988" y="442"/>
                    <a:pt x="1045" y="321"/>
                  </a:cubicBezTo>
                  <a:cubicBezTo>
                    <a:pt x="1027" y="404"/>
                    <a:pt x="992" y="483"/>
                    <a:pt x="958" y="545"/>
                  </a:cubicBezTo>
                  <a:cubicBezTo>
                    <a:pt x="854" y="740"/>
                    <a:pt x="738" y="767"/>
                    <a:pt x="616" y="966"/>
                  </a:cubicBezTo>
                  <a:cubicBezTo>
                    <a:pt x="614" y="992"/>
                    <a:pt x="612" y="1040"/>
                    <a:pt x="610" y="1095"/>
                  </a:cubicBezTo>
                  <a:cubicBezTo>
                    <a:pt x="698" y="1054"/>
                    <a:pt x="845" y="1010"/>
                    <a:pt x="939" y="888"/>
                  </a:cubicBezTo>
                  <a:cubicBezTo>
                    <a:pt x="901" y="979"/>
                    <a:pt x="728" y="1086"/>
                    <a:pt x="610" y="1140"/>
                  </a:cubicBezTo>
                  <a:cubicBezTo>
                    <a:pt x="613" y="1200"/>
                    <a:pt x="625" y="1222"/>
                    <a:pt x="621" y="1278"/>
                  </a:cubicBezTo>
                  <a:close/>
                </a:path>
              </a:pathLst>
            </a:custGeom>
            <a:solidFill>
              <a:srgbClr val="BB7C50"/>
            </a:solidFill>
            <a:ln>
              <a:noFill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273C242C-DC12-6138-5549-3B8B8A26CE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9360" y="1876425"/>
              <a:ext cx="522288" cy="565150"/>
            </a:xfrm>
            <a:custGeom>
              <a:avLst/>
              <a:gdLst>
                <a:gd name="T0" fmla="*/ 260136 w 259"/>
                <a:gd name="T1" fmla="*/ 0 h 299"/>
                <a:gd name="T2" fmla="*/ 391212 w 259"/>
                <a:gd name="T3" fmla="*/ 71825 h 299"/>
                <a:gd name="T4" fmla="*/ 522288 w 259"/>
                <a:gd name="T5" fmla="*/ 139870 h 299"/>
                <a:gd name="T6" fmla="*/ 522288 w 259"/>
                <a:gd name="T7" fmla="*/ 281630 h 299"/>
                <a:gd name="T8" fmla="*/ 522288 w 259"/>
                <a:gd name="T9" fmla="*/ 421500 h 299"/>
                <a:gd name="T10" fmla="*/ 391212 w 259"/>
                <a:gd name="T11" fmla="*/ 493325 h 299"/>
                <a:gd name="T12" fmla="*/ 260136 w 259"/>
                <a:gd name="T13" fmla="*/ 565150 h 299"/>
                <a:gd name="T14" fmla="*/ 129060 w 259"/>
                <a:gd name="T15" fmla="*/ 493325 h 299"/>
                <a:gd name="T16" fmla="*/ 0 w 259"/>
                <a:gd name="T17" fmla="*/ 421500 h 299"/>
                <a:gd name="T18" fmla="*/ 0 w 259"/>
                <a:gd name="T19" fmla="*/ 281630 h 299"/>
                <a:gd name="T20" fmla="*/ 0 w 259"/>
                <a:gd name="T21" fmla="*/ 139870 h 299"/>
                <a:gd name="T22" fmla="*/ 129060 w 259"/>
                <a:gd name="T23" fmla="*/ 71825 h 299"/>
                <a:gd name="T24" fmla="*/ 260136 w 259"/>
                <a:gd name="T25" fmla="*/ 0 h 2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9" h="299">
                  <a:moveTo>
                    <a:pt x="129" y="0"/>
                  </a:moveTo>
                  <a:lnTo>
                    <a:pt x="194" y="38"/>
                  </a:lnTo>
                  <a:lnTo>
                    <a:pt x="259" y="74"/>
                  </a:lnTo>
                  <a:lnTo>
                    <a:pt x="259" y="149"/>
                  </a:lnTo>
                  <a:lnTo>
                    <a:pt x="259" y="223"/>
                  </a:lnTo>
                  <a:lnTo>
                    <a:pt x="194" y="261"/>
                  </a:lnTo>
                  <a:lnTo>
                    <a:pt x="129" y="299"/>
                  </a:lnTo>
                  <a:lnTo>
                    <a:pt x="64" y="261"/>
                  </a:lnTo>
                  <a:lnTo>
                    <a:pt x="0" y="223"/>
                  </a:lnTo>
                  <a:lnTo>
                    <a:pt x="0" y="149"/>
                  </a:lnTo>
                  <a:lnTo>
                    <a:pt x="0" y="74"/>
                  </a:lnTo>
                  <a:lnTo>
                    <a:pt x="64" y="38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BB7C50"/>
            </a:solidFill>
            <a:ln>
              <a:noFill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61E31F93-6DED-C06D-6975-191316F0FB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45148" y="2957512"/>
              <a:ext cx="519112" cy="561975"/>
            </a:xfrm>
            <a:custGeom>
              <a:avLst/>
              <a:gdLst>
                <a:gd name="T0" fmla="*/ 258546 w 257"/>
                <a:gd name="T1" fmla="*/ 0 h 297"/>
                <a:gd name="T2" fmla="*/ 387819 w 257"/>
                <a:gd name="T3" fmla="*/ 68118 h 297"/>
                <a:gd name="T4" fmla="*/ 519112 w 257"/>
                <a:gd name="T5" fmla="*/ 140021 h 297"/>
                <a:gd name="T6" fmla="*/ 519112 w 257"/>
                <a:gd name="T7" fmla="*/ 280041 h 297"/>
                <a:gd name="T8" fmla="*/ 519112 w 257"/>
                <a:gd name="T9" fmla="*/ 423846 h 297"/>
                <a:gd name="T10" fmla="*/ 387819 w 257"/>
                <a:gd name="T11" fmla="*/ 493857 h 297"/>
                <a:gd name="T12" fmla="*/ 258546 w 257"/>
                <a:gd name="T13" fmla="*/ 561975 h 297"/>
                <a:gd name="T14" fmla="*/ 127253 w 257"/>
                <a:gd name="T15" fmla="*/ 493857 h 297"/>
                <a:gd name="T16" fmla="*/ 0 w 257"/>
                <a:gd name="T17" fmla="*/ 423846 h 297"/>
                <a:gd name="T18" fmla="*/ 0 w 257"/>
                <a:gd name="T19" fmla="*/ 280041 h 297"/>
                <a:gd name="T20" fmla="*/ 0 w 257"/>
                <a:gd name="T21" fmla="*/ 140021 h 297"/>
                <a:gd name="T22" fmla="*/ 127253 w 257"/>
                <a:gd name="T23" fmla="*/ 68118 h 297"/>
                <a:gd name="T24" fmla="*/ 258546 w 257"/>
                <a:gd name="T25" fmla="*/ 0 h 2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7" h="297">
                  <a:moveTo>
                    <a:pt x="128" y="0"/>
                  </a:moveTo>
                  <a:lnTo>
                    <a:pt x="192" y="36"/>
                  </a:lnTo>
                  <a:lnTo>
                    <a:pt x="257" y="74"/>
                  </a:lnTo>
                  <a:lnTo>
                    <a:pt x="257" y="148"/>
                  </a:lnTo>
                  <a:lnTo>
                    <a:pt x="257" y="224"/>
                  </a:lnTo>
                  <a:lnTo>
                    <a:pt x="192" y="261"/>
                  </a:lnTo>
                  <a:lnTo>
                    <a:pt x="128" y="297"/>
                  </a:lnTo>
                  <a:lnTo>
                    <a:pt x="63" y="261"/>
                  </a:lnTo>
                  <a:lnTo>
                    <a:pt x="0" y="224"/>
                  </a:lnTo>
                  <a:lnTo>
                    <a:pt x="0" y="148"/>
                  </a:lnTo>
                  <a:lnTo>
                    <a:pt x="0" y="74"/>
                  </a:lnTo>
                  <a:lnTo>
                    <a:pt x="63" y="36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C6169248-7286-4E0F-FACF-A6A499B82A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1298" y="4889500"/>
              <a:ext cx="523875" cy="565150"/>
            </a:xfrm>
            <a:custGeom>
              <a:avLst/>
              <a:gdLst>
                <a:gd name="T0" fmla="*/ 261938 w 260"/>
                <a:gd name="T1" fmla="*/ 0 h 299"/>
                <a:gd name="T2" fmla="*/ 392906 w 260"/>
                <a:gd name="T3" fmla="*/ 71825 h 299"/>
                <a:gd name="T4" fmla="*/ 523875 w 260"/>
                <a:gd name="T5" fmla="*/ 143650 h 299"/>
                <a:gd name="T6" fmla="*/ 523875 w 260"/>
                <a:gd name="T7" fmla="*/ 283520 h 299"/>
                <a:gd name="T8" fmla="*/ 523875 w 260"/>
                <a:gd name="T9" fmla="*/ 423390 h 299"/>
                <a:gd name="T10" fmla="*/ 392906 w 260"/>
                <a:gd name="T11" fmla="*/ 493325 h 299"/>
                <a:gd name="T12" fmla="*/ 261938 w 260"/>
                <a:gd name="T13" fmla="*/ 565150 h 299"/>
                <a:gd name="T14" fmla="*/ 130969 w 260"/>
                <a:gd name="T15" fmla="*/ 493325 h 299"/>
                <a:gd name="T16" fmla="*/ 0 w 260"/>
                <a:gd name="T17" fmla="*/ 423390 h 299"/>
                <a:gd name="T18" fmla="*/ 0 w 260"/>
                <a:gd name="T19" fmla="*/ 283520 h 299"/>
                <a:gd name="T20" fmla="*/ 0 w 260"/>
                <a:gd name="T21" fmla="*/ 143650 h 299"/>
                <a:gd name="T22" fmla="*/ 130969 w 260"/>
                <a:gd name="T23" fmla="*/ 71825 h 299"/>
                <a:gd name="T24" fmla="*/ 261938 w 260"/>
                <a:gd name="T25" fmla="*/ 0 h 2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60" h="299">
                  <a:moveTo>
                    <a:pt x="130" y="0"/>
                  </a:moveTo>
                  <a:lnTo>
                    <a:pt x="195" y="38"/>
                  </a:lnTo>
                  <a:lnTo>
                    <a:pt x="260" y="76"/>
                  </a:lnTo>
                  <a:lnTo>
                    <a:pt x="260" y="150"/>
                  </a:lnTo>
                  <a:lnTo>
                    <a:pt x="260" y="224"/>
                  </a:lnTo>
                  <a:lnTo>
                    <a:pt x="195" y="261"/>
                  </a:lnTo>
                  <a:lnTo>
                    <a:pt x="130" y="299"/>
                  </a:lnTo>
                  <a:lnTo>
                    <a:pt x="65" y="261"/>
                  </a:lnTo>
                  <a:lnTo>
                    <a:pt x="0" y="224"/>
                  </a:lnTo>
                  <a:lnTo>
                    <a:pt x="0" y="150"/>
                  </a:lnTo>
                  <a:lnTo>
                    <a:pt x="0" y="76"/>
                  </a:lnTo>
                  <a:lnTo>
                    <a:pt x="65" y="38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F7ABD6BD-C908-4DBF-FC46-A1BE57E743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5923" y="2757487"/>
              <a:ext cx="520700" cy="565150"/>
            </a:xfrm>
            <a:custGeom>
              <a:avLst/>
              <a:gdLst>
                <a:gd name="T0" fmla="*/ 258332 w 258"/>
                <a:gd name="T1" fmla="*/ 0 h 299"/>
                <a:gd name="T2" fmla="*/ 389516 w 258"/>
                <a:gd name="T3" fmla="*/ 71825 h 299"/>
                <a:gd name="T4" fmla="*/ 520700 w 258"/>
                <a:gd name="T5" fmla="*/ 143650 h 299"/>
                <a:gd name="T6" fmla="*/ 520700 w 258"/>
                <a:gd name="T7" fmla="*/ 283520 h 299"/>
                <a:gd name="T8" fmla="*/ 520700 w 258"/>
                <a:gd name="T9" fmla="*/ 421500 h 299"/>
                <a:gd name="T10" fmla="*/ 389516 w 258"/>
                <a:gd name="T11" fmla="*/ 493325 h 299"/>
                <a:gd name="T12" fmla="*/ 258332 w 258"/>
                <a:gd name="T13" fmla="*/ 565150 h 299"/>
                <a:gd name="T14" fmla="*/ 127148 w 258"/>
                <a:gd name="T15" fmla="*/ 493325 h 299"/>
                <a:gd name="T16" fmla="*/ 0 w 258"/>
                <a:gd name="T17" fmla="*/ 421500 h 299"/>
                <a:gd name="T18" fmla="*/ 0 w 258"/>
                <a:gd name="T19" fmla="*/ 283520 h 299"/>
                <a:gd name="T20" fmla="*/ 0 w 258"/>
                <a:gd name="T21" fmla="*/ 143650 h 299"/>
                <a:gd name="T22" fmla="*/ 127148 w 258"/>
                <a:gd name="T23" fmla="*/ 71825 h 299"/>
                <a:gd name="T24" fmla="*/ 258332 w 258"/>
                <a:gd name="T25" fmla="*/ 0 h 2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8" h="299">
                  <a:moveTo>
                    <a:pt x="128" y="0"/>
                  </a:moveTo>
                  <a:lnTo>
                    <a:pt x="193" y="38"/>
                  </a:lnTo>
                  <a:lnTo>
                    <a:pt x="258" y="76"/>
                  </a:lnTo>
                  <a:lnTo>
                    <a:pt x="258" y="150"/>
                  </a:lnTo>
                  <a:lnTo>
                    <a:pt x="258" y="223"/>
                  </a:lnTo>
                  <a:lnTo>
                    <a:pt x="193" y="261"/>
                  </a:lnTo>
                  <a:lnTo>
                    <a:pt x="128" y="299"/>
                  </a:lnTo>
                  <a:lnTo>
                    <a:pt x="63" y="261"/>
                  </a:lnTo>
                  <a:lnTo>
                    <a:pt x="0" y="223"/>
                  </a:lnTo>
                  <a:lnTo>
                    <a:pt x="0" y="150"/>
                  </a:lnTo>
                  <a:lnTo>
                    <a:pt x="0" y="76"/>
                  </a:lnTo>
                  <a:lnTo>
                    <a:pt x="63" y="38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E0B597"/>
            </a:solidFill>
            <a:ln>
              <a:noFill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A5421C4E-CF4A-ED84-3E6E-F5CEA4CF5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3398" y="4740275"/>
              <a:ext cx="520700" cy="560387"/>
            </a:xfrm>
            <a:custGeom>
              <a:avLst/>
              <a:gdLst>
                <a:gd name="T0" fmla="*/ 262368 w 258"/>
                <a:gd name="T1" fmla="*/ 0 h 297"/>
                <a:gd name="T2" fmla="*/ 389516 w 258"/>
                <a:gd name="T3" fmla="*/ 67926 h 297"/>
                <a:gd name="T4" fmla="*/ 520700 w 258"/>
                <a:gd name="T5" fmla="*/ 139625 h 297"/>
                <a:gd name="T6" fmla="*/ 520700 w 258"/>
                <a:gd name="T7" fmla="*/ 279250 h 297"/>
                <a:gd name="T8" fmla="*/ 520700 w 258"/>
                <a:gd name="T9" fmla="*/ 420762 h 297"/>
                <a:gd name="T10" fmla="*/ 389516 w 258"/>
                <a:gd name="T11" fmla="*/ 492461 h 297"/>
                <a:gd name="T12" fmla="*/ 262368 w 258"/>
                <a:gd name="T13" fmla="*/ 560387 h 297"/>
                <a:gd name="T14" fmla="*/ 131184 w 258"/>
                <a:gd name="T15" fmla="*/ 492461 h 297"/>
                <a:gd name="T16" fmla="*/ 0 w 258"/>
                <a:gd name="T17" fmla="*/ 420762 h 297"/>
                <a:gd name="T18" fmla="*/ 0 w 258"/>
                <a:gd name="T19" fmla="*/ 279250 h 297"/>
                <a:gd name="T20" fmla="*/ 0 w 258"/>
                <a:gd name="T21" fmla="*/ 139625 h 297"/>
                <a:gd name="T22" fmla="*/ 131184 w 258"/>
                <a:gd name="T23" fmla="*/ 67926 h 297"/>
                <a:gd name="T24" fmla="*/ 262368 w 258"/>
                <a:gd name="T25" fmla="*/ 0 h 2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8" h="297">
                  <a:moveTo>
                    <a:pt x="130" y="0"/>
                  </a:moveTo>
                  <a:lnTo>
                    <a:pt x="193" y="36"/>
                  </a:lnTo>
                  <a:lnTo>
                    <a:pt x="258" y="74"/>
                  </a:lnTo>
                  <a:lnTo>
                    <a:pt x="258" y="148"/>
                  </a:lnTo>
                  <a:lnTo>
                    <a:pt x="258" y="223"/>
                  </a:lnTo>
                  <a:lnTo>
                    <a:pt x="193" y="261"/>
                  </a:lnTo>
                  <a:lnTo>
                    <a:pt x="130" y="297"/>
                  </a:lnTo>
                  <a:lnTo>
                    <a:pt x="65" y="261"/>
                  </a:lnTo>
                  <a:lnTo>
                    <a:pt x="0" y="223"/>
                  </a:lnTo>
                  <a:lnTo>
                    <a:pt x="0" y="148"/>
                  </a:lnTo>
                  <a:lnTo>
                    <a:pt x="0" y="74"/>
                  </a:lnTo>
                  <a:lnTo>
                    <a:pt x="65" y="36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BB7C50"/>
            </a:solidFill>
            <a:ln>
              <a:noFill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17AF3FA4-508F-602B-44D5-C8E1E897DD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3910" y="5641975"/>
              <a:ext cx="290513" cy="314325"/>
            </a:xfrm>
            <a:custGeom>
              <a:avLst/>
              <a:gdLst>
                <a:gd name="T0" fmla="*/ 145257 w 144"/>
                <a:gd name="T1" fmla="*/ 0 h 166"/>
                <a:gd name="T2" fmla="*/ 217885 w 144"/>
                <a:gd name="T3" fmla="*/ 41658 h 166"/>
                <a:gd name="T4" fmla="*/ 290513 w 144"/>
                <a:gd name="T5" fmla="*/ 79528 h 166"/>
                <a:gd name="T6" fmla="*/ 290513 w 144"/>
                <a:gd name="T7" fmla="*/ 157163 h 166"/>
                <a:gd name="T8" fmla="*/ 290513 w 144"/>
                <a:gd name="T9" fmla="*/ 234797 h 166"/>
                <a:gd name="T10" fmla="*/ 217885 w 144"/>
                <a:gd name="T11" fmla="*/ 272667 h 166"/>
                <a:gd name="T12" fmla="*/ 145257 w 144"/>
                <a:gd name="T13" fmla="*/ 314325 h 166"/>
                <a:gd name="T14" fmla="*/ 72628 w 144"/>
                <a:gd name="T15" fmla="*/ 272667 h 166"/>
                <a:gd name="T16" fmla="*/ 0 w 144"/>
                <a:gd name="T17" fmla="*/ 234797 h 166"/>
                <a:gd name="T18" fmla="*/ 0 w 144"/>
                <a:gd name="T19" fmla="*/ 157163 h 166"/>
                <a:gd name="T20" fmla="*/ 0 w 144"/>
                <a:gd name="T21" fmla="*/ 79528 h 166"/>
                <a:gd name="T22" fmla="*/ 72628 w 144"/>
                <a:gd name="T23" fmla="*/ 41658 h 166"/>
                <a:gd name="T24" fmla="*/ 145257 w 144"/>
                <a:gd name="T25" fmla="*/ 0 h 1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4" h="166">
                  <a:moveTo>
                    <a:pt x="72" y="0"/>
                  </a:moveTo>
                  <a:lnTo>
                    <a:pt x="108" y="22"/>
                  </a:lnTo>
                  <a:lnTo>
                    <a:pt x="144" y="42"/>
                  </a:lnTo>
                  <a:lnTo>
                    <a:pt x="144" y="83"/>
                  </a:lnTo>
                  <a:lnTo>
                    <a:pt x="144" y="124"/>
                  </a:lnTo>
                  <a:lnTo>
                    <a:pt x="108" y="144"/>
                  </a:lnTo>
                  <a:lnTo>
                    <a:pt x="72" y="166"/>
                  </a:lnTo>
                  <a:lnTo>
                    <a:pt x="36" y="144"/>
                  </a:lnTo>
                  <a:lnTo>
                    <a:pt x="0" y="124"/>
                  </a:lnTo>
                  <a:lnTo>
                    <a:pt x="0" y="83"/>
                  </a:lnTo>
                  <a:lnTo>
                    <a:pt x="0" y="42"/>
                  </a:lnTo>
                  <a:lnTo>
                    <a:pt x="36" y="2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BB7C50"/>
            </a:solidFill>
            <a:ln>
              <a:noFill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15150BDC-5181-96C9-1A32-63B88E7285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3348" y="3740150"/>
              <a:ext cx="285750" cy="314325"/>
            </a:xfrm>
            <a:custGeom>
              <a:avLst/>
              <a:gdLst>
                <a:gd name="T0" fmla="*/ 140863 w 142"/>
                <a:gd name="T1" fmla="*/ 0 h 166"/>
                <a:gd name="T2" fmla="*/ 213306 w 142"/>
                <a:gd name="T3" fmla="*/ 41658 h 166"/>
                <a:gd name="T4" fmla="*/ 285750 w 142"/>
                <a:gd name="T5" fmla="*/ 79528 h 166"/>
                <a:gd name="T6" fmla="*/ 285750 w 142"/>
                <a:gd name="T7" fmla="*/ 157163 h 166"/>
                <a:gd name="T8" fmla="*/ 285750 w 142"/>
                <a:gd name="T9" fmla="*/ 236691 h 166"/>
                <a:gd name="T10" fmla="*/ 213306 w 142"/>
                <a:gd name="T11" fmla="*/ 272667 h 166"/>
                <a:gd name="T12" fmla="*/ 140863 w 142"/>
                <a:gd name="T13" fmla="*/ 314325 h 166"/>
                <a:gd name="T14" fmla="*/ 68419 w 142"/>
                <a:gd name="T15" fmla="*/ 272667 h 166"/>
                <a:gd name="T16" fmla="*/ 0 w 142"/>
                <a:gd name="T17" fmla="*/ 236691 h 166"/>
                <a:gd name="T18" fmla="*/ 0 w 142"/>
                <a:gd name="T19" fmla="*/ 157163 h 166"/>
                <a:gd name="T20" fmla="*/ 0 w 142"/>
                <a:gd name="T21" fmla="*/ 79528 h 166"/>
                <a:gd name="T22" fmla="*/ 68419 w 142"/>
                <a:gd name="T23" fmla="*/ 41658 h 166"/>
                <a:gd name="T24" fmla="*/ 140863 w 142"/>
                <a:gd name="T25" fmla="*/ 0 h 1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2" h="166">
                  <a:moveTo>
                    <a:pt x="70" y="0"/>
                  </a:moveTo>
                  <a:lnTo>
                    <a:pt x="106" y="22"/>
                  </a:lnTo>
                  <a:lnTo>
                    <a:pt x="142" y="42"/>
                  </a:lnTo>
                  <a:lnTo>
                    <a:pt x="142" y="83"/>
                  </a:lnTo>
                  <a:lnTo>
                    <a:pt x="142" y="125"/>
                  </a:lnTo>
                  <a:lnTo>
                    <a:pt x="106" y="144"/>
                  </a:lnTo>
                  <a:lnTo>
                    <a:pt x="70" y="166"/>
                  </a:lnTo>
                  <a:lnTo>
                    <a:pt x="34" y="144"/>
                  </a:lnTo>
                  <a:lnTo>
                    <a:pt x="0" y="125"/>
                  </a:lnTo>
                  <a:lnTo>
                    <a:pt x="0" y="83"/>
                  </a:lnTo>
                  <a:lnTo>
                    <a:pt x="0" y="42"/>
                  </a:lnTo>
                  <a:lnTo>
                    <a:pt x="34" y="2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BB7C50"/>
            </a:solidFill>
            <a:ln>
              <a:noFill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5FC5FE75-4BA3-C253-B2F9-C8ADEA5F55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9660" y="3263900"/>
              <a:ext cx="287338" cy="311150"/>
            </a:xfrm>
            <a:custGeom>
              <a:avLst/>
              <a:gdLst>
                <a:gd name="T0" fmla="*/ 141645 w 142"/>
                <a:gd name="T1" fmla="*/ 0 h 164"/>
                <a:gd name="T2" fmla="*/ 214492 w 142"/>
                <a:gd name="T3" fmla="*/ 37945 h 164"/>
                <a:gd name="T4" fmla="*/ 287338 w 142"/>
                <a:gd name="T5" fmla="*/ 75890 h 164"/>
                <a:gd name="T6" fmla="*/ 287338 w 142"/>
                <a:gd name="T7" fmla="*/ 153678 h 164"/>
                <a:gd name="T8" fmla="*/ 287338 w 142"/>
                <a:gd name="T9" fmla="*/ 233363 h 164"/>
                <a:gd name="T10" fmla="*/ 214492 w 142"/>
                <a:gd name="T11" fmla="*/ 271308 h 164"/>
                <a:gd name="T12" fmla="*/ 141645 w 142"/>
                <a:gd name="T13" fmla="*/ 311150 h 164"/>
                <a:gd name="T14" fmla="*/ 72846 w 142"/>
                <a:gd name="T15" fmla="*/ 271308 h 164"/>
                <a:gd name="T16" fmla="*/ 0 w 142"/>
                <a:gd name="T17" fmla="*/ 233363 h 164"/>
                <a:gd name="T18" fmla="*/ 0 w 142"/>
                <a:gd name="T19" fmla="*/ 153678 h 164"/>
                <a:gd name="T20" fmla="*/ 0 w 142"/>
                <a:gd name="T21" fmla="*/ 75890 h 164"/>
                <a:gd name="T22" fmla="*/ 72846 w 142"/>
                <a:gd name="T23" fmla="*/ 37945 h 164"/>
                <a:gd name="T24" fmla="*/ 141645 w 142"/>
                <a:gd name="T25" fmla="*/ 0 h 1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2" h="164">
                  <a:moveTo>
                    <a:pt x="70" y="0"/>
                  </a:moveTo>
                  <a:lnTo>
                    <a:pt x="106" y="20"/>
                  </a:lnTo>
                  <a:lnTo>
                    <a:pt x="142" y="40"/>
                  </a:lnTo>
                  <a:lnTo>
                    <a:pt x="142" y="81"/>
                  </a:lnTo>
                  <a:lnTo>
                    <a:pt x="142" y="123"/>
                  </a:lnTo>
                  <a:lnTo>
                    <a:pt x="106" y="143"/>
                  </a:lnTo>
                  <a:lnTo>
                    <a:pt x="70" y="164"/>
                  </a:lnTo>
                  <a:lnTo>
                    <a:pt x="36" y="143"/>
                  </a:lnTo>
                  <a:lnTo>
                    <a:pt x="0" y="123"/>
                  </a:lnTo>
                  <a:lnTo>
                    <a:pt x="0" y="81"/>
                  </a:lnTo>
                  <a:lnTo>
                    <a:pt x="0" y="40"/>
                  </a:lnTo>
                  <a:lnTo>
                    <a:pt x="36" y="2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F2E9AD9F-3125-D289-6EEF-A156E47B52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7510" y="4879975"/>
              <a:ext cx="287338" cy="309562"/>
            </a:xfrm>
            <a:custGeom>
              <a:avLst/>
              <a:gdLst>
                <a:gd name="T0" fmla="*/ 144674 w 143"/>
                <a:gd name="T1" fmla="*/ 0 h 164"/>
                <a:gd name="T2" fmla="*/ 217011 w 143"/>
                <a:gd name="T3" fmla="*/ 37751 h 164"/>
                <a:gd name="T4" fmla="*/ 287338 w 143"/>
                <a:gd name="T5" fmla="*/ 73615 h 164"/>
                <a:gd name="T6" fmla="*/ 287338 w 143"/>
                <a:gd name="T7" fmla="*/ 152893 h 164"/>
                <a:gd name="T8" fmla="*/ 287338 w 143"/>
                <a:gd name="T9" fmla="*/ 230284 h 164"/>
                <a:gd name="T10" fmla="*/ 217011 w 143"/>
                <a:gd name="T11" fmla="*/ 271811 h 164"/>
                <a:gd name="T12" fmla="*/ 144674 w 143"/>
                <a:gd name="T13" fmla="*/ 309562 h 164"/>
                <a:gd name="T14" fmla="*/ 72337 w 143"/>
                <a:gd name="T15" fmla="*/ 271811 h 164"/>
                <a:gd name="T16" fmla="*/ 0 w 143"/>
                <a:gd name="T17" fmla="*/ 230284 h 164"/>
                <a:gd name="T18" fmla="*/ 0 w 143"/>
                <a:gd name="T19" fmla="*/ 152893 h 164"/>
                <a:gd name="T20" fmla="*/ 0 w 143"/>
                <a:gd name="T21" fmla="*/ 73615 h 164"/>
                <a:gd name="T22" fmla="*/ 72337 w 143"/>
                <a:gd name="T23" fmla="*/ 37751 h 164"/>
                <a:gd name="T24" fmla="*/ 144674 w 143"/>
                <a:gd name="T25" fmla="*/ 0 h 1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3" h="164">
                  <a:moveTo>
                    <a:pt x="72" y="0"/>
                  </a:moveTo>
                  <a:lnTo>
                    <a:pt x="108" y="20"/>
                  </a:lnTo>
                  <a:lnTo>
                    <a:pt x="143" y="39"/>
                  </a:lnTo>
                  <a:lnTo>
                    <a:pt x="143" y="81"/>
                  </a:lnTo>
                  <a:lnTo>
                    <a:pt x="143" y="122"/>
                  </a:lnTo>
                  <a:lnTo>
                    <a:pt x="108" y="144"/>
                  </a:lnTo>
                  <a:lnTo>
                    <a:pt x="72" y="164"/>
                  </a:lnTo>
                  <a:lnTo>
                    <a:pt x="36" y="144"/>
                  </a:lnTo>
                  <a:lnTo>
                    <a:pt x="0" y="122"/>
                  </a:lnTo>
                  <a:lnTo>
                    <a:pt x="0" y="81"/>
                  </a:lnTo>
                  <a:lnTo>
                    <a:pt x="0" y="39"/>
                  </a:lnTo>
                  <a:lnTo>
                    <a:pt x="36" y="2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5BC79A97-173E-58B0-4B22-A49037433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185" y="4586287"/>
              <a:ext cx="285750" cy="314325"/>
            </a:xfrm>
            <a:custGeom>
              <a:avLst/>
              <a:gdLst>
                <a:gd name="T0" fmla="*/ 140863 w 142"/>
                <a:gd name="T1" fmla="*/ 0 h 166"/>
                <a:gd name="T2" fmla="*/ 213306 w 142"/>
                <a:gd name="T3" fmla="*/ 41658 h 166"/>
                <a:gd name="T4" fmla="*/ 285750 w 142"/>
                <a:gd name="T5" fmla="*/ 77634 h 166"/>
                <a:gd name="T6" fmla="*/ 285750 w 142"/>
                <a:gd name="T7" fmla="*/ 157163 h 166"/>
                <a:gd name="T8" fmla="*/ 285750 w 142"/>
                <a:gd name="T9" fmla="*/ 234797 h 166"/>
                <a:gd name="T10" fmla="*/ 213306 w 142"/>
                <a:gd name="T11" fmla="*/ 272667 h 166"/>
                <a:gd name="T12" fmla="*/ 140863 w 142"/>
                <a:gd name="T13" fmla="*/ 314325 h 166"/>
                <a:gd name="T14" fmla="*/ 68419 w 142"/>
                <a:gd name="T15" fmla="*/ 272667 h 166"/>
                <a:gd name="T16" fmla="*/ 0 w 142"/>
                <a:gd name="T17" fmla="*/ 234797 h 166"/>
                <a:gd name="T18" fmla="*/ 0 w 142"/>
                <a:gd name="T19" fmla="*/ 157163 h 166"/>
                <a:gd name="T20" fmla="*/ 0 w 142"/>
                <a:gd name="T21" fmla="*/ 77634 h 166"/>
                <a:gd name="T22" fmla="*/ 68419 w 142"/>
                <a:gd name="T23" fmla="*/ 41658 h 166"/>
                <a:gd name="T24" fmla="*/ 140863 w 142"/>
                <a:gd name="T25" fmla="*/ 0 h 1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2" h="166">
                  <a:moveTo>
                    <a:pt x="70" y="0"/>
                  </a:moveTo>
                  <a:lnTo>
                    <a:pt x="106" y="22"/>
                  </a:lnTo>
                  <a:lnTo>
                    <a:pt x="142" y="41"/>
                  </a:lnTo>
                  <a:lnTo>
                    <a:pt x="142" y="83"/>
                  </a:lnTo>
                  <a:lnTo>
                    <a:pt x="142" y="124"/>
                  </a:lnTo>
                  <a:lnTo>
                    <a:pt x="106" y="144"/>
                  </a:lnTo>
                  <a:lnTo>
                    <a:pt x="70" y="166"/>
                  </a:lnTo>
                  <a:lnTo>
                    <a:pt x="34" y="144"/>
                  </a:lnTo>
                  <a:lnTo>
                    <a:pt x="0" y="124"/>
                  </a:lnTo>
                  <a:lnTo>
                    <a:pt x="0" y="83"/>
                  </a:lnTo>
                  <a:lnTo>
                    <a:pt x="0" y="41"/>
                  </a:lnTo>
                  <a:lnTo>
                    <a:pt x="34" y="2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84C6A086-AE2B-1BEB-282D-9DDB22F58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6685" y="3863975"/>
              <a:ext cx="290513" cy="314325"/>
            </a:xfrm>
            <a:custGeom>
              <a:avLst/>
              <a:gdLst>
                <a:gd name="T0" fmla="*/ 145257 w 144"/>
                <a:gd name="T1" fmla="*/ 0 h 166"/>
                <a:gd name="T2" fmla="*/ 217885 w 144"/>
                <a:gd name="T3" fmla="*/ 41658 h 166"/>
                <a:gd name="T4" fmla="*/ 290513 w 144"/>
                <a:gd name="T5" fmla="*/ 79528 h 166"/>
                <a:gd name="T6" fmla="*/ 290513 w 144"/>
                <a:gd name="T7" fmla="*/ 157163 h 166"/>
                <a:gd name="T8" fmla="*/ 290513 w 144"/>
                <a:gd name="T9" fmla="*/ 236691 h 166"/>
                <a:gd name="T10" fmla="*/ 217885 w 144"/>
                <a:gd name="T11" fmla="*/ 272667 h 166"/>
                <a:gd name="T12" fmla="*/ 145257 w 144"/>
                <a:gd name="T13" fmla="*/ 314325 h 166"/>
                <a:gd name="T14" fmla="*/ 72628 w 144"/>
                <a:gd name="T15" fmla="*/ 272667 h 166"/>
                <a:gd name="T16" fmla="*/ 0 w 144"/>
                <a:gd name="T17" fmla="*/ 236691 h 166"/>
                <a:gd name="T18" fmla="*/ 0 w 144"/>
                <a:gd name="T19" fmla="*/ 157163 h 166"/>
                <a:gd name="T20" fmla="*/ 0 w 144"/>
                <a:gd name="T21" fmla="*/ 79528 h 166"/>
                <a:gd name="T22" fmla="*/ 72628 w 144"/>
                <a:gd name="T23" fmla="*/ 41658 h 166"/>
                <a:gd name="T24" fmla="*/ 145257 w 144"/>
                <a:gd name="T25" fmla="*/ 0 h 1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4" h="166">
                  <a:moveTo>
                    <a:pt x="72" y="0"/>
                  </a:moveTo>
                  <a:lnTo>
                    <a:pt x="108" y="22"/>
                  </a:lnTo>
                  <a:lnTo>
                    <a:pt x="144" y="42"/>
                  </a:lnTo>
                  <a:lnTo>
                    <a:pt x="144" y="83"/>
                  </a:lnTo>
                  <a:lnTo>
                    <a:pt x="144" y="125"/>
                  </a:lnTo>
                  <a:lnTo>
                    <a:pt x="108" y="144"/>
                  </a:lnTo>
                  <a:lnTo>
                    <a:pt x="72" y="166"/>
                  </a:lnTo>
                  <a:lnTo>
                    <a:pt x="36" y="144"/>
                  </a:lnTo>
                  <a:lnTo>
                    <a:pt x="0" y="125"/>
                  </a:lnTo>
                  <a:lnTo>
                    <a:pt x="0" y="83"/>
                  </a:lnTo>
                  <a:lnTo>
                    <a:pt x="0" y="42"/>
                  </a:lnTo>
                  <a:lnTo>
                    <a:pt x="36" y="2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B5B5B5"/>
            </a:solidFill>
            <a:ln>
              <a:noFill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32666BCF-95AA-26D4-632F-D2CEEEAB9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35" y="5191125"/>
              <a:ext cx="287338" cy="314325"/>
            </a:xfrm>
            <a:custGeom>
              <a:avLst/>
              <a:gdLst>
                <a:gd name="T0" fmla="*/ 145693 w 142"/>
                <a:gd name="T1" fmla="*/ 0 h 166"/>
                <a:gd name="T2" fmla="*/ 218539 w 142"/>
                <a:gd name="T3" fmla="*/ 41658 h 166"/>
                <a:gd name="T4" fmla="*/ 287338 w 142"/>
                <a:gd name="T5" fmla="*/ 79528 h 166"/>
                <a:gd name="T6" fmla="*/ 287338 w 142"/>
                <a:gd name="T7" fmla="*/ 157163 h 166"/>
                <a:gd name="T8" fmla="*/ 287338 w 142"/>
                <a:gd name="T9" fmla="*/ 236691 h 166"/>
                <a:gd name="T10" fmla="*/ 218539 w 142"/>
                <a:gd name="T11" fmla="*/ 274561 h 166"/>
                <a:gd name="T12" fmla="*/ 145693 w 142"/>
                <a:gd name="T13" fmla="*/ 314325 h 166"/>
                <a:gd name="T14" fmla="*/ 72846 w 142"/>
                <a:gd name="T15" fmla="*/ 274561 h 166"/>
                <a:gd name="T16" fmla="*/ 0 w 142"/>
                <a:gd name="T17" fmla="*/ 236691 h 166"/>
                <a:gd name="T18" fmla="*/ 0 w 142"/>
                <a:gd name="T19" fmla="*/ 157163 h 166"/>
                <a:gd name="T20" fmla="*/ 0 w 142"/>
                <a:gd name="T21" fmla="*/ 79528 h 166"/>
                <a:gd name="T22" fmla="*/ 72846 w 142"/>
                <a:gd name="T23" fmla="*/ 41658 h 166"/>
                <a:gd name="T24" fmla="*/ 145693 w 142"/>
                <a:gd name="T25" fmla="*/ 0 h 1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2" h="166">
                  <a:moveTo>
                    <a:pt x="72" y="0"/>
                  </a:moveTo>
                  <a:lnTo>
                    <a:pt x="108" y="22"/>
                  </a:lnTo>
                  <a:lnTo>
                    <a:pt x="142" y="42"/>
                  </a:lnTo>
                  <a:lnTo>
                    <a:pt x="142" y="83"/>
                  </a:lnTo>
                  <a:lnTo>
                    <a:pt x="142" y="125"/>
                  </a:lnTo>
                  <a:lnTo>
                    <a:pt x="108" y="145"/>
                  </a:lnTo>
                  <a:lnTo>
                    <a:pt x="72" y="166"/>
                  </a:lnTo>
                  <a:lnTo>
                    <a:pt x="36" y="145"/>
                  </a:lnTo>
                  <a:lnTo>
                    <a:pt x="0" y="125"/>
                  </a:lnTo>
                  <a:lnTo>
                    <a:pt x="0" y="83"/>
                  </a:lnTo>
                  <a:lnTo>
                    <a:pt x="0" y="42"/>
                  </a:lnTo>
                  <a:lnTo>
                    <a:pt x="36" y="2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BB7C50"/>
            </a:solidFill>
            <a:ln>
              <a:noFill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FE92CF7C-CEF8-E98B-B0E2-54C5774B38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7335" y="3943350"/>
              <a:ext cx="287338" cy="312737"/>
            </a:xfrm>
            <a:custGeom>
              <a:avLst/>
              <a:gdLst>
                <a:gd name="T0" fmla="*/ 145693 w 142"/>
                <a:gd name="T1" fmla="*/ 0 h 165"/>
                <a:gd name="T2" fmla="*/ 218539 w 142"/>
                <a:gd name="T3" fmla="*/ 39803 h 165"/>
                <a:gd name="T4" fmla="*/ 287338 w 142"/>
                <a:gd name="T5" fmla="*/ 77710 h 165"/>
                <a:gd name="T6" fmla="*/ 287338 w 142"/>
                <a:gd name="T7" fmla="*/ 157316 h 165"/>
                <a:gd name="T8" fmla="*/ 287338 w 142"/>
                <a:gd name="T9" fmla="*/ 235027 h 165"/>
                <a:gd name="T10" fmla="*/ 218539 w 142"/>
                <a:gd name="T11" fmla="*/ 272934 h 165"/>
                <a:gd name="T12" fmla="*/ 145693 w 142"/>
                <a:gd name="T13" fmla="*/ 312737 h 165"/>
                <a:gd name="T14" fmla="*/ 72846 w 142"/>
                <a:gd name="T15" fmla="*/ 272934 h 165"/>
                <a:gd name="T16" fmla="*/ 0 w 142"/>
                <a:gd name="T17" fmla="*/ 235027 h 165"/>
                <a:gd name="T18" fmla="*/ 0 w 142"/>
                <a:gd name="T19" fmla="*/ 157316 h 165"/>
                <a:gd name="T20" fmla="*/ 0 w 142"/>
                <a:gd name="T21" fmla="*/ 77710 h 165"/>
                <a:gd name="T22" fmla="*/ 72846 w 142"/>
                <a:gd name="T23" fmla="*/ 39803 h 165"/>
                <a:gd name="T24" fmla="*/ 145693 w 142"/>
                <a:gd name="T25" fmla="*/ 0 h 1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2" h="165">
                  <a:moveTo>
                    <a:pt x="72" y="0"/>
                  </a:moveTo>
                  <a:lnTo>
                    <a:pt x="108" y="21"/>
                  </a:lnTo>
                  <a:lnTo>
                    <a:pt x="142" y="41"/>
                  </a:lnTo>
                  <a:lnTo>
                    <a:pt x="142" y="83"/>
                  </a:lnTo>
                  <a:lnTo>
                    <a:pt x="142" y="124"/>
                  </a:lnTo>
                  <a:lnTo>
                    <a:pt x="108" y="144"/>
                  </a:lnTo>
                  <a:lnTo>
                    <a:pt x="72" y="165"/>
                  </a:lnTo>
                  <a:lnTo>
                    <a:pt x="36" y="144"/>
                  </a:lnTo>
                  <a:lnTo>
                    <a:pt x="0" y="124"/>
                  </a:lnTo>
                  <a:lnTo>
                    <a:pt x="0" y="83"/>
                  </a:lnTo>
                  <a:lnTo>
                    <a:pt x="0" y="41"/>
                  </a:lnTo>
                  <a:lnTo>
                    <a:pt x="36" y="2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B5B5B5"/>
            </a:solidFill>
            <a:ln>
              <a:noFill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6C972E5D-E698-7101-29B1-42993E6B7A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3448" y="3176587"/>
              <a:ext cx="520700" cy="561975"/>
            </a:xfrm>
            <a:custGeom>
              <a:avLst/>
              <a:gdLst>
                <a:gd name="T0" fmla="*/ 262368 w 258"/>
                <a:gd name="T1" fmla="*/ 0 h 297"/>
                <a:gd name="T2" fmla="*/ 393552 w 258"/>
                <a:gd name="T3" fmla="*/ 68118 h 297"/>
                <a:gd name="T4" fmla="*/ 520700 w 258"/>
                <a:gd name="T5" fmla="*/ 138129 h 297"/>
                <a:gd name="T6" fmla="*/ 520700 w 258"/>
                <a:gd name="T7" fmla="*/ 278149 h 297"/>
                <a:gd name="T8" fmla="*/ 520700 w 258"/>
                <a:gd name="T9" fmla="*/ 421954 h 297"/>
                <a:gd name="T10" fmla="*/ 393552 w 258"/>
                <a:gd name="T11" fmla="*/ 490072 h 297"/>
                <a:gd name="T12" fmla="*/ 262368 w 258"/>
                <a:gd name="T13" fmla="*/ 561975 h 297"/>
                <a:gd name="T14" fmla="*/ 131184 w 258"/>
                <a:gd name="T15" fmla="*/ 490072 h 297"/>
                <a:gd name="T16" fmla="*/ 0 w 258"/>
                <a:gd name="T17" fmla="*/ 421954 h 297"/>
                <a:gd name="T18" fmla="*/ 0 w 258"/>
                <a:gd name="T19" fmla="*/ 278149 h 297"/>
                <a:gd name="T20" fmla="*/ 0 w 258"/>
                <a:gd name="T21" fmla="*/ 138129 h 297"/>
                <a:gd name="T22" fmla="*/ 131184 w 258"/>
                <a:gd name="T23" fmla="*/ 68118 h 297"/>
                <a:gd name="T24" fmla="*/ 262368 w 258"/>
                <a:gd name="T25" fmla="*/ 0 h 2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8" h="297">
                  <a:moveTo>
                    <a:pt x="130" y="0"/>
                  </a:moveTo>
                  <a:lnTo>
                    <a:pt x="195" y="36"/>
                  </a:lnTo>
                  <a:lnTo>
                    <a:pt x="258" y="73"/>
                  </a:lnTo>
                  <a:lnTo>
                    <a:pt x="258" y="147"/>
                  </a:lnTo>
                  <a:lnTo>
                    <a:pt x="258" y="223"/>
                  </a:lnTo>
                  <a:lnTo>
                    <a:pt x="195" y="259"/>
                  </a:lnTo>
                  <a:lnTo>
                    <a:pt x="130" y="297"/>
                  </a:lnTo>
                  <a:lnTo>
                    <a:pt x="65" y="259"/>
                  </a:lnTo>
                  <a:lnTo>
                    <a:pt x="0" y="223"/>
                  </a:lnTo>
                  <a:lnTo>
                    <a:pt x="0" y="147"/>
                  </a:lnTo>
                  <a:lnTo>
                    <a:pt x="0" y="73"/>
                  </a:lnTo>
                  <a:lnTo>
                    <a:pt x="65" y="36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BB7C50"/>
            </a:solidFill>
            <a:ln>
              <a:noFill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BC9E2C1-A423-B21D-EC3A-42100291BD19}"/>
              </a:ext>
            </a:extLst>
          </p:cNvPr>
          <p:cNvGrpSpPr/>
          <p:nvPr/>
        </p:nvGrpSpPr>
        <p:grpSpPr>
          <a:xfrm>
            <a:off x="6674585" y="1080765"/>
            <a:ext cx="3151586" cy="893152"/>
            <a:chOff x="7747179" y="1837864"/>
            <a:chExt cx="3151586" cy="89315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01A2C97-E696-8A1F-0F35-1AB35F6082F9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78C966A-04E6-0467-4D6A-AEACD86DB99C}"/>
                </a:ext>
              </a:extLst>
            </p:cNvPr>
            <p:cNvSpPr txBox="1"/>
            <p:nvPr/>
          </p:nvSpPr>
          <p:spPr>
            <a:xfrm>
              <a:off x="7747179" y="2154576"/>
              <a:ext cx="3151586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9081D9D-067A-4311-D353-6616F1D8E066}"/>
              </a:ext>
            </a:extLst>
          </p:cNvPr>
          <p:cNvGrpSpPr/>
          <p:nvPr/>
        </p:nvGrpSpPr>
        <p:grpSpPr>
          <a:xfrm>
            <a:off x="8268175" y="3535959"/>
            <a:ext cx="3151586" cy="893152"/>
            <a:chOff x="7747179" y="1837864"/>
            <a:chExt cx="3151586" cy="89315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A669219-20D0-E5D8-A8AD-7DF5ED5EE20C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4CAF680-EFA9-8D28-A0F8-46097FE34603}"/>
                </a:ext>
              </a:extLst>
            </p:cNvPr>
            <p:cNvSpPr txBox="1"/>
            <p:nvPr/>
          </p:nvSpPr>
          <p:spPr>
            <a:xfrm>
              <a:off x="7747179" y="2154576"/>
              <a:ext cx="3151586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079458A-5F83-D0B0-4B74-BB138913A558}"/>
              </a:ext>
            </a:extLst>
          </p:cNvPr>
          <p:cNvGrpSpPr/>
          <p:nvPr/>
        </p:nvGrpSpPr>
        <p:grpSpPr>
          <a:xfrm>
            <a:off x="1446490" y="1608550"/>
            <a:ext cx="3151586" cy="893152"/>
            <a:chOff x="7747179" y="1837864"/>
            <a:chExt cx="3151586" cy="89315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3427C43-8EF3-5579-7590-C1DFFDC9ABAB}"/>
                </a:ext>
              </a:extLst>
            </p:cNvPr>
            <p:cNvSpPr txBox="1"/>
            <p:nvPr/>
          </p:nvSpPr>
          <p:spPr>
            <a:xfrm>
              <a:off x="9081813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980304E-33A1-2680-94A0-0FC4BEE5F7FF}"/>
                </a:ext>
              </a:extLst>
            </p:cNvPr>
            <p:cNvSpPr txBox="1"/>
            <p:nvPr/>
          </p:nvSpPr>
          <p:spPr>
            <a:xfrm>
              <a:off x="7747179" y="2154576"/>
              <a:ext cx="3151586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D14E1EA-55ED-DD70-E8B9-C2AE6B764C9B}"/>
              </a:ext>
            </a:extLst>
          </p:cNvPr>
          <p:cNvGrpSpPr/>
          <p:nvPr/>
        </p:nvGrpSpPr>
        <p:grpSpPr>
          <a:xfrm>
            <a:off x="220516" y="4358320"/>
            <a:ext cx="3151586" cy="893152"/>
            <a:chOff x="7747179" y="1837864"/>
            <a:chExt cx="3151586" cy="89315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46DAC29-304E-69E1-7AE7-DE0024D4C832}"/>
                </a:ext>
              </a:extLst>
            </p:cNvPr>
            <p:cNvSpPr txBox="1"/>
            <p:nvPr/>
          </p:nvSpPr>
          <p:spPr>
            <a:xfrm>
              <a:off x="9081813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7B99BFE-2D47-20D2-C87B-74F4F155571E}"/>
                </a:ext>
              </a:extLst>
            </p:cNvPr>
            <p:cNvSpPr txBox="1"/>
            <p:nvPr/>
          </p:nvSpPr>
          <p:spPr>
            <a:xfrm>
              <a:off x="7747179" y="2154576"/>
              <a:ext cx="3151586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9292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87C3B0-83E7-53AA-E1F8-CF5054B5AF79}"/>
              </a:ext>
            </a:extLst>
          </p:cNvPr>
          <p:cNvSpPr txBox="1"/>
          <p:nvPr/>
        </p:nvSpPr>
        <p:spPr>
          <a:xfrm>
            <a:off x="1165796" y="319990"/>
            <a:ext cx="349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0B0A4E-B316-761A-1240-881825851F48}"/>
              </a:ext>
            </a:extLst>
          </p:cNvPr>
          <p:cNvSpPr txBox="1"/>
          <p:nvPr/>
        </p:nvSpPr>
        <p:spPr>
          <a:xfrm>
            <a:off x="266349" y="-49342"/>
            <a:ext cx="997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3" name="Line 21">
            <a:extLst>
              <a:ext uri="{FF2B5EF4-FFF2-40B4-BE49-F238E27FC236}">
                <a16:creationId xmlns:a16="http://schemas.microsoft.com/office/drawing/2014/main" id="{9A342D31-DF46-5B79-DC0F-8DC6A50FEEDD}"/>
              </a:ext>
            </a:extLst>
          </p:cNvPr>
          <p:cNvSpPr>
            <a:spLocks noChangeShapeType="1"/>
          </p:cNvSpPr>
          <p:nvPr/>
        </p:nvSpPr>
        <p:spPr bwMode="auto">
          <a:xfrm>
            <a:off x="3966455" y="1976937"/>
            <a:ext cx="843021" cy="0"/>
          </a:xfrm>
          <a:prstGeom prst="line">
            <a:avLst/>
          </a:prstGeom>
          <a:noFill/>
          <a:ln w="3175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Freeform 146">
            <a:extLst>
              <a:ext uri="{FF2B5EF4-FFF2-40B4-BE49-F238E27FC236}">
                <a16:creationId xmlns:a16="http://schemas.microsoft.com/office/drawing/2014/main" id="{D3DBB143-2794-FAD7-37AB-62E36E9732DC}"/>
              </a:ext>
            </a:extLst>
          </p:cNvPr>
          <p:cNvSpPr>
            <a:spLocks noEditPoints="1"/>
          </p:cNvSpPr>
          <p:nvPr/>
        </p:nvSpPr>
        <p:spPr bwMode="auto">
          <a:xfrm>
            <a:off x="6216801" y="1392561"/>
            <a:ext cx="1461237" cy="1250482"/>
          </a:xfrm>
          <a:custGeom>
            <a:avLst/>
            <a:gdLst>
              <a:gd name="T0" fmla="*/ 12 w 416"/>
              <a:gd name="T1" fmla="*/ 13 h 356"/>
              <a:gd name="T2" fmla="*/ 286 w 416"/>
              <a:gd name="T3" fmla="*/ 138 h 356"/>
              <a:gd name="T4" fmla="*/ 401 w 416"/>
              <a:gd name="T5" fmla="*/ 344 h 356"/>
              <a:gd name="T6" fmla="*/ 302 w 416"/>
              <a:gd name="T7" fmla="*/ 344 h 356"/>
              <a:gd name="T8" fmla="*/ 218 w 416"/>
              <a:gd name="T9" fmla="*/ 206 h 356"/>
              <a:gd name="T10" fmla="*/ 12 w 416"/>
              <a:gd name="T11" fmla="*/ 109 h 356"/>
              <a:gd name="T12" fmla="*/ 12 w 416"/>
              <a:gd name="T13" fmla="*/ 13 h 356"/>
              <a:gd name="T14" fmla="*/ 0 w 416"/>
              <a:gd name="T15" fmla="*/ 0 h 356"/>
              <a:gd name="T16" fmla="*/ 0 w 416"/>
              <a:gd name="T17" fmla="*/ 120 h 356"/>
              <a:gd name="T18" fmla="*/ 210 w 416"/>
              <a:gd name="T19" fmla="*/ 215 h 356"/>
              <a:gd name="T20" fmla="*/ 293 w 416"/>
              <a:gd name="T21" fmla="*/ 356 h 356"/>
              <a:gd name="T22" fmla="*/ 416 w 416"/>
              <a:gd name="T23" fmla="*/ 356 h 356"/>
              <a:gd name="T24" fmla="*/ 295 w 416"/>
              <a:gd name="T25" fmla="*/ 130 h 356"/>
              <a:gd name="T26" fmla="*/ 0 w 416"/>
              <a:gd name="T27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6" h="356">
                <a:moveTo>
                  <a:pt x="12" y="13"/>
                </a:moveTo>
                <a:cubicBezTo>
                  <a:pt x="116" y="21"/>
                  <a:pt x="212" y="65"/>
                  <a:pt x="286" y="138"/>
                </a:cubicBezTo>
                <a:cubicBezTo>
                  <a:pt x="343" y="196"/>
                  <a:pt x="383" y="266"/>
                  <a:pt x="401" y="344"/>
                </a:cubicBezTo>
                <a:cubicBezTo>
                  <a:pt x="302" y="344"/>
                  <a:pt x="302" y="344"/>
                  <a:pt x="302" y="344"/>
                </a:cubicBezTo>
                <a:cubicBezTo>
                  <a:pt x="286" y="292"/>
                  <a:pt x="257" y="245"/>
                  <a:pt x="218" y="206"/>
                </a:cubicBezTo>
                <a:cubicBezTo>
                  <a:pt x="163" y="151"/>
                  <a:pt x="90" y="117"/>
                  <a:pt x="12" y="109"/>
                </a:cubicBezTo>
                <a:cubicBezTo>
                  <a:pt x="12" y="13"/>
                  <a:pt x="12" y="13"/>
                  <a:pt x="12" y="13"/>
                </a:cubicBezTo>
                <a:moveTo>
                  <a:pt x="0" y="0"/>
                </a:moveTo>
                <a:cubicBezTo>
                  <a:pt x="0" y="120"/>
                  <a:pt x="0" y="120"/>
                  <a:pt x="0" y="120"/>
                </a:cubicBezTo>
                <a:cubicBezTo>
                  <a:pt x="79" y="125"/>
                  <a:pt x="153" y="158"/>
                  <a:pt x="210" y="215"/>
                </a:cubicBezTo>
                <a:cubicBezTo>
                  <a:pt x="250" y="254"/>
                  <a:pt x="278" y="303"/>
                  <a:pt x="293" y="356"/>
                </a:cubicBezTo>
                <a:cubicBezTo>
                  <a:pt x="416" y="356"/>
                  <a:pt x="416" y="356"/>
                  <a:pt x="416" y="356"/>
                </a:cubicBezTo>
                <a:cubicBezTo>
                  <a:pt x="400" y="273"/>
                  <a:pt x="359" y="194"/>
                  <a:pt x="295" y="130"/>
                </a:cubicBezTo>
                <a:cubicBezTo>
                  <a:pt x="213" y="48"/>
                  <a:pt x="107" y="5"/>
                  <a:pt x="0" y="0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Freeform 147">
            <a:extLst>
              <a:ext uri="{FF2B5EF4-FFF2-40B4-BE49-F238E27FC236}">
                <a16:creationId xmlns:a16="http://schemas.microsoft.com/office/drawing/2014/main" id="{015BE967-D319-6F2D-FFF5-53FB4FE4AEA3}"/>
              </a:ext>
            </a:extLst>
          </p:cNvPr>
          <p:cNvSpPr>
            <a:spLocks noEditPoints="1"/>
          </p:cNvSpPr>
          <p:nvPr/>
        </p:nvSpPr>
        <p:spPr bwMode="auto">
          <a:xfrm>
            <a:off x="6216801" y="4083205"/>
            <a:ext cx="1036214" cy="1253995"/>
          </a:xfrm>
          <a:custGeom>
            <a:avLst/>
            <a:gdLst>
              <a:gd name="T0" fmla="*/ 272 w 295"/>
              <a:gd name="T1" fmla="*/ 12 h 357"/>
              <a:gd name="T2" fmla="*/ 212 w 295"/>
              <a:gd name="T3" fmla="*/ 116 h 357"/>
              <a:gd name="T4" fmla="*/ 210 w 295"/>
              <a:gd name="T5" fmla="*/ 120 h 357"/>
              <a:gd name="T6" fmla="*/ 210 w 295"/>
              <a:gd name="T7" fmla="*/ 121 h 357"/>
              <a:gd name="T8" fmla="*/ 209 w 295"/>
              <a:gd name="T9" fmla="*/ 122 h 357"/>
              <a:gd name="T10" fmla="*/ 209 w 295"/>
              <a:gd name="T11" fmla="*/ 124 h 357"/>
              <a:gd name="T12" fmla="*/ 208 w 295"/>
              <a:gd name="T13" fmla="*/ 124 h 357"/>
              <a:gd name="T14" fmla="*/ 208 w 295"/>
              <a:gd name="T15" fmla="*/ 124 h 357"/>
              <a:gd name="T16" fmla="*/ 169 w 295"/>
              <a:gd name="T17" fmla="*/ 299 h 357"/>
              <a:gd name="T18" fmla="*/ 164 w 295"/>
              <a:gd name="T19" fmla="*/ 317 h 357"/>
              <a:gd name="T20" fmla="*/ 117 w 295"/>
              <a:gd name="T21" fmla="*/ 345 h 357"/>
              <a:gd name="T22" fmla="*/ 12 w 295"/>
              <a:gd name="T23" fmla="*/ 345 h 357"/>
              <a:gd name="T24" fmla="*/ 12 w 295"/>
              <a:gd name="T25" fmla="*/ 249 h 357"/>
              <a:gd name="T26" fmla="*/ 69 w 295"/>
              <a:gd name="T27" fmla="*/ 249 h 357"/>
              <a:gd name="T28" fmla="*/ 79 w 295"/>
              <a:gd name="T29" fmla="*/ 249 h 357"/>
              <a:gd name="T30" fmla="*/ 81 w 295"/>
              <a:gd name="T31" fmla="*/ 239 h 357"/>
              <a:gd name="T32" fmla="*/ 120 w 295"/>
              <a:gd name="T33" fmla="*/ 87 h 357"/>
              <a:gd name="T34" fmla="*/ 158 w 295"/>
              <a:gd name="T35" fmla="*/ 12 h 357"/>
              <a:gd name="T36" fmla="*/ 272 w 295"/>
              <a:gd name="T37" fmla="*/ 12 h 357"/>
              <a:gd name="T38" fmla="*/ 295 w 295"/>
              <a:gd name="T39" fmla="*/ 0 h 357"/>
              <a:gd name="T40" fmla="*/ 151 w 295"/>
              <a:gd name="T41" fmla="*/ 0 h 357"/>
              <a:gd name="T42" fmla="*/ 109 w 295"/>
              <a:gd name="T43" fmla="*/ 83 h 357"/>
              <a:gd name="T44" fmla="*/ 69 w 295"/>
              <a:gd name="T45" fmla="*/ 237 h 357"/>
              <a:gd name="T46" fmla="*/ 0 w 295"/>
              <a:gd name="T47" fmla="*/ 237 h 357"/>
              <a:gd name="T48" fmla="*/ 0 w 295"/>
              <a:gd name="T49" fmla="*/ 357 h 357"/>
              <a:gd name="T50" fmla="*/ 117 w 295"/>
              <a:gd name="T51" fmla="*/ 357 h 357"/>
              <a:gd name="T52" fmla="*/ 174 w 295"/>
              <a:gd name="T53" fmla="*/ 323 h 357"/>
              <a:gd name="T54" fmla="*/ 181 w 295"/>
              <a:gd name="T55" fmla="*/ 300 h 357"/>
              <a:gd name="T56" fmla="*/ 220 w 295"/>
              <a:gd name="T57" fmla="*/ 129 h 357"/>
              <a:gd name="T58" fmla="*/ 220 w 295"/>
              <a:gd name="T59" fmla="*/ 129 h 357"/>
              <a:gd name="T60" fmla="*/ 220 w 295"/>
              <a:gd name="T61" fmla="*/ 129 h 357"/>
              <a:gd name="T62" fmla="*/ 221 w 295"/>
              <a:gd name="T63" fmla="*/ 126 h 357"/>
              <a:gd name="T64" fmla="*/ 223 w 295"/>
              <a:gd name="T65" fmla="*/ 121 h 357"/>
              <a:gd name="T66" fmla="*/ 295 w 295"/>
              <a:gd name="T67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95" h="357">
                <a:moveTo>
                  <a:pt x="272" y="12"/>
                </a:moveTo>
                <a:cubicBezTo>
                  <a:pt x="252" y="42"/>
                  <a:pt x="228" y="80"/>
                  <a:pt x="212" y="116"/>
                </a:cubicBezTo>
                <a:cubicBezTo>
                  <a:pt x="211" y="117"/>
                  <a:pt x="211" y="118"/>
                  <a:pt x="210" y="120"/>
                </a:cubicBezTo>
                <a:cubicBezTo>
                  <a:pt x="210" y="121"/>
                  <a:pt x="210" y="121"/>
                  <a:pt x="210" y="121"/>
                </a:cubicBezTo>
                <a:cubicBezTo>
                  <a:pt x="209" y="122"/>
                  <a:pt x="209" y="122"/>
                  <a:pt x="209" y="122"/>
                </a:cubicBezTo>
                <a:cubicBezTo>
                  <a:pt x="209" y="123"/>
                  <a:pt x="209" y="123"/>
                  <a:pt x="209" y="124"/>
                </a:cubicBezTo>
                <a:cubicBezTo>
                  <a:pt x="208" y="124"/>
                  <a:pt x="208" y="124"/>
                  <a:pt x="208" y="124"/>
                </a:cubicBezTo>
                <a:cubicBezTo>
                  <a:pt x="208" y="124"/>
                  <a:pt x="208" y="124"/>
                  <a:pt x="208" y="124"/>
                </a:cubicBezTo>
                <a:cubicBezTo>
                  <a:pt x="187" y="176"/>
                  <a:pt x="175" y="248"/>
                  <a:pt x="169" y="299"/>
                </a:cubicBezTo>
                <a:cubicBezTo>
                  <a:pt x="169" y="305"/>
                  <a:pt x="167" y="312"/>
                  <a:pt x="164" y="317"/>
                </a:cubicBezTo>
                <a:cubicBezTo>
                  <a:pt x="155" y="335"/>
                  <a:pt x="137" y="345"/>
                  <a:pt x="117" y="345"/>
                </a:cubicBezTo>
                <a:cubicBezTo>
                  <a:pt x="12" y="345"/>
                  <a:pt x="12" y="345"/>
                  <a:pt x="12" y="345"/>
                </a:cubicBezTo>
                <a:cubicBezTo>
                  <a:pt x="12" y="249"/>
                  <a:pt x="12" y="249"/>
                  <a:pt x="12" y="249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79" y="249"/>
                  <a:pt x="79" y="249"/>
                  <a:pt x="79" y="249"/>
                </a:cubicBezTo>
                <a:cubicBezTo>
                  <a:pt x="81" y="239"/>
                  <a:pt x="81" y="239"/>
                  <a:pt x="81" y="239"/>
                </a:cubicBezTo>
                <a:cubicBezTo>
                  <a:pt x="90" y="178"/>
                  <a:pt x="103" y="127"/>
                  <a:pt x="120" y="87"/>
                </a:cubicBezTo>
                <a:cubicBezTo>
                  <a:pt x="129" y="64"/>
                  <a:pt x="142" y="39"/>
                  <a:pt x="158" y="12"/>
                </a:cubicBezTo>
                <a:cubicBezTo>
                  <a:pt x="272" y="12"/>
                  <a:pt x="272" y="12"/>
                  <a:pt x="272" y="12"/>
                </a:cubicBezTo>
                <a:moveTo>
                  <a:pt x="295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35" y="27"/>
                  <a:pt x="120" y="55"/>
                  <a:pt x="109" y="83"/>
                </a:cubicBezTo>
                <a:cubicBezTo>
                  <a:pt x="92" y="123"/>
                  <a:pt x="79" y="175"/>
                  <a:pt x="69" y="237"/>
                </a:cubicBezTo>
                <a:cubicBezTo>
                  <a:pt x="0" y="237"/>
                  <a:pt x="0" y="237"/>
                  <a:pt x="0" y="237"/>
                </a:cubicBezTo>
                <a:cubicBezTo>
                  <a:pt x="0" y="357"/>
                  <a:pt x="0" y="357"/>
                  <a:pt x="0" y="357"/>
                </a:cubicBezTo>
                <a:cubicBezTo>
                  <a:pt x="117" y="357"/>
                  <a:pt x="117" y="357"/>
                  <a:pt x="117" y="357"/>
                </a:cubicBezTo>
                <a:cubicBezTo>
                  <a:pt x="142" y="357"/>
                  <a:pt x="163" y="344"/>
                  <a:pt x="174" y="323"/>
                </a:cubicBezTo>
                <a:cubicBezTo>
                  <a:pt x="178" y="316"/>
                  <a:pt x="180" y="308"/>
                  <a:pt x="181" y="300"/>
                </a:cubicBezTo>
                <a:cubicBezTo>
                  <a:pt x="187" y="251"/>
                  <a:pt x="199" y="179"/>
                  <a:pt x="220" y="129"/>
                </a:cubicBezTo>
                <a:cubicBezTo>
                  <a:pt x="220" y="129"/>
                  <a:pt x="220" y="129"/>
                  <a:pt x="220" y="129"/>
                </a:cubicBezTo>
                <a:cubicBezTo>
                  <a:pt x="220" y="129"/>
                  <a:pt x="220" y="129"/>
                  <a:pt x="220" y="129"/>
                </a:cubicBezTo>
                <a:cubicBezTo>
                  <a:pt x="220" y="128"/>
                  <a:pt x="220" y="127"/>
                  <a:pt x="221" y="126"/>
                </a:cubicBezTo>
                <a:cubicBezTo>
                  <a:pt x="222" y="124"/>
                  <a:pt x="222" y="122"/>
                  <a:pt x="223" y="121"/>
                </a:cubicBezTo>
                <a:cubicBezTo>
                  <a:pt x="242" y="79"/>
                  <a:pt x="271" y="34"/>
                  <a:pt x="295" y="0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148">
            <a:extLst>
              <a:ext uri="{FF2B5EF4-FFF2-40B4-BE49-F238E27FC236}">
                <a16:creationId xmlns:a16="http://schemas.microsoft.com/office/drawing/2014/main" id="{E0B43D98-B2BB-9DC9-5460-CF6E3448C2CE}"/>
              </a:ext>
            </a:extLst>
          </p:cNvPr>
          <p:cNvSpPr>
            <a:spLocks noEditPoints="1"/>
          </p:cNvSpPr>
          <p:nvPr/>
        </p:nvSpPr>
        <p:spPr bwMode="auto">
          <a:xfrm>
            <a:off x="6806916" y="2737883"/>
            <a:ext cx="930836" cy="1253995"/>
          </a:xfrm>
          <a:custGeom>
            <a:avLst/>
            <a:gdLst>
              <a:gd name="T0" fmla="*/ 242 w 265"/>
              <a:gd name="T1" fmla="*/ 12 h 357"/>
              <a:gd name="T2" fmla="*/ 201 w 265"/>
              <a:gd name="T3" fmla="*/ 252 h 357"/>
              <a:gd name="T4" fmla="*/ 201 w 265"/>
              <a:gd name="T5" fmla="*/ 253 h 357"/>
              <a:gd name="T6" fmla="*/ 200 w 265"/>
              <a:gd name="T7" fmla="*/ 254 h 357"/>
              <a:gd name="T8" fmla="*/ 192 w 265"/>
              <a:gd name="T9" fmla="*/ 269 h 357"/>
              <a:gd name="T10" fmla="*/ 192 w 265"/>
              <a:gd name="T11" fmla="*/ 270 h 357"/>
              <a:gd name="T12" fmla="*/ 191 w 265"/>
              <a:gd name="T13" fmla="*/ 272 h 357"/>
              <a:gd name="T14" fmla="*/ 183 w 265"/>
              <a:gd name="T15" fmla="*/ 286 h 357"/>
              <a:gd name="T16" fmla="*/ 181 w 265"/>
              <a:gd name="T17" fmla="*/ 289 h 357"/>
              <a:gd name="T18" fmla="*/ 181 w 265"/>
              <a:gd name="T19" fmla="*/ 289 h 357"/>
              <a:gd name="T20" fmla="*/ 172 w 265"/>
              <a:gd name="T21" fmla="*/ 303 h 357"/>
              <a:gd name="T22" fmla="*/ 171 w 265"/>
              <a:gd name="T23" fmla="*/ 304 h 357"/>
              <a:gd name="T24" fmla="*/ 170 w 265"/>
              <a:gd name="T25" fmla="*/ 306 h 357"/>
              <a:gd name="T26" fmla="*/ 161 w 265"/>
              <a:gd name="T27" fmla="*/ 318 h 357"/>
              <a:gd name="T28" fmla="*/ 160 w 265"/>
              <a:gd name="T29" fmla="*/ 319 h 357"/>
              <a:gd name="T30" fmla="*/ 160 w 265"/>
              <a:gd name="T31" fmla="*/ 320 h 357"/>
              <a:gd name="T32" fmla="*/ 140 w 265"/>
              <a:gd name="T33" fmla="*/ 345 h 357"/>
              <a:gd name="T34" fmla="*/ 22 w 265"/>
              <a:gd name="T35" fmla="*/ 345 h 357"/>
              <a:gd name="T36" fmla="*/ 84 w 265"/>
              <a:gd name="T37" fmla="*/ 261 h 357"/>
              <a:gd name="T38" fmla="*/ 84 w 265"/>
              <a:gd name="T39" fmla="*/ 261 h 357"/>
              <a:gd name="T40" fmla="*/ 84 w 265"/>
              <a:gd name="T41" fmla="*/ 260 h 357"/>
              <a:gd name="T42" fmla="*/ 148 w 265"/>
              <a:gd name="T43" fmla="*/ 38 h 357"/>
              <a:gd name="T44" fmla="*/ 145 w 265"/>
              <a:gd name="T45" fmla="*/ 12 h 357"/>
              <a:gd name="T46" fmla="*/ 242 w 265"/>
              <a:gd name="T47" fmla="*/ 12 h 357"/>
              <a:gd name="T48" fmla="*/ 253 w 265"/>
              <a:gd name="T49" fmla="*/ 0 h 357"/>
              <a:gd name="T50" fmla="*/ 131 w 265"/>
              <a:gd name="T51" fmla="*/ 0 h 357"/>
              <a:gd name="T52" fmla="*/ 136 w 265"/>
              <a:gd name="T53" fmla="*/ 39 h 357"/>
              <a:gd name="T54" fmla="*/ 75 w 265"/>
              <a:gd name="T55" fmla="*/ 253 h 357"/>
              <a:gd name="T56" fmla="*/ 0 w 265"/>
              <a:gd name="T57" fmla="*/ 357 h 357"/>
              <a:gd name="T58" fmla="*/ 146 w 265"/>
              <a:gd name="T59" fmla="*/ 357 h 357"/>
              <a:gd name="T60" fmla="*/ 170 w 265"/>
              <a:gd name="T61" fmla="*/ 327 h 357"/>
              <a:gd name="T62" fmla="*/ 171 w 265"/>
              <a:gd name="T63" fmla="*/ 325 h 357"/>
              <a:gd name="T64" fmla="*/ 180 w 265"/>
              <a:gd name="T65" fmla="*/ 313 h 357"/>
              <a:gd name="T66" fmla="*/ 182 w 265"/>
              <a:gd name="T67" fmla="*/ 309 h 357"/>
              <a:gd name="T68" fmla="*/ 191 w 265"/>
              <a:gd name="T69" fmla="*/ 295 h 357"/>
              <a:gd name="T70" fmla="*/ 193 w 265"/>
              <a:gd name="T71" fmla="*/ 292 h 357"/>
              <a:gd name="T72" fmla="*/ 201 w 265"/>
              <a:gd name="T73" fmla="*/ 278 h 357"/>
              <a:gd name="T74" fmla="*/ 203 w 265"/>
              <a:gd name="T75" fmla="*/ 275 h 357"/>
              <a:gd name="T76" fmla="*/ 211 w 265"/>
              <a:gd name="T77" fmla="*/ 259 h 357"/>
              <a:gd name="T78" fmla="*/ 212 w 265"/>
              <a:gd name="T79" fmla="*/ 257 h 357"/>
              <a:gd name="T80" fmla="*/ 253 w 265"/>
              <a:gd name="T81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65" h="357">
                <a:moveTo>
                  <a:pt x="242" y="12"/>
                </a:moveTo>
                <a:cubicBezTo>
                  <a:pt x="252" y="95"/>
                  <a:pt x="238" y="178"/>
                  <a:pt x="201" y="252"/>
                </a:cubicBezTo>
                <a:cubicBezTo>
                  <a:pt x="201" y="253"/>
                  <a:pt x="201" y="253"/>
                  <a:pt x="201" y="253"/>
                </a:cubicBezTo>
                <a:cubicBezTo>
                  <a:pt x="200" y="254"/>
                  <a:pt x="200" y="254"/>
                  <a:pt x="200" y="254"/>
                </a:cubicBezTo>
                <a:cubicBezTo>
                  <a:pt x="198" y="259"/>
                  <a:pt x="195" y="264"/>
                  <a:pt x="192" y="269"/>
                </a:cubicBezTo>
                <a:cubicBezTo>
                  <a:pt x="192" y="270"/>
                  <a:pt x="192" y="270"/>
                  <a:pt x="192" y="270"/>
                </a:cubicBezTo>
                <a:cubicBezTo>
                  <a:pt x="191" y="272"/>
                  <a:pt x="191" y="272"/>
                  <a:pt x="191" y="272"/>
                </a:cubicBezTo>
                <a:cubicBezTo>
                  <a:pt x="188" y="276"/>
                  <a:pt x="186" y="281"/>
                  <a:pt x="183" y="286"/>
                </a:cubicBezTo>
                <a:cubicBezTo>
                  <a:pt x="182" y="287"/>
                  <a:pt x="182" y="288"/>
                  <a:pt x="181" y="289"/>
                </a:cubicBezTo>
                <a:cubicBezTo>
                  <a:pt x="181" y="289"/>
                  <a:pt x="181" y="289"/>
                  <a:pt x="181" y="289"/>
                </a:cubicBezTo>
                <a:cubicBezTo>
                  <a:pt x="178" y="294"/>
                  <a:pt x="175" y="298"/>
                  <a:pt x="172" y="303"/>
                </a:cubicBezTo>
                <a:cubicBezTo>
                  <a:pt x="172" y="303"/>
                  <a:pt x="171" y="304"/>
                  <a:pt x="171" y="304"/>
                </a:cubicBezTo>
                <a:cubicBezTo>
                  <a:pt x="170" y="306"/>
                  <a:pt x="170" y="306"/>
                  <a:pt x="170" y="306"/>
                </a:cubicBezTo>
                <a:cubicBezTo>
                  <a:pt x="167" y="310"/>
                  <a:pt x="164" y="314"/>
                  <a:pt x="161" y="318"/>
                </a:cubicBezTo>
                <a:cubicBezTo>
                  <a:pt x="160" y="319"/>
                  <a:pt x="160" y="319"/>
                  <a:pt x="160" y="319"/>
                </a:cubicBezTo>
                <a:cubicBezTo>
                  <a:pt x="160" y="320"/>
                  <a:pt x="160" y="320"/>
                  <a:pt x="160" y="320"/>
                </a:cubicBezTo>
                <a:cubicBezTo>
                  <a:pt x="159" y="321"/>
                  <a:pt x="151" y="331"/>
                  <a:pt x="140" y="345"/>
                </a:cubicBezTo>
                <a:cubicBezTo>
                  <a:pt x="22" y="345"/>
                  <a:pt x="22" y="345"/>
                  <a:pt x="22" y="345"/>
                </a:cubicBezTo>
                <a:cubicBezTo>
                  <a:pt x="50" y="303"/>
                  <a:pt x="76" y="271"/>
                  <a:pt x="84" y="261"/>
                </a:cubicBezTo>
                <a:cubicBezTo>
                  <a:pt x="84" y="261"/>
                  <a:pt x="84" y="261"/>
                  <a:pt x="84" y="261"/>
                </a:cubicBezTo>
                <a:cubicBezTo>
                  <a:pt x="84" y="260"/>
                  <a:pt x="84" y="260"/>
                  <a:pt x="84" y="260"/>
                </a:cubicBezTo>
                <a:cubicBezTo>
                  <a:pt x="131" y="197"/>
                  <a:pt x="154" y="118"/>
                  <a:pt x="148" y="38"/>
                </a:cubicBezTo>
                <a:cubicBezTo>
                  <a:pt x="148" y="30"/>
                  <a:pt x="147" y="21"/>
                  <a:pt x="145" y="12"/>
                </a:cubicBezTo>
                <a:cubicBezTo>
                  <a:pt x="242" y="12"/>
                  <a:pt x="242" y="12"/>
                  <a:pt x="242" y="12"/>
                </a:cubicBezTo>
                <a:moveTo>
                  <a:pt x="253" y="0"/>
                </a:moveTo>
                <a:cubicBezTo>
                  <a:pt x="131" y="0"/>
                  <a:pt x="131" y="0"/>
                  <a:pt x="131" y="0"/>
                </a:cubicBezTo>
                <a:cubicBezTo>
                  <a:pt x="134" y="13"/>
                  <a:pt x="135" y="26"/>
                  <a:pt x="136" y="39"/>
                </a:cubicBezTo>
                <a:cubicBezTo>
                  <a:pt x="142" y="116"/>
                  <a:pt x="120" y="192"/>
                  <a:pt x="75" y="253"/>
                </a:cubicBezTo>
                <a:cubicBezTo>
                  <a:pt x="65" y="266"/>
                  <a:pt x="32" y="306"/>
                  <a:pt x="0" y="357"/>
                </a:cubicBezTo>
                <a:cubicBezTo>
                  <a:pt x="146" y="357"/>
                  <a:pt x="146" y="357"/>
                  <a:pt x="146" y="357"/>
                </a:cubicBezTo>
                <a:cubicBezTo>
                  <a:pt x="160" y="338"/>
                  <a:pt x="170" y="327"/>
                  <a:pt x="170" y="327"/>
                </a:cubicBezTo>
                <a:cubicBezTo>
                  <a:pt x="170" y="326"/>
                  <a:pt x="170" y="326"/>
                  <a:pt x="171" y="325"/>
                </a:cubicBezTo>
                <a:cubicBezTo>
                  <a:pt x="174" y="321"/>
                  <a:pt x="177" y="317"/>
                  <a:pt x="180" y="313"/>
                </a:cubicBezTo>
                <a:cubicBezTo>
                  <a:pt x="180" y="312"/>
                  <a:pt x="181" y="311"/>
                  <a:pt x="182" y="309"/>
                </a:cubicBezTo>
                <a:cubicBezTo>
                  <a:pt x="185" y="305"/>
                  <a:pt x="188" y="300"/>
                  <a:pt x="191" y="295"/>
                </a:cubicBezTo>
                <a:cubicBezTo>
                  <a:pt x="192" y="294"/>
                  <a:pt x="192" y="293"/>
                  <a:pt x="193" y="292"/>
                </a:cubicBezTo>
                <a:cubicBezTo>
                  <a:pt x="196" y="287"/>
                  <a:pt x="199" y="282"/>
                  <a:pt x="201" y="278"/>
                </a:cubicBezTo>
                <a:cubicBezTo>
                  <a:pt x="202" y="277"/>
                  <a:pt x="202" y="276"/>
                  <a:pt x="203" y="275"/>
                </a:cubicBezTo>
                <a:cubicBezTo>
                  <a:pt x="206" y="270"/>
                  <a:pt x="208" y="264"/>
                  <a:pt x="211" y="259"/>
                </a:cubicBezTo>
                <a:cubicBezTo>
                  <a:pt x="211" y="259"/>
                  <a:pt x="212" y="258"/>
                  <a:pt x="212" y="257"/>
                </a:cubicBezTo>
                <a:cubicBezTo>
                  <a:pt x="251" y="177"/>
                  <a:pt x="265" y="87"/>
                  <a:pt x="253" y="0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149">
            <a:extLst>
              <a:ext uri="{FF2B5EF4-FFF2-40B4-BE49-F238E27FC236}">
                <a16:creationId xmlns:a16="http://schemas.microsoft.com/office/drawing/2014/main" id="{3A8C31F2-50F2-B412-2C1F-228A78CA64F8}"/>
              </a:ext>
            </a:extLst>
          </p:cNvPr>
          <p:cNvSpPr>
            <a:spLocks noEditPoints="1"/>
          </p:cNvSpPr>
          <p:nvPr/>
        </p:nvSpPr>
        <p:spPr bwMode="auto">
          <a:xfrm>
            <a:off x="4664236" y="1392561"/>
            <a:ext cx="1461237" cy="1250482"/>
          </a:xfrm>
          <a:custGeom>
            <a:avLst/>
            <a:gdLst>
              <a:gd name="T0" fmla="*/ 404 w 416"/>
              <a:gd name="T1" fmla="*/ 13 h 356"/>
              <a:gd name="T2" fmla="*/ 404 w 416"/>
              <a:gd name="T3" fmla="*/ 109 h 356"/>
              <a:gd name="T4" fmla="*/ 198 w 416"/>
              <a:gd name="T5" fmla="*/ 206 h 356"/>
              <a:gd name="T6" fmla="*/ 114 w 416"/>
              <a:gd name="T7" fmla="*/ 344 h 356"/>
              <a:gd name="T8" fmla="*/ 15 w 416"/>
              <a:gd name="T9" fmla="*/ 344 h 356"/>
              <a:gd name="T10" fmla="*/ 130 w 416"/>
              <a:gd name="T11" fmla="*/ 139 h 356"/>
              <a:gd name="T12" fmla="*/ 404 w 416"/>
              <a:gd name="T13" fmla="*/ 13 h 356"/>
              <a:gd name="T14" fmla="*/ 416 w 416"/>
              <a:gd name="T15" fmla="*/ 0 h 356"/>
              <a:gd name="T16" fmla="*/ 121 w 416"/>
              <a:gd name="T17" fmla="*/ 130 h 356"/>
              <a:gd name="T18" fmla="*/ 0 w 416"/>
              <a:gd name="T19" fmla="*/ 356 h 356"/>
              <a:gd name="T20" fmla="*/ 123 w 416"/>
              <a:gd name="T21" fmla="*/ 356 h 356"/>
              <a:gd name="T22" fmla="*/ 206 w 416"/>
              <a:gd name="T23" fmla="*/ 215 h 356"/>
              <a:gd name="T24" fmla="*/ 416 w 416"/>
              <a:gd name="T25" fmla="*/ 120 h 356"/>
              <a:gd name="T26" fmla="*/ 416 w 416"/>
              <a:gd name="T27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6" h="356">
                <a:moveTo>
                  <a:pt x="404" y="13"/>
                </a:moveTo>
                <a:cubicBezTo>
                  <a:pt x="404" y="109"/>
                  <a:pt x="404" y="109"/>
                  <a:pt x="404" y="109"/>
                </a:cubicBezTo>
                <a:cubicBezTo>
                  <a:pt x="326" y="117"/>
                  <a:pt x="253" y="151"/>
                  <a:pt x="198" y="206"/>
                </a:cubicBezTo>
                <a:cubicBezTo>
                  <a:pt x="159" y="245"/>
                  <a:pt x="130" y="292"/>
                  <a:pt x="114" y="344"/>
                </a:cubicBezTo>
                <a:cubicBezTo>
                  <a:pt x="15" y="344"/>
                  <a:pt x="15" y="344"/>
                  <a:pt x="15" y="344"/>
                </a:cubicBezTo>
                <a:cubicBezTo>
                  <a:pt x="33" y="266"/>
                  <a:pt x="73" y="196"/>
                  <a:pt x="130" y="139"/>
                </a:cubicBezTo>
                <a:cubicBezTo>
                  <a:pt x="204" y="65"/>
                  <a:pt x="300" y="21"/>
                  <a:pt x="404" y="13"/>
                </a:cubicBezTo>
                <a:moveTo>
                  <a:pt x="416" y="0"/>
                </a:moveTo>
                <a:cubicBezTo>
                  <a:pt x="309" y="5"/>
                  <a:pt x="203" y="48"/>
                  <a:pt x="121" y="130"/>
                </a:cubicBezTo>
                <a:cubicBezTo>
                  <a:pt x="57" y="194"/>
                  <a:pt x="16" y="273"/>
                  <a:pt x="0" y="356"/>
                </a:cubicBezTo>
                <a:cubicBezTo>
                  <a:pt x="123" y="356"/>
                  <a:pt x="123" y="356"/>
                  <a:pt x="123" y="356"/>
                </a:cubicBezTo>
                <a:cubicBezTo>
                  <a:pt x="138" y="303"/>
                  <a:pt x="167" y="254"/>
                  <a:pt x="206" y="215"/>
                </a:cubicBezTo>
                <a:cubicBezTo>
                  <a:pt x="263" y="158"/>
                  <a:pt x="337" y="125"/>
                  <a:pt x="416" y="120"/>
                </a:cubicBezTo>
                <a:cubicBezTo>
                  <a:pt x="416" y="0"/>
                  <a:pt x="416" y="0"/>
                  <a:pt x="416" y="0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150">
            <a:extLst>
              <a:ext uri="{FF2B5EF4-FFF2-40B4-BE49-F238E27FC236}">
                <a16:creationId xmlns:a16="http://schemas.microsoft.com/office/drawing/2014/main" id="{46A611DB-3438-F5EA-7C15-5D7B6B40D3FB}"/>
              </a:ext>
            </a:extLst>
          </p:cNvPr>
          <p:cNvSpPr>
            <a:spLocks noEditPoints="1"/>
          </p:cNvSpPr>
          <p:nvPr/>
        </p:nvSpPr>
        <p:spPr bwMode="auto">
          <a:xfrm>
            <a:off x="5089259" y="4083205"/>
            <a:ext cx="1036214" cy="1253995"/>
          </a:xfrm>
          <a:custGeom>
            <a:avLst/>
            <a:gdLst>
              <a:gd name="T0" fmla="*/ 137 w 295"/>
              <a:gd name="T1" fmla="*/ 12 h 357"/>
              <a:gd name="T2" fmla="*/ 175 w 295"/>
              <a:gd name="T3" fmla="*/ 87 h 357"/>
              <a:gd name="T4" fmla="*/ 214 w 295"/>
              <a:gd name="T5" fmla="*/ 239 h 357"/>
              <a:gd name="T6" fmla="*/ 216 w 295"/>
              <a:gd name="T7" fmla="*/ 249 h 357"/>
              <a:gd name="T8" fmla="*/ 226 w 295"/>
              <a:gd name="T9" fmla="*/ 249 h 357"/>
              <a:gd name="T10" fmla="*/ 283 w 295"/>
              <a:gd name="T11" fmla="*/ 249 h 357"/>
              <a:gd name="T12" fmla="*/ 283 w 295"/>
              <a:gd name="T13" fmla="*/ 345 h 357"/>
              <a:gd name="T14" fmla="*/ 178 w 295"/>
              <a:gd name="T15" fmla="*/ 345 h 357"/>
              <a:gd name="T16" fmla="*/ 131 w 295"/>
              <a:gd name="T17" fmla="*/ 317 h 357"/>
              <a:gd name="T18" fmla="*/ 126 w 295"/>
              <a:gd name="T19" fmla="*/ 299 h 357"/>
              <a:gd name="T20" fmla="*/ 87 w 295"/>
              <a:gd name="T21" fmla="*/ 124 h 357"/>
              <a:gd name="T22" fmla="*/ 87 w 295"/>
              <a:gd name="T23" fmla="*/ 124 h 357"/>
              <a:gd name="T24" fmla="*/ 86 w 295"/>
              <a:gd name="T25" fmla="*/ 124 h 357"/>
              <a:gd name="T26" fmla="*/ 86 w 295"/>
              <a:gd name="T27" fmla="*/ 122 h 357"/>
              <a:gd name="T28" fmla="*/ 85 w 295"/>
              <a:gd name="T29" fmla="*/ 121 h 357"/>
              <a:gd name="T30" fmla="*/ 85 w 295"/>
              <a:gd name="T31" fmla="*/ 120 h 357"/>
              <a:gd name="T32" fmla="*/ 83 w 295"/>
              <a:gd name="T33" fmla="*/ 116 h 357"/>
              <a:gd name="T34" fmla="*/ 23 w 295"/>
              <a:gd name="T35" fmla="*/ 12 h 357"/>
              <a:gd name="T36" fmla="*/ 137 w 295"/>
              <a:gd name="T37" fmla="*/ 12 h 357"/>
              <a:gd name="T38" fmla="*/ 144 w 295"/>
              <a:gd name="T39" fmla="*/ 0 h 357"/>
              <a:gd name="T40" fmla="*/ 0 w 295"/>
              <a:gd name="T41" fmla="*/ 0 h 357"/>
              <a:gd name="T42" fmla="*/ 72 w 295"/>
              <a:gd name="T43" fmla="*/ 121 h 357"/>
              <a:gd name="T44" fmla="*/ 74 w 295"/>
              <a:gd name="T45" fmla="*/ 126 h 357"/>
              <a:gd name="T46" fmla="*/ 75 w 295"/>
              <a:gd name="T47" fmla="*/ 129 h 357"/>
              <a:gd name="T48" fmla="*/ 75 w 295"/>
              <a:gd name="T49" fmla="*/ 129 h 357"/>
              <a:gd name="T50" fmla="*/ 76 w 295"/>
              <a:gd name="T51" fmla="*/ 129 h 357"/>
              <a:gd name="T52" fmla="*/ 114 w 295"/>
              <a:gd name="T53" fmla="*/ 300 h 357"/>
              <a:gd name="T54" fmla="*/ 121 w 295"/>
              <a:gd name="T55" fmla="*/ 323 h 357"/>
              <a:gd name="T56" fmla="*/ 178 w 295"/>
              <a:gd name="T57" fmla="*/ 357 h 357"/>
              <a:gd name="T58" fmla="*/ 295 w 295"/>
              <a:gd name="T59" fmla="*/ 357 h 357"/>
              <a:gd name="T60" fmla="*/ 295 w 295"/>
              <a:gd name="T61" fmla="*/ 237 h 357"/>
              <a:gd name="T62" fmla="*/ 226 w 295"/>
              <a:gd name="T63" fmla="*/ 237 h 357"/>
              <a:gd name="T64" fmla="*/ 186 w 295"/>
              <a:gd name="T65" fmla="*/ 83 h 357"/>
              <a:gd name="T66" fmla="*/ 144 w 295"/>
              <a:gd name="T67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95" h="357">
                <a:moveTo>
                  <a:pt x="137" y="12"/>
                </a:moveTo>
                <a:cubicBezTo>
                  <a:pt x="153" y="39"/>
                  <a:pt x="166" y="64"/>
                  <a:pt x="175" y="87"/>
                </a:cubicBezTo>
                <a:cubicBezTo>
                  <a:pt x="192" y="127"/>
                  <a:pt x="205" y="178"/>
                  <a:pt x="214" y="239"/>
                </a:cubicBezTo>
                <a:cubicBezTo>
                  <a:pt x="216" y="249"/>
                  <a:pt x="216" y="249"/>
                  <a:pt x="216" y="249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83" y="249"/>
                  <a:pt x="283" y="249"/>
                  <a:pt x="283" y="249"/>
                </a:cubicBezTo>
                <a:cubicBezTo>
                  <a:pt x="283" y="345"/>
                  <a:pt x="283" y="345"/>
                  <a:pt x="283" y="34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58" y="345"/>
                  <a:pt x="140" y="335"/>
                  <a:pt x="131" y="317"/>
                </a:cubicBezTo>
                <a:cubicBezTo>
                  <a:pt x="128" y="312"/>
                  <a:pt x="126" y="305"/>
                  <a:pt x="126" y="299"/>
                </a:cubicBezTo>
                <a:cubicBezTo>
                  <a:pt x="120" y="248"/>
                  <a:pt x="108" y="176"/>
                  <a:pt x="87" y="124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86" y="124"/>
                  <a:pt x="86" y="124"/>
                  <a:pt x="86" y="124"/>
                </a:cubicBezTo>
                <a:cubicBezTo>
                  <a:pt x="86" y="123"/>
                  <a:pt x="86" y="123"/>
                  <a:pt x="86" y="122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5" y="120"/>
                  <a:pt x="85" y="120"/>
                  <a:pt x="85" y="120"/>
                </a:cubicBezTo>
                <a:cubicBezTo>
                  <a:pt x="84" y="118"/>
                  <a:pt x="84" y="117"/>
                  <a:pt x="83" y="116"/>
                </a:cubicBezTo>
                <a:cubicBezTo>
                  <a:pt x="67" y="80"/>
                  <a:pt x="44" y="42"/>
                  <a:pt x="23" y="12"/>
                </a:cubicBezTo>
                <a:cubicBezTo>
                  <a:pt x="137" y="12"/>
                  <a:pt x="137" y="12"/>
                  <a:pt x="137" y="12"/>
                </a:cubicBezTo>
                <a:moveTo>
                  <a:pt x="144" y="0"/>
                </a:moveTo>
                <a:cubicBezTo>
                  <a:pt x="0" y="0"/>
                  <a:pt x="0" y="0"/>
                  <a:pt x="0" y="0"/>
                </a:cubicBezTo>
                <a:cubicBezTo>
                  <a:pt x="24" y="34"/>
                  <a:pt x="53" y="79"/>
                  <a:pt x="72" y="121"/>
                </a:cubicBezTo>
                <a:cubicBezTo>
                  <a:pt x="73" y="122"/>
                  <a:pt x="74" y="124"/>
                  <a:pt x="74" y="126"/>
                </a:cubicBezTo>
                <a:cubicBezTo>
                  <a:pt x="75" y="127"/>
                  <a:pt x="75" y="128"/>
                  <a:pt x="75" y="129"/>
                </a:cubicBezTo>
                <a:cubicBezTo>
                  <a:pt x="75" y="129"/>
                  <a:pt x="75" y="129"/>
                  <a:pt x="75" y="129"/>
                </a:cubicBezTo>
                <a:cubicBezTo>
                  <a:pt x="75" y="129"/>
                  <a:pt x="75" y="129"/>
                  <a:pt x="76" y="129"/>
                </a:cubicBezTo>
                <a:cubicBezTo>
                  <a:pt x="96" y="179"/>
                  <a:pt x="108" y="251"/>
                  <a:pt x="114" y="300"/>
                </a:cubicBezTo>
                <a:cubicBezTo>
                  <a:pt x="115" y="308"/>
                  <a:pt x="117" y="316"/>
                  <a:pt x="121" y="323"/>
                </a:cubicBezTo>
                <a:cubicBezTo>
                  <a:pt x="132" y="344"/>
                  <a:pt x="153" y="357"/>
                  <a:pt x="178" y="357"/>
                </a:cubicBezTo>
                <a:cubicBezTo>
                  <a:pt x="295" y="357"/>
                  <a:pt x="295" y="357"/>
                  <a:pt x="295" y="357"/>
                </a:cubicBezTo>
                <a:cubicBezTo>
                  <a:pt x="295" y="237"/>
                  <a:pt x="295" y="237"/>
                  <a:pt x="295" y="237"/>
                </a:cubicBezTo>
                <a:cubicBezTo>
                  <a:pt x="226" y="237"/>
                  <a:pt x="226" y="237"/>
                  <a:pt x="226" y="237"/>
                </a:cubicBezTo>
                <a:cubicBezTo>
                  <a:pt x="216" y="175"/>
                  <a:pt x="203" y="123"/>
                  <a:pt x="186" y="83"/>
                </a:cubicBezTo>
                <a:cubicBezTo>
                  <a:pt x="175" y="55"/>
                  <a:pt x="160" y="27"/>
                  <a:pt x="144" y="0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151">
            <a:extLst>
              <a:ext uri="{FF2B5EF4-FFF2-40B4-BE49-F238E27FC236}">
                <a16:creationId xmlns:a16="http://schemas.microsoft.com/office/drawing/2014/main" id="{8A1313F9-A5F0-2416-5C1A-68558460198A}"/>
              </a:ext>
            </a:extLst>
          </p:cNvPr>
          <p:cNvSpPr>
            <a:spLocks noEditPoints="1"/>
          </p:cNvSpPr>
          <p:nvPr/>
        </p:nvSpPr>
        <p:spPr bwMode="auto">
          <a:xfrm>
            <a:off x="4604522" y="2737883"/>
            <a:ext cx="930836" cy="1253995"/>
          </a:xfrm>
          <a:custGeom>
            <a:avLst/>
            <a:gdLst>
              <a:gd name="T0" fmla="*/ 120 w 265"/>
              <a:gd name="T1" fmla="*/ 12 h 357"/>
              <a:gd name="T2" fmla="*/ 117 w 265"/>
              <a:gd name="T3" fmla="*/ 38 h 357"/>
              <a:gd name="T4" fmla="*/ 181 w 265"/>
              <a:gd name="T5" fmla="*/ 260 h 357"/>
              <a:gd name="T6" fmla="*/ 181 w 265"/>
              <a:gd name="T7" fmla="*/ 261 h 357"/>
              <a:gd name="T8" fmla="*/ 181 w 265"/>
              <a:gd name="T9" fmla="*/ 261 h 357"/>
              <a:gd name="T10" fmla="*/ 243 w 265"/>
              <a:gd name="T11" fmla="*/ 345 h 357"/>
              <a:gd name="T12" fmla="*/ 125 w 265"/>
              <a:gd name="T13" fmla="*/ 345 h 357"/>
              <a:gd name="T14" fmla="*/ 105 w 265"/>
              <a:gd name="T15" fmla="*/ 320 h 357"/>
              <a:gd name="T16" fmla="*/ 105 w 265"/>
              <a:gd name="T17" fmla="*/ 319 h 357"/>
              <a:gd name="T18" fmla="*/ 104 w 265"/>
              <a:gd name="T19" fmla="*/ 318 h 357"/>
              <a:gd name="T20" fmla="*/ 95 w 265"/>
              <a:gd name="T21" fmla="*/ 306 h 357"/>
              <a:gd name="T22" fmla="*/ 94 w 265"/>
              <a:gd name="T23" fmla="*/ 304 h 357"/>
              <a:gd name="T24" fmla="*/ 93 w 265"/>
              <a:gd name="T25" fmla="*/ 303 h 357"/>
              <a:gd name="T26" fmla="*/ 84 w 265"/>
              <a:gd name="T27" fmla="*/ 289 h 357"/>
              <a:gd name="T28" fmla="*/ 84 w 265"/>
              <a:gd name="T29" fmla="*/ 289 h 357"/>
              <a:gd name="T30" fmla="*/ 82 w 265"/>
              <a:gd name="T31" fmla="*/ 286 h 357"/>
              <a:gd name="T32" fmla="*/ 74 w 265"/>
              <a:gd name="T33" fmla="*/ 272 h 357"/>
              <a:gd name="T34" fmla="*/ 73 w 265"/>
              <a:gd name="T35" fmla="*/ 270 h 357"/>
              <a:gd name="T36" fmla="*/ 73 w 265"/>
              <a:gd name="T37" fmla="*/ 269 h 357"/>
              <a:gd name="T38" fmla="*/ 65 w 265"/>
              <a:gd name="T39" fmla="*/ 254 h 357"/>
              <a:gd name="T40" fmla="*/ 64 w 265"/>
              <a:gd name="T41" fmla="*/ 253 h 357"/>
              <a:gd name="T42" fmla="*/ 64 w 265"/>
              <a:gd name="T43" fmla="*/ 252 h 357"/>
              <a:gd name="T44" fmla="*/ 23 w 265"/>
              <a:gd name="T45" fmla="*/ 12 h 357"/>
              <a:gd name="T46" fmla="*/ 120 w 265"/>
              <a:gd name="T47" fmla="*/ 12 h 357"/>
              <a:gd name="T48" fmla="*/ 134 w 265"/>
              <a:gd name="T49" fmla="*/ 0 h 357"/>
              <a:gd name="T50" fmla="*/ 12 w 265"/>
              <a:gd name="T51" fmla="*/ 0 h 357"/>
              <a:gd name="T52" fmla="*/ 53 w 265"/>
              <a:gd name="T53" fmla="*/ 257 h 357"/>
              <a:gd name="T54" fmla="*/ 54 w 265"/>
              <a:gd name="T55" fmla="*/ 259 h 357"/>
              <a:gd name="T56" fmla="*/ 62 w 265"/>
              <a:gd name="T57" fmla="*/ 275 h 357"/>
              <a:gd name="T58" fmla="*/ 64 w 265"/>
              <a:gd name="T59" fmla="*/ 278 h 357"/>
              <a:gd name="T60" fmla="*/ 72 w 265"/>
              <a:gd name="T61" fmla="*/ 292 h 357"/>
              <a:gd name="T62" fmla="*/ 74 w 265"/>
              <a:gd name="T63" fmla="*/ 295 h 357"/>
              <a:gd name="T64" fmla="*/ 83 w 265"/>
              <a:gd name="T65" fmla="*/ 309 h 357"/>
              <a:gd name="T66" fmla="*/ 85 w 265"/>
              <a:gd name="T67" fmla="*/ 313 h 357"/>
              <a:gd name="T68" fmla="*/ 94 w 265"/>
              <a:gd name="T69" fmla="*/ 325 h 357"/>
              <a:gd name="T70" fmla="*/ 95 w 265"/>
              <a:gd name="T71" fmla="*/ 327 h 357"/>
              <a:gd name="T72" fmla="*/ 119 w 265"/>
              <a:gd name="T73" fmla="*/ 357 h 357"/>
              <a:gd name="T74" fmla="*/ 265 w 265"/>
              <a:gd name="T75" fmla="*/ 357 h 357"/>
              <a:gd name="T76" fmla="*/ 190 w 265"/>
              <a:gd name="T77" fmla="*/ 253 h 357"/>
              <a:gd name="T78" fmla="*/ 129 w 265"/>
              <a:gd name="T79" fmla="*/ 39 h 357"/>
              <a:gd name="T80" fmla="*/ 134 w 265"/>
              <a:gd name="T81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65" h="357">
                <a:moveTo>
                  <a:pt x="120" y="12"/>
                </a:moveTo>
                <a:cubicBezTo>
                  <a:pt x="118" y="21"/>
                  <a:pt x="117" y="30"/>
                  <a:pt x="117" y="38"/>
                </a:cubicBezTo>
                <a:cubicBezTo>
                  <a:pt x="111" y="118"/>
                  <a:pt x="134" y="197"/>
                  <a:pt x="181" y="260"/>
                </a:cubicBezTo>
                <a:cubicBezTo>
                  <a:pt x="181" y="261"/>
                  <a:pt x="181" y="261"/>
                  <a:pt x="181" y="261"/>
                </a:cubicBezTo>
                <a:cubicBezTo>
                  <a:pt x="181" y="261"/>
                  <a:pt x="181" y="261"/>
                  <a:pt x="181" y="261"/>
                </a:cubicBezTo>
                <a:cubicBezTo>
                  <a:pt x="189" y="271"/>
                  <a:pt x="215" y="303"/>
                  <a:pt x="243" y="345"/>
                </a:cubicBezTo>
                <a:cubicBezTo>
                  <a:pt x="125" y="345"/>
                  <a:pt x="125" y="345"/>
                  <a:pt x="125" y="345"/>
                </a:cubicBezTo>
                <a:cubicBezTo>
                  <a:pt x="114" y="331"/>
                  <a:pt x="106" y="321"/>
                  <a:pt x="105" y="320"/>
                </a:cubicBezTo>
                <a:cubicBezTo>
                  <a:pt x="105" y="319"/>
                  <a:pt x="105" y="319"/>
                  <a:pt x="105" y="319"/>
                </a:cubicBezTo>
                <a:cubicBezTo>
                  <a:pt x="104" y="318"/>
                  <a:pt x="104" y="318"/>
                  <a:pt x="104" y="318"/>
                </a:cubicBezTo>
                <a:cubicBezTo>
                  <a:pt x="101" y="314"/>
                  <a:pt x="98" y="310"/>
                  <a:pt x="95" y="306"/>
                </a:cubicBezTo>
                <a:cubicBezTo>
                  <a:pt x="94" y="304"/>
                  <a:pt x="94" y="304"/>
                  <a:pt x="94" y="304"/>
                </a:cubicBezTo>
                <a:cubicBezTo>
                  <a:pt x="94" y="304"/>
                  <a:pt x="94" y="303"/>
                  <a:pt x="93" y="303"/>
                </a:cubicBezTo>
                <a:cubicBezTo>
                  <a:pt x="90" y="298"/>
                  <a:pt x="87" y="294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8"/>
                  <a:pt x="83" y="287"/>
                  <a:pt x="82" y="286"/>
                </a:cubicBezTo>
                <a:cubicBezTo>
                  <a:pt x="80" y="281"/>
                  <a:pt x="77" y="276"/>
                  <a:pt x="74" y="272"/>
                </a:cubicBezTo>
                <a:cubicBezTo>
                  <a:pt x="73" y="270"/>
                  <a:pt x="73" y="270"/>
                  <a:pt x="73" y="270"/>
                </a:cubicBezTo>
                <a:cubicBezTo>
                  <a:pt x="73" y="269"/>
                  <a:pt x="73" y="269"/>
                  <a:pt x="73" y="269"/>
                </a:cubicBezTo>
                <a:cubicBezTo>
                  <a:pt x="70" y="264"/>
                  <a:pt x="67" y="259"/>
                  <a:pt x="65" y="254"/>
                </a:cubicBezTo>
                <a:cubicBezTo>
                  <a:pt x="64" y="253"/>
                  <a:pt x="64" y="253"/>
                  <a:pt x="64" y="253"/>
                </a:cubicBezTo>
                <a:cubicBezTo>
                  <a:pt x="64" y="252"/>
                  <a:pt x="64" y="252"/>
                  <a:pt x="64" y="252"/>
                </a:cubicBezTo>
                <a:cubicBezTo>
                  <a:pt x="28" y="178"/>
                  <a:pt x="13" y="95"/>
                  <a:pt x="23" y="12"/>
                </a:cubicBezTo>
                <a:cubicBezTo>
                  <a:pt x="120" y="12"/>
                  <a:pt x="120" y="12"/>
                  <a:pt x="120" y="12"/>
                </a:cubicBezTo>
                <a:moveTo>
                  <a:pt x="134" y="0"/>
                </a:moveTo>
                <a:cubicBezTo>
                  <a:pt x="12" y="0"/>
                  <a:pt x="12" y="0"/>
                  <a:pt x="12" y="0"/>
                </a:cubicBezTo>
                <a:cubicBezTo>
                  <a:pt x="0" y="87"/>
                  <a:pt x="14" y="177"/>
                  <a:pt x="53" y="257"/>
                </a:cubicBezTo>
                <a:cubicBezTo>
                  <a:pt x="54" y="258"/>
                  <a:pt x="54" y="259"/>
                  <a:pt x="54" y="259"/>
                </a:cubicBezTo>
                <a:cubicBezTo>
                  <a:pt x="57" y="264"/>
                  <a:pt x="59" y="270"/>
                  <a:pt x="62" y="275"/>
                </a:cubicBezTo>
                <a:cubicBezTo>
                  <a:pt x="63" y="276"/>
                  <a:pt x="63" y="277"/>
                  <a:pt x="64" y="278"/>
                </a:cubicBezTo>
                <a:cubicBezTo>
                  <a:pt x="66" y="282"/>
                  <a:pt x="69" y="287"/>
                  <a:pt x="72" y="292"/>
                </a:cubicBezTo>
                <a:cubicBezTo>
                  <a:pt x="73" y="293"/>
                  <a:pt x="73" y="294"/>
                  <a:pt x="74" y="295"/>
                </a:cubicBezTo>
                <a:cubicBezTo>
                  <a:pt x="77" y="300"/>
                  <a:pt x="80" y="305"/>
                  <a:pt x="83" y="309"/>
                </a:cubicBezTo>
                <a:cubicBezTo>
                  <a:pt x="84" y="311"/>
                  <a:pt x="85" y="312"/>
                  <a:pt x="85" y="313"/>
                </a:cubicBezTo>
                <a:cubicBezTo>
                  <a:pt x="88" y="317"/>
                  <a:pt x="91" y="321"/>
                  <a:pt x="94" y="325"/>
                </a:cubicBezTo>
                <a:cubicBezTo>
                  <a:pt x="95" y="326"/>
                  <a:pt x="95" y="326"/>
                  <a:pt x="95" y="327"/>
                </a:cubicBezTo>
                <a:cubicBezTo>
                  <a:pt x="95" y="327"/>
                  <a:pt x="105" y="338"/>
                  <a:pt x="119" y="357"/>
                </a:cubicBezTo>
                <a:cubicBezTo>
                  <a:pt x="265" y="357"/>
                  <a:pt x="265" y="357"/>
                  <a:pt x="265" y="357"/>
                </a:cubicBezTo>
                <a:cubicBezTo>
                  <a:pt x="233" y="306"/>
                  <a:pt x="200" y="266"/>
                  <a:pt x="190" y="253"/>
                </a:cubicBezTo>
                <a:cubicBezTo>
                  <a:pt x="145" y="192"/>
                  <a:pt x="124" y="116"/>
                  <a:pt x="129" y="39"/>
                </a:cubicBezTo>
                <a:cubicBezTo>
                  <a:pt x="130" y="26"/>
                  <a:pt x="131" y="13"/>
                  <a:pt x="134" y="0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D4F2ED5-28D8-34AB-7CDD-D3760660D8BF}"/>
              </a:ext>
            </a:extLst>
          </p:cNvPr>
          <p:cNvGrpSpPr/>
          <p:nvPr/>
        </p:nvGrpSpPr>
        <p:grpSpPr>
          <a:xfrm>
            <a:off x="5588047" y="5491753"/>
            <a:ext cx="1166180" cy="677930"/>
            <a:chOff x="4044951" y="5514975"/>
            <a:chExt cx="1054100" cy="612775"/>
          </a:xfrm>
          <a:solidFill>
            <a:srgbClr val="85898F">
              <a:alpha val="50000"/>
            </a:srgbClr>
          </a:solidFill>
        </p:grpSpPr>
        <p:sp>
          <p:nvSpPr>
            <p:cNvPr id="55" name="Freeform 152">
              <a:extLst>
                <a:ext uri="{FF2B5EF4-FFF2-40B4-BE49-F238E27FC236}">
                  <a16:creationId xmlns:a16="http://schemas.microsoft.com/office/drawing/2014/main" id="{F76696F2-38A7-74B9-A95F-99F6F27CE5EE}"/>
                </a:ext>
              </a:extLst>
            </p:cNvPr>
            <p:cNvSpPr/>
            <p:nvPr/>
          </p:nvSpPr>
          <p:spPr bwMode="auto">
            <a:xfrm>
              <a:off x="4044951" y="5514975"/>
              <a:ext cx="1054100" cy="133350"/>
            </a:xfrm>
            <a:custGeom>
              <a:avLst/>
              <a:gdLst>
                <a:gd name="T0" fmla="*/ 21 w 332"/>
                <a:gd name="T1" fmla="*/ 42 h 42"/>
                <a:gd name="T2" fmla="*/ 0 w 332"/>
                <a:gd name="T3" fmla="*/ 21 h 42"/>
                <a:gd name="T4" fmla="*/ 21 w 332"/>
                <a:gd name="T5" fmla="*/ 0 h 42"/>
                <a:gd name="T6" fmla="*/ 311 w 332"/>
                <a:gd name="T7" fmla="*/ 0 h 42"/>
                <a:gd name="T8" fmla="*/ 332 w 332"/>
                <a:gd name="T9" fmla="*/ 21 h 42"/>
                <a:gd name="T10" fmla="*/ 311 w 332"/>
                <a:gd name="T11" fmla="*/ 42 h 42"/>
                <a:gd name="T12" fmla="*/ 21 w 332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42">
                  <a:moveTo>
                    <a:pt x="21" y="42"/>
                  </a:moveTo>
                  <a:cubicBezTo>
                    <a:pt x="9" y="42"/>
                    <a:pt x="0" y="32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323" y="0"/>
                    <a:pt x="332" y="9"/>
                    <a:pt x="332" y="21"/>
                  </a:cubicBezTo>
                  <a:cubicBezTo>
                    <a:pt x="332" y="32"/>
                    <a:pt x="323" y="42"/>
                    <a:pt x="311" y="42"/>
                  </a:cubicBezTo>
                  <a:lnTo>
                    <a:pt x="21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153">
              <a:extLst>
                <a:ext uri="{FF2B5EF4-FFF2-40B4-BE49-F238E27FC236}">
                  <a16:creationId xmlns:a16="http://schemas.microsoft.com/office/drawing/2014/main" id="{EBB49C34-7BFF-C80A-E640-D0F7CA3D5BE1}"/>
                </a:ext>
              </a:extLst>
            </p:cNvPr>
            <p:cNvSpPr/>
            <p:nvPr/>
          </p:nvSpPr>
          <p:spPr bwMode="auto">
            <a:xfrm>
              <a:off x="4044951" y="5753100"/>
              <a:ext cx="1054100" cy="136525"/>
            </a:xfrm>
            <a:custGeom>
              <a:avLst/>
              <a:gdLst>
                <a:gd name="T0" fmla="*/ 311 w 332"/>
                <a:gd name="T1" fmla="*/ 43 h 43"/>
                <a:gd name="T2" fmla="*/ 21 w 332"/>
                <a:gd name="T3" fmla="*/ 43 h 43"/>
                <a:gd name="T4" fmla="*/ 0 w 332"/>
                <a:gd name="T5" fmla="*/ 21 h 43"/>
                <a:gd name="T6" fmla="*/ 21 w 332"/>
                <a:gd name="T7" fmla="*/ 0 h 43"/>
                <a:gd name="T8" fmla="*/ 311 w 332"/>
                <a:gd name="T9" fmla="*/ 0 h 43"/>
                <a:gd name="T10" fmla="*/ 332 w 332"/>
                <a:gd name="T11" fmla="*/ 21 h 43"/>
                <a:gd name="T12" fmla="*/ 311 w 332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43">
                  <a:moveTo>
                    <a:pt x="31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9" y="43"/>
                    <a:pt x="0" y="33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323" y="0"/>
                    <a:pt x="332" y="10"/>
                    <a:pt x="332" y="21"/>
                  </a:cubicBezTo>
                  <a:cubicBezTo>
                    <a:pt x="332" y="33"/>
                    <a:pt x="323" y="43"/>
                    <a:pt x="31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154">
              <a:extLst>
                <a:ext uri="{FF2B5EF4-FFF2-40B4-BE49-F238E27FC236}">
                  <a16:creationId xmlns:a16="http://schemas.microsoft.com/office/drawing/2014/main" id="{5F141B7D-7627-793D-11FB-34443463A28D}"/>
                </a:ext>
              </a:extLst>
            </p:cNvPr>
            <p:cNvSpPr/>
            <p:nvPr/>
          </p:nvSpPr>
          <p:spPr bwMode="auto">
            <a:xfrm>
              <a:off x="4225926" y="5994400"/>
              <a:ext cx="692150" cy="133350"/>
            </a:xfrm>
            <a:custGeom>
              <a:avLst/>
              <a:gdLst>
                <a:gd name="T0" fmla="*/ 197 w 218"/>
                <a:gd name="T1" fmla="*/ 42 h 42"/>
                <a:gd name="T2" fmla="*/ 21 w 218"/>
                <a:gd name="T3" fmla="*/ 42 h 42"/>
                <a:gd name="T4" fmla="*/ 0 w 218"/>
                <a:gd name="T5" fmla="*/ 21 h 42"/>
                <a:gd name="T6" fmla="*/ 21 w 218"/>
                <a:gd name="T7" fmla="*/ 0 h 42"/>
                <a:gd name="T8" fmla="*/ 197 w 218"/>
                <a:gd name="T9" fmla="*/ 0 h 42"/>
                <a:gd name="T10" fmla="*/ 218 w 218"/>
                <a:gd name="T11" fmla="*/ 21 h 42"/>
                <a:gd name="T12" fmla="*/ 197 w 218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42">
                  <a:moveTo>
                    <a:pt x="197" y="42"/>
                  </a:moveTo>
                  <a:cubicBezTo>
                    <a:pt x="21" y="42"/>
                    <a:pt x="21" y="42"/>
                    <a:pt x="21" y="42"/>
                  </a:cubicBezTo>
                  <a:cubicBezTo>
                    <a:pt x="9" y="42"/>
                    <a:pt x="0" y="33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09" y="0"/>
                    <a:pt x="218" y="10"/>
                    <a:pt x="218" y="21"/>
                  </a:cubicBezTo>
                  <a:cubicBezTo>
                    <a:pt x="218" y="33"/>
                    <a:pt x="209" y="42"/>
                    <a:pt x="197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" name="Oval 156">
            <a:extLst>
              <a:ext uri="{FF2B5EF4-FFF2-40B4-BE49-F238E27FC236}">
                <a16:creationId xmlns:a16="http://schemas.microsoft.com/office/drawing/2014/main" id="{07807B9B-BAB2-6E28-03A7-D6E8411A5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0724" y="1719232"/>
            <a:ext cx="597140" cy="597140"/>
          </a:xfrm>
          <a:prstGeom prst="ellipse">
            <a:avLst/>
          </a:pr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157">
            <a:extLst>
              <a:ext uri="{FF2B5EF4-FFF2-40B4-BE49-F238E27FC236}">
                <a16:creationId xmlns:a16="http://schemas.microsoft.com/office/drawing/2014/main" id="{FB80ED58-5CB8-24D5-068C-8DE4B6197B18}"/>
              </a:ext>
            </a:extLst>
          </p:cNvPr>
          <p:cNvSpPr>
            <a:spLocks noEditPoints="1"/>
          </p:cNvSpPr>
          <p:nvPr/>
        </p:nvSpPr>
        <p:spPr bwMode="auto">
          <a:xfrm>
            <a:off x="4815277" y="1817584"/>
            <a:ext cx="277495" cy="400435"/>
          </a:xfrm>
          <a:custGeom>
            <a:avLst/>
            <a:gdLst>
              <a:gd name="T0" fmla="*/ 21 w 79"/>
              <a:gd name="T1" fmla="*/ 88 h 114"/>
              <a:gd name="T2" fmla="*/ 22 w 79"/>
              <a:gd name="T3" fmla="*/ 94 h 114"/>
              <a:gd name="T4" fmla="*/ 40 w 79"/>
              <a:gd name="T5" fmla="*/ 97 h 114"/>
              <a:gd name="T6" fmla="*/ 57 w 79"/>
              <a:gd name="T7" fmla="*/ 94 h 114"/>
              <a:gd name="T8" fmla="*/ 58 w 79"/>
              <a:gd name="T9" fmla="*/ 88 h 114"/>
              <a:gd name="T10" fmla="*/ 40 w 79"/>
              <a:gd name="T11" fmla="*/ 91 h 114"/>
              <a:gd name="T12" fmla="*/ 21 w 79"/>
              <a:gd name="T13" fmla="*/ 88 h 114"/>
              <a:gd name="T14" fmla="*/ 23 w 79"/>
              <a:gd name="T15" fmla="*/ 99 h 114"/>
              <a:gd name="T16" fmla="*/ 24 w 79"/>
              <a:gd name="T17" fmla="*/ 105 h 114"/>
              <a:gd name="T18" fmla="*/ 29 w 79"/>
              <a:gd name="T19" fmla="*/ 108 h 114"/>
              <a:gd name="T20" fmla="*/ 30 w 79"/>
              <a:gd name="T21" fmla="*/ 111 h 114"/>
              <a:gd name="T22" fmla="*/ 40 w 79"/>
              <a:gd name="T23" fmla="*/ 114 h 114"/>
              <a:gd name="T24" fmla="*/ 50 w 79"/>
              <a:gd name="T25" fmla="*/ 111 h 114"/>
              <a:gd name="T26" fmla="*/ 50 w 79"/>
              <a:gd name="T27" fmla="*/ 108 h 114"/>
              <a:gd name="T28" fmla="*/ 55 w 79"/>
              <a:gd name="T29" fmla="*/ 105 h 114"/>
              <a:gd name="T30" fmla="*/ 56 w 79"/>
              <a:gd name="T31" fmla="*/ 99 h 114"/>
              <a:gd name="T32" fmla="*/ 40 w 79"/>
              <a:gd name="T33" fmla="*/ 102 h 114"/>
              <a:gd name="T34" fmla="*/ 23 w 79"/>
              <a:gd name="T35" fmla="*/ 99 h 114"/>
              <a:gd name="T36" fmla="*/ 40 w 79"/>
              <a:gd name="T37" fmla="*/ 16 h 114"/>
              <a:gd name="T38" fmla="*/ 42 w 79"/>
              <a:gd name="T39" fmla="*/ 14 h 114"/>
              <a:gd name="T40" fmla="*/ 40 w 79"/>
              <a:gd name="T41" fmla="*/ 12 h 114"/>
              <a:gd name="T42" fmla="*/ 12 w 79"/>
              <a:gd name="T43" fmla="*/ 39 h 114"/>
              <a:gd name="T44" fmla="*/ 14 w 79"/>
              <a:gd name="T45" fmla="*/ 41 h 114"/>
              <a:gd name="T46" fmla="*/ 16 w 79"/>
              <a:gd name="T47" fmla="*/ 39 h 114"/>
              <a:gd name="T48" fmla="*/ 40 w 79"/>
              <a:gd name="T49" fmla="*/ 16 h 114"/>
              <a:gd name="T50" fmla="*/ 40 w 79"/>
              <a:gd name="T51" fmla="*/ 0 h 114"/>
              <a:gd name="T52" fmla="*/ 0 w 79"/>
              <a:gd name="T53" fmla="*/ 39 h 114"/>
              <a:gd name="T54" fmla="*/ 19 w 79"/>
              <a:gd name="T55" fmla="*/ 73 h 114"/>
              <a:gd name="T56" fmla="*/ 21 w 79"/>
              <a:gd name="T57" fmla="*/ 83 h 114"/>
              <a:gd name="T58" fmla="*/ 40 w 79"/>
              <a:gd name="T59" fmla="*/ 86 h 114"/>
              <a:gd name="T60" fmla="*/ 59 w 79"/>
              <a:gd name="T61" fmla="*/ 83 h 114"/>
              <a:gd name="T62" fmla="*/ 60 w 79"/>
              <a:gd name="T63" fmla="*/ 73 h 114"/>
              <a:gd name="T64" fmla="*/ 79 w 79"/>
              <a:gd name="T65" fmla="*/ 39 h 114"/>
              <a:gd name="T66" fmla="*/ 40 w 79"/>
              <a:gd name="T67" fmla="*/ 0 h 114"/>
              <a:gd name="T68" fmla="*/ 54 w 79"/>
              <a:gd name="T69" fmla="*/ 68 h 114"/>
              <a:gd name="T70" fmla="*/ 53 w 79"/>
              <a:gd name="T71" fmla="*/ 77 h 114"/>
              <a:gd name="T72" fmla="*/ 40 w 79"/>
              <a:gd name="T73" fmla="*/ 80 h 114"/>
              <a:gd name="T74" fmla="*/ 26 w 79"/>
              <a:gd name="T75" fmla="*/ 77 h 114"/>
              <a:gd name="T76" fmla="*/ 25 w 79"/>
              <a:gd name="T77" fmla="*/ 68 h 114"/>
              <a:gd name="T78" fmla="*/ 7 w 79"/>
              <a:gd name="T79" fmla="*/ 39 h 114"/>
              <a:gd name="T80" fmla="*/ 40 w 79"/>
              <a:gd name="T81" fmla="*/ 7 h 114"/>
              <a:gd name="T82" fmla="*/ 72 w 79"/>
              <a:gd name="T83" fmla="*/ 39 h 114"/>
              <a:gd name="T84" fmla="*/ 54 w 79"/>
              <a:gd name="T85" fmla="*/ 68 h 114"/>
              <a:gd name="T86" fmla="*/ 48 w 79"/>
              <a:gd name="T87" fmla="*/ 54 h 114"/>
              <a:gd name="T88" fmla="*/ 40 w 79"/>
              <a:gd name="T89" fmla="*/ 38 h 114"/>
              <a:gd name="T90" fmla="*/ 31 w 79"/>
              <a:gd name="T91" fmla="*/ 54 h 114"/>
              <a:gd name="T92" fmla="*/ 27 w 79"/>
              <a:gd name="T93" fmla="*/ 46 h 114"/>
              <a:gd name="T94" fmla="*/ 22 w 79"/>
              <a:gd name="T95" fmla="*/ 49 h 114"/>
              <a:gd name="T96" fmla="*/ 30 w 79"/>
              <a:gd name="T97" fmla="*/ 67 h 114"/>
              <a:gd name="T98" fmla="*/ 40 w 79"/>
              <a:gd name="T99" fmla="*/ 51 h 114"/>
              <a:gd name="T100" fmla="*/ 49 w 79"/>
              <a:gd name="T101" fmla="*/ 67 h 114"/>
              <a:gd name="T102" fmla="*/ 58 w 79"/>
              <a:gd name="T103" fmla="*/ 49 h 114"/>
              <a:gd name="T104" fmla="*/ 52 w 79"/>
              <a:gd name="T105" fmla="*/ 46 h 114"/>
              <a:gd name="T106" fmla="*/ 48 w 79"/>
              <a:gd name="T107" fmla="*/ 5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9" h="114">
                <a:moveTo>
                  <a:pt x="21" y="88"/>
                </a:moveTo>
                <a:cubicBezTo>
                  <a:pt x="22" y="94"/>
                  <a:pt x="22" y="94"/>
                  <a:pt x="22" y="94"/>
                </a:cubicBezTo>
                <a:cubicBezTo>
                  <a:pt x="27" y="96"/>
                  <a:pt x="33" y="97"/>
                  <a:pt x="40" y="97"/>
                </a:cubicBezTo>
                <a:cubicBezTo>
                  <a:pt x="46" y="97"/>
                  <a:pt x="52" y="96"/>
                  <a:pt x="57" y="94"/>
                </a:cubicBezTo>
                <a:cubicBezTo>
                  <a:pt x="58" y="88"/>
                  <a:pt x="58" y="88"/>
                  <a:pt x="58" y="88"/>
                </a:cubicBezTo>
                <a:cubicBezTo>
                  <a:pt x="52" y="90"/>
                  <a:pt x="46" y="91"/>
                  <a:pt x="40" y="91"/>
                </a:cubicBezTo>
                <a:cubicBezTo>
                  <a:pt x="33" y="91"/>
                  <a:pt x="27" y="90"/>
                  <a:pt x="21" y="88"/>
                </a:cubicBezTo>
                <a:close/>
                <a:moveTo>
                  <a:pt x="23" y="99"/>
                </a:moveTo>
                <a:cubicBezTo>
                  <a:pt x="24" y="105"/>
                  <a:pt x="24" y="105"/>
                  <a:pt x="24" y="105"/>
                </a:cubicBezTo>
                <a:cubicBezTo>
                  <a:pt x="24" y="105"/>
                  <a:pt x="25" y="107"/>
                  <a:pt x="29" y="108"/>
                </a:cubicBezTo>
                <a:cubicBezTo>
                  <a:pt x="30" y="111"/>
                  <a:pt x="30" y="111"/>
                  <a:pt x="30" y="111"/>
                </a:cubicBezTo>
                <a:cubicBezTo>
                  <a:pt x="30" y="111"/>
                  <a:pt x="32" y="114"/>
                  <a:pt x="40" y="114"/>
                </a:cubicBezTo>
                <a:cubicBezTo>
                  <a:pt x="47" y="114"/>
                  <a:pt x="50" y="111"/>
                  <a:pt x="50" y="111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4" y="107"/>
                  <a:pt x="55" y="105"/>
                  <a:pt x="55" y="105"/>
                </a:cubicBezTo>
                <a:cubicBezTo>
                  <a:pt x="56" y="99"/>
                  <a:pt x="56" y="99"/>
                  <a:pt x="56" y="99"/>
                </a:cubicBezTo>
                <a:cubicBezTo>
                  <a:pt x="51" y="101"/>
                  <a:pt x="46" y="102"/>
                  <a:pt x="40" y="102"/>
                </a:cubicBezTo>
                <a:cubicBezTo>
                  <a:pt x="34" y="102"/>
                  <a:pt x="28" y="101"/>
                  <a:pt x="23" y="99"/>
                </a:cubicBezTo>
                <a:close/>
                <a:moveTo>
                  <a:pt x="40" y="16"/>
                </a:moveTo>
                <a:cubicBezTo>
                  <a:pt x="41" y="16"/>
                  <a:pt x="42" y="15"/>
                  <a:pt x="42" y="14"/>
                </a:cubicBezTo>
                <a:cubicBezTo>
                  <a:pt x="42" y="13"/>
                  <a:pt x="41" y="12"/>
                  <a:pt x="40" y="12"/>
                </a:cubicBezTo>
                <a:cubicBezTo>
                  <a:pt x="25" y="12"/>
                  <a:pt x="12" y="24"/>
                  <a:pt x="12" y="39"/>
                </a:cubicBezTo>
                <a:cubicBezTo>
                  <a:pt x="12" y="40"/>
                  <a:pt x="13" y="41"/>
                  <a:pt x="14" y="41"/>
                </a:cubicBezTo>
                <a:cubicBezTo>
                  <a:pt x="16" y="41"/>
                  <a:pt x="16" y="40"/>
                  <a:pt x="16" y="39"/>
                </a:cubicBezTo>
                <a:cubicBezTo>
                  <a:pt x="16" y="26"/>
                  <a:pt x="27" y="16"/>
                  <a:pt x="40" y="16"/>
                </a:cubicBezTo>
                <a:close/>
                <a:moveTo>
                  <a:pt x="40" y="0"/>
                </a:moveTo>
                <a:cubicBezTo>
                  <a:pt x="18" y="0"/>
                  <a:pt x="0" y="18"/>
                  <a:pt x="0" y="39"/>
                </a:cubicBezTo>
                <a:cubicBezTo>
                  <a:pt x="0" y="53"/>
                  <a:pt x="8" y="66"/>
                  <a:pt x="19" y="73"/>
                </a:cubicBezTo>
                <a:cubicBezTo>
                  <a:pt x="21" y="83"/>
                  <a:pt x="21" y="83"/>
                  <a:pt x="21" y="83"/>
                </a:cubicBezTo>
                <a:cubicBezTo>
                  <a:pt x="26" y="85"/>
                  <a:pt x="33" y="86"/>
                  <a:pt x="40" y="86"/>
                </a:cubicBezTo>
                <a:cubicBezTo>
                  <a:pt x="47" y="86"/>
                  <a:pt x="53" y="85"/>
                  <a:pt x="59" y="83"/>
                </a:cubicBezTo>
                <a:cubicBezTo>
                  <a:pt x="60" y="73"/>
                  <a:pt x="60" y="73"/>
                  <a:pt x="60" y="73"/>
                </a:cubicBezTo>
                <a:cubicBezTo>
                  <a:pt x="71" y="66"/>
                  <a:pt x="79" y="53"/>
                  <a:pt x="79" y="39"/>
                </a:cubicBezTo>
                <a:cubicBezTo>
                  <a:pt x="79" y="18"/>
                  <a:pt x="61" y="0"/>
                  <a:pt x="40" y="0"/>
                </a:cubicBezTo>
                <a:close/>
                <a:moveTo>
                  <a:pt x="54" y="68"/>
                </a:moveTo>
                <a:cubicBezTo>
                  <a:pt x="53" y="77"/>
                  <a:pt x="53" y="77"/>
                  <a:pt x="53" y="77"/>
                </a:cubicBezTo>
                <a:cubicBezTo>
                  <a:pt x="53" y="77"/>
                  <a:pt x="50" y="80"/>
                  <a:pt x="40" y="80"/>
                </a:cubicBezTo>
                <a:cubicBezTo>
                  <a:pt x="30" y="80"/>
                  <a:pt x="26" y="77"/>
                  <a:pt x="26" y="77"/>
                </a:cubicBezTo>
                <a:cubicBezTo>
                  <a:pt x="25" y="68"/>
                  <a:pt x="25" y="68"/>
                  <a:pt x="25" y="68"/>
                </a:cubicBezTo>
                <a:cubicBezTo>
                  <a:pt x="15" y="63"/>
                  <a:pt x="7" y="52"/>
                  <a:pt x="7" y="39"/>
                </a:cubicBezTo>
                <a:cubicBezTo>
                  <a:pt x="7" y="21"/>
                  <a:pt x="22" y="7"/>
                  <a:pt x="40" y="7"/>
                </a:cubicBezTo>
                <a:cubicBezTo>
                  <a:pt x="57" y="7"/>
                  <a:pt x="72" y="21"/>
                  <a:pt x="72" y="39"/>
                </a:cubicBezTo>
                <a:cubicBezTo>
                  <a:pt x="72" y="52"/>
                  <a:pt x="65" y="63"/>
                  <a:pt x="54" y="68"/>
                </a:cubicBezTo>
                <a:close/>
                <a:moveTo>
                  <a:pt x="48" y="54"/>
                </a:moveTo>
                <a:cubicBezTo>
                  <a:pt x="40" y="38"/>
                  <a:pt x="40" y="38"/>
                  <a:pt x="40" y="38"/>
                </a:cubicBezTo>
                <a:cubicBezTo>
                  <a:pt x="31" y="54"/>
                  <a:pt x="31" y="54"/>
                  <a:pt x="31" y="54"/>
                </a:cubicBezTo>
                <a:cubicBezTo>
                  <a:pt x="27" y="46"/>
                  <a:pt x="27" y="46"/>
                  <a:pt x="27" y="46"/>
                </a:cubicBezTo>
                <a:cubicBezTo>
                  <a:pt x="22" y="49"/>
                  <a:pt x="22" y="49"/>
                  <a:pt x="22" y="49"/>
                </a:cubicBezTo>
                <a:cubicBezTo>
                  <a:pt x="30" y="67"/>
                  <a:pt x="30" y="67"/>
                  <a:pt x="30" y="67"/>
                </a:cubicBezTo>
                <a:cubicBezTo>
                  <a:pt x="40" y="51"/>
                  <a:pt x="40" y="51"/>
                  <a:pt x="40" y="51"/>
                </a:cubicBezTo>
                <a:cubicBezTo>
                  <a:pt x="49" y="67"/>
                  <a:pt x="49" y="67"/>
                  <a:pt x="49" y="67"/>
                </a:cubicBezTo>
                <a:cubicBezTo>
                  <a:pt x="58" y="49"/>
                  <a:pt x="58" y="49"/>
                  <a:pt x="58" y="49"/>
                </a:cubicBezTo>
                <a:cubicBezTo>
                  <a:pt x="52" y="46"/>
                  <a:pt x="52" y="46"/>
                  <a:pt x="52" y="46"/>
                </a:cubicBezTo>
                <a:lnTo>
                  <a:pt x="48" y="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Freeform 169">
            <a:extLst>
              <a:ext uri="{FF2B5EF4-FFF2-40B4-BE49-F238E27FC236}">
                <a16:creationId xmlns:a16="http://schemas.microsoft.com/office/drawing/2014/main" id="{3610EF93-2C3A-8356-2424-546E5C76714D}"/>
              </a:ext>
            </a:extLst>
          </p:cNvPr>
          <p:cNvSpPr/>
          <p:nvPr/>
        </p:nvSpPr>
        <p:spPr bwMode="auto">
          <a:xfrm>
            <a:off x="4362153" y="3029428"/>
            <a:ext cx="667392" cy="670905"/>
          </a:xfrm>
          <a:custGeom>
            <a:avLst/>
            <a:gdLst>
              <a:gd name="T0" fmla="*/ 121 w 190"/>
              <a:gd name="T1" fmla="*/ 14 h 191"/>
              <a:gd name="T2" fmla="*/ 176 w 190"/>
              <a:gd name="T3" fmla="*/ 121 h 191"/>
              <a:gd name="T4" fmla="*/ 69 w 190"/>
              <a:gd name="T5" fmla="*/ 176 h 191"/>
              <a:gd name="T6" fmla="*/ 14 w 190"/>
              <a:gd name="T7" fmla="*/ 69 h 191"/>
              <a:gd name="T8" fmla="*/ 121 w 190"/>
              <a:gd name="T9" fmla="*/ 14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191">
                <a:moveTo>
                  <a:pt x="121" y="14"/>
                </a:moveTo>
                <a:cubicBezTo>
                  <a:pt x="166" y="29"/>
                  <a:pt x="190" y="77"/>
                  <a:pt x="176" y="121"/>
                </a:cubicBezTo>
                <a:cubicBezTo>
                  <a:pt x="161" y="166"/>
                  <a:pt x="113" y="191"/>
                  <a:pt x="69" y="176"/>
                </a:cubicBezTo>
                <a:cubicBezTo>
                  <a:pt x="24" y="162"/>
                  <a:pt x="0" y="114"/>
                  <a:pt x="14" y="69"/>
                </a:cubicBezTo>
                <a:cubicBezTo>
                  <a:pt x="29" y="24"/>
                  <a:pt x="77" y="0"/>
                  <a:pt x="121" y="14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Freeform 170">
            <a:extLst>
              <a:ext uri="{FF2B5EF4-FFF2-40B4-BE49-F238E27FC236}">
                <a16:creationId xmlns:a16="http://schemas.microsoft.com/office/drawing/2014/main" id="{012AE0A9-3E09-1719-E51B-654394BB3E25}"/>
              </a:ext>
            </a:extLst>
          </p:cNvPr>
          <p:cNvSpPr>
            <a:spLocks noEditPoints="1"/>
          </p:cNvSpPr>
          <p:nvPr/>
        </p:nvSpPr>
        <p:spPr bwMode="auto">
          <a:xfrm>
            <a:off x="4506170" y="3205057"/>
            <a:ext cx="368822" cy="316133"/>
          </a:xfrm>
          <a:custGeom>
            <a:avLst/>
            <a:gdLst>
              <a:gd name="T0" fmla="*/ 37 w 105"/>
              <a:gd name="T1" fmla="*/ 59 h 90"/>
              <a:gd name="T2" fmla="*/ 37 w 105"/>
              <a:gd name="T3" fmla="*/ 90 h 90"/>
              <a:gd name="T4" fmla="*/ 61 w 105"/>
              <a:gd name="T5" fmla="*/ 90 h 90"/>
              <a:gd name="T6" fmla="*/ 61 w 105"/>
              <a:gd name="T7" fmla="*/ 62 h 90"/>
              <a:gd name="T8" fmla="*/ 51 w 105"/>
              <a:gd name="T9" fmla="*/ 72 h 90"/>
              <a:gd name="T10" fmla="*/ 37 w 105"/>
              <a:gd name="T11" fmla="*/ 59 h 90"/>
              <a:gd name="T12" fmla="*/ 4 w 105"/>
              <a:gd name="T13" fmla="*/ 86 h 90"/>
              <a:gd name="T14" fmla="*/ 8 w 105"/>
              <a:gd name="T15" fmla="*/ 90 h 90"/>
              <a:gd name="T16" fmla="*/ 28 w 105"/>
              <a:gd name="T17" fmla="*/ 90 h 90"/>
              <a:gd name="T18" fmla="*/ 28 w 105"/>
              <a:gd name="T19" fmla="*/ 49 h 90"/>
              <a:gd name="T20" fmla="*/ 4 w 105"/>
              <a:gd name="T21" fmla="*/ 73 h 90"/>
              <a:gd name="T22" fmla="*/ 4 w 105"/>
              <a:gd name="T23" fmla="*/ 86 h 90"/>
              <a:gd name="T24" fmla="*/ 70 w 105"/>
              <a:gd name="T25" fmla="*/ 52 h 90"/>
              <a:gd name="T26" fmla="*/ 70 w 105"/>
              <a:gd name="T27" fmla="*/ 90 h 90"/>
              <a:gd name="T28" fmla="*/ 90 w 105"/>
              <a:gd name="T29" fmla="*/ 90 h 90"/>
              <a:gd name="T30" fmla="*/ 94 w 105"/>
              <a:gd name="T31" fmla="*/ 86 h 90"/>
              <a:gd name="T32" fmla="*/ 94 w 105"/>
              <a:gd name="T33" fmla="*/ 29 h 90"/>
              <a:gd name="T34" fmla="*/ 73 w 105"/>
              <a:gd name="T35" fmla="*/ 49 h 90"/>
              <a:gd name="T36" fmla="*/ 70 w 105"/>
              <a:gd name="T37" fmla="*/ 52 h 90"/>
              <a:gd name="T38" fmla="*/ 84 w 105"/>
              <a:gd name="T39" fmla="*/ 2 h 90"/>
              <a:gd name="T40" fmla="*/ 81 w 105"/>
              <a:gd name="T41" fmla="*/ 7 h 90"/>
              <a:gd name="T42" fmla="*/ 85 w 105"/>
              <a:gd name="T43" fmla="*/ 11 h 90"/>
              <a:gd name="T44" fmla="*/ 90 w 105"/>
              <a:gd name="T45" fmla="*/ 10 h 90"/>
              <a:gd name="T46" fmla="*/ 51 w 105"/>
              <a:gd name="T47" fmla="*/ 49 h 90"/>
              <a:gd name="T48" fmla="*/ 28 w 105"/>
              <a:gd name="T49" fmla="*/ 26 h 90"/>
              <a:gd name="T50" fmla="*/ 1 w 105"/>
              <a:gd name="T51" fmla="*/ 53 h 90"/>
              <a:gd name="T52" fmla="*/ 1 w 105"/>
              <a:gd name="T53" fmla="*/ 59 h 90"/>
              <a:gd name="T54" fmla="*/ 7 w 105"/>
              <a:gd name="T55" fmla="*/ 59 h 90"/>
              <a:gd name="T56" fmla="*/ 28 w 105"/>
              <a:gd name="T57" fmla="*/ 38 h 90"/>
              <a:gd name="T58" fmla="*/ 51 w 105"/>
              <a:gd name="T59" fmla="*/ 61 h 90"/>
              <a:gd name="T60" fmla="*/ 96 w 105"/>
              <a:gd name="T61" fmla="*/ 16 h 90"/>
              <a:gd name="T62" fmla="*/ 95 w 105"/>
              <a:gd name="T63" fmla="*/ 21 h 90"/>
              <a:gd name="T64" fmla="*/ 99 w 105"/>
              <a:gd name="T65" fmla="*/ 25 h 90"/>
              <a:gd name="T66" fmla="*/ 99 w 105"/>
              <a:gd name="T67" fmla="*/ 25 h 90"/>
              <a:gd name="T68" fmla="*/ 104 w 105"/>
              <a:gd name="T69" fmla="*/ 21 h 90"/>
              <a:gd name="T70" fmla="*/ 105 w 105"/>
              <a:gd name="T71" fmla="*/ 0 h 90"/>
              <a:gd name="T72" fmla="*/ 84 w 105"/>
              <a:gd name="T73" fmla="*/ 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5" h="90">
                <a:moveTo>
                  <a:pt x="37" y="59"/>
                </a:moveTo>
                <a:cubicBezTo>
                  <a:pt x="37" y="90"/>
                  <a:pt x="37" y="90"/>
                  <a:pt x="37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62"/>
                  <a:pt x="61" y="62"/>
                  <a:pt x="61" y="62"/>
                </a:cubicBezTo>
                <a:cubicBezTo>
                  <a:pt x="51" y="72"/>
                  <a:pt x="51" y="72"/>
                  <a:pt x="51" y="72"/>
                </a:cubicBezTo>
                <a:lnTo>
                  <a:pt x="37" y="59"/>
                </a:lnTo>
                <a:close/>
                <a:moveTo>
                  <a:pt x="4" y="86"/>
                </a:moveTo>
                <a:cubicBezTo>
                  <a:pt x="4" y="88"/>
                  <a:pt x="6" y="90"/>
                  <a:pt x="8" y="90"/>
                </a:cubicBezTo>
                <a:cubicBezTo>
                  <a:pt x="28" y="90"/>
                  <a:pt x="28" y="90"/>
                  <a:pt x="28" y="90"/>
                </a:cubicBezTo>
                <a:cubicBezTo>
                  <a:pt x="28" y="49"/>
                  <a:pt x="28" y="49"/>
                  <a:pt x="28" y="49"/>
                </a:cubicBezTo>
                <a:cubicBezTo>
                  <a:pt x="4" y="73"/>
                  <a:pt x="4" y="73"/>
                  <a:pt x="4" y="73"/>
                </a:cubicBezTo>
                <a:lnTo>
                  <a:pt x="4" y="86"/>
                </a:lnTo>
                <a:close/>
                <a:moveTo>
                  <a:pt x="70" y="52"/>
                </a:moveTo>
                <a:cubicBezTo>
                  <a:pt x="70" y="90"/>
                  <a:pt x="70" y="90"/>
                  <a:pt x="70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2" y="90"/>
                  <a:pt x="94" y="88"/>
                  <a:pt x="94" y="86"/>
                </a:cubicBezTo>
                <a:cubicBezTo>
                  <a:pt x="94" y="29"/>
                  <a:pt x="94" y="29"/>
                  <a:pt x="94" y="29"/>
                </a:cubicBezTo>
                <a:cubicBezTo>
                  <a:pt x="73" y="49"/>
                  <a:pt x="73" y="49"/>
                  <a:pt x="73" y="49"/>
                </a:cubicBezTo>
                <a:lnTo>
                  <a:pt x="70" y="52"/>
                </a:lnTo>
                <a:close/>
                <a:moveTo>
                  <a:pt x="84" y="2"/>
                </a:moveTo>
                <a:cubicBezTo>
                  <a:pt x="82" y="2"/>
                  <a:pt x="80" y="4"/>
                  <a:pt x="81" y="7"/>
                </a:cubicBezTo>
                <a:cubicBezTo>
                  <a:pt x="81" y="9"/>
                  <a:pt x="83" y="11"/>
                  <a:pt x="85" y="11"/>
                </a:cubicBezTo>
                <a:cubicBezTo>
                  <a:pt x="90" y="10"/>
                  <a:pt x="90" y="10"/>
                  <a:pt x="90" y="10"/>
                </a:cubicBezTo>
                <a:cubicBezTo>
                  <a:pt x="51" y="49"/>
                  <a:pt x="51" y="49"/>
                  <a:pt x="51" y="49"/>
                </a:cubicBezTo>
                <a:cubicBezTo>
                  <a:pt x="28" y="26"/>
                  <a:pt x="28" y="26"/>
                  <a:pt x="28" y="26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4"/>
                  <a:pt x="0" y="57"/>
                  <a:pt x="1" y="59"/>
                </a:cubicBezTo>
                <a:cubicBezTo>
                  <a:pt x="3" y="60"/>
                  <a:pt x="6" y="60"/>
                  <a:pt x="7" y="59"/>
                </a:cubicBezTo>
                <a:cubicBezTo>
                  <a:pt x="28" y="38"/>
                  <a:pt x="28" y="38"/>
                  <a:pt x="28" y="38"/>
                </a:cubicBezTo>
                <a:cubicBezTo>
                  <a:pt x="51" y="61"/>
                  <a:pt x="51" y="61"/>
                  <a:pt x="51" y="61"/>
                </a:cubicBezTo>
                <a:cubicBezTo>
                  <a:pt x="96" y="16"/>
                  <a:pt x="96" y="16"/>
                  <a:pt x="96" y="16"/>
                </a:cubicBezTo>
                <a:cubicBezTo>
                  <a:pt x="95" y="21"/>
                  <a:pt x="95" y="21"/>
                  <a:pt x="95" y="21"/>
                </a:cubicBezTo>
                <a:cubicBezTo>
                  <a:pt x="95" y="23"/>
                  <a:pt x="97" y="25"/>
                  <a:pt x="99" y="25"/>
                </a:cubicBezTo>
                <a:cubicBezTo>
                  <a:pt x="99" y="25"/>
                  <a:pt x="99" y="25"/>
                  <a:pt x="99" y="25"/>
                </a:cubicBezTo>
                <a:cubicBezTo>
                  <a:pt x="102" y="25"/>
                  <a:pt x="103" y="24"/>
                  <a:pt x="104" y="21"/>
                </a:cubicBezTo>
                <a:cubicBezTo>
                  <a:pt x="105" y="0"/>
                  <a:pt x="105" y="0"/>
                  <a:pt x="105" y="0"/>
                </a:cubicBezTo>
                <a:lnTo>
                  <a:pt x="84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 171">
            <a:extLst>
              <a:ext uri="{FF2B5EF4-FFF2-40B4-BE49-F238E27FC236}">
                <a16:creationId xmlns:a16="http://schemas.microsoft.com/office/drawing/2014/main" id="{870FE83B-B529-CDAD-A5DB-8EA97FD9034C}"/>
              </a:ext>
            </a:extLst>
          </p:cNvPr>
          <p:cNvSpPr/>
          <p:nvPr/>
        </p:nvSpPr>
        <p:spPr bwMode="auto">
          <a:xfrm>
            <a:off x="5075209" y="4371237"/>
            <a:ext cx="674417" cy="677930"/>
          </a:xfrm>
          <a:custGeom>
            <a:avLst/>
            <a:gdLst>
              <a:gd name="T0" fmla="*/ 165 w 192"/>
              <a:gd name="T1" fmla="*/ 47 h 193"/>
              <a:gd name="T2" fmla="*/ 146 w 192"/>
              <a:gd name="T3" fmla="*/ 165 h 193"/>
              <a:gd name="T4" fmla="*/ 27 w 192"/>
              <a:gd name="T5" fmla="*/ 147 h 193"/>
              <a:gd name="T6" fmla="*/ 46 w 192"/>
              <a:gd name="T7" fmla="*/ 28 h 193"/>
              <a:gd name="T8" fmla="*/ 165 w 192"/>
              <a:gd name="T9" fmla="*/ 4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93">
                <a:moveTo>
                  <a:pt x="165" y="47"/>
                </a:moveTo>
                <a:cubicBezTo>
                  <a:pt x="192" y="85"/>
                  <a:pt x="184" y="138"/>
                  <a:pt x="146" y="165"/>
                </a:cubicBezTo>
                <a:cubicBezTo>
                  <a:pt x="108" y="193"/>
                  <a:pt x="55" y="185"/>
                  <a:pt x="27" y="147"/>
                </a:cubicBezTo>
                <a:cubicBezTo>
                  <a:pt x="0" y="109"/>
                  <a:pt x="8" y="55"/>
                  <a:pt x="46" y="28"/>
                </a:cubicBezTo>
                <a:cubicBezTo>
                  <a:pt x="84" y="0"/>
                  <a:pt x="137" y="9"/>
                  <a:pt x="165" y="47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Freeform 172">
            <a:extLst>
              <a:ext uri="{FF2B5EF4-FFF2-40B4-BE49-F238E27FC236}">
                <a16:creationId xmlns:a16="http://schemas.microsoft.com/office/drawing/2014/main" id="{DA65A61C-9FA7-1492-B721-F5EC02E00E4F}"/>
              </a:ext>
            </a:extLst>
          </p:cNvPr>
          <p:cNvSpPr>
            <a:spLocks noEditPoints="1"/>
          </p:cNvSpPr>
          <p:nvPr/>
        </p:nvSpPr>
        <p:spPr bwMode="auto">
          <a:xfrm>
            <a:off x="5271914" y="4532816"/>
            <a:ext cx="288032" cy="361797"/>
          </a:xfrm>
          <a:custGeom>
            <a:avLst/>
            <a:gdLst>
              <a:gd name="T0" fmla="*/ 118 w 164"/>
              <a:gd name="T1" fmla="*/ 34 h 206"/>
              <a:gd name="T2" fmla="*/ 28 w 164"/>
              <a:gd name="T3" fmla="*/ 34 h 206"/>
              <a:gd name="T4" fmla="*/ 28 w 164"/>
              <a:gd name="T5" fmla="*/ 46 h 206"/>
              <a:gd name="T6" fmla="*/ 118 w 164"/>
              <a:gd name="T7" fmla="*/ 46 h 206"/>
              <a:gd name="T8" fmla="*/ 118 w 164"/>
              <a:gd name="T9" fmla="*/ 34 h 206"/>
              <a:gd name="T10" fmla="*/ 118 w 164"/>
              <a:gd name="T11" fmla="*/ 58 h 206"/>
              <a:gd name="T12" fmla="*/ 28 w 164"/>
              <a:gd name="T13" fmla="*/ 58 h 206"/>
              <a:gd name="T14" fmla="*/ 28 w 164"/>
              <a:gd name="T15" fmla="*/ 72 h 206"/>
              <a:gd name="T16" fmla="*/ 118 w 164"/>
              <a:gd name="T17" fmla="*/ 72 h 206"/>
              <a:gd name="T18" fmla="*/ 118 w 164"/>
              <a:gd name="T19" fmla="*/ 58 h 206"/>
              <a:gd name="T20" fmla="*/ 146 w 164"/>
              <a:gd name="T21" fmla="*/ 18 h 206"/>
              <a:gd name="T22" fmla="*/ 146 w 164"/>
              <a:gd name="T23" fmla="*/ 0 h 206"/>
              <a:gd name="T24" fmla="*/ 0 w 164"/>
              <a:gd name="T25" fmla="*/ 0 h 206"/>
              <a:gd name="T26" fmla="*/ 0 w 164"/>
              <a:gd name="T27" fmla="*/ 188 h 206"/>
              <a:gd name="T28" fmla="*/ 18 w 164"/>
              <a:gd name="T29" fmla="*/ 188 h 206"/>
              <a:gd name="T30" fmla="*/ 18 w 164"/>
              <a:gd name="T31" fmla="*/ 206 h 206"/>
              <a:gd name="T32" fmla="*/ 164 w 164"/>
              <a:gd name="T33" fmla="*/ 206 h 206"/>
              <a:gd name="T34" fmla="*/ 164 w 164"/>
              <a:gd name="T35" fmla="*/ 18 h 206"/>
              <a:gd name="T36" fmla="*/ 146 w 164"/>
              <a:gd name="T37" fmla="*/ 18 h 206"/>
              <a:gd name="T38" fmla="*/ 10 w 164"/>
              <a:gd name="T39" fmla="*/ 178 h 206"/>
              <a:gd name="T40" fmla="*/ 10 w 164"/>
              <a:gd name="T41" fmla="*/ 10 h 206"/>
              <a:gd name="T42" fmla="*/ 134 w 164"/>
              <a:gd name="T43" fmla="*/ 10 h 206"/>
              <a:gd name="T44" fmla="*/ 134 w 164"/>
              <a:gd name="T45" fmla="*/ 134 h 206"/>
              <a:gd name="T46" fmla="*/ 92 w 164"/>
              <a:gd name="T47" fmla="*/ 134 h 206"/>
              <a:gd name="T48" fmla="*/ 92 w 164"/>
              <a:gd name="T49" fmla="*/ 178 h 206"/>
              <a:gd name="T50" fmla="*/ 10 w 164"/>
              <a:gd name="T51" fmla="*/ 178 h 206"/>
              <a:gd name="T52" fmla="*/ 154 w 164"/>
              <a:gd name="T53" fmla="*/ 196 h 206"/>
              <a:gd name="T54" fmla="*/ 28 w 164"/>
              <a:gd name="T55" fmla="*/ 196 h 206"/>
              <a:gd name="T56" fmla="*/ 28 w 164"/>
              <a:gd name="T57" fmla="*/ 188 h 206"/>
              <a:gd name="T58" fmla="*/ 96 w 164"/>
              <a:gd name="T59" fmla="*/ 188 h 206"/>
              <a:gd name="T60" fmla="*/ 146 w 164"/>
              <a:gd name="T61" fmla="*/ 140 h 206"/>
              <a:gd name="T62" fmla="*/ 146 w 164"/>
              <a:gd name="T63" fmla="*/ 28 h 206"/>
              <a:gd name="T64" fmla="*/ 154 w 164"/>
              <a:gd name="T65" fmla="*/ 28 h 206"/>
              <a:gd name="T66" fmla="*/ 154 w 164"/>
              <a:gd name="T67" fmla="*/ 196 h 206"/>
              <a:gd name="T68" fmla="*/ 118 w 164"/>
              <a:gd name="T69" fmla="*/ 84 h 206"/>
              <a:gd name="T70" fmla="*/ 28 w 164"/>
              <a:gd name="T71" fmla="*/ 84 h 206"/>
              <a:gd name="T72" fmla="*/ 28 w 164"/>
              <a:gd name="T73" fmla="*/ 96 h 206"/>
              <a:gd name="T74" fmla="*/ 118 w 164"/>
              <a:gd name="T75" fmla="*/ 96 h 206"/>
              <a:gd name="T76" fmla="*/ 118 w 164"/>
              <a:gd name="T77" fmla="*/ 84 h 206"/>
              <a:gd name="T78" fmla="*/ 28 w 164"/>
              <a:gd name="T79" fmla="*/ 122 h 206"/>
              <a:gd name="T80" fmla="*/ 72 w 164"/>
              <a:gd name="T81" fmla="*/ 122 h 206"/>
              <a:gd name="T82" fmla="*/ 72 w 164"/>
              <a:gd name="T83" fmla="*/ 110 h 206"/>
              <a:gd name="T84" fmla="*/ 28 w 164"/>
              <a:gd name="T85" fmla="*/ 110 h 206"/>
              <a:gd name="T86" fmla="*/ 28 w 164"/>
              <a:gd name="T87" fmla="*/ 122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4" h="206">
                <a:moveTo>
                  <a:pt x="118" y="34"/>
                </a:moveTo>
                <a:lnTo>
                  <a:pt x="28" y="34"/>
                </a:lnTo>
                <a:lnTo>
                  <a:pt x="28" y="46"/>
                </a:lnTo>
                <a:lnTo>
                  <a:pt x="118" y="46"/>
                </a:lnTo>
                <a:lnTo>
                  <a:pt x="118" y="34"/>
                </a:lnTo>
                <a:close/>
                <a:moveTo>
                  <a:pt x="118" y="58"/>
                </a:moveTo>
                <a:lnTo>
                  <a:pt x="28" y="58"/>
                </a:lnTo>
                <a:lnTo>
                  <a:pt x="28" y="72"/>
                </a:lnTo>
                <a:lnTo>
                  <a:pt x="118" y="72"/>
                </a:lnTo>
                <a:lnTo>
                  <a:pt x="118" y="58"/>
                </a:lnTo>
                <a:close/>
                <a:moveTo>
                  <a:pt x="146" y="18"/>
                </a:moveTo>
                <a:lnTo>
                  <a:pt x="146" y="0"/>
                </a:lnTo>
                <a:lnTo>
                  <a:pt x="0" y="0"/>
                </a:lnTo>
                <a:lnTo>
                  <a:pt x="0" y="188"/>
                </a:lnTo>
                <a:lnTo>
                  <a:pt x="18" y="188"/>
                </a:lnTo>
                <a:lnTo>
                  <a:pt x="18" y="206"/>
                </a:lnTo>
                <a:lnTo>
                  <a:pt x="164" y="206"/>
                </a:lnTo>
                <a:lnTo>
                  <a:pt x="164" y="18"/>
                </a:lnTo>
                <a:lnTo>
                  <a:pt x="146" y="18"/>
                </a:lnTo>
                <a:close/>
                <a:moveTo>
                  <a:pt x="10" y="178"/>
                </a:moveTo>
                <a:lnTo>
                  <a:pt x="10" y="10"/>
                </a:lnTo>
                <a:lnTo>
                  <a:pt x="134" y="10"/>
                </a:lnTo>
                <a:lnTo>
                  <a:pt x="134" y="134"/>
                </a:lnTo>
                <a:lnTo>
                  <a:pt x="92" y="134"/>
                </a:lnTo>
                <a:lnTo>
                  <a:pt x="92" y="178"/>
                </a:lnTo>
                <a:lnTo>
                  <a:pt x="10" y="178"/>
                </a:lnTo>
                <a:close/>
                <a:moveTo>
                  <a:pt x="154" y="196"/>
                </a:moveTo>
                <a:lnTo>
                  <a:pt x="28" y="196"/>
                </a:lnTo>
                <a:lnTo>
                  <a:pt x="28" y="188"/>
                </a:lnTo>
                <a:lnTo>
                  <a:pt x="96" y="188"/>
                </a:lnTo>
                <a:lnTo>
                  <a:pt x="146" y="140"/>
                </a:lnTo>
                <a:lnTo>
                  <a:pt x="146" y="28"/>
                </a:lnTo>
                <a:lnTo>
                  <a:pt x="154" y="28"/>
                </a:lnTo>
                <a:lnTo>
                  <a:pt x="154" y="196"/>
                </a:lnTo>
                <a:close/>
                <a:moveTo>
                  <a:pt x="118" y="84"/>
                </a:moveTo>
                <a:lnTo>
                  <a:pt x="28" y="84"/>
                </a:lnTo>
                <a:lnTo>
                  <a:pt x="28" y="96"/>
                </a:lnTo>
                <a:lnTo>
                  <a:pt x="118" y="96"/>
                </a:lnTo>
                <a:lnTo>
                  <a:pt x="118" y="84"/>
                </a:lnTo>
                <a:close/>
                <a:moveTo>
                  <a:pt x="28" y="122"/>
                </a:moveTo>
                <a:lnTo>
                  <a:pt x="72" y="122"/>
                </a:lnTo>
                <a:lnTo>
                  <a:pt x="72" y="110"/>
                </a:lnTo>
                <a:lnTo>
                  <a:pt x="28" y="110"/>
                </a:lnTo>
                <a:lnTo>
                  <a:pt x="28" y="1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Freeform 173">
            <a:extLst>
              <a:ext uri="{FF2B5EF4-FFF2-40B4-BE49-F238E27FC236}">
                <a16:creationId xmlns:a16="http://schemas.microsoft.com/office/drawing/2014/main" id="{2E16E318-76FD-0081-3E31-7219F2460547}"/>
              </a:ext>
            </a:extLst>
          </p:cNvPr>
          <p:cNvSpPr/>
          <p:nvPr/>
        </p:nvSpPr>
        <p:spPr bwMode="auto">
          <a:xfrm>
            <a:off x="7045772" y="1680593"/>
            <a:ext cx="677930" cy="674417"/>
          </a:xfrm>
          <a:custGeom>
            <a:avLst/>
            <a:gdLst>
              <a:gd name="T0" fmla="*/ 165 w 193"/>
              <a:gd name="T1" fmla="*/ 146 h 192"/>
              <a:gd name="T2" fmla="*/ 46 w 193"/>
              <a:gd name="T3" fmla="*/ 165 h 192"/>
              <a:gd name="T4" fmla="*/ 27 w 193"/>
              <a:gd name="T5" fmla="*/ 46 h 192"/>
              <a:gd name="T6" fmla="*/ 146 w 193"/>
              <a:gd name="T7" fmla="*/ 27 h 192"/>
              <a:gd name="T8" fmla="*/ 165 w 193"/>
              <a:gd name="T9" fmla="*/ 14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" h="192">
                <a:moveTo>
                  <a:pt x="165" y="146"/>
                </a:moveTo>
                <a:cubicBezTo>
                  <a:pt x="137" y="184"/>
                  <a:pt x="84" y="192"/>
                  <a:pt x="46" y="165"/>
                </a:cubicBezTo>
                <a:cubicBezTo>
                  <a:pt x="8" y="137"/>
                  <a:pt x="0" y="84"/>
                  <a:pt x="27" y="46"/>
                </a:cubicBezTo>
                <a:cubicBezTo>
                  <a:pt x="55" y="8"/>
                  <a:pt x="108" y="0"/>
                  <a:pt x="146" y="27"/>
                </a:cubicBezTo>
                <a:cubicBezTo>
                  <a:pt x="184" y="55"/>
                  <a:pt x="193" y="108"/>
                  <a:pt x="165" y="146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Freeform 174">
            <a:extLst>
              <a:ext uri="{FF2B5EF4-FFF2-40B4-BE49-F238E27FC236}">
                <a16:creationId xmlns:a16="http://schemas.microsoft.com/office/drawing/2014/main" id="{1D6453E1-CF51-11F1-C237-7BB3CF98B6CC}"/>
              </a:ext>
            </a:extLst>
          </p:cNvPr>
          <p:cNvSpPr>
            <a:spLocks noEditPoints="1"/>
          </p:cNvSpPr>
          <p:nvPr/>
        </p:nvSpPr>
        <p:spPr bwMode="auto">
          <a:xfrm>
            <a:off x="7203838" y="1817584"/>
            <a:ext cx="365309" cy="407460"/>
          </a:xfrm>
          <a:custGeom>
            <a:avLst/>
            <a:gdLst>
              <a:gd name="T0" fmla="*/ 84 w 104"/>
              <a:gd name="T1" fmla="*/ 23 h 116"/>
              <a:gd name="T2" fmla="*/ 87 w 104"/>
              <a:gd name="T3" fmla="*/ 18 h 116"/>
              <a:gd name="T4" fmla="*/ 88 w 104"/>
              <a:gd name="T5" fmla="*/ 19 h 116"/>
              <a:gd name="T6" fmla="*/ 91 w 104"/>
              <a:gd name="T7" fmla="*/ 19 h 116"/>
              <a:gd name="T8" fmla="*/ 93 w 104"/>
              <a:gd name="T9" fmla="*/ 18 h 116"/>
              <a:gd name="T10" fmla="*/ 95 w 104"/>
              <a:gd name="T11" fmla="*/ 14 h 116"/>
              <a:gd name="T12" fmla="*/ 94 w 104"/>
              <a:gd name="T13" fmla="*/ 10 h 116"/>
              <a:gd name="T14" fmla="*/ 79 w 104"/>
              <a:gd name="T15" fmla="*/ 1 h 116"/>
              <a:gd name="T16" fmla="*/ 75 w 104"/>
              <a:gd name="T17" fmla="*/ 2 h 116"/>
              <a:gd name="T18" fmla="*/ 73 w 104"/>
              <a:gd name="T19" fmla="*/ 6 h 116"/>
              <a:gd name="T20" fmla="*/ 72 w 104"/>
              <a:gd name="T21" fmla="*/ 9 h 116"/>
              <a:gd name="T22" fmla="*/ 74 w 104"/>
              <a:gd name="T23" fmla="*/ 10 h 116"/>
              <a:gd name="T24" fmla="*/ 75 w 104"/>
              <a:gd name="T25" fmla="*/ 11 h 116"/>
              <a:gd name="T26" fmla="*/ 72 w 104"/>
              <a:gd name="T27" fmla="*/ 16 h 116"/>
              <a:gd name="T28" fmla="*/ 52 w 104"/>
              <a:gd name="T29" fmla="*/ 12 h 116"/>
              <a:gd name="T30" fmla="*/ 32 w 104"/>
              <a:gd name="T31" fmla="*/ 16 h 116"/>
              <a:gd name="T32" fmla="*/ 29 w 104"/>
              <a:gd name="T33" fmla="*/ 11 h 116"/>
              <a:gd name="T34" fmla="*/ 30 w 104"/>
              <a:gd name="T35" fmla="*/ 10 h 116"/>
              <a:gd name="T36" fmla="*/ 32 w 104"/>
              <a:gd name="T37" fmla="*/ 9 h 116"/>
              <a:gd name="T38" fmla="*/ 31 w 104"/>
              <a:gd name="T39" fmla="*/ 6 h 116"/>
              <a:gd name="T40" fmla="*/ 29 w 104"/>
              <a:gd name="T41" fmla="*/ 2 h 116"/>
              <a:gd name="T42" fmla="*/ 25 w 104"/>
              <a:gd name="T43" fmla="*/ 1 h 116"/>
              <a:gd name="T44" fmla="*/ 10 w 104"/>
              <a:gd name="T45" fmla="*/ 10 h 116"/>
              <a:gd name="T46" fmla="*/ 9 w 104"/>
              <a:gd name="T47" fmla="*/ 14 h 116"/>
              <a:gd name="T48" fmla="*/ 11 w 104"/>
              <a:gd name="T49" fmla="*/ 18 h 116"/>
              <a:gd name="T50" fmla="*/ 13 w 104"/>
              <a:gd name="T51" fmla="*/ 19 h 116"/>
              <a:gd name="T52" fmla="*/ 16 w 104"/>
              <a:gd name="T53" fmla="*/ 19 h 116"/>
              <a:gd name="T54" fmla="*/ 17 w 104"/>
              <a:gd name="T55" fmla="*/ 18 h 116"/>
              <a:gd name="T56" fmla="*/ 20 w 104"/>
              <a:gd name="T57" fmla="*/ 23 h 116"/>
              <a:gd name="T58" fmla="*/ 0 w 104"/>
              <a:gd name="T59" fmla="*/ 64 h 116"/>
              <a:gd name="T60" fmla="*/ 52 w 104"/>
              <a:gd name="T61" fmla="*/ 116 h 116"/>
              <a:gd name="T62" fmla="*/ 104 w 104"/>
              <a:gd name="T63" fmla="*/ 64 h 116"/>
              <a:gd name="T64" fmla="*/ 84 w 104"/>
              <a:gd name="T65" fmla="*/ 23 h 116"/>
              <a:gd name="T66" fmla="*/ 52 w 104"/>
              <a:gd name="T67" fmla="*/ 106 h 116"/>
              <a:gd name="T68" fmla="*/ 10 w 104"/>
              <a:gd name="T69" fmla="*/ 64 h 116"/>
              <a:gd name="T70" fmla="*/ 52 w 104"/>
              <a:gd name="T71" fmla="*/ 22 h 116"/>
              <a:gd name="T72" fmla="*/ 94 w 104"/>
              <a:gd name="T73" fmla="*/ 64 h 116"/>
              <a:gd name="T74" fmla="*/ 52 w 104"/>
              <a:gd name="T75" fmla="*/ 106 h 116"/>
              <a:gd name="T76" fmla="*/ 57 w 104"/>
              <a:gd name="T77" fmla="*/ 65 h 116"/>
              <a:gd name="T78" fmla="*/ 57 w 104"/>
              <a:gd name="T79" fmla="*/ 64 h 116"/>
              <a:gd name="T80" fmla="*/ 57 w 104"/>
              <a:gd name="T81" fmla="*/ 41 h 116"/>
              <a:gd name="T82" fmla="*/ 52 w 104"/>
              <a:gd name="T83" fmla="*/ 36 h 116"/>
              <a:gd name="T84" fmla="*/ 48 w 104"/>
              <a:gd name="T85" fmla="*/ 41 h 116"/>
              <a:gd name="T86" fmla="*/ 48 w 104"/>
              <a:gd name="T87" fmla="*/ 64 h 116"/>
              <a:gd name="T88" fmla="*/ 52 w 104"/>
              <a:gd name="T89" fmla="*/ 69 h 116"/>
              <a:gd name="T90" fmla="*/ 53 w 104"/>
              <a:gd name="T91" fmla="*/ 69 h 116"/>
              <a:gd name="T92" fmla="*/ 74 w 104"/>
              <a:gd name="T93" fmla="*/ 90 h 116"/>
              <a:gd name="T94" fmla="*/ 75 w 104"/>
              <a:gd name="T95" fmla="*/ 90 h 116"/>
              <a:gd name="T96" fmla="*/ 77 w 104"/>
              <a:gd name="T97" fmla="*/ 90 h 116"/>
              <a:gd name="T98" fmla="*/ 77 w 104"/>
              <a:gd name="T99" fmla="*/ 86 h 116"/>
              <a:gd name="T100" fmla="*/ 57 w 104"/>
              <a:gd name="T101" fmla="*/ 65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" h="116">
                <a:moveTo>
                  <a:pt x="84" y="23"/>
                </a:moveTo>
                <a:cubicBezTo>
                  <a:pt x="87" y="18"/>
                  <a:pt x="87" y="18"/>
                  <a:pt x="87" y="18"/>
                </a:cubicBezTo>
                <a:cubicBezTo>
                  <a:pt x="88" y="19"/>
                  <a:pt x="88" y="19"/>
                  <a:pt x="88" y="19"/>
                </a:cubicBezTo>
                <a:cubicBezTo>
                  <a:pt x="89" y="19"/>
                  <a:pt x="90" y="20"/>
                  <a:pt x="91" y="19"/>
                </a:cubicBezTo>
                <a:cubicBezTo>
                  <a:pt x="92" y="19"/>
                  <a:pt x="92" y="19"/>
                  <a:pt x="93" y="18"/>
                </a:cubicBezTo>
                <a:cubicBezTo>
                  <a:pt x="95" y="14"/>
                  <a:pt x="95" y="14"/>
                  <a:pt x="95" y="14"/>
                </a:cubicBezTo>
                <a:cubicBezTo>
                  <a:pt x="96" y="13"/>
                  <a:pt x="95" y="11"/>
                  <a:pt x="94" y="10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0"/>
                  <a:pt x="76" y="1"/>
                  <a:pt x="75" y="2"/>
                </a:cubicBezTo>
                <a:cubicBezTo>
                  <a:pt x="73" y="6"/>
                  <a:pt x="73" y="6"/>
                  <a:pt x="73" y="6"/>
                </a:cubicBezTo>
                <a:cubicBezTo>
                  <a:pt x="72" y="7"/>
                  <a:pt x="72" y="8"/>
                  <a:pt x="72" y="9"/>
                </a:cubicBezTo>
                <a:cubicBezTo>
                  <a:pt x="73" y="9"/>
                  <a:pt x="73" y="10"/>
                  <a:pt x="74" y="10"/>
                </a:cubicBezTo>
                <a:cubicBezTo>
                  <a:pt x="75" y="11"/>
                  <a:pt x="75" y="11"/>
                  <a:pt x="75" y="11"/>
                </a:cubicBezTo>
                <a:cubicBezTo>
                  <a:pt x="72" y="16"/>
                  <a:pt x="72" y="16"/>
                  <a:pt x="72" y="16"/>
                </a:cubicBezTo>
                <a:cubicBezTo>
                  <a:pt x="66" y="14"/>
                  <a:pt x="59" y="12"/>
                  <a:pt x="52" y="12"/>
                </a:cubicBezTo>
                <a:cubicBezTo>
                  <a:pt x="45" y="12"/>
                  <a:pt x="38" y="14"/>
                  <a:pt x="32" y="16"/>
                </a:cubicBezTo>
                <a:cubicBezTo>
                  <a:pt x="29" y="11"/>
                  <a:pt x="29" y="11"/>
                  <a:pt x="29" y="11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10"/>
                  <a:pt x="32" y="9"/>
                  <a:pt x="32" y="9"/>
                </a:cubicBezTo>
                <a:cubicBezTo>
                  <a:pt x="32" y="8"/>
                  <a:pt x="32" y="7"/>
                  <a:pt x="31" y="6"/>
                </a:cubicBezTo>
                <a:cubicBezTo>
                  <a:pt x="29" y="2"/>
                  <a:pt x="29" y="2"/>
                  <a:pt x="29" y="2"/>
                </a:cubicBezTo>
                <a:cubicBezTo>
                  <a:pt x="28" y="1"/>
                  <a:pt x="26" y="0"/>
                  <a:pt x="25" y="1"/>
                </a:cubicBezTo>
                <a:cubicBezTo>
                  <a:pt x="10" y="10"/>
                  <a:pt x="10" y="10"/>
                  <a:pt x="10" y="10"/>
                </a:cubicBezTo>
                <a:cubicBezTo>
                  <a:pt x="9" y="11"/>
                  <a:pt x="8" y="13"/>
                  <a:pt x="9" y="14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9"/>
                  <a:pt x="12" y="19"/>
                  <a:pt x="13" y="19"/>
                </a:cubicBezTo>
                <a:cubicBezTo>
                  <a:pt x="14" y="20"/>
                  <a:pt x="15" y="19"/>
                  <a:pt x="16" y="19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23"/>
                  <a:pt x="20" y="23"/>
                  <a:pt x="20" y="23"/>
                </a:cubicBezTo>
                <a:cubicBezTo>
                  <a:pt x="8" y="33"/>
                  <a:pt x="0" y="48"/>
                  <a:pt x="0" y="64"/>
                </a:cubicBezTo>
                <a:cubicBezTo>
                  <a:pt x="0" y="93"/>
                  <a:pt x="23" y="116"/>
                  <a:pt x="52" y="116"/>
                </a:cubicBezTo>
                <a:cubicBezTo>
                  <a:pt x="81" y="116"/>
                  <a:pt x="104" y="93"/>
                  <a:pt x="104" y="64"/>
                </a:cubicBezTo>
                <a:cubicBezTo>
                  <a:pt x="104" y="48"/>
                  <a:pt x="96" y="33"/>
                  <a:pt x="84" y="23"/>
                </a:cubicBezTo>
                <a:close/>
                <a:moveTo>
                  <a:pt x="52" y="106"/>
                </a:moveTo>
                <a:cubicBezTo>
                  <a:pt x="29" y="106"/>
                  <a:pt x="10" y="88"/>
                  <a:pt x="10" y="64"/>
                </a:cubicBezTo>
                <a:cubicBezTo>
                  <a:pt x="10" y="41"/>
                  <a:pt x="29" y="22"/>
                  <a:pt x="52" y="22"/>
                </a:cubicBezTo>
                <a:cubicBezTo>
                  <a:pt x="75" y="22"/>
                  <a:pt x="94" y="41"/>
                  <a:pt x="94" y="64"/>
                </a:cubicBezTo>
                <a:cubicBezTo>
                  <a:pt x="94" y="88"/>
                  <a:pt x="75" y="106"/>
                  <a:pt x="52" y="106"/>
                </a:cubicBezTo>
                <a:close/>
                <a:moveTo>
                  <a:pt x="57" y="65"/>
                </a:moveTo>
                <a:cubicBezTo>
                  <a:pt x="57" y="65"/>
                  <a:pt x="57" y="65"/>
                  <a:pt x="57" y="64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38"/>
                  <a:pt x="55" y="36"/>
                  <a:pt x="52" y="36"/>
                </a:cubicBezTo>
                <a:cubicBezTo>
                  <a:pt x="50" y="36"/>
                  <a:pt x="48" y="38"/>
                  <a:pt x="48" y="41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7"/>
                  <a:pt x="50" y="69"/>
                  <a:pt x="52" y="69"/>
                </a:cubicBezTo>
                <a:cubicBezTo>
                  <a:pt x="52" y="69"/>
                  <a:pt x="52" y="69"/>
                  <a:pt x="53" y="69"/>
                </a:cubicBezTo>
                <a:cubicBezTo>
                  <a:pt x="74" y="90"/>
                  <a:pt x="74" y="90"/>
                  <a:pt x="74" y="90"/>
                </a:cubicBezTo>
                <a:cubicBezTo>
                  <a:pt x="74" y="90"/>
                  <a:pt x="75" y="90"/>
                  <a:pt x="75" y="90"/>
                </a:cubicBezTo>
                <a:cubicBezTo>
                  <a:pt x="76" y="90"/>
                  <a:pt x="77" y="90"/>
                  <a:pt x="77" y="90"/>
                </a:cubicBezTo>
                <a:cubicBezTo>
                  <a:pt x="78" y="89"/>
                  <a:pt x="78" y="87"/>
                  <a:pt x="77" y="86"/>
                </a:cubicBezTo>
                <a:lnTo>
                  <a:pt x="57" y="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Freeform 175">
            <a:extLst>
              <a:ext uri="{FF2B5EF4-FFF2-40B4-BE49-F238E27FC236}">
                <a16:creationId xmlns:a16="http://schemas.microsoft.com/office/drawing/2014/main" id="{F91C2866-BD2C-D6BD-951E-06054F413C3A}"/>
              </a:ext>
            </a:extLst>
          </p:cNvPr>
          <p:cNvSpPr/>
          <p:nvPr/>
        </p:nvSpPr>
        <p:spPr bwMode="auto">
          <a:xfrm>
            <a:off x="7312729" y="3029428"/>
            <a:ext cx="667392" cy="670905"/>
          </a:xfrm>
          <a:custGeom>
            <a:avLst/>
            <a:gdLst>
              <a:gd name="T0" fmla="*/ 121 w 190"/>
              <a:gd name="T1" fmla="*/ 176 h 191"/>
              <a:gd name="T2" fmla="*/ 14 w 190"/>
              <a:gd name="T3" fmla="*/ 121 h 191"/>
              <a:gd name="T4" fmla="*/ 69 w 190"/>
              <a:gd name="T5" fmla="*/ 14 h 191"/>
              <a:gd name="T6" fmla="*/ 176 w 190"/>
              <a:gd name="T7" fmla="*/ 69 h 191"/>
              <a:gd name="T8" fmla="*/ 121 w 190"/>
              <a:gd name="T9" fmla="*/ 176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191">
                <a:moveTo>
                  <a:pt x="121" y="176"/>
                </a:moveTo>
                <a:cubicBezTo>
                  <a:pt x="77" y="191"/>
                  <a:pt x="29" y="166"/>
                  <a:pt x="14" y="121"/>
                </a:cubicBezTo>
                <a:cubicBezTo>
                  <a:pt x="0" y="77"/>
                  <a:pt x="24" y="29"/>
                  <a:pt x="69" y="14"/>
                </a:cubicBezTo>
                <a:cubicBezTo>
                  <a:pt x="113" y="0"/>
                  <a:pt x="161" y="24"/>
                  <a:pt x="176" y="69"/>
                </a:cubicBezTo>
                <a:cubicBezTo>
                  <a:pt x="190" y="114"/>
                  <a:pt x="166" y="162"/>
                  <a:pt x="121" y="176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 176">
            <a:extLst>
              <a:ext uri="{FF2B5EF4-FFF2-40B4-BE49-F238E27FC236}">
                <a16:creationId xmlns:a16="http://schemas.microsoft.com/office/drawing/2014/main" id="{4430B48A-8BD1-B9E9-E0E8-10C8CDC4D238}"/>
              </a:ext>
            </a:extLst>
          </p:cNvPr>
          <p:cNvSpPr>
            <a:spLocks noEditPoints="1"/>
          </p:cNvSpPr>
          <p:nvPr/>
        </p:nvSpPr>
        <p:spPr bwMode="auto">
          <a:xfrm>
            <a:off x="7432157" y="3201545"/>
            <a:ext cx="425023" cy="298570"/>
          </a:xfrm>
          <a:custGeom>
            <a:avLst/>
            <a:gdLst>
              <a:gd name="T0" fmla="*/ 98 w 121"/>
              <a:gd name="T1" fmla="*/ 36 h 85"/>
              <a:gd name="T2" fmla="*/ 49 w 121"/>
              <a:gd name="T3" fmla="*/ 0 h 85"/>
              <a:gd name="T4" fmla="*/ 0 w 121"/>
              <a:gd name="T5" fmla="*/ 36 h 85"/>
              <a:gd name="T6" fmla="*/ 15 w 121"/>
              <a:gd name="T7" fmla="*/ 62 h 85"/>
              <a:gd name="T8" fmla="*/ 0 w 121"/>
              <a:gd name="T9" fmla="*/ 71 h 85"/>
              <a:gd name="T10" fmla="*/ 33 w 121"/>
              <a:gd name="T11" fmla="*/ 70 h 85"/>
              <a:gd name="T12" fmla="*/ 49 w 121"/>
              <a:gd name="T13" fmla="*/ 71 h 85"/>
              <a:gd name="T14" fmla="*/ 98 w 121"/>
              <a:gd name="T15" fmla="*/ 36 h 85"/>
              <a:gd name="T16" fmla="*/ 58 w 121"/>
              <a:gd name="T17" fmla="*/ 51 h 85"/>
              <a:gd name="T18" fmla="*/ 26 w 121"/>
              <a:gd name="T19" fmla="*/ 51 h 85"/>
              <a:gd name="T20" fmla="*/ 26 w 121"/>
              <a:gd name="T21" fmla="*/ 46 h 85"/>
              <a:gd name="T22" fmla="*/ 58 w 121"/>
              <a:gd name="T23" fmla="*/ 46 h 85"/>
              <a:gd name="T24" fmla="*/ 58 w 121"/>
              <a:gd name="T25" fmla="*/ 51 h 85"/>
              <a:gd name="T26" fmla="*/ 71 w 121"/>
              <a:gd name="T27" fmla="*/ 38 h 85"/>
              <a:gd name="T28" fmla="*/ 26 w 121"/>
              <a:gd name="T29" fmla="*/ 38 h 85"/>
              <a:gd name="T30" fmla="*/ 26 w 121"/>
              <a:gd name="T31" fmla="*/ 34 h 85"/>
              <a:gd name="T32" fmla="*/ 71 w 121"/>
              <a:gd name="T33" fmla="*/ 34 h 85"/>
              <a:gd name="T34" fmla="*/ 71 w 121"/>
              <a:gd name="T35" fmla="*/ 38 h 85"/>
              <a:gd name="T36" fmla="*/ 71 w 121"/>
              <a:gd name="T37" fmla="*/ 26 h 85"/>
              <a:gd name="T38" fmla="*/ 26 w 121"/>
              <a:gd name="T39" fmla="*/ 26 h 85"/>
              <a:gd name="T40" fmla="*/ 26 w 121"/>
              <a:gd name="T41" fmla="*/ 21 h 85"/>
              <a:gd name="T42" fmla="*/ 71 w 121"/>
              <a:gd name="T43" fmla="*/ 21 h 85"/>
              <a:gd name="T44" fmla="*/ 71 w 121"/>
              <a:gd name="T45" fmla="*/ 26 h 85"/>
              <a:gd name="T46" fmla="*/ 108 w 121"/>
              <a:gd name="T47" fmla="*/ 72 h 85"/>
              <a:gd name="T48" fmla="*/ 121 w 121"/>
              <a:gd name="T49" fmla="*/ 51 h 85"/>
              <a:gd name="T50" fmla="*/ 101 w 121"/>
              <a:gd name="T51" fmla="*/ 27 h 85"/>
              <a:gd name="T52" fmla="*/ 103 w 121"/>
              <a:gd name="T53" fmla="*/ 36 h 85"/>
              <a:gd name="T54" fmla="*/ 60 w 121"/>
              <a:gd name="T55" fmla="*/ 75 h 85"/>
              <a:gd name="T56" fmla="*/ 82 w 121"/>
              <a:gd name="T57" fmla="*/ 80 h 85"/>
              <a:gd name="T58" fmla="*/ 94 w 121"/>
              <a:gd name="T59" fmla="*/ 79 h 85"/>
              <a:gd name="T60" fmla="*/ 121 w 121"/>
              <a:gd name="T61" fmla="*/ 80 h 85"/>
              <a:gd name="T62" fmla="*/ 108 w 121"/>
              <a:gd name="T63" fmla="*/ 7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1" h="85">
                <a:moveTo>
                  <a:pt x="98" y="36"/>
                </a:moveTo>
                <a:cubicBezTo>
                  <a:pt x="98" y="16"/>
                  <a:pt x="76" y="0"/>
                  <a:pt x="49" y="0"/>
                </a:cubicBezTo>
                <a:cubicBezTo>
                  <a:pt x="22" y="0"/>
                  <a:pt x="0" y="16"/>
                  <a:pt x="0" y="36"/>
                </a:cubicBezTo>
                <a:cubicBezTo>
                  <a:pt x="0" y="46"/>
                  <a:pt x="6" y="55"/>
                  <a:pt x="15" y="62"/>
                </a:cubicBezTo>
                <a:cubicBezTo>
                  <a:pt x="12" y="66"/>
                  <a:pt x="8" y="70"/>
                  <a:pt x="0" y="71"/>
                </a:cubicBezTo>
                <a:cubicBezTo>
                  <a:pt x="0" y="71"/>
                  <a:pt x="19" y="77"/>
                  <a:pt x="33" y="70"/>
                </a:cubicBezTo>
                <a:cubicBezTo>
                  <a:pt x="38" y="71"/>
                  <a:pt x="43" y="71"/>
                  <a:pt x="49" y="71"/>
                </a:cubicBezTo>
                <a:cubicBezTo>
                  <a:pt x="76" y="71"/>
                  <a:pt x="98" y="55"/>
                  <a:pt x="98" y="36"/>
                </a:cubicBezTo>
                <a:close/>
                <a:moveTo>
                  <a:pt x="58" y="51"/>
                </a:moveTo>
                <a:cubicBezTo>
                  <a:pt x="26" y="51"/>
                  <a:pt x="26" y="51"/>
                  <a:pt x="26" y="51"/>
                </a:cubicBezTo>
                <a:cubicBezTo>
                  <a:pt x="26" y="46"/>
                  <a:pt x="26" y="46"/>
                  <a:pt x="26" y="46"/>
                </a:cubicBezTo>
                <a:cubicBezTo>
                  <a:pt x="58" y="46"/>
                  <a:pt x="58" y="46"/>
                  <a:pt x="58" y="46"/>
                </a:cubicBezTo>
                <a:lnTo>
                  <a:pt x="58" y="51"/>
                </a:lnTo>
                <a:close/>
                <a:moveTo>
                  <a:pt x="71" y="38"/>
                </a:moveTo>
                <a:cubicBezTo>
                  <a:pt x="26" y="38"/>
                  <a:pt x="26" y="38"/>
                  <a:pt x="26" y="38"/>
                </a:cubicBezTo>
                <a:cubicBezTo>
                  <a:pt x="26" y="34"/>
                  <a:pt x="26" y="34"/>
                  <a:pt x="26" y="34"/>
                </a:cubicBezTo>
                <a:cubicBezTo>
                  <a:pt x="71" y="34"/>
                  <a:pt x="71" y="34"/>
                  <a:pt x="71" y="34"/>
                </a:cubicBezTo>
                <a:lnTo>
                  <a:pt x="71" y="38"/>
                </a:lnTo>
                <a:close/>
                <a:moveTo>
                  <a:pt x="71" y="26"/>
                </a:moveTo>
                <a:cubicBezTo>
                  <a:pt x="26" y="26"/>
                  <a:pt x="26" y="26"/>
                  <a:pt x="26" y="26"/>
                </a:cubicBezTo>
                <a:cubicBezTo>
                  <a:pt x="26" y="21"/>
                  <a:pt x="26" y="21"/>
                  <a:pt x="26" y="21"/>
                </a:cubicBezTo>
                <a:cubicBezTo>
                  <a:pt x="71" y="21"/>
                  <a:pt x="71" y="21"/>
                  <a:pt x="71" y="21"/>
                </a:cubicBezTo>
                <a:lnTo>
                  <a:pt x="71" y="26"/>
                </a:lnTo>
                <a:close/>
                <a:moveTo>
                  <a:pt x="108" y="72"/>
                </a:moveTo>
                <a:cubicBezTo>
                  <a:pt x="116" y="67"/>
                  <a:pt x="121" y="60"/>
                  <a:pt x="121" y="51"/>
                </a:cubicBezTo>
                <a:cubicBezTo>
                  <a:pt x="121" y="41"/>
                  <a:pt x="113" y="32"/>
                  <a:pt x="101" y="27"/>
                </a:cubicBezTo>
                <a:cubicBezTo>
                  <a:pt x="102" y="30"/>
                  <a:pt x="103" y="33"/>
                  <a:pt x="103" y="36"/>
                </a:cubicBezTo>
                <a:cubicBezTo>
                  <a:pt x="103" y="55"/>
                  <a:pt x="84" y="71"/>
                  <a:pt x="60" y="75"/>
                </a:cubicBezTo>
                <a:cubicBezTo>
                  <a:pt x="66" y="78"/>
                  <a:pt x="74" y="80"/>
                  <a:pt x="82" y="80"/>
                </a:cubicBezTo>
                <a:cubicBezTo>
                  <a:pt x="86" y="80"/>
                  <a:pt x="90" y="80"/>
                  <a:pt x="94" y="79"/>
                </a:cubicBezTo>
                <a:cubicBezTo>
                  <a:pt x="106" y="85"/>
                  <a:pt x="121" y="80"/>
                  <a:pt x="121" y="80"/>
                </a:cubicBezTo>
                <a:cubicBezTo>
                  <a:pt x="115" y="79"/>
                  <a:pt x="111" y="76"/>
                  <a:pt x="108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Freeform 177">
            <a:extLst>
              <a:ext uri="{FF2B5EF4-FFF2-40B4-BE49-F238E27FC236}">
                <a16:creationId xmlns:a16="http://schemas.microsoft.com/office/drawing/2014/main" id="{377B6EA3-A8D5-B828-B32A-65C679DA13A3}"/>
              </a:ext>
            </a:extLst>
          </p:cNvPr>
          <p:cNvSpPr/>
          <p:nvPr/>
        </p:nvSpPr>
        <p:spPr bwMode="auto">
          <a:xfrm>
            <a:off x="6596160" y="4374750"/>
            <a:ext cx="667392" cy="670905"/>
          </a:xfrm>
          <a:custGeom>
            <a:avLst/>
            <a:gdLst>
              <a:gd name="T0" fmla="*/ 69 w 190"/>
              <a:gd name="T1" fmla="*/ 176 h 191"/>
              <a:gd name="T2" fmla="*/ 14 w 190"/>
              <a:gd name="T3" fmla="*/ 69 h 191"/>
              <a:gd name="T4" fmla="*/ 121 w 190"/>
              <a:gd name="T5" fmla="*/ 15 h 191"/>
              <a:gd name="T6" fmla="*/ 176 w 190"/>
              <a:gd name="T7" fmla="*/ 122 h 191"/>
              <a:gd name="T8" fmla="*/ 69 w 190"/>
              <a:gd name="T9" fmla="*/ 176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191">
                <a:moveTo>
                  <a:pt x="69" y="176"/>
                </a:moveTo>
                <a:cubicBezTo>
                  <a:pt x="24" y="162"/>
                  <a:pt x="0" y="114"/>
                  <a:pt x="14" y="69"/>
                </a:cubicBezTo>
                <a:cubicBezTo>
                  <a:pt x="29" y="25"/>
                  <a:pt x="77" y="0"/>
                  <a:pt x="121" y="15"/>
                </a:cubicBezTo>
                <a:cubicBezTo>
                  <a:pt x="166" y="29"/>
                  <a:pt x="190" y="77"/>
                  <a:pt x="176" y="122"/>
                </a:cubicBezTo>
                <a:cubicBezTo>
                  <a:pt x="161" y="167"/>
                  <a:pt x="113" y="191"/>
                  <a:pt x="69" y="176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Freeform 178">
            <a:extLst>
              <a:ext uri="{FF2B5EF4-FFF2-40B4-BE49-F238E27FC236}">
                <a16:creationId xmlns:a16="http://schemas.microsoft.com/office/drawing/2014/main" id="{26F599A6-F8B7-26BB-F6DE-B2A3B9C79AF7}"/>
              </a:ext>
            </a:extLst>
          </p:cNvPr>
          <p:cNvSpPr>
            <a:spLocks noEditPoints="1"/>
          </p:cNvSpPr>
          <p:nvPr/>
        </p:nvSpPr>
        <p:spPr bwMode="auto">
          <a:xfrm>
            <a:off x="6806916" y="4525791"/>
            <a:ext cx="298570" cy="365309"/>
          </a:xfrm>
          <a:custGeom>
            <a:avLst/>
            <a:gdLst>
              <a:gd name="T0" fmla="*/ 5 w 85"/>
              <a:gd name="T1" fmla="*/ 7 h 104"/>
              <a:gd name="T2" fmla="*/ 0 w 85"/>
              <a:gd name="T3" fmla="*/ 12 h 104"/>
              <a:gd name="T4" fmla="*/ 0 w 85"/>
              <a:gd name="T5" fmla="*/ 100 h 104"/>
              <a:gd name="T6" fmla="*/ 5 w 85"/>
              <a:gd name="T7" fmla="*/ 104 h 104"/>
              <a:gd name="T8" fmla="*/ 9 w 85"/>
              <a:gd name="T9" fmla="*/ 100 h 104"/>
              <a:gd name="T10" fmla="*/ 9 w 85"/>
              <a:gd name="T11" fmla="*/ 12 h 104"/>
              <a:gd name="T12" fmla="*/ 5 w 85"/>
              <a:gd name="T13" fmla="*/ 7 h 104"/>
              <a:gd name="T14" fmla="*/ 49 w 85"/>
              <a:gd name="T15" fmla="*/ 13 h 104"/>
              <a:gd name="T16" fmla="*/ 13 w 85"/>
              <a:gd name="T17" fmla="*/ 13 h 104"/>
              <a:gd name="T18" fmla="*/ 13 w 85"/>
              <a:gd name="T19" fmla="*/ 60 h 104"/>
              <a:gd name="T20" fmla="*/ 49 w 85"/>
              <a:gd name="T21" fmla="*/ 59 h 104"/>
              <a:gd name="T22" fmla="*/ 85 w 85"/>
              <a:gd name="T23" fmla="*/ 57 h 104"/>
              <a:gd name="T24" fmla="*/ 85 w 85"/>
              <a:gd name="T25" fmla="*/ 10 h 104"/>
              <a:gd name="T26" fmla="*/ 49 w 85"/>
              <a:gd name="T27" fmla="*/ 1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" h="104">
                <a:moveTo>
                  <a:pt x="5" y="7"/>
                </a:moveTo>
                <a:cubicBezTo>
                  <a:pt x="2" y="7"/>
                  <a:pt x="0" y="9"/>
                  <a:pt x="0" y="12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2"/>
                  <a:pt x="2" y="104"/>
                  <a:pt x="5" y="104"/>
                </a:cubicBezTo>
                <a:cubicBezTo>
                  <a:pt x="7" y="104"/>
                  <a:pt x="9" y="102"/>
                  <a:pt x="9" y="100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9"/>
                  <a:pt x="7" y="7"/>
                  <a:pt x="5" y="7"/>
                </a:cubicBezTo>
                <a:close/>
                <a:moveTo>
                  <a:pt x="49" y="13"/>
                </a:moveTo>
                <a:cubicBezTo>
                  <a:pt x="25" y="0"/>
                  <a:pt x="13" y="13"/>
                  <a:pt x="13" y="13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25" y="47"/>
                  <a:pt x="49" y="59"/>
                </a:cubicBezTo>
                <a:cubicBezTo>
                  <a:pt x="74" y="72"/>
                  <a:pt x="85" y="57"/>
                  <a:pt x="85" y="57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10"/>
                  <a:pt x="74" y="25"/>
                  <a:pt x="49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Line 162">
            <a:extLst>
              <a:ext uri="{FF2B5EF4-FFF2-40B4-BE49-F238E27FC236}">
                <a16:creationId xmlns:a16="http://schemas.microsoft.com/office/drawing/2014/main" id="{5E5643B7-2702-0EDC-8754-C39CFF901791}"/>
              </a:ext>
            </a:extLst>
          </p:cNvPr>
          <p:cNvSpPr>
            <a:spLocks noChangeShapeType="1"/>
          </p:cNvSpPr>
          <p:nvPr/>
        </p:nvSpPr>
        <p:spPr bwMode="auto">
          <a:xfrm>
            <a:off x="3556014" y="3363436"/>
            <a:ext cx="841266" cy="0"/>
          </a:xfrm>
          <a:prstGeom prst="line">
            <a:avLst/>
          </a:prstGeom>
          <a:noFill/>
          <a:ln w="3175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Line 23">
            <a:extLst>
              <a:ext uri="{FF2B5EF4-FFF2-40B4-BE49-F238E27FC236}">
                <a16:creationId xmlns:a16="http://schemas.microsoft.com/office/drawing/2014/main" id="{F6E6C65C-6BD0-29DD-8BEA-9542A97DAB7F}"/>
              </a:ext>
            </a:extLst>
          </p:cNvPr>
          <p:cNvSpPr>
            <a:spLocks noChangeShapeType="1"/>
          </p:cNvSpPr>
          <p:nvPr/>
        </p:nvSpPr>
        <p:spPr bwMode="auto">
          <a:xfrm>
            <a:off x="4270826" y="4720807"/>
            <a:ext cx="843021" cy="0"/>
          </a:xfrm>
          <a:prstGeom prst="line">
            <a:avLst/>
          </a:prstGeom>
          <a:noFill/>
          <a:ln w="3175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Line 25">
            <a:extLst>
              <a:ext uri="{FF2B5EF4-FFF2-40B4-BE49-F238E27FC236}">
                <a16:creationId xmlns:a16="http://schemas.microsoft.com/office/drawing/2014/main" id="{02CD5BDB-024C-7F80-8B86-B41B3F771D7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81551" y="2018870"/>
            <a:ext cx="843021" cy="0"/>
          </a:xfrm>
          <a:prstGeom prst="line">
            <a:avLst/>
          </a:prstGeom>
          <a:noFill/>
          <a:ln w="3175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Line 26">
            <a:extLst>
              <a:ext uri="{FF2B5EF4-FFF2-40B4-BE49-F238E27FC236}">
                <a16:creationId xmlns:a16="http://schemas.microsoft.com/office/drawing/2014/main" id="{4C842118-DEDD-4A14-7D27-606C5FE29C5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44995" y="3363124"/>
            <a:ext cx="841266" cy="0"/>
          </a:xfrm>
          <a:prstGeom prst="line">
            <a:avLst/>
          </a:prstGeom>
          <a:noFill/>
          <a:ln w="3175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Line 27">
            <a:extLst>
              <a:ext uri="{FF2B5EF4-FFF2-40B4-BE49-F238E27FC236}">
                <a16:creationId xmlns:a16="http://schemas.microsoft.com/office/drawing/2014/main" id="{B1071E2F-DC72-3E3F-B07D-02034477036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28427" y="4720807"/>
            <a:ext cx="843021" cy="0"/>
          </a:xfrm>
          <a:prstGeom prst="line">
            <a:avLst/>
          </a:prstGeom>
          <a:noFill/>
          <a:ln w="3175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0" name="Straight Connector 85">
            <a:extLst>
              <a:ext uri="{FF2B5EF4-FFF2-40B4-BE49-F238E27FC236}">
                <a16:creationId xmlns:a16="http://schemas.microsoft.com/office/drawing/2014/main" id="{B7D2B5C5-C9B8-18B9-EF7B-FD33E87203D9}"/>
              </a:ext>
            </a:extLst>
          </p:cNvPr>
          <p:cNvCxnSpPr/>
          <p:nvPr/>
        </p:nvCxnSpPr>
        <p:spPr>
          <a:xfrm flipH="1">
            <a:off x="8457098" y="2018870"/>
            <a:ext cx="199139" cy="0"/>
          </a:xfrm>
          <a:prstGeom prst="line">
            <a:avLst/>
          </a:prstGeom>
          <a:noFill/>
          <a:ln w="25400" cap="rnd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31" name="Straight Connector 89">
            <a:extLst>
              <a:ext uri="{FF2B5EF4-FFF2-40B4-BE49-F238E27FC236}">
                <a16:creationId xmlns:a16="http://schemas.microsoft.com/office/drawing/2014/main" id="{E1A9F9ED-C0AD-25F9-FAAB-755EB75CC045}"/>
              </a:ext>
            </a:extLst>
          </p:cNvPr>
          <p:cNvCxnSpPr/>
          <p:nvPr/>
        </p:nvCxnSpPr>
        <p:spPr>
          <a:xfrm flipH="1">
            <a:off x="8002507" y="4720807"/>
            <a:ext cx="199139" cy="0"/>
          </a:xfrm>
          <a:prstGeom prst="line">
            <a:avLst/>
          </a:prstGeom>
          <a:noFill/>
          <a:ln w="25400" cap="rnd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32" name="Straight Connector 93">
            <a:extLst>
              <a:ext uri="{FF2B5EF4-FFF2-40B4-BE49-F238E27FC236}">
                <a16:creationId xmlns:a16="http://schemas.microsoft.com/office/drawing/2014/main" id="{EDC40133-202D-9DEA-AD1C-CE7F1AC3B1B7}"/>
              </a:ext>
            </a:extLst>
          </p:cNvPr>
          <p:cNvCxnSpPr/>
          <p:nvPr/>
        </p:nvCxnSpPr>
        <p:spPr>
          <a:xfrm flipH="1">
            <a:off x="8719610" y="3363436"/>
            <a:ext cx="199139" cy="0"/>
          </a:xfrm>
          <a:prstGeom prst="line">
            <a:avLst/>
          </a:prstGeom>
          <a:noFill/>
          <a:ln w="25400" cap="rnd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33" name="Straight Connector 97">
            <a:extLst>
              <a:ext uri="{FF2B5EF4-FFF2-40B4-BE49-F238E27FC236}">
                <a16:creationId xmlns:a16="http://schemas.microsoft.com/office/drawing/2014/main" id="{58C84CD5-E35C-BEC6-4CDB-109D54FF84A7}"/>
              </a:ext>
            </a:extLst>
          </p:cNvPr>
          <p:cNvCxnSpPr/>
          <p:nvPr/>
        </p:nvCxnSpPr>
        <p:spPr>
          <a:xfrm>
            <a:off x="3767316" y="1976937"/>
            <a:ext cx="199139" cy="0"/>
          </a:xfrm>
          <a:prstGeom prst="line">
            <a:avLst/>
          </a:prstGeom>
          <a:noFill/>
          <a:ln w="25400" cap="rnd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34" name="Straight Connector 101">
            <a:extLst>
              <a:ext uri="{FF2B5EF4-FFF2-40B4-BE49-F238E27FC236}">
                <a16:creationId xmlns:a16="http://schemas.microsoft.com/office/drawing/2014/main" id="{087CFBF6-562D-F987-302E-8C8391828477}"/>
              </a:ext>
            </a:extLst>
          </p:cNvPr>
          <p:cNvCxnSpPr/>
          <p:nvPr/>
        </p:nvCxnSpPr>
        <p:spPr>
          <a:xfrm>
            <a:off x="4140627" y="4720807"/>
            <a:ext cx="199139" cy="0"/>
          </a:xfrm>
          <a:prstGeom prst="line">
            <a:avLst/>
          </a:prstGeom>
          <a:noFill/>
          <a:ln w="25400" cap="rnd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35" name="Straight Connector 105">
            <a:extLst>
              <a:ext uri="{FF2B5EF4-FFF2-40B4-BE49-F238E27FC236}">
                <a16:creationId xmlns:a16="http://schemas.microsoft.com/office/drawing/2014/main" id="{443D3495-395D-D4EA-A0CC-C29DF5CA928B}"/>
              </a:ext>
            </a:extLst>
          </p:cNvPr>
          <p:cNvCxnSpPr/>
          <p:nvPr/>
        </p:nvCxnSpPr>
        <p:spPr>
          <a:xfrm>
            <a:off x="3423524" y="3363436"/>
            <a:ext cx="199139" cy="0"/>
          </a:xfrm>
          <a:prstGeom prst="line">
            <a:avLst/>
          </a:prstGeom>
          <a:noFill/>
          <a:ln w="25400" cap="rnd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sp>
        <p:nvSpPr>
          <p:cNvPr id="36" name="TextBox 113">
            <a:extLst>
              <a:ext uri="{FF2B5EF4-FFF2-40B4-BE49-F238E27FC236}">
                <a16:creationId xmlns:a16="http://schemas.microsoft.com/office/drawing/2014/main" id="{322DB7C5-0CC1-A6BF-B7B9-3AA9CEA6B1FF}"/>
              </a:ext>
            </a:extLst>
          </p:cNvPr>
          <p:cNvSpPr txBox="1"/>
          <p:nvPr/>
        </p:nvSpPr>
        <p:spPr>
          <a:xfrm>
            <a:off x="5188738" y="2677503"/>
            <a:ext cx="1964795" cy="283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关键词</a:t>
            </a:r>
            <a:endParaRPr lang="en-US" sz="2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B511CF2-A4D6-22D2-2A02-9C8EF8BFA649}"/>
              </a:ext>
            </a:extLst>
          </p:cNvPr>
          <p:cNvGrpSpPr/>
          <p:nvPr/>
        </p:nvGrpSpPr>
        <p:grpSpPr>
          <a:xfrm>
            <a:off x="8774036" y="1687776"/>
            <a:ext cx="2134747" cy="916875"/>
            <a:chOff x="7747179" y="1837864"/>
            <a:chExt cx="2134747" cy="916875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3050C25-011E-AAAD-C6F7-A8BFC2A159D2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C4E1C8C-4D11-196E-285B-1B7048E82E12}"/>
                </a:ext>
              </a:extLst>
            </p:cNvPr>
            <p:cNvSpPr txBox="1"/>
            <p:nvPr/>
          </p:nvSpPr>
          <p:spPr>
            <a:xfrm>
              <a:off x="7747179" y="2154575"/>
              <a:ext cx="2134747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95100E3-F31D-CD25-1B1A-86CC0A42C2F1}"/>
              </a:ext>
            </a:extLst>
          </p:cNvPr>
          <p:cNvGrpSpPr/>
          <p:nvPr/>
        </p:nvGrpSpPr>
        <p:grpSpPr>
          <a:xfrm>
            <a:off x="1421267" y="1687776"/>
            <a:ext cx="2198054" cy="916875"/>
            <a:chOff x="7747179" y="1837864"/>
            <a:chExt cx="2198054" cy="916875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62F37BF-D9C7-31BE-C5FA-42631A5A693F}"/>
                </a:ext>
              </a:extLst>
            </p:cNvPr>
            <p:cNvSpPr txBox="1"/>
            <p:nvPr/>
          </p:nvSpPr>
          <p:spPr>
            <a:xfrm>
              <a:off x="8128281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7BDD3C3-2E8B-CD97-AE60-CE07D7DDA7B0}"/>
                </a:ext>
              </a:extLst>
            </p:cNvPr>
            <p:cNvSpPr txBox="1"/>
            <p:nvPr/>
          </p:nvSpPr>
          <p:spPr>
            <a:xfrm>
              <a:off x="7747179" y="2154575"/>
              <a:ext cx="2134747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E84FE077-3912-2A69-86DD-46165B80AC5B}"/>
              </a:ext>
            </a:extLst>
          </p:cNvPr>
          <p:cNvGrpSpPr/>
          <p:nvPr/>
        </p:nvGrpSpPr>
        <p:grpSpPr>
          <a:xfrm>
            <a:off x="9009310" y="2992613"/>
            <a:ext cx="2134747" cy="916875"/>
            <a:chOff x="7747179" y="1837864"/>
            <a:chExt cx="2134747" cy="916875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61BE2E2-015D-BAB1-B63B-599C1A7F9B00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E4A26F6-4444-BF37-17B6-C6BC93492B7D}"/>
                </a:ext>
              </a:extLst>
            </p:cNvPr>
            <p:cNvSpPr txBox="1"/>
            <p:nvPr/>
          </p:nvSpPr>
          <p:spPr>
            <a:xfrm>
              <a:off x="7747179" y="2154575"/>
              <a:ext cx="2134747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629AA073-7CC4-D103-70F2-45D8CFA5EB00}"/>
              </a:ext>
            </a:extLst>
          </p:cNvPr>
          <p:cNvGrpSpPr/>
          <p:nvPr/>
        </p:nvGrpSpPr>
        <p:grpSpPr>
          <a:xfrm>
            <a:off x="1174425" y="2992613"/>
            <a:ext cx="2198054" cy="916875"/>
            <a:chOff x="7747179" y="1837864"/>
            <a:chExt cx="2198054" cy="916875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BC5E1E5C-B5CE-3FAF-8AA8-97213096055C}"/>
                </a:ext>
              </a:extLst>
            </p:cNvPr>
            <p:cNvSpPr txBox="1"/>
            <p:nvPr/>
          </p:nvSpPr>
          <p:spPr>
            <a:xfrm>
              <a:off x="8128281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6CF8F278-FCE6-4CDC-C7F0-37E21A9852D2}"/>
                </a:ext>
              </a:extLst>
            </p:cNvPr>
            <p:cNvSpPr txBox="1"/>
            <p:nvPr/>
          </p:nvSpPr>
          <p:spPr>
            <a:xfrm>
              <a:off x="7747179" y="2154575"/>
              <a:ext cx="2134747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66884E4-804E-D37E-5DC4-6219D713CB43}"/>
              </a:ext>
            </a:extLst>
          </p:cNvPr>
          <p:cNvGrpSpPr/>
          <p:nvPr/>
        </p:nvGrpSpPr>
        <p:grpSpPr>
          <a:xfrm>
            <a:off x="8365628" y="4399546"/>
            <a:ext cx="2134747" cy="916875"/>
            <a:chOff x="7747179" y="1837864"/>
            <a:chExt cx="2134747" cy="916875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6276C83F-743B-A379-4DC9-FFB54BDD583B}"/>
                </a:ext>
              </a:extLst>
            </p:cNvPr>
            <p:cNvSpPr txBox="1"/>
            <p:nvPr/>
          </p:nvSpPr>
          <p:spPr>
            <a:xfrm>
              <a:off x="7747179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159CE0A0-A74B-D4D7-0E20-1D0ABFDB65FB}"/>
                </a:ext>
              </a:extLst>
            </p:cNvPr>
            <p:cNvSpPr txBox="1"/>
            <p:nvPr/>
          </p:nvSpPr>
          <p:spPr>
            <a:xfrm>
              <a:off x="7747179" y="2154575"/>
              <a:ext cx="2134747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F82D3D26-9369-1CB2-F3AE-5BA40F82D830}"/>
              </a:ext>
            </a:extLst>
          </p:cNvPr>
          <p:cNvGrpSpPr/>
          <p:nvPr/>
        </p:nvGrpSpPr>
        <p:grpSpPr>
          <a:xfrm>
            <a:off x="1898757" y="4399546"/>
            <a:ext cx="2198054" cy="916875"/>
            <a:chOff x="7747179" y="1837864"/>
            <a:chExt cx="2198054" cy="916875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144FE900-23AD-F3ED-D1AF-7DEC8F621BFE}"/>
                </a:ext>
              </a:extLst>
            </p:cNvPr>
            <p:cNvSpPr txBox="1"/>
            <p:nvPr/>
          </p:nvSpPr>
          <p:spPr>
            <a:xfrm>
              <a:off x="8128281" y="1837864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00AFB1E0-4828-8FB1-C422-EA59FE907938}"/>
                </a:ext>
              </a:extLst>
            </p:cNvPr>
            <p:cNvSpPr txBox="1"/>
            <p:nvPr/>
          </p:nvSpPr>
          <p:spPr>
            <a:xfrm>
              <a:off x="7747179" y="2154575"/>
              <a:ext cx="2134747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00585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87C3B0-83E7-53AA-E1F8-CF5054B5AF79}"/>
              </a:ext>
            </a:extLst>
          </p:cNvPr>
          <p:cNvSpPr txBox="1"/>
          <p:nvPr/>
        </p:nvSpPr>
        <p:spPr>
          <a:xfrm>
            <a:off x="1165796" y="319990"/>
            <a:ext cx="349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0B0A4E-B316-761A-1240-881825851F48}"/>
              </a:ext>
            </a:extLst>
          </p:cNvPr>
          <p:cNvSpPr txBox="1"/>
          <p:nvPr/>
        </p:nvSpPr>
        <p:spPr>
          <a:xfrm>
            <a:off x="266349" y="-49342"/>
            <a:ext cx="997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3" name="Freeform: Shape 6">
            <a:extLst>
              <a:ext uri="{FF2B5EF4-FFF2-40B4-BE49-F238E27FC236}">
                <a16:creationId xmlns:a16="http://schemas.microsoft.com/office/drawing/2014/main" id="{AE4E7446-70E4-5870-AB8A-BC5A4CEDD093}"/>
              </a:ext>
            </a:extLst>
          </p:cNvPr>
          <p:cNvSpPr/>
          <p:nvPr/>
        </p:nvSpPr>
        <p:spPr>
          <a:xfrm>
            <a:off x="7606645" y="1400561"/>
            <a:ext cx="856921" cy="852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56" y="0"/>
                </a:moveTo>
                <a:cubicBezTo>
                  <a:pt x="10838" y="0"/>
                  <a:pt x="10819" y="1"/>
                  <a:pt x="10800" y="2"/>
                </a:cubicBezTo>
                <a:cubicBezTo>
                  <a:pt x="10781" y="1"/>
                  <a:pt x="10762" y="0"/>
                  <a:pt x="10744" y="0"/>
                </a:cubicBezTo>
                <a:cubicBezTo>
                  <a:pt x="4810" y="0"/>
                  <a:pt x="0" y="4835"/>
                  <a:pt x="0" y="10800"/>
                </a:cubicBezTo>
                <a:cubicBezTo>
                  <a:pt x="0" y="16765"/>
                  <a:pt x="4810" y="21600"/>
                  <a:pt x="10744" y="21600"/>
                </a:cubicBezTo>
                <a:cubicBezTo>
                  <a:pt x="10762" y="21600"/>
                  <a:pt x="10781" y="21599"/>
                  <a:pt x="10800" y="21598"/>
                </a:cubicBezTo>
                <a:cubicBezTo>
                  <a:pt x="10819" y="21599"/>
                  <a:pt x="10838" y="21600"/>
                  <a:pt x="10856" y="21600"/>
                </a:cubicBezTo>
                <a:cubicBezTo>
                  <a:pt x="16789" y="21600"/>
                  <a:pt x="21600" y="16765"/>
                  <a:pt x="21600" y="10800"/>
                </a:cubicBezTo>
                <a:cubicBezTo>
                  <a:pt x="21600" y="4835"/>
                  <a:pt x="16789" y="0"/>
                  <a:pt x="10856" y="0"/>
                </a:cubicBezTo>
                <a:close/>
              </a:path>
            </a:pathLst>
          </a:custGeom>
          <a:solidFill>
            <a:srgbClr val="E0B597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" name="Freeform: Shape 7">
            <a:extLst>
              <a:ext uri="{FF2B5EF4-FFF2-40B4-BE49-F238E27FC236}">
                <a16:creationId xmlns:a16="http://schemas.microsoft.com/office/drawing/2014/main" id="{D5ADB434-89AD-3E05-93C4-AA345159EBE0}"/>
              </a:ext>
            </a:extLst>
          </p:cNvPr>
          <p:cNvSpPr/>
          <p:nvPr/>
        </p:nvSpPr>
        <p:spPr>
          <a:xfrm>
            <a:off x="6883610" y="2397472"/>
            <a:ext cx="987775" cy="746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7" y="21600"/>
                </a:moveTo>
                <a:cubicBezTo>
                  <a:pt x="425" y="21600"/>
                  <a:pt x="213" y="21596"/>
                  <a:pt x="0" y="21588"/>
                </a:cubicBezTo>
                <a:lnTo>
                  <a:pt x="168" y="13486"/>
                </a:lnTo>
                <a:cubicBezTo>
                  <a:pt x="11153" y="13885"/>
                  <a:pt x="15974" y="139"/>
                  <a:pt x="16022" y="0"/>
                </a:cubicBezTo>
                <a:lnTo>
                  <a:pt x="21600" y="3340"/>
                </a:lnTo>
                <a:cubicBezTo>
                  <a:pt x="21534" y="3534"/>
                  <a:pt x="19936" y="8150"/>
                  <a:pt x="16542" y="12647"/>
                </a:cubicBezTo>
                <a:cubicBezTo>
                  <a:pt x="12114" y="18515"/>
                  <a:pt x="6626" y="21600"/>
                  <a:pt x="637" y="21600"/>
                </a:cubicBezTo>
                <a:close/>
              </a:path>
            </a:pathLst>
          </a:custGeom>
          <a:solidFill>
            <a:srgbClr val="E0B597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" name="Freeform: Shape 8">
            <a:extLst>
              <a:ext uri="{FF2B5EF4-FFF2-40B4-BE49-F238E27FC236}">
                <a16:creationId xmlns:a16="http://schemas.microsoft.com/office/drawing/2014/main" id="{736858A9-BE7E-555E-5128-908DAC5BA989}"/>
              </a:ext>
            </a:extLst>
          </p:cNvPr>
          <p:cNvSpPr/>
          <p:nvPr/>
        </p:nvSpPr>
        <p:spPr>
          <a:xfrm>
            <a:off x="8194567" y="2401124"/>
            <a:ext cx="987783" cy="746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63" y="21600"/>
                </a:moveTo>
                <a:cubicBezTo>
                  <a:pt x="14974" y="21600"/>
                  <a:pt x="9487" y="18518"/>
                  <a:pt x="5058" y="12653"/>
                </a:cubicBezTo>
                <a:cubicBezTo>
                  <a:pt x="1664" y="8159"/>
                  <a:pt x="66" y="3546"/>
                  <a:pt x="0" y="3352"/>
                </a:cubicBezTo>
                <a:lnTo>
                  <a:pt x="2789" y="1684"/>
                </a:lnTo>
                <a:lnTo>
                  <a:pt x="5573" y="0"/>
                </a:lnTo>
                <a:cubicBezTo>
                  <a:pt x="5586" y="36"/>
                  <a:pt x="6866" y="3653"/>
                  <a:pt x="9529" y="7112"/>
                </a:cubicBezTo>
                <a:cubicBezTo>
                  <a:pt x="12916" y="11509"/>
                  <a:pt x="16923" y="13655"/>
                  <a:pt x="21432" y="13491"/>
                </a:cubicBezTo>
                <a:lnTo>
                  <a:pt x="21600" y="21589"/>
                </a:lnTo>
                <a:cubicBezTo>
                  <a:pt x="21387" y="21596"/>
                  <a:pt x="21175" y="21600"/>
                  <a:pt x="20963" y="21600"/>
                </a:cubicBezTo>
                <a:close/>
              </a:path>
            </a:pathLst>
          </a:custGeom>
          <a:solidFill>
            <a:srgbClr val="E0B597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" name="Freeform: Shape 9">
            <a:extLst>
              <a:ext uri="{FF2B5EF4-FFF2-40B4-BE49-F238E27FC236}">
                <a16:creationId xmlns:a16="http://schemas.microsoft.com/office/drawing/2014/main" id="{4A57059D-EF49-BD9E-9A7F-CC5A05CFE8E2}"/>
              </a:ext>
            </a:extLst>
          </p:cNvPr>
          <p:cNvSpPr/>
          <p:nvPr/>
        </p:nvSpPr>
        <p:spPr>
          <a:xfrm>
            <a:off x="5035855" y="1400561"/>
            <a:ext cx="856910" cy="852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57" y="0"/>
                </a:moveTo>
                <a:cubicBezTo>
                  <a:pt x="10838" y="0"/>
                  <a:pt x="10819" y="1"/>
                  <a:pt x="10800" y="2"/>
                </a:cubicBezTo>
                <a:cubicBezTo>
                  <a:pt x="10781" y="1"/>
                  <a:pt x="10762" y="0"/>
                  <a:pt x="10743" y="0"/>
                </a:cubicBezTo>
                <a:cubicBezTo>
                  <a:pt x="4810" y="0"/>
                  <a:pt x="0" y="4835"/>
                  <a:pt x="0" y="10800"/>
                </a:cubicBezTo>
                <a:cubicBezTo>
                  <a:pt x="0" y="16765"/>
                  <a:pt x="4810" y="21600"/>
                  <a:pt x="10743" y="21600"/>
                </a:cubicBezTo>
                <a:cubicBezTo>
                  <a:pt x="10762" y="21600"/>
                  <a:pt x="10781" y="21599"/>
                  <a:pt x="10800" y="21598"/>
                </a:cubicBezTo>
                <a:cubicBezTo>
                  <a:pt x="10819" y="21599"/>
                  <a:pt x="10838" y="21600"/>
                  <a:pt x="10857" y="21600"/>
                </a:cubicBezTo>
                <a:cubicBezTo>
                  <a:pt x="16790" y="21600"/>
                  <a:pt x="21600" y="16765"/>
                  <a:pt x="21600" y="10800"/>
                </a:cubicBezTo>
                <a:cubicBezTo>
                  <a:pt x="21600" y="4835"/>
                  <a:pt x="16790" y="0"/>
                  <a:pt x="10857" y="0"/>
                </a:cubicBezTo>
                <a:close/>
              </a:path>
            </a:pathLst>
          </a:custGeom>
          <a:solidFill>
            <a:srgbClr val="E0B597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Freeform: Shape 10">
            <a:extLst>
              <a:ext uri="{FF2B5EF4-FFF2-40B4-BE49-F238E27FC236}">
                <a16:creationId xmlns:a16="http://schemas.microsoft.com/office/drawing/2014/main" id="{B6048FD0-F773-F6A0-3A21-4072BA038730}"/>
              </a:ext>
            </a:extLst>
          </p:cNvPr>
          <p:cNvSpPr/>
          <p:nvPr/>
        </p:nvSpPr>
        <p:spPr>
          <a:xfrm>
            <a:off x="4316472" y="2397472"/>
            <a:ext cx="987786" cy="746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7" y="21600"/>
                </a:moveTo>
                <a:cubicBezTo>
                  <a:pt x="425" y="21600"/>
                  <a:pt x="213" y="21596"/>
                  <a:pt x="0" y="21588"/>
                </a:cubicBezTo>
                <a:lnTo>
                  <a:pt x="168" y="13486"/>
                </a:lnTo>
                <a:cubicBezTo>
                  <a:pt x="11154" y="13885"/>
                  <a:pt x="15974" y="139"/>
                  <a:pt x="16022" y="0"/>
                </a:cubicBezTo>
                <a:lnTo>
                  <a:pt x="21600" y="3340"/>
                </a:lnTo>
                <a:cubicBezTo>
                  <a:pt x="21534" y="3534"/>
                  <a:pt x="19936" y="8150"/>
                  <a:pt x="16542" y="12647"/>
                </a:cubicBezTo>
                <a:cubicBezTo>
                  <a:pt x="12114" y="18515"/>
                  <a:pt x="6626" y="21600"/>
                  <a:pt x="637" y="21600"/>
                </a:cubicBezTo>
                <a:close/>
              </a:path>
            </a:pathLst>
          </a:custGeom>
          <a:solidFill>
            <a:srgbClr val="E0B597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Freeform: Shape 11">
            <a:extLst>
              <a:ext uri="{FF2B5EF4-FFF2-40B4-BE49-F238E27FC236}">
                <a16:creationId xmlns:a16="http://schemas.microsoft.com/office/drawing/2014/main" id="{7648E2F1-826E-8261-7B6F-C36A79EC18CE}"/>
              </a:ext>
            </a:extLst>
          </p:cNvPr>
          <p:cNvSpPr/>
          <p:nvPr/>
        </p:nvSpPr>
        <p:spPr>
          <a:xfrm>
            <a:off x="5627429" y="2401124"/>
            <a:ext cx="987777" cy="7490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7" y="21600"/>
                </a:moveTo>
                <a:cubicBezTo>
                  <a:pt x="15860" y="21600"/>
                  <a:pt x="13082" y="21258"/>
                  <a:pt x="10253" y="19438"/>
                </a:cubicBezTo>
                <a:cubicBezTo>
                  <a:pt x="6170" y="16810"/>
                  <a:pt x="2816" y="11540"/>
                  <a:pt x="0" y="3326"/>
                </a:cubicBezTo>
                <a:lnTo>
                  <a:pt x="5579" y="0"/>
                </a:lnTo>
                <a:cubicBezTo>
                  <a:pt x="10345" y="13898"/>
                  <a:pt x="14862" y="13708"/>
                  <a:pt x="20580" y="13466"/>
                </a:cubicBezTo>
                <a:cubicBezTo>
                  <a:pt x="20865" y="13454"/>
                  <a:pt x="21149" y="13442"/>
                  <a:pt x="21432" y="13432"/>
                </a:cubicBezTo>
                <a:lnTo>
                  <a:pt x="21600" y="21502"/>
                </a:lnTo>
                <a:cubicBezTo>
                  <a:pt x="21326" y="21512"/>
                  <a:pt x="21051" y="21523"/>
                  <a:pt x="20776" y="21535"/>
                </a:cubicBezTo>
                <a:cubicBezTo>
                  <a:pt x="20019" y="21567"/>
                  <a:pt x="19238" y="21600"/>
                  <a:pt x="18437" y="21600"/>
                </a:cubicBezTo>
                <a:close/>
              </a:path>
            </a:pathLst>
          </a:custGeom>
          <a:solidFill>
            <a:srgbClr val="E0B597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Freeform: Shape 12">
            <a:extLst>
              <a:ext uri="{FF2B5EF4-FFF2-40B4-BE49-F238E27FC236}">
                <a16:creationId xmlns:a16="http://schemas.microsoft.com/office/drawing/2014/main" id="{01E361A9-3449-E56F-902A-29C5BF5ACD1C}"/>
              </a:ext>
            </a:extLst>
          </p:cNvPr>
          <p:cNvSpPr/>
          <p:nvPr/>
        </p:nvSpPr>
        <p:spPr>
          <a:xfrm>
            <a:off x="3816191" y="1400561"/>
            <a:ext cx="856910" cy="852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56" y="0"/>
                </a:moveTo>
                <a:cubicBezTo>
                  <a:pt x="10838" y="0"/>
                  <a:pt x="10819" y="1"/>
                  <a:pt x="10800" y="2"/>
                </a:cubicBezTo>
                <a:cubicBezTo>
                  <a:pt x="10781" y="1"/>
                  <a:pt x="10762" y="0"/>
                  <a:pt x="10743" y="0"/>
                </a:cubicBezTo>
                <a:cubicBezTo>
                  <a:pt x="4810" y="0"/>
                  <a:pt x="0" y="4835"/>
                  <a:pt x="0" y="10800"/>
                </a:cubicBezTo>
                <a:cubicBezTo>
                  <a:pt x="0" y="16765"/>
                  <a:pt x="4810" y="21600"/>
                  <a:pt x="10743" y="21600"/>
                </a:cubicBezTo>
                <a:cubicBezTo>
                  <a:pt x="10762" y="21600"/>
                  <a:pt x="10781" y="21599"/>
                  <a:pt x="10800" y="21598"/>
                </a:cubicBezTo>
                <a:cubicBezTo>
                  <a:pt x="10819" y="21599"/>
                  <a:pt x="10838" y="21600"/>
                  <a:pt x="10856" y="21600"/>
                </a:cubicBezTo>
                <a:cubicBezTo>
                  <a:pt x="16790" y="21600"/>
                  <a:pt x="21600" y="16765"/>
                  <a:pt x="21600" y="10800"/>
                </a:cubicBezTo>
                <a:cubicBezTo>
                  <a:pt x="21600" y="4835"/>
                  <a:pt x="16790" y="0"/>
                  <a:pt x="10856" y="0"/>
                </a:cubicBezTo>
                <a:close/>
              </a:path>
            </a:pathLst>
          </a:custGeom>
          <a:solidFill>
            <a:srgbClr val="BB7C5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" name="Freeform: Shape 13">
            <a:extLst>
              <a:ext uri="{FF2B5EF4-FFF2-40B4-BE49-F238E27FC236}">
                <a16:creationId xmlns:a16="http://schemas.microsoft.com/office/drawing/2014/main" id="{2543A864-40E7-9E3A-DE11-9E6EC42E24AB}"/>
              </a:ext>
            </a:extLst>
          </p:cNvPr>
          <p:cNvSpPr/>
          <p:nvPr/>
        </p:nvSpPr>
        <p:spPr>
          <a:xfrm>
            <a:off x="3823494" y="2397472"/>
            <a:ext cx="830845" cy="12809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BB7C5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" name="Freeform: Shape 14">
            <a:extLst>
              <a:ext uri="{FF2B5EF4-FFF2-40B4-BE49-F238E27FC236}">
                <a16:creationId xmlns:a16="http://schemas.microsoft.com/office/drawing/2014/main" id="{76BF1530-A84A-12CB-BF05-E64C992B0627}"/>
              </a:ext>
            </a:extLst>
          </p:cNvPr>
          <p:cNvSpPr/>
          <p:nvPr/>
        </p:nvSpPr>
        <p:spPr>
          <a:xfrm>
            <a:off x="3085853" y="2397472"/>
            <a:ext cx="987788" cy="7460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7" y="21600"/>
                </a:moveTo>
                <a:cubicBezTo>
                  <a:pt x="425" y="21600"/>
                  <a:pt x="213" y="21596"/>
                  <a:pt x="0" y="21588"/>
                </a:cubicBezTo>
                <a:lnTo>
                  <a:pt x="168" y="13486"/>
                </a:lnTo>
                <a:cubicBezTo>
                  <a:pt x="11154" y="13885"/>
                  <a:pt x="15974" y="139"/>
                  <a:pt x="16022" y="0"/>
                </a:cubicBezTo>
                <a:lnTo>
                  <a:pt x="21600" y="3339"/>
                </a:lnTo>
                <a:cubicBezTo>
                  <a:pt x="21534" y="3534"/>
                  <a:pt x="19936" y="8150"/>
                  <a:pt x="16542" y="12647"/>
                </a:cubicBezTo>
                <a:cubicBezTo>
                  <a:pt x="12114" y="18515"/>
                  <a:pt x="6626" y="21600"/>
                  <a:pt x="637" y="21600"/>
                </a:cubicBezTo>
                <a:close/>
              </a:path>
            </a:pathLst>
          </a:custGeom>
          <a:solidFill>
            <a:srgbClr val="BB7C5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3" name="Freeform: Shape 15">
            <a:extLst>
              <a:ext uri="{FF2B5EF4-FFF2-40B4-BE49-F238E27FC236}">
                <a16:creationId xmlns:a16="http://schemas.microsoft.com/office/drawing/2014/main" id="{B7307D7B-4A08-33DA-84F9-A8028D2BC1FD}"/>
              </a:ext>
            </a:extLst>
          </p:cNvPr>
          <p:cNvSpPr/>
          <p:nvPr/>
        </p:nvSpPr>
        <p:spPr>
          <a:xfrm>
            <a:off x="4396809" y="2401124"/>
            <a:ext cx="987789" cy="7465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63" y="21600"/>
                </a:moveTo>
                <a:cubicBezTo>
                  <a:pt x="14974" y="21600"/>
                  <a:pt x="9487" y="18518"/>
                  <a:pt x="5058" y="12653"/>
                </a:cubicBezTo>
                <a:cubicBezTo>
                  <a:pt x="1664" y="8159"/>
                  <a:pt x="66" y="3546"/>
                  <a:pt x="0" y="3352"/>
                </a:cubicBezTo>
                <a:lnTo>
                  <a:pt x="2789" y="1683"/>
                </a:lnTo>
                <a:lnTo>
                  <a:pt x="5573" y="0"/>
                </a:lnTo>
                <a:cubicBezTo>
                  <a:pt x="5586" y="36"/>
                  <a:pt x="6865" y="3653"/>
                  <a:pt x="9529" y="7112"/>
                </a:cubicBezTo>
                <a:cubicBezTo>
                  <a:pt x="12916" y="11508"/>
                  <a:pt x="16920" y="13656"/>
                  <a:pt x="21432" y="13491"/>
                </a:cubicBezTo>
                <a:lnTo>
                  <a:pt x="21600" y="21589"/>
                </a:lnTo>
                <a:cubicBezTo>
                  <a:pt x="21387" y="21596"/>
                  <a:pt x="21174" y="21600"/>
                  <a:pt x="20963" y="21600"/>
                </a:cubicBezTo>
                <a:close/>
              </a:path>
            </a:pathLst>
          </a:custGeom>
          <a:solidFill>
            <a:srgbClr val="BB7C5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" name="Freeform: Shape 16">
            <a:extLst>
              <a:ext uri="{FF2B5EF4-FFF2-40B4-BE49-F238E27FC236}">
                <a16:creationId xmlns:a16="http://schemas.microsoft.com/office/drawing/2014/main" id="{9B105E80-40E6-7593-DD97-678312603C6F}"/>
              </a:ext>
            </a:extLst>
          </p:cNvPr>
          <p:cNvSpPr/>
          <p:nvPr/>
        </p:nvSpPr>
        <p:spPr>
          <a:xfrm>
            <a:off x="6277430" y="1400561"/>
            <a:ext cx="856921" cy="852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56" y="0"/>
                </a:moveTo>
                <a:cubicBezTo>
                  <a:pt x="10838" y="0"/>
                  <a:pt x="10819" y="1"/>
                  <a:pt x="10800" y="2"/>
                </a:cubicBezTo>
                <a:cubicBezTo>
                  <a:pt x="10781" y="1"/>
                  <a:pt x="10762" y="0"/>
                  <a:pt x="10743" y="0"/>
                </a:cubicBezTo>
                <a:cubicBezTo>
                  <a:pt x="4810" y="0"/>
                  <a:pt x="0" y="4835"/>
                  <a:pt x="0" y="10800"/>
                </a:cubicBezTo>
                <a:cubicBezTo>
                  <a:pt x="0" y="16765"/>
                  <a:pt x="4810" y="21600"/>
                  <a:pt x="10743" y="21600"/>
                </a:cubicBezTo>
                <a:cubicBezTo>
                  <a:pt x="10762" y="21600"/>
                  <a:pt x="10781" y="21599"/>
                  <a:pt x="10800" y="21598"/>
                </a:cubicBezTo>
                <a:cubicBezTo>
                  <a:pt x="10819" y="21599"/>
                  <a:pt x="10838" y="21600"/>
                  <a:pt x="10856" y="21600"/>
                </a:cubicBezTo>
                <a:cubicBezTo>
                  <a:pt x="16790" y="21600"/>
                  <a:pt x="21600" y="16765"/>
                  <a:pt x="21600" y="10800"/>
                </a:cubicBezTo>
                <a:cubicBezTo>
                  <a:pt x="21600" y="4835"/>
                  <a:pt x="16790" y="0"/>
                  <a:pt x="10856" y="0"/>
                </a:cubicBezTo>
                <a:close/>
              </a:path>
            </a:pathLst>
          </a:custGeom>
          <a:solidFill>
            <a:srgbClr val="BB7C5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" name="Freeform: Shape 17">
            <a:extLst>
              <a:ext uri="{FF2B5EF4-FFF2-40B4-BE49-F238E27FC236}">
                <a16:creationId xmlns:a16="http://schemas.microsoft.com/office/drawing/2014/main" id="{A1EC1EA1-6D04-3BD4-76D8-5878BB99F00D}"/>
              </a:ext>
            </a:extLst>
          </p:cNvPr>
          <p:cNvSpPr/>
          <p:nvPr/>
        </p:nvSpPr>
        <p:spPr>
          <a:xfrm>
            <a:off x="6292037" y="2397472"/>
            <a:ext cx="830831" cy="1280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BB7C5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" name="Freeform: Shape 18">
            <a:extLst>
              <a:ext uri="{FF2B5EF4-FFF2-40B4-BE49-F238E27FC236}">
                <a16:creationId xmlns:a16="http://schemas.microsoft.com/office/drawing/2014/main" id="{49F0ECA7-3C42-B741-AEDA-1479B7BFD7D7}"/>
              </a:ext>
            </a:extLst>
          </p:cNvPr>
          <p:cNvSpPr/>
          <p:nvPr/>
        </p:nvSpPr>
        <p:spPr>
          <a:xfrm>
            <a:off x="5558047" y="2397472"/>
            <a:ext cx="987784" cy="746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7" y="21600"/>
                </a:moveTo>
                <a:cubicBezTo>
                  <a:pt x="425" y="21600"/>
                  <a:pt x="213" y="21596"/>
                  <a:pt x="0" y="21588"/>
                </a:cubicBezTo>
                <a:lnTo>
                  <a:pt x="168" y="13486"/>
                </a:lnTo>
                <a:cubicBezTo>
                  <a:pt x="11154" y="13885"/>
                  <a:pt x="15974" y="139"/>
                  <a:pt x="16022" y="0"/>
                </a:cubicBezTo>
                <a:lnTo>
                  <a:pt x="21600" y="3340"/>
                </a:lnTo>
                <a:cubicBezTo>
                  <a:pt x="21533" y="3534"/>
                  <a:pt x="19936" y="8150"/>
                  <a:pt x="16542" y="12647"/>
                </a:cubicBezTo>
                <a:cubicBezTo>
                  <a:pt x="12113" y="18515"/>
                  <a:pt x="6626" y="21600"/>
                  <a:pt x="637" y="21600"/>
                </a:cubicBezTo>
                <a:close/>
              </a:path>
            </a:pathLst>
          </a:custGeom>
          <a:solidFill>
            <a:srgbClr val="BB7C5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" name="Freeform: Shape 19">
            <a:extLst>
              <a:ext uri="{FF2B5EF4-FFF2-40B4-BE49-F238E27FC236}">
                <a16:creationId xmlns:a16="http://schemas.microsoft.com/office/drawing/2014/main" id="{93E5572A-9FA0-F22D-FFAD-4BB54791350E}"/>
              </a:ext>
            </a:extLst>
          </p:cNvPr>
          <p:cNvSpPr/>
          <p:nvPr/>
        </p:nvSpPr>
        <p:spPr>
          <a:xfrm>
            <a:off x="6869003" y="2401124"/>
            <a:ext cx="987776" cy="746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63" y="21600"/>
                </a:moveTo>
                <a:cubicBezTo>
                  <a:pt x="14974" y="21600"/>
                  <a:pt x="9487" y="18518"/>
                  <a:pt x="5058" y="12653"/>
                </a:cubicBezTo>
                <a:cubicBezTo>
                  <a:pt x="1664" y="8159"/>
                  <a:pt x="66" y="3546"/>
                  <a:pt x="0" y="3352"/>
                </a:cubicBezTo>
                <a:lnTo>
                  <a:pt x="2789" y="1684"/>
                </a:lnTo>
                <a:lnTo>
                  <a:pt x="5573" y="0"/>
                </a:lnTo>
                <a:cubicBezTo>
                  <a:pt x="5586" y="36"/>
                  <a:pt x="6865" y="3653"/>
                  <a:pt x="9529" y="7112"/>
                </a:cubicBezTo>
                <a:cubicBezTo>
                  <a:pt x="12916" y="11509"/>
                  <a:pt x="16923" y="13655"/>
                  <a:pt x="21432" y="13491"/>
                </a:cubicBezTo>
                <a:lnTo>
                  <a:pt x="21600" y="21589"/>
                </a:lnTo>
                <a:cubicBezTo>
                  <a:pt x="21387" y="21596"/>
                  <a:pt x="21175" y="21600"/>
                  <a:pt x="20963" y="21600"/>
                </a:cubicBezTo>
                <a:close/>
              </a:path>
            </a:pathLst>
          </a:custGeom>
          <a:solidFill>
            <a:srgbClr val="BB7C5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" name="Freeform: Shape 20">
            <a:extLst>
              <a:ext uri="{FF2B5EF4-FFF2-40B4-BE49-F238E27FC236}">
                <a16:creationId xmlns:a16="http://schemas.microsoft.com/office/drawing/2014/main" id="{2C4BB98D-F4DC-089D-562B-2FB71FA644B6}"/>
              </a:ext>
            </a:extLst>
          </p:cNvPr>
          <p:cNvSpPr/>
          <p:nvPr/>
        </p:nvSpPr>
        <p:spPr>
          <a:xfrm>
            <a:off x="5050462" y="2397472"/>
            <a:ext cx="830849" cy="1280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E0B597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9" name="Freeform: Shape 21">
            <a:extLst>
              <a:ext uri="{FF2B5EF4-FFF2-40B4-BE49-F238E27FC236}">
                <a16:creationId xmlns:a16="http://schemas.microsoft.com/office/drawing/2014/main" id="{77B6D440-42BC-ED75-461C-9E5812354A24}"/>
              </a:ext>
            </a:extLst>
          </p:cNvPr>
          <p:cNvSpPr/>
          <p:nvPr/>
        </p:nvSpPr>
        <p:spPr>
          <a:xfrm>
            <a:off x="7621252" y="2397472"/>
            <a:ext cx="830845" cy="1280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E0B597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" name="Freeform: Shape 1">
            <a:extLst>
              <a:ext uri="{FF2B5EF4-FFF2-40B4-BE49-F238E27FC236}">
                <a16:creationId xmlns:a16="http://schemas.microsoft.com/office/drawing/2014/main" id="{F151A397-D62B-3EAC-1FD1-B0A137E192DC}"/>
              </a:ext>
            </a:extLst>
          </p:cNvPr>
          <p:cNvSpPr/>
          <p:nvPr/>
        </p:nvSpPr>
        <p:spPr>
          <a:xfrm flipH="1">
            <a:off x="7622268" y="3671160"/>
            <a:ext cx="2553705" cy="4327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80" y="147"/>
                </a:moveTo>
                <a:lnTo>
                  <a:pt x="0" y="21572"/>
                </a:lnTo>
                <a:lnTo>
                  <a:pt x="12417" y="21600"/>
                </a:lnTo>
                <a:lnTo>
                  <a:pt x="21600" y="0"/>
                </a:lnTo>
                <a:lnTo>
                  <a:pt x="14580" y="147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CDEE0"/>
            </a:solidFill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: Shape 2">
            <a:extLst>
              <a:ext uri="{FF2B5EF4-FFF2-40B4-BE49-F238E27FC236}">
                <a16:creationId xmlns:a16="http://schemas.microsoft.com/office/drawing/2014/main" id="{794F3E01-F6CB-390B-EEB5-5E6DD8449CF1}"/>
              </a:ext>
            </a:extLst>
          </p:cNvPr>
          <p:cNvSpPr/>
          <p:nvPr/>
        </p:nvSpPr>
        <p:spPr>
          <a:xfrm flipH="1">
            <a:off x="6292942" y="3671160"/>
            <a:ext cx="1687661" cy="438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77" y="145"/>
                </a:moveTo>
                <a:lnTo>
                  <a:pt x="0" y="21572"/>
                </a:lnTo>
                <a:lnTo>
                  <a:pt x="18833" y="21600"/>
                </a:lnTo>
                <a:lnTo>
                  <a:pt x="21600" y="0"/>
                </a:lnTo>
                <a:lnTo>
                  <a:pt x="10977" y="145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CDEE0"/>
            </a:solidFill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Freeform: Shape 3">
            <a:extLst>
              <a:ext uri="{FF2B5EF4-FFF2-40B4-BE49-F238E27FC236}">
                <a16:creationId xmlns:a16="http://schemas.microsoft.com/office/drawing/2014/main" id="{1BBE6004-5820-75D7-C59C-AF87A789571D}"/>
              </a:ext>
            </a:extLst>
          </p:cNvPr>
          <p:cNvSpPr/>
          <p:nvPr/>
        </p:nvSpPr>
        <p:spPr>
          <a:xfrm>
            <a:off x="4323779" y="3671160"/>
            <a:ext cx="1557968" cy="435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93" y="146"/>
                </a:moveTo>
                <a:lnTo>
                  <a:pt x="0" y="21572"/>
                </a:lnTo>
                <a:lnTo>
                  <a:pt x="20401" y="21600"/>
                </a:lnTo>
                <a:lnTo>
                  <a:pt x="21600" y="0"/>
                </a:lnTo>
                <a:lnTo>
                  <a:pt x="10093" y="146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CDEE0"/>
            </a:solidFill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Freeform: Shape 4">
            <a:extLst>
              <a:ext uri="{FF2B5EF4-FFF2-40B4-BE49-F238E27FC236}">
                <a16:creationId xmlns:a16="http://schemas.microsoft.com/office/drawing/2014/main" id="{5323C1CF-00AA-6E04-0273-E64E59F54F1A}"/>
              </a:ext>
            </a:extLst>
          </p:cNvPr>
          <p:cNvSpPr/>
          <p:nvPr/>
        </p:nvSpPr>
        <p:spPr>
          <a:xfrm>
            <a:off x="2135206" y="3671160"/>
            <a:ext cx="2523657" cy="4327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96" y="147"/>
                </a:moveTo>
                <a:lnTo>
                  <a:pt x="0" y="21572"/>
                </a:lnTo>
                <a:lnTo>
                  <a:pt x="12565" y="21600"/>
                </a:lnTo>
                <a:lnTo>
                  <a:pt x="21600" y="0"/>
                </a:lnTo>
                <a:lnTo>
                  <a:pt x="14496" y="147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CDEE0"/>
            </a:solidFill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Rectangle: Rounded Corners 22">
            <a:extLst>
              <a:ext uri="{FF2B5EF4-FFF2-40B4-BE49-F238E27FC236}">
                <a16:creationId xmlns:a16="http://schemas.microsoft.com/office/drawing/2014/main" id="{6A6B290B-BDF8-19D0-31C8-10861A00797B}"/>
              </a:ext>
            </a:extLst>
          </p:cNvPr>
          <p:cNvSpPr/>
          <p:nvPr/>
        </p:nvSpPr>
        <p:spPr>
          <a:xfrm>
            <a:off x="2131712" y="4100009"/>
            <a:ext cx="1472167" cy="390080"/>
          </a:xfrm>
          <a:prstGeom prst="roundRect">
            <a:avLst>
              <a:gd name="adj" fmla="val 0"/>
            </a:avLst>
          </a:prstGeom>
          <a:solidFill>
            <a:srgbClr val="BB7C50"/>
          </a:solidFill>
          <a:ln w="12700">
            <a:miter lim="400000"/>
          </a:ln>
        </p:spPr>
        <p:txBody>
          <a:bodyPr wrap="none" lIns="25400" tIns="25400" rIns="25400" bIns="2540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26" name="Rectangle: Rounded Corners 24">
            <a:extLst>
              <a:ext uri="{FF2B5EF4-FFF2-40B4-BE49-F238E27FC236}">
                <a16:creationId xmlns:a16="http://schemas.microsoft.com/office/drawing/2014/main" id="{0B864E6E-E84F-F4C4-A38D-5A2D879032D5}"/>
              </a:ext>
            </a:extLst>
          </p:cNvPr>
          <p:cNvSpPr/>
          <p:nvPr/>
        </p:nvSpPr>
        <p:spPr>
          <a:xfrm>
            <a:off x="4324415" y="4100009"/>
            <a:ext cx="1472167" cy="390080"/>
          </a:xfrm>
          <a:prstGeom prst="roundRect">
            <a:avLst>
              <a:gd name="adj" fmla="val 0"/>
            </a:avLst>
          </a:prstGeom>
          <a:solidFill>
            <a:srgbClr val="E0B597"/>
          </a:solidFill>
          <a:ln w="12700">
            <a:miter lim="400000"/>
          </a:ln>
        </p:spPr>
        <p:txBody>
          <a:bodyPr wrap="none" lIns="25400" tIns="25400" rIns="25400" bIns="2540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55C312E-B529-5295-A1E4-BBA8E5CBEC6E}"/>
              </a:ext>
            </a:extLst>
          </p:cNvPr>
          <p:cNvSpPr/>
          <p:nvPr/>
        </p:nvSpPr>
        <p:spPr>
          <a:xfrm>
            <a:off x="6508260" y="4100009"/>
            <a:ext cx="1472167" cy="390080"/>
          </a:xfrm>
          <a:prstGeom prst="roundRect">
            <a:avLst>
              <a:gd name="adj" fmla="val 0"/>
            </a:avLst>
          </a:prstGeom>
          <a:solidFill>
            <a:srgbClr val="BB7C50"/>
          </a:solidFill>
          <a:ln w="12700">
            <a:miter lim="400000"/>
          </a:ln>
        </p:spPr>
        <p:txBody>
          <a:bodyPr wrap="none" lIns="25400" tIns="25400" rIns="25400" bIns="2540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28" name="Rectangle: Rounded Corners 28">
            <a:extLst>
              <a:ext uri="{FF2B5EF4-FFF2-40B4-BE49-F238E27FC236}">
                <a16:creationId xmlns:a16="http://schemas.microsoft.com/office/drawing/2014/main" id="{7BE35A98-0AFF-BD2B-4CD5-930FA23BEB24}"/>
              </a:ext>
            </a:extLst>
          </p:cNvPr>
          <p:cNvSpPr/>
          <p:nvPr/>
        </p:nvSpPr>
        <p:spPr>
          <a:xfrm>
            <a:off x="8700379" y="4100009"/>
            <a:ext cx="1472167" cy="390080"/>
          </a:xfrm>
          <a:prstGeom prst="roundRect">
            <a:avLst>
              <a:gd name="adj" fmla="val 0"/>
            </a:avLst>
          </a:prstGeom>
          <a:solidFill>
            <a:srgbClr val="E0B597"/>
          </a:solidFill>
          <a:ln w="12700">
            <a:miter lim="400000"/>
          </a:ln>
        </p:spPr>
        <p:txBody>
          <a:bodyPr wrap="none" lIns="25400" tIns="25400" rIns="25400" bIns="2540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40571E9-1EC9-7DE0-6D1C-6012DE675BE8}"/>
              </a:ext>
            </a:extLst>
          </p:cNvPr>
          <p:cNvSpPr txBox="1"/>
          <p:nvPr/>
        </p:nvSpPr>
        <p:spPr>
          <a:xfrm>
            <a:off x="2018616" y="4661909"/>
            <a:ext cx="1788105" cy="1084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</a:rPr>
              <a:t>... ...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7BD0D8A-70FC-9B34-EA66-ECEA8BDA88F9}"/>
              </a:ext>
            </a:extLst>
          </p:cNvPr>
          <p:cNvSpPr txBox="1"/>
          <p:nvPr/>
        </p:nvSpPr>
        <p:spPr>
          <a:xfrm>
            <a:off x="4141802" y="4661909"/>
            <a:ext cx="1788105" cy="1084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</a:rPr>
              <a:t>... ...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79630D1-7EEE-585B-E3BF-BE9F26627E3F}"/>
              </a:ext>
            </a:extLst>
          </p:cNvPr>
          <p:cNvSpPr txBox="1"/>
          <p:nvPr/>
        </p:nvSpPr>
        <p:spPr>
          <a:xfrm>
            <a:off x="6350290" y="4661909"/>
            <a:ext cx="1788105" cy="1084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</a:rPr>
              <a:t>... ...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79256C9-FC57-7CF4-8B6A-F521B031D22C}"/>
              </a:ext>
            </a:extLst>
          </p:cNvPr>
          <p:cNvSpPr txBox="1"/>
          <p:nvPr/>
        </p:nvSpPr>
        <p:spPr>
          <a:xfrm>
            <a:off x="8542409" y="4661909"/>
            <a:ext cx="1788105" cy="1084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8939096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29CE4889-60E0-C3A0-5079-46EEF7E55AA6}"/>
              </a:ext>
            </a:extLst>
          </p:cNvPr>
          <p:cNvSpPr/>
          <p:nvPr/>
        </p:nvSpPr>
        <p:spPr>
          <a:xfrm>
            <a:off x="8928100" y="5130800"/>
            <a:ext cx="1968500" cy="1714500"/>
          </a:xfrm>
          <a:custGeom>
            <a:avLst/>
            <a:gdLst>
              <a:gd name="connsiteX0" fmla="*/ 457200 w 1968500"/>
              <a:gd name="connsiteY0" fmla="*/ 1803400 h 1803400"/>
              <a:gd name="connsiteX1" fmla="*/ 1968500 w 1968500"/>
              <a:gd name="connsiteY1" fmla="*/ 190500 h 1803400"/>
              <a:gd name="connsiteX2" fmla="*/ 1625600 w 1968500"/>
              <a:gd name="connsiteY2" fmla="*/ 0 h 1803400"/>
              <a:gd name="connsiteX3" fmla="*/ 0 w 1968500"/>
              <a:gd name="connsiteY3" fmla="*/ 1803400 h 1803400"/>
              <a:gd name="connsiteX4" fmla="*/ 457200 w 1968500"/>
              <a:gd name="connsiteY4" fmla="*/ 1803400 h 1803400"/>
              <a:gd name="connsiteX0" fmla="*/ 457200 w 1968500"/>
              <a:gd name="connsiteY0" fmla="*/ 1714500 h 1714500"/>
              <a:gd name="connsiteX1" fmla="*/ 1968500 w 1968500"/>
              <a:gd name="connsiteY1" fmla="*/ 101600 h 1714500"/>
              <a:gd name="connsiteX2" fmla="*/ 1727200 w 1968500"/>
              <a:gd name="connsiteY2" fmla="*/ 0 h 1714500"/>
              <a:gd name="connsiteX3" fmla="*/ 0 w 1968500"/>
              <a:gd name="connsiteY3" fmla="*/ 1714500 h 1714500"/>
              <a:gd name="connsiteX4" fmla="*/ 457200 w 1968500"/>
              <a:gd name="connsiteY4" fmla="*/ 171450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500" h="1714500">
                <a:moveTo>
                  <a:pt x="457200" y="1714500"/>
                </a:moveTo>
                <a:lnTo>
                  <a:pt x="1968500" y="101600"/>
                </a:lnTo>
                <a:lnTo>
                  <a:pt x="1727200" y="0"/>
                </a:lnTo>
                <a:lnTo>
                  <a:pt x="0" y="1714500"/>
                </a:lnTo>
                <a:lnTo>
                  <a:pt x="457200" y="1714500"/>
                </a:lnTo>
                <a:close/>
              </a:path>
            </a:pathLst>
          </a:custGeom>
          <a:gradFill>
            <a:gsLst>
              <a:gs pos="42000">
                <a:schemeClr val="bg1">
                  <a:lumMod val="50000"/>
                  <a:alpha val="0"/>
                </a:schemeClr>
              </a:gs>
              <a:gs pos="100000">
                <a:schemeClr val="tx1">
                  <a:lumMod val="95000"/>
                  <a:lumOff val="5000"/>
                  <a:alpha val="2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: 对角圆角 132">
            <a:extLst>
              <a:ext uri="{FF2B5EF4-FFF2-40B4-BE49-F238E27FC236}">
                <a16:creationId xmlns:a16="http://schemas.microsoft.com/office/drawing/2014/main" id="{E390B39E-09CD-C1A0-D517-6486A31AD553}"/>
              </a:ext>
            </a:extLst>
          </p:cNvPr>
          <p:cNvSpPr/>
          <p:nvPr/>
        </p:nvSpPr>
        <p:spPr>
          <a:xfrm>
            <a:off x="1524000" y="3248184"/>
            <a:ext cx="4000500" cy="54390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E0B597"/>
              </a:gs>
              <a:gs pos="100000">
                <a:srgbClr val="BB7C50"/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图形 37">
            <a:extLst>
              <a:ext uri="{FF2B5EF4-FFF2-40B4-BE49-F238E27FC236}">
                <a16:creationId xmlns:a16="http://schemas.microsoft.com/office/drawing/2014/main" id="{69FEEF9F-CA2F-31A9-35DD-195DEC4E0D78}"/>
              </a:ext>
            </a:extLst>
          </p:cNvPr>
          <p:cNvGrpSpPr/>
          <p:nvPr/>
        </p:nvGrpSpPr>
        <p:grpSpPr>
          <a:xfrm>
            <a:off x="6303879" y="155525"/>
            <a:ext cx="5699436" cy="7903117"/>
            <a:chOff x="6623193" y="837697"/>
            <a:chExt cx="4997216" cy="6929384"/>
          </a:xfr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</a:schemeClr>
              </a:gs>
            </a:gsLst>
            <a:lin ang="5400000" scaled="1"/>
          </a:gra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F0522D1-BA76-97B1-5443-C6D70FE5D62B}"/>
                </a:ext>
              </a:extLst>
            </p:cNvPr>
            <p:cNvSpPr/>
            <p:nvPr/>
          </p:nvSpPr>
          <p:spPr>
            <a:xfrm>
              <a:off x="7850973" y="1757433"/>
              <a:ext cx="1864943" cy="3370595"/>
            </a:xfrm>
            <a:custGeom>
              <a:avLst/>
              <a:gdLst>
                <a:gd name="connsiteX0" fmla="*/ 1378929 w 1864943"/>
                <a:gd name="connsiteY0" fmla="*/ 3370575 h 3370595"/>
                <a:gd name="connsiteX1" fmla="*/ 1414786 w 1864943"/>
                <a:gd name="connsiteY1" fmla="*/ 3145455 h 3370595"/>
                <a:gd name="connsiteX2" fmla="*/ 1393893 w 1864943"/>
                <a:gd name="connsiteY2" fmla="*/ 2761190 h 3370595"/>
                <a:gd name="connsiteX3" fmla="*/ 1631663 w 1864943"/>
                <a:gd name="connsiteY3" fmla="*/ 2283512 h 3370595"/>
                <a:gd name="connsiteX4" fmla="*/ 1706540 w 1864943"/>
                <a:gd name="connsiteY4" fmla="*/ 2023789 h 3370595"/>
                <a:gd name="connsiteX5" fmla="*/ 1617280 w 1864943"/>
                <a:gd name="connsiteY5" fmla="*/ 1514042 h 3370595"/>
                <a:gd name="connsiteX6" fmla="*/ 1864938 w 1864943"/>
                <a:gd name="connsiteY6" fmla="*/ 865086 h 3370595"/>
                <a:gd name="connsiteX7" fmla="*/ 1664323 w 1864943"/>
                <a:gd name="connsiteY7" fmla="*/ 1189589 h 3370595"/>
                <a:gd name="connsiteX8" fmla="*/ 1583578 w 1864943"/>
                <a:gd name="connsiteY8" fmla="*/ 1477837 h 3370595"/>
                <a:gd name="connsiteX9" fmla="*/ 1541245 w 1864943"/>
                <a:gd name="connsiteY9" fmla="*/ 1252904 h 3370595"/>
                <a:gd name="connsiteX10" fmla="*/ 1585709 w 1864943"/>
                <a:gd name="connsiteY10" fmla="*/ 653683 h 3370595"/>
                <a:gd name="connsiteX11" fmla="*/ 1510758 w 1864943"/>
                <a:gd name="connsiteY11" fmla="*/ 1210631 h 3370595"/>
                <a:gd name="connsiteX12" fmla="*/ 1466580 w 1864943"/>
                <a:gd name="connsiteY12" fmla="*/ 1126457 h 3370595"/>
                <a:gd name="connsiteX13" fmla="*/ 1418792 w 1864943"/>
                <a:gd name="connsiteY13" fmla="*/ 942361 h 3370595"/>
                <a:gd name="connsiteX14" fmla="*/ 1431985 w 1864943"/>
                <a:gd name="connsiteY14" fmla="*/ 1115114 h 3370595"/>
                <a:gd name="connsiteX15" fmla="*/ 1522920 w 1864943"/>
                <a:gd name="connsiteY15" fmla="*/ 1282156 h 3370595"/>
                <a:gd name="connsiteX16" fmla="*/ 1624974 w 1864943"/>
                <a:gd name="connsiteY16" fmla="*/ 2160885 h 3370595"/>
                <a:gd name="connsiteX17" fmla="*/ 1569243 w 1864943"/>
                <a:gd name="connsiteY17" fmla="*/ 2310696 h 3370595"/>
                <a:gd name="connsiteX18" fmla="*/ 1604286 w 1864943"/>
                <a:gd name="connsiteY18" fmla="*/ 1890295 h 3370595"/>
                <a:gd name="connsiteX19" fmla="*/ 1442292 w 1864943"/>
                <a:gd name="connsiteY19" fmla="*/ 1653633 h 3370595"/>
                <a:gd name="connsiteX20" fmla="*/ 1592053 w 1864943"/>
                <a:gd name="connsiteY20" fmla="*/ 1973375 h 3370595"/>
                <a:gd name="connsiteX21" fmla="*/ 1532116 w 1864943"/>
                <a:gd name="connsiteY21" fmla="*/ 2318376 h 3370595"/>
                <a:gd name="connsiteX22" fmla="*/ 1480814 w 1864943"/>
                <a:gd name="connsiteY22" fmla="*/ 2471541 h 3370595"/>
                <a:gd name="connsiteX23" fmla="*/ 1486797 w 1864943"/>
                <a:gd name="connsiteY23" fmla="*/ 2318782 h 3370595"/>
                <a:gd name="connsiteX24" fmla="*/ 1507627 w 1864943"/>
                <a:gd name="connsiteY24" fmla="*/ 2139982 h 3370595"/>
                <a:gd name="connsiteX25" fmla="*/ 1548393 w 1864943"/>
                <a:gd name="connsiteY25" fmla="*/ 1923966 h 3370595"/>
                <a:gd name="connsiteX26" fmla="*/ 1458559 w 1864943"/>
                <a:gd name="connsiteY26" fmla="*/ 2020473 h 3370595"/>
                <a:gd name="connsiteX27" fmla="*/ 1390375 w 1864943"/>
                <a:gd name="connsiteY27" fmla="*/ 1573369 h 3370595"/>
                <a:gd name="connsiteX28" fmla="*/ 1459619 w 1864943"/>
                <a:gd name="connsiteY28" fmla="*/ 1223300 h 3370595"/>
                <a:gd name="connsiteX29" fmla="*/ 1434557 w 1864943"/>
                <a:gd name="connsiteY29" fmla="*/ 1331293 h 3370595"/>
                <a:gd name="connsiteX30" fmla="*/ 1419865 w 1864943"/>
                <a:gd name="connsiteY30" fmla="*/ 1387555 h 3370595"/>
                <a:gd name="connsiteX31" fmla="*/ 1387790 w 1864943"/>
                <a:gd name="connsiteY31" fmla="*/ 1211942 h 3370595"/>
                <a:gd name="connsiteX32" fmla="*/ 1163946 w 1864943"/>
                <a:gd name="connsiteY32" fmla="*/ -20 h 3370595"/>
                <a:gd name="connsiteX33" fmla="*/ 1365531 w 1864943"/>
                <a:gd name="connsiteY33" fmla="*/ 1253115 h 3370595"/>
                <a:gd name="connsiteX34" fmla="*/ 1396278 w 1864943"/>
                <a:gd name="connsiteY34" fmla="*/ 1377331 h 3370595"/>
                <a:gd name="connsiteX35" fmla="*/ 1342558 w 1864943"/>
                <a:gd name="connsiteY35" fmla="*/ 1291997 h 3370595"/>
                <a:gd name="connsiteX36" fmla="*/ 1185533 w 1864943"/>
                <a:gd name="connsiteY36" fmla="*/ 801779 h 3370595"/>
                <a:gd name="connsiteX37" fmla="*/ 1000309 w 1864943"/>
                <a:gd name="connsiteY37" fmla="*/ 77373 h 3370595"/>
                <a:gd name="connsiteX38" fmla="*/ 1152910 w 1864943"/>
                <a:gd name="connsiteY38" fmla="*/ 775006 h 3370595"/>
                <a:gd name="connsiteX39" fmla="*/ 1392195 w 1864943"/>
                <a:gd name="connsiteY39" fmla="*/ 1428010 h 3370595"/>
                <a:gd name="connsiteX40" fmla="*/ 1373527 w 1864943"/>
                <a:gd name="connsiteY40" fmla="*/ 1555343 h 3370595"/>
                <a:gd name="connsiteX41" fmla="*/ 1359940 w 1864943"/>
                <a:gd name="connsiteY41" fmla="*/ 1657654 h 3370595"/>
                <a:gd name="connsiteX42" fmla="*/ 1414067 w 1864943"/>
                <a:gd name="connsiteY42" fmla="*/ 1938756 h 3370595"/>
                <a:gd name="connsiteX43" fmla="*/ 1470933 w 1864943"/>
                <a:gd name="connsiteY43" fmla="*/ 2162986 h 3370595"/>
                <a:gd name="connsiteX44" fmla="*/ 1425360 w 1864943"/>
                <a:gd name="connsiteY44" fmla="*/ 2559059 h 3370595"/>
                <a:gd name="connsiteX45" fmla="*/ 1338859 w 1864943"/>
                <a:gd name="connsiteY45" fmla="*/ 2784101 h 3370595"/>
                <a:gd name="connsiteX46" fmla="*/ 1290781 w 1864943"/>
                <a:gd name="connsiteY46" fmla="*/ 2791321 h 3370595"/>
                <a:gd name="connsiteX47" fmla="*/ 1258247 w 1864943"/>
                <a:gd name="connsiteY47" fmla="*/ 2659010 h 3370595"/>
                <a:gd name="connsiteX48" fmla="*/ 1322079 w 1864943"/>
                <a:gd name="connsiteY48" fmla="*/ 2146363 h 3370595"/>
                <a:gd name="connsiteX49" fmla="*/ 1272710 w 1864943"/>
                <a:gd name="connsiteY49" fmla="*/ 1687877 h 3370595"/>
                <a:gd name="connsiteX50" fmla="*/ 1252102 w 1864943"/>
                <a:gd name="connsiteY50" fmla="*/ 1454768 h 3370595"/>
                <a:gd name="connsiteX51" fmla="*/ 1207821 w 1864943"/>
                <a:gd name="connsiteY51" fmla="*/ 1226391 h 3370595"/>
                <a:gd name="connsiteX52" fmla="*/ 1195447 w 1864943"/>
                <a:gd name="connsiteY52" fmla="*/ 1192705 h 3370595"/>
                <a:gd name="connsiteX53" fmla="*/ 1230092 w 1864943"/>
                <a:gd name="connsiteY53" fmla="*/ 1439284 h 3370595"/>
                <a:gd name="connsiteX54" fmla="*/ 1182386 w 1864943"/>
                <a:gd name="connsiteY54" fmla="*/ 1363553 h 3370595"/>
                <a:gd name="connsiteX55" fmla="*/ 1044730 w 1864943"/>
                <a:gd name="connsiteY55" fmla="*/ 945627 h 3370595"/>
                <a:gd name="connsiteX56" fmla="*/ 963532 w 1864943"/>
                <a:gd name="connsiteY56" fmla="*/ 481330 h 3370595"/>
                <a:gd name="connsiteX57" fmla="*/ 1097675 w 1864943"/>
                <a:gd name="connsiteY57" fmla="*/ 1226461 h 3370595"/>
                <a:gd name="connsiteX58" fmla="*/ 1176021 w 1864943"/>
                <a:gd name="connsiteY58" fmla="*/ 1393404 h 3370595"/>
                <a:gd name="connsiteX59" fmla="*/ 1235835 w 1864943"/>
                <a:gd name="connsiteY59" fmla="*/ 1631679 h 3370595"/>
                <a:gd name="connsiteX60" fmla="*/ 1154693 w 1864943"/>
                <a:gd name="connsiteY60" fmla="*/ 1499625 h 3370595"/>
                <a:gd name="connsiteX61" fmla="*/ 1009782 w 1864943"/>
                <a:gd name="connsiteY61" fmla="*/ 1213416 h 3370595"/>
                <a:gd name="connsiteX62" fmla="*/ 1031422 w 1864943"/>
                <a:gd name="connsiteY62" fmla="*/ 1322310 h 3370595"/>
                <a:gd name="connsiteX63" fmla="*/ 1226563 w 1864943"/>
                <a:gd name="connsiteY63" fmla="*/ 1665212 h 3370595"/>
                <a:gd name="connsiteX64" fmla="*/ 1287505 w 1864943"/>
                <a:gd name="connsiteY64" fmla="*/ 2025901 h 3370595"/>
                <a:gd name="connsiteX65" fmla="*/ 1260519 w 1864943"/>
                <a:gd name="connsiteY65" fmla="*/ 2225070 h 3370595"/>
                <a:gd name="connsiteX66" fmla="*/ 1201071 w 1864943"/>
                <a:gd name="connsiteY66" fmla="*/ 2110891 h 3370595"/>
                <a:gd name="connsiteX67" fmla="*/ 1126512 w 1864943"/>
                <a:gd name="connsiteY67" fmla="*/ 1911148 h 3370595"/>
                <a:gd name="connsiteX68" fmla="*/ 1010671 w 1864943"/>
                <a:gd name="connsiteY68" fmla="*/ 1623543 h 3370595"/>
                <a:gd name="connsiteX69" fmla="*/ 1106608 w 1864943"/>
                <a:gd name="connsiteY69" fmla="*/ 1869558 h 3370595"/>
                <a:gd name="connsiteX70" fmla="*/ 1102867 w 1864943"/>
                <a:gd name="connsiteY70" fmla="*/ 1998573 h 3370595"/>
                <a:gd name="connsiteX71" fmla="*/ 873916 w 1864943"/>
                <a:gd name="connsiteY71" fmla="*/ 1692747 h 3370595"/>
                <a:gd name="connsiteX72" fmla="*/ 770080 w 1864943"/>
                <a:gd name="connsiteY72" fmla="*/ 1294725 h 3370595"/>
                <a:gd name="connsiteX73" fmla="*/ 720858 w 1864943"/>
                <a:gd name="connsiteY73" fmla="*/ 942370 h 3370595"/>
                <a:gd name="connsiteX74" fmla="*/ 826011 w 1864943"/>
                <a:gd name="connsiteY74" fmla="*/ 1554537 h 3370595"/>
                <a:gd name="connsiteX75" fmla="*/ 854331 w 1864943"/>
                <a:gd name="connsiteY75" fmla="*/ 1731506 h 3370595"/>
                <a:gd name="connsiteX76" fmla="*/ 727047 w 1864943"/>
                <a:gd name="connsiteY76" fmla="*/ 1375658 h 3370595"/>
                <a:gd name="connsiteX77" fmla="*/ 578267 w 1864943"/>
                <a:gd name="connsiteY77" fmla="*/ 1218711 h 3370595"/>
                <a:gd name="connsiteX78" fmla="*/ 450944 w 1864943"/>
                <a:gd name="connsiteY78" fmla="*/ 872553 h 3370595"/>
                <a:gd name="connsiteX79" fmla="*/ 479850 w 1864943"/>
                <a:gd name="connsiteY79" fmla="*/ 1035477 h 3370595"/>
                <a:gd name="connsiteX80" fmla="*/ 605015 w 1864943"/>
                <a:gd name="connsiteY80" fmla="*/ 1307265 h 3370595"/>
                <a:gd name="connsiteX81" fmla="*/ 776570 w 1864943"/>
                <a:gd name="connsiteY81" fmla="*/ 1646575 h 3370595"/>
                <a:gd name="connsiteX82" fmla="*/ 877060 w 1864943"/>
                <a:gd name="connsiteY82" fmla="*/ 1789883 h 3370595"/>
                <a:gd name="connsiteX83" fmla="*/ 767355 w 1864943"/>
                <a:gd name="connsiteY83" fmla="*/ 1697842 h 3370595"/>
                <a:gd name="connsiteX84" fmla="*/ 578687 w 1864943"/>
                <a:gd name="connsiteY84" fmla="*/ 1326850 h 3370595"/>
                <a:gd name="connsiteX85" fmla="*/ 471061 w 1864943"/>
                <a:gd name="connsiteY85" fmla="*/ 1119822 h 3370595"/>
                <a:gd name="connsiteX86" fmla="*/ 220998 w 1864943"/>
                <a:gd name="connsiteY86" fmla="*/ 882388 h 3370595"/>
                <a:gd name="connsiteX87" fmla="*/ 430619 w 1864943"/>
                <a:gd name="connsiteY87" fmla="*/ 1098116 h 3370595"/>
                <a:gd name="connsiteX88" fmla="*/ -6 w 1864943"/>
                <a:gd name="connsiteY88" fmla="*/ 861058 h 3370595"/>
                <a:gd name="connsiteX89" fmla="*/ 271753 w 1864943"/>
                <a:gd name="connsiteY89" fmla="*/ 1007612 h 3370595"/>
                <a:gd name="connsiteX90" fmla="*/ 469269 w 1864943"/>
                <a:gd name="connsiteY90" fmla="*/ 1169547 h 3370595"/>
                <a:gd name="connsiteX91" fmla="*/ 693687 w 1864943"/>
                <a:gd name="connsiteY91" fmla="*/ 1581970 h 3370595"/>
                <a:gd name="connsiteX92" fmla="*/ 868925 w 1864943"/>
                <a:gd name="connsiteY92" fmla="*/ 1823581 h 3370595"/>
                <a:gd name="connsiteX93" fmla="*/ 1055752 w 1864943"/>
                <a:gd name="connsiteY93" fmla="*/ 2009072 h 3370595"/>
                <a:gd name="connsiteX94" fmla="*/ 1216974 w 1864943"/>
                <a:gd name="connsiteY94" fmla="*/ 2244190 h 3370595"/>
                <a:gd name="connsiteX95" fmla="*/ 1179150 w 1864943"/>
                <a:gd name="connsiteY95" fmla="*/ 2442923 h 3370595"/>
                <a:gd name="connsiteX96" fmla="*/ 1184636 w 1864943"/>
                <a:gd name="connsiteY96" fmla="*/ 2702785 h 3370595"/>
                <a:gd name="connsiteX97" fmla="*/ 1354192 w 1864943"/>
                <a:gd name="connsiteY97" fmla="*/ 3301214 h 3370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864943" h="3370595">
                  <a:moveTo>
                    <a:pt x="1378929" y="3370575"/>
                  </a:moveTo>
                  <a:cubicBezTo>
                    <a:pt x="1537944" y="3150423"/>
                    <a:pt x="1421437" y="3204434"/>
                    <a:pt x="1414786" y="3145455"/>
                  </a:cubicBezTo>
                  <a:cubicBezTo>
                    <a:pt x="1352802" y="2954678"/>
                    <a:pt x="1334883" y="2902449"/>
                    <a:pt x="1393893" y="2761190"/>
                  </a:cubicBezTo>
                  <a:cubicBezTo>
                    <a:pt x="1488455" y="2604689"/>
                    <a:pt x="1564547" y="2453602"/>
                    <a:pt x="1631663" y="2283512"/>
                  </a:cubicBezTo>
                  <a:cubicBezTo>
                    <a:pt x="1658182" y="2211319"/>
                    <a:pt x="1699009" y="2098615"/>
                    <a:pt x="1706540" y="2023789"/>
                  </a:cubicBezTo>
                  <a:cubicBezTo>
                    <a:pt x="1699691" y="1770291"/>
                    <a:pt x="1598469" y="1597607"/>
                    <a:pt x="1617280" y="1514042"/>
                  </a:cubicBezTo>
                  <a:cubicBezTo>
                    <a:pt x="1681658" y="1298908"/>
                    <a:pt x="1687722" y="1112556"/>
                    <a:pt x="1864938" y="865086"/>
                  </a:cubicBezTo>
                  <a:cubicBezTo>
                    <a:pt x="1717839" y="959511"/>
                    <a:pt x="1664323" y="1189589"/>
                    <a:pt x="1664323" y="1189589"/>
                  </a:cubicBezTo>
                  <a:cubicBezTo>
                    <a:pt x="1613280" y="1430892"/>
                    <a:pt x="1670613" y="1217593"/>
                    <a:pt x="1583578" y="1477837"/>
                  </a:cubicBezTo>
                  <a:cubicBezTo>
                    <a:pt x="1583578" y="1477837"/>
                    <a:pt x="1547880" y="1311695"/>
                    <a:pt x="1541245" y="1252904"/>
                  </a:cubicBezTo>
                  <a:cubicBezTo>
                    <a:pt x="1455463" y="962409"/>
                    <a:pt x="1574297" y="836670"/>
                    <a:pt x="1585709" y="653683"/>
                  </a:cubicBezTo>
                  <a:cubicBezTo>
                    <a:pt x="1519665" y="848834"/>
                    <a:pt x="1448370" y="1008195"/>
                    <a:pt x="1510758" y="1210631"/>
                  </a:cubicBezTo>
                  <a:cubicBezTo>
                    <a:pt x="1510758" y="1210631"/>
                    <a:pt x="1542194" y="1245769"/>
                    <a:pt x="1466580" y="1126457"/>
                  </a:cubicBezTo>
                  <a:cubicBezTo>
                    <a:pt x="1390966" y="1007145"/>
                    <a:pt x="1418792" y="942361"/>
                    <a:pt x="1418792" y="942361"/>
                  </a:cubicBezTo>
                  <a:cubicBezTo>
                    <a:pt x="1418792" y="942361"/>
                    <a:pt x="1395968" y="1060103"/>
                    <a:pt x="1431985" y="1115114"/>
                  </a:cubicBezTo>
                  <a:cubicBezTo>
                    <a:pt x="1468001" y="1170125"/>
                    <a:pt x="1513257" y="1250197"/>
                    <a:pt x="1522920" y="1282156"/>
                  </a:cubicBezTo>
                  <a:cubicBezTo>
                    <a:pt x="1528921" y="1567415"/>
                    <a:pt x="1762719" y="1884208"/>
                    <a:pt x="1624974" y="2160885"/>
                  </a:cubicBezTo>
                  <a:cubicBezTo>
                    <a:pt x="1594332" y="2217531"/>
                    <a:pt x="1558133" y="2399170"/>
                    <a:pt x="1569243" y="2310696"/>
                  </a:cubicBezTo>
                  <a:cubicBezTo>
                    <a:pt x="1581482" y="2151502"/>
                    <a:pt x="1630903" y="1946810"/>
                    <a:pt x="1604286" y="1890295"/>
                  </a:cubicBezTo>
                  <a:cubicBezTo>
                    <a:pt x="1547734" y="1772434"/>
                    <a:pt x="1442292" y="1653633"/>
                    <a:pt x="1442292" y="1653633"/>
                  </a:cubicBezTo>
                  <a:cubicBezTo>
                    <a:pt x="1442292" y="1653633"/>
                    <a:pt x="1627526" y="1891651"/>
                    <a:pt x="1592053" y="1973375"/>
                  </a:cubicBezTo>
                  <a:cubicBezTo>
                    <a:pt x="1585254" y="2060497"/>
                    <a:pt x="1558537" y="2233494"/>
                    <a:pt x="1532116" y="2318376"/>
                  </a:cubicBezTo>
                  <a:cubicBezTo>
                    <a:pt x="1508947" y="2347856"/>
                    <a:pt x="1480814" y="2471541"/>
                    <a:pt x="1480814" y="2471541"/>
                  </a:cubicBezTo>
                  <a:cubicBezTo>
                    <a:pt x="1480814" y="2471541"/>
                    <a:pt x="1479898" y="2388851"/>
                    <a:pt x="1486797" y="2318782"/>
                  </a:cubicBezTo>
                  <a:cubicBezTo>
                    <a:pt x="1493696" y="2248712"/>
                    <a:pt x="1494251" y="2204455"/>
                    <a:pt x="1507627" y="2139982"/>
                  </a:cubicBezTo>
                  <a:cubicBezTo>
                    <a:pt x="1506983" y="2092097"/>
                    <a:pt x="1576834" y="1885712"/>
                    <a:pt x="1548393" y="1923966"/>
                  </a:cubicBezTo>
                  <a:cubicBezTo>
                    <a:pt x="1441716" y="2099580"/>
                    <a:pt x="1507703" y="2137250"/>
                    <a:pt x="1458559" y="2020473"/>
                  </a:cubicBezTo>
                  <a:cubicBezTo>
                    <a:pt x="1442376" y="1919527"/>
                    <a:pt x="1352714" y="1668415"/>
                    <a:pt x="1390375" y="1573369"/>
                  </a:cubicBezTo>
                  <a:cubicBezTo>
                    <a:pt x="1416534" y="1449421"/>
                    <a:pt x="1473840" y="1317812"/>
                    <a:pt x="1459619" y="1223300"/>
                  </a:cubicBezTo>
                  <a:cubicBezTo>
                    <a:pt x="1432857" y="1250659"/>
                    <a:pt x="1449249" y="1275029"/>
                    <a:pt x="1434557" y="1331293"/>
                  </a:cubicBezTo>
                  <a:lnTo>
                    <a:pt x="1419865" y="1387555"/>
                  </a:lnTo>
                  <a:cubicBezTo>
                    <a:pt x="1419865" y="1387555"/>
                    <a:pt x="1403429" y="1257292"/>
                    <a:pt x="1387790" y="1211942"/>
                  </a:cubicBezTo>
                  <a:cubicBezTo>
                    <a:pt x="1372152" y="1166591"/>
                    <a:pt x="1311497" y="222518"/>
                    <a:pt x="1163946" y="-20"/>
                  </a:cubicBezTo>
                  <a:cubicBezTo>
                    <a:pt x="1275165" y="267462"/>
                    <a:pt x="1355999" y="1197986"/>
                    <a:pt x="1365531" y="1253115"/>
                  </a:cubicBezTo>
                  <a:cubicBezTo>
                    <a:pt x="1375062" y="1308245"/>
                    <a:pt x="1396278" y="1377331"/>
                    <a:pt x="1396278" y="1377331"/>
                  </a:cubicBezTo>
                  <a:cubicBezTo>
                    <a:pt x="1396278" y="1377331"/>
                    <a:pt x="1353377" y="1321535"/>
                    <a:pt x="1342558" y="1291997"/>
                  </a:cubicBezTo>
                  <a:cubicBezTo>
                    <a:pt x="1315082" y="1256530"/>
                    <a:pt x="1257447" y="1083039"/>
                    <a:pt x="1185533" y="801779"/>
                  </a:cubicBezTo>
                  <a:cubicBezTo>
                    <a:pt x="1113619" y="520519"/>
                    <a:pt x="1024924" y="123991"/>
                    <a:pt x="1000309" y="77373"/>
                  </a:cubicBezTo>
                  <a:cubicBezTo>
                    <a:pt x="1024227" y="190206"/>
                    <a:pt x="1081347" y="486322"/>
                    <a:pt x="1152910" y="775006"/>
                  </a:cubicBezTo>
                  <a:cubicBezTo>
                    <a:pt x="1224474" y="1063689"/>
                    <a:pt x="1310490" y="1344930"/>
                    <a:pt x="1392195" y="1428010"/>
                  </a:cubicBezTo>
                  <a:lnTo>
                    <a:pt x="1373527" y="1555343"/>
                  </a:lnTo>
                  <a:cubicBezTo>
                    <a:pt x="1373527" y="1555343"/>
                    <a:pt x="1356834" y="1590423"/>
                    <a:pt x="1359940" y="1657654"/>
                  </a:cubicBezTo>
                  <a:cubicBezTo>
                    <a:pt x="1363046" y="1724886"/>
                    <a:pt x="1404169" y="1868305"/>
                    <a:pt x="1414067" y="1938756"/>
                  </a:cubicBezTo>
                  <a:cubicBezTo>
                    <a:pt x="1423966" y="2009207"/>
                    <a:pt x="1475305" y="2111954"/>
                    <a:pt x="1470933" y="2162986"/>
                  </a:cubicBezTo>
                  <a:cubicBezTo>
                    <a:pt x="1466561" y="2214019"/>
                    <a:pt x="1425360" y="2559059"/>
                    <a:pt x="1425360" y="2559059"/>
                  </a:cubicBezTo>
                  <a:cubicBezTo>
                    <a:pt x="1390302" y="2656841"/>
                    <a:pt x="1364257" y="2698368"/>
                    <a:pt x="1338859" y="2784101"/>
                  </a:cubicBezTo>
                  <a:cubicBezTo>
                    <a:pt x="1326380" y="2823707"/>
                    <a:pt x="1321321" y="2851325"/>
                    <a:pt x="1290781" y="2791321"/>
                  </a:cubicBezTo>
                  <a:cubicBezTo>
                    <a:pt x="1260241" y="2731317"/>
                    <a:pt x="1278782" y="2721862"/>
                    <a:pt x="1258247" y="2659010"/>
                  </a:cubicBezTo>
                  <a:cubicBezTo>
                    <a:pt x="1208929" y="2483298"/>
                    <a:pt x="1267933" y="2311901"/>
                    <a:pt x="1322079" y="2146363"/>
                  </a:cubicBezTo>
                  <a:cubicBezTo>
                    <a:pt x="1323178" y="1952371"/>
                    <a:pt x="1306056" y="1879069"/>
                    <a:pt x="1272710" y="1687877"/>
                  </a:cubicBezTo>
                  <a:cubicBezTo>
                    <a:pt x="1268445" y="1665622"/>
                    <a:pt x="1250047" y="1524616"/>
                    <a:pt x="1252102" y="1454768"/>
                  </a:cubicBezTo>
                  <a:cubicBezTo>
                    <a:pt x="1254157" y="1384921"/>
                    <a:pt x="1212086" y="1248641"/>
                    <a:pt x="1207821" y="1226391"/>
                  </a:cubicBezTo>
                  <a:cubicBezTo>
                    <a:pt x="1203556" y="1204141"/>
                    <a:pt x="1201135" y="1149877"/>
                    <a:pt x="1195447" y="1192705"/>
                  </a:cubicBezTo>
                  <a:cubicBezTo>
                    <a:pt x="1189759" y="1235532"/>
                    <a:pt x="1230092" y="1439284"/>
                    <a:pt x="1230092" y="1439284"/>
                  </a:cubicBezTo>
                  <a:cubicBezTo>
                    <a:pt x="1230092" y="1439284"/>
                    <a:pt x="1198885" y="1397308"/>
                    <a:pt x="1182386" y="1363553"/>
                  </a:cubicBezTo>
                  <a:cubicBezTo>
                    <a:pt x="1167751" y="1333610"/>
                    <a:pt x="1077957" y="1078304"/>
                    <a:pt x="1044730" y="945627"/>
                  </a:cubicBezTo>
                  <a:cubicBezTo>
                    <a:pt x="1013690" y="821689"/>
                    <a:pt x="963532" y="481330"/>
                    <a:pt x="963532" y="481330"/>
                  </a:cubicBezTo>
                  <a:cubicBezTo>
                    <a:pt x="928672" y="546409"/>
                    <a:pt x="1021388" y="1038100"/>
                    <a:pt x="1097675" y="1226461"/>
                  </a:cubicBezTo>
                  <a:cubicBezTo>
                    <a:pt x="1133347" y="1314542"/>
                    <a:pt x="1135107" y="1320894"/>
                    <a:pt x="1176021" y="1393404"/>
                  </a:cubicBezTo>
                  <a:cubicBezTo>
                    <a:pt x="1221642" y="1467490"/>
                    <a:pt x="1234793" y="1545511"/>
                    <a:pt x="1235835" y="1631679"/>
                  </a:cubicBezTo>
                  <a:cubicBezTo>
                    <a:pt x="1235835" y="1631679"/>
                    <a:pt x="1218249" y="1582875"/>
                    <a:pt x="1154693" y="1499625"/>
                  </a:cubicBezTo>
                  <a:cubicBezTo>
                    <a:pt x="1091136" y="1416375"/>
                    <a:pt x="1009782" y="1213416"/>
                    <a:pt x="1009782" y="1213416"/>
                  </a:cubicBezTo>
                  <a:cubicBezTo>
                    <a:pt x="1009782" y="1213416"/>
                    <a:pt x="1006411" y="1275046"/>
                    <a:pt x="1031422" y="1322310"/>
                  </a:cubicBezTo>
                  <a:cubicBezTo>
                    <a:pt x="1087070" y="1444763"/>
                    <a:pt x="1153212" y="1554794"/>
                    <a:pt x="1226563" y="1665212"/>
                  </a:cubicBezTo>
                  <a:cubicBezTo>
                    <a:pt x="1253647" y="1724960"/>
                    <a:pt x="1280565" y="1908040"/>
                    <a:pt x="1287505" y="2025901"/>
                  </a:cubicBezTo>
                  <a:cubicBezTo>
                    <a:pt x="1302953" y="2098983"/>
                    <a:pt x="1279674" y="2158103"/>
                    <a:pt x="1260519" y="2225070"/>
                  </a:cubicBezTo>
                  <a:cubicBezTo>
                    <a:pt x="1260519" y="2225070"/>
                    <a:pt x="1228031" y="2161613"/>
                    <a:pt x="1201071" y="2110891"/>
                  </a:cubicBezTo>
                  <a:cubicBezTo>
                    <a:pt x="1174111" y="2060170"/>
                    <a:pt x="1120666" y="2009540"/>
                    <a:pt x="1126512" y="1911148"/>
                  </a:cubicBezTo>
                  <a:cubicBezTo>
                    <a:pt x="1147524" y="1766603"/>
                    <a:pt x="974070" y="1565702"/>
                    <a:pt x="1010671" y="1623543"/>
                  </a:cubicBezTo>
                  <a:cubicBezTo>
                    <a:pt x="1038578" y="1667125"/>
                    <a:pt x="1101923" y="1814221"/>
                    <a:pt x="1106608" y="1869558"/>
                  </a:cubicBezTo>
                  <a:cubicBezTo>
                    <a:pt x="1094032" y="2004215"/>
                    <a:pt x="1145611" y="2045488"/>
                    <a:pt x="1102867" y="1998573"/>
                  </a:cubicBezTo>
                  <a:cubicBezTo>
                    <a:pt x="1042704" y="1921476"/>
                    <a:pt x="875401" y="1794693"/>
                    <a:pt x="873916" y="1692747"/>
                  </a:cubicBezTo>
                  <a:cubicBezTo>
                    <a:pt x="875075" y="1647773"/>
                    <a:pt x="815776" y="1420326"/>
                    <a:pt x="770080" y="1294725"/>
                  </a:cubicBezTo>
                  <a:cubicBezTo>
                    <a:pt x="725403" y="1171935"/>
                    <a:pt x="739813" y="1017117"/>
                    <a:pt x="720858" y="942370"/>
                  </a:cubicBezTo>
                  <a:cubicBezTo>
                    <a:pt x="684288" y="1199312"/>
                    <a:pt x="768560" y="1314936"/>
                    <a:pt x="826011" y="1554537"/>
                  </a:cubicBezTo>
                  <a:cubicBezTo>
                    <a:pt x="828192" y="1591468"/>
                    <a:pt x="854331" y="1731506"/>
                    <a:pt x="854331" y="1731506"/>
                  </a:cubicBezTo>
                  <a:cubicBezTo>
                    <a:pt x="771825" y="1642449"/>
                    <a:pt x="781891" y="1437656"/>
                    <a:pt x="727047" y="1375658"/>
                  </a:cubicBezTo>
                  <a:cubicBezTo>
                    <a:pt x="640850" y="1281677"/>
                    <a:pt x="619549" y="1306571"/>
                    <a:pt x="578267" y="1218711"/>
                  </a:cubicBezTo>
                  <a:cubicBezTo>
                    <a:pt x="536984" y="1130852"/>
                    <a:pt x="458426" y="888745"/>
                    <a:pt x="450944" y="872553"/>
                  </a:cubicBezTo>
                  <a:cubicBezTo>
                    <a:pt x="443461" y="856360"/>
                    <a:pt x="464211" y="985771"/>
                    <a:pt x="479850" y="1035477"/>
                  </a:cubicBezTo>
                  <a:cubicBezTo>
                    <a:pt x="515391" y="1148438"/>
                    <a:pt x="567731" y="1261766"/>
                    <a:pt x="605015" y="1307265"/>
                  </a:cubicBezTo>
                  <a:cubicBezTo>
                    <a:pt x="781044" y="1457026"/>
                    <a:pt x="723994" y="1501526"/>
                    <a:pt x="776570" y="1646575"/>
                  </a:cubicBezTo>
                  <a:cubicBezTo>
                    <a:pt x="798054" y="1702285"/>
                    <a:pt x="877060" y="1789883"/>
                    <a:pt x="877060" y="1789883"/>
                  </a:cubicBezTo>
                  <a:cubicBezTo>
                    <a:pt x="877060" y="1789883"/>
                    <a:pt x="806263" y="1749170"/>
                    <a:pt x="767355" y="1697842"/>
                  </a:cubicBezTo>
                  <a:cubicBezTo>
                    <a:pt x="664777" y="1419937"/>
                    <a:pt x="644031" y="1477016"/>
                    <a:pt x="578687" y="1326850"/>
                  </a:cubicBezTo>
                  <a:cubicBezTo>
                    <a:pt x="556572" y="1275899"/>
                    <a:pt x="493125" y="1153048"/>
                    <a:pt x="471061" y="1119822"/>
                  </a:cubicBezTo>
                  <a:cubicBezTo>
                    <a:pt x="399897" y="1010502"/>
                    <a:pt x="320637" y="942902"/>
                    <a:pt x="220998" y="882388"/>
                  </a:cubicBezTo>
                  <a:cubicBezTo>
                    <a:pt x="292366" y="941713"/>
                    <a:pt x="376915" y="1016570"/>
                    <a:pt x="430619" y="1098116"/>
                  </a:cubicBezTo>
                  <a:cubicBezTo>
                    <a:pt x="316876" y="1007608"/>
                    <a:pt x="145578" y="911111"/>
                    <a:pt x="-6" y="861058"/>
                  </a:cubicBezTo>
                  <a:cubicBezTo>
                    <a:pt x="-6" y="861058"/>
                    <a:pt x="195036" y="951005"/>
                    <a:pt x="271753" y="1007612"/>
                  </a:cubicBezTo>
                  <a:cubicBezTo>
                    <a:pt x="348469" y="1064220"/>
                    <a:pt x="450246" y="1132174"/>
                    <a:pt x="469269" y="1169547"/>
                  </a:cubicBezTo>
                  <a:cubicBezTo>
                    <a:pt x="582379" y="1446472"/>
                    <a:pt x="691975" y="1541944"/>
                    <a:pt x="693687" y="1581970"/>
                  </a:cubicBezTo>
                  <a:cubicBezTo>
                    <a:pt x="756090" y="1785782"/>
                    <a:pt x="829097" y="1783961"/>
                    <a:pt x="868925" y="1823581"/>
                  </a:cubicBezTo>
                  <a:cubicBezTo>
                    <a:pt x="949593" y="1904824"/>
                    <a:pt x="1036639" y="1989900"/>
                    <a:pt x="1055752" y="2009072"/>
                  </a:cubicBezTo>
                  <a:cubicBezTo>
                    <a:pt x="1141993" y="2055907"/>
                    <a:pt x="1206918" y="2177955"/>
                    <a:pt x="1216974" y="2244190"/>
                  </a:cubicBezTo>
                  <a:cubicBezTo>
                    <a:pt x="1218027" y="2272509"/>
                    <a:pt x="1185785" y="2392960"/>
                    <a:pt x="1179150" y="2442923"/>
                  </a:cubicBezTo>
                  <a:cubicBezTo>
                    <a:pt x="1154678" y="2551827"/>
                    <a:pt x="1168463" y="2578461"/>
                    <a:pt x="1184636" y="2702785"/>
                  </a:cubicBezTo>
                  <a:cubicBezTo>
                    <a:pt x="1203021" y="2927263"/>
                    <a:pt x="1264577" y="2948503"/>
                    <a:pt x="1354192" y="3301214"/>
                  </a:cubicBezTo>
                  <a:close/>
                </a:path>
              </a:pathLst>
            </a:custGeom>
            <a:grpFill/>
            <a:ln w="133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CB206D6-3184-03FA-2E91-B24178E459F6}"/>
                </a:ext>
              </a:extLst>
            </p:cNvPr>
            <p:cNvSpPr/>
            <p:nvPr/>
          </p:nvSpPr>
          <p:spPr>
            <a:xfrm>
              <a:off x="7476872" y="3549313"/>
              <a:ext cx="1562011" cy="2070284"/>
            </a:xfrm>
            <a:custGeom>
              <a:avLst/>
              <a:gdLst>
                <a:gd name="connsiteX0" fmla="*/ 1562005 w 1562011"/>
                <a:gd name="connsiteY0" fmla="*/ 1908483 h 2070284"/>
                <a:gd name="connsiteX1" fmla="*/ 1194913 w 1562011"/>
                <a:gd name="connsiteY1" fmla="*/ 1355069 h 2070284"/>
                <a:gd name="connsiteX2" fmla="*/ 1139788 w 1562011"/>
                <a:gd name="connsiteY2" fmla="*/ 1041760 h 2070284"/>
                <a:gd name="connsiteX3" fmla="*/ 987820 w 1562011"/>
                <a:gd name="connsiteY3" fmla="*/ 774555 h 2070284"/>
                <a:gd name="connsiteX4" fmla="*/ 794441 w 1562011"/>
                <a:gd name="connsiteY4" fmla="*/ 201117 h 2070284"/>
                <a:gd name="connsiteX5" fmla="*/ 836216 w 1562011"/>
                <a:gd name="connsiteY5" fmla="*/ 580561 h 2070284"/>
                <a:gd name="connsiteX6" fmla="*/ 1112013 w 1562011"/>
                <a:gd name="connsiteY6" fmla="*/ 1069889 h 2070284"/>
                <a:gd name="connsiteX7" fmla="*/ 940487 w 1562011"/>
                <a:gd name="connsiteY7" fmla="*/ 903936 h 2070284"/>
                <a:gd name="connsiteX8" fmla="*/ 682625 w 1562011"/>
                <a:gd name="connsiteY8" fmla="*/ 613333 h 2070284"/>
                <a:gd name="connsiteX9" fmla="*/ 613784 w 1562011"/>
                <a:gd name="connsiteY9" fmla="*/ 299370 h 2070284"/>
                <a:gd name="connsiteX10" fmla="*/ 423909 w 1562011"/>
                <a:gd name="connsiteY10" fmla="*/ 51119 h 2070284"/>
                <a:gd name="connsiteX11" fmla="*/ 127257 w 1562011"/>
                <a:gd name="connsiteY11" fmla="*/ 105 h 2070284"/>
                <a:gd name="connsiteX12" fmla="*/ 471466 w 1562011"/>
                <a:gd name="connsiteY12" fmla="*/ 93200 h 2070284"/>
                <a:gd name="connsiteX13" fmla="*/ 635282 w 1562011"/>
                <a:gd name="connsiteY13" fmla="*/ 389475 h 2070284"/>
                <a:gd name="connsiteX14" fmla="*/ 326645 w 1562011"/>
                <a:gd name="connsiteY14" fmla="*/ 204588 h 2070284"/>
                <a:gd name="connsiteX15" fmla="*/ 16424 w 1562011"/>
                <a:gd name="connsiteY15" fmla="*/ 206016 h 2070284"/>
                <a:gd name="connsiteX16" fmla="*/ 391227 w 1562011"/>
                <a:gd name="connsiteY16" fmla="*/ 257289 h 2070284"/>
                <a:gd name="connsiteX17" fmla="*/ -6 w 1562011"/>
                <a:gd name="connsiteY17" fmla="*/ 307261 h 2070284"/>
                <a:gd name="connsiteX18" fmla="*/ 412536 w 1562011"/>
                <a:gd name="connsiteY18" fmla="*/ 278654 h 2070284"/>
                <a:gd name="connsiteX19" fmla="*/ 535158 w 1562011"/>
                <a:gd name="connsiteY19" fmla="*/ 362260 h 2070284"/>
                <a:gd name="connsiteX20" fmla="*/ 641517 w 1562011"/>
                <a:gd name="connsiteY20" fmla="*/ 454530 h 2070284"/>
                <a:gd name="connsiteX21" fmla="*/ 671186 w 1562011"/>
                <a:gd name="connsiteY21" fmla="*/ 671930 h 2070284"/>
                <a:gd name="connsiteX22" fmla="*/ 935324 w 1562011"/>
                <a:gd name="connsiteY22" fmla="*/ 946579 h 2070284"/>
                <a:gd name="connsiteX23" fmla="*/ 1093923 w 1562011"/>
                <a:gd name="connsiteY23" fmla="*/ 1121678 h 2070284"/>
                <a:gd name="connsiteX24" fmla="*/ 1189364 w 1562011"/>
                <a:gd name="connsiteY24" fmla="*/ 1444350 h 2070284"/>
                <a:gd name="connsiteX25" fmla="*/ 1544994 w 1562011"/>
                <a:gd name="connsiteY25" fmla="*/ 2070264 h 2070284"/>
                <a:gd name="connsiteX26" fmla="*/ 1561988 w 1562011"/>
                <a:gd name="connsiteY26" fmla="*/ 1908508 h 207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562011" h="2070284">
                  <a:moveTo>
                    <a:pt x="1562005" y="1908483"/>
                  </a:moveTo>
                  <a:cubicBezTo>
                    <a:pt x="1469717" y="1790929"/>
                    <a:pt x="1386184" y="1721874"/>
                    <a:pt x="1194913" y="1355069"/>
                  </a:cubicBezTo>
                  <a:cubicBezTo>
                    <a:pt x="1154002" y="1236753"/>
                    <a:pt x="1117018" y="1167064"/>
                    <a:pt x="1139788" y="1041760"/>
                  </a:cubicBezTo>
                  <a:cubicBezTo>
                    <a:pt x="1094247" y="936331"/>
                    <a:pt x="1035032" y="842581"/>
                    <a:pt x="987820" y="774555"/>
                  </a:cubicBezTo>
                  <a:cubicBezTo>
                    <a:pt x="818809" y="581531"/>
                    <a:pt x="794887" y="381214"/>
                    <a:pt x="794441" y="201117"/>
                  </a:cubicBezTo>
                  <a:cubicBezTo>
                    <a:pt x="774366" y="335071"/>
                    <a:pt x="774966" y="415370"/>
                    <a:pt x="836216" y="580561"/>
                  </a:cubicBezTo>
                  <a:cubicBezTo>
                    <a:pt x="885704" y="713575"/>
                    <a:pt x="1105975" y="947891"/>
                    <a:pt x="1112013" y="1069889"/>
                  </a:cubicBezTo>
                  <a:cubicBezTo>
                    <a:pt x="1011819" y="973442"/>
                    <a:pt x="971110" y="936598"/>
                    <a:pt x="940487" y="903936"/>
                  </a:cubicBezTo>
                  <a:cubicBezTo>
                    <a:pt x="892470" y="860642"/>
                    <a:pt x="696719" y="761341"/>
                    <a:pt x="682625" y="613333"/>
                  </a:cubicBezTo>
                  <a:cubicBezTo>
                    <a:pt x="659921" y="375057"/>
                    <a:pt x="660009" y="383292"/>
                    <a:pt x="613784" y="299370"/>
                  </a:cubicBezTo>
                  <a:cubicBezTo>
                    <a:pt x="503941" y="99953"/>
                    <a:pt x="538074" y="86305"/>
                    <a:pt x="423909" y="51119"/>
                  </a:cubicBezTo>
                  <a:cubicBezTo>
                    <a:pt x="381103" y="37926"/>
                    <a:pt x="224214" y="-2560"/>
                    <a:pt x="127257" y="105"/>
                  </a:cubicBezTo>
                  <a:cubicBezTo>
                    <a:pt x="276504" y="46765"/>
                    <a:pt x="396779" y="62232"/>
                    <a:pt x="471466" y="93200"/>
                  </a:cubicBezTo>
                  <a:cubicBezTo>
                    <a:pt x="536462" y="193008"/>
                    <a:pt x="591079" y="315035"/>
                    <a:pt x="635282" y="389475"/>
                  </a:cubicBezTo>
                  <a:cubicBezTo>
                    <a:pt x="648447" y="463427"/>
                    <a:pt x="459510" y="225610"/>
                    <a:pt x="326645" y="204588"/>
                  </a:cubicBezTo>
                  <a:cubicBezTo>
                    <a:pt x="188821" y="182780"/>
                    <a:pt x="160662" y="173638"/>
                    <a:pt x="16424" y="206016"/>
                  </a:cubicBezTo>
                  <a:cubicBezTo>
                    <a:pt x="214762" y="178345"/>
                    <a:pt x="367631" y="237895"/>
                    <a:pt x="391227" y="257289"/>
                  </a:cubicBezTo>
                  <a:cubicBezTo>
                    <a:pt x="261469" y="253395"/>
                    <a:pt x="128158" y="269576"/>
                    <a:pt x="-6" y="307261"/>
                  </a:cubicBezTo>
                  <a:cubicBezTo>
                    <a:pt x="238586" y="277000"/>
                    <a:pt x="280888" y="272992"/>
                    <a:pt x="412536" y="278654"/>
                  </a:cubicBezTo>
                  <a:cubicBezTo>
                    <a:pt x="436234" y="279673"/>
                    <a:pt x="514026" y="343236"/>
                    <a:pt x="535158" y="362260"/>
                  </a:cubicBezTo>
                  <a:cubicBezTo>
                    <a:pt x="547093" y="380103"/>
                    <a:pt x="587888" y="393215"/>
                    <a:pt x="641517" y="454530"/>
                  </a:cubicBezTo>
                  <a:cubicBezTo>
                    <a:pt x="627963" y="294772"/>
                    <a:pt x="650684" y="547798"/>
                    <a:pt x="671186" y="671930"/>
                  </a:cubicBezTo>
                  <a:cubicBezTo>
                    <a:pt x="713504" y="812982"/>
                    <a:pt x="858746" y="890509"/>
                    <a:pt x="935324" y="946579"/>
                  </a:cubicBezTo>
                  <a:cubicBezTo>
                    <a:pt x="1031466" y="1016331"/>
                    <a:pt x="1089479" y="1096290"/>
                    <a:pt x="1093923" y="1121678"/>
                  </a:cubicBezTo>
                  <a:cubicBezTo>
                    <a:pt x="1117728" y="1257394"/>
                    <a:pt x="1068425" y="1119975"/>
                    <a:pt x="1189364" y="1444350"/>
                  </a:cubicBezTo>
                  <a:cubicBezTo>
                    <a:pt x="1238210" y="1558766"/>
                    <a:pt x="1531919" y="1965300"/>
                    <a:pt x="1544994" y="2070264"/>
                  </a:cubicBezTo>
                  <a:cubicBezTo>
                    <a:pt x="1551687" y="1994839"/>
                    <a:pt x="1541188" y="2056488"/>
                    <a:pt x="1561988" y="1908508"/>
                  </a:cubicBezTo>
                  <a:close/>
                </a:path>
              </a:pathLst>
            </a:custGeom>
            <a:grpFill/>
            <a:ln w="109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3" name="图形 37">
              <a:extLst>
                <a:ext uri="{FF2B5EF4-FFF2-40B4-BE49-F238E27FC236}">
                  <a16:creationId xmlns:a16="http://schemas.microsoft.com/office/drawing/2014/main" id="{5D0D2A22-6CCF-0CAF-ABC6-C21E6F2B7F37}"/>
                </a:ext>
              </a:extLst>
            </p:cNvPr>
            <p:cNvGrpSpPr/>
            <p:nvPr/>
          </p:nvGrpSpPr>
          <p:grpSpPr>
            <a:xfrm>
              <a:off x="9008129" y="837697"/>
              <a:ext cx="2612280" cy="4069735"/>
              <a:chOff x="9008129" y="837697"/>
              <a:chExt cx="2612280" cy="4069735"/>
            </a:xfrm>
            <a:grpFill/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027E675F-FC2D-AD82-0DE9-FF3AE0439F2F}"/>
                  </a:ext>
                </a:extLst>
              </p:cNvPr>
              <p:cNvSpPr/>
              <p:nvPr/>
            </p:nvSpPr>
            <p:spPr>
              <a:xfrm>
                <a:off x="9584620" y="1718084"/>
                <a:ext cx="2035788" cy="2529114"/>
              </a:xfrm>
              <a:custGeom>
                <a:avLst/>
                <a:gdLst>
                  <a:gd name="connsiteX0" fmla="*/ 1163965 w 2035788"/>
                  <a:gd name="connsiteY0" fmla="*/ 1518600 h 2529114"/>
                  <a:gd name="connsiteX1" fmla="*/ 1364986 w 2035788"/>
                  <a:gd name="connsiteY1" fmla="*/ 1284285 h 2529114"/>
                  <a:gd name="connsiteX2" fmla="*/ 1536947 w 2035788"/>
                  <a:gd name="connsiteY2" fmla="*/ 996136 h 2529114"/>
                  <a:gd name="connsiteX3" fmla="*/ 1611442 w 2035788"/>
                  <a:gd name="connsiteY3" fmla="*/ 770134 h 2529114"/>
                  <a:gd name="connsiteX4" fmla="*/ 1650870 w 2035788"/>
                  <a:gd name="connsiteY4" fmla="*/ 584858 h 2529114"/>
                  <a:gd name="connsiteX5" fmla="*/ 1627144 w 2035788"/>
                  <a:gd name="connsiteY5" fmla="*/ 767899 h 2529114"/>
                  <a:gd name="connsiteX6" fmla="*/ 1538686 w 2035788"/>
                  <a:gd name="connsiteY6" fmla="*/ 1030651 h 2529114"/>
                  <a:gd name="connsiteX7" fmla="*/ 1398328 w 2035788"/>
                  <a:gd name="connsiteY7" fmla="*/ 1283396 h 2529114"/>
                  <a:gd name="connsiteX8" fmla="*/ 1287524 w 2035788"/>
                  <a:gd name="connsiteY8" fmla="*/ 1438240 h 2529114"/>
                  <a:gd name="connsiteX9" fmla="*/ 1344006 w 2035788"/>
                  <a:gd name="connsiteY9" fmla="*/ 1421520 h 2529114"/>
                  <a:gd name="connsiteX10" fmla="*/ 1473991 w 2035788"/>
                  <a:gd name="connsiteY10" fmla="*/ 1333499 h 2529114"/>
                  <a:gd name="connsiteX11" fmla="*/ 1635154 w 2035788"/>
                  <a:gd name="connsiteY11" fmla="*/ 1123199 h 2529114"/>
                  <a:gd name="connsiteX12" fmla="*/ 1866471 w 2035788"/>
                  <a:gd name="connsiteY12" fmla="*/ 980211 h 2529114"/>
                  <a:gd name="connsiteX13" fmla="*/ 2035868 w 2035788"/>
                  <a:gd name="connsiteY13" fmla="*/ 632535 h 2529114"/>
                  <a:gd name="connsiteX14" fmla="*/ 1828246 w 2035788"/>
                  <a:gd name="connsiteY14" fmla="*/ 1054216 h 2529114"/>
                  <a:gd name="connsiteX15" fmla="*/ 1568691 w 2035788"/>
                  <a:gd name="connsiteY15" fmla="*/ 1242759 h 2529114"/>
                  <a:gd name="connsiteX16" fmla="*/ 1275495 w 2035788"/>
                  <a:gd name="connsiteY16" fmla="*/ 1478588 h 2529114"/>
                  <a:gd name="connsiteX17" fmla="*/ 1141342 w 2035788"/>
                  <a:gd name="connsiteY17" fmla="*/ 1605838 h 2529114"/>
                  <a:gd name="connsiteX18" fmla="*/ 929989 w 2035788"/>
                  <a:gd name="connsiteY18" fmla="*/ 1617520 h 2529114"/>
                  <a:gd name="connsiteX19" fmla="*/ 710994 w 2035788"/>
                  <a:gd name="connsiteY19" fmla="*/ 1673757 h 2529114"/>
                  <a:gd name="connsiteX20" fmla="*/ 507312 w 2035788"/>
                  <a:gd name="connsiteY20" fmla="*/ 1864018 h 2529114"/>
                  <a:gd name="connsiteX21" fmla="*/ 121365 w 2035788"/>
                  <a:gd name="connsiteY21" fmla="*/ 2268544 h 2529114"/>
                  <a:gd name="connsiteX22" fmla="*/ 79 w 2035788"/>
                  <a:gd name="connsiteY22" fmla="*/ 2529205 h 2529114"/>
                  <a:gd name="connsiteX23" fmla="*/ 27782 w 2035788"/>
                  <a:gd name="connsiteY23" fmla="*/ 2337875 h 2529114"/>
                  <a:gd name="connsiteX24" fmla="*/ 32044 w 2035788"/>
                  <a:gd name="connsiteY24" fmla="*/ 2208799 h 2529114"/>
                  <a:gd name="connsiteX25" fmla="*/ 167215 w 2035788"/>
                  <a:gd name="connsiteY25" fmla="*/ 2075603 h 2529114"/>
                  <a:gd name="connsiteX26" fmla="*/ 450207 w 2035788"/>
                  <a:gd name="connsiteY26" fmla="*/ 1824805 h 2529114"/>
                  <a:gd name="connsiteX27" fmla="*/ 708733 w 2035788"/>
                  <a:gd name="connsiteY27" fmla="*/ 1567832 h 2529114"/>
                  <a:gd name="connsiteX28" fmla="*/ 877299 w 2035788"/>
                  <a:gd name="connsiteY28" fmla="*/ 1120789 h 2529114"/>
                  <a:gd name="connsiteX29" fmla="*/ 949025 w 2035788"/>
                  <a:gd name="connsiteY29" fmla="*/ 791830 h 2529114"/>
                  <a:gd name="connsiteX30" fmla="*/ 973162 w 2035788"/>
                  <a:gd name="connsiteY30" fmla="*/ 621283 h 2529114"/>
                  <a:gd name="connsiteX31" fmla="*/ 1031048 w 2035788"/>
                  <a:gd name="connsiteY31" fmla="*/ 462366 h 2529114"/>
                  <a:gd name="connsiteX32" fmla="*/ 1152759 w 2035788"/>
                  <a:gd name="connsiteY32" fmla="*/ 288587 h 2529114"/>
                  <a:gd name="connsiteX33" fmla="*/ 1157220 w 2035788"/>
                  <a:gd name="connsiteY33" fmla="*/ 128565 h 2529114"/>
                  <a:gd name="connsiteX34" fmla="*/ 1225205 w 2035788"/>
                  <a:gd name="connsiteY34" fmla="*/ 90 h 2529114"/>
                  <a:gd name="connsiteX35" fmla="*/ 1179951 w 2035788"/>
                  <a:gd name="connsiteY35" fmla="*/ 100220 h 2529114"/>
                  <a:gd name="connsiteX36" fmla="*/ 1171826 w 2035788"/>
                  <a:gd name="connsiteY36" fmla="*/ 296500 h 2529114"/>
                  <a:gd name="connsiteX37" fmla="*/ 1031161 w 2035788"/>
                  <a:gd name="connsiteY37" fmla="*/ 521276 h 2529114"/>
                  <a:gd name="connsiteX38" fmla="*/ 955372 w 2035788"/>
                  <a:gd name="connsiteY38" fmla="*/ 948376 h 2529114"/>
                  <a:gd name="connsiteX39" fmla="*/ 882417 w 2035788"/>
                  <a:gd name="connsiteY39" fmla="*/ 1239840 h 2529114"/>
                  <a:gd name="connsiteX40" fmla="*/ 792531 w 2035788"/>
                  <a:gd name="connsiteY40" fmla="*/ 1496033 h 2529114"/>
                  <a:gd name="connsiteX41" fmla="*/ 754109 w 2035788"/>
                  <a:gd name="connsiteY41" fmla="*/ 1600987 h 2529114"/>
                  <a:gd name="connsiteX42" fmla="*/ 909284 w 2035788"/>
                  <a:gd name="connsiteY42" fmla="*/ 1559616 h 2529114"/>
                  <a:gd name="connsiteX43" fmla="*/ 996039 w 2035788"/>
                  <a:gd name="connsiteY43" fmla="*/ 1485466 h 2529114"/>
                  <a:gd name="connsiteX44" fmla="*/ 1066758 w 2035788"/>
                  <a:gd name="connsiteY44" fmla="*/ 1236818 h 2529114"/>
                  <a:gd name="connsiteX45" fmla="*/ 1067443 w 2035788"/>
                  <a:gd name="connsiteY45" fmla="*/ 1054149 h 2529114"/>
                  <a:gd name="connsiteX46" fmla="*/ 1163478 w 2035788"/>
                  <a:gd name="connsiteY46" fmla="*/ 800155 h 2529114"/>
                  <a:gd name="connsiteX47" fmla="*/ 1078659 w 2035788"/>
                  <a:gd name="connsiteY47" fmla="*/ 1063184 h 2529114"/>
                  <a:gd name="connsiteX48" fmla="*/ 1087354 w 2035788"/>
                  <a:gd name="connsiteY48" fmla="*/ 1235076 h 2529114"/>
                  <a:gd name="connsiteX49" fmla="*/ 1039765 w 2035788"/>
                  <a:gd name="connsiteY49" fmla="*/ 1424772 h 2529114"/>
                  <a:gd name="connsiteX50" fmla="*/ 1116109 w 2035788"/>
                  <a:gd name="connsiteY50" fmla="*/ 1261686 h 2529114"/>
                  <a:gd name="connsiteX51" fmla="*/ 1131446 w 2035788"/>
                  <a:gd name="connsiteY51" fmla="*/ 1163516 h 2529114"/>
                  <a:gd name="connsiteX52" fmla="*/ 1187766 w 2035788"/>
                  <a:gd name="connsiteY52" fmla="*/ 1030440 h 2529114"/>
                  <a:gd name="connsiteX53" fmla="*/ 1336675 w 2035788"/>
                  <a:gd name="connsiteY53" fmla="*/ 809184 h 2529114"/>
                  <a:gd name="connsiteX54" fmla="*/ 1265323 w 2035788"/>
                  <a:gd name="connsiteY54" fmla="*/ 927511 h 2529114"/>
                  <a:gd name="connsiteX55" fmla="*/ 1161151 w 2035788"/>
                  <a:gd name="connsiteY55" fmla="*/ 1118121 h 2529114"/>
                  <a:gd name="connsiteX56" fmla="*/ 1119176 w 2035788"/>
                  <a:gd name="connsiteY56" fmla="*/ 1318246 h 2529114"/>
                  <a:gd name="connsiteX57" fmla="*/ 1000029 w 2035788"/>
                  <a:gd name="connsiteY57" fmla="*/ 1551552 h 2529114"/>
                  <a:gd name="connsiteX58" fmla="*/ 1090260 w 2035788"/>
                  <a:gd name="connsiteY58" fmla="*/ 1546457 h 2529114"/>
                  <a:gd name="connsiteX59" fmla="*/ 1163972 w 2035788"/>
                  <a:gd name="connsiteY59" fmla="*/ 1518594 h 2529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5788" h="2529114">
                    <a:moveTo>
                      <a:pt x="1163965" y="1518600"/>
                    </a:moveTo>
                    <a:cubicBezTo>
                      <a:pt x="1248782" y="1440862"/>
                      <a:pt x="1317289" y="1383794"/>
                      <a:pt x="1364986" y="1284285"/>
                    </a:cubicBezTo>
                    <a:cubicBezTo>
                      <a:pt x="1412682" y="1184775"/>
                      <a:pt x="1495456" y="1044539"/>
                      <a:pt x="1536947" y="996136"/>
                    </a:cubicBezTo>
                    <a:cubicBezTo>
                      <a:pt x="1578437" y="947732"/>
                      <a:pt x="1606759" y="812338"/>
                      <a:pt x="1611442" y="770134"/>
                    </a:cubicBezTo>
                    <a:cubicBezTo>
                      <a:pt x="1616125" y="727930"/>
                      <a:pt x="1650870" y="584858"/>
                      <a:pt x="1650870" y="584858"/>
                    </a:cubicBezTo>
                    <a:cubicBezTo>
                      <a:pt x="1650870" y="584858"/>
                      <a:pt x="1639167" y="727557"/>
                      <a:pt x="1627144" y="767899"/>
                    </a:cubicBezTo>
                    <a:cubicBezTo>
                      <a:pt x="1615120" y="808241"/>
                      <a:pt x="1630832" y="880393"/>
                      <a:pt x="1538686" y="1030651"/>
                    </a:cubicBezTo>
                    <a:cubicBezTo>
                      <a:pt x="1446539" y="1180909"/>
                      <a:pt x="1418915" y="1208022"/>
                      <a:pt x="1398328" y="1283396"/>
                    </a:cubicBezTo>
                    <a:cubicBezTo>
                      <a:pt x="1377741" y="1358770"/>
                      <a:pt x="1287524" y="1438240"/>
                      <a:pt x="1287524" y="1438240"/>
                    </a:cubicBezTo>
                    <a:cubicBezTo>
                      <a:pt x="1287524" y="1438240"/>
                      <a:pt x="1301698" y="1444920"/>
                      <a:pt x="1344006" y="1421520"/>
                    </a:cubicBezTo>
                    <a:cubicBezTo>
                      <a:pt x="1386314" y="1398119"/>
                      <a:pt x="1438212" y="1408132"/>
                      <a:pt x="1473991" y="1333499"/>
                    </a:cubicBezTo>
                    <a:cubicBezTo>
                      <a:pt x="1509770" y="1258866"/>
                      <a:pt x="1603649" y="1143129"/>
                      <a:pt x="1635154" y="1123199"/>
                    </a:cubicBezTo>
                    <a:cubicBezTo>
                      <a:pt x="1666658" y="1103268"/>
                      <a:pt x="1831305" y="1036400"/>
                      <a:pt x="1866471" y="980211"/>
                    </a:cubicBezTo>
                    <a:cubicBezTo>
                      <a:pt x="1936778" y="870718"/>
                      <a:pt x="1997941" y="762883"/>
                      <a:pt x="2035868" y="632535"/>
                    </a:cubicBezTo>
                    <a:cubicBezTo>
                      <a:pt x="2021012" y="779799"/>
                      <a:pt x="1923768" y="989234"/>
                      <a:pt x="1828246" y="1054216"/>
                    </a:cubicBezTo>
                    <a:cubicBezTo>
                      <a:pt x="1745467" y="1112688"/>
                      <a:pt x="1611212" y="1145381"/>
                      <a:pt x="1568691" y="1242759"/>
                    </a:cubicBezTo>
                    <a:cubicBezTo>
                      <a:pt x="1421157" y="1498231"/>
                      <a:pt x="1431629" y="1411984"/>
                      <a:pt x="1275495" y="1478588"/>
                    </a:cubicBezTo>
                    <a:cubicBezTo>
                      <a:pt x="1275495" y="1478588"/>
                      <a:pt x="1175697" y="1599026"/>
                      <a:pt x="1141342" y="1605838"/>
                    </a:cubicBezTo>
                    <a:cubicBezTo>
                      <a:pt x="1106988" y="1612649"/>
                      <a:pt x="988919" y="1601418"/>
                      <a:pt x="929989" y="1617520"/>
                    </a:cubicBezTo>
                    <a:cubicBezTo>
                      <a:pt x="871059" y="1633622"/>
                      <a:pt x="716498" y="1656553"/>
                      <a:pt x="710994" y="1673757"/>
                    </a:cubicBezTo>
                    <a:cubicBezTo>
                      <a:pt x="705491" y="1690960"/>
                      <a:pt x="600389" y="1797666"/>
                      <a:pt x="507312" y="1864018"/>
                    </a:cubicBezTo>
                    <a:cubicBezTo>
                      <a:pt x="385542" y="1965847"/>
                      <a:pt x="178236" y="2157236"/>
                      <a:pt x="121365" y="2268544"/>
                    </a:cubicBezTo>
                    <a:cubicBezTo>
                      <a:pt x="70708" y="2370406"/>
                      <a:pt x="79" y="2529205"/>
                      <a:pt x="79" y="2529205"/>
                    </a:cubicBezTo>
                    <a:cubicBezTo>
                      <a:pt x="79" y="2529205"/>
                      <a:pt x="22179" y="2370540"/>
                      <a:pt x="27782" y="2337875"/>
                    </a:cubicBezTo>
                    <a:cubicBezTo>
                      <a:pt x="33385" y="2305209"/>
                      <a:pt x="32044" y="2208799"/>
                      <a:pt x="32044" y="2208799"/>
                    </a:cubicBezTo>
                    <a:cubicBezTo>
                      <a:pt x="32044" y="2208799"/>
                      <a:pt x="110947" y="2135764"/>
                      <a:pt x="167215" y="2075603"/>
                    </a:cubicBezTo>
                    <a:cubicBezTo>
                      <a:pt x="223483" y="2015442"/>
                      <a:pt x="374362" y="1880020"/>
                      <a:pt x="450207" y="1824805"/>
                    </a:cubicBezTo>
                    <a:cubicBezTo>
                      <a:pt x="526053" y="1769590"/>
                      <a:pt x="645428" y="1654102"/>
                      <a:pt x="708733" y="1567832"/>
                    </a:cubicBezTo>
                    <a:cubicBezTo>
                      <a:pt x="772038" y="1481561"/>
                      <a:pt x="848566" y="1243678"/>
                      <a:pt x="877299" y="1120789"/>
                    </a:cubicBezTo>
                    <a:cubicBezTo>
                      <a:pt x="906032" y="997901"/>
                      <a:pt x="941795" y="848883"/>
                      <a:pt x="949025" y="791830"/>
                    </a:cubicBezTo>
                    <a:cubicBezTo>
                      <a:pt x="956255" y="734777"/>
                      <a:pt x="960019" y="683046"/>
                      <a:pt x="973162" y="621283"/>
                    </a:cubicBezTo>
                    <a:cubicBezTo>
                      <a:pt x="986305" y="559521"/>
                      <a:pt x="990379" y="535764"/>
                      <a:pt x="1031048" y="462366"/>
                    </a:cubicBezTo>
                    <a:cubicBezTo>
                      <a:pt x="1071718" y="388968"/>
                      <a:pt x="1144198" y="323607"/>
                      <a:pt x="1152759" y="288587"/>
                    </a:cubicBezTo>
                    <a:cubicBezTo>
                      <a:pt x="1161321" y="253567"/>
                      <a:pt x="1153456" y="180301"/>
                      <a:pt x="1157220" y="128565"/>
                    </a:cubicBezTo>
                    <a:cubicBezTo>
                      <a:pt x="1160984" y="76829"/>
                      <a:pt x="1225205" y="90"/>
                      <a:pt x="1225205" y="90"/>
                    </a:cubicBezTo>
                    <a:cubicBezTo>
                      <a:pt x="1225205" y="90"/>
                      <a:pt x="1186064" y="64576"/>
                      <a:pt x="1179951" y="100220"/>
                    </a:cubicBezTo>
                    <a:cubicBezTo>
                      <a:pt x="1173839" y="135863"/>
                      <a:pt x="1204645" y="224213"/>
                      <a:pt x="1171826" y="296500"/>
                    </a:cubicBezTo>
                    <a:cubicBezTo>
                      <a:pt x="1139007" y="368786"/>
                      <a:pt x="1060617" y="438850"/>
                      <a:pt x="1031161" y="521276"/>
                    </a:cubicBezTo>
                    <a:cubicBezTo>
                      <a:pt x="1001706" y="603702"/>
                      <a:pt x="961994" y="909764"/>
                      <a:pt x="955372" y="948376"/>
                    </a:cubicBezTo>
                    <a:cubicBezTo>
                      <a:pt x="948751" y="986988"/>
                      <a:pt x="895870" y="1206046"/>
                      <a:pt x="882417" y="1239840"/>
                    </a:cubicBezTo>
                    <a:cubicBezTo>
                      <a:pt x="868964" y="1273635"/>
                      <a:pt x="834220" y="1416694"/>
                      <a:pt x="792531" y="1496033"/>
                    </a:cubicBezTo>
                    <a:cubicBezTo>
                      <a:pt x="750843" y="1575371"/>
                      <a:pt x="754109" y="1600987"/>
                      <a:pt x="754109" y="1600987"/>
                    </a:cubicBezTo>
                    <a:cubicBezTo>
                      <a:pt x="754109" y="1600987"/>
                      <a:pt x="889608" y="1570141"/>
                      <a:pt x="909284" y="1559616"/>
                    </a:cubicBezTo>
                    <a:cubicBezTo>
                      <a:pt x="928961" y="1549093"/>
                      <a:pt x="951705" y="1595124"/>
                      <a:pt x="996039" y="1485466"/>
                    </a:cubicBezTo>
                    <a:cubicBezTo>
                      <a:pt x="1040373" y="1375807"/>
                      <a:pt x="1065541" y="1273700"/>
                      <a:pt x="1066758" y="1236818"/>
                    </a:cubicBezTo>
                    <a:cubicBezTo>
                      <a:pt x="1067975" y="1199936"/>
                      <a:pt x="1062759" y="1096353"/>
                      <a:pt x="1067443" y="1054149"/>
                    </a:cubicBezTo>
                    <a:cubicBezTo>
                      <a:pt x="1072127" y="1011945"/>
                      <a:pt x="1163478" y="800155"/>
                      <a:pt x="1163478" y="800155"/>
                    </a:cubicBezTo>
                    <a:cubicBezTo>
                      <a:pt x="1163478" y="800155"/>
                      <a:pt x="1077331" y="1041150"/>
                      <a:pt x="1078659" y="1063184"/>
                    </a:cubicBezTo>
                    <a:cubicBezTo>
                      <a:pt x="1079987" y="1085217"/>
                      <a:pt x="1085006" y="1218977"/>
                      <a:pt x="1087354" y="1235076"/>
                    </a:cubicBezTo>
                    <a:cubicBezTo>
                      <a:pt x="1089701" y="1251174"/>
                      <a:pt x="1039765" y="1424772"/>
                      <a:pt x="1039765" y="1424772"/>
                    </a:cubicBezTo>
                    <a:cubicBezTo>
                      <a:pt x="1039765" y="1424772"/>
                      <a:pt x="1112544" y="1282482"/>
                      <a:pt x="1116109" y="1261686"/>
                    </a:cubicBezTo>
                    <a:cubicBezTo>
                      <a:pt x="1119674" y="1240890"/>
                      <a:pt x="1123807" y="1208070"/>
                      <a:pt x="1131446" y="1163516"/>
                    </a:cubicBezTo>
                    <a:cubicBezTo>
                      <a:pt x="1139086" y="1118962"/>
                      <a:pt x="1127321" y="1129825"/>
                      <a:pt x="1187766" y="1030440"/>
                    </a:cubicBezTo>
                    <a:cubicBezTo>
                      <a:pt x="1248211" y="931056"/>
                      <a:pt x="1336675" y="809184"/>
                      <a:pt x="1336675" y="809184"/>
                    </a:cubicBezTo>
                    <a:cubicBezTo>
                      <a:pt x="1336675" y="809184"/>
                      <a:pt x="1284689" y="889018"/>
                      <a:pt x="1265323" y="927511"/>
                    </a:cubicBezTo>
                    <a:cubicBezTo>
                      <a:pt x="1245958" y="966005"/>
                      <a:pt x="1168184" y="1092003"/>
                      <a:pt x="1161151" y="1118121"/>
                    </a:cubicBezTo>
                    <a:cubicBezTo>
                      <a:pt x="1154118" y="1144239"/>
                      <a:pt x="1144965" y="1272077"/>
                      <a:pt x="1119176" y="1318246"/>
                    </a:cubicBezTo>
                    <a:cubicBezTo>
                      <a:pt x="1093388" y="1364414"/>
                      <a:pt x="1000029" y="1551552"/>
                      <a:pt x="1000029" y="1551552"/>
                    </a:cubicBezTo>
                    <a:cubicBezTo>
                      <a:pt x="1000029" y="1551552"/>
                      <a:pt x="1061815" y="1548567"/>
                      <a:pt x="1090260" y="1546457"/>
                    </a:cubicBezTo>
                    <a:cubicBezTo>
                      <a:pt x="1118706" y="1544346"/>
                      <a:pt x="1163972" y="1518594"/>
                      <a:pt x="1163972" y="1518594"/>
                    </a:cubicBezTo>
                    <a:close/>
                  </a:path>
                </a:pathLst>
              </a:custGeom>
              <a:grpFill/>
              <a:ln w="10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7B9EC8B-BBD6-A93D-7EF9-3F8E166A4F3A}"/>
                  </a:ext>
                </a:extLst>
              </p:cNvPr>
              <p:cNvSpPr/>
              <p:nvPr/>
            </p:nvSpPr>
            <p:spPr>
              <a:xfrm>
                <a:off x="9206143" y="1548450"/>
                <a:ext cx="1154626" cy="2897191"/>
              </a:xfrm>
              <a:custGeom>
                <a:avLst/>
                <a:gdLst>
                  <a:gd name="connsiteX0" fmla="*/ 419461 w 1154626"/>
                  <a:gd name="connsiteY0" fmla="*/ 2579771 h 2897191"/>
                  <a:gd name="connsiteX1" fmla="*/ 417693 w 1154626"/>
                  <a:gd name="connsiteY1" fmla="*/ 2706348 h 2897191"/>
                  <a:gd name="connsiteX2" fmla="*/ 400019 w 1154626"/>
                  <a:gd name="connsiteY2" fmla="*/ 2897282 h 2897191"/>
                  <a:gd name="connsiteX3" fmla="*/ 443852 w 1154626"/>
                  <a:gd name="connsiteY3" fmla="*/ 2693481 h 2897191"/>
                  <a:gd name="connsiteX4" fmla="*/ 672199 w 1154626"/>
                  <a:gd name="connsiteY4" fmla="*/ 2277290 h 2897191"/>
                  <a:gd name="connsiteX5" fmla="*/ 734059 w 1154626"/>
                  <a:gd name="connsiteY5" fmla="*/ 1959780 h 2897191"/>
                  <a:gd name="connsiteX6" fmla="*/ 838340 w 1154626"/>
                  <a:gd name="connsiteY6" fmla="*/ 1504977 h 2897191"/>
                  <a:gd name="connsiteX7" fmla="*/ 1009777 w 1154626"/>
                  <a:gd name="connsiteY7" fmla="*/ 1048023 h 2897191"/>
                  <a:gd name="connsiteX8" fmla="*/ 1078707 w 1154626"/>
                  <a:gd name="connsiteY8" fmla="*/ 618965 h 2897191"/>
                  <a:gd name="connsiteX9" fmla="*/ 1154706 w 1154626"/>
                  <a:gd name="connsiteY9" fmla="*/ 438760 h 2897191"/>
                  <a:gd name="connsiteX10" fmla="*/ 1094614 w 1154626"/>
                  <a:gd name="connsiteY10" fmla="*/ 548170 h 2897191"/>
                  <a:gd name="connsiteX11" fmla="*/ 1016848 w 1154626"/>
                  <a:gd name="connsiteY11" fmla="*/ 762699 h 2897191"/>
                  <a:gd name="connsiteX12" fmla="*/ 993871 w 1154626"/>
                  <a:gd name="connsiteY12" fmla="*/ 1005123 h 2897191"/>
                  <a:gd name="connsiteX13" fmla="*/ 946151 w 1154626"/>
                  <a:gd name="connsiteY13" fmla="*/ 1243247 h 2897191"/>
                  <a:gd name="connsiteX14" fmla="*/ 956755 w 1154626"/>
                  <a:gd name="connsiteY14" fmla="*/ 979378 h 2897191"/>
                  <a:gd name="connsiteX15" fmla="*/ 924941 w 1154626"/>
                  <a:gd name="connsiteY15" fmla="*/ 728375 h 2897191"/>
                  <a:gd name="connsiteX16" fmla="*/ 933778 w 1154626"/>
                  <a:gd name="connsiteY16" fmla="*/ 503118 h 2897191"/>
                  <a:gd name="connsiteX17" fmla="*/ 1057499 w 1154626"/>
                  <a:gd name="connsiteY17" fmla="*/ 262844 h 2897191"/>
                  <a:gd name="connsiteX18" fmla="*/ 900196 w 1154626"/>
                  <a:gd name="connsiteY18" fmla="*/ 582493 h 2897191"/>
                  <a:gd name="connsiteX19" fmla="*/ 909033 w 1154626"/>
                  <a:gd name="connsiteY19" fmla="*/ 736953 h 2897191"/>
                  <a:gd name="connsiteX20" fmla="*/ 926707 w 1154626"/>
                  <a:gd name="connsiteY20" fmla="*/ 867819 h 2897191"/>
                  <a:gd name="connsiteX21" fmla="*/ 886057 w 1154626"/>
                  <a:gd name="connsiteY21" fmla="*/ 702630 h 2897191"/>
                  <a:gd name="connsiteX22" fmla="*/ 818895 w 1154626"/>
                  <a:gd name="connsiteY22" fmla="*/ 500968 h 2897191"/>
                  <a:gd name="connsiteX23" fmla="*/ 712852 w 1154626"/>
                  <a:gd name="connsiteY23" fmla="*/ 335779 h 2897191"/>
                  <a:gd name="connsiteX24" fmla="*/ 670434 w 1154626"/>
                  <a:gd name="connsiteY24" fmla="*/ 106233 h 2897191"/>
                  <a:gd name="connsiteX25" fmla="*/ 601504 w 1154626"/>
                  <a:gd name="connsiteY25" fmla="*/ 69763 h 2897191"/>
                  <a:gd name="connsiteX26" fmla="*/ 656294 w 1154626"/>
                  <a:gd name="connsiteY26" fmla="*/ 114815 h 2897191"/>
                  <a:gd name="connsiteX27" fmla="*/ 688108 w 1154626"/>
                  <a:gd name="connsiteY27" fmla="*/ 168447 h 2897191"/>
                  <a:gd name="connsiteX28" fmla="*/ 696945 w 1154626"/>
                  <a:gd name="connsiteY28" fmla="*/ 307891 h 2897191"/>
                  <a:gd name="connsiteX29" fmla="*/ 721689 w 1154626"/>
                  <a:gd name="connsiteY29" fmla="*/ 432317 h 2897191"/>
                  <a:gd name="connsiteX30" fmla="*/ 813595 w 1154626"/>
                  <a:gd name="connsiteY30" fmla="*/ 528855 h 2897191"/>
                  <a:gd name="connsiteX31" fmla="*/ 856013 w 1154626"/>
                  <a:gd name="connsiteY31" fmla="*/ 657570 h 2897191"/>
                  <a:gd name="connsiteX32" fmla="*/ 909036 w 1154626"/>
                  <a:gd name="connsiteY32" fmla="*/ 867810 h 2897191"/>
                  <a:gd name="connsiteX33" fmla="*/ 926710 w 1154626"/>
                  <a:gd name="connsiteY33" fmla="*/ 947186 h 2897191"/>
                  <a:gd name="connsiteX34" fmla="*/ 933780 w 1154626"/>
                  <a:gd name="connsiteY34" fmla="*/ 1020126 h 2897191"/>
                  <a:gd name="connsiteX35" fmla="*/ 924943 w 1154626"/>
                  <a:gd name="connsiteY35" fmla="*/ 1138117 h 2897191"/>
                  <a:gd name="connsiteX36" fmla="*/ 903733 w 1154626"/>
                  <a:gd name="connsiteY36" fmla="*/ 1258255 h 2897191"/>
                  <a:gd name="connsiteX37" fmla="*/ 843641 w 1154626"/>
                  <a:gd name="connsiteY37" fmla="*/ 1395559 h 2897191"/>
                  <a:gd name="connsiteX38" fmla="*/ 737598 w 1154626"/>
                  <a:gd name="connsiteY38" fmla="*/ 1629394 h 2897191"/>
                  <a:gd name="connsiteX39" fmla="*/ 723458 w 1154626"/>
                  <a:gd name="connsiteY39" fmla="*/ 1710916 h 2897191"/>
                  <a:gd name="connsiteX40" fmla="*/ 723458 w 1154626"/>
                  <a:gd name="connsiteY40" fmla="*/ 1569322 h 2897191"/>
                  <a:gd name="connsiteX41" fmla="*/ 704016 w 1154626"/>
                  <a:gd name="connsiteY41" fmla="*/ 1429879 h 2897191"/>
                  <a:gd name="connsiteX42" fmla="*/ 691644 w 1154626"/>
                  <a:gd name="connsiteY42" fmla="*/ 1271130 h 2897191"/>
                  <a:gd name="connsiteX43" fmla="*/ 721690 w 1154626"/>
                  <a:gd name="connsiteY43" fmla="*/ 1138126 h 2897191"/>
                  <a:gd name="connsiteX44" fmla="*/ 735830 w 1154626"/>
                  <a:gd name="connsiteY44" fmla="*/ 874257 h 2897191"/>
                  <a:gd name="connsiteX45" fmla="*/ 670434 w 1154626"/>
                  <a:gd name="connsiteY45" fmla="*/ 721935 h 2897191"/>
                  <a:gd name="connsiteX46" fmla="*/ 474254 w 1154626"/>
                  <a:gd name="connsiteY46" fmla="*/ 513845 h 2897191"/>
                  <a:gd name="connsiteX47" fmla="*/ 426534 w 1154626"/>
                  <a:gd name="connsiteY47" fmla="*/ 194196 h 2897191"/>
                  <a:gd name="connsiteX48" fmla="*/ 408860 w 1154626"/>
                  <a:gd name="connsiteY48" fmla="*/ 13991 h 2897191"/>
                  <a:gd name="connsiteX49" fmla="*/ 412394 w 1154626"/>
                  <a:gd name="connsiteY49" fmla="*/ 245687 h 2897191"/>
                  <a:gd name="connsiteX50" fmla="*/ 493696 w 1154626"/>
                  <a:gd name="connsiteY50" fmla="*/ 573914 h 2897191"/>
                  <a:gd name="connsiteX51" fmla="*/ 695182 w 1154626"/>
                  <a:gd name="connsiteY51" fmla="*/ 801321 h 2897191"/>
                  <a:gd name="connsiteX52" fmla="*/ 714624 w 1154626"/>
                  <a:gd name="connsiteY52" fmla="*/ 1030868 h 2897191"/>
                  <a:gd name="connsiteX53" fmla="*/ 693414 w 1154626"/>
                  <a:gd name="connsiteY53" fmla="*/ 1148859 h 2897191"/>
                  <a:gd name="connsiteX54" fmla="*/ 675740 w 1154626"/>
                  <a:gd name="connsiteY54" fmla="*/ 1221799 h 2897191"/>
                  <a:gd name="connsiteX55" fmla="*/ 688112 w 1154626"/>
                  <a:gd name="connsiteY55" fmla="*/ 1017998 h 2897191"/>
                  <a:gd name="connsiteX56" fmla="*/ 640392 w 1154626"/>
                  <a:gd name="connsiteY56" fmla="*/ 799181 h 2897191"/>
                  <a:gd name="connsiteX57" fmla="*/ 433601 w 1154626"/>
                  <a:gd name="connsiteY57" fmla="*/ 638281 h 2897191"/>
                  <a:gd name="connsiteX58" fmla="*/ 297509 w 1154626"/>
                  <a:gd name="connsiteY58" fmla="*/ 136276 h 2897191"/>
                  <a:gd name="connsiteX59" fmla="*/ 235649 w 1154626"/>
                  <a:gd name="connsiteY59" fmla="*/ 13988 h 2897191"/>
                  <a:gd name="connsiteX60" fmla="*/ 292207 w 1154626"/>
                  <a:gd name="connsiteY60" fmla="*/ 164160 h 2897191"/>
                  <a:gd name="connsiteX61" fmla="*/ 324021 w 1154626"/>
                  <a:gd name="connsiteY61" fmla="*/ 539588 h 2897191"/>
                  <a:gd name="connsiteX62" fmla="*/ 421229 w 1154626"/>
                  <a:gd name="connsiteY62" fmla="*/ 668303 h 2897191"/>
                  <a:gd name="connsiteX63" fmla="*/ 256860 w 1154626"/>
                  <a:gd name="connsiteY63" fmla="*/ 528860 h 2897191"/>
                  <a:gd name="connsiteX64" fmla="*/ 255092 w 1154626"/>
                  <a:gd name="connsiteY64" fmla="*/ 241384 h 2897191"/>
                  <a:gd name="connsiteX65" fmla="*/ 28863 w 1154626"/>
                  <a:gd name="connsiteY65" fmla="*/ 5399 h 2897191"/>
                  <a:gd name="connsiteX66" fmla="*/ 58909 w 1154626"/>
                  <a:gd name="connsiteY66" fmla="*/ 20416 h 2897191"/>
                  <a:gd name="connsiteX67" fmla="*/ 242717 w 1154626"/>
                  <a:gd name="connsiteY67" fmla="*/ 303591 h 2897191"/>
                  <a:gd name="connsiteX68" fmla="*/ 246252 w 1154626"/>
                  <a:gd name="connsiteY68" fmla="*/ 580339 h 2897191"/>
                  <a:gd name="connsiteX69" fmla="*/ 350533 w 1154626"/>
                  <a:gd name="connsiteY69" fmla="*/ 670442 h 2897191"/>
                  <a:gd name="connsiteX70" fmla="*/ 483092 w 1154626"/>
                  <a:gd name="connsiteY70" fmla="*/ 711203 h 2897191"/>
                  <a:gd name="connsiteX71" fmla="*/ 576766 w 1154626"/>
                  <a:gd name="connsiteY71" fmla="*/ 777707 h 2897191"/>
                  <a:gd name="connsiteX72" fmla="*/ 650998 w 1154626"/>
                  <a:gd name="connsiteY72" fmla="*/ 915012 h 2897191"/>
                  <a:gd name="connsiteX73" fmla="*/ 658068 w 1154626"/>
                  <a:gd name="connsiteY73" fmla="*/ 1129541 h 2897191"/>
                  <a:gd name="connsiteX74" fmla="*/ 656300 w 1154626"/>
                  <a:gd name="connsiteY74" fmla="*/ 1363376 h 2897191"/>
                  <a:gd name="connsiteX75" fmla="*/ 670440 w 1154626"/>
                  <a:gd name="connsiteY75" fmla="*/ 1981229 h 2897191"/>
                  <a:gd name="connsiteX76" fmla="*/ 589138 w 1154626"/>
                  <a:gd name="connsiteY76" fmla="*/ 2305167 h 2897191"/>
                  <a:gd name="connsiteX77" fmla="*/ 419463 w 1154626"/>
                  <a:gd name="connsiteY77" fmla="*/ 2579764 h 289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1154626" h="2897191">
                    <a:moveTo>
                      <a:pt x="419461" y="2579771"/>
                    </a:moveTo>
                    <a:cubicBezTo>
                      <a:pt x="419461" y="2579771"/>
                      <a:pt x="419007" y="2682412"/>
                      <a:pt x="417693" y="2706348"/>
                    </a:cubicBezTo>
                    <a:cubicBezTo>
                      <a:pt x="415926" y="2738528"/>
                      <a:pt x="400019" y="2897282"/>
                      <a:pt x="400019" y="2897282"/>
                    </a:cubicBezTo>
                    <a:cubicBezTo>
                      <a:pt x="400019" y="2897282"/>
                      <a:pt x="445618" y="2714926"/>
                      <a:pt x="443852" y="2693481"/>
                    </a:cubicBezTo>
                    <a:cubicBezTo>
                      <a:pt x="477226" y="2557858"/>
                      <a:pt x="640101" y="2413718"/>
                      <a:pt x="672199" y="2277290"/>
                    </a:cubicBezTo>
                    <a:cubicBezTo>
                      <a:pt x="677502" y="2253692"/>
                      <a:pt x="726989" y="2122830"/>
                      <a:pt x="734059" y="1959780"/>
                    </a:cubicBezTo>
                    <a:cubicBezTo>
                      <a:pt x="741129" y="1796730"/>
                      <a:pt x="774710" y="1635842"/>
                      <a:pt x="838340" y="1504977"/>
                    </a:cubicBezTo>
                    <a:cubicBezTo>
                      <a:pt x="901971" y="1374111"/>
                      <a:pt x="988645" y="1289547"/>
                      <a:pt x="1009777" y="1048023"/>
                    </a:cubicBezTo>
                    <a:cubicBezTo>
                      <a:pt x="1030986" y="805598"/>
                      <a:pt x="1027451" y="732663"/>
                      <a:pt x="1078707" y="618965"/>
                    </a:cubicBezTo>
                    <a:cubicBezTo>
                      <a:pt x="1129962" y="505267"/>
                      <a:pt x="1154706" y="438760"/>
                      <a:pt x="1154706" y="438760"/>
                    </a:cubicBezTo>
                    <a:cubicBezTo>
                      <a:pt x="1154706" y="438760"/>
                      <a:pt x="1108753" y="518135"/>
                      <a:pt x="1094614" y="548170"/>
                    </a:cubicBezTo>
                    <a:cubicBezTo>
                      <a:pt x="1080475" y="578204"/>
                      <a:pt x="1025684" y="685474"/>
                      <a:pt x="1016848" y="762699"/>
                    </a:cubicBezTo>
                    <a:cubicBezTo>
                      <a:pt x="1008011" y="839923"/>
                      <a:pt x="1002708" y="966499"/>
                      <a:pt x="993871" y="1005123"/>
                    </a:cubicBezTo>
                    <a:cubicBezTo>
                      <a:pt x="985035" y="1043747"/>
                      <a:pt x="982606" y="1126762"/>
                      <a:pt x="946151" y="1243247"/>
                    </a:cubicBezTo>
                    <a:cubicBezTo>
                      <a:pt x="957849" y="1124734"/>
                      <a:pt x="956347" y="1015707"/>
                      <a:pt x="956755" y="979378"/>
                    </a:cubicBezTo>
                    <a:cubicBezTo>
                      <a:pt x="956755" y="919309"/>
                      <a:pt x="937313" y="758410"/>
                      <a:pt x="924941" y="728375"/>
                    </a:cubicBezTo>
                    <a:cubicBezTo>
                      <a:pt x="912569" y="698341"/>
                      <a:pt x="903733" y="593221"/>
                      <a:pt x="933778" y="503118"/>
                    </a:cubicBezTo>
                    <a:cubicBezTo>
                      <a:pt x="963824" y="413015"/>
                      <a:pt x="993871" y="380831"/>
                      <a:pt x="1057499" y="262844"/>
                    </a:cubicBezTo>
                    <a:cubicBezTo>
                      <a:pt x="982407" y="335626"/>
                      <a:pt x="912736" y="464650"/>
                      <a:pt x="900196" y="582493"/>
                    </a:cubicBezTo>
                    <a:cubicBezTo>
                      <a:pt x="898429" y="603946"/>
                      <a:pt x="891359" y="672596"/>
                      <a:pt x="909033" y="736953"/>
                    </a:cubicBezTo>
                    <a:cubicBezTo>
                      <a:pt x="926707" y="801311"/>
                      <a:pt x="930243" y="893564"/>
                      <a:pt x="926707" y="867819"/>
                    </a:cubicBezTo>
                    <a:cubicBezTo>
                      <a:pt x="923172" y="842073"/>
                      <a:pt x="907265" y="764844"/>
                      <a:pt x="886057" y="702630"/>
                    </a:cubicBezTo>
                    <a:cubicBezTo>
                      <a:pt x="864848" y="640416"/>
                      <a:pt x="861313" y="543881"/>
                      <a:pt x="818895" y="500968"/>
                    </a:cubicBezTo>
                    <a:cubicBezTo>
                      <a:pt x="776477" y="458055"/>
                      <a:pt x="711080" y="415155"/>
                      <a:pt x="712852" y="335779"/>
                    </a:cubicBezTo>
                    <a:cubicBezTo>
                      <a:pt x="720729" y="263370"/>
                      <a:pt x="719754" y="129131"/>
                      <a:pt x="670434" y="106233"/>
                    </a:cubicBezTo>
                    <a:cubicBezTo>
                      <a:pt x="640387" y="93362"/>
                      <a:pt x="601504" y="69763"/>
                      <a:pt x="601504" y="69763"/>
                    </a:cubicBezTo>
                    <a:cubicBezTo>
                      <a:pt x="601504" y="69763"/>
                      <a:pt x="645690" y="106233"/>
                      <a:pt x="656294" y="114815"/>
                    </a:cubicBezTo>
                    <a:cubicBezTo>
                      <a:pt x="666898" y="123396"/>
                      <a:pt x="677503" y="146994"/>
                      <a:pt x="688108" y="168447"/>
                    </a:cubicBezTo>
                    <a:cubicBezTo>
                      <a:pt x="698712" y="189900"/>
                      <a:pt x="702247" y="282149"/>
                      <a:pt x="696945" y="307891"/>
                    </a:cubicBezTo>
                    <a:cubicBezTo>
                      <a:pt x="691642" y="333632"/>
                      <a:pt x="686341" y="387266"/>
                      <a:pt x="721689" y="432317"/>
                    </a:cubicBezTo>
                    <a:cubicBezTo>
                      <a:pt x="757037" y="477367"/>
                      <a:pt x="808293" y="511692"/>
                      <a:pt x="813595" y="528855"/>
                    </a:cubicBezTo>
                    <a:cubicBezTo>
                      <a:pt x="818897" y="546018"/>
                      <a:pt x="841874" y="603941"/>
                      <a:pt x="856013" y="657570"/>
                    </a:cubicBezTo>
                    <a:cubicBezTo>
                      <a:pt x="870153" y="711199"/>
                      <a:pt x="900199" y="848504"/>
                      <a:pt x="909036" y="867810"/>
                    </a:cubicBezTo>
                    <a:cubicBezTo>
                      <a:pt x="917872" y="887116"/>
                      <a:pt x="924942" y="932169"/>
                      <a:pt x="926710" y="947186"/>
                    </a:cubicBezTo>
                    <a:cubicBezTo>
                      <a:pt x="928478" y="962203"/>
                      <a:pt x="933780" y="996529"/>
                      <a:pt x="933780" y="1020126"/>
                    </a:cubicBezTo>
                    <a:cubicBezTo>
                      <a:pt x="933780" y="1043723"/>
                      <a:pt x="932012" y="1080195"/>
                      <a:pt x="924943" y="1138117"/>
                    </a:cubicBezTo>
                    <a:cubicBezTo>
                      <a:pt x="917873" y="1196040"/>
                      <a:pt x="912571" y="1230366"/>
                      <a:pt x="903733" y="1258255"/>
                    </a:cubicBezTo>
                    <a:cubicBezTo>
                      <a:pt x="894895" y="1286143"/>
                      <a:pt x="871919" y="1344067"/>
                      <a:pt x="843641" y="1395559"/>
                    </a:cubicBezTo>
                    <a:cubicBezTo>
                      <a:pt x="815362" y="1447051"/>
                      <a:pt x="746432" y="1577915"/>
                      <a:pt x="737598" y="1629394"/>
                    </a:cubicBezTo>
                    <a:cubicBezTo>
                      <a:pt x="728763" y="1680873"/>
                      <a:pt x="723458" y="1710916"/>
                      <a:pt x="723458" y="1710916"/>
                    </a:cubicBezTo>
                    <a:cubicBezTo>
                      <a:pt x="723458" y="1710916"/>
                      <a:pt x="730527" y="1597214"/>
                      <a:pt x="723458" y="1569322"/>
                    </a:cubicBezTo>
                    <a:cubicBezTo>
                      <a:pt x="716388" y="1541430"/>
                      <a:pt x="714621" y="1462056"/>
                      <a:pt x="704016" y="1429879"/>
                    </a:cubicBezTo>
                    <a:cubicBezTo>
                      <a:pt x="693411" y="1397701"/>
                      <a:pt x="689876" y="1305453"/>
                      <a:pt x="691644" y="1271130"/>
                    </a:cubicBezTo>
                    <a:cubicBezTo>
                      <a:pt x="693412" y="1236807"/>
                      <a:pt x="704016" y="1200334"/>
                      <a:pt x="721690" y="1138126"/>
                    </a:cubicBezTo>
                    <a:cubicBezTo>
                      <a:pt x="739364" y="1075918"/>
                      <a:pt x="742899" y="934325"/>
                      <a:pt x="735830" y="874257"/>
                    </a:cubicBezTo>
                    <a:cubicBezTo>
                      <a:pt x="731003" y="833241"/>
                      <a:pt x="714054" y="758595"/>
                      <a:pt x="670434" y="721935"/>
                    </a:cubicBezTo>
                    <a:cubicBezTo>
                      <a:pt x="624481" y="683319"/>
                      <a:pt x="504293" y="550307"/>
                      <a:pt x="474254" y="513845"/>
                    </a:cubicBezTo>
                    <a:cubicBezTo>
                      <a:pt x="444215" y="477384"/>
                      <a:pt x="421232" y="290739"/>
                      <a:pt x="426534" y="194196"/>
                    </a:cubicBezTo>
                    <a:cubicBezTo>
                      <a:pt x="431836" y="97654"/>
                      <a:pt x="408860" y="-11755"/>
                      <a:pt x="408860" y="13991"/>
                    </a:cubicBezTo>
                    <a:cubicBezTo>
                      <a:pt x="408860" y="39736"/>
                      <a:pt x="412394" y="213503"/>
                      <a:pt x="412394" y="245687"/>
                    </a:cubicBezTo>
                    <a:cubicBezTo>
                      <a:pt x="402323" y="420210"/>
                      <a:pt x="432772" y="520994"/>
                      <a:pt x="493696" y="573914"/>
                    </a:cubicBezTo>
                    <a:cubicBezTo>
                      <a:pt x="589138" y="672598"/>
                      <a:pt x="670438" y="754120"/>
                      <a:pt x="695182" y="801321"/>
                    </a:cubicBezTo>
                    <a:cubicBezTo>
                      <a:pt x="719926" y="848523"/>
                      <a:pt x="718158" y="1005122"/>
                      <a:pt x="714624" y="1030868"/>
                    </a:cubicBezTo>
                    <a:cubicBezTo>
                      <a:pt x="711089" y="1056613"/>
                      <a:pt x="696950" y="1118825"/>
                      <a:pt x="693414" y="1148859"/>
                    </a:cubicBezTo>
                    <a:cubicBezTo>
                      <a:pt x="689879" y="1178893"/>
                      <a:pt x="675740" y="1221799"/>
                      <a:pt x="675740" y="1221799"/>
                    </a:cubicBezTo>
                    <a:cubicBezTo>
                      <a:pt x="675740" y="1221799"/>
                      <a:pt x="689880" y="1058761"/>
                      <a:pt x="688112" y="1017998"/>
                    </a:cubicBezTo>
                    <a:cubicBezTo>
                      <a:pt x="686344" y="977236"/>
                      <a:pt x="681042" y="850659"/>
                      <a:pt x="640392" y="799181"/>
                    </a:cubicBezTo>
                    <a:cubicBezTo>
                      <a:pt x="599741" y="747702"/>
                      <a:pt x="509605" y="694061"/>
                      <a:pt x="433601" y="638281"/>
                    </a:cubicBezTo>
                    <a:cubicBezTo>
                      <a:pt x="239955" y="507379"/>
                      <a:pt x="375563" y="327967"/>
                      <a:pt x="297509" y="136276"/>
                    </a:cubicBezTo>
                    <a:cubicBezTo>
                      <a:pt x="253323" y="35447"/>
                      <a:pt x="235649" y="13988"/>
                      <a:pt x="235649" y="13988"/>
                    </a:cubicBezTo>
                    <a:cubicBezTo>
                      <a:pt x="235649" y="13988"/>
                      <a:pt x="290439" y="144854"/>
                      <a:pt x="292207" y="164160"/>
                    </a:cubicBezTo>
                    <a:cubicBezTo>
                      <a:pt x="326172" y="272738"/>
                      <a:pt x="288235" y="459373"/>
                      <a:pt x="324021" y="539588"/>
                    </a:cubicBezTo>
                    <a:cubicBezTo>
                      <a:pt x="341695" y="591075"/>
                      <a:pt x="461885" y="687609"/>
                      <a:pt x="421229" y="668303"/>
                    </a:cubicBezTo>
                    <a:cubicBezTo>
                      <a:pt x="380574" y="648997"/>
                      <a:pt x="269232" y="644705"/>
                      <a:pt x="256860" y="528860"/>
                    </a:cubicBezTo>
                    <a:cubicBezTo>
                      <a:pt x="244488" y="413015"/>
                      <a:pt x="278069" y="344365"/>
                      <a:pt x="255092" y="241384"/>
                    </a:cubicBezTo>
                    <a:cubicBezTo>
                      <a:pt x="218135" y="69083"/>
                      <a:pt x="121287" y="-23783"/>
                      <a:pt x="28863" y="5399"/>
                    </a:cubicBezTo>
                    <a:cubicBezTo>
                      <a:pt x="-36533" y="26851"/>
                      <a:pt x="25328" y="22561"/>
                      <a:pt x="58909" y="20416"/>
                    </a:cubicBezTo>
                    <a:cubicBezTo>
                      <a:pt x="162755" y="18541"/>
                      <a:pt x="242292" y="200814"/>
                      <a:pt x="242717" y="303591"/>
                    </a:cubicBezTo>
                    <a:cubicBezTo>
                      <a:pt x="240950" y="372241"/>
                      <a:pt x="233880" y="494525"/>
                      <a:pt x="246252" y="580339"/>
                    </a:cubicBezTo>
                    <a:cubicBezTo>
                      <a:pt x="262159" y="612519"/>
                      <a:pt x="272764" y="640407"/>
                      <a:pt x="350533" y="670442"/>
                    </a:cubicBezTo>
                    <a:cubicBezTo>
                      <a:pt x="432785" y="702208"/>
                      <a:pt x="472482" y="706912"/>
                      <a:pt x="483092" y="711203"/>
                    </a:cubicBezTo>
                    <a:cubicBezTo>
                      <a:pt x="493702" y="715494"/>
                      <a:pt x="555556" y="758400"/>
                      <a:pt x="576766" y="777707"/>
                    </a:cubicBezTo>
                    <a:cubicBezTo>
                      <a:pt x="597975" y="797015"/>
                      <a:pt x="626254" y="848503"/>
                      <a:pt x="650998" y="915012"/>
                    </a:cubicBezTo>
                    <a:cubicBezTo>
                      <a:pt x="675742" y="981521"/>
                      <a:pt x="654533" y="1020132"/>
                      <a:pt x="658068" y="1129541"/>
                    </a:cubicBezTo>
                    <a:cubicBezTo>
                      <a:pt x="661603" y="1238950"/>
                      <a:pt x="654533" y="1311897"/>
                      <a:pt x="656300" y="1363376"/>
                    </a:cubicBezTo>
                    <a:cubicBezTo>
                      <a:pt x="694009" y="1551763"/>
                      <a:pt x="702396" y="1798404"/>
                      <a:pt x="670440" y="1981229"/>
                    </a:cubicBezTo>
                    <a:cubicBezTo>
                      <a:pt x="652766" y="2075623"/>
                      <a:pt x="631556" y="2208637"/>
                      <a:pt x="589138" y="2305167"/>
                    </a:cubicBezTo>
                    <a:cubicBezTo>
                      <a:pt x="546720" y="2401697"/>
                      <a:pt x="488390" y="2446760"/>
                      <a:pt x="419463" y="2579764"/>
                    </a:cubicBezTo>
                    <a:close/>
                  </a:path>
                </a:pathLst>
              </a:custGeom>
              <a:grpFill/>
              <a:ln w="10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95C06E0-A8D9-C9A0-F06A-0DEDA77A6189}"/>
                  </a:ext>
                </a:extLst>
              </p:cNvPr>
              <p:cNvSpPr/>
              <p:nvPr/>
            </p:nvSpPr>
            <p:spPr>
              <a:xfrm>
                <a:off x="9282840" y="990536"/>
                <a:ext cx="1604820" cy="3916897"/>
              </a:xfrm>
              <a:custGeom>
                <a:avLst/>
                <a:gdLst>
                  <a:gd name="connsiteX0" fmla="*/ 503798 w 1604820"/>
                  <a:gd name="connsiteY0" fmla="*/ 501636 h 3916897"/>
                  <a:gd name="connsiteX1" fmla="*/ 627518 w 1604820"/>
                  <a:gd name="connsiteY1" fmla="*/ 623924 h 3916897"/>
                  <a:gd name="connsiteX2" fmla="*/ 763610 w 1604820"/>
                  <a:gd name="connsiteY2" fmla="*/ 1243916 h 3916897"/>
                  <a:gd name="connsiteX3" fmla="*/ 809562 w 1604820"/>
                  <a:gd name="connsiteY3" fmla="*/ 1574293 h 3916897"/>
                  <a:gd name="connsiteX4" fmla="*/ 728261 w 1604820"/>
                  <a:gd name="connsiteY4" fmla="*/ 1831735 h 3916897"/>
                  <a:gd name="connsiteX5" fmla="*/ 638122 w 1604820"/>
                  <a:gd name="connsiteY5" fmla="*/ 2059142 h 3916897"/>
                  <a:gd name="connsiteX6" fmla="*/ 388910 w 1604820"/>
                  <a:gd name="connsiteY6" fmla="*/ 2535402 h 3916897"/>
                  <a:gd name="connsiteX7" fmla="*/ 222769 w 1604820"/>
                  <a:gd name="connsiteY7" fmla="*/ 3427852 h 3916897"/>
                  <a:gd name="connsiteX8" fmla="*/ 109649 w 1604820"/>
                  <a:gd name="connsiteY8" fmla="*/ 3835466 h 3916897"/>
                  <a:gd name="connsiteX9" fmla="*/ 46022 w 1604820"/>
                  <a:gd name="connsiteY9" fmla="*/ 3916987 h 3916897"/>
                  <a:gd name="connsiteX10" fmla="*/ 162675 w 1604820"/>
                  <a:gd name="connsiteY10" fmla="*/ 3874081 h 3916897"/>
                  <a:gd name="connsiteX11" fmla="*/ 251047 w 1604820"/>
                  <a:gd name="connsiteY11" fmla="*/ 3850483 h 3916897"/>
                  <a:gd name="connsiteX12" fmla="*/ 362395 w 1604820"/>
                  <a:gd name="connsiteY12" fmla="*/ 2983777 h 3916897"/>
                  <a:gd name="connsiteX13" fmla="*/ 675228 w 1604820"/>
                  <a:gd name="connsiteY13" fmla="*/ 2099917 h 3916897"/>
                  <a:gd name="connsiteX14" fmla="*/ 904991 w 1604820"/>
                  <a:gd name="connsiteY14" fmla="*/ 1827458 h 3916897"/>
                  <a:gd name="connsiteX15" fmla="*/ 1117087 w 1604820"/>
                  <a:gd name="connsiteY15" fmla="*/ 1604351 h 3916897"/>
                  <a:gd name="connsiteX16" fmla="*/ 1406948 w 1604820"/>
                  <a:gd name="connsiteY16" fmla="*/ 1016532 h 3916897"/>
                  <a:gd name="connsiteX17" fmla="*/ 1604900 w 1604820"/>
                  <a:gd name="connsiteY17" fmla="*/ 827749 h 3916897"/>
                  <a:gd name="connsiteX18" fmla="*/ 1322116 w 1604820"/>
                  <a:gd name="connsiteY18" fmla="*/ 1068023 h 3916897"/>
                  <a:gd name="connsiteX19" fmla="*/ 1191329 w 1604820"/>
                  <a:gd name="connsiteY19" fmla="*/ 1364077 h 3916897"/>
                  <a:gd name="connsiteX20" fmla="*/ 1145375 w 1604820"/>
                  <a:gd name="connsiteY20" fmla="*/ 1454180 h 3916897"/>
                  <a:gd name="connsiteX21" fmla="*/ 1191329 w 1604820"/>
                  <a:gd name="connsiteY21" fmla="*/ 1308297 h 3916897"/>
                  <a:gd name="connsiteX22" fmla="*/ 1219607 w 1604820"/>
                  <a:gd name="connsiteY22" fmla="*/ 977920 h 3916897"/>
                  <a:gd name="connsiteX23" fmla="*/ 1399882 w 1604820"/>
                  <a:gd name="connsiteY23" fmla="*/ 480204 h 3916897"/>
                  <a:gd name="connsiteX24" fmla="*/ 1177186 w 1604820"/>
                  <a:gd name="connsiteY24" fmla="*/ 827749 h 3916897"/>
                  <a:gd name="connsiteX25" fmla="*/ 1191326 w 1604820"/>
                  <a:gd name="connsiteY25" fmla="*/ 1222483 h 3916897"/>
                  <a:gd name="connsiteX26" fmla="*/ 1074673 w 1604820"/>
                  <a:gd name="connsiteY26" fmla="*/ 1552860 h 3916897"/>
                  <a:gd name="connsiteX27" fmla="*/ 1000441 w 1604820"/>
                  <a:gd name="connsiteY27" fmla="*/ 1677286 h 3916897"/>
                  <a:gd name="connsiteX28" fmla="*/ 717656 w 1604820"/>
                  <a:gd name="connsiteY28" fmla="*/ 1969051 h 3916897"/>
                  <a:gd name="connsiteX29" fmla="*/ 788354 w 1604820"/>
                  <a:gd name="connsiteY29" fmla="*/ 1784557 h 3916897"/>
                  <a:gd name="connsiteX30" fmla="*/ 859052 w 1604820"/>
                  <a:gd name="connsiteY30" fmla="*/ 1424145 h 3916897"/>
                  <a:gd name="connsiteX31" fmla="*/ 989838 w 1604820"/>
                  <a:gd name="connsiteY31" fmla="*/ 943597 h 3916897"/>
                  <a:gd name="connsiteX32" fmla="*/ 1219601 w 1604820"/>
                  <a:gd name="connsiteY32" fmla="*/ 471626 h 3916897"/>
                  <a:gd name="connsiteX33" fmla="*/ 1011049 w 1604820"/>
                  <a:gd name="connsiteY33" fmla="*/ 759102 h 3916897"/>
                  <a:gd name="connsiteX34" fmla="*/ 887329 w 1604820"/>
                  <a:gd name="connsiteY34" fmla="*/ 1128091 h 3916897"/>
                  <a:gd name="connsiteX35" fmla="*/ 926213 w 1604820"/>
                  <a:gd name="connsiteY35" fmla="*/ 883528 h 3916897"/>
                  <a:gd name="connsiteX36" fmla="*/ 912073 w 1604820"/>
                  <a:gd name="connsiteY36" fmla="*/ 553151 h 3916897"/>
                  <a:gd name="connsiteX37" fmla="*/ 1113559 w 1604820"/>
                  <a:gd name="connsiteY37" fmla="*/ 132671 h 3916897"/>
                  <a:gd name="connsiteX38" fmla="*/ 897929 w 1604820"/>
                  <a:gd name="connsiteY38" fmla="*/ 744085 h 3916897"/>
                  <a:gd name="connsiteX39" fmla="*/ 844906 w 1604820"/>
                  <a:gd name="connsiteY39" fmla="*/ 1278263 h 3916897"/>
                  <a:gd name="connsiteX40" fmla="*/ 820162 w 1604820"/>
                  <a:gd name="connsiteY40" fmla="*/ 1342621 h 3916897"/>
                  <a:gd name="connsiteX41" fmla="*/ 788348 w 1604820"/>
                  <a:gd name="connsiteY41" fmla="*/ 1179583 h 3916897"/>
                  <a:gd name="connsiteX42" fmla="*/ 763604 w 1604820"/>
                  <a:gd name="connsiteY42" fmla="*/ 862073 h 3916897"/>
                  <a:gd name="connsiteX43" fmla="*/ 547975 w 1604820"/>
                  <a:gd name="connsiteY43" fmla="*/ 471627 h 3916897"/>
                  <a:gd name="connsiteX44" fmla="*/ 459603 w 1604820"/>
                  <a:gd name="connsiteY44" fmla="*/ 369082 h 3916897"/>
                  <a:gd name="connsiteX45" fmla="*/ 397743 w 1604820"/>
                  <a:gd name="connsiteY45" fmla="*/ 178148 h 3916897"/>
                  <a:gd name="connsiteX46" fmla="*/ 279328 w 1604820"/>
                  <a:gd name="connsiteY46" fmla="*/ 34416 h 3916897"/>
                  <a:gd name="connsiteX47" fmla="*/ 277561 w 1604820"/>
                  <a:gd name="connsiteY47" fmla="*/ 38706 h 3916897"/>
                  <a:gd name="connsiteX48" fmla="*/ 418958 w 1604820"/>
                  <a:gd name="connsiteY48" fmla="*/ 289709 h 3916897"/>
                  <a:gd name="connsiteX49" fmla="*/ 544450 w 1604820"/>
                  <a:gd name="connsiteY49" fmla="*/ 495660 h 3916897"/>
                  <a:gd name="connsiteX50" fmla="*/ 438406 w 1604820"/>
                  <a:gd name="connsiteY50" fmla="*/ 416284 h 3916897"/>
                  <a:gd name="connsiteX51" fmla="*/ 169756 w 1604820"/>
                  <a:gd name="connsiteY51" fmla="*/ 203894 h 3916897"/>
                  <a:gd name="connsiteX52" fmla="*/ 65475 w 1604820"/>
                  <a:gd name="connsiteY52" fmla="*/ 98774 h 3916897"/>
                  <a:gd name="connsiteX53" fmla="*/ 79 w 1604820"/>
                  <a:gd name="connsiteY53" fmla="*/ 90 h 3916897"/>
                  <a:gd name="connsiteX54" fmla="*/ 86683 w 1604820"/>
                  <a:gd name="connsiteY54" fmla="*/ 152411 h 3916897"/>
                  <a:gd name="connsiteX55" fmla="*/ 503798 w 1604820"/>
                  <a:gd name="connsiteY55" fmla="*/ 501662 h 391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604820" h="3916897">
                    <a:moveTo>
                      <a:pt x="503798" y="501636"/>
                    </a:moveTo>
                    <a:cubicBezTo>
                      <a:pt x="503798" y="501636"/>
                      <a:pt x="585100" y="546688"/>
                      <a:pt x="627518" y="623924"/>
                    </a:cubicBezTo>
                    <a:cubicBezTo>
                      <a:pt x="737470" y="834728"/>
                      <a:pt x="779021" y="894785"/>
                      <a:pt x="763610" y="1243916"/>
                    </a:cubicBezTo>
                    <a:cubicBezTo>
                      <a:pt x="765641" y="1329959"/>
                      <a:pt x="862843" y="1455597"/>
                      <a:pt x="809562" y="1574293"/>
                    </a:cubicBezTo>
                    <a:cubicBezTo>
                      <a:pt x="791888" y="1681558"/>
                      <a:pt x="767569" y="1715850"/>
                      <a:pt x="728261" y="1831735"/>
                    </a:cubicBezTo>
                    <a:cubicBezTo>
                      <a:pt x="678773" y="1977617"/>
                      <a:pt x="654176" y="2017070"/>
                      <a:pt x="638122" y="2059142"/>
                    </a:cubicBezTo>
                    <a:cubicBezTo>
                      <a:pt x="530981" y="2253560"/>
                      <a:pt x="489648" y="2322146"/>
                      <a:pt x="388910" y="2535402"/>
                    </a:cubicBezTo>
                    <a:cubicBezTo>
                      <a:pt x="287054" y="2821088"/>
                      <a:pt x="247087" y="3111627"/>
                      <a:pt x="222769" y="3427852"/>
                    </a:cubicBezTo>
                    <a:cubicBezTo>
                      <a:pt x="212644" y="3568905"/>
                      <a:pt x="194491" y="3762518"/>
                      <a:pt x="109649" y="3835466"/>
                    </a:cubicBezTo>
                    <a:cubicBezTo>
                      <a:pt x="24808" y="3908413"/>
                      <a:pt x="46022" y="3916987"/>
                      <a:pt x="46022" y="3916987"/>
                    </a:cubicBezTo>
                    <a:lnTo>
                      <a:pt x="162675" y="3874081"/>
                    </a:lnTo>
                    <a:cubicBezTo>
                      <a:pt x="162675" y="3874081"/>
                      <a:pt x="209035" y="3865169"/>
                      <a:pt x="251047" y="3850483"/>
                    </a:cubicBezTo>
                    <a:cubicBezTo>
                      <a:pt x="315009" y="3572438"/>
                      <a:pt x="337651" y="3365645"/>
                      <a:pt x="362395" y="2983777"/>
                    </a:cubicBezTo>
                    <a:cubicBezTo>
                      <a:pt x="385183" y="2632088"/>
                      <a:pt x="640418" y="2184421"/>
                      <a:pt x="675228" y="2099917"/>
                    </a:cubicBezTo>
                    <a:cubicBezTo>
                      <a:pt x="710577" y="2014104"/>
                      <a:pt x="806015" y="1921861"/>
                      <a:pt x="904991" y="1827458"/>
                    </a:cubicBezTo>
                    <a:cubicBezTo>
                      <a:pt x="1003967" y="1733054"/>
                      <a:pt x="1067599" y="1711612"/>
                      <a:pt x="1117087" y="1604351"/>
                    </a:cubicBezTo>
                    <a:cubicBezTo>
                      <a:pt x="1221744" y="1415627"/>
                      <a:pt x="1265848" y="1138267"/>
                      <a:pt x="1406948" y="1016532"/>
                    </a:cubicBezTo>
                    <a:cubicBezTo>
                      <a:pt x="1440048" y="986399"/>
                      <a:pt x="1604900" y="827749"/>
                      <a:pt x="1604900" y="827749"/>
                    </a:cubicBezTo>
                    <a:cubicBezTo>
                      <a:pt x="1604900" y="827749"/>
                      <a:pt x="1336250" y="1037989"/>
                      <a:pt x="1322116" y="1068023"/>
                    </a:cubicBezTo>
                    <a:cubicBezTo>
                      <a:pt x="1307982" y="1098057"/>
                      <a:pt x="1205463" y="1321164"/>
                      <a:pt x="1191329" y="1364077"/>
                    </a:cubicBezTo>
                    <a:cubicBezTo>
                      <a:pt x="1177195" y="1406990"/>
                      <a:pt x="1145375" y="1454180"/>
                      <a:pt x="1145375" y="1454180"/>
                    </a:cubicBezTo>
                    <a:cubicBezTo>
                      <a:pt x="1145375" y="1454180"/>
                      <a:pt x="1180724" y="1334043"/>
                      <a:pt x="1191329" y="1308297"/>
                    </a:cubicBezTo>
                    <a:cubicBezTo>
                      <a:pt x="1201934" y="1282552"/>
                      <a:pt x="1290305" y="1085190"/>
                      <a:pt x="1219607" y="977920"/>
                    </a:cubicBezTo>
                    <a:cubicBezTo>
                      <a:pt x="1134283" y="829827"/>
                      <a:pt x="1317862" y="669516"/>
                      <a:pt x="1399882" y="480204"/>
                    </a:cubicBezTo>
                    <a:cubicBezTo>
                      <a:pt x="1399882" y="480204"/>
                      <a:pt x="1191330" y="780547"/>
                      <a:pt x="1177186" y="827749"/>
                    </a:cubicBezTo>
                    <a:cubicBezTo>
                      <a:pt x="1135113" y="1033700"/>
                      <a:pt x="1288584" y="983278"/>
                      <a:pt x="1191326" y="1222483"/>
                    </a:cubicBezTo>
                    <a:cubicBezTo>
                      <a:pt x="1117094" y="1394111"/>
                      <a:pt x="1074673" y="1552860"/>
                      <a:pt x="1074673" y="1552860"/>
                    </a:cubicBezTo>
                    <a:cubicBezTo>
                      <a:pt x="1074673" y="1552860"/>
                      <a:pt x="1028719" y="1642963"/>
                      <a:pt x="1000441" y="1677286"/>
                    </a:cubicBezTo>
                    <a:cubicBezTo>
                      <a:pt x="972162" y="1711610"/>
                      <a:pt x="738857" y="1943306"/>
                      <a:pt x="717656" y="1969051"/>
                    </a:cubicBezTo>
                    <a:cubicBezTo>
                      <a:pt x="728261" y="1930436"/>
                      <a:pt x="781284" y="1836048"/>
                      <a:pt x="788354" y="1784557"/>
                    </a:cubicBezTo>
                    <a:cubicBezTo>
                      <a:pt x="795424" y="1733066"/>
                      <a:pt x="851982" y="1651553"/>
                      <a:pt x="859052" y="1424145"/>
                    </a:cubicBezTo>
                    <a:cubicBezTo>
                      <a:pt x="845701" y="1173683"/>
                      <a:pt x="956580" y="1061920"/>
                      <a:pt x="989838" y="943597"/>
                    </a:cubicBezTo>
                    <a:cubicBezTo>
                      <a:pt x="1035784" y="706722"/>
                      <a:pt x="1084337" y="629246"/>
                      <a:pt x="1219601" y="471626"/>
                    </a:cubicBezTo>
                    <a:cubicBezTo>
                      <a:pt x="1125248" y="524288"/>
                      <a:pt x="1047710" y="632826"/>
                      <a:pt x="1011049" y="759102"/>
                    </a:cubicBezTo>
                    <a:cubicBezTo>
                      <a:pt x="978101" y="897764"/>
                      <a:pt x="946103" y="999677"/>
                      <a:pt x="887329" y="1128091"/>
                    </a:cubicBezTo>
                    <a:cubicBezTo>
                      <a:pt x="887329" y="1128091"/>
                      <a:pt x="919143" y="977920"/>
                      <a:pt x="926213" y="883528"/>
                    </a:cubicBezTo>
                    <a:cubicBezTo>
                      <a:pt x="933282" y="789136"/>
                      <a:pt x="919143" y="761241"/>
                      <a:pt x="912073" y="553151"/>
                    </a:cubicBezTo>
                    <a:cubicBezTo>
                      <a:pt x="905513" y="377955"/>
                      <a:pt x="960490" y="284488"/>
                      <a:pt x="1113559" y="132671"/>
                    </a:cubicBezTo>
                    <a:cubicBezTo>
                      <a:pt x="833328" y="363226"/>
                      <a:pt x="892228" y="485418"/>
                      <a:pt x="897929" y="744085"/>
                    </a:cubicBezTo>
                    <a:cubicBezTo>
                      <a:pt x="924289" y="866253"/>
                      <a:pt x="874386" y="1095378"/>
                      <a:pt x="844906" y="1278263"/>
                    </a:cubicBezTo>
                    <a:lnTo>
                      <a:pt x="820162" y="1342621"/>
                    </a:lnTo>
                    <a:cubicBezTo>
                      <a:pt x="820162" y="1342621"/>
                      <a:pt x="784814" y="1248228"/>
                      <a:pt x="788348" y="1179583"/>
                    </a:cubicBezTo>
                    <a:cubicBezTo>
                      <a:pt x="791882" y="1110938"/>
                      <a:pt x="788348" y="952176"/>
                      <a:pt x="763604" y="862073"/>
                    </a:cubicBezTo>
                    <a:cubicBezTo>
                      <a:pt x="709119" y="697906"/>
                      <a:pt x="663846" y="634930"/>
                      <a:pt x="547975" y="471627"/>
                    </a:cubicBezTo>
                    <a:cubicBezTo>
                      <a:pt x="535603" y="459185"/>
                      <a:pt x="482579" y="414133"/>
                      <a:pt x="459603" y="369082"/>
                    </a:cubicBezTo>
                    <a:cubicBezTo>
                      <a:pt x="436627" y="324030"/>
                      <a:pt x="426022" y="227488"/>
                      <a:pt x="397743" y="178148"/>
                    </a:cubicBezTo>
                    <a:cubicBezTo>
                      <a:pt x="369464" y="128807"/>
                      <a:pt x="286395" y="40843"/>
                      <a:pt x="279328" y="34416"/>
                    </a:cubicBezTo>
                    <a:cubicBezTo>
                      <a:pt x="272261" y="27988"/>
                      <a:pt x="268724" y="21544"/>
                      <a:pt x="277561" y="38706"/>
                    </a:cubicBezTo>
                    <a:cubicBezTo>
                      <a:pt x="286398" y="55868"/>
                      <a:pt x="403052" y="180300"/>
                      <a:pt x="418958" y="289709"/>
                    </a:cubicBezTo>
                    <a:cubicBezTo>
                      <a:pt x="434863" y="399118"/>
                      <a:pt x="544450" y="495660"/>
                      <a:pt x="544450" y="495660"/>
                    </a:cubicBezTo>
                    <a:cubicBezTo>
                      <a:pt x="544450" y="495660"/>
                      <a:pt x="468450" y="452754"/>
                      <a:pt x="438406" y="416284"/>
                    </a:cubicBezTo>
                    <a:cubicBezTo>
                      <a:pt x="324069" y="328548"/>
                      <a:pt x="259933" y="300140"/>
                      <a:pt x="169756" y="203894"/>
                    </a:cubicBezTo>
                    <a:cubicBezTo>
                      <a:pt x="136174" y="167424"/>
                      <a:pt x="99058" y="143825"/>
                      <a:pt x="65475" y="98774"/>
                    </a:cubicBezTo>
                    <a:cubicBezTo>
                      <a:pt x="31891" y="53722"/>
                      <a:pt x="79" y="90"/>
                      <a:pt x="79" y="90"/>
                    </a:cubicBezTo>
                    <a:cubicBezTo>
                      <a:pt x="79" y="90"/>
                      <a:pt x="18972" y="77804"/>
                      <a:pt x="86683" y="152411"/>
                    </a:cubicBezTo>
                    <a:cubicBezTo>
                      <a:pt x="223587" y="300132"/>
                      <a:pt x="418154" y="417782"/>
                      <a:pt x="503798" y="501662"/>
                    </a:cubicBezTo>
                    <a:close/>
                  </a:path>
                </a:pathLst>
              </a:custGeom>
              <a:grpFill/>
              <a:ln w="10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013057EE-C109-533A-CCA3-AC15B36B5A98}"/>
                  </a:ext>
                </a:extLst>
              </p:cNvPr>
              <p:cNvSpPr/>
              <p:nvPr/>
            </p:nvSpPr>
            <p:spPr>
              <a:xfrm>
                <a:off x="9008129" y="837697"/>
                <a:ext cx="1232133" cy="2848499"/>
              </a:xfrm>
              <a:custGeom>
                <a:avLst/>
                <a:gdLst>
                  <a:gd name="connsiteX0" fmla="*/ 699130 w 1232133"/>
                  <a:gd name="connsiteY0" fmla="*/ 2606090 h 2848499"/>
                  <a:gd name="connsiteX1" fmla="*/ 638129 w 1232133"/>
                  <a:gd name="connsiteY1" fmla="*/ 2754183 h 2848499"/>
                  <a:gd name="connsiteX2" fmla="*/ 608082 w 1232133"/>
                  <a:gd name="connsiteY2" fmla="*/ 2848577 h 2848499"/>
                  <a:gd name="connsiteX3" fmla="*/ 615152 w 1232133"/>
                  <a:gd name="connsiteY3" fmla="*/ 2659794 h 2848499"/>
                  <a:gd name="connsiteX4" fmla="*/ 482594 w 1232133"/>
                  <a:gd name="connsiteY4" fmla="*/ 2267198 h 2848499"/>
                  <a:gd name="connsiteX5" fmla="*/ 316452 w 1232133"/>
                  <a:gd name="connsiteY5" fmla="*/ 1494884 h 2848499"/>
                  <a:gd name="connsiteX6" fmla="*/ 76079 w 1232133"/>
                  <a:gd name="connsiteY6" fmla="*/ 608873 h 2848499"/>
                  <a:gd name="connsiteX7" fmla="*/ 79 w 1232133"/>
                  <a:gd name="connsiteY7" fmla="*/ 428667 h 2848499"/>
                  <a:gd name="connsiteX8" fmla="*/ 137943 w 1232133"/>
                  <a:gd name="connsiteY8" fmla="*/ 752605 h 2848499"/>
                  <a:gd name="connsiteX9" fmla="*/ 208641 w 1232133"/>
                  <a:gd name="connsiteY9" fmla="*/ 1233153 h 2848499"/>
                  <a:gd name="connsiteX10" fmla="*/ 229850 w 1232133"/>
                  <a:gd name="connsiteY10" fmla="*/ 718282 h 2848499"/>
                  <a:gd name="connsiteX11" fmla="*/ 97292 w 1232133"/>
                  <a:gd name="connsiteY11" fmla="*/ 252750 h 2848499"/>
                  <a:gd name="connsiteX12" fmla="*/ 254594 w 1232133"/>
                  <a:gd name="connsiteY12" fmla="*/ 572399 h 2848499"/>
                  <a:gd name="connsiteX13" fmla="*/ 245757 w 1232133"/>
                  <a:gd name="connsiteY13" fmla="*/ 726859 h 2848499"/>
                  <a:gd name="connsiteX14" fmla="*/ 228083 w 1232133"/>
                  <a:gd name="connsiteY14" fmla="*/ 857725 h 2848499"/>
                  <a:gd name="connsiteX15" fmla="*/ 268733 w 1232133"/>
                  <a:gd name="connsiteY15" fmla="*/ 692536 h 2848499"/>
                  <a:gd name="connsiteX16" fmla="*/ 335896 w 1232133"/>
                  <a:gd name="connsiteY16" fmla="*/ 490874 h 2848499"/>
                  <a:gd name="connsiteX17" fmla="*/ 441938 w 1232133"/>
                  <a:gd name="connsiteY17" fmla="*/ 325686 h 2848499"/>
                  <a:gd name="connsiteX18" fmla="*/ 484357 w 1232133"/>
                  <a:gd name="connsiteY18" fmla="*/ 96139 h 2848499"/>
                  <a:gd name="connsiteX19" fmla="*/ 553286 w 1232133"/>
                  <a:gd name="connsiteY19" fmla="*/ 59669 h 2848499"/>
                  <a:gd name="connsiteX20" fmla="*/ 498496 w 1232133"/>
                  <a:gd name="connsiteY20" fmla="*/ 104721 h 2848499"/>
                  <a:gd name="connsiteX21" fmla="*/ 433101 w 1232133"/>
                  <a:gd name="connsiteY21" fmla="*/ 422231 h 2848499"/>
                  <a:gd name="connsiteX22" fmla="*/ 341195 w 1232133"/>
                  <a:gd name="connsiteY22" fmla="*/ 518770 h 2848499"/>
                  <a:gd name="connsiteX23" fmla="*/ 298777 w 1232133"/>
                  <a:gd name="connsiteY23" fmla="*/ 647485 h 2848499"/>
                  <a:gd name="connsiteX24" fmla="*/ 228080 w 1232133"/>
                  <a:gd name="connsiteY24" fmla="*/ 937099 h 2848499"/>
                  <a:gd name="connsiteX25" fmla="*/ 251056 w 1232133"/>
                  <a:gd name="connsiteY25" fmla="*/ 1248170 h 2848499"/>
                  <a:gd name="connsiteX26" fmla="*/ 417197 w 1232133"/>
                  <a:gd name="connsiteY26" fmla="*/ 1619310 h 2848499"/>
                  <a:gd name="connsiteX27" fmla="*/ 431337 w 1232133"/>
                  <a:gd name="connsiteY27" fmla="*/ 1700832 h 2848499"/>
                  <a:gd name="connsiteX28" fmla="*/ 431337 w 1232133"/>
                  <a:gd name="connsiteY28" fmla="*/ 1559238 h 2848499"/>
                  <a:gd name="connsiteX29" fmla="*/ 463151 w 1232133"/>
                  <a:gd name="connsiteY29" fmla="*/ 1261046 h 2848499"/>
                  <a:gd name="connsiteX30" fmla="*/ 418965 w 1232133"/>
                  <a:gd name="connsiteY30" fmla="*/ 864161 h 2848499"/>
                  <a:gd name="connsiteX31" fmla="*/ 680549 w 1232133"/>
                  <a:gd name="connsiteY31" fmla="*/ 503749 h 2848499"/>
                  <a:gd name="connsiteX32" fmla="*/ 728269 w 1232133"/>
                  <a:gd name="connsiteY32" fmla="*/ 184100 h 2848499"/>
                  <a:gd name="connsiteX33" fmla="*/ 745943 w 1232133"/>
                  <a:gd name="connsiteY33" fmla="*/ 3895 h 2848499"/>
                  <a:gd name="connsiteX34" fmla="*/ 742408 w 1232133"/>
                  <a:gd name="connsiteY34" fmla="*/ 235591 h 2848499"/>
                  <a:gd name="connsiteX35" fmla="*/ 467116 w 1232133"/>
                  <a:gd name="connsiteY35" fmla="*/ 791225 h 2848499"/>
                  <a:gd name="connsiteX36" fmla="*/ 440176 w 1232133"/>
                  <a:gd name="connsiteY36" fmla="*/ 1020771 h 2848499"/>
                  <a:gd name="connsiteX37" fmla="*/ 461386 w 1232133"/>
                  <a:gd name="connsiteY37" fmla="*/ 1138763 h 2848499"/>
                  <a:gd name="connsiteX38" fmla="*/ 479060 w 1232133"/>
                  <a:gd name="connsiteY38" fmla="*/ 1211703 h 2848499"/>
                  <a:gd name="connsiteX39" fmla="*/ 514408 w 1232133"/>
                  <a:gd name="connsiteY39" fmla="*/ 789072 h 2848499"/>
                  <a:gd name="connsiteX40" fmla="*/ 721199 w 1232133"/>
                  <a:gd name="connsiteY40" fmla="*/ 628173 h 2848499"/>
                  <a:gd name="connsiteX41" fmla="*/ 859162 w 1232133"/>
                  <a:gd name="connsiteY41" fmla="*/ 149522 h 2848499"/>
                  <a:gd name="connsiteX42" fmla="*/ 830779 w 1232133"/>
                  <a:gd name="connsiteY42" fmla="*/ 529492 h 2848499"/>
                  <a:gd name="connsiteX43" fmla="*/ 733571 w 1232133"/>
                  <a:gd name="connsiteY43" fmla="*/ 658207 h 2848499"/>
                  <a:gd name="connsiteX44" fmla="*/ 985425 w 1232133"/>
                  <a:gd name="connsiteY44" fmla="*/ 515724 h 2848499"/>
                  <a:gd name="connsiteX45" fmla="*/ 1203430 w 1232133"/>
                  <a:gd name="connsiteY45" fmla="*/ 162173 h 2848499"/>
                  <a:gd name="connsiteX46" fmla="*/ 1173384 w 1232133"/>
                  <a:gd name="connsiteY46" fmla="*/ 177190 h 2848499"/>
                  <a:gd name="connsiteX47" fmla="*/ 996038 w 1232133"/>
                  <a:gd name="connsiteY47" fmla="*/ 567215 h 2848499"/>
                  <a:gd name="connsiteX48" fmla="*/ 578043 w 1232133"/>
                  <a:gd name="connsiteY48" fmla="*/ 767616 h 2848499"/>
                  <a:gd name="connsiteX49" fmla="*/ 496741 w 1232133"/>
                  <a:gd name="connsiteY49" fmla="*/ 1119450 h 2848499"/>
                  <a:gd name="connsiteX50" fmla="*/ 498508 w 1232133"/>
                  <a:gd name="connsiteY50" fmla="*/ 1353284 h 2848499"/>
                  <a:gd name="connsiteX51" fmla="*/ 565671 w 1232133"/>
                  <a:gd name="connsiteY51" fmla="*/ 2295075 h 2848499"/>
                  <a:gd name="connsiteX52" fmla="*/ 699140 w 1232133"/>
                  <a:gd name="connsiteY52" fmla="*/ 2606086 h 2848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1232133" h="2848499">
                    <a:moveTo>
                      <a:pt x="699130" y="2606090"/>
                    </a:moveTo>
                    <a:lnTo>
                      <a:pt x="638129" y="2754183"/>
                    </a:lnTo>
                    <a:cubicBezTo>
                      <a:pt x="629291" y="2775636"/>
                      <a:pt x="608082" y="2848577"/>
                      <a:pt x="608082" y="2848577"/>
                    </a:cubicBezTo>
                    <a:cubicBezTo>
                      <a:pt x="608082" y="2848577"/>
                      <a:pt x="613385" y="2681238"/>
                      <a:pt x="615152" y="2659794"/>
                    </a:cubicBezTo>
                    <a:cubicBezTo>
                      <a:pt x="581777" y="2524171"/>
                      <a:pt x="514691" y="2403625"/>
                      <a:pt x="482594" y="2267198"/>
                    </a:cubicBezTo>
                    <a:cubicBezTo>
                      <a:pt x="401372" y="2012183"/>
                      <a:pt x="448906" y="1775668"/>
                      <a:pt x="316452" y="1494884"/>
                    </a:cubicBezTo>
                    <a:cubicBezTo>
                      <a:pt x="73466" y="1180906"/>
                      <a:pt x="172244" y="891387"/>
                      <a:pt x="76079" y="608873"/>
                    </a:cubicBezTo>
                    <a:cubicBezTo>
                      <a:pt x="24823" y="495171"/>
                      <a:pt x="79" y="428667"/>
                      <a:pt x="79" y="428667"/>
                    </a:cubicBezTo>
                    <a:cubicBezTo>
                      <a:pt x="52704" y="529533"/>
                      <a:pt x="123176" y="642427"/>
                      <a:pt x="137943" y="752605"/>
                    </a:cubicBezTo>
                    <a:cubicBezTo>
                      <a:pt x="151133" y="917589"/>
                      <a:pt x="170742" y="1109148"/>
                      <a:pt x="208641" y="1233153"/>
                    </a:cubicBezTo>
                    <a:cubicBezTo>
                      <a:pt x="201281" y="1084412"/>
                      <a:pt x="179612" y="856680"/>
                      <a:pt x="229850" y="718282"/>
                    </a:cubicBezTo>
                    <a:cubicBezTo>
                      <a:pt x="272927" y="513196"/>
                      <a:pt x="164517" y="376552"/>
                      <a:pt x="97292" y="252750"/>
                    </a:cubicBezTo>
                    <a:cubicBezTo>
                      <a:pt x="172384" y="325532"/>
                      <a:pt x="242054" y="454557"/>
                      <a:pt x="254594" y="572399"/>
                    </a:cubicBezTo>
                    <a:cubicBezTo>
                      <a:pt x="256362" y="593852"/>
                      <a:pt x="263431" y="662502"/>
                      <a:pt x="245757" y="726859"/>
                    </a:cubicBezTo>
                    <a:cubicBezTo>
                      <a:pt x="228083" y="791217"/>
                      <a:pt x="224548" y="883470"/>
                      <a:pt x="228083" y="857725"/>
                    </a:cubicBezTo>
                    <a:cubicBezTo>
                      <a:pt x="231618" y="831979"/>
                      <a:pt x="247525" y="754750"/>
                      <a:pt x="268733" y="692536"/>
                    </a:cubicBezTo>
                    <a:cubicBezTo>
                      <a:pt x="289942" y="630322"/>
                      <a:pt x="293477" y="533787"/>
                      <a:pt x="335896" y="490874"/>
                    </a:cubicBezTo>
                    <a:cubicBezTo>
                      <a:pt x="378314" y="447961"/>
                      <a:pt x="443710" y="405061"/>
                      <a:pt x="441938" y="325686"/>
                    </a:cubicBezTo>
                    <a:cubicBezTo>
                      <a:pt x="434061" y="253276"/>
                      <a:pt x="435037" y="119038"/>
                      <a:pt x="484357" y="96139"/>
                    </a:cubicBezTo>
                    <a:cubicBezTo>
                      <a:pt x="514403" y="83268"/>
                      <a:pt x="553286" y="59669"/>
                      <a:pt x="553286" y="59669"/>
                    </a:cubicBezTo>
                    <a:cubicBezTo>
                      <a:pt x="553286" y="59669"/>
                      <a:pt x="509101" y="96139"/>
                      <a:pt x="498496" y="104721"/>
                    </a:cubicBezTo>
                    <a:cubicBezTo>
                      <a:pt x="411194" y="199672"/>
                      <a:pt x="504884" y="328368"/>
                      <a:pt x="433101" y="422231"/>
                    </a:cubicBezTo>
                    <a:cubicBezTo>
                      <a:pt x="397753" y="467283"/>
                      <a:pt x="346497" y="501607"/>
                      <a:pt x="341195" y="518770"/>
                    </a:cubicBezTo>
                    <a:cubicBezTo>
                      <a:pt x="335893" y="535933"/>
                      <a:pt x="312916" y="593856"/>
                      <a:pt x="298777" y="647485"/>
                    </a:cubicBezTo>
                    <a:cubicBezTo>
                      <a:pt x="283535" y="746395"/>
                      <a:pt x="240195" y="837902"/>
                      <a:pt x="228080" y="937099"/>
                    </a:cubicBezTo>
                    <a:cubicBezTo>
                      <a:pt x="219346" y="1039934"/>
                      <a:pt x="222005" y="1154247"/>
                      <a:pt x="251056" y="1248170"/>
                    </a:cubicBezTo>
                    <a:cubicBezTo>
                      <a:pt x="286462" y="1382003"/>
                      <a:pt x="388999" y="1480119"/>
                      <a:pt x="417197" y="1619310"/>
                    </a:cubicBezTo>
                    <a:cubicBezTo>
                      <a:pt x="426034" y="1670797"/>
                      <a:pt x="431337" y="1700832"/>
                      <a:pt x="431337" y="1700832"/>
                    </a:cubicBezTo>
                    <a:cubicBezTo>
                      <a:pt x="431337" y="1700832"/>
                      <a:pt x="424267" y="1587130"/>
                      <a:pt x="431337" y="1559238"/>
                    </a:cubicBezTo>
                    <a:cubicBezTo>
                      <a:pt x="441118" y="1459118"/>
                      <a:pt x="467539" y="1363198"/>
                      <a:pt x="463151" y="1261046"/>
                    </a:cubicBezTo>
                    <a:cubicBezTo>
                      <a:pt x="425980" y="1131297"/>
                      <a:pt x="403595" y="1009490"/>
                      <a:pt x="418965" y="864161"/>
                    </a:cubicBezTo>
                    <a:cubicBezTo>
                      <a:pt x="450421" y="693578"/>
                      <a:pt x="575704" y="629485"/>
                      <a:pt x="680549" y="503749"/>
                    </a:cubicBezTo>
                    <a:cubicBezTo>
                      <a:pt x="710595" y="467279"/>
                      <a:pt x="733571" y="280643"/>
                      <a:pt x="728269" y="184100"/>
                    </a:cubicBezTo>
                    <a:cubicBezTo>
                      <a:pt x="722967" y="87558"/>
                      <a:pt x="745943" y="-21851"/>
                      <a:pt x="745943" y="3895"/>
                    </a:cubicBezTo>
                    <a:cubicBezTo>
                      <a:pt x="745943" y="29640"/>
                      <a:pt x="742408" y="203406"/>
                      <a:pt x="742408" y="235591"/>
                    </a:cubicBezTo>
                    <a:cubicBezTo>
                      <a:pt x="761421" y="593696"/>
                      <a:pt x="593895" y="559985"/>
                      <a:pt x="467116" y="791225"/>
                    </a:cubicBezTo>
                    <a:cubicBezTo>
                      <a:pt x="442372" y="838422"/>
                      <a:pt x="436642" y="995026"/>
                      <a:pt x="440176" y="1020771"/>
                    </a:cubicBezTo>
                    <a:cubicBezTo>
                      <a:pt x="443711" y="1046517"/>
                      <a:pt x="457850" y="1108728"/>
                      <a:pt x="461386" y="1138763"/>
                    </a:cubicBezTo>
                    <a:cubicBezTo>
                      <a:pt x="464921" y="1168797"/>
                      <a:pt x="479060" y="1211703"/>
                      <a:pt x="479060" y="1211703"/>
                    </a:cubicBezTo>
                    <a:cubicBezTo>
                      <a:pt x="468807" y="1094218"/>
                      <a:pt x="455286" y="870453"/>
                      <a:pt x="514408" y="789072"/>
                    </a:cubicBezTo>
                    <a:cubicBezTo>
                      <a:pt x="555059" y="737585"/>
                      <a:pt x="645195" y="683953"/>
                      <a:pt x="721199" y="628173"/>
                    </a:cubicBezTo>
                    <a:cubicBezTo>
                      <a:pt x="930969" y="413163"/>
                      <a:pt x="705267" y="375452"/>
                      <a:pt x="859162" y="149522"/>
                    </a:cubicBezTo>
                    <a:cubicBezTo>
                      <a:pt x="778398" y="334822"/>
                      <a:pt x="874017" y="419903"/>
                      <a:pt x="830779" y="529492"/>
                    </a:cubicBezTo>
                    <a:cubicBezTo>
                      <a:pt x="813105" y="580979"/>
                      <a:pt x="692915" y="677513"/>
                      <a:pt x="733571" y="658207"/>
                    </a:cubicBezTo>
                    <a:cubicBezTo>
                      <a:pt x="774226" y="638901"/>
                      <a:pt x="973053" y="631575"/>
                      <a:pt x="985425" y="515724"/>
                    </a:cubicBezTo>
                    <a:cubicBezTo>
                      <a:pt x="977122" y="322087"/>
                      <a:pt x="945216" y="210660"/>
                      <a:pt x="1203430" y="162173"/>
                    </a:cubicBezTo>
                    <a:cubicBezTo>
                      <a:pt x="1268825" y="183626"/>
                      <a:pt x="1206965" y="179336"/>
                      <a:pt x="1173384" y="177190"/>
                    </a:cubicBezTo>
                    <a:cubicBezTo>
                      <a:pt x="925627" y="258454"/>
                      <a:pt x="1020763" y="382528"/>
                      <a:pt x="996038" y="567215"/>
                    </a:cubicBezTo>
                    <a:cubicBezTo>
                      <a:pt x="894994" y="703258"/>
                      <a:pt x="698744" y="664650"/>
                      <a:pt x="578043" y="767616"/>
                    </a:cubicBezTo>
                    <a:cubicBezTo>
                      <a:pt x="478384" y="874761"/>
                      <a:pt x="499482" y="1010197"/>
                      <a:pt x="496741" y="1119450"/>
                    </a:cubicBezTo>
                    <a:cubicBezTo>
                      <a:pt x="493206" y="1228860"/>
                      <a:pt x="500276" y="1301806"/>
                      <a:pt x="498508" y="1353284"/>
                    </a:cubicBezTo>
                    <a:cubicBezTo>
                      <a:pt x="453080" y="1661448"/>
                      <a:pt x="452344" y="2028755"/>
                      <a:pt x="565671" y="2295075"/>
                    </a:cubicBezTo>
                    <a:cubicBezTo>
                      <a:pt x="608089" y="2391614"/>
                      <a:pt x="630208" y="2473071"/>
                      <a:pt x="699140" y="2606086"/>
                    </a:cubicBezTo>
                    <a:close/>
                  </a:path>
                </a:pathLst>
              </a:custGeom>
              <a:grpFill/>
              <a:ln w="10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DB4C7F0-640A-CAD0-3997-0A1EC73FDE72}"/>
                </a:ext>
              </a:extLst>
            </p:cNvPr>
            <p:cNvSpPr/>
            <p:nvPr/>
          </p:nvSpPr>
          <p:spPr>
            <a:xfrm>
              <a:off x="9240288" y="3659066"/>
              <a:ext cx="1421395" cy="1887802"/>
            </a:xfrm>
            <a:custGeom>
              <a:avLst/>
              <a:gdLst>
                <a:gd name="connsiteX0" fmla="*/ 92746 w 1421395"/>
                <a:gd name="connsiteY0" fmla="*/ 1664519 h 1887802"/>
                <a:gd name="connsiteX1" fmla="*/ 335208 w 1421395"/>
                <a:gd name="connsiteY1" fmla="*/ 1275731 h 1887802"/>
                <a:gd name="connsiteX2" fmla="*/ 408476 w 1421395"/>
                <a:gd name="connsiteY2" fmla="*/ 838287 h 1887802"/>
                <a:gd name="connsiteX3" fmla="*/ 610417 w 1421395"/>
                <a:gd name="connsiteY3" fmla="*/ 532382 h 1887802"/>
                <a:gd name="connsiteX4" fmla="*/ 876197 w 1421395"/>
                <a:gd name="connsiteY4" fmla="*/ -20 h 1887802"/>
                <a:gd name="connsiteX5" fmla="*/ 630281 w 1421395"/>
                <a:gd name="connsiteY5" fmla="*/ 536677 h 1887802"/>
                <a:gd name="connsiteX6" fmla="*/ 512480 w 1421395"/>
                <a:gd name="connsiteY6" fmla="*/ 711776 h 1887802"/>
                <a:gd name="connsiteX7" fmla="*/ 418288 w 1421395"/>
                <a:gd name="connsiteY7" fmla="*/ 866436 h 1887802"/>
                <a:gd name="connsiteX8" fmla="*/ 402057 w 1421395"/>
                <a:gd name="connsiteY8" fmla="*/ 1132434 h 1887802"/>
                <a:gd name="connsiteX9" fmla="*/ 309487 w 1421395"/>
                <a:gd name="connsiteY9" fmla="*/ 1414258 h 1887802"/>
                <a:gd name="connsiteX10" fmla="*/ 424556 w 1421395"/>
                <a:gd name="connsiteY10" fmla="*/ 1165531 h 1887802"/>
                <a:gd name="connsiteX11" fmla="*/ 623300 w 1421395"/>
                <a:gd name="connsiteY11" fmla="*/ 861922 h 1887802"/>
                <a:gd name="connsiteX12" fmla="*/ 663348 w 1421395"/>
                <a:gd name="connsiteY12" fmla="*/ 752287 h 1887802"/>
                <a:gd name="connsiteX13" fmla="*/ 831736 w 1421395"/>
                <a:gd name="connsiteY13" fmla="*/ 391202 h 1887802"/>
                <a:gd name="connsiteX14" fmla="*/ 947765 w 1421395"/>
                <a:gd name="connsiteY14" fmla="*/ 37610 h 1887802"/>
                <a:gd name="connsiteX15" fmla="*/ 876598 w 1421395"/>
                <a:gd name="connsiteY15" fmla="*/ 366854 h 1887802"/>
                <a:gd name="connsiteX16" fmla="*/ 819894 w 1421395"/>
                <a:gd name="connsiteY16" fmla="*/ 434624 h 1887802"/>
                <a:gd name="connsiteX17" fmla="*/ 946257 w 1421395"/>
                <a:gd name="connsiteY17" fmla="*/ 394426 h 1887802"/>
                <a:gd name="connsiteX18" fmla="*/ 1067334 w 1421395"/>
                <a:gd name="connsiteY18" fmla="*/ 156398 h 1887802"/>
                <a:gd name="connsiteX19" fmla="*/ 913852 w 1421395"/>
                <a:gd name="connsiteY19" fmla="*/ 443439 h 1887802"/>
                <a:gd name="connsiteX20" fmla="*/ 800891 w 1421395"/>
                <a:gd name="connsiteY20" fmla="*/ 463802 h 1887802"/>
                <a:gd name="connsiteX21" fmla="*/ 723323 w 1421395"/>
                <a:gd name="connsiteY21" fmla="*/ 606565 h 1887802"/>
                <a:gd name="connsiteX22" fmla="*/ 685518 w 1421395"/>
                <a:gd name="connsiteY22" fmla="*/ 732314 h 1887802"/>
                <a:gd name="connsiteX23" fmla="*/ 945350 w 1421395"/>
                <a:gd name="connsiteY23" fmla="*/ 532739 h 1887802"/>
                <a:gd name="connsiteX24" fmla="*/ 1042175 w 1421395"/>
                <a:gd name="connsiteY24" fmla="*/ 384601 h 1887802"/>
                <a:gd name="connsiteX25" fmla="*/ 1146327 w 1421395"/>
                <a:gd name="connsiteY25" fmla="*/ 287247 h 1887802"/>
                <a:gd name="connsiteX26" fmla="*/ 1061484 w 1421395"/>
                <a:gd name="connsiteY26" fmla="*/ 388064 h 1887802"/>
                <a:gd name="connsiteX27" fmla="*/ 978184 w 1421395"/>
                <a:gd name="connsiteY27" fmla="*/ 504855 h 1887802"/>
                <a:gd name="connsiteX28" fmla="*/ 800066 w 1421395"/>
                <a:gd name="connsiteY28" fmla="*/ 677668 h 1887802"/>
                <a:gd name="connsiteX29" fmla="*/ 683185 w 1421395"/>
                <a:gd name="connsiteY29" fmla="*/ 771352 h 1887802"/>
                <a:gd name="connsiteX30" fmla="*/ 627786 w 1421395"/>
                <a:gd name="connsiteY30" fmla="*/ 894131 h 1887802"/>
                <a:gd name="connsiteX31" fmla="*/ 548627 w 1421395"/>
                <a:gd name="connsiteY31" fmla="*/ 1022078 h 1887802"/>
                <a:gd name="connsiteX32" fmla="*/ 461513 w 1421395"/>
                <a:gd name="connsiteY32" fmla="*/ 1180796 h 1887802"/>
                <a:gd name="connsiteX33" fmla="*/ 345038 w 1421395"/>
                <a:gd name="connsiteY33" fmla="*/ 1409242 h 1887802"/>
                <a:gd name="connsiteX34" fmla="*/ 550611 w 1421395"/>
                <a:gd name="connsiteY34" fmla="*/ 1308505 h 1887802"/>
                <a:gd name="connsiteX35" fmla="*/ 663167 w 1421395"/>
                <a:gd name="connsiteY35" fmla="*/ 1209132 h 1887802"/>
                <a:gd name="connsiteX36" fmla="*/ 748311 w 1421395"/>
                <a:gd name="connsiteY36" fmla="*/ 1078533 h 1887802"/>
                <a:gd name="connsiteX37" fmla="*/ 1022296 w 1421395"/>
                <a:gd name="connsiteY37" fmla="*/ 776062 h 1887802"/>
                <a:gd name="connsiteX38" fmla="*/ 1140731 w 1421395"/>
                <a:gd name="connsiteY38" fmla="*/ 656351 h 1887802"/>
                <a:gd name="connsiteX39" fmla="*/ 1234552 w 1421395"/>
                <a:gd name="connsiteY39" fmla="*/ 473117 h 1887802"/>
                <a:gd name="connsiteX40" fmla="*/ 1344515 w 1421395"/>
                <a:gd name="connsiteY40" fmla="*/ 231714 h 1887802"/>
                <a:gd name="connsiteX41" fmla="*/ 1213411 w 1421395"/>
                <a:gd name="connsiteY41" fmla="*/ 556296 h 1887802"/>
                <a:gd name="connsiteX42" fmla="*/ 1112841 w 1421395"/>
                <a:gd name="connsiteY42" fmla="*/ 723199 h 1887802"/>
                <a:gd name="connsiteX43" fmla="*/ 1421389 w 1421395"/>
                <a:gd name="connsiteY43" fmla="*/ 498207 h 1887802"/>
                <a:gd name="connsiteX44" fmla="*/ 1124897 w 1421395"/>
                <a:gd name="connsiteY44" fmla="*/ 733206 h 1887802"/>
                <a:gd name="connsiteX45" fmla="*/ 998574 w 1421395"/>
                <a:gd name="connsiteY45" fmla="*/ 822058 h 1887802"/>
                <a:gd name="connsiteX46" fmla="*/ 813053 w 1421395"/>
                <a:gd name="connsiteY46" fmla="*/ 977242 h 1887802"/>
                <a:gd name="connsiteX47" fmla="*/ 749699 w 1421395"/>
                <a:gd name="connsiteY47" fmla="*/ 1130794 h 1887802"/>
                <a:gd name="connsiteX48" fmla="*/ 690754 w 1421395"/>
                <a:gd name="connsiteY48" fmla="*/ 1234877 h 1887802"/>
                <a:gd name="connsiteX49" fmla="*/ 181344 w 1421395"/>
                <a:gd name="connsiteY49" fmla="*/ 1656713 h 1887802"/>
                <a:gd name="connsiteX50" fmla="*/ 42828 w 1421395"/>
                <a:gd name="connsiteY50" fmla="*/ 1887783 h 1887802"/>
                <a:gd name="connsiteX51" fmla="*/ 37110 w 1421395"/>
                <a:gd name="connsiteY51" fmla="*/ 1775187 h 1887802"/>
                <a:gd name="connsiteX52" fmla="*/ 92730 w 1421395"/>
                <a:gd name="connsiteY52" fmla="*/ 1664463 h 188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421395" h="1887802">
                  <a:moveTo>
                    <a:pt x="92746" y="1664519"/>
                  </a:moveTo>
                  <a:cubicBezTo>
                    <a:pt x="182258" y="1530248"/>
                    <a:pt x="263598" y="1434064"/>
                    <a:pt x="335208" y="1275731"/>
                  </a:cubicBezTo>
                  <a:cubicBezTo>
                    <a:pt x="417952" y="1126970"/>
                    <a:pt x="365092" y="975072"/>
                    <a:pt x="408476" y="838287"/>
                  </a:cubicBezTo>
                  <a:cubicBezTo>
                    <a:pt x="444672" y="729730"/>
                    <a:pt x="583119" y="623697"/>
                    <a:pt x="610417" y="532382"/>
                  </a:cubicBezTo>
                  <a:cubicBezTo>
                    <a:pt x="684223" y="333084"/>
                    <a:pt x="771183" y="204632"/>
                    <a:pt x="876197" y="-20"/>
                  </a:cubicBezTo>
                  <a:cubicBezTo>
                    <a:pt x="826423" y="167942"/>
                    <a:pt x="671970" y="378811"/>
                    <a:pt x="630281" y="536677"/>
                  </a:cubicBezTo>
                  <a:cubicBezTo>
                    <a:pt x="608079" y="620654"/>
                    <a:pt x="536903" y="660863"/>
                    <a:pt x="512480" y="711776"/>
                  </a:cubicBezTo>
                  <a:cubicBezTo>
                    <a:pt x="486027" y="766912"/>
                    <a:pt x="429204" y="800369"/>
                    <a:pt x="418288" y="866436"/>
                  </a:cubicBezTo>
                  <a:cubicBezTo>
                    <a:pt x="394769" y="1008773"/>
                    <a:pt x="403032" y="1081956"/>
                    <a:pt x="402057" y="1132434"/>
                  </a:cubicBezTo>
                  <a:cubicBezTo>
                    <a:pt x="404993" y="1264379"/>
                    <a:pt x="354945" y="1291538"/>
                    <a:pt x="309487" y="1414258"/>
                  </a:cubicBezTo>
                  <a:cubicBezTo>
                    <a:pt x="309487" y="1414258"/>
                    <a:pt x="405097" y="1208378"/>
                    <a:pt x="424556" y="1165531"/>
                  </a:cubicBezTo>
                  <a:cubicBezTo>
                    <a:pt x="484300" y="1058043"/>
                    <a:pt x="554403" y="969233"/>
                    <a:pt x="623300" y="861922"/>
                  </a:cubicBezTo>
                  <a:cubicBezTo>
                    <a:pt x="639428" y="835758"/>
                    <a:pt x="655032" y="793988"/>
                    <a:pt x="663348" y="752287"/>
                  </a:cubicBezTo>
                  <a:cubicBezTo>
                    <a:pt x="711958" y="562194"/>
                    <a:pt x="748745" y="464138"/>
                    <a:pt x="831736" y="391202"/>
                  </a:cubicBezTo>
                  <a:cubicBezTo>
                    <a:pt x="910626" y="323881"/>
                    <a:pt x="947765" y="37610"/>
                    <a:pt x="947765" y="37610"/>
                  </a:cubicBezTo>
                  <a:cubicBezTo>
                    <a:pt x="947765" y="37610"/>
                    <a:pt x="925177" y="312011"/>
                    <a:pt x="876598" y="366854"/>
                  </a:cubicBezTo>
                  <a:cubicBezTo>
                    <a:pt x="862732" y="382508"/>
                    <a:pt x="840512" y="406468"/>
                    <a:pt x="819894" y="434624"/>
                  </a:cubicBezTo>
                  <a:cubicBezTo>
                    <a:pt x="892844" y="427349"/>
                    <a:pt x="901097" y="443083"/>
                    <a:pt x="946257" y="394426"/>
                  </a:cubicBezTo>
                  <a:cubicBezTo>
                    <a:pt x="983831" y="370149"/>
                    <a:pt x="1067334" y="156398"/>
                    <a:pt x="1067334" y="156398"/>
                  </a:cubicBezTo>
                  <a:cubicBezTo>
                    <a:pt x="1048117" y="317799"/>
                    <a:pt x="961499" y="424257"/>
                    <a:pt x="913852" y="443439"/>
                  </a:cubicBezTo>
                  <a:cubicBezTo>
                    <a:pt x="876640" y="456786"/>
                    <a:pt x="839232" y="453984"/>
                    <a:pt x="800891" y="463802"/>
                  </a:cubicBezTo>
                  <a:cubicBezTo>
                    <a:pt x="769097" y="471944"/>
                    <a:pt x="727842" y="574774"/>
                    <a:pt x="723323" y="606565"/>
                  </a:cubicBezTo>
                  <a:cubicBezTo>
                    <a:pt x="718804" y="638356"/>
                    <a:pt x="688375" y="708867"/>
                    <a:pt x="685518" y="732314"/>
                  </a:cubicBezTo>
                  <a:cubicBezTo>
                    <a:pt x="705554" y="735673"/>
                    <a:pt x="937165" y="555603"/>
                    <a:pt x="945350" y="532739"/>
                  </a:cubicBezTo>
                  <a:cubicBezTo>
                    <a:pt x="956332" y="491730"/>
                    <a:pt x="1025576" y="404001"/>
                    <a:pt x="1042175" y="384601"/>
                  </a:cubicBezTo>
                  <a:cubicBezTo>
                    <a:pt x="1058773" y="365202"/>
                    <a:pt x="1146327" y="287247"/>
                    <a:pt x="1146327" y="287247"/>
                  </a:cubicBezTo>
                  <a:cubicBezTo>
                    <a:pt x="1146327" y="287247"/>
                    <a:pt x="1077251" y="372834"/>
                    <a:pt x="1061484" y="388064"/>
                  </a:cubicBezTo>
                  <a:cubicBezTo>
                    <a:pt x="1045717" y="403293"/>
                    <a:pt x="994673" y="467762"/>
                    <a:pt x="978184" y="504855"/>
                  </a:cubicBezTo>
                  <a:cubicBezTo>
                    <a:pt x="939927" y="594488"/>
                    <a:pt x="861352" y="629635"/>
                    <a:pt x="800066" y="677668"/>
                  </a:cubicBezTo>
                  <a:cubicBezTo>
                    <a:pt x="765524" y="704977"/>
                    <a:pt x="692549" y="760859"/>
                    <a:pt x="683185" y="771352"/>
                  </a:cubicBezTo>
                  <a:cubicBezTo>
                    <a:pt x="673822" y="781844"/>
                    <a:pt x="649844" y="856470"/>
                    <a:pt x="627786" y="894131"/>
                  </a:cubicBezTo>
                  <a:cubicBezTo>
                    <a:pt x="605727" y="931793"/>
                    <a:pt x="575895" y="994770"/>
                    <a:pt x="548627" y="1022078"/>
                  </a:cubicBezTo>
                  <a:cubicBezTo>
                    <a:pt x="521359" y="1049385"/>
                    <a:pt x="493700" y="1133871"/>
                    <a:pt x="461513" y="1180796"/>
                  </a:cubicBezTo>
                  <a:cubicBezTo>
                    <a:pt x="424337" y="1234989"/>
                    <a:pt x="358202" y="1388833"/>
                    <a:pt x="345038" y="1409242"/>
                  </a:cubicBezTo>
                  <a:cubicBezTo>
                    <a:pt x="385376" y="1441443"/>
                    <a:pt x="500024" y="1337993"/>
                    <a:pt x="550611" y="1308505"/>
                  </a:cubicBezTo>
                  <a:cubicBezTo>
                    <a:pt x="571116" y="1296871"/>
                    <a:pt x="655931" y="1218048"/>
                    <a:pt x="663167" y="1209132"/>
                  </a:cubicBezTo>
                  <a:cubicBezTo>
                    <a:pt x="670402" y="1200217"/>
                    <a:pt x="729687" y="1117207"/>
                    <a:pt x="748311" y="1078533"/>
                  </a:cubicBezTo>
                  <a:cubicBezTo>
                    <a:pt x="827117" y="854155"/>
                    <a:pt x="861490" y="894656"/>
                    <a:pt x="1022296" y="776062"/>
                  </a:cubicBezTo>
                  <a:cubicBezTo>
                    <a:pt x="1081387" y="730516"/>
                    <a:pt x="1119684" y="684378"/>
                    <a:pt x="1140731" y="656351"/>
                  </a:cubicBezTo>
                  <a:cubicBezTo>
                    <a:pt x="1157652" y="633815"/>
                    <a:pt x="1222801" y="513816"/>
                    <a:pt x="1234552" y="473117"/>
                  </a:cubicBezTo>
                  <a:cubicBezTo>
                    <a:pt x="1246304" y="432418"/>
                    <a:pt x="1316585" y="289734"/>
                    <a:pt x="1344515" y="231714"/>
                  </a:cubicBezTo>
                  <a:cubicBezTo>
                    <a:pt x="1335783" y="275503"/>
                    <a:pt x="1223141" y="534878"/>
                    <a:pt x="1213411" y="556296"/>
                  </a:cubicBezTo>
                  <a:cubicBezTo>
                    <a:pt x="1192888" y="609156"/>
                    <a:pt x="1175861" y="629494"/>
                    <a:pt x="1112841" y="723199"/>
                  </a:cubicBezTo>
                  <a:cubicBezTo>
                    <a:pt x="1221458" y="687991"/>
                    <a:pt x="1251220" y="672499"/>
                    <a:pt x="1421389" y="498207"/>
                  </a:cubicBezTo>
                  <a:cubicBezTo>
                    <a:pt x="1318949" y="639525"/>
                    <a:pt x="1218835" y="722438"/>
                    <a:pt x="1124897" y="733206"/>
                  </a:cubicBezTo>
                  <a:cubicBezTo>
                    <a:pt x="1104392" y="744839"/>
                    <a:pt x="1014806" y="813586"/>
                    <a:pt x="998574" y="822058"/>
                  </a:cubicBezTo>
                  <a:cubicBezTo>
                    <a:pt x="936069" y="860773"/>
                    <a:pt x="832521" y="910282"/>
                    <a:pt x="813053" y="977242"/>
                  </a:cubicBezTo>
                  <a:cubicBezTo>
                    <a:pt x="797975" y="1034617"/>
                    <a:pt x="756822" y="1104199"/>
                    <a:pt x="749699" y="1130794"/>
                  </a:cubicBezTo>
                  <a:cubicBezTo>
                    <a:pt x="742575" y="1157389"/>
                    <a:pt x="712923" y="1214904"/>
                    <a:pt x="690754" y="1234877"/>
                  </a:cubicBezTo>
                  <a:cubicBezTo>
                    <a:pt x="522050" y="1388894"/>
                    <a:pt x="301947" y="1472776"/>
                    <a:pt x="181344" y="1656713"/>
                  </a:cubicBezTo>
                  <a:cubicBezTo>
                    <a:pt x="166038" y="1681460"/>
                    <a:pt x="42828" y="1887783"/>
                    <a:pt x="42828" y="1887783"/>
                  </a:cubicBezTo>
                  <a:cubicBezTo>
                    <a:pt x="42828" y="1887783"/>
                    <a:pt x="65142" y="1768952"/>
                    <a:pt x="37110" y="1775187"/>
                  </a:cubicBezTo>
                  <a:cubicBezTo>
                    <a:pt x="-52972" y="1761336"/>
                    <a:pt x="42990" y="1737967"/>
                    <a:pt x="92730" y="1664463"/>
                  </a:cubicBezTo>
                  <a:close/>
                </a:path>
              </a:pathLst>
            </a:custGeom>
            <a:grpFill/>
            <a:ln w="109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2A19C94-6E44-4D42-0516-86581D42A19B}"/>
                </a:ext>
              </a:extLst>
            </p:cNvPr>
            <p:cNvSpPr/>
            <p:nvPr/>
          </p:nvSpPr>
          <p:spPr>
            <a:xfrm>
              <a:off x="6785587" y="1655320"/>
              <a:ext cx="2085776" cy="2871641"/>
            </a:xfrm>
            <a:custGeom>
              <a:avLst/>
              <a:gdLst>
                <a:gd name="connsiteX0" fmla="*/ 894448 w 2085776"/>
                <a:gd name="connsiteY0" fmla="*/ 1777427 h 2871641"/>
                <a:gd name="connsiteX1" fmla="*/ 687143 w 2085776"/>
                <a:gd name="connsiteY1" fmla="*/ 1518298 h 2871641"/>
                <a:gd name="connsiteX2" fmla="*/ 506660 w 2085776"/>
                <a:gd name="connsiteY2" fmla="*/ 1193686 h 2871641"/>
                <a:gd name="connsiteX3" fmla="*/ 424833 w 2085776"/>
                <a:gd name="connsiteY3" fmla="*/ 934319 h 2871641"/>
                <a:gd name="connsiteX4" fmla="*/ 379162 w 2085776"/>
                <a:gd name="connsiteY4" fmla="*/ 719977 h 2871641"/>
                <a:gd name="connsiteX5" fmla="*/ 409218 w 2085776"/>
                <a:gd name="connsiteY5" fmla="*/ 932944 h 2871641"/>
                <a:gd name="connsiteX6" fmla="*/ 506181 w 2085776"/>
                <a:gd name="connsiteY6" fmla="*/ 1234355 h 2871641"/>
                <a:gd name="connsiteX7" fmla="*/ 654131 w 2085776"/>
                <a:gd name="connsiteY7" fmla="*/ 1519911 h 2871641"/>
                <a:gd name="connsiteX8" fmla="*/ 769319 w 2085776"/>
                <a:gd name="connsiteY8" fmla="*/ 1692901 h 2871641"/>
                <a:gd name="connsiteX9" fmla="*/ 712839 w 2085776"/>
                <a:gd name="connsiteY9" fmla="*/ 1677741 h 2871641"/>
                <a:gd name="connsiteX10" fmla="*/ 581082 w 2085776"/>
                <a:gd name="connsiteY10" fmla="*/ 1584704 h 2871641"/>
                <a:gd name="connsiteX11" fmla="*/ 414080 w 2085776"/>
                <a:gd name="connsiteY11" fmla="*/ 1350606 h 2871641"/>
                <a:gd name="connsiteX12" fmla="*/ 180091 w 2085776"/>
                <a:gd name="connsiteY12" fmla="*/ 1201053 h 2871641"/>
                <a:gd name="connsiteX13" fmla="*/ -6 w 2085776"/>
                <a:gd name="connsiteY13" fmla="*/ 806376 h 2871641"/>
                <a:gd name="connsiteX14" fmla="*/ 220562 w 2085776"/>
                <a:gd name="connsiteY14" fmla="*/ 1284905 h 2871641"/>
                <a:gd name="connsiteX15" fmla="*/ 484125 w 2085776"/>
                <a:gd name="connsiteY15" fmla="*/ 1485688 h 2871641"/>
                <a:gd name="connsiteX16" fmla="*/ 782667 w 2085776"/>
                <a:gd name="connsiteY16" fmla="*/ 1739304 h 2871641"/>
                <a:gd name="connsiteX17" fmla="*/ 919966 w 2085776"/>
                <a:gd name="connsiteY17" fmla="*/ 1878059 h 2871641"/>
                <a:gd name="connsiteX18" fmla="*/ 1129489 w 2085776"/>
                <a:gd name="connsiteY18" fmla="*/ 1875063 h 2871641"/>
                <a:gd name="connsiteX19" fmla="*/ 1348167 w 2085776"/>
                <a:gd name="connsiteY19" fmla="*/ 1923757 h 2871641"/>
                <a:gd name="connsiteX20" fmla="*/ 1556511 w 2085776"/>
                <a:gd name="connsiteY20" fmla="*/ 2130974 h 2871641"/>
                <a:gd name="connsiteX21" fmla="*/ 1952880 w 2085776"/>
                <a:gd name="connsiteY21" fmla="*/ 2575268 h 2871641"/>
                <a:gd name="connsiteX22" fmla="*/ 2082252 w 2085776"/>
                <a:gd name="connsiteY22" fmla="*/ 2871621 h 2871641"/>
                <a:gd name="connsiteX23" fmla="*/ 2082958 w 2085776"/>
                <a:gd name="connsiteY23" fmla="*/ 2689228 h 2871641"/>
                <a:gd name="connsiteX24" fmla="*/ 2069100 w 2085776"/>
                <a:gd name="connsiteY24" fmla="*/ 2543060 h 2871641"/>
                <a:gd name="connsiteX25" fmla="*/ 1900583 w 2085776"/>
                <a:gd name="connsiteY25" fmla="*/ 2352423 h 2871641"/>
                <a:gd name="connsiteX26" fmla="*/ 1611593 w 2085776"/>
                <a:gd name="connsiteY26" fmla="*/ 2080427 h 2871641"/>
                <a:gd name="connsiteX27" fmla="*/ 1346585 w 2085776"/>
                <a:gd name="connsiteY27" fmla="*/ 1799246 h 2871641"/>
                <a:gd name="connsiteX28" fmla="*/ 1163736 w 2085776"/>
                <a:gd name="connsiteY28" fmla="*/ 1287856 h 2871641"/>
                <a:gd name="connsiteX29" fmla="*/ 1080946 w 2085776"/>
                <a:gd name="connsiteY29" fmla="*/ 907412 h 2871641"/>
                <a:gd name="connsiteX30" fmla="*/ 1050933 w 2085776"/>
                <a:gd name="connsiteY30" fmla="*/ 709153 h 2871641"/>
                <a:gd name="connsiteX31" fmla="*/ 987950 w 2085776"/>
                <a:gd name="connsiteY31" fmla="*/ 527205 h 2871641"/>
                <a:gd name="connsiteX32" fmla="*/ 861290 w 2085776"/>
                <a:gd name="connsiteY32" fmla="*/ 332856 h 2871641"/>
                <a:gd name="connsiteX33" fmla="*/ 851123 w 2085776"/>
                <a:gd name="connsiteY33" fmla="*/ 145395 h 2871641"/>
                <a:gd name="connsiteX34" fmla="*/ 779243 w 2085776"/>
                <a:gd name="connsiteY34" fmla="*/ -20 h 2871641"/>
                <a:gd name="connsiteX35" fmla="*/ 827614 w 2085776"/>
                <a:gd name="connsiteY35" fmla="*/ 113931 h 2871641"/>
                <a:gd name="connsiteX36" fmla="*/ 842712 w 2085776"/>
                <a:gd name="connsiteY36" fmla="*/ 343664 h 2871641"/>
                <a:gd name="connsiteX37" fmla="*/ 989958 w 2085776"/>
                <a:gd name="connsiteY37" fmla="*/ 596370 h 2871641"/>
                <a:gd name="connsiteX38" fmla="*/ 1080298 w 2085776"/>
                <a:gd name="connsiteY38" fmla="*/ 1091676 h 2871641"/>
                <a:gd name="connsiteX39" fmla="*/ 1162956 w 2085776"/>
                <a:gd name="connsiteY39" fmla="*/ 1428006 h 2871641"/>
                <a:gd name="connsiteX40" fmla="*/ 1261095 w 2085776"/>
                <a:gd name="connsiteY40" fmla="*/ 1721609 h 2871641"/>
                <a:gd name="connsiteX41" fmla="*/ 1302881 w 2085776"/>
                <a:gd name="connsiteY41" fmla="*/ 1841756 h 2871641"/>
                <a:gd name="connsiteX42" fmla="*/ 1147874 w 2085776"/>
                <a:gd name="connsiteY42" fmla="*/ 1805464 h 2871641"/>
                <a:gd name="connsiteX43" fmla="*/ 1059380 w 2085776"/>
                <a:gd name="connsiteY43" fmla="*/ 1725290 h 2871641"/>
                <a:gd name="connsiteX44" fmla="*/ 980474 w 2085776"/>
                <a:gd name="connsiteY44" fmla="*/ 1439041 h 2871641"/>
                <a:gd name="connsiteX45" fmla="*/ 985596 w 2085776"/>
                <a:gd name="connsiteY45" fmla="*/ 1225124 h 2871641"/>
                <a:gd name="connsiteX46" fmla="*/ 907209 w 2085776"/>
                <a:gd name="connsiteY46" fmla="*/ 792747 h 2871641"/>
                <a:gd name="connsiteX47" fmla="*/ 965540 w 2085776"/>
                <a:gd name="connsiteY47" fmla="*/ 1211307 h 2871641"/>
                <a:gd name="connsiteX48" fmla="*/ 960035 w 2085776"/>
                <a:gd name="connsiteY48" fmla="*/ 1438615 h 2871641"/>
                <a:gd name="connsiteX49" fmla="*/ 1013938 w 2085776"/>
                <a:gd name="connsiteY49" fmla="*/ 1657501 h 2871641"/>
                <a:gd name="connsiteX50" fmla="*/ 932544 w 2085776"/>
                <a:gd name="connsiteY50" fmla="*/ 1472119 h 2871641"/>
                <a:gd name="connsiteX51" fmla="*/ 826590 w 2085776"/>
                <a:gd name="connsiteY51" fmla="*/ 984187 h 2871641"/>
                <a:gd name="connsiteX52" fmla="*/ 837462 w 2085776"/>
                <a:gd name="connsiteY52" fmla="*/ 624250 h 2871641"/>
                <a:gd name="connsiteX53" fmla="*/ 789640 w 2085776"/>
                <a:gd name="connsiteY53" fmla="*/ 913835 h 2871641"/>
                <a:gd name="connsiteX54" fmla="*/ 882817 w 2085776"/>
                <a:gd name="connsiteY54" fmla="*/ 1307165 h 2871641"/>
                <a:gd name="connsiteX55" fmla="*/ 931541 w 2085776"/>
                <a:gd name="connsiteY55" fmla="*/ 1538740 h 2871641"/>
                <a:gd name="connsiteX56" fmla="*/ 1057815 w 2085776"/>
                <a:gd name="connsiteY56" fmla="*/ 1803164 h 2871641"/>
                <a:gd name="connsiteX57" fmla="*/ 968363 w 2085776"/>
                <a:gd name="connsiteY57" fmla="*/ 1804316 h 2871641"/>
                <a:gd name="connsiteX58" fmla="*/ 894438 w 2085776"/>
                <a:gd name="connsiteY58" fmla="*/ 1777440 h 2871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085776" h="2871641">
                  <a:moveTo>
                    <a:pt x="894448" y="1777427"/>
                  </a:moveTo>
                  <a:cubicBezTo>
                    <a:pt x="807742" y="1692887"/>
                    <a:pt x="737918" y="1631318"/>
                    <a:pt x="687143" y="1518298"/>
                  </a:cubicBezTo>
                  <a:cubicBezTo>
                    <a:pt x="636368" y="1405277"/>
                    <a:pt x="549448" y="1247212"/>
                    <a:pt x="506660" y="1193686"/>
                  </a:cubicBezTo>
                  <a:cubicBezTo>
                    <a:pt x="463873" y="1140160"/>
                    <a:pt x="430984" y="983481"/>
                    <a:pt x="424833" y="934319"/>
                  </a:cubicBezTo>
                  <a:cubicBezTo>
                    <a:pt x="418681" y="885158"/>
                    <a:pt x="379162" y="719977"/>
                    <a:pt x="379162" y="719977"/>
                  </a:cubicBezTo>
                  <a:cubicBezTo>
                    <a:pt x="379162" y="719977"/>
                    <a:pt x="395871" y="886534"/>
                    <a:pt x="409218" y="932944"/>
                  </a:cubicBezTo>
                  <a:cubicBezTo>
                    <a:pt x="422565" y="979353"/>
                    <a:pt x="409615" y="1065274"/>
                    <a:pt x="506181" y="1234355"/>
                  </a:cubicBezTo>
                  <a:cubicBezTo>
                    <a:pt x="602747" y="1403436"/>
                    <a:pt x="631049" y="1433069"/>
                    <a:pt x="654131" y="1519911"/>
                  </a:cubicBezTo>
                  <a:cubicBezTo>
                    <a:pt x="677212" y="1606753"/>
                    <a:pt x="769319" y="1692901"/>
                    <a:pt x="769319" y="1692901"/>
                  </a:cubicBezTo>
                  <a:cubicBezTo>
                    <a:pt x="769319" y="1692901"/>
                    <a:pt x="755538" y="1701862"/>
                    <a:pt x="712839" y="1677741"/>
                  </a:cubicBezTo>
                  <a:cubicBezTo>
                    <a:pt x="670141" y="1653621"/>
                    <a:pt x="619157" y="1669474"/>
                    <a:pt x="581082" y="1584704"/>
                  </a:cubicBezTo>
                  <a:cubicBezTo>
                    <a:pt x="543007" y="1499933"/>
                    <a:pt x="445960" y="1371509"/>
                    <a:pt x="414080" y="1350606"/>
                  </a:cubicBezTo>
                  <a:cubicBezTo>
                    <a:pt x="382200" y="1329702"/>
                    <a:pt x="216900" y="1264233"/>
                    <a:pt x="180091" y="1201053"/>
                  </a:cubicBezTo>
                  <a:cubicBezTo>
                    <a:pt x="106596" y="1078095"/>
                    <a:pt x="42207" y="956354"/>
                    <a:pt x="-6" y="806376"/>
                  </a:cubicBezTo>
                  <a:cubicBezTo>
                    <a:pt x="19988" y="978050"/>
                    <a:pt x="123724" y="1216176"/>
                    <a:pt x="220562" y="1284905"/>
                  </a:cubicBezTo>
                  <a:cubicBezTo>
                    <a:pt x="304560" y="1346992"/>
                    <a:pt x="438557" y="1374751"/>
                    <a:pt x="484125" y="1485688"/>
                  </a:cubicBezTo>
                  <a:cubicBezTo>
                    <a:pt x="639270" y="1773877"/>
                    <a:pt x="625810" y="1673485"/>
                    <a:pt x="782667" y="1739304"/>
                  </a:cubicBezTo>
                  <a:cubicBezTo>
                    <a:pt x="782667" y="1739304"/>
                    <a:pt x="885731" y="1872773"/>
                    <a:pt x="919966" y="1878059"/>
                  </a:cubicBezTo>
                  <a:cubicBezTo>
                    <a:pt x="954202" y="1883344"/>
                    <a:pt x="1070608" y="1860822"/>
                    <a:pt x="1129489" y="1875063"/>
                  </a:cubicBezTo>
                  <a:cubicBezTo>
                    <a:pt x="1188370" y="1889304"/>
                    <a:pt x="1342109" y="1904001"/>
                    <a:pt x="1348167" y="1923757"/>
                  </a:cubicBezTo>
                  <a:cubicBezTo>
                    <a:pt x="1354224" y="1943514"/>
                    <a:pt x="1462048" y="2060443"/>
                    <a:pt x="1556511" y="2130974"/>
                  </a:cubicBezTo>
                  <a:cubicBezTo>
                    <a:pt x="1680637" y="2240867"/>
                    <a:pt x="1892614" y="2449122"/>
                    <a:pt x="1952880" y="2575268"/>
                  </a:cubicBezTo>
                  <a:cubicBezTo>
                    <a:pt x="2006660" y="2690822"/>
                    <a:pt x="2082252" y="2871621"/>
                    <a:pt x="2082252" y="2871621"/>
                  </a:cubicBezTo>
                  <a:cubicBezTo>
                    <a:pt x="2082252" y="2871621"/>
                    <a:pt x="2089675" y="2727136"/>
                    <a:pt x="2082958" y="2689228"/>
                  </a:cubicBezTo>
                  <a:cubicBezTo>
                    <a:pt x="2076240" y="2651320"/>
                    <a:pt x="2069100" y="2543060"/>
                    <a:pt x="2069100" y="2543060"/>
                  </a:cubicBezTo>
                  <a:cubicBezTo>
                    <a:pt x="2069100" y="2543060"/>
                    <a:pt x="1958415" y="2418588"/>
                    <a:pt x="1900583" y="2352423"/>
                  </a:cubicBezTo>
                  <a:cubicBezTo>
                    <a:pt x="1842752" y="2286257"/>
                    <a:pt x="1688616" y="2139238"/>
                    <a:pt x="1611593" y="2080427"/>
                  </a:cubicBezTo>
                  <a:cubicBezTo>
                    <a:pt x="1534570" y="2021615"/>
                    <a:pt x="1412315" y="1895500"/>
                    <a:pt x="1346585" y="1799246"/>
                  </a:cubicBezTo>
                  <a:cubicBezTo>
                    <a:pt x="1280855" y="1702991"/>
                    <a:pt x="1196587" y="1429837"/>
                    <a:pt x="1163736" y="1287856"/>
                  </a:cubicBezTo>
                  <a:cubicBezTo>
                    <a:pt x="1130886" y="1145875"/>
                    <a:pt x="1090151" y="973805"/>
                    <a:pt x="1080946" y="907412"/>
                  </a:cubicBezTo>
                  <a:cubicBezTo>
                    <a:pt x="1071741" y="841019"/>
                    <a:pt x="1066157" y="780594"/>
                    <a:pt x="1050933" y="709153"/>
                  </a:cubicBezTo>
                  <a:cubicBezTo>
                    <a:pt x="1035710" y="637712"/>
                    <a:pt x="1030825" y="610137"/>
                    <a:pt x="987950" y="527205"/>
                  </a:cubicBezTo>
                  <a:cubicBezTo>
                    <a:pt x="945076" y="444273"/>
                    <a:pt x="871020" y="373288"/>
                    <a:pt x="861290" y="332856"/>
                  </a:cubicBezTo>
                  <a:cubicBezTo>
                    <a:pt x="851561" y="292424"/>
                    <a:pt x="856707" y="205810"/>
                    <a:pt x="851123" y="145395"/>
                  </a:cubicBezTo>
                  <a:cubicBezTo>
                    <a:pt x="845539" y="84980"/>
                    <a:pt x="779243" y="-20"/>
                    <a:pt x="779243" y="-20"/>
                  </a:cubicBezTo>
                  <a:cubicBezTo>
                    <a:pt x="779243" y="-20"/>
                    <a:pt x="820286" y="72575"/>
                    <a:pt x="827614" y="113931"/>
                  </a:cubicBezTo>
                  <a:cubicBezTo>
                    <a:pt x="834942" y="155287"/>
                    <a:pt x="807643" y="261425"/>
                    <a:pt x="842712" y="343664"/>
                  </a:cubicBezTo>
                  <a:cubicBezTo>
                    <a:pt x="877780" y="425903"/>
                    <a:pt x="957860" y="501947"/>
                    <a:pt x="989958" y="596370"/>
                  </a:cubicBezTo>
                  <a:cubicBezTo>
                    <a:pt x="1022056" y="690793"/>
                    <a:pt x="1072359" y="1046879"/>
                    <a:pt x="1080298" y="1091676"/>
                  </a:cubicBezTo>
                  <a:cubicBezTo>
                    <a:pt x="1088237" y="1136472"/>
                    <a:pt x="1148432" y="1389415"/>
                    <a:pt x="1162956" y="1428006"/>
                  </a:cubicBezTo>
                  <a:cubicBezTo>
                    <a:pt x="1177479" y="1466597"/>
                    <a:pt x="1216999" y="1631778"/>
                    <a:pt x="1261095" y="1721609"/>
                  </a:cubicBezTo>
                  <a:cubicBezTo>
                    <a:pt x="1305191" y="1811439"/>
                    <a:pt x="1302881" y="1841756"/>
                    <a:pt x="1302881" y="1841756"/>
                  </a:cubicBezTo>
                  <a:cubicBezTo>
                    <a:pt x="1302881" y="1841756"/>
                    <a:pt x="1167719" y="1816262"/>
                    <a:pt x="1147874" y="1805464"/>
                  </a:cubicBezTo>
                  <a:cubicBezTo>
                    <a:pt x="1128030" y="1794667"/>
                    <a:pt x="1107185" y="1850494"/>
                    <a:pt x="1059380" y="1725290"/>
                  </a:cubicBezTo>
                  <a:cubicBezTo>
                    <a:pt x="1011575" y="1600085"/>
                    <a:pt x="983005" y="1482234"/>
                    <a:pt x="980474" y="1439041"/>
                  </a:cubicBezTo>
                  <a:cubicBezTo>
                    <a:pt x="977944" y="1395848"/>
                    <a:pt x="984326" y="1275166"/>
                    <a:pt x="985596" y="1225124"/>
                  </a:cubicBezTo>
                  <a:cubicBezTo>
                    <a:pt x="987652" y="1144128"/>
                    <a:pt x="1008097" y="864643"/>
                    <a:pt x="907209" y="792747"/>
                  </a:cubicBezTo>
                  <a:cubicBezTo>
                    <a:pt x="993913" y="928988"/>
                    <a:pt x="966062" y="1185346"/>
                    <a:pt x="965540" y="1211307"/>
                  </a:cubicBezTo>
                  <a:cubicBezTo>
                    <a:pt x="965019" y="1237269"/>
                    <a:pt x="961779" y="1419543"/>
                    <a:pt x="960035" y="1438615"/>
                  </a:cubicBezTo>
                  <a:cubicBezTo>
                    <a:pt x="958291" y="1457688"/>
                    <a:pt x="1013938" y="1657501"/>
                    <a:pt x="1013938" y="1657501"/>
                  </a:cubicBezTo>
                  <a:cubicBezTo>
                    <a:pt x="1013938" y="1657501"/>
                    <a:pt x="936818" y="1496239"/>
                    <a:pt x="932544" y="1472119"/>
                  </a:cubicBezTo>
                  <a:cubicBezTo>
                    <a:pt x="908146" y="1310501"/>
                    <a:pt x="867266" y="1144548"/>
                    <a:pt x="826590" y="984187"/>
                  </a:cubicBezTo>
                  <a:cubicBezTo>
                    <a:pt x="791979" y="848372"/>
                    <a:pt x="818125" y="903491"/>
                    <a:pt x="837462" y="624250"/>
                  </a:cubicBezTo>
                  <a:cubicBezTo>
                    <a:pt x="799383" y="790649"/>
                    <a:pt x="786325" y="874353"/>
                    <a:pt x="789640" y="913835"/>
                  </a:cubicBezTo>
                  <a:cubicBezTo>
                    <a:pt x="794053" y="966396"/>
                    <a:pt x="874922" y="1277076"/>
                    <a:pt x="882817" y="1307165"/>
                  </a:cubicBezTo>
                  <a:cubicBezTo>
                    <a:pt x="890712" y="1337254"/>
                    <a:pt x="904368" y="1486589"/>
                    <a:pt x="931541" y="1538740"/>
                  </a:cubicBezTo>
                  <a:cubicBezTo>
                    <a:pt x="958714" y="1590890"/>
                    <a:pt x="1057815" y="1803164"/>
                    <a:pt x="1057815" y="1803164"/>
                  </a:cubicBezTo>
                  <a:cubicBezTo>
                    <a:pt x="1057815" y="1803164"/>
                    <a:pt x="996581" y="1804545"/>
                    <a:pt x="968363" y="1804316"/>
                  </a:cubicBezTo>
                  <a:cubicBezTo>
                    <a:pt x="940145" y="1804087"/>
                    <a:pt x="894438" y="1777440"/>
                    <a:pt x="894438" y="1777440"/>
                  </a:cubicBezTo>
                  <a:close/>
                </a:path>
              </a:pathLst>
            </a:custGeom>
            <a:grpFill/>
            <a:ln w="11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B430CE3-D026-1B19-6AEE-FD88433AD8EA}"/>
                </a:ext>
              </a:extLst>
            </p:cNvPr>
            <p:cNvSpPr/>
            <p:nvPr/>
          </p:nvSpPr>
          <p:spPr>
            <a:xfrm>
              <a:off x="7546154" y="1103687"/>
              <a:ext cx="1528948" cy="3155738"/>
            </a:xfrm>
            <a:custGeom>
              <a:avLst/>
              <a:gdLst>
                <a:gd name="connsiteX0" fmla="*/ 1501137 w 1528948"/>
                <a:gd name="connsiteY0" fmla="*/ 2970919 h 3155738"/>
                <a:gd name="connsiteX1" fmla="*/ 1528868 w 1528948"/>
                <a:gd name="connsiteY1" fmla="*/ 3051418 h 3155738"/>
                <a:gd name="connsiteX2" fmla="*/ 1473194 w 1528948"/>
                <a:gd name="connsiteY2" fmla="*/ 3155718 h 3155738"/>
                <a:gd name="connsiteX3" fmla="*/ 1458258 w 1528948"/>
                <a:gd name="connsiteY3" fmla="*/ 3018904 h 3155738"/>
                <a:gd name="connsiteX4" fmla="*/ 871498 w 1528948"/>
                <a:gd name="connsiteY4" fmla="*/ 2375223 h 3155738"/>
                <a:gd name="connsiteX5" fmla="*/ 741810 w 1528948"/>
                <a:gd name="connsiteY5" fmla="*/ 2081254 h 3155738"/>
                <a:gd name="connsiteX6" fmla="*/ 540849 w 1528948"/>
                <a:gd name="connsiteY6" fmla="*/ 1664080 h 3155738"/>
                <a:gd name="connsiteX7" fmla="*/ 274286 w 1528948"/>
                <a:gd name="connsiteY7" fmla="*/ 1261604 h 3155738"/>
                <a:gd name="connsiteX8" fmla="*/ 113252 w 1528948"/>
                <a:gd name="connsiteY8" fmla="*/ 860672 h 3155738"/>
                <a:gd name="connsiteX9" fmla="*/ -6 w 1528948"/>
                <a:gd name="connsiteY9" fmla="*/ 704052 h 3155738"/>
                <a:gd name="connsiteX10" fmla="*/ 82287 w 1528948"/>
                <a:gd name="connsiteY10" fmla="*/ 795657 h 3155738"/>
                <a:gd name="connsiteX11" fmla="*/ 204799 w 1528948"/>
                <a:gd name="connsiteY11" fmla="*/ 985295 h 3155738"/>
                <a:gd name="connsiteX12" fmla="*/ 280296 w 1528948"/>
                <a:gd name="connsiteY12" fmla="*/ 1215811 h 3155738"/>
                <a:gd name="connsiteX13" fmla="*/ 378847 w 1528948"/>
                <a:gd name="connsiteY13" fmla="*/ 1435963 h 3155738"/>
                <a:gd name="connsiteX14" fmla="*/ 310638 w 1528948"/>
                <a:gd name="connsiteY14" fmla="*/ 1181446 h 3155738"/>
                <a:gd name="connsiteX15" fmla="*/ 286392 w 1528948"/>
                <a:gd name="connsiteY15" fmla="*/ 928869 h 3155738"/>
                <a:gd name="connsiteX16" fmla="*/ 228374 w 1528948"/>
                <a:gd name="connsiteY16" fmla="*/ 711548 h 3155738"/>
                <a:gd name="connsiteX17" fmla="*/ 55651 w 1528948"/>
                <a:gd name="connsiteY17" fmla="*/ 508310 h 3155738"/>
                <a:gd name="connsiteX18" fmla="*/ 278367 w 1528948"/>
                <a:gd name="connsiteY18" fmla="*/ 780504 h 3155738"/>
                <a:gd name="connsiteX19" fmla="*/ 303704 w 1528948"/>
                <a:gd name="connsiteY19" fmla="*/ 933254 h 3155738"/>
                <a:gd name="connsiteX20" fmla="*/ 315291 w 1528948"/>
                <a:gd name="connsiteY20" fmla="*/ 1065209 h 3155738"/>
                <a:gd name="connsiteX21" fmla="*/ 318452 w 1528948"/>
                <a:gd name="connsiteY21" fmla="*/ 894050 h 3155738"/>
                <a:gd name="connsiteX22" fmla="*/ 339316 w 1528948"/>
                <a:gd name="connsiteY22" fmla="*/ 680716 h 3155738"/>
                <a:gd name="connsiteX23" fmla="*/ 405894 w 1528948"/>
                <a:gd name="connsiteY23" fmla="*/ 493206 h 3155738"/>
                <a:gd name="connsiteX24" fmla="*/ 396640 w 1528948"/>
                <a:gd name="connsiteY24" fmla="*/ 258881 h 3155738"/>
                <a:gd name="connsiteX25" fmla="*/ 455481 w 1528948"/>
                <a:gd name="connsiteY25" fmla="*/ 206100 h 3155738"/>
                <a:gd name="connsiteX26" fmla="*/ 412236 w 1528948"/>
                <a:gd name="connsiteY26" fmla="*/ 263708 h 3155738"/>
                <a:gd name="connsiteX27" fmla="*/ 393158 w 1528948"/>
                <a:gd name="connsiteY27" fmla="*/ 323934 h 3155738"/>
                <a:gd name="connsiteX28" fmla="*/ 415198 w 1528948"/>
                <a:gd name="connsiteY28" fmla="*/ 462045 h 3155738"/>
                <a:gd name="connsiteX29" fmla="*/ 418515 w 1528948"/>
                <a:gd name="connsiteY29" fmla="*/ 589496 h 3155738"/>
                <a:gd name="connsiteX30" fmla="*/ 350579 w 1528948"/>
                <a:gd name="connsiteY30" fmla="*/ 706565 h 3155738"/>
                <a:gd name="connsiteX31" fmla="*/ 337699 w 1528948"/>
                <a:gd name="connsiteY31" fmla="*/ 842617 h 3155738"/>
                <a:gd name="connsiteX32" fmla="*/ 332430 w 1528948"/>
                <a:gd name="connsiteY32" fmla="*/ 1060780 h 3155738"/>
                <a:gd name="connsiteX33" fmla="*/ 332714 w 1528948"/>
                <a:gd name="connsiteY33" fmla="*/ 1142560 h 3155738"/>
                <a:gd name="connsiteX34" fmla="*/ 341869 w 1528948"/>
                <a:gd name="connsiteY34" fmla="*/ 1215417 h 3155738"/>
                <a:gd name="connsiteX35" fmla="*/ 376341 w 1528948"/>
                <a:gd name="connsiteY35" fmla="*/ 1328200 h 3155738"/>
                <a:gd name="connsiteX36" fmla="*/ 423281 w 1528948"/>
                <a:gd name="connsiteY36" fmla="*/ 1439984 h 3155738"/>
                <a:gd name="connsiteX37" fmla="*/ 511696 w 1528948"/>
                <a:gd name="connsiteY37" fmla="*/ 1558765 h 3155738"/>
                <a:gd name="connsiteX38" fmla="*/ 665871 w 1528948"/>
                <a:gd name="connsiteY38" fmla="*/ 1760141 h 3155738"/>
                <a:gd name="connsiteX39" fmla="*/ 697478 w 1528948"/>
                <a:gd name="connsiteY39" fmla="*/ 1836057 h 3155738"/>
                <a:gd name="connsiteX40" fmla="*/ 666397 w 1528948"/>
                <a:gd name="connsiteY40" fmla="*/ 1698065 h 3155738"/>
                <a:gd name="connsiteX41" fmla="*/ 654640 w 1528948"/>
                <a:gd name="connsiteY41" fmla="*/ 1557301 h 3155738"/>
                <a:gd name="connsiteX42" fmla="*/ 631790 w 1528948"/>
                <a:gd name="connsiteY42" fmla="*/ 1399483 h 3155738"/>
                <a:gd name="connsiteX43" fmla="*/ 573454 w 1528948"/>
                <a:gd name="connsiteY43" fmla="*/ 1277367 h 3155738"/>
                <a:gd name="connsiteX44" fmla="*/ 501819 w 1528948"/>
                <a:gd name="connsiteY44" fmla="*/ 1023731 h 3155738"/>
                <a:gd name="connsiteX45" fmla="*/ 531800 w 1528948"/>
                <a:gd name="connsiteY45" fmla="*/ 858926 h 3155738"/>
                <a:gd name="connsiteX46" fmla="*/ 676375 w 1528948"/>
                <a:gd name="connsiteY46" fmla="*/ 607062 h 3155738"/>
                <a:gd name="connsiteX47" fmla="*/ 652484 w 1528948"/>
                <a:gd name="connsiteY47" fmla="*/ 283598 h 3155738"/>
                <a:gd name="connsiteX48" fmla="*/ 630066 w 1528948"/>
                <a:gd name="connsiteY48" fmla="*/ 103551 h 3155738"/>
                <a:gd name="connsiteX49" fmla="*/ 677498 w 1528948"/>
                <a:gd name="connsiteY49" fmla="*/ 330245 h 3155738"/>
                <a:gd name="connsiteX50" fmla="*/ 670706 w 1528948"/>
                <a:gd name="connsiteY50" fmla="*/ 670475 h 3155738"/>
                <a:gd name="connsiteX51" fmla="*/ 525231 w 1528948"/>
                <a:gd name="connsiteY51" fmla="*/ 942491 h 3155738"/>
                <a:gd name="connsiteX52" fmla="*/ 556767 w 1528948"/>
                <a:gd name="connsiteY52" fmla="*/ 1171066 h 3155738"/>
                <a:gd name="connsiteX53" fmla="*/ 603236 w 1528948"/>
                <a:gd name="connsiteY53" fmla="*/ 1280762 h 3155738"/>
                <a:gd name="connsiteX54" fmla="*/ 636387 w 1528948"/>
                <a:gd name="connsiteY54" fmla="*/ 1347430 h 3155738"/>
                <a:gd name="connsiteX55" fmla="*/ 579651 w 1528948"/>
                <a:gd name="connsiteY55" fmla="*/ 1151893 h 3155738"/>
                <a:gd name="connsiteX56" fmla="*/ 577895 w 1528948"/>
                <a:gd name="connsiteY56" fmla="*/ 926693 h 3155738"/>
                <a:gd name="connsiteX57" fmla="*/ 743115 w 1528948"/>
                <a:gd name="connsiteY57" fmla="*/ 718170 h 3155738"/>
                <a:gd name="connsiteX58" fmla="*/ 764896 w 1528948"/>
                <a:gd name="connsiteY58" fmla="*/ 194884 h 3155738"/>
                <a:gd name="connsiteX59" fmla="*/ 798043 w 1528948"/>
                <a:gd name="connsiteY59" fmla="*/ 60237 h 3155738"/>
                <a:gd name="connsiteX60" fmla="*/ 776160 w 1528948"/>
                <a:gd name="connsiteY60" fmla="*/ 220736 h 3155738"/>
                <a:gd name="connsiteX61" fmla="*/ 827721 w 1528948"/>
                <a:gd name="connsiteY61" fmla="*/ 594588 h 3155738"/>
                <a:gd name="connsiteX62" fmla="*/ 761707 w 1528948"/>
                <a:gd name="connsiteY62" fmla="*/ 744349 h 3155738"/>
                <a:gd name="connsiteX63" fmla="*/ 890495 w 1528948"/>
                <a:gd name="connsiteY63" fmla="*/ 567340 h 3155738"/>
                <a:gd name="connsiteX64" fmla="*/ 829104 w 1528948"/>
                <a:gd name="connsiteY64" fmla="*/ 286724 h 3155738"/>
                <a:gd name="connsiteX65" fmla="*/ 996690 w 1528948"/>
                <a:gd name="connsiteY65" fmla="*/ 158 h 3155738"/>
                <a:gd name="connsiteX66" fmla="*/ 970848 w 1528948"/>
                <a:gd name="connsiteY66" fmla="*/ 22307 h 3155738"/>
                <a:gd name="connsiteX67" fmla="*/ 854759 w 1528948"/>
                <a:gd name="connsiteY67" fmla="*/ 344256 h 3155738"/>
                <a:gd name="connsiteX68" fmla="*/ 912081 w 1528948"/>
                <a:gd name="connsiteY68" fmla="*/ 614857 h 3155738"/>
                <a:gd name="connsiteX69" fmla="*/ 830735 w 1528948"/>
                <a:gd name="connsiteY69" fmla="*/ 728749 h 3155738"/>
                <a:gd name="connsiteX70" fmla="*/ 711132 w 1528948"/>
                <a:gd name="connsiteY70" fmla="*/ 801622 h 3155738"/>
                <a:gd name="connsiteX71" fmla="*/ 634889 w 1528948"/>
                <a:gd name="connsiteY71" fmla="*/ 889862 h 3155738"/>
                <a:gd name="connsiteX72" fmla="*/ 593041 w 1528948"/>
                <a:gd name="connsiteY72" fmla="*/ 1042235 h 3155738"/>
                <a:gd name="connsiteX73" fmla="*/ 633277 w 1528948"/>
                <a:gd name="connsiteY73" fmla="*/ 1253084 h 3155738"/>
                <a:gd name="connsiteX74" fmla="*/ 686323 w 1528948"/>
                <a:gd name="connsiteY74" fmla="*/ 1480541 h 3155738"/>
                <a:gd name="connsiteX75" fmla="*/ 808241 w 1528948"/>
                <a:gd name="connsiteY75" fmla="*/ 2086235 h 3155738"/>
                <a:gd name="connsiteX76" fmla="*/ 958200 w 1528948"/>
                <a:gd name="connsiteY76" fmla="*/ 2381619 h 3155738"/>
                <a:gd name="connsiteX77" fmla="*/ 1474647 w 1528948"/>
                <a:gd name="connsiteY77" fmla="*/ 2916120 h 3155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1528948" h="3155738">
                  <a:moveTo>
                    <a:pt x="1501137" y="2970919"/>
                  </a:moveTo>
                  <a:cubicBezTo>
                    <a:pt x="1501137" y="2970919"/>
                    <a:pt x="1530609" y="3031611"/>
                    <a:pt x="1528868" y="3051418"/>
                  </a:cubicBezTo>
                  <a:cubicBezTo>
                    <a:pt x="1520510" y="3146505"/>
                    <a:pt x="1473194" y="3155718"/>
                    <a:pt x="1473194" y="3155718"/>
                  </a:cubicBezTo>
                  <a:cubicBezTo>
                    <a:pt x="1473194" y="3155718"/>
                    <a:pt x="1447113" y="3059691"/>
                    <a:pt x="1458258" y="3018904"/>
                  </a:cubicBezTo>
                  <a:cubicBezTo>
                    <a:pt x="1396120" y="2895075"/>
                    <a:pt x="932576" y="2500161"/>
                    <a:pt x="871498" y="2375223"/>
                  </a:cubicBezTo>
                  <a:cubicBezTo>
                    <a:pt x="861176" y="2353550"/>
                    <a:pt x="784458" y="2238389"/>
                    <a:pt x="741810" y="2081254"/>
                  </a:cubicBezTo>
                  <a:cubicBezTo>
                    <a:pt x="699162" y="1924120"/>
                    <a:pt x="631273" y="1775705"/>
                    <a:pt x="540849" y="1664080"/>
                  </a:cubicBezTo>
                  <a:cubicBezTo>
                    <a:pt x="450424" y="1552455"/>
                    <a:pt x="347796" y="1491713"/>
                    <a:pt x="274286" y="1261604"/>
                  </a:cubicBezTo>
                  <a:cubicBezTo>
                    <a:pt x="200504" y="1030643"/>
                    <a:pt x="187920" y="958668"/>
                    <a:pt x="113252" y="860672"/>
                  </a:cubicBezTo>
                  <a:cubicBezTo>
                    <a:pt x="38585" y="762675"/>
                    <a:pt x="-6" y="704052"/>
                    <a:pt x="-6" y="704052"/>
                  </a:cubicBezTo>
                  <a:cubicBezTo>
                    <a:pt x="-6" y="704052"/>
                    <a:pt x="61983" y="769922"/>
                    <a:pt x="82287" y="795657"/>
                  </a:cubicBezTo>
                  <a:cubicBezTo>
                    <a:pt x="102591" y="821393"/>
                    <a:pt x="179271" y="912231"/>
                    <a:pt x="204799" y="985295"/>
                  </a:cubicBezTo>
                  <a:cubicBezTo>
                    <a:pt x="230327" y="1058360"/>
                    <a:pt x="263250" y="1180387"/>
                    <a:pt x="280296" y="1215811"/>
                  </a:cubicBezTo>
                  <a:cubicBezTo>
                    <a:pt x="297343" y="1251234"/>
                    <a:pt x="317923" y="1331543"/>
                    <a:pt x="378847" y="1435963"/>
                  </a:cubicBezTo>
                  <a:cubicBezTo>
                    <a:pt x="341487" y="1323388"/>
                    <a:pt x="319010" y="1216751"/>
                    <a:pt x="310638" y="1181446"/>
                  </a:cubicBezTo>
                  <a:cubicBezTo>
                    <a:pt x="297453" y="1122903"/>
                    <a:pt x="280987" y="961234"/>
                    <a:pt x="286392" y="928869"/>
                  </a:cubicBezTo>
                  <a:cubicBezTo>
                    <a:pt x="291797" y="896504"/>
                    <a:pt x="277292" y="791847"/>
                    <a:pt x="228374" y="711548"/>
                  </a:cubicBezTo>
                  <a:cubicBezTo>
                    <a:pt x="179457" y="631248"/>
                    <a:pt x="143256" y="607395"/>
                    <a:pt x="55651" y="508310"/>
                  </a:cubicBezTo>
                  <a:cubicBezTo>
                    <a:pt x="144451" y="560466"/>
                    <a:pt x="240331" y="668790"/>
                    <a:pt x="278367" y="780504"/>
                  </a:cubicBezTo>
                  <a:cubicBezTo>
                    <a:pt x="284790" y="800970"/>
                    <a:pt x="306716" y="866109"/>
                    <a:pt x="303704" y="933254"/>
                  </a:cubicBezTo>
                  <a:cubicBezTo>
                    <a:pt x="300692" y="1000399"/>
                    <a:pt x="317514" y="1091190"/>
                    <a:pt x="315291" y="1065209"/>
                  </a:cubicBezTo>
                  <a:cubicBezTo>
                    <a:pt x="313068" y="1039228"/>
                    <a:pt x="311540" y="959987"/>
                    <a:pt x="318452" y="894050"/>
                  </a:cubicBezTo>
                  <a:cubicBezTo>
                    <a:pt x="325363" y="828112"/>
                    <a:pt x="307599" y="733144"/>
                    <a:pt x="339316" y="680716"/>
                  </a:cubicBezTo>
                  <a:cubicBezTo>
                    <a:pt x="371033" y="628289"/>
                    <a:pt x="425032" y="570121"/>
                    <a:pt x="405894" y="493206"/>
                  </a:cubicBezTo>
                  <a:cubicBezTo>
                    <a:pt x="382360" y="424606"/>
                    <a:pt x="353838" y="293532"/>
                    <a:pt x="396640" y="258881"/>
                  </a:cubicBezTo>
                  <a:cubicBezTo>
                    <a:pt x="422952" y="238822"/>
                    <a:pt x="455481" y="206100"/>
                    <a:pt x="455481" y="206100"/>
                  </a:cubicBezTo>
                  <a:cubicBezTo>
                    <a:pt x="455481" y="206100"/>
                    <a:pt x="420637" y="252693"/>
                    <a:pt x="412236" y="263708"/>
                  </a:cubicBezTo>
                  <a:cubicBezTo>
                    <a:pt x="403835" y="274723"/>
                    <a:pt x="398732" y="300373"/>
                    <a:pt x="393158" y="323934"/>
                  </a:cubicBezTo>
                  <a:cubicBezTo>
                    <a:pt x="387583" y="347494"/>
                    <a:pt x="404405" y="438281"/>
                    <a:pt x="415198" y="462045"/>
                  </a:cubicBezTo>
                  <a:cubicBezTo>
                    <a:pt x="425990" y="485809"/>
                    <a:pt x="442906" y="536754"/>
                    <a:pt x="418515" y="589496"/>
                  </a:cubicBezTo>
                  <a:cubicBezTo>
                    <a:pt x="394125" y="642238"/>
                    <a:pt x="351954" y="688512"/>
                    <a:pt x="350579" y="706565"/>
                  </a:cubicBezTo>
                  <a:cubicBezTo>
                    <a:pt x="349204" y="724618"/>
                    <a:pt x="339637" y="786815"/>
                    <a:pt x="337699" y="842617"/>
                  </a:cubicBezTo>
                  <a:cubicBezTo>
                    <a:pt x="335759" y="898420"/>
                    <a:pt x="336761" y="1039748"/>
                    <a:pt x="332430" y="1060780"/>
                  </a:cubicBezTo>
                  <a:cubicBezTo>
                    <a:pt x="328098" y="1081813"/>
                    <a:pt x="331131" y="1127483"/>
                    <a:pt x="332714" y="1142560"/>
                  </a:cubicBezTo>
                  <a:cubicBezTo>
                    <a:pt x="334296" y="1157639"/>
                    <a:pt x="336689" y="1192418"/>
                    <a:pt x="341869" y="1215417"/>
                  </a:cubicBezTo>
                  <a:cubicBezTo>
                    <a:pt x="347049" y="1238416"/>
                    <a:pt x="356769" y="1273518"/>
                    <a:pt x="376341" y="1328200"/>
                  </a:cubicBezTo>
                  <a:cubicBezTo>
                    <a:pt x="395912" y="1382882"/>
                    <a:pt x="408588" y="1415012"/>
                    <a:pt x="423281" y="1439984"/>
                  </a:cubicBezTo>
                  <a:cubicBezTo>
                    <a:pt x="437974" y="1464955"/>
                    <a:pt x="472970" y="1515661"/>
                    <a:pt x="511696" y="1558765"/>
                  </a:cubicBezTo>
                  <a:cubicBezTo>
                    <a:pt x="550423" y="1601869"/>
                    <a:pt x="645997" y="1712177"/>
                    <a:pt x="665871" y="1760141"/>
                  </a:cubicBezTo>
                  <a:cubicBezTo>
                    <a:pt x="685745" y="1808105"/>
                    <a:pt x="697478" y="1836057"/>
                    <a:pt x="697478" y="1836057"/>
                  </a:cubicBezTo>
                  <a:cubicBezTo>
                    <a:pt x="697478" y="1836057"/>
                    <a:pt x="665663" y="1727015"/>
                    <a:pt x="666397" y="1698065"/>
                  </a:cubicBezTo>
                  <a:cubicBezTo>
                    <a:pt x="667130" y="1669114"/>
                    <a:pt x="651421" y="1591309"/>
                    <a:pt x="654640" y="1557301"/>
                  </a:cubicBezTo>
                  <a:cubicBezTo>
                    <a:pt x="657860" y="1523293"/>
                    <a:pt x="641038" y="1432502"/>
                    <a:pt x="631790" y="1399483"/>
                  </a:cubicBezTo>
                  <a:cubicBezTo>
                    <a:pt x="622542" y="1366465"/>
                    <a:pt x="604251" y="1333580"/>
                    <a:pt x="573454" y="1277367"/>
                  </a:cubicBezTo>
                  <a:cubicBezTo>
                    <a:pt x="542658" y="1221153"/>
                    <a:pt x="508148" y="1084047"/>
                    <a:pt x="501819" y="1023731"/>
                  </a:cubicBezTo>
                  <a:cubicBezTo>
                    <a:pt x="497496" y="982549"/>
                    <a:pt x="497546" y="905563"/>
                    <a:pt x="531800" y="858926"/>
                  </a:cubicBezTo>
                  <a:cubicBezTo>
                    <a:pt x="567887" y="809800"/>
                    <a:pt x="655243" y="650116"/>
                    <a:pt x="676375" y="607062"/>
                  </a:cubicBezTo>
                  <a:cubicBezTo>
                    <a:pt x="697506" y="564007"/>
                    <a:pt x="678818" y="376358"/>
                    <a:pt x="652484" y="283598"/>
                  </a:cubicBezTo>
                  <a:cubicBezTo>
                    <a:pt x="626150" y="190838"/>
                    <a:pt x="624415" y="78460"/>
                    <a:pt x="630066" y="103551"/>
                  </a:cubicBezTo>
                  <a:cubicBezTo>
                    <a:pt x="635716" y="128641"/>
                    <a:pt x="670434" y="298880"/>
                    <a:pt x="677498" y="330245"/>
                  </a:cubicBezTo>
                  <a:cubicBezTo>
                    <a:pt x="725575" y="497812"/>
                    <a:pt x="718170" y="603657"/>
                    <a:pt x="670706" y="670475"/>
                  </a:cubicBezTo>
                  <a:cubicBezTo>
                    <a:pt x="599814" y="790523"/>
                    <a:pt x="538860" y="890301"/>
                    <a:pt x="525231" y="942491"/>
                  </a:cubicBezTo>
                  <a:cubicBezTo>
                    <a:pt x="511602" y="994681"/>
                    <a:pt x="547688" y="1146867"/>
                    <a:pt x="556767" y="1171066"/>
                  </a:cubicBezTo>
                  <a:cubicBezTo>
                    <a:pt x="565846" y="1195266"/>
                    <a:pt x="593215" y="1252370"/>
                    <a:pt x="603236" y="1280762"/>
                  </a:cubicBezTo>
                  <a:cubicBezTo>
                    <a:pt x="613257" y="1309153"/>
                    <a:pt x="636387" y="1347430"/>
                    <a:pt x="636387" y="1347430"/>
                  </a:cubicBezTo>
                  <a:cubicBezTo>
                    <a:pt x="636387" y="1347430"/>
                    <a:pt x="586885" y="1192067"/>
                    <a:pt x="579651" y="1151893"/>
                  </a:cubicBezTo>
                  <a:cubicBezTo>
                    <a:pt x="572418" y="1111719"/>
                    <a:pt x="549774" y="987038"/>
                    <a:pt x="577895" y="926693"/>
                  </a:cubicBezTo>
                  <a:cubicBezTo>
                    <a:pt x="606015" y="866347"/>
                    <a:pt x="681651" y="791541"/>
                    <a:pt x="743115" y="718170"/>
                  </a:cubicBezTo>
                  <a:cubicBezTo>
                    <a:pt x="902170" y="542171"/>
                    <a:pt x="731281" y="401229"/>
                    <a:pt x="764896" y="194884"/>
                  </a:cubicBezTo>
                  <a:cubicBezTo>
                    <a:pt x="785612" y="85565"/>
                    <a:pt x="798043" y="60237"/>
                    <a:pt x="798043" y="60237"/>
                  </a:cubicBezTo>
                  <a:cubicBezTo>
                    <a:pt x="798043" y="60237"/>
                    <a:pt x="773635" y="201475"/>
                    <a:pt x="776160" y="220736"/>
                  </a:cubicBezTo>
                  <a:cubicBezTo>
                    <a:pt x="767057" y="335054"/>
                    <a:pt x="844817" y="507460"/>
                    <a:pt x="827721" y="594588"/>
                  </a:cubicBezTo>
                  <a:cubicBezTo>
                    <a:pt x="821883" y="649188"/>
                    <a:pt x="726528" y="773329"/>
                    <a:pt x="761707" y="744349"/>
                  </a:cubicBezTo>
                  <a:cubicBezTo>
                    <a:pt x="796886" y="715369"/>
                    <a:pt x="903926" y="683340"/>
                    <a:pt x="890495" y="567340"/>
                  </a:cubicBezTo>
                  <a:cubicBezTo>
                    <a:pt x="877063" y="451340"/>
                    <a:pt x="829426" y="392836"/>
                    <a:pt x="829104" y="286724"/>
                  </a:cubicBezTo>
                  <a:cubicBezTo>
                    <a:pt x="827121" y="109556"/>
                    <a:pt x="900657" y="-5177"/>
                    <a:pt x="996690" y="158"/>
                  </a:cubicBezTo>
                  <a:cubicBezTo>
                    <a:pt x="1064817" y="4713"/>
                    <a:pt x="1003885" y="16000"/>
                    <a:pt x="970848" y="22307"/>
                  </a:cubicBezTo>
                  <a:cubicBezTo>
                    <a:pt x="869734" y="46447"/>
                    <a:pt x="832608" y="243974"/>
                    <a:pt x="854759" y="344256"/>
                  </a:cubicBezTo>
                  <a:cubicBezTo>
                    <a:pt x="871542" y="410721"/>
                    <a:pt x="905242" y="528134"/>
                    <a:pt x="912081" y="614857"/>
                  </a:cubicBezTo>
                  <a:cubicBezTo>
                    <a:pt x="903719" y="650197"/>
                    <a:pt x="899558" y="680030"/>
                    <a:pt x="830735" y="728749"/>
                  </a:cubicBezTo>
                  <a:cubicBezTo>
                    <a:pt x="757943" y="780277"/>
                    <a:pt x="720475" y="794788"/>
                    <a:pt x="711132" y="801622"/>
                  </a:cubicBezTo>
                  <a:cubicBezTo>
                    <a:pt x="701789" y="808455"/>
                    <a:pt x="651219" y="865740"/>
                    <a:pt x="634889" y="889862"/>
                  </a:cubicBezTo>
                  <a:cubicBezTo>
                    <a:pt x="618559" y="913983"/>
                    <a:pt x="602438" y="971234"/>
                    <a:pt x="593041" y="1042235"/>
                  </a:cubicBezTo>
                  <a:cubicBezTo>
                    <a:pt x="583644" y="1113237"/>
                    <a:pt x="612688" y="1145566"/>
                    <a:pt x="633277" y="1253084"/>
                  </a:cubicBezTo>
                  <a:cubicBezTo>
                    <a:pt x="653868" y="1360602"/>
                    <a:pt x="676734" y="1429925"/>
                    <a:pt x="686323" y="1480541"/>
                  </a:cubicBezTo>
                  <a:cubicBezTo>
                    <a:pt x="691107" y="1673574"/>
                    <a:pt x="737116" y="1916045"/>
                    <a:pt x="808241" y="2086235"/>
                  </a:cubicBezTo>
                  <a:cubicBezTo>
                    <a:pt x="846103" y="2173812"/>
                    <a:pt x="895868" y="2298143"/>
                    <a:pt x="958200" y="2381619"/>
                  </a:cubicBezTo>
                  <a:cubicBezTo>
                    <a:pt x="1020532" y="2465095"/>
                    <a:pt x="1378601" y="2803722"/>
                    <a:pt x="1474647" y="2916120"/>
                  </a:cubicBezTo>
                  <a:close/>
                </a:path>
              </a:pathLst>
            </a:custGeom>
            <a:grpFill/>
            <a:ln w="109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3DDE240-F757-9319-DAA3-6C55698EDDEF}"/>
                </a:ext>
              </a:extLst>
            </p:cNvPr>
            <p:cNvSpPr/>
            <p:nvPr/>
          </p:nvSpPr>
          <p:spPr>
            <a:xfrm>
              <a:off x="7888905" y="1050790"/>
              <a:ext cx="1610431" cy="3929110"/>
            </a:xfrm>
            <a:custGeom>
              <a:avLst/>
              <a:gdLst>
                <a:gd name="connsiteX0" fmla="*/ 1137502 w 1610431"/>
                <a:gd name="connsiteY0" fmla="*/ 449251 h 3929110"/>
                <a:gd name="connsiteX1" fmla="*/ 983951 w 1610431"/>
                <a:gd name="connsiteY1" fmla="*/ 587372 h 3929110"/>
                <a:gd name="connsiteX2" fmla="*/ 789086 w 1610431"/>
                <a:gd name="connsiteY2" fmla="*/ 1162057 h 3929110"/>
                <a:gd name="connsiteX3" fmla="*/ 703518 w 1610431"/>
                <a:gd name="connsiteY3" fmla="*/ 1485580 h 3929110"/>
                <a:gd name="connsiteX4" fmla="*/ 753651 w 1610431"/>
                <a:gd name="connsiteY4" fmla="*/ 1748203 h 3929110"/>
                <a:gd name="connsiteX5" fmla="*/ 816212 w 1610431"/>
                <a:gd name="connsiteY5" fmla="*/ 1981826 h 3929110"/>
                <a:gd name="connsiteX6" fmla="*/ 1007503 w 1610431"/>
                <a:gd name="connsiteY6" fmla="*/ 2476548 h 3929110"/>
                <a:gd name="connsiteX7" fmla="*/ 1065888 w 1610431"/>
                <a:gd name="connsiteY7" fmla="*/ 3376567 h 3929110"/>
                <a:gd name="connsiteX8" fmla="*/ 1137651 w 1610431"/>
                <a:gd name="connsiteY8" fmla="*/ 3838627 h 3929110"/>
                <a:gd name="connsiteX9" fmla="*/ 1153167 w 1610431"/>
                <a:gd name="connsiteY9" fmla="*/ 3923305 h 3929110"/>
                <a:gd name="connsiteX10" fmla="*/ 1077496 w 1610431"/>
                <a:gd name="connsiteY10" fmla="*/ 3929090 h 3929110"/>
                <a:gd name="connsiteX11" fmla="*/ 966276 w 1610431"/>
                <a:gd name="connsiteY11" fmla="*/ 3852386 h 3929110"/>
                <a:gd name="connsiteX12" fmla="*/ 980025 w 1610431"/>
                <a:gd name="connsiteY12" fmla="*/ 2923604 h 3929110"/>
                <a:gd name="connsiteX13" fmla="*/ 774283 w 1610431"/>
                <a:gd name="connsiteY13" fmla="*/ 2018914 h 3929110"/>
                <a:gd name="connsiteX14" fmla="*/ 577875 w 1610431"/>
                <a:gd name="connsiteY14" fmla="*/ 1728063 h 3929110"/>
                <a:gd name="connsiteX15" fmla="*/ 417722 w 1610431"/>
                <a:gd name="connsiteY15" fmla="*/ 1492361 h 3929110"/>
                <a:gd name="connsiteX16" fmla="*/ 174736 w 1610431"/>
                <a:gd name="connsiteY16" fmla="*/ 878720 h 3929110"/>
                <a:gd name="connsiteX17" fmla="*/ -6 w 1610431"/>
                <a:gd name="connsiteY17" fmla="*/ 673701 h 3929110"/>
                <a:gd name="connsiteX18" fmla="*/ 253165 w 1610431"/>
                <a:gd name="connsiteY18" fmla="*/ 937403 h 3929110"/>
                <a:gd name="connsiteX19" fmla="*/ 348016 w 1610431"/>
                <a:gd name="connsiteY19" fmla="*/ 1242763 h 3929110"/>
                <a:gd name="connsiteX20" fmla="*/ 383016 w 1610431"/>
                <a:gd name="connsiteY20" fmla="*/ 1336253 h 3929110"/>
                <a:gd name="connsiteX21" fmla="*/ 354725 w 1610431"/>
                <a:gd name="connsiteY21" fmla="*/ 1187443 h 3929110"/>
                <a:gd name="connsiteX22" fmla="*/ 366251 w 1610431"/>
                <a:gd name="connsiteY22" fmla="*/ 857249 h 3929110"/>
                <a:gd name="connsiteX23" fmla="*/ 321174 w 1610431"/>
                <a:gd name="connsiteY23" fmla="*/ 503558 h 3929110"/>
                <a:gd name="connsiteX24" fmla="*/ 426623 w 1610431"/>
                <a:gd name="connsiteY24" fmla="*/ 712130 h 3929110"/>
                <a:gd name="connsiteX25" fmla="*/ 365047 w 1610431"/>
                <a:gd name="connsiteY25" fmla="*/ 1102343 h 3929110"/>
                <a:gd name="connsiteX26" fmla="*/ 441668 w 1610431"/>
                <a:gd name="connsiteY26" fmla="*/ 1440475 h 3929110"/>
                <a:gd name="connsiteX27" fmla="*/ 747721 w 1610431"/>
                <a:gd name="connsiteY27" fmla="*/ 1885313 h 3929110"/>
                <a:gd name="connsiteX28" fmla="*/ 699393 w 1610431"/>
                <a:gd name="connsiteY28" fmla="*/ 1695982 h 3929110"/>
                <a:gd name="connsiteX29" fmla="*/ 682397 w 1610431"/>
                <a:gd name="connsiteY29" fmla="*/ 1318665 h 3929110"/>
                <a:gd name="connsiteX30" fmla="*/ 599557 w 1610431"/>
                <a:gd name="connsiteY30" fmla="*/ 843847 h 3929110"/>
                <a:gd name="connsiteX31" fmla="*/ 427141 w 1610431"/>
                <a:gd name="connsiteY31" fmla="*/ 355124 h 3929110"/>
                <a:gd name="connsiteX32" fmla="*/ 600596 w 1610431"/>
                <a:gd name="connsiteY32" fmla="*/ 658970 h 3929110"/>
                <a:gd name="connsiteX33" fmla="*/ 679624 w 1610431"/>
                <a:gd name="connsiteY33" fmla="*/ 1036039 h 3929110"/>
                <a:gd name="connsiteX34" fmla="*/ 670252 w 1610431"/>
                <a:gd name="connsiteY34" fmla="*/ 789995 h 3929110"/>
                <a:gd name="connsiteX35" fmla="*/ 724088 w 1610431"/>
                <a:gd name="connsiteY35" fmla="*/ 463611 h 3929110"/>
                <a:gd name="connsiteX36" fmla="*/ 573684 w 1610431"/>
                <a:gd name="connsiteY36" fmla="*/ 28493 h 3929110"/>
                <a:gd name="connsiteX37" fmla="*/ 715230 w 1610431"/>
                <a:gd name="connsiteY37" fmla="*/ 654239 h 3929110"/>
                <a:gd name="connsiteX38" fmla="*/ 703874 w 1610431"/>
                <a:gd name="connsiteY38" fmla="*/ 1188779 h 3929110"/>
                <a:gd name="connsiteX39" fmla="*/ 720815 w 1610431"/>
                <a:gd name="connsiteY39" fmla="*/ 1254831 h 3929110"/>
                <a:gd name="connsiteX40" fmla="*/ 772156 w 1610431"/>
                <a:gd name="connsiteY40" fmla="*/ 1095994 h 3929110"/>
                <a:gd name="connsiteX41" fmla="*/ 835021 w 1610431"/>
                <a:gd name="connsiteY41" fmla="*/ 783329 h 3929110"/>
                <a:gd name="connsiteX42" fmla="*/ 1097050 w 1610431"/>
                <a:gd name="connsiteY42" fmla="*/ 415484 h 3929110"/>
                <a:gd name="connsiteX43" fmla="*/ 1197531 w 1610431"/>
                <a:gd name="connsiteY43" fmla="*/ 321726 h 3929110"/>
                <a:gd name="connsiteX44" fmla="*/ 1282195 w 1610431"/>
                <a:gd name="connsiteY44" fmla="*/ 137928 h 3929110"/>
                <a:gd name="connsiteX45" fmla="*/ 1417594 w 1610431"/>
                <a:gd name="connsiteY45" fmla="*/ 6022 h 3929110"/>
                <a:gd name="connsiteX46" fmla="*/ 1418841 w 1610431"/>
                <a:gd name="connsiteY46" fmla="*/ 10436 h 3929110"/>
                <a:gd name="connsiteX47" fmla="*/ 1247623 w 1610431"/>
                <a:gd name="connsiteY47" fmla="*/ 246662 h 3929110"/>
                <a:gd name="connsiteX48" fmla="*/ 1097684 w 1610431"/>
                <a:gd name="connsiteY48" fmla="*/ 439636 h 3929110"/>
                <a:gd name="connsiteX49" fmla="*/ 1426433 w 1610431"/>
                <a:gd name="connsiteY49" fmla="*/ 298545 h 3929110"/>
                <a:gd name="connsiteX50" fmla="*/ 1554805 w 1610431"/>
                <a:gd name="connsiteY50" fmla="*/ 208957 h 3929110"/>
                <a:gd name="connsiteX51" fmla="*/ 1610425 w 1610431"/>
                <a:gd name="connsiteY51" fmla="*/ 149968 h 3929110"/>
                <a:gd name="connsiteX52" fmla="*/ 1527199 w 1610431"/>
                <a:gd name="connsiteY52" fmla="*/ 260237 h 3929110"/>
                <a:gd name="connsiteX53" fmla="*/ 1137501 w 1610431"/>
                <a:gd name="connsiteY53" fmla="*/ 449241 h 392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610431" h="3929110">
                  <a:moveTo>
                    <a:pt x="1137502" y="449251"/>
                  </a:moveTo>
                  <a:cubicBezTo>
                    <a:pt x="1137502" y="449251"/>
                    <a:pt x="1035547" y="514591"/>
                    <a:pt x="983951" y="587372"/>
                  </a:cubicBezTo>
                  <a:cubicBezTo>
                    <a:pt x="848917" y="786562"/>
                    <a:pt x="843088" y="841889"/>
                    <a:pt x="789086" y="1162057"/>
                  </a:cubicBezTo>
                  <a:cubicBezTo>
                    <a:pt x="771035" y="1269060"/>
                    <a:pt x="714964" y="1298446"/>
                    <a:pt x="703518" y="1485580"/>
                  </a:cubicBezTo>
                  <a:cubicBezTo>
                    <a:pt x="708247" y="1593553"/>
                    <a:pt x="728378" y="1629749"/>
                    <a:pt x="753651" y="1748203"/>
                  </a:cubicBezTo>
                  <a:cubicBezTo>
                    <a:pt x="785469" y="1897330"/>
                    <a:pt x="805257" y="1938673"/>
                    <a:pt x="816212" y="1981826"/>
                  </a:cubicBezTo>
                  <a:cubicBezTo>
                    <a:pt x="899696" y="2184272"/>
                    <a:pt x="932677" y="2256000"/>
                    <a:pt x="1007503" y="2476548"/>
                  </a:cubicBezTo>
                  <a:cubicBezTo>
                    <a:pt x="1074745" y="2769022"/>
                    <a:pt x="1079668" y="3060774"/>
                    <a:pt x="1065888" y="3376567"/>
                  </a:cubicBezTo>
                  <a:cubicBezTo>
                    <a:pt x="1059023" y="3517370"/>
                    <a:pt x="1137486" y="3713452"/>
                    <a:pt x="1137651" y="3838627"/>
                  </a:cubicBezTo>
                  <a:cubicBezTo>
                    <a:pt x="1137720" y="3891221"/>
                    <a:pt x="1153167" y="3923305"/>
                    <a:pt x="1153167" y="3923305"/>
                  </a:cubicBezTo>
                  <a:lnTo>
                    <a:pt x="1077496" y="3929090"/>
                  </a:lnTo>
                  <a:cubicBezTo>
                    <a:pt x="1077496" y="3929090"/>
                    <a:pt x="996414" y="3893221"/>
                    <a:pt x="966276" y="3852386"/>
                  </a:cubicBezTo>
                  <a:cubicBezTo>
                    <a:pt x="935916" y="3570878"/>
                    <a:pt x="958781" y="3304544"/>
                    <a:pt x="980025" y="2923604"/>
                  </a:cubicBezTo>
                  <a:cubicBezTo>
                    <a:pt x="999589" y="2572774"/>
                    <a:pt x="798849" y="2105864"/>
                    <a:pt x="774283" y="2018914"/>
                  </a:cubicBezTo>
                  <a:cubicBezTo>
                    <a:pt x="749345" y="1930633"/>
                    <a:pt x="665242" y="1830572"/>
                    <a:pt x="577875" y="1728063"/>
                  </a:cubicBezTo>
                  <a:cubicBezTo>
                    <a:pt x="490509" y="1625553"/>
                    <a:pt x="454185" y="1603185"/>
                    <a:pt x="417722" y="1492361"/>
                  </a:cubicBezTo>
                  <a:cubicBezTo>
                    <a:pt x="302197" y="1286333"/>
                    <a:pt x="300832" y="1012129"/>
                    <a:pt x="174736" y="878720"/>
                  </a:cubicBezTo>
                  <a:cubicBezTo>
                    <a:pt x="145345" y="845862"/>
                    <a:pt x="-6" y="673701"/>
                    <a:pt x="-6" y="673701"/>
                  </a:cubicBezTo>
                  <a:cubicBezTo>
                    <a:pt x="-6" y="673701"/>
                    <a:pt x="242673" y="906354"/>
                    <a:pt x="253165" y="937403"/>
                  </a:cubicBezTo>
                  <a:cubicBezTo>
                    <a:pt x="263656" y="968451"/>
                    <a:pt x="339073" y="1198947"/>
                    <a:pt x="348016" y="1242763"/>
                  </a:cubicBezTo>
                  <a:cubicBezTo>
                    <a:pt x="356960" y="1286580"/>
                    <a:pt x="383016" y="1336253"/>
                    <a:pt x="383016" y="1336253"/>
                  </a:cubicBezTo>
                  <a:cubicBezTo>
                    <a:pt x="383016" y="1336253"/>
                    <a:pt x="362206" y="1213929"/>
                    <a:pt x="354725" y="1187443"/>
                  </a:cubicBezTo>
                  <a:cubicBezTo>
                    <a:pt x="347244" y="1160957"/>
                    <a:pt x="282834" y="957274"/>
                    <a:pt x="366251" y="857249"/>
                  </a:cubicBezTo>
                  <a:cubicBezTo>
                    <a:pt x="469166" y="718049"/>
                    <a:pt x="380221" y="698669"/>
                    <a:pt x="321174" y="503558"/>
                  </a:cubicBezTo>
                  <a:cubicBezTo>
                    <a:pt x="321174" y="503558"/>
                    <a:pt x="418194" y="664047"/>
                    <a:pt x="426623" y="712130"/>
                  </a:cubicBezTo>
                  <a:cubicBezTo>
                    <a:pt x="443819" y="920168"/>
                    <a:pt x="296806" y="856368"/>
                    <a:pt x="365047" y="1102343"/>
                  </a:cubicBezTo>
                  <a:cubicBezTo>
                    <a:pt x="418450" y="1279223"/>
                    <a:pt x="441668" y="1440475"/>
                    <a:pt x="441668" y="1440475"/>
                  </a:cubicBezTo>
                  <a:cubicBezTo>
                    <a:pt x="504044" y="1623610"/>
                    <a:pt x="644430" y="1737383"/>
                    <a:pt x="747721" y="1885313"/>
                  </a:cubicBezTo>
                  <a:cubicBezTo>
                    <a:pt x="741788" y="1846063"/>
                    <a:pt x="700253" y="1747687"/>
                    <a:pt x="699393" y="1695982"/>
                  </a:cubicBezTo>
                  <a:cubicBezTo>
                    <a:pt x="698534" y="1644277"/>
                    <a:pt x="649187" y="1397292"/>
                    <a:pt x="682397" y="1318665"/>
                  </a:cubicBezTo>
                  <a:cubicBezTo>
                    <a:pt x="700711" y="1285938"/>
                    <a:pt x="618505" y="964182"/>
                    <a:pt x="599557" y="843847"/>
                  </a:cubicBezTo>
                  <a:cubicBezTo>
                    <a:pt x="582216" y="604800"/>
                    <a:pt x="543104" y="523601"/>
                    <a:pt x="427141" y="355124"/>
                  </a:cubicBezTo>
                  <a:cubicBezTo>
                    <a:pt x="526711" y="461275"/>
                    <a:pt x="579208" y="530440"/>
                    <a:pt x="600596" y="658970"/>
                  </a:cubicBezTo>
                  <a:cubicBezTo>
                    <a:pt x="616784" y="799457"/>
                    <a:pt x="636443" y="903401"/>
                    <a:pt x="679624" y="1036039"/>
                  </a:cubicBezTo>
                  <a:cubicBezTo>
                    <a:pt x="679624" y="1036039"/>
                    <a:pt x="665951" y="884249"/>
                    <a:pt x="670252" y="789995"/>
                  </a:cubicBezTo>
                  <a:cubicBezTo>
                    <a:pt x="674553" y="695740"/>
                    <a:pt x="692010" y="669353"/>
                    <a:pt x="724088" y="463611"/>
                  </a:cubicBezTo>
                  <a:cubicBezTo>
                    <a:pt x="751701" y="290453"/>
                    <a:pt x="708104" y="192813"/>
                    <a:pt x="573684" y="28493"/>
                  </a:cubicBezTo>
                  <a:cubicBezTo>
                    <a:pt x="825469" y="282337"/>
                    <a:pt x="752029" y="398218"/>
                    <a:pt x="715230" y="654239"/>
                  </a:cubicBezTo>
                  <a:cubicBezTo>
                    <a:pt x="674246" y="773030"/>
                    <a:pt x="696465" y="1004753"/>
                    <a:pt x="703874" y="1188779"/>
                  </a:cubicBezTo>
                  <a:lnTo>
                    <a:pt x="720815" y="1254831"/>
                  </a:lnTo>
                  <a:cubicBezTo>
                    <a:pt x="720815" y="1254831"/>
                    <a:pt x="767426" y="1164392"/>
                    <a:pt x="772156" y="1095994"/>
                  </a:cubicBezTo>
                  <a:cubicBezTo>
                    <a:pt x="776886" y="1027596"/>
                    <a:pt x="799504" y="870467"/>
                    <a:pt x="835021" y="783329"/>
                  </a:cubicBezTo>
                  <a:cubicBezTo>
                    <a:pt x="909111" y="625412"/>
                    <a:pt x="961839" y="567026"/>
                    <a:pt x="1097050" y="415484"/>
                  </a:cubicBezTo>
                  <a:cubicBezTo>
                    <a:pt x="1110887" y="404256"/>
                    <a:pt x="1169193" y="364341"/>
                    <a:pt x="1197531" y="321726"/>
                  </a:cubicBezTo>
                  <a:cubicBezTo>
                    <a:pt x="1225869" y="279111"/>
                    <a:pt x="1248054" y="184318"/>
                    <a:pt x="1282195" y="137928"/>
                  </a:cubicBezTo>
                  <a:cubicBezTo>
                    <a:pt x="1316336" y="91537"/>
                    <a:pt x="1409775" y="11763"/>
                    <a:pt x="1417594" y="6022"/>
                  </a:cubicBezTo>
                  <a:cubicBezTo>
                    <a:pt x="1425413" y="282"/>
                    <a:pt x="1429720" y="-5791"/>
                    <a:pt x="1418841" y="10436"/>
                  </a:cubicBezTo>
                  <a:cubicBezTo>
                    <a:pt x="1407963" y="26663"/>
                    <a:pt x="1276642" y="139580"/>
                    <a:pt x="1247623" y="246662"/>
                  </a:cubicBezTo>
                  <a:cubicBezTo>
                    <a:pt x="1218603" y="353744"/>
                    <a:pt x="1097684" y="439636"/>
                    <a:pt x="1097684" y="439636"/>
                  </a:cubicBezTo>
                  <a:cubicBezTo>
                    <a:pt x="1223680" y="331950"/>
                    <a:pt x="1374856" y="341081"/>
                    <a:pt x="1426433" y="298545"/>
                  </a:cubicBezTo>
                  <a:cubicBezTo>
                    <a:pt x="1464315" y="265393"/>
                    <a:pt x="1515894" y="250619"/>
                    <a:pt x="1554805" y="208957"/>
                  </a:cubicBezTo>
                  <a:cubicBezTo>
                    <a:pt x="1593715" y="167295"/>
                    <a:pt x="1610425" y="149968"/>
                    <a:pt x="1610425" y="149968"/>
                  </a:cubicBezTo>
                  <a:cubicBezTo>
                    <a:pt x="1610425" y="149968"/>
                    <a:pt x="1603711" y="192339"/>
                    <a:pt x="1527199" y="260237"/>
                  </a:cubicBezTo>
                  <a:cubicBezTo>
                    <a:pt x="1372876" y="394438"/>
                    <a:pt x="1233013" y="373752"/>
                    <a:pt x="1137501" y="449241"/>
                  </a:cubicBezTo>
                  <a:close/>
                </a:path>
              </a:pathLst>
            </a:custGeom>
            <a:grpFill/>
            <a:ln w="109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2156E16-8205-BFCF-CA6F-FBFAC44672BA}"/>
                </a:ext>
              </a:extLst>
            </p:cNvPr>
            <p:cNvSpPr/>
            <p:nvPr/>
          </p:nvSpPr>
          <p:spPr>
            <a:xfrm>
              <a:off x="9119450" y="5076561"/>
              <a:ext cx="30046" cy="366854"/>
            </a:xfrm>
            <a:custGeom>
              <a:avLst/>
              <a:gdLst>
                <a:gd name="connsiteX0" fmla="*/ -6 w 30046"/>
                <a:gd name="connsiteY0" fmla="*/ -20 h 366854"/>
                <a:gd name="connsiteX1" fmla="*/ 19436 w 30046"/>
                <a:gd name="connsiteY1" fmla="*/ 105103 h 366854"/>
                <a:gd name="connsiteX2" fmla="*/ 30040 w 30046"/>
                <a:gd name="connsiteY2" fmla="*/ 366835 h 36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46" h="366854">
                  <a:moveTo>
                    <a:pt x="-6" y="-20"/>
                  </a:moveTo>
                  <a:cubicBezTo>
                    <a:pt x="-6" y="-20"/>
                    <a:pt x="17363" y="52176"/>
                    <a:pt x="19436" y="105103"/>
                  </a:cubicBezTo>
                  <a:cubicBezTo>
                    <a:pt x="21159" y="149101"/>
                    <a:pt x="22971" y="302480"/>
                    <a:pt x="30040" y="366835"/>
                  </a:cubicBezTo>
                </a:path>
              </a:pathLst>
            </a:custGeom>
            <a:grpFill/>
            <a:ln w="109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87075EE-1CF9-C1AE-45A6-B4D5EBD9EAB7}"/>
                </a:ext>
              </a:extLst>
            </p:cNvPr>
            <p:cNvSpPr/>
            <p:nvPr/>
          </p:nvSpPr>
          <p:spPr>
            <a:xfrm>
              <a:off x="6623193" y="1864973"/>
              <a:ext cx="4852702" cy="5902108"/>
            </a:xfrm>
            <a:custGeom>
              <a:avLst/>
              <a:gdLst>
                <a:gd name="connsiteX0" fmla="*/ 2698064 w 4852702"/>
                <a:gd name="connsiteY0" fmla="*/ 3761478 h 5902108"/>
                <a:gd name="connsiteX1" fmla="*/ 2737800 w 4852702"/>
                <a:gd name="connsiteY1" fmla="*/ 3306683 h 5902108"/>
                <a:gd name="connsiteX2" fmla="*/ 2936821 w 4852702"/>
                <a:gd name="connsiteY2" fmla="*/ 3168691 h 5902108"/>
                <a:gd name="connsiteX3" fmla="*/ 3364536 w 4852702"/>
                <a:gd name="connsiteY3" fmla="*/ 3061421 h 5902108"/>
                <a:gd name="connsiteX4" fmla="*/ 3779879 w 4852702"/>
                <a:gd name="connsiteY4" fmla="*/ 2681689 h 5902108"/>
                <a:gd name="connsiteX5" fmla="*/ 4092713 w 4852702"/>
                <a:gd name="connsiteY5" fmla="*/ 2632346 h 5902108"/>
                <a:gd name="connsiteX6" fmla="*/ 4375498 w 4852702"/>
                <a:gd name="connsiteY6" fmla="*/ 2443549 h 5902108"/>
                <a:gd name="connsiteX7" fmla="*/ 4582289 w 4852702"/>
                <a:gd name="connsiteY7" fmla="*/ 2224723 h 5902108"/>
                <a:gd name="connsiteX8" fmla="*/ 4654752 w 4852702"/>
                <a:gd name="connsiteY8" fmla="*/ 2158216 h 5902108"/>
                <a:gd name="connsiteX9" fmla="*/ 4778472 w 4852702"/>
                <a:gd name="connsiteY9" fmla="*/ 1975863 h 5902108"/>
                <a:gd name="connsiteX10" fmla="*/ 4736054 w 4852702"/>
                <a:gd name="connsiteY10" fmla="*/ 2031642 h 5902108"/>
                <a:gd name="connsiteX11" fmla="*/ 4608801 w 4852702"/>
                <a:gd name="connsiteY11" fmla="*/ 2168942 h 5902108"/>
                <a:gd name="connsiteX12" fmla="*/ 4534569 w 4852702"/>
                <a:gd name="connsiteY12" fmla="*/ 2306242 h 5902108"/>
                <a:gd name="connsiteX13" fmla="*/ 4424993 w 4852702"/>
                <a:gd name="connsiteY13" fmla="*/ 2383474 h 5902108"/>
                <a:gd name="connsiteX14" fmla="*/ 4439132 w 4852702"/>
                <a:gd name="connsiteY14" fmla="*/ 2344858 h 5902108"/>
                <a:gd name="connsiteX15" fmla="*/ 4474481 w 4852702"/>
                <a:gd name="connsiteY15" fmla="*/ 2108870 h 5902108"/>
                <a:gd name="connsiteX16" fmla="*/ 4527503 w 4852702"/>
                <a:gd name="connsiteY16" fmla="*/ 1954407 h 5902108"/>
                <a:gd name="connsiteX17" fmla="*/ 4465643 w 4852702"/>
                <a:gd name="connsiteY17" fmla="*/ 2078840 h 5902108"/>
                <a:gd name="connsiteX18" fmla="*/ 4423225 w 4852702"/>
                <a:gd name="connsiteY18" fmla="*/ 2291233 h 5902108"/>
                <a:gd name="connsiteX19" fmla="*/ 4322477 w 4852702"/>
                <a:gd name="connsiteY19" fmla="*/ 2443557 h 5902108"/>
                <a:gd name="connsiteX20" fmla="*/ 4202290 w 4852702"/>
                <a:gd name="connsiteY20" fmla="*/ 2555113 h 5902108"/>
                <a:gd name="connsiteX21" fmla="*/ 3940707 w 4852702"/>
                <a:gd name="connsiteY21" fmla="*/ 2598020 h 5902108"/>
                <a:gd name="connsiteX22" fmla="*/ 4011404 w 4852702"/>
                <a:gd name="connsiteY22" fmla="*/ 2537949 h 5902108"/>
                <a:gd name="connsiteX23" fmla="*/ 4099776 w 4852702"/>
                <a:gd name="connsiteY23" fmla="*/ 2400650 h 5902108"/>
                <a:gd name="connsiteX24" fmla="*/ 4184612 w 4852702"/>
                <a:gd name="connsiteY24" fmla="*/ 2301963 h 5902108"/>
                <a:gd name="connsiteX25" fmla="*/ 4237635 w 4852702"/>
                <a:gd name="connsiteY25" fmla="*/ 2162516 h 5902108"/>
                <a:gd name="connsiteX26" fmla="*/ 4294193 w 4852702"/>
                <a:gd name="connsiteY26" fmla="*/ 2035935 h 5902108"/>
                <a:gd name="connsiteX27" fmla="*/ 4347215 w 4852702"/>
                <a:gd name="connsiteY27" fmla="*/ 1954411 h 5902108"/>
                <a:gd name="connsiteX28" fmla="*/ 4234096 w 4852702"/>
                <a:gd name="connsiteY28" fmla="*/ 2121750 h 5902108"/>
                <a:gd name="connsiteX29" fmla="*/ 4159864 w 4852702"/>
                <a:gd name="connsiteY29" fmla="*/ 2289089 h 5902108"/>
                <a:gd name="connsiteX30" fmla="*/ 4099771 w 4852702"/>
                <a:gd name="connsiteY30" fmla="*/ 2344869 h 5902108"/>
                <a:gd name="connsiteX31" fmla="*/ 4124086 w 4852702"/>
                <a:gd name="connsiteY31" fmla="*/ 2205441 h 5902108"/>
                <a:gd name="connsiteX32" fmla="*/ 4264870 w 4852702"/>
                <a:gd name="connsiteY32" fmla="*/ 1994820 h 5902108"/>
                <a:gd name="connsiteX33" fmla="*/ 4357812 w 4852702"/>
                <a:gd name="connsiteY33" fmla="*/ 1847148 h 5902108"/>
                <a:gd name="connsiteX34" fmla="*/ 4686550 w 4852702"/>
                <a:gd name="connsiteY34" fmla="*/ 1641189 h 5902108"/>
                <a:gd name="connsiteX35" fmla="*/ 4352199 w 4852702"/>
                <a:gd name="connsiteY35" fmla="*/ 1819940 h 5902108"/>
                <a:gd name="connsiteX36" fmla="*/ 4257513 w 4852702"/>
                <a:gd name="connsiteY36" fmla="*/ 1970195 h 5902108"/>
                <a:gd name="connsiteX37" fmla="*/ 4135109 w 4852702"/>
                <a:gd name="connsiteY37" fmla="*/ 2061677 h 5902108"/>
                <a:gd name="connsiteX38" fmla="*/ 4134502 w 4852702"/>
                <a:gd name="connsiteY38" fmla="*/ 1892883 h 5902108"/>
                <a:gd name="connsiteX39" fmla="*/ 4181061 w 4852702"/>
                <a:gd name="connsiteY39" fmla="*/ 1735580 h 5902108"/>
                <a:gd name="connsiteX40" fmla="*/ 4371946 w 4852702"/>
                <a:gd name="connsiteY40" fmla="*/ 1589700 h 5902108"/>
                <a:gd name="connsiteX41" fmla="*/ 4487382 w 4852702"/>
                <a:gd name="connsiteY41" fmla="*/ 1623692 h 5902108"/>
                <a:gd name="connsiteX42" fmla="*/ 4584036 w 4852702"/>
                <a:gd name="connsiteY42" fmla="*/ 1602572 h 5902108"/>
                <a:gd name="connsiteX43" fmla="*/ 4485060 w 4852702"/>
                <a:gd name="connsiteY43" fmla="*/ 1611154 h 5902108"/>
                <a:gd name="connsiteX44" fmla="*/ 4148641 w 4852702"/>
                <a:gd name="connsiteY44" fmla="*/ 1761667 h 5902108"/>
                <a:gd name="connsiteX45" fmla="*/ 4110364 w 4852702"/>
                <a:gd name="connsiteY45" fmla="*/ 1997319 h 5902108"/>
                <a:gd name="connsiteX46" fmla="*/ 4106829 w 4852702"/>
                <a:gd name="connsiteY46" fmla="*/ 2168953 h 5902108"/>
                <a:gd name="connsiteX47" fmla="*/ 4025527 w 4852702"/>
                <a:gd name="connsiteY47" fmla="*/ 2469306 h 5902108"/>
                <a:gd name="connsiteX48" fmla="*/ 3816974 w 4852702"/>
                <a:gd name="connsiteY48" fmla="*/ 2619482 h 5902108"/>
                <a:gd name="connsiteX49" fmla="*/ 3610184 w 4852702"/>
                <a:gd name="connsiteY49" fmla="*/ 2756782 h 5902108"/>
                <a:gd name="connsiteX50" fmla="*/ 3725065 w 4852702"/>
                <a:gd name="connsiteY50" fmla="*/ 2417808 h 5902108"/>
                <a:gd name="connsiteX51" fmla="*/ 3742739 w 4852702"/>
                <a:gd name="connsiteY51" fmla="*/ 2267632 h 5902108"/>
                <a:gd name="connsiteX52" fmla="*/ 3816971 w 4852702"/>
                <a:gd name="connsiteY52" fmla="*/ 2059535 h 5902108"/>
                <a:gd name="connsiteX53" fmla="*/ 3947759 w 4852702"/>
                <a:gd name="connsiteY53" fmla="*/ 1872886 h 5902108"/>
                <a:gd name="connsiteX54" fmla="*/ 4071479 w 4852702"/>
                <a:gd name="connsiteY54" fmla="*/ 1787071 h 5902108"/>
                <a:gd name="connsiteX55" fmla="*/ 4145711 w 4852702"/>
                <a:gd name="connsiteY55" fmla="*/ 1628313 h 5902108"/>
                <a:gd name="connsiteX56" fmla="*/ 4138641 w 4852702"/>
                <a:gd name="connsiteY56" fmla="*/ 1632604 h 5902108"/>
                <a:gd name="connsiteX57" fmla="*/ 4066176 w 4852702"/>
                <a:gd name="connsiteY57" fmla="*/ 1739874 h 5902108"/>
                <a:gd name="connsiteX58" fmla="*/ 3986642 w 4852702"/>
                <a:gd name="connsiteY58" fmla="*/ 1814962 h 5902108"/>
                <a:gd name="connsiteX59" fmla="*/ 3852322 w 4852702"/>
                <a:gd name="connsiteY59" fmla="*/ 1911504 h 5902108"/>
                <a:gd name="connsiteX60" fmla="*/ 3915950 w 4852702"/>
                <a:gd name="connsiteY60" fmla="*/ 1705544 h 5902108"/>
                <a:gd name="connsiteX61" fmla="*/ 3997251 w 4852702"/>
                <a:gd name="connsiteY61" fmla="*/ 1465260 h 5902108"/>
                <a:gd name="connsiteX62" fmla="*/ 3901811 w 4852702"/>
                <a:gd name="connsiteY62" fmla="*/ 1671219 h 5902108"/>
                <a:gd name="connsiteX63" fmla="*/ 3795768 w 4852702"/>
                <a:gd name="connsiteY63" fmla="*/ 2048803 h 5902108"/>
                <a:gd name="connsiteX64" fmla="*/ 3728606 w 4852702"/>
                <a:gd name="connsiteY64" fmla="*/ 2229019 h 5902108"/>
                <a:gd name="connsiteX65" fmla="*/ 3728606 w 4852702"/>
                <a:gd name="connsiteY65" fmla="*/ 2104586 h 5902108"/>
                <a:gd name="connsiteX66" fmla="*/ 3816977 w 4852702"/>
                <a:gd name="connsiteY66" fmla="*/ 1739869 h 5902108"/>
                <a:gd name="connsiteX67" fmla="*/ 3848791 w 4852702"/>
                <a:gd name="connsiteY67" fmla="*/ 1628313 h 5902108"/>
                <a:gd name="connsiteX68" fmla="*/ 3908883 w 4852702"/>
                <a:gd name="connsiteY68" fmla="*/ 1413773 h 5902108"/>
                <a:gd name="connsiteX69" fmla="*/ 3958371 w 4852702"/>
                <a:gd name="connsiteY69" fmla="*/ 1276473 h 5902108"/>
                <a:gd name="connsiteX70" fmla="*/ 4113902 w 4852702"/>
                <a:gd name="connsiteY70" fmla="*/ 1117716 h 5902108"/>
                <a:gd name="connsiteX71" fmla="*/ 4152787 w 4852702"/>
                <a:gd name="connsiteY71" fmla="*/ 1113425 h 5902108"/>
                <a:gd name="connsiteX72" fmla="*/ 4334833 w 4852702"/>
                <a:gd name="connsiteY72" fmla="*/ 1098407 h 5902108"/>
                <a:gd name="connsiteX73" fmla="*/ 4624694 w 4852702"/>
                <a:gd name="connsiteY73" fmla="*/ 1051210 h 5902108"/>
                <a:gd name="connsiteX74" fmla="*/ 4304794 w 4852702"/>
                <a:gd name="connsiteY74" fmla="*/ 1083390 h 5902108"/>
                <a:gd name="connsiteX75" fmla="*/ 4147491 w 4852702"/>
                <a:gd name="connsiteY75" fmla="*/ 1081245 h 5902108"/>
                <a:gd name="connsiteX76" fmla="*/ 4234095 w 4852702"/>
                <a:gd name="connsiteY76" fmla="*/ 971827 h 5902108"/>
                <a:gd name="connsiteX77" fmla="*/ 4432047 w 4852702"/>
                <a:gd name="connsiteY77" fmla="*/ 780892 h 5902108"/>
                <a:gd name="connsiteX78" fmla="*/ 4743119 w 4852702"/>
                <a:gd name="connsiteY78" fmla="*/ 682205 h 5902108"/>
                <a:gd name="connsiteX79" fmla="*/ 4416142 w 4852702"/>
                <a:gd name="connsiteY79" fmla="*/ 759438 h 5902108"/>
                <a:gd name="connsiteX80" fmla="*/ 4120985 w 4852702"/>
                <a:gd name="connsiteY80" fmla="*/ 1079101 h 5902108"/>
                <a:gd name="connsiteX81" fmla="*/ 3891223 w 4852702"/>
                <a:gd name="connsiteY81" fmla="*/ 1362291 h 5902108"/>
                <a:gd name="connsiteX82" fmla="*/ 3882385 w 4852702"/>
                <a:gd name="connsiteY82" fmla="*/ 1214262 h 5902108"/>
                <a:gd name="connsiteX83" fmla="*/ 3968989 w 4852702"/>
                <a:gd name="connsiteY83" fmla="*/ 954668 h 5902108"/>
                <a:gd name="connsiteX84" fmla="*/ 4067965 w 4852702"/>
                <a:gd name="connsiteY84" fmla="*/ 843112 h 5902108"/>
                <a:gd name="connsiteX85" fmla="*/ 4322472 w 4852702"/>
                <a:gd name="connsiteY85" fmla="*/ 624286 h 5902108"/>
                <a:gd name="connsiteX86" fmla="*/ 4619400 w 4852702"/>
                <a:gd name="connsiteY86" fmla="*/ 499853 h 5902108"/>
                <a:gd name="connsiteX87" fmla="*/ 4852697 w 4852702"/>
                <a:gd name="connsiteY87" fmla="*/ 285313 h 5902108"/>
                <a:gd name="connsiteX88" fmla="*/ 4598190 w 4852702"/>
                <a:gd name="connsiteY88" fmla="*/ 478395 h 5902108"/>
                <a:gd name="connsiteX89" fmla="*/ 4506284 w 4852702"/>
                <a:gd name="connsiteY89" fmla="*/ 499849 h 5902108"/>
                <a:gd name="connsiteX90" fmla="*/ 4753724 w 4852702"/>
                <a:gd name="connsiteY90" fmla="*/ 92226 h 5902108"/>
                <a:gd name="connsiteX91" fmla="*/ 4594659 w 4852702"/>
                <a:gd name="connsiteY91" fmla="*/ 379702 h 5902108"/>
                <a:gd name="connsiteX92" fmla="*/ 4506288 w 4852702"/>
                <a:gd name="connsiteY92" fmla="*/ 474099 h 5902108"/>
                <a:gd name="connsiteX93" fmla="*/ 4255314 w 4852702"/>
                <a:gd name="connsiteY93" fmla="*/ 619979 h 5902108"/>
                <a:gd name="connsiteX94" fmla="*/ 4310104 w 4852702"/>
                <a:gd name="connsiteY94" fmla="*/ 491261 h 5902108"/>
                <a:gd name="connsiteX95" fmla="*/ 4402011 w 4852702"/>
                <a:gd name="connsiteY95" fmla="*/ 403301 h 5902108"/>
                <a:gd name="connsiteX96" fmla="*/ 4541636 w 4852702"/>
                <a:gd name="connsiteY96" fmla="*/ 27865 h 5902108"/>
                <a:gd name="connsiteX97" fmla="*/ 4371961 w 4852702"/>
                <a:gd name="connsiteY97" fmla="*/ 392582 h 5902108"/>
                <a:gd name="connsiteX98" fmla="*/ 4322473 w 4852702"/>
                <a:gd name="connsiteY98" fmla="*/ 439780 h 5902108"/>
                <a:gd name="connsiteX99" fmla="*/ 4354287 w 4852702"/>
                <a:gd name="connsiteY99" fmla="*/ 216658 h 5902108"/>
                <a:gd name="connsiteX100" fmla="*/ 4377264 w 4852702"/>
                <a:gd name="connsiteY100" fmla="*/ -20 h 5902108"/>
                <a:gd name="connsiteX101" fmla="*/ 4290660 w 4852702"/>
                <a:gd name="connsiteY101" fmla="*/ 480538 h 5902108"/>
                <a:gd name="connsiteX102" fmla="*/ 4195218 w 4852702"/>
                <a:gd name="connsiteY102" fmla="*/ 654310 h 5902108"/>
                <a:gd name="connsiteX103" fmla="*/ 3983122 w 4852702"/>
                <a:gd name="connsiteY103" fmla="*/ 898880 h 5902108"/>
                <a:gd name="connsiteX104" fmla="*/ 3859402 w 4852702"/>
                <a:gd name="connsiteY104" fmla="*/ 1216395 h 5902108"/>
                <a:gd name="connsiteX105" fmla="*/ 3873542 w 4852702"/>
                <a:gd name="connsiteY105" fmla="*/ 1454532 h 5902108"/>
                <a:gd name="connsiteX106" fmla="*/ 3816984 w 4852702"/>
                <a:gd name="connsiteY106" fmla="*/ 1636885 h 5902108"/>
                <a:gd name="connsiteX107" fmla="*/ 3758659 w 4852702"/>
                <a:gd name="connsiteY107" fmla="*/ 1875021 h 5902108"/>
                <a:gd name="connsiteX108" fmla="*/ 3709171 w 4852702"/>
                <a:gd name="connsiteY108" fmla="*/ 1656195 h 5902108"/>
                <a:gd name="connsiteX109" fmla="*/ 3659683 w 4852702"/>
                <a:gd name="connsiteY109" fmla="*/ 1428788 h 5902108"/>
                <a:gd name="connsiteX110" fmla="*/ 3703869 w 4852702"/>
                <a:gd name="connsiteY110" fmla="*/ 1100544 h 5902108"/>
                <a:gd name="connsiteX111" fmla="*/ 3792241 w 4852702"/>
                <a:gd name="connsiteY111" fmla="*/ 838811 h 5902108"/>
                <a:gd name="connsiteX112" fmla="*/ 3735683 w 4852702"/>
                <a:gd name="connsiteY112" fmla="*/ 954663 h 5902108"/>
                <a:gd name="connsiteX113" fmla="*/ 3647311 w 4852702"/>
                <a:gd name="connsiteY113" fmla="*/ 1227124 h 5902108"/>
                <a:gd name="connsiteX114" fmla="*/ 3619033 w 4852702"/>
                <a:gd name="connsiteY114" fmla="*/ 1362286 h 5902108"/>
                <a:gd name="connsiteX115" fmla="*/ 3573079 w 4852702"/>
                <a:gd name="connsiteY115" fmla="*/ 1036190 h 5902108"/>
                <a:gd name="connsiteX116" fmla="*/ 3633171 w 4852702"/>
                <a:gd name="connsiteY116" fmla="*/ 1448098 h 5902108"/>
                <a:gd name="connsiteX117" fmla="*/ 3684427 w 4852702"/>
                <a:gd name="connsiteY117" fmla="*/ 1681939 h 5902108"/>
                <a:gd name="connsiteX118" fmla="*/ 3705637 w 4852702"/>
                <a:gd name="connsiteY118" fmla="*/ 2085267 h 5902108"/>
                <a:gd name="connsiteX119" fmla="*/ 3705636 w 4852702"/>
                <a:gd name="connsiteY119" fmla="*/ 2280497 h 5902108"/>
                <a:gd name="connsiteX120" fmla="*/ 3574850 w 4852702"/>
                <a:gd name="connsiteY120" fmla="*/ 2718149 h 5902108"/>
                <a:gd name="connsiteX121" fmla="*/ 2940344 w 4852702"/>
                <a:gd name="connsiteY121" fmla="*/ 2975596 h 5902108"/>
                <a:gd name="connsiteX122" fmla="*/ 2781280 w 4852702"/>
                <a:gd name="connsiteY122" fmla="*/ 3009921 h 5902108"/>
                <a:gd name="connsiteX123" fmla="*/ 2629282 w 4852702"/>
                <a:gd name="connsiteY123" fmla="*/ 3106463 h 5902108"/>
                <a:gd name="connsiteX124" fmla="*/ 2497238 w 4852702"/>
                <a:gd name="connsiteY124" fmla="*/ 3208151 h 5902108"/>
                <a:gd name="connsiteX125" fmla="*/ 2336095 w 4852702"/>
                <a:gd name="connsiteY125" fmla="*/ 3049918 h 5902108"/>
                <a:gd name="connsiteX126" fmla="*/ 2218512 w 4852702"/>
                <a:gd name="connsiteY126" fmla="*/ 2995237 h 5902108"/>
                <a:gd name="connsiteX127" fmla="*/ 2089427 w 4852702"/>
                <a:gd name="connsiteY127" fmla="*/ 2986116 h 5902108"/>
                <a:gd name="connsiteX128" fmla="*/ 1444420 w 4852702"/>
                <a:gd name="connsiteY128" fmla="*/ 2765390 h 5902108"/>
                <a:gd name="connsiteX129" fmla="*/ 1283297 w 4852702"/>
                <a:gd name="connsiteY129" fmla="*/ 2342900 h 5902108"/>
                <a:gd name="connsiteX130" fmla="*/ 1241276 w 4852702"/>
                <a:gd name="connsiteY130" fmla="*/ 2032532 h 5902108"/>
                <a:gd name="connsiteX131" fmla="*/ 1400152 w 4852702"/>
                <a:gd name="connsiteY131" fmla="*/ 1744323 h 5902108"/>
                <a:gd name="connsiteX132" fmla="*/ 1447131 w 4852702"/>
                <a:gd name="connsiteY132" fmla="*/ 1469546 h 5902108"/>
                <a:gd name="connsiteX133" fmla="*/ 1465638 w 4852702"/>
                <a:gd name="connsiteY133" fmla="*/ 1089379 h 5902108"/>
                <a:gd name="connsiteX134" fmla="*/ 1442807 w 4852702"/>
                <a:gd name="connsiteY134" fmla="*/ 1419048 h 5902108"/>
                <a:gd name="connsiteX135" fmla="*/ 1405118 w 4852702"/>
                <a:gd name="connsiteY135" fmla="*/ 1287321 h 5902108"/>
                <a:gd name="connsiteX136" fmla="*/ 1336774 w 4852702"/>
                <a:gd name="connsiteY136" fmla="*/ 1089379 h 5902108"/>
                <a:gd name="connsiteX137" fmla="*/ 1233384 w 4852702"/>
                <a:gd name="connsiteY137" fmla="*/ 915458 h 5902108"/>
                <a:gd name="connsiteX138" fmla="*/ 1339852 w 4852702"/>
                <a:gd name="connsiteY138" fmla="*/ 1167075 h 5902108"/>
                <a:gd name="connsiteX139" fmla="*/ 1406982 w 4852702"/>
                <a:gd name="connsiteY139" fmla="*/ 1489529 h 5902108"/>
                <a:gd name="connsiteX140" fmla="*/ 1373682 w 4852702"/>
                <a:gd name="connsiteY140" fmla="*/ 1721242 h 5902108"/>
                <a:gd name="connsiteX141" fmla="*/ 1201919 w 4852702"/>
                <a:gd name="connsiteY141" fmla="*/ 1944403 h 5902108"/>
                <a:gd name="connsiteX142" fmla="*/ 1127045 w 4852702"/>
                <a:gd name="connsiteY142" fmla="*/ 1713185 h 5902108"/>
                <a:gd name="connsiteX143" fmla="*/ 1057858 w 4852702"/>
                <a:gd name="connsiteY143" fmla="*/ 1537364 h 5902108"/>
                <a:gd name="connsiteX144" fmla="*/ 1055183 w 4852702"/>
                <a:gd name="connsiteY144" fmla="*/ 1298634 h 5902108"/>
                <a:gd name="connsiteX145" fmla="*/ 909569 w 4852702"/>
                <a:gd name="connsiteY145" fmla="*/ 995114 h 5902108"/>
                <a:gd name="connsiteX146" fmla="*/ 681033 w 4852702"/>
                <a:gd name="connsiteY146" fmla="*/ 773437 h 5902108"/>
                <a:gd name="connsiteX147" fmla="*/ 573714 w 4852702"/>
                <a:gd name="connsiteY147" fmla="*/ 610196 h 5902108"/>
                <a:gd name="connsiteX148" fmla="*/ 453596 w 4852702"/>
                <a:gd name="connsiteY148" fmla="*/ 140377 h 5902108"/>
                <a:gd name="connsiteX149" fmla="*/ 491742 w 4852702"/>
                <a:gd name="connsiteY149" fmla="*/ 353888 h 5902108"/>
                <a:gd name="connsiteX150" fmla="*/ 539144 w 4852702"/>
                <a:gd name="connsiteY150" fmla="*/ 572892 h 5902108"/>
                <a:gd name="connsiteX151" fmla="*/ 486515 w 4852702"/>
                <a:gd name="connsiteY151" fmla="*/ 531000 h 5902108"/>
                <a:gd name="connsiteX152" fmla="*/ 291789 w 4852702"/>
                <a:gd name="connsiteY152" fmla="*/ 185217 h 5902108"/>
                <a:gd name="connsiteX153" fmla="*/ 457337 w 4852702"/>
                <a:gd name="connsiteY153" fmla="*/ 544807 h 5902108"/>
                <a:gd name="connsiteX154" fmla="*/ 555098 w 4852702"/>
                <a:gd name="connsiteY154" fmla="*/ 622913 h 5902108"/>
                <a:gd name="connsiteX155" fmla="*/ 618749 w 4852702"/>
                <a:gd name="connsiteY155" fmla="*/ 745485 h 5902108"/>
                <a:gd name="connsiteX156" fmla="*/ 358422 w 4852702"/>
                <a:gd name="connsiteY156" fmla="*/ 626159 h 5902108"/>
                <a:gd name="connsiteX157" fmla="*/ 263729 w 4852702"/>
                <a:gd name="connsiteY157" fmla="*/ 541273 h 5902108"/>
                <a:gd name="connsiteX158" fmla="*/ 85007 w 4852702"/>
                <a:gd name="connsiteY158" fmla="*/ 271346 h 5902108"/>
                <a:gd name="connsiteX159" fmla="*/ 360240 w 4852702"/>
                <a:gd name="connsiteY159" fmla="*/ 651810 h 5902108"/>
                <a:gd name="connsiteX160" fmla="*/ 267160 w 4852702"/>
                <a:gd name="connsiteY160" fmla="*/ 639966 h 5902108"/>
                <a:gd name="connsiteX161" fmla="*/ -6 w 4852702"/>
                <a:gd name="connsiteY161" fmla="*/ 473983 h 5902108"/>
                <a:gd name="connsiteX162" fmla="*/ 247543 w 4852702"/>
                <a:gd name="connsiteY162" fmla="*/ 663542 h 5902108"/>
                <a:gd name="connsiteX163" fmla="*/ 552142 w 4852702"/>
                <a:gd name="connsiteY163" fmla="*/ 756723 h 5902108"/>
                <a:gd name="connsiteX164" fmla="*/ 821129 w 4852702"/>
                <a:gd name="connsiteY164" fmla="*/ 948351 h 5902108"/>
                <a:gd name="connsiteX165" fmla="*/ 927597 w 4852702"/>
                <a:gd name="connsiteY165" fmla="*/ 1049237 h 5902108"/>
                <a:gd name="connsiteX166" fmla="*/ 1032156 w 4852702"/>
                <a:gd name="connsiteY166" fmla="*/ 1298894 h 5902108"/>
                <a:gd name="connsiteX167" fmla="*/ 1033771 w 4852702"/>
                <a:gd name="connsiteY167" fmla="*/ 1447299 h 5902108"/>
                <a:gd name="connsiteX168" fmla="*/ 784915 w 4852702"/>
                <a:gd name="connsiteY168" fmla="*/ 1188972 h 5902108"/>
                <a:gd name="connsiteX169" fmla="*/ 468331 w 4852702"/>
                <a:gd name="connsiteY169" fmla="*/ 901090 h 5902108"/>
                <a:gd name="connsiteX170" fmla="*/ 137117 w 4852702"/>
                <a:gd name="connsiteY170" fmla="*/ 858051 h 5902108"/>
                <a:gd name="connsiteX171" fmla="*/ 453989 w 4852702"/>
                <a:gd name="connsiteY171" fmla="*/ 924115 h 5902108"/>
                <a:gd name="connsiteX172" fmla="*/ 664660 w 4852702"/>
                <a:gd name="connsiteY172" fmla="*/ 1093819 h 5902108"/>
                <a:gd name="connsiteX173" fmla="*/ 758649 w 4852702"/>
                <a:gd name="connsiteY173" fmla="*/ 1193854 h 5902108"/>
                <a:gd name="connsiteX174" fmla="*/ 602079 w 4852702"/>
                <a:gd name="connsiteY174" fmla="*/ 1212306 h 5902108"/>
                <a:gd name="connsiteX175" fmla="*/ 281080 w 4852702"/>
                <a:gd name="connsiteY175" fmla="*/ 1213422 h 5902108"/>
                <a:gd name="connsiteX176" fmla="*/ 573198 w 4852702"/>
                <a:gd name="connsiteY176" fmla="*/ 1230386 h 5902108"/>
                <a:gd name="connsiteX177" fmla="*/ 755631 w 4852702"/>
                <a:gd name="connsiteY177" fmla="*/ 1226468 h 5902108"/>
                <a:gd name="connsiteX178" fmla="*/ 794673 w 4852702"/>
                <a:gd name="connsiteY178" fmla="*/ 1226710 h 5902108"/>
                <a:gd name="connsiteX179" fmla="*/ 960815 w 4852702"/>
                <a:gd name="connsiteY179" fmla="*/ 1368761 h 5902108"/>
                <a:gd name="connsiteX180" fmla="*/ 1019787 w 4852702"/>
                <a:gd name="connsiteY180" fmla="*/ 1500429 h 5902108"/>
                <a:gd name="connsiteX181" fmla="*/ 1094761 w 4852702"/>
                <a:gd name="connsiteY181" fmla="*/ 1707952 h 5902108"/>
                <a:gd name="connsiteX182" fmla="*/ 1134311 w 4852702"/>
                <a:gd name="connsiteY182" fmla="*/ 1815806 h 5902108"/>
                <a:gd name="connsiteX183" fmla="*/ 1248034 w 4852702"/>
                <a:gd name="connsiteY183" fmla="*/ 2170022 h 5902108"/>
                <a:gd name="connsiteX184" fmla="*/ 1256793 w 4852702"/>
                <a:gd name="connsiteY184" fmla="*/ 2293999 h 5902108"/>
                <a:gd name="connsiteX185" fmla="*/ 1177191 w 4852702"/>
                <a:gd name="connsiteY185" fmla="*/ 2121414 h 5902108"/>
                <a:gd name="connsiteX186" fmla="*/ 1044959 w 4852702"/>
                <a:gd name="connsiteY186" fmla="*/ 1756212 h 5902108"/>
                <a:gd name="connsiteX187" fmla="*/ 935372 w 4852702"/>
                <a:gd name="connsiteY187" fmla="*/ 1560913 h 5902108"/>
                <a:gd name="connsiteX188" fmla="*/ 1033290 w 4852702"/>
                <a:gd name="connsiteY188" fmla="*/ 1791883 h 5902108"/>
                <a:gd name="connsiteX189" fmla="*/ 1111183 w 4852702"/>
                <a:gd name="connsiteY189" fmla="*/ 1990489 h 5902108"/>
                <a:gd name="connsiteX190" fmla="*/ 975853 w 4852702"/>
                <a:gd name="connsiteY190" fmla="*/ 1923249 h 5902108"/>
                <a:gd name="connsiteX191" fmla="*/ 873650 w 4852702"/>
                <a:gd name="connsiteY191" fmla="*/ 1841667 h 5902108"/>
                <a:gd name="connsiteX192" fmla="*/ 806272 w 4852702"/>
                <a:gd name="connsiteY192" fmla="*/ 1742305 h 5902108"/>
                <a:gd name="connsiteX193" fmla="*/ 798926 w 4852702"/>
                <a:gd name="connsiteY193" fmla="*/ 1738763 h 5902108"/>
                <a:gd name="connsiteX194" fmla="*/ 884061 w 4852702"/>
                <a:gd name="connsiteY194" fmla="*/ 1889237 h 5902108"/>
                <a:gd name="connsiteX195" fmla="*/ 1013374 w 4852702"/>
                <a:gd name="connsiteY195" fmla="*/ 1961906 h 5902108"/>
                <a:gd name="connsiteX196" fmla="*/ 1156820 w 4852702"/>
                <a:gd name="connsiteY196" fmla="*/ 2134302 h 5902108"/>
                <a:gd name="connsiteX197" fmla="*/ 1245429 w 4852702"/>
                <a:gd name="connsiteY197" fmla="*/ 2333947 h 5902108"/>
                <a:gd name="connsiteX198" fmla="*/ 1273609 w 4852702"/>
                <a:gd name="connsiteY198" fmla="*/ 2481738 h 5902108"/>
                <a:gd name="connsiteX199" fmla="*/ 1422539 w 4852702"/>
                <a:gd name="connsiteY199" fmla="*/ 2811843 h 5902108"/>
                <a:gd name="connsiteX200" fmla="*/ 1196240 w 4852702"/>
                <a:gd name="connsiteY200" fmla="*/ 2692201 h 5902108"/>
                <a:gd name="connsiteX201" fmla="*/ 1009690 w 4852702"/>
                <a:gd name="connsiteY201" fmla="*/ 2592097 h 5902108"/>
                <a:gd name="connsiteX202" fmla="*/ 909308 w 4852702"/>
                <a:gd name="connsiteY202" fmla="*/ 2393531 h 5902108"/>
                <a:gd name="connsiteX203" fmla="*/ 860124 w 4852702"/>
                <a:gd name="connsiteY203" fmla="*/ 2173556 h 5902108"/>
                <a:gd name="connsiteX204" fmla="*/ 709849 w 4852702"/>
                <a:gd name="connsiteY204" fmla="*/ 1851320 h 5902108"/>
                <a:gd name="connsiteX205" fmla="*/ 367708 w 4852702"/>
                <a:gd name="connsiteY205" fmla="*/ 1759013 h 5902108"/>
                <a:gd name="connsiteX206" fmla="*/ 256123 w 4852702"/>
                <a:gd name="connsiteY206" fmla="*/ 1756437 h 5902108"/>
                <a:gd name="connsiteX207" fmla="*/ 376834 w 4852702"/>
                <a:gd name="connsiteY207" fmla="*/ 1774233 h 5902108"/>
                <a:gd name="connsiteX208" fmla="*/ 675821 w 4852702"/>
                <a:gd name="connsiteY208" fmla="*/ 1836444 h 5902108"/>
                <a:gd name="connsiteX209" fmla="*/ 747139 w 4852702"/>
                <a:gd name="connsiteY209" fmla="*/ 1982394 h 5902108"/>
                <a:gd name="connsiteX210" fmla="*/ 840001 w 4852702"/>
                <a:gd name="connsiteY210" fmla="*/ 2169449 h 5902108"/>
                <a:gd name="connsiteX211" fmla="*/ 755230 w 4852702"/>
                <a:gd name="connsiteY211" fmla="*/ 2096803 h 5902108"/>
                <a:gd name="connsiteX212" fmla="*/ 610260 w 4852702"/>
                <a:gd name="connsiteY212" fmla="*/ 1930672 h 5902108"/>
                <a:gd name="connsiteX213" fmla="*/ 260984 w 4852702"/>
                <a:gd name="connsiteY213" fmla="*/ 1807694 h 5902108"/>
                <a:gd name="connsiteX214" fmla="*/ 622464 w 4852702"/>
                <a:gd name="connsiteY214" fmla="*/ 1980942 h 5902108"/>
                <a:gd name="connsiteX215" fmla="*/ 758170 w 4852702"/>
                <a:gd name="connsiteY215" fmla="*/ 2135691 h 5902108"/>
                <a:gd name="connsiteX216" fmla="*/ 845862 w 4852702"/>
                <a:gd name="connsiteY216" fmla="*/ 2275782 h 5902108"/>
                <a:gd name="connsiteX217" fmla="*/ 895155 w 4852702"/>
                <a:gd name="connsiteY217" fmla="*/ 2447951 h 5902108"/>
                <a:gd name="connsiteX218" fmla="*/ 831356 w 4852702"/>
                <a:gd name="connsiteY218" fmla="*/ 2398607 h 5902108"/>
                <a:gd name="connsiteX219" fmla="*/ 745616 w 4852702"/>
                <a:gd name="connsiteY219" fmla="*/ 2239582 h 5902108"/>
                <a:gd name="connsiteX220" fmla="*/ 621133 w 4852702"/>
                <a:gd name="connsiteY220" fmla="*/ 2084586 h 5902108"/>
                <a:gd name="connsiteX221" fmla="*/ 679701 w 4852702"/>
                <a:gd name="connsiteY221" fmla="*/ 2160312 h 5902108"/>
                <a:gd name="connsiteX222" fmla="*/ 744962 w 4852702"/>
                <a:gd name="connsiteY222" fmla="*/ 2280558 h 5902108"/>
                <a:gd name="connsiteX223" fmla="*/ 807606 w 4852702"/>
                <a:gd name="connsiteY223" fmla="*/ 2413998 h 5902108"/>
                <a:gd name="connsiteX224" fmla="*/ 914985 w 4852702"/>
                <a:gd name="connsiteY224" fmla="*/ 2499234 h 5902108"/>
                <a:gd name="connsiteX225" fmla="*/ 1071457 w 4852702"/>
                <a:gd name="connsiteY225" fmla="*/ 2683675 h 5902108"/>
                <a:gd name="connsiteX226" fmla="*/ 807814 w 4852702"/>
                <a:gd name="connsiteY226" fmla="*/ 2668055 h 5902108"/>
                <a:gd name="connsiteX227" fmla="*/ 623659 w 4852702"/>
                <a:gd name="connsiteY227" fmla="*/ 2526459 h 5902108"/>
                <a:gd name="connsiteX228" fmla="*/ 533115 w 4852702"/>
                <a:gd name="connsiteY228" fmla="*/ 2261599 h 5902108"/>
                <a:gd name="connsiteX229" fmla="*/ 422074 w 4852702"/>
                <a:gd name="connsiteY229" fmla="*/ 2103277 h 5902108"/>
                <a:gd name="connsiteX230" fmla="*/ 512288 w 4852702"/>
                <a:gd name="connsiteY230" fmla="*/ 2273130 h 5902108"/>
                <a:gd name="connsiteX231" fmla="*/ 557049 w 4852702"/>
                <a:gd name="connsiteY231" fmla="*/ 2483137 h 5902108"/>
                <a:gd name="connsiteX232" fmla="*/ 573855 w 4852702"/>
                <a:gd name="connsiteY232" fmla="*/ 2520146 h 5902108"/>
                <a:gd name="connsiteX233" fmla="*/ 471612 w 4852702"/>
                <a:gd name="connsiteY233" fmla="*/ 2452415 h 5902108"/>
                <a:gd name="connsiteX234" fmla="*/ 375615 w 4852702"/>
                <a:gd name="connsiteY234" fmla="*/ 2325459 h 5902108"/>
                <a:gd name="connsiteX235" fmla="*/ 239156 w 4852702"/>
                <a:gd name="connsiteY235" fmla="*/ 2201857 h 5902108"/>
                <a:gd name="connsiteX236" fmla="*/ 192967 w 4852702"/>
                <a:gd name="connsiteY236" fmla="*/ 2150681 h 5902108"/>
                <a:gd name="connsiteX237" fmla="*/ 288420 w 4852702"/>
                <a:gd name="connsiteY237" fmla="*/ 2289504 h 5902108"/>
                <a:gd name="connsiteX238" fmla="*/ 420087 w 4852702"/>
                <a:gd name="connsiteY238" fmla="*/ 2393301 h 5902108"/>
                <a:gd name="connsiteX239" fmla="*/ 627383 w 4852702"/>
                <a:gd name="connsiteY239" fmla="*/ 2574862 h 5902108"/>
                <a:gd name="connsiteX240" fmla="*/ 922430 w 4852702"/>
                <a:gd name="connsiteY240" fmla="*/ 2733640 h 5902108"/>
                <a:gd name="connsiteX241" fmla="*/ 1237590 w 4852702"/>
                <a:gd name="connsiteY241" fmla="*/ 2750358 h 5902108"/>
                <a:gd name="connsiteX242" fmla="*/ 1701124 w 4852702"/>
                <a:gd name="connsiteY242" fmla="*/ 3004103 h 5902108"/>
                <a:gd name="connsiteX243" fmla="*/ 2188760 w 4852702"/>
                <a:gd name="connsiteY243" fmla="*/ 3119479 h 5902108"/>
                <a:gd name="connsiteX244" fmla="*/ 2327197 w 4852702"/>
                <a:gd name="connsiteY244" fmla="*/ 3264776 h 5902108"/>
                <a:gd name="connsiteX245" fmla="*/ 2363671 w 4852702"/>
                <a:gd name="connsiteY245" fmla="*/ 4412997 h 5902108"/>
                <a:gd name="connsiteX246" fmla="*/ 2174557 w 4852702"/>
                <a:gd name="connsiteY246" fmla="*/ 5498567 h 5902108"/>
                <a:gd name="connsiteX247" fmla="*/ 2071741 w 4852702"/>
                <a:gd name="connsiteY247" fmla="*/ 5721579 h 5902108"/>
                <a:gd name="connsiteX248" fmla="*/ 2184673 w 4852702"/>
                <a:gd name="connsiteY248" fmla="*/ 5776500 h 5902108"/>
                <a:gd name="connsiteX249" fmla="*/ 2360346 w 4852702"/>
                <a:gd name="connsiteY249" fmla="*/ 5685809 h 5902108"/>
                <a:gd name="connsiteX250" fmla="*/ 2467141 w 4852702"/>
                <a:gd name="connsiteY250" fmla="*/ 5794177 h 5902108"/>
                <a:gd name="connsiteX251" fmla="*/ 2580656 w 4852702"/>
                <a:gd name="connsiteY251" fmla="*/ 5892128 h 5902108"/>
                <a:gd name="connsiteX252" fmla="*/ 2721143 w 4852702"/>
                <a:gd name="connsiteY252" fmla="*/ 5831627 h 5902108"/>
                <a:gd name="connsiteX253" fmla="*/ 2763969 w 4852702"/>
                <a:gd name="connsiteY253" fmla="*/ 5665337 h 5902108"/>
                <a:gd name="connsiteX254" fmla="*/ 2897438 w 4852702"/>
                <a:gd name="connsiteY254" fmla="*/ 5618697 h 5902108"/>
                <a:gd name="connsiteX255" fmla="*/ 2711858 w 4852702"/>
                <a:gd name="connsiteY255" fmla="*/ 5191763 h 5902108"/>
                <a:gd name="connsiteX256" fmla="*/ 2676510 w 4852702"/>
                <a:gd name="connsiteY256" fmla="*/ 4254233 h 5902108"/>
                <a:gd name="connsiteX257" fmla="*/ 2698081 w 4852702"/>
                <a:gd name="connsiteY257" fmla="*/ 3761510 h 590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</a:cxnLst>
              <a:rect l="l" t="t" r="r" b="b"/>
              <a:pathLst>
                <a:path w="4852702" h="5902108">
                  <a:moveTo>
                    <a:pt x="2698064" y="3761478"/>
                  </a:moveTo>
                  <a:cubicBezTo>
                    <a:pt x="2701302" y="3621467"/>
                    <a:pt x="2617321" y="3349045"/>
                    <a:pt x="2737800" y="3306683"/>
                  </a:cubicBezTo>
                  <a:cubicBezTo>
                    <a:pt x="2840646" y="3223471"/>
                    <a:pt x="2883800" y="3203026"/>
                    <a:pt x="2936821" y="3168691"/>
                  </a:cubicBezTo>
                  <a:cubicBezTo>
                    <a:pt x="3085474" y="3123923"/>
                    <a:pt x="3142899" y="3094036"/>
                    <a:pt x="3364536" y="3061421"/>
                  </a:cubicBezTo>
                  <a:cubicBezTo>
                    <a:pt x="3600456" y="2985116"/>
                    <a:pt x="3677033" y="2716420"/>
                    <a:pt x="3779879" y="2681689"/>
                  </a:cubicBezTo>
                  <a:cubicBezTo>
                    <a:pt x="3894216" y="2632010"/>
                    <a:pt x="3968993" y="2647066"/>
                    <a:pt x="4092713" y="2632346"/>
                  </a:cubicBezTo>
                  <a:cubicBezTo>
                    <a:pt x="4215166" y="2620205"/>
                    <a:pt x="4284469" y="2521879"/>
                    <a:pt x="4375498" y="2443549"/>
                  </a:cubicBezTo>
                  <a:cubicBezTo>
                    <a:pt x="4485351" y="2374796"/>
                    <a:pt x="4527297" y="2387072"/>
                    <a:pt x="4582289" y="2224723"/>
                  </a:cubicBezTo>
                  <a:cubicBezTo>
                    <a:pt x="4592892" y="2194688"/>
                    <a:pt x="4622940" y="2201124"/>
                    <a:pt x="4654752" y="2158216"/>
                  </a:cubicBezTo>
                  <a:cubicBezTo>
                    <a:pt x="4686566" y="2115308"/>
                    <a:pt x="4742830" y="2066508"/>
                    <a:pt x="4778472" y="1975863"/>
                  </a:cubicBezTo>
                  <a:cubicBezTo>
                    <a:pt x="4852704" y="1787066"/>
                    <a:pt x="4757263" y="1984444"/>
                    <a:pt x="4736054" y="2031642"/>
                  </a:cubicBezTo>
                  <a:cubicBezTo>
                    <a:pt x="4714846" y="2078841"/>
                    <a:pt x="4686566" y="2108876"/>
                    <a:pt x="4608801" y="2168942"/>
                  </a:cubicBezTo>
                  <a:cubicBezTo>
                    <a:pt x="4531035" y="2229008"/>
                    <a:pt x="4552243" y="2271917"/>
                    <a:pt x="4534569" y="2306242"/>
                  </a:cubicBezTo>
                  <a:cubicBezTo>
                    <a:pt x="4516895" y="2340567"/>
                    <a:pt x="4463873" y="2357731"/>
                    <a:pt x="4424993" y="2383474"/>
                  </a:cubicBezTo>
                  <a:cubicBezTo>
                    <a:pt x="4386113" y="2409218"/>
                    <a:pt x="4424993" y="2383474"/>
                    <a:pt x="4439132" y="2344858"/>
                  </a:cubicBezTo>
                  <a:cubicBezTo>
                    <a:pt x="4453272" y="2306242"/>
                    <a:pt x="4456806" y="2156061"/>
                    <a:pt x="4474481" y="2108870"/>
                  </a:cubicBezTo>
                  <a:cubicBezTo>
                    <a:pt x="4492155" y="2061678"/>
                    <a:pt x="4486853" y="2085271"/>
                    <a:pt x="4527503" y="1954407"/>
                  </a:cubicBezTo>
                  <a:cubicBezTo>
                    <a:pt x="4542100" y="1907414"/>
                    <a:pt x="4508061" y="2008042"/>
                    <a:pt x="4465643" y="2078840"/>
                  </a:cubicBezTo>
                  <a:cubicBezTo>
                    <a:pt x="4432062" y="2136765"/>
                    <a:pt x="4461457" y="2117204"/>
                    <a:pt x="4423225" y="2291233"/>
                  </a:cubicBezTo>
                  <a:cubicBezTo>
                    <a:pt x="4409085" y="2355594"/>
                    <a:pt x="4368435" y="2404937"/>
                    <a:pt x="4322477" y="2443557"/>
                  </a:cubicBezTo>
                  <a:cubicBezTo>
                    <a:pt x="4205319" y="2542011"/>
                    <a:pt x="4244710" y="2499337"/>
                    <a:pt x="4202290" y="2555113"/>
                  </a:cubicBezTo>
                  <a:cubicBezTo>
                    <a:pt x="4159870" y="2610889"/>
                    <a:pt x="4022015" y="2598020"/>
                    <a:pt x="3940707" y="2598020"/>
                  </a:cubicBezTo>
                  <a:cubicBezTo>
                    <a:pt x="3956614" y="2589439"/>
                    <a:pt x="3972521" y="2550822"/>
                    <a:pt x="4011404" y="2537949"/>
                  </a:cubicBezTo>
                  <a:cubicBezTo>
                    <a:pt x="4050288" y="2525076"/>
                    <a:pt x="4092706" y="2417812"/>
                    <a:pt x="4099776" y="2400650"/>
                  </a:cubicBezTo>
                  <a:cubicBezTo>
                    <a:pt x="4106846" y="2383488"/>
                    <a:pt x="4159868" y="2344870"/>
                    <a:pt x="4184612" y="2301963"/>
                  </a:cubicBezTo>
                  <a:cubicBezTo>
                    <a:pt x="4209357" y="2259056"/>
                    <a:pt x="4216426" y="2205421"/>
                    <a:pt x="4237635" y="2162516"/>
                  </a:cubicBezTo>
                  <a:cubicBezTo>
                    <a:pt x="4258843" y="2119610"/>
                    <a:pt x="4276519" y="2083137"/>
                    <a:pt x="4294193" y="2035935"/>
                  </a:cubicBezTo>
                  <a:cubicBezTo>
                    <a:pt x="4311867" y="1988733"/>
                    <a:pt x="4347215" y="1954411"/>
                    <a:pt x="4347215" y="1954411"/>
                  </a:cubicBezTo>
                  <a:cubicBezTo>
                    <a:pt x="4347215" y="1954411"/>
                    <a:pt x="4258843" y="2074549"/>
                    <a:pt x="4234096" y="2121750"/>
                  </a:cubicBezTo>
                  <a:cubicBezTo>
                    <a:pt x="4209348" y="2168952"/>
                    <a:pt x="4191677" y="2246183"/>
                    <a:pt x="4159864" y="2289089"/>
                  </a:cubicBezTo>
                  <a:cubicBezTo>
                    <a:pt x="4128050" y="2331995"/>
                    <a:pt x="4099771" y="2344869"/>
                    <a:pt x="4099771" y="2344869"/>
                  </a:cubicBezTo>
                  <a:cubicBezTo>
                    <a:pt x="4099771" y="2344869"/>
                    <a:pt x="4117016" y="2231185"/>
                    <a:pt x="4124086" y="2205441"/>
                  </a:cubicBezTo>
                  <a:cubicBezTo>
                    <a:pt x="4151562" y="2108792"/>
                    <a:pt x="4141574" y="2081493"/>
                    <a:pt x="4264870" y="1994820"/>
                  </a:cubicBezTo>
                  <a:cubicBezTo>
                    <a:pt x="4293787" y="1947954"/>
                    <a:pt x="4351772" y="1891707"/>
                    <a:pt x="4357812" y="1847148"/>
                  </a:cubicBezTo>
                  <a:cubicBezTo>
                    <a:pt x="4364881" y="1787077"/>
                    <a:pt x="4686550" y="1641189"/>
                    <a:pt x="4686550" y="1641189"/>
                  </a:cubicBezTo>
                  <a:cubicBezTo>
                    <a:pt x="4686550" y="1641189"/>
                    <a:pt x="4398827" y="1768621"/>
                    <a:pt x="4352199" y="1819940"/>
                  </a:cubicBezTo>
                  <a:cubicBezTo>
                    <a:pt x="4331179" y="1897537"/>
                    <a:pt x="4287303" y="1915065"/>
                    <a:pt x="4257513" y="1970195"/>
                  </a:cubicBezTo>
                  <a:cubicBezTo>
                    <a:pt x="4239838" y="2004521"/>
                    <a:pt x="4135109" y="2061677"/>
                    <a:pt x="4135109" y="2061677"/>
                  </a:cubicBezTo>
                  <a:cubicBezTo>
                    <a:pt x="4135109" y="2061677"/>
                    <a:pt x="4123897" y="1970114"/>
                    <a:pt x="4134502" y="1892883"/>
                  </a:cubicBezTo>
                  <a:cubicBezTo>
                    <a:pt x="4145106" y="1815652"/>
                    <a:pt x="4156317" y="1774201"/>
                    <a:pt x="4181061" y="1735580"/>
                  </a:cubicBezTo>
                  <a:cubicBezTo>
                    <a:pt x="4233043" y="1647853"/>
                    <a:pt x="4290915" y="1582405"/>
                    <a:pt x="4371946" y="1589700"/>
                  </a:cubicBezTo>
                  <a:cubicBezTo>
                    <a:pt x="4417900" y="1593990"/>
                    <a:pt x="4462640" y="1615110"/>
                    <a:pt x="4487382" y="1623692"/>
                  </a:cubicBezTo>
                  <a:cubicBezTo>
                    <a:pt x="4512124" y="1632273"/>
                    <a:pt x="4545153" y="1611154"/>
                    <a:pt x="4584036" y="1602572"/>
                  </a:cubicBezTo>
                  <a:cubicBezTo>
                    <a:pt x="4622920" y="1593991"/>
                    <a:pt x="4534548" y="1606863"/>
                    <a:pt x="4485060" y="1611154"/>
                  </a:cubicBezTo>
                  <a:cubicBezTo>
                    <a:pt x="4332538" y="1532035"/>
                    <a:pt x="4251487" y="1577808"/>
                    <a:pt x="4148641" y="1761667"/>
                  </a:cubicBezTo>
                  <a:cubicBezTo>
                    <a:pt x="4123897" y="1804574"/>
                    <a:pt x="4106829" y="1911507"/>
                    <a:pt x="4110364" y="1997319"/>
                  </a:cubicBezTo>
                  <a:cubicBezTo>
                    <a:pt x="4113898" y="2083131"/>
                    <a:pt x="4120968" y="2113170"/>
                    <a:pt x="4106829" y="2168953"/>
                  </a:cubicBezTo>
                  <a:cubicBezTo>
                    <a:pt x="4092689" y="2224736"/>
                    <a:pt x="4050271" y="2439267"/>
                    <a:pt x="4025527" y="2469306"/>
                  </a:cubicBezTo>
                  <a:cubicBezTo>
                    <a:pt x="4000783" y="2499345"/>
                    <a:pt x="3864186" y="2605705"/>
                    <a:pt x="3816974" y="2619482"/>
                  </a:cubicBezTo>
                  <a:cubicBezTo>
                    <a:pt x="3754169" y="2637808"/>
                    <a:pt x="3696214" y="2662745"/>
                    <a:pt x="3610184" y="2756782"/>
                  </a:cubicBezTo>
                  <a:cubicBezTo>
                    <a:pt x="3660287" y="2658076"/>
                    <a:pt x="3725065" y="2460724"/>
                    <a:pt x="3725065" y="2417808"/>
                  </a:cubicBezTo>
                  <a:cubicBezTo>
                    <a:pt x="3725065" y="2374892"/>
                    <a:pt x="3742739" y="2267632"/>
                    <a:pt x="3742739" y="2267632"/>
                  </a:cubicBezTo>
                  <a:cubicBezTo>
                    <a:pt x="3742739" y="2267632"/>
                    <a:pt x="3802832" y="2093860"/>
                    <a:pt x="3816971" y="2059535"/>
                  </a:cubicBezTo>
                  <a:cubicBezTo>
                    <a:pt x="3849508" y="1961075"/>
                    <a:pt x="3862142" y="1929144"/>
                    <a:pt x="3947759" y="1872886"/>
                  </a:cubicBezTo>
                  <a:cubicBezTo>
                    <a:pt x="3983106" y="1860013"/>
                    <a:pt x="4050268" y="1812815"/>
                    <a:pt x="4071479" y="1787071"/>
                  </a:cubicBezTo>
                  <a:cubicBezTo>
                    <a:pt x="4092689" y="1761326"/>
                    <a:pt x="4117432" y="1671219"/>
                    <a:pt x="4145711" y="1628313"/>
                  </a:cubicBezTo>
                  <a:cubicBezTo>
                    <a:pt x="4173989" y="1585407"/>
                    <a:pt x="4138641" y="1632604"/>
                    <a:pt x="4138641" y="1632604"/>
                  </a:cubicBezTo>
                  <a:cubicBezTo>
                    <a:pt x="4138641" y="1632604"/>
                    <a:pt x="4080014" y="1686681"/>
                    <a:pt x="4066176" y="1739874"/>
                  </a:cubicBezTo>
                  <a:cubicBezTo>
                    <a:pt x="4055572" y="1780636"/>
                    <a:pt x="4018456" y="1797799"/>
                    <a:pt x="3986642" y="1814962"/>
                  </a:cubicBezTo>
                  <a:cubicBezTo>
                    <a:pt x="3944506" y="1828361"/>
                    <a:pt x="3844859" y="1927518"/>
                    <a:pt x="3852322" y="1911504"/>
                  </a:cubicBezTo>
                  <a:cubicBezTo>
                    <a:pt x="3862926" y="1890050"/>
                    <a:pt x="3905345" y="1731288"/>
                    <a:pt x="3915950" y="1705544"/>
                  </a:cubicBezTo>
                  <a:cubicBezTo>
                    <a:pt x="3926554" y="1679801"/>
                    <a:pt x="3997251" y="1465260"/>
                    <a:pt x="3997251" y="1465260"/>
                  </a:cubicBezTo>
                  <a:cubicBezTo>
                    <a:pt x="3997251" y="1465260"/>
                    <a:pt x="3919485" y="1628303"/>
                    <a:pt x="3901811" y="1671219"/>
                  </a:cubicBezTo>
                  <a:cubicBezTo>
                    <a:pt x="3884136" y="1714135"/>
                    <a:pt x="3799301" y="2023060"/>
                    <a:pt x="3795768" y="2048803"/>
                  </a:cubicBezTo>
                  <a:cubicBezTo>
                    <a:pt x="3792234" y="2074547"/>
                    <a:pt x="3728606" y="2229019"/>
                    <a:pt x="3728606" y="2229019"/>
                  </a:cubicBezTo>
                  <a:cubicBezTo>
                    <a:pt x="3728606" y="2229019"/>
                    <a:pt x="3710931" y="2164658"/>
                    <a:pt x="3728606" y="2104586"/>
                  </a:cubicBezTo>
                  <a:cubicBezTo>
                    <a:pt x="3761886" y="1976323"/>
                    <a:pt x="3800786" y="1842656"/>
                    <a:pt x="3816977" y="1739869"/>
                  </a:cubicBezTo>
                  <a:cubicBezTo>
                    <a:pt x="3820512" y="1709834"/>
                    <a:pt x="3829349" y="1673363"/>
                    <a:pt x="3848791" y="1628313"/>
                  </a:cubicBezTo>
                  <a:cubicBezTo>
                    <a:pt x="3884159" y="1531864"/>
                    <a:pt x="3906271" y="1487322"/>
                    <a:pt x="3908883" y="1413773"/>
                  </a:cubicBezTo>
                  <a:cubicBezTo>
                    <a:pt x="3908883" y="1396610"/>
                    <a:pt x="3947767" y="1297921"/>
                    <a:pt x="3958371" y="1276473"/>
                  </a:cubicBezTo>
                  <a:cubicBezTo>
                    <a:pt x="4014951" y="1201520"/>
                    <a:pt x="4044698" y="1173924"/>
                    <a:pt x="4113902" y="1117716"/>
                  </a:cubicBezTo>
                  <a:lnTo>
                    <a:pt x="4152787" y="1113425"/>
                  </a:lnTo>
                  <a:cubicBezTo>
                    <a:pt x="4152787" y="1113425"/>
                    <a:pt x="4307724" y="1115130"/>
                    <a:pt x="4334833" y="1098407"/>
                  </a:cubicBezTo>
                  <a:cubicBezTo>
                    <a:pt x="4442647" y="1031901"/>
                    <a:pt x="4624694" y="1051210"/>
                    <a:pt x="4624694" y="1051210"/>
                  </a:cubicBezTo>
                  <a:cubicBezTo>
                    <a:pt x="4624694" y="1051210"/>
                    <a:pt x="4463858" y="1008302"/>
                    <a:pt x="4304794" y="1083390"/>
                  </a:cubicBezTo>
                  <a:cubicBezTo>
                    <a:pt x="4229140" y="1087736"/>
                    <a:pt x="4180767" y="1088180"/>
                    <a:pt x="4147491" y="1081245"/>
                  </a:cubicBezTo>
                  <a:cubicBezTo>
                    <a:pt x="4147491" y="1081245"/>
                    <a:pt x="4205817" y="997575"/>
                    <a:pt x="4234095" y="971827"/>
                  </a:cubicBezTo>
                  <a:cubicBezTo>
                    <a:pt x="4299597" y="897863"/>
                    <a:pt x="4357934" y="833686"/>
                    <a:pt x="4432047" y="780892"/>
                  </a:cubicBezTo>
                  <a:cubicBezTo>
                    <a:pt x="4449721" y="768020"/>
                    <a:pt x="4743119" y="682205"/>
                    <a:pt x="4743119" y="682205"/>
                  </a:cubicBezTo>
                  <a:cubicBezTo>
                    <a:pt x="4743119" y="682205"/>
                    <a:pt x="4500984" y="703659"/>
                    <a:pt x="4416142" y="759438"/>
                  </a:cubicBezTo>
                  <a:cubicBezTo>
                    <a:pt x="4342046" y="838696"/>
                    <a:pt x="4158517" y="986706"/>
                    <a:pt x="4120985" y="1079101"/>
                  </a:cubicBezTo>
                  <a:cubicBezTo>
                    <a:pt x="3876465" y="1283753"/>
                    <a:pt x="3961555" y="1266680"/>
                    <a:pt x="3891223" y="1362291"/>
                  </a:cubicBezTo>
                  <a:cubicBezTo>
                    <a:pt x="3891223" y="1362291"/>
                    <a:pt x="3882385" y="1231425"/>
                    <a:pt x="3882385" y="1214262"/>
                  </a:cubicBezTo>
                  <a:cubicBezTo>
                    <a:pt x="3889443" y="1094482"/>
                    <a:pt x="3904753" y="1049012"/>
                    <a:pt x="3968989" y="954668"/>
                  </a:cubicBezTo>
                  <a:cubicBezTo>
                    <a:pt x="3986663" y="928923"/>
                    <a:pt x="4053826" y="860272"/>
                    <a:pt x="4067965" y="843112"/>
                  </a:cubicBezTo>
                  <a:cubicBezTo>
                    <a:pt x="4154779" y="765725"/>
                    <a:pt x="4189527" y="667964"/>
                    <a:pt x="4322472" y="624286"/>
                  </a:cubicBezTo>
                  <a:cubicBezTo>
                    <a:pt x="4482695" y="516610"/>
                    <a:pt x="4450953" y="569758"/>
                    <a:pt x="4619400" y="499853"/>
                  </a:cubicBezTo>
                  <a:cubicBezTo>
                    <a:pt x="4647680" y="474109"/>
                    <a:pt x="4852697" y="285313"/>
                    <a:pt x="4852697" y="285313"/>
                  </a:cubicBezTo>
                  <a:cubicBezTo>
                    <a:pt x="4852697" y="285313"/>
                    <a:pt x="4651212" y="448356"/>
                    <a:pt x="4598190" y="478395"/>
                  </a:cubicBezTo>
                  <a:cubicBezTo>
                    <a:pt x="4559221" y="500469"/>
                    <a:pt x="4506284" y="499849"/>
                    <a:pt x="4506284" y="499849"/>
                  </a:cubicBezTo>
                  <a:cubicBezTo>
                    <a:pt x="4608704" y="416162"/>
                    <a:pt x="4703494" y="211938"/>
                    <a:pt x="4753724" y="92226"/>
                  </a:cubicBezTo>
                  <a:cubicBezTo>
                    <a:pt x="4753724" y="92226"/>
                    <a:pt x="4633716" y="337034"/>
                    <a:pt x="4594659" y="379702"/>
                  </a:cubicBezTo>
                  <a:cubicBezTo>
                    <a:pt x="4559311" y="418319"/>
                    <a:pt x="4534567" y="448354"/>
                    <a:pt x="4506288" y="474099"/>
                  </a:cubicBezTo>
                  <a:cubicBezTo>
                    <a:pt x="4415558" y="527779"/>
                    <a:pt x="4356329" y="572766"/>
                    <a:pt x="4255314" y="619979"/>
                  </a:cubicBezTo>
                  <a:cubicBezTo>
                    <a:pt x="4255314" y="619979"/>
                    <a:pt x="4306570" y="508424"/>
                    <a:pt x="4310104" y="491261"/>
                  </a:cubicBezTo>
                  <a:cubicBezTo>
                    <a:pt x="4313639" y="474099"/>
                    <a:pt x="4373732" y="420464"/>
                    <a:pt x="4402011" y="403301"/>
                  </a:cubicBezTo>
                  <a:cubicBezTo>
                    <a:pt x="4508548" y="319162"/>
                    <a:pt x="4525097" y="166442"/>
                    <a:pt x="4541636" y="27865"/>
                  </a:cubicBezTo>
                  <a:cubicBezTo>
                    <a:pt x="4507562" y="183376"/>
                    <a:pt x="4484854" y="319429"/>
                    <a:pt x="4371961" y="392582"/>
                  </a:cubicBezTo>
                  <a:cubicBezTo>
                    <a:pt x="4318939" y="426908"/>
                    <a:pt x="4322473" y="439780"/>
                    <a:pt x="4322473" y="439780"/>
                  </a:cubicBezTo>
                  <a:cubicBezTo>
                    <a:pt x="4322473" y="439780"/>
                    <a:pt x="4354287" y="233820"/>
                    <a:pt x="4354287" y="216658"/>
                  </a:cubicBezTo>
                  <a:cubicBezTo>
                    <a:pt x="4354287" y="199496"/>
                    <a:pt x="4377264" y="-20"/>
                    <a:pt x="4377264" y="-20"/>
                  </a:cubicBezTo>
                  <a:cubicBezTo>
                    <a:pt x="4377264" y="-20"/>
                    <a:pt x="4301264" y="450509"/>
                    <a:pt x="4290660" y="480538"/>
                  </a:cubicBezTo>
                  <a:cubicBezTo>
                    <a:pt x="4280055" y="510567"/>
                    <a:pt x="4228800" y="619986"/>
                    <a:pt x="4195218" y="654310"/>
                  </a:cubicBezTo>
                  <a:cubicBezTo>
                    <a:pt x="4168180" y="681948"/>
                    <a:pt x="4043221" y="843107"/>
                    <a:pt x="3983122" y="898880"/>
                  </a:cubicBezTo>
                  <a:cubicBezTo>
                    <a:pt x="3886131" y="1004488"/>
                    <a:pt x="3862718" y="1067634"/>
                    <a:pt x="3859402" y="1216395"/>
                  </a:cubicBezTo>
                  <a:cubicBezTo>
                    <a:pt x="3859402" y="1263593"/>
                    <a:pt x="3873542" y="1415911"/>
                    <a:pt x="3873542" y="1454532"/>
                  </a:cubicBezTo>
                  <a:cubicBezTo>
                    <a:pt x="3873542" y="1493152"/>
                    <a:pt x="3831123" y="1602560"/>
                    <a:pt x="3816984" y="1636885"/>
                  </a:cubicBezTo>
                  <a:cubicBezTo>
                    <a:pt x="3783136" y="1700349"/>
                    <a:pt x="3774105" y="1803432"/>
                    <a:pt x="3758659" y="1875021"/>
                  </a:cubicBezTo>
                  <a:cubicBezTo>
                    <a:pt x="3744687" y="1810166"/>
                    <a:pt x="3710273" y="1725884"/>
                    <a:pt x="3709171" y="1656195"/>
                  </a:cubicBezTo>
                  <a:cubicBezTo>
                    <a:pt x="3709171" y="1617579"/>
                    <a:pt x="3666753" y="1445950"/>
                    <a:pt x="3659683" y="1428788"/>
                  </a:cubicBezTo>
                  <a:cubicBezTo>
                    <a:pt x="3617767" y="1307730"/>
                    <a:pt x="3682593" y="1213891"/>
                    <a:pt x="3703869" y="1100544"/>
                  </a:cubicBezTo>
                  <a:cubicBezTo>
                    <a:pt x="3747777" y="953564"/>
                    <a:pt x="3771331" y="933799"/>
                    <a:pt x="3792241" y="838811"/>
                  </a:cubicBezTo>
                  <a:cubicBezTo>
                    <a:pt x="3792241" y="838811"/>
                    <a:pt x="3742753" y="924627"/>
                    <a:pt x="3735683" y="954663"/>
                  </a:cubicBezTo>
                  <a:cubicBezTo>
                    <a:pt x="3728613" y="984699"/>
                    <a:pt x="3664985" y="1188504"/>
                    <a:pt x="3647311" y="1227124"/>
                  </a:cubicBezTo>
                  <a:cubicBezTo>
                    <a:pt x="3629637" y="1265745"/>
                    <a:pt x="3619033" y="1336542"/>
                    <a:pt x="3619033" y="1362286"/>
                  </a:cubicBezTo>
                  <a:cubicBezTo>
                    <a:pt x="3524901" y="1301307"/>
                    <a:pt x="3552476" y="1096565"/>
                    <a:pt x="3573079" y="1036190"/>
                  </a:cubicBezTo>
                  <a:cubicBezTo>
                    <a:pt x="3441293" y="1260836"/>
                    <a:pt x="3585020" y="1350191"/>
                    <a:pt x="3633171" y="1448098"/>
                  </a:cubicBezTo>
                  <a:cubicBezTo>
                    <a:pt x="3640241" y="1473843"/>
                    <a:pt x="3684427" y="1660491"/>
                    <a:pt x="3684427" y="1681939"/>
                  </a:cubicBezTo>
                  <a:cubicBezTo>
                    <a:pt x="3712099" y="1851792"/>
                    <a:pt x="3745400" y="1916987"/>
                    <a:pt x="3705637" y="2085267"/>
                  </a:cubicBezTo>
                  <a:cubicBezTo>
                    <a:pt x="3687963" y="2149628"/>
                    <a:pt x="3702102" y="2190389"/>
                    <a:pt x="3705636" y="2280497"/>
                  </a:cubicBezTo>
                  <a:cubicBezTo>
                    <a:pt x="3697096" y="2397279"/>
                    <a:pt x="3676656" y="2556224"/>
                    <a:pt x="3574850" y="2718149"/>
                  </a:cubicBezTo>
                  <a:cubicBezTo>
                    <a:pt x="3357845" y="2991442"/>
                    <a:pt x="3233016" y="2946398"/>
                    <a:pt x="2940344" y="2975596"/>
                  </a:cubicBezTo>
                  <a:lnTo>
                    <a:pt x="2781280" y="3009921"/>
                  </a:lnTo>
                  <a:cubicBezTo>
                    <a:pt x="2781280" y="3009921"/>
                    <a:pt x="2696443" y="3044248"/>
                    <a:pt x="2629282" y="3106463"/>
                  </a:cubicBezTo>
                  <a:cubicBezTo>
                    <a:pt x="2565654" y="3130061"/>
                    <a:pt x="2595549" y="3089964"/>
                    <a:pt x="2497238" y="3208151"/>
                  </a:cubicBezTo>
                  <a:cubicBezTo>
                    <a:pt x="2497238" y="3208151"/>
                    <a:pt x="2401152" y="3066832"/>
                    <a:pt x="2336095" y="3049918"/>
                  </a:cubicBezTo>
                  <a:cubicBezTo>
                    <a:pt x="2264799" y="2994895"/>
                    <a:pt x="2218512" y="2995237"/>
                    <a:pt x="2218512" y="2995237"/>
                  </a:cubicBezTo>
                  <a:lnTo>
                    <a:pt x="2089427" y="2986116"/>
                  </a:lnTo>
                  <a:cubicBezTo>
                    <a:pt x="1794004" y="2963779"/>
                    <a:pt x="1515495" y="2910050"/>
                    <a:pt x="1444420" y="2765390"/>
                  </a:cubicBezTo>
                  <a:cubicBezTo>
                    <a:pt x="1331588" y="2614619"/>
                    <a:pt x="1300034" y="2458376"/>
                    <a:pt x="1283297" y="2342900"/>
                  </a:cubicBezTo>
                  <a:cubicBezTo>
                    <a:pt x="1280476" y="2252758"/>
                    <a:pt x="1263416" y="2094827"/>
                    <a:pt x="1241276" y="2032532"/>
                  </a:cubicBezTo>
                  <a:cubicBezTo>
                    <a:pt x="1189813" y="1868993"/>
                    <a:pt x="1331518" y="1920718"/>
                    <a:pt x="1400152" y="1744323"/>
                  </a:cubicBezTo>
                  <a:cubicBezTo>
                    <a:pt x="1398642" y="1722948"/>
                    <a:pt x="1441900" y="1495933"/>
                    <a:pt x="1447131" y="1469546"/>
                  </a:cubicBezTo>
                  <a:cubicBezTo>
                    <a:pt x="1478494" y="1404542"/>
                    <a:pt x="1571217" y="1296318"/>
                    <a:pt x="1465638" y="1089379"/>
                  </a:cubicBezTo>
                  <a:cubicBezTo>
                    <a:pt x="1490416" y="1147392"/>
                    <a:pt x="1532302" y="1348528"/>
                    <a:pt x="1442807" y="1419048"/>
                  </a:cubicBezTo>
                  <a:cubicBezTo>
                    <a:pt x="1440995" y="1393398"/>
                    <a:pt x="1425445" y="1323960"/>
                    <a:pt x="1405118" y="1287321"/>
                  </a:cubicBezTo>
                  <a:cubicBezTo>
                    <a:pt x="1384790" y="1250682"/>
                    <a:pt x="1345932" y="1118577"/>
                    <a:pt x="1336774" y="1089379"/>
                  </a:cubicBezTo>
                  <a:cubicBezTo>
                    <a:pt x="1327616" y="1060181"/>
                    <a:pt x="1233384" y="915458"/>
                    <a:pt x="1233384" y="915458"/>
                  </a:cubicBezTo>
                  <a:cubicBezTo>
                    <a:pt x="1260903" y="1007930"/>
                    <a:pt x="1285763" y="1025183"/>
                    <a:pt x="1339852" y="1167075"/>
                  </a:cubicBezTo>
                  <a:cubicBezTo>
                    <a:pt x="1369028" y="1277800"/>
                    <a:pt x="1440224" y="1364572"/>
                    <a:pt x="1406982" y="1489529"/>
                  </a:cubicBezTo>
                  <a:cubicBezTo>
                    <a:pt x="1401146" y="1507363"/>
                    <a:pt x="1370964" y="1682760"/>
                    <a:pt x="1373682" y="1721242"/>
                  </a:cubicBezTo>
                  <a:cubicBezTo>
                    <a:pt x="1377490" y="1790788"/>
                    <a:pt x="1211272" y="1878337"/>
                    <a:pt x="1201919" y="1944403"/>
                  </a:cubicBezTo>
                  <a:cubicBezTo>
                    <a:pt x="1181490" y="1874679"/>
                    <a:pt x="1165236" y="1772907"/>
                    <a:pt x="1127045" y="1713185"/>
                  </a:cubicBezTo>
                  <a:cubicBezTo>
                    <a:pt x="1110541" y="1680451"/>
                    <a:pt x="1060575" y="1575836"/>
                    <a:pt x="1057858" y="1537364"/>
                  </a:cubicBezTo>
                  <a:cubicBezTo>
                    <a:pt x="1055140" y="1498892"/>
                    <a:pt x="1058505" y="1345657"/>
                    <a:pt x="1055183" y="1298634"/>
                  </a:cubicBezTo>
                  <a:cubicBezTo>
                    <a:pt x="1041406" y="1150754"/>
                    <a:pt x="1013635" y="1090279"/>
                    <a:pt x="909569" y="995114"/>
                  </a:cubicBezTo>
                  <a:cubicBezTo>
                    <a:pt x="845770" y="945770"/>
                    <a:pt x="709925" y="798161"/>
                    <a:pt x="681033" y="773437"/>
                  </a:cubicBezTo>
                  <a:cubicBezTo>
                    <a:pt x="645158" y="742720"/>
                    <a:pt x="586388" y="639018"/>
                    <a:pt x="573714" y="610196"/>
                  </a:cubicBezTo>
                  <a:cubicBezTo>
                    <a:pt x="561039" y="581374"/>
                    <a:pt x="453596" y="140377"/>
                    <a:pt x="453596" y="140377"/>
                  </a:cubicBezTo>
                  <a:cubicBezTo>
                    <a:pt x="453596" y="140377"/>
                    <a:pt x="490533" y="336785"/>
                    <a:pt x="491742" y="353888"/>
                  </a:cubicBezTo>
                  <a:cubicBezTo>
                    <a:pt x="492950" y="370991"/>
                    <a:pt x="539144" y="572892"/>
                    <a:pt x="539144" y="572892"/>
                  </a:cubicBezTo>
                  <a:cubicBezTo>
                    <a:pt x="539144" y="572892"/>
                    <a:pt x="541760" y="559701"/>
                    <a:pt x="486515" y="531000"/>
                  </a:cubicBezTo>
                  <a:cubicBezTo>
                    <a:pt x="368892" y="469826"/>
                    <a:pt x="336685" y="336630"/>
                    <a:pt x="291789" y="185217"/>
                  </a:cubicBezTo>
                  <a:cubicBezTo>
                    <a:pt x="318027" y="321576"/>
                    <a:pt x="345260" y="472020"/>
                    <a:pt x="457337" y="544807"/>
                  </a:cubicBezTo>
                  <a:cubicBezTo>
                    <a:pt x="486721" y="558974"/>
                    <a:pt x="550368" y="606180"/>
                    <a:pt x="555098" y="622913"/>
                  </a:cubicBezTo>
                  <a:cubicBezTo>
                    <a:pt x="559828" y="639645"/>
                    <a:pt x="618749" y="745485"/>
                    <a:pt x="618749" y="745485"/>
                  </a:cubicBezTo>
                  <a:cubicBezTo>
                    <a:pt x="514774" y="708916"/>
                    <a:pt x="452598" y="670237"/>
                    <a:pt x="358422" y="626159"/>
                  </a:cubicBezTo>
                  <a:cubicBezTo>
                    <a:pt x="328434" y="603442"/>
                    <a:pt x="301667" y="576083"/>
                    <a:pt x="263729" y="541273"/>
                  </a:cubicBezTo>
                  <a:cubicBezTo>
                    <a:pt x="221808" y="502809"/>
                    <a:pt x="85007" y="271346"/>
                    <a:pt x="85007" y="271346"/>
                  </a:cubicBezTo>
                  <a:cubicBezTo>
                    <a:pt x="143479" y="385406"/>
                    <a:pt x="252297" y="579052"/>
                    <a:pt x="360240" y="651810"/>
                  </a:cubicBezTo>
                  <a:cubicBezTo>
                    <a:pt x="360240" y="651810"/>
                    <a:pt x="307540" y="657918"/>
                    <a:pt x="267160" y="639966"/>
                  </a:cubicBezTo>
                  <a:cubicBezTo>
                    <a:pt x="212217" y="615540"/>
                    <a:pt x="-6" y="473983"/>
                    <a:pt x="-6" y="473983"/>
                  </a:cubicBezTo>
                  <a:cubicBezTo>
                    <a:pt x="-6" y="473983"/>
                    <a:pt x="217553" y="640817"/>
                    <a:pt x="247543" y="663542"/>
                  </a:cubicBezTo>
                  <a:cubicBezTo>
                    <a:pt x="420296" y="715719"/>
                    <a:pt x="384932" y="666060"/>
                    <a:pt x="552142" y="756723"/>
                  </a:cubicBezTo>
                  <a:cubicBezTo>
                    <a:pt x="687670" y="786452"/>
                    <a:pt x="729180" y="880255"/>
                    <a:pt x="821129" y="948351"/>
                  </a:cubicBezTo>
                  <a:cubicBezTo>
                    <a:pt x="836425" y="963984"/>
                    <a:pt x="908174" y="1025419"/>
                    <a:pt x="927597" y="1049237"/>
                  </a:cubicBezTo>
                  <a:cubicBezTo>
                    <a:pt x="998240" y="1136573"/>
                    <a:pt x="1016695" y="1180291"/>
                    <a:pt x="1032156" y="1298894"/>
                  </a:cubicBezTo>
                  <a:cubicBezTo>
                    <a:pt x="1033364" y="1315994"/>
                    <a:pt x="1033771" y="1447299"/>
                    <a:pt x="1033771" y="1447299"/>
                  </a:cubicBezTo>
                  <a:cubicBezTo>
                    <a:pt x="956963" y="1359335"/>
                    <a:pt x="1042941" y="1367521"/>
                    <a:pt x="784915" y="1188972"/>
                  </a:cubicBezTo>
                  <a:cubicBezTo>
                    <a:pt x="741014" y="1100813"/>
                    <a:pt x="547739" y="972372"/>
                    <a:pt x="468331" y="901090"/>
                  </a:cubicBezTo>
                  <a:cubicBezTo>
                    <a:pt x="379878" y="854313"/>
                    <a:pt x="137117" y="858051"/>
                    <a:pt x="137117" y="858051"/>
                  </a:cubicBezTo>
                  <a:cubicBezTo>
                    <a:pt x="137117" y="858051"/>
                    <a:pt x="435481" y="913123"/>
                    <a:pt x="453989" y="924115"/>
                  </a:cubicBezTo>
                  <a:cubicBezTo>
                    <a:pt x="531547" y="969035"/>
                    <a:pt x="594189" y="1026921"/>
                    <a:pt x="664660" y="1093819"/>
                  </a:cubicBezTo>
                  <a:cubicBezTo>
                    <a:pt x="694647" y="1116536"/>
                    <a:pt x="758649" y="1193854"/>
                    <a:pt x="758649" y="1193854"/>
                  </a:cubicBezTo>
                  <a:cubicBezTo>
                    <a:pt x="725982" y="1204216"/>
                    <a:pt x="677757" y="1208789"/>
                    <a:pt x="602079" y="1212306"/>
                  </a:cubicBezTo>
                  <a:cubicBezTo>
                    <a:pt x="438303" y="1153990"/>
                    <a:pt x="281080" y="1213422"/>
                    <a:pt x="281080" y="1213422"/>
                  </a:cubicBezTo>
                  <a:cubicBezTo>
                    <a:pt x="281080" y="1213422"/>
                    <a:pt x="461098" y="1175303"/>
                    <a:pt x="573198" y="1230386"/>
                  </a:cubicBezTo>
                  <a:cubicBezTo>
                    <a:pt x="601384" y="1244235"/>
                    <a:pt x="755631" y="1226468"/>
                    <a:pt x="755631" y="1226468"/>
                  </a:cubicBezTo>
                  <a:lnTo>
                    <a:pt x="794673" y="1226710"/>
                  </a:lnTo>
                  <a:cubicBezTo>
                    <a:pt x="867583" y="1275538"/>
                    <a:pt x="899163" y="1299945"/>
                    <a:pt x="960815" y="1368761"/>
                  </a:cubicBezTo>
                  <a:cubicBezTo>
                    <a:pt x="972891" y="1389036"/>
                    <a:pt x="1018579" y="1483325"/>
                    <a:pt x="1019787" y="1500429"/>
                  </a:cubicBezTo>
                  <a:cubicBezTo>
                    <a:pt x="1027567" y="1573432"/>
                    <a:pt x="1052733" y="1615518"/>
                    <a:pt x="1094761" y="1707952"/>
                  </a:cubicBezTo>
                  <a:cubicBezTo>
                    <a:pt x="1117303" y="1750823"/>
                    <a:pt x="1128675" y="1786245"/>
                    <a:pt x="1134311" y="1815806"/>
                  </a:cubicBezTo>
                  <a:cubicBezTo>
                    <a:pt x="1157678" y="1916534"/>
                    <a:pt x="1205844" y="2045678"/>
                    <a:pt x="1248034" y="2170022"/>
                  </a:cubicBezTo>
                  <a:cubicBezTo>
                    <a:pt x="1269872" y="2228039"/>
                    <a:pt x="1256793" y="2293999"/>
                    <a:pt x="1256793" y="2293999"/>
                  </a:cubicBezTo>
                  <a:cubicBezTo>
                    <a:pt x="1256793" y="2293999"/>
                    <a:pt x="1182526" y="2146693"/>
                    <a:pt x="1177191" y="2121414"/>
                  </a:cubicBezTo>
                  <a:cubicBezTo>
                    <a:pt x="1171856" y="2096136"/>
                    <a:pt x="1065585" y="1797129"/>
                    <a:pt x="1044959" y="1756212"/>
                  </a:cubicBezTo>
                  <a:cubicBezTo>
                    <a:pt x="1024332" y="1715296"/>
                    <a:pt x="935372" y="1560913"/>
                    <a:pt x="935372" y="1560913"/>
                  </a:cubicBezTo>
                  <a:cubicBezTo>
                    <a:pt x="935372" y="1560913"/>
                    <a:pt x="1020912" y="1767337"/>
                    <a:pt x="1033290" y="1791883"/>
                  </a:cubicBezTo>
                  <a:cubicBezTo>
                    <a:pt x="1045668" y="1816429"/>
                    <a:pt x="1099107" y="1970208"/>
                    <a:pt x="1111183" y="1990489"/>
                  </a:cubicBezTo>
                  <a:cubicBezTo>
                    <a:pt x="1119741" y="2005670"/>
                    <a:pt x="1018781" y="1932228"/>
                    <a:pt x="975853" y="1923249"/>
                  </a:cubicBezTo>
                  <a:cubicBezTo>
                    <a:pt x="942947" y="1909449"/>
                    <a:pt x="887085" y="1881180"/>
                    <a:pt x="873650" y="1841667"/>
                  </a:cubicBezTo>
                  <a:cubicBezTo>
                    <a:pt x="856118" y="1790107"/>
                    <a:pt x="806272" y="1742305"/>
                    <a:pt x="806272" y="1742305"/>
                  </a:cubicBezTo>
                  <a:cubicBezTo>
                    <a:pt x="806272" y="1742305"/>
                    <a:pt x="767731" y="1698946"/>
                    <a:pt x="798926" y="1738763"/>
                  </a:cubicBezTo>
                  <a:cubicBezTo>
                    <a:pt x="830122" y="1778581"/>
                    <a:pt x="861118" y="1865789"/>
                    <a:pt x="884061" y="1889237"/>
                  </a:cubicBezTo>
                  <a:cubicBezTo>
                    <a:pt x="907005" y="1912684"/>
                    <a:pt x="977244" y="1952748"/>
                    <a:pt x="1013374" y="1961906"/>
                  </a:cubicBezTo>
                  <a:cubicBezTo>
                    <a:pt x="1102640" y="2009079"/>
                    <a:pt x="1117477" y="2039580"/>
                    <a:pt x="1156820" y="2134302"/>
                  </a:cubicBezTo>
                  <a:cubicBezTo>
                    <a:pt x="1173324" y="2167037"/>
                    <a:pt x="1245429" y="2333947"/>
                    <a:pt x="1245429" y="2333947"/>
                  </a:cubicBezTo>
                  <a:cubicBezTo>
                    <a:pt x="1245429" y="2333947"/>
                    <a:pt x="1261752" y="2438990"/>
                    <a:pt x="1273609" y="2481738"/>
                  </a:cubicBezTo>
                  <a:cubicBezTo>
                    <a:pt x="1287234" y="2533070"/>
                    <a:pt x="1351529" y="2718696"/>
                    <a:pt x="1422539" y="2811843"/>
                  </a:cubicBezTo>
                  <a:cubicBezTo>
                    <a:pt x="1330208" y="2727067"/>
                    <a:pt x="1260099" y="2703939"/>
                    <a:pt x="1196240" y="2692201"/>
                  </a:cubicBezTo>
                  <a:cubicBezTo>
                    <a:pt x="1148227" y="2683370"/>
                    <a:pt x="1036453" y="2619453"/>
                    <a:pt x="1009690" y="2592097"/>
                  </a:cubicBezTo>
                  <a:cubicBezTo>
                    <a:pt x="982927" y="2564739"/>
                    <a:pt x="921178" y="2450086"/>
                    <a:pt x="909308" y="2393531"/>
                  </a:cubicBezTo>
                  <a:cubicBezTo>
                    <a:pt x="899140" y="2345079"/>
                    <a:pt x="873232" y="2216403"/>
                    <a:pt x="860124" y="2173556"/>
                  </a:cubicBezTo>
                  <a:cubicBezTo>
                    <a:pt x="772769" y="1999725"/>
                    <a:pt x="737522" y="1891504"/>
                    <a:pt x="709849" y="1851320"/>
                  </a:cubicBezTo>
                  <a:cubicBezTo>
                    <a:pt x="594433" y="1678805"/>
                    <a:pt x="514104" y="1664364"/>
                    <a:pt x="367708" y="1759013"/>
                  </a:cubicBezTo>
                  <a:cubicBezTo>
                    <a:pt x="318100" y="1759871"/>
                    <a:pt x="216770" y="1751920"/>
                    <a:pt x="256123" y="1756437"/>
                  </a:cubicBezTo>
                  <a:cubicBezTo>
                    <a:pt x="295476" y="1760955"/>
                    <a:pt x="352783" y="1785349"/>
                    <a:pt x="376834" y="1774233"/>
                  </a:cubicBezTo>
                  <a:cubicBezTo>
                    <a:pt x="501732" y="1678497"/>
                    <a:pt x="582674" y="1706563"/>
                    <a:pt x="675821" y="1836444"/>
                  </a:cubicBezTo>
                  <a:cubicBezTo>
                    <a:pt x="703193" y="1872353"/>
                    <a:pt x="718410" y="1912293"/>
                    <a:pt x="747139" y="1982394"/>
                  </a:cubicBezTo>
                  <a:cubicBezTo>
                    <a:pt x="789653" y="2086130"/>
                    <a:pt x="840001" y="2169449"/>
                    <a:pt x="840001" y="2169449"/>
                  </a:cubicBezTo>
                  <a:cubicBezTo>
                    <a:pt x="840001" y="2169449"/>
                    <a:pt x="794698" y="2135607"/>
                    <a:pt x="755230" y="2096803"/>
                  </a:cubicBezTo>
                  <a:cubicBezTo>
                    <a:pt x="665918" y="2032173"/>
                    <a:pt x="650157" y="1969015"/>
                    <a:pt x="610260" y="1930672"/>
                  </a:cubicBezTo>
                  <a:cubicBezTo>
                    <a:pt x="560199" y="1884373"/>
                    <a:pt x="446861" y="1820759"/>
                    <a:pt x="260984" y="1807694"/>
                  </a:cubicBezTo>
                  <a:cubicBezTo>
                    <a:pt x="464043" y="1858460"/>
                    <a:pt x="565236" y="1898231"/>
                    <a:pt x="622464" y="1980942"/>
                  </a:cubicBezTo>
                  <a:cubicBezTo>
                    <a:pt x="659897" y="2050462"/>
                    <a:pt x="726062" y="2098426"/>
                    <a:pt x="758170" y="2135691"/>
                  </a:cubicBezTo>
                  <a:cubicBezTo>
                    <a:pt x="853540" y="2207118"/>
                    <a:pt x="818753" y="2171603"/>
                    <a:pt x="845862" y="2275782"/>
                  </a:cubicBezTo>
                  <a:cubicBezTo>
                    <a:pt x="854718" y="2300699"/>
                    <a:pt x="895155" y="2447951"/>
                    <a:pt x="895155" y="2447951"/>
                  </a:cubicBezTo>
                  <a:cubicBezTo>
                    <a:pt x="895155" y="2447951"/>
                    <a:pt x="866073" y="2438058"/>
                    <a:pt x="831356" y="2398607"/>
                  </a:cubicBezTo>
                  <a:cubicBezTo>
                    <a:pt x="796638" y="2359156"/>
                    <a:pt x="773592" y="2284042"/>
                    <a:pt x="745616" y="2239582"/>
                  </a:cubicBezTo>
                  <a:cubicBezTo>
                    <a:pt x="717639" y="2195122"/>
                    <a:pt x="621133" y="2084586"/>
                    <a:pt x="621133" y="2084586"/>
                  </a:cubicBezTo>
                  <a:cubicBezTo>
                    <a:pt x="621133" y="2084586"/>
                    <a:pt x="658769" y="2115120"/>
                    <a:pt x="679701" y="2160312"/>
                  </a:cubicBezTo>
                  <a:cubicBezTo>
                    <a:pt x="700632" y="2205505"/>
                    <a:pt x="720809" y="2240010"/>
                    <a:pt x="744962" y="2280558"/>
                  </a:cubicBezTo>
                  <a:cubicBezTo>
                    <a:pt x="769114" y="2321107"/>
                    <a:pt x="779933" y="2373813"/>
                    <a:pt x="807606" y="2413998"/>
                  </a:cubicBezTo>
                  <a:cubicBezTo>
                    <a:pt x="835280" y="2454182"/>
                    <a:pt x="906731" y="2482867"/>
                    <a:pt x="914985" y="2499234"/>
                  </a:cubicBezTo>
                  <a:cubicBezTo>
                    <a:pt x="958343" y="2586004"/>
                    <a:pt x="992070" y="2647728"/>
                    <a:pt x="1071457" y="2683675"/>
                  </a:cubicBezTo>
                  <a:cubicBezTo>
                    <a:pt x="990453" y="2692108"/>
                    <a:pt x="862805" y="2704194"/>
                    <a:pt x="807814" y="2668055"/>
                  </a:cubicBezTo>
                  <a:cubicBezTo>
                    <a:pt x="752823" y="2631915"/>
                    <a:pt x="669555" y="2556627"/>
                    <a:pt x="623659" y="2526459"/>
                  </a:cubicBezTo>
                  <a:cubicBezTo>
                    <a:pt x="552601" y="2503168"/>
                    <a:pt x="538103" y="2280266"/>
                    <a:pt x="533115" y="2261599"/>
                  </a:cubicBezTo>
                  <a:cubicBezTo>
                    <a:pt x="492938" y="2184733"/>
                    <a:pt x="480219" y="2163092"/>
                    <a:pt x="422074" y="2103277"/>
                  </a:cubicBezTo>
                  <a:cubicBezTo>
                    <a:pt x="471641" y="2188317"/>
                    <a:pt x="498565" y="2224038"/>
                    <a:pt x="512288" y="2273130"/>
                  </a:cubicBezTo>
                  <a:cubicBezTo>
                    <a:pt x="527917" y="2329050"/>
                    <a:pt x="540242" y="2446131"/>
                    <a:pt x="557049" y="2483137"/>
                  </a:cubicBezTo>
                  <a:cubicBezTo>
                    <a:pt x="573855" y="2520144"/>
                    <a:pt x="674503" y="2629721"/>
                    <a:pt x="573855" y="2520146"/>
                  </a:cubicBezTo>
                  <a:cubicBezTo>
                    <a:pt x="540883" y="2484249"/>
                    <a:pt x="491636" y="2484782"/>
                    <a:pt x="471612" y="2452415"/>
                  </a:cubicBezTo>
                  <a:cubicBezTo>
                    <a:pt x="451589" y="2420048"/>
                    <a:pt x="457326" y="2377243"/>
                    <a:pt x="375615" y="2325459"/>
                  </a:cubicBezTo>
                  <a:cubicBezTo>
                    <a:pt x="293903" y="2273675"/>
                    <a:pt x="263613" y="2246681"/>
                    <a:pt x="239156" y="2201857"/>
                  </a:cubicBezTo>
                  <a:cubicBezTo>
                    <a:pt x="214699" y="2157034"/>
                    <a:pt x="105717" y="1970273"/>
                    <a:pt x="192967" y="2150681"/>
                  </a:cubicBezTo>
                  <a:cubicBezTo>
                    <a:pt x="234860" y="2237301"/>
                    <a:pt x="253703" y="2250053"/>
                    <a:pt x="288420" y="2289504"/>
                  </a:cubicBezTo>
                  <a:cubicBezTo>
                    <a:pt x="323136" y="2328957"/>
                    <a:pt x="407409" y="2364480"/>
                    <a:pt x="420087" y="2393301"/>
                  </a:cubicBezTo>
                  <a:cubicBezTo>
                    <a:pt x="486304" y="2549356"/>
                    <a:pt x="513094" y="2517753"/>
                    <a:pt x="627383" y="2574862"/>
                  </a:cubicBezTo>
                  <a:cubicBezTo>
                    <a:pt x="723600" y="2643460"/>
                    <a:pt x="799572" y="2734234"/>
                    <a:pt x="922430" y="2733640"/>
                  </a:cubicBezTo>
                  <a:cubicBezTo>
                    <a:pt x="1046735" y="2735474"/>
                    <a:pt x="1120175" y="2712718"/>
                    <a:pt x="1237590" y="2750358"/>
                  </a:cubicBezTo>
                  <a:cubicBezTo>
                    <a:pt x="1342504" y="2774297"/>
                    <a:pt x="1460692" y="2952546"/>
                    <a:pt x="1701124" y="3004103"/>
                  </a:cubicBezTo>
                  <a:cubicBezTo>
                    <a:pt x="1917179" y="3037209"/>
                    <a:pt x="2037495" y="3090295"/>
                    <a:pt x="2188760" y="3119479"/>
                  </a:cubicBezTo>
                  <a:cubicBezTo>
                    <a:pt x="2262653" y="3149777"/>
                    <a:pt x="2317884" y="3212330"/>
                    <a:pt x="2327197" y="3264776"/>
                  </a:cubicBezTo>
                  <a:cubicBezTo>
                    <a:pt x="2389967" y="3659859"/>
                    <a:pt x="2363467" y="4040501"/>
                    <a:pt x="2363671" y="4412997"/>
                  </a:cubicBezTo>
                  <a:cubicBezTo>
                    <a:pt x="2363671" y="4524553"/>
                    <a:pt x="2250611" y="5280631"/>
                    <a:pt x="2174557" y="5498567"/>
                  </a:cubicBezTo>
                  <a:cubicBezTo>
                    <a:pt x="2158697" y="5563293"/>
                    <a:pt x="2104752" y="5647862"/>
                    <a:pt x="2071741" y="5721579"/>
                  </a:cubicBezTo>
                  <a:cubicBezTo>
                    <a:pt x="2082564" y="5784571"/>
                    <a:pt x="2184673" y="5776500"/>
                    <a:pt x="2184673" y="5776500"/>
                  </a:cubicBezTo>
                  <a:cubicBezTo>
                    <a:pt x="2256526" y="5799063"/>
                    <a:pt x="2243990" y="5843585"/>
                    <a:pt x="2360346" y="5685809"/>
                  </a:cubicBezTo>
                  <a:cubicBezTo>
                    <a:pt x="2406298" y="5664355"/>
                    <a:pt x="2456430" y="5751539"/>
                    <a:pt x="2467141" y="5794177"/>
                  </a:cubicBezTo>
                  <a:cubicBezTo>
                    <a:pt x="2493395" y="5898666"/>
                    <a:pt x="2558508" y="5905179"/>
                    <a:pt x="2580656" y="5892128"/>
                  </a:cubicBezTo>
                  <a:cubicBezTo>
                    <a:pt x="2620597" y="5868592"/>
                    <a:pt x="2652211" y="5960348"/>
                    <a:pt x="2721143" y="5831627"/>
                  </a:cubicBezTo>
                  <a:cubicBezTo>
                    <a:pt x="2757248" y="5708798"/>
                    <a:pt x="2618356" y="5500542"/>
                    <a:pt x="2763969" y="5665337"/>
                  </a:cubicBezTo>
                  <a:cubicBezTo>
                    <a:pt x="2849585" y="5767144"/>
                    <a:pt x="2898497" y="5727626"/>
                    <a:pt x="2897438" y="5618697"/>
                  </a:cubicBezTo>
                  <a:cubicBezTo>
                    <a:pt x="2756278" y="5377808"/>
                    <a:pt x="2710195" y="5298499"/>
                    <a:pt x="2711858" y="5191763"/>
                  </a:cubicBezTo>
                  <a:cubicBezTo>
                    <a:pt x="2684100" y="5038321"/>
                    <a:pt x="2686239" y="4578340"/>
                    <a:pt x="2676510" y="4254233"/>
                  </a:cubicBezTo>
                  <a:cubicBezTo>
                    <a:pt x="2663742" y="4077956"/>
                    <a:pt x="2702980" y="3903274"/>
                    <a:pt x="2698081" y="3761510"/>
                  </a:cubicBezTo>
                  <a:close/>
                </a:path>
              </a:pathLst>
            </a:custGeom>
            <a:grpFill/>
            <a:ln w="109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877C2601-A417-D173-0898-E25E3D9DBAA5}"/>
              </a:ext>
            </a:extLst>
          </p:cNvPr>
          <p:cNvSpPr/>
          <p:nvPr/>
        </p:nvSpPr>
        <p:spPr>
          <a:xfrm>
            <a:off x="2879265" y="6021302"/>
            <a:ext cx="379806" cy="489124"/>
          </a:xfrm>
          <a:custGeom>
            <a:avLst/>
            <a:gdLst>
              <a:gd name="connsiteX0" fmla="*/ 106242 w 379806"/>
              <a:gd name="connsiteY0" fmla="*/ 124642 h 489124"/>
              <a:gd name="connsiteX1" fmla="*/ 379806 w 379806"/>
              <a:gd name="connsiteY1" fmla="*/ 0 h 489124"/>
              <a:gd name="connsiteX2" fmla="*/ 351102 w 379806"/>
              <a:gd name="connsiteY2" fmla="*/ 70576 h 489124"/>
              <a:gd name="connsiteX3" fmla="*/ 349969 w 379806"/>
              <a:gd name="connsiteY3" fmla="*/ 266604 h 489124"/>
              <a:gd name="connsiteX4" fmla="*/ 285166 w 379806"/>
              <a:gd name="connsiteY4" fmla="*/ 374195 h 489124"/>
              <a:gd name="connsiteX5" fmla="*/ 129174 w 379806"/>
              <a:gd name="connsiteY5" fmla="*/ 425347 h 489124"/>
              <a:gd name="connsiteX6" fmla="*/ 59084 w 379806"/>
              <a:gd name="connsiteY6" fmla="*/ 483837 h 489124"/>
              <a:gd name="connsiteX7" fmla="*/ 31242 w 379806"/>
              <a:gd name="connsiteY7" fmla="*/ 489125 h 489124"/>
              <a:gd name="connsiteX8" fmla="*/ 12194 w 379806"/>
              <a:gd name="connsiteY8" fmla="*/ 484646 h 489124"/>
              <a:gd name="connsiteX9" fmla="*/ 0 w 379806"/>
              <a:gd name="connsiteY9" fmla="*/ 462362 h 489124"/>
              <a:gd name="connsiteX10" fmla="*/ 42303 w 379806"/>
              <a:gd name="connsiteY10" fmla="*/ 450599 h 489124"/>
              <a:gd name="connsiteX11" fmla="*/ 100415 w 379806"/>
              <a:gd name="connsiteY11" fmla="*/ 406840 h 489124"/>
              <a:gd name="connsiteX12" fmla="*/ 51260 w 379806"/>
              <a:gd name="connsiteY12" fmla="*/ 249176 h 489124"/>
              <a:gd name="connsiteX13" fmla="*/ 106242 w 379806"/>
              <a:gd name="connsiteY13" fmla="*/ 124642 h 489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79806" h="489124">
                <a:moveTo>
                  <a:pt x="106242" y="124642"/>
                </a:moveTo>
                <a:cubicBezTo>
                  <a:pt x="180811" y="54767"/>
                  <a:pt x="281334" y="19964"/>
                  <a:pt x="379806" y="0"/>
                </a:cubicBezTo>
                <a:cubicBezTo>
                  <a:pt x="366965" y="21961"/>
                  <a:pt x="354878" y="45108"/>
                  <a:pt x="351102" y="70576"/>
                </a:cubicBezTo>
                <a:cubicBezTo>
                  <a:pt x="339825" y="135649"/>
                  <a:pt x="358332" y="201369"/>
                  <a:pt x="349969" y="266604"/>
                </a:cubicBezTo>
                <a:cubicBezTo>
                  <a:pt x="345112" y="309662"/>
                  <a:pt x="321425" y="350184"/>
                  <a:pt x="285166" y="374195"/>
                </a:cubicBezTo>
                <a:cubicBezTo>
                  <a:pt x="239517" y="405221"/>
                  <a:pt x="185776" y="430311"/>
                  <a:pt x="129174" y="425347"/>
                </a:cubicBezTo>
                <a:cubicBezTo>
                  <a:pt x="107214" y="446391"/>
                  <a:pt x="85577" y="468513"/>
                  <a:pt x="59084" y="483837"/>
                </a:cubicBezTo>
                <a:cubicBezTo>
                  <a:pt x="50720" y="488909"/>
                  <a:pt x="40576" y="488316"/>
                  <a:pt x="31242" y="489125"/>
                </a:cubicBezTo>
                <a:cubicBezTo>
                  <a:pt x="26493" y="487992"/>
                  <a:pt x="16943" y="485780"/>
                  <a:pt x="12194" y="484646"/>
                </a:cubicBezTo>
                <a:cubicBezTo>
                  <a:pt x="8256" y="477146"/>
                  <a:pt x="4047" y="469754"/>
                  <a:pt x="0" y="462362"/>
                </a:cubicBezTo>
                <a:cubicBezTo>
                  <a:pt x="14029" y="458153"/>
                  <a:pt x="28544" y="455725"/>
                  <a:pt x="42303" y="450599"/>
                </a:cubicBezTo>
                <a:cubicBezTo>
                  <a:pt x="65181" y="441319"/>
                  <a:pt x="82609" y="423243"/>
                  <a:pt x="100415" y="406840"/>
                </a:cubicBezTo>
                <a:cubicBezTo>
                  <a:pt x="65667" y="362001"/>
                  <a:pt x="53958" y="304590"/>
                  <a:pt x="51260" y="249176"/>
                </a:cubicBezTo>
                <a:cubicBezTo>
                  <a:pt x="50882" y="202287"/>
                  <a:pt x="71224" y="155937"/>
                  <a:pt x="106242" y="124642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BE097139-FC64-2CB5-064D-67A54C37FC7F}"/>
              </a:ext>
            </a:extLst>
          </p:cNvPr>
          <p:cNvSpPr/>
          <p:nvPr/>
        </p:nvSpPr>
        <p:spPr>
          <a:xfrm>
            <a:off x="6725383" y="5295475"/>
            <a:ext cx="624881" cy="313914"/>
          </a:xfrm>
          <a:custGeom>
            <a:avLst/>
            <a:gdLst>
              <a:gd name="connsiteX0" fmla="*/ 218366 w 624881"/>
              <a:gd name="connsiteY0" fmla="*/ 33741 h 313914"/>
              <a:gd name="connsiteX1" fmla="*/ 392325 w 624881"/>
              <a:gd name="connsiteY1" fmla="*/ 8543 h 313914"/>
              <a:gd name="connsiteX2" fmla="*/ 624882 w 624881"/>
              <a:gd name="connsiteY2" fmla="*/ 128167 h 313914"/>
              <a:gd name="connsiteX3" fmla="*/ 525114 w 624881"/>
              <a:gd name="connsiteY3" fmla="*/ 172412 h 313914"/>
              <a:gd name="connsiteX4" fmla="*/ 382127 w 624881"/>
              <a:gd name="connsiteY4" fmla="*/ 295381 h 313914"/>
              <a:gd name="connsiteX5" fmla="*/ 260399 w 624881"/>
              <a:gd name="connsiteY5" fmla="*/ 307036 h 313914"/>
              <a:gd name="connsiteX6" fmla="*/ 124264 w 624881"/>
              <a:gd name="connsiteY6" fmla="*/ 224265 h 313914"/>
              <a:gd name="connsiteX7" fmla="*/ 16673 w 624881"/>
              <a:gd name="connsiteY7" fmla="*/ 201171 h 313914"/>
              <a:gd name="connsiteX8" fmla="*/ 0 w 624881"/>
              <a:gd name="connsiteY8" fmla="*/ 180721 h 313914"/>
              <a:gd name="connsiteX9" fmla="*/ 2320 w 624881"/>
              <a:gd name="connsiteY9" fmla="*/ 167879 h 313914"/>
              <a:gd name="connsiteX10" fmla="*/ 8255 w 624881"/>
              <a:gd name="connsiteY10" fmla="*/ 157628 h 313914"/>
              <a:gd name="connsiteX11" fmla="*/ 35180 w 624881"/>
              <a:gd name="connsiteY11" fmla="*/ 165559 h 313914"/>
              <a:gd name="connsiteX12" fmla="*/ 117519 w 624881"/>
              <a:gd name="connsiteY12" fmla="*/ 187790 h 313914"/>
              <a:gd name="connsiteX13" fmla="*/ 218365 w 624881"/>
              <a:gd name="connsiteY13" fmla="*/ 33741 h 31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4881" h="313914">
                <a:moveTo>
                  <a:pt x="218366" y="33741"/>
                </a:moveTo>
                <a:cubicBezTo>
                  <a:pt x="267197" y="-4785"/>
                  <a:pt x="334375" y="-5918"/>
                  <a:pt x="392325" y="8543"/>
                </a:cubicBezTo>
                <a:cubicBezTo>
                  <a:pt x="477578" y="30396"/>
                  <a:pt x="554845" y="75828"/>
                  <a:pt x="624882" y="128167"/>
                </a:cubicBezTo>
                <a:cubicBezTo>
                  <a:pt x="588676" y="134911"/>
                  <a:pt x="553820" y="149156"/>
                  <a:pt x="525114" y="172412"/>
                </a:cubicBezTo>
                <a:cubicBezTo>
                  <a:pt x="475150" y="210776"/>
                  <a:pt x="438027" y="264679"/>
                  <a:pt x="382127" y="295381"/>
                </a:cubicBezTo>
                <a:cubicBezTo>
                  <a:pt x="345490" y="316424"/>
                  <a:pt x="300489" y="318421"/>
                  <a:pt x="260399" y="307036"/>
                </a:cubicBezTo>
                <a:cubicBezTo>
                  <a:pt x="208869" y="292198"/>
                  <a:pt x="157826" y="267485"/>
                  <a:pt x="124264" y="224265"/>
                </a:cubicBezTo>
                <a:cubicBezTo>
                  <a:pt x="88815" y="216010"/>
                  <a:pt x="50019" y="218114"/>
                  <a:pt x="16673" y="201171"/>
                </a:cubicBezTo>
                <a:cubicBezTo>
                  <a:pt x="9820" y="195398"/>
                  <a:pt x="5342" y="187628"/>
                  <a:pt x="0" y="180721"/>
                </a:cubicBezTo>
                <a:cubicBezTo>
                  <a:pt x="647" y="176405"/>
                  <a:pt x="1456" y="172142"/>
                  <a:pt x="2320" y="167879"/>
                </a:cubicBezTo>
                <a:cubicBezTo>
                  <a:pt x="3830" y="165289"/>
                  <a:pt x="6745" y="160164"/>
                  <a:pt x="8255" y="157628"/>
                </a:cubicBezTo>
                <a:cubicBezTo>
                  <a:pt x="17860" y="152232"/>
                  <a:pt x="26709" y="161782"/>
                  <a:pt x="35180" y="165559"/>
                </a:cubicBezTo>
                <a:cubicBezTo>
                  <a:pt x="59569" y="181531"/>
                  <a:pt x="89353" y="184067"/>
                  <a:pt x="117519" y="187790"/>
                </a:cubicBezTo>
                <a:cubicBezTo>
                  <a:pt x="131278" y="126332"/>
                  <a:pt x="170613" y="73454"/>
                  <a:pt x="218365" y="33741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0C5F5DE2-246D-0C3A-7D16-BEB9AF524D98}"/>
              </a:ext>
            </a:extLst>
          </p:cNvPr>
          <p:cNvSpPr/>
          <p:nvPr/>
        </p:nvSpPr>
        <p:spPr>
          <a:xfrm>
            <a:off x="2234804" y="5527370"/>
            <a:ext cx="319844" cy="454915"/>
          </a:xfrm>
          <a:custGeom>
            <a:avLst/>
            <a:gdLst>
              <a:gd name="connsiteX0" fmla="*/ 5160 w 319844"/>
              <a:gd name="connsiteY0" fmla="*/ 0 h 454915"/>
              <a:gd name="connsiteX1" fmla="*/ 50538 w 319844"/>
              <a:gd name="connsiteY1" fmla="*/ 41493 h 454915"/>
              <a:gd name="connsiteX2" fmla="*/ 222716 w 319844"/>
              <a:gd name="connsiteY2" fmla="*/ 102142 h 454915"/>
              <a:gd name="connsiteX3" fmla="*/ 295667 w 319844"/>
              <a:gd name="connsiteY3" fmla="*/ 195326 h 454915"/>
              <a:gd name="connsiteX4" fmla="*/ 291566 w 319844"/>
              <a:gd name="connsiteY4" fmla="*/ 331785 h 454915"/>
              <a:gd name="connsiteX5" fmla="*/ 308725 w 319844"/>
              <a:gd name="connsiteY5" fmla="*/ 361785 h 454915"/>
              <a:gd name="connsiteX6" fmla="*/ 317088 w 319844"/>
              <a:gd name="connsiteY6" fmla="*/ 432470 h 454915"/>
              <a:gd name="connsiteX7" fmla="*/ 289948 w 319844"/>
              <a:gd name="connsiteY7" fmla="*/ 454916 h 454915"/>
              <a:gd name="connsiteX8" fmla="*/ 286225 w 319844"/>
              <a:gd name="connsiteY8" fmla="*/ 396696 h 454915"/>
              <a:gd name="connsiteX9" fmla="*/ 268311 w 319844"/>
              <a:gd name="connsiteY9" fmla="*/ 349699 h 454915"/>
              <a:gd name="connsiteX10" fmla="*/ 187212 w 319844"/>
              <a:gd name="connsiteY10" fmla="*/ 358764 h 454915"/>
              <a:gd name="connsiteX11" fmla="*/ 63164 w 319844"/>
              <a:gd name="connsiteY11" fmla="*/ 309500 h 454915"/>
              <a:gd name="connsiteX12" fmla="*/ 2677 w 319844"/>
              <a:gd name="connsiteY12" fmla="*/ 147844 h 454915"/>
              <a:gd name="connsiteX13" fmla="*/ 5160 w 319844"/>
              <a:gd name="connsiteY13" fmla="*/ 0 h 454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9844" h="454915">
                <a:moveTo>
                  <a:pt x="5160" y="0"/>
                </a:moveTo>
                <a:cubicBezTo>
                  <a:pt x="18434" y="15648"/>
                  <a:pt x="32354" y="31295"/>
                  <a:pt x="50538" y="41493"/>
                </a:cubicBezTo>
                <a:cubicBezTo>
                  <a:pt x="103579" y="73059"/>
                  <a:pt x="167896" y="74731"/>
                  <a:pt x="222716" y="102142"/>
                </a:cubicBezTo>
                <a:cubicBezTo>
                  <a:pt x="259947" y="119624"/>
                  <a:pt x="286440" y="155667"/>
                  <a:pt x="295667" y="195326"/>
                </a:cubicBezTo>
                <a:cubicBezTo>
                  <a:pt x="306134" y="239949"/>
                  <a:pt x="310559" y="288727"/>
                  <a:pt x="291566" y="331785"/>
                </a:cubicBezTo>
                <a:cubicBezTo>
                  <a:pt x="296800" y="341983"/>
                  <a:pt x="302303" y="352181"/>
                  <a:pt x="308725" y="361785"/>
                </a:cubicBezTo>
                <a:cubicBezTo>
                  <a:pt x="316549" y="384124"/>
                  <a:pt x="324049" y="409052"/>
                  <a:pt x="317088" y="432470"/>
                </a:cubicBezTo>
                <a:cubicBezTo>
                  <a:pt x="308994" y="441103"/>
                  <a:pt x="299175" y="447686"/>
                  <a:pt x="289948" y="454916"/>
                </a:cubicBezTo>
                <a:cubicBezTo>
                  <a:pt x="284174" y="435869"/>
                  <a:pt x="290326" y="415905"/>
                  <a:pt x="286225" y="396696"/>
                </a:cubicBezTo>
                <a:cubicBezTo>
                  <a:pt x="282772" y="380185"/>
                  <a:pt x="275163" y="364969"/>
                  <a:pt x="268311" y="349699"/>
                </a:cubicBezTo>
                <a:cubicBezTo>
                  <a:pt x="242087" y="357577"/>
                  <a:pt x="214568" y="362109"/>
                  <a:pt x="187212" y="358764"/>
                </a:cubicBezTo>
                <a:cubicBezTo>
                  <a:pt x="142697" y="354123"/>
                  <a:pt x="94621" y="343979"/>
                  <a:pt x="63164" y="309500"/>
                </a:cubicBezTo>
                <a:cubicBezTo>
                  <a:pt x="22803" y="265903"/>
                  <a:pt x="9422" y="205093"/>
                  <a:pt x="2677" y="147844"/>
                </a:cubicBezTo>
                <a:cubicBezTo>
                  <a:pt x="-1207" y="98688"/>
                  <a:pt x="-1261" y="48994"/>
                  <a:pt x="5160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C7DF4636-8394-1DE7-71C6-6B6A4926A8EF}"/>
              </a:ext>
            </a:extLst>
          </p:cNvPr>
          <p:cNvSpPr/>
          <p:nvPr/>
        </p:nvSpPr>
        <p:spPr>
          <a:xfrm>
            <a:off x="7159907" y="6136307"/>
            <a:ext cx="191388" cy="381359"/>
          </a:xfrm>
          <a:custGeom>
            <a:avLst/>
            <a:gdLst>
              <a:gd name="connsiteX0" fmla="*/ 20708 w 191388"/>
              <a:gd name="connsiteY0" fmla="*/ 111908 h 381359"/>
              <a:gd name="connsiteX1" fmla="*/ 104126 w 191388"/>
              <a:gd name="connsiteY1" fmla="*/ 0 h 381359"/>
              <a:gd name="connsiteX2" fmla="*/ 169415 w 191388"/>
              <a:gd name="connsiteY2" fmla="*/ 131117 h 381359"/>
              <a:gd name="connsiteX3" fmla="*/ 187814 w 191388"/>
              <a:gd name="connsiteY3" fmla="*/ 220740 h 381359"/>
              <a:gd name="connsiteX4" fmla="*/ 119235 w 191388"/>
              <a:gd name="connsiteY4" fmla="*/ 313655 h 381359"/>
              <a:gd name="connsiteX5" fmla="*/ 96033 w 191388"/>
              <a:gd name="connsiteY5" fmla="*/ 377649 h 381359"/>
              <a:gd name="connsiteX6" fmla="*/ 63389 w 191388"/>
              <a:gd name="connsiteY6" fmla="*/ 380616 h 381359"/>
              <a:gd name="connsiteX7" fmla="*/ 80547 w 191388"/>
              <a:gd name="connsiteY7" fmla="*/ 355418 h 381359"/>
              <a:gd name="connsiteX8" fmla="*/ 95817 w 191388"/>
              <a:gd name="connsiteY8" fmla="*/ 312522 h 381359"/>
              <a:gd name="connsiteX9" fmla="*/ 10888 w 191388"/>
              <a:gd name="connsiteY9" fmla="*/ 235687 h 381359"/>
              <a:gd name="connsiteX10" fmla="*/ 20708 w 191388"/>
              <a:gd name="connsiteY10" fmla="*/ 111908 h 381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388" h="381359">
                <a:moveTo>
                  <a:pt x="20708" y="111908"/>
                </a:moveTo>
                <a:cubicBezTo>
                  <a:pt x="41644" y="69929"/>
                  <a:pt x="72345" y="33993"/>
                  <a:pt x="104126" y="0"/>
                </a:cubicBezTo>
                <a:cubicBezTo>
                  <a:pt x="105206" y="51853"/>
                  <a:pt x="141842" y="90811"/>
                  <a:pt x="169415" y="131117"/>
                </a:cubicBezTo>
                <a:cubicBezTo>
                  <a:pt x="187814" y="156747"/>
                  <a:pt x="196934" y="189823"/>
                  <a:pt x="187814" y="220740"/>
                </a:cubicBezTo>
                <a:cubicBezTo>
                  <a:pt x="175836" y="258079"/>
                  <a:pt x="152580" y="292450"/>
                  <a:pt x="119235" y="313655"/>
                </a:cubicBezTo>
                <a:cubicBezTo>
                  <a:pt x="111842" y="335076"/>
                  <a:pt x="108604" y="358332"/>
                  <a:pt x="96033" y="377649"/>
                </a:cubicBezTo>
                <a:cubicBezTo>
                  <a:pt x="86051" y="383476"/>
                  <a:pt x="74180" y="380724"/>
                  <a:pt x="63389" y="380616"/>
                </a:cubicBezTo>
                <a:cubicBezTo>
                  <a:pt x="67328" y="371066"/>
                  <a:pt x="74288" y="363458"/>
                  <a:pt x="80547" y="355418"/>
                </a:cubicBezTo>
                <a:cubicBezTo>
                  <a:pt x="90044" y="343116"/>
                  <a:pt x="92904" y="327414"/>
                  <a:pt x="95817" y="312522"/>
                </a:cubicBezTo>
                <a:cubicBezTo>
                  <a:pt x="59073" y="298709"/>
                  <a:pt x="30691" y="268709"/>
                  <a:pt x="10888" y="235687"/>
                </a:cubicBezTo>
                <a:cubicBezTo>
                  <a:pt x="-9400" y="196675"/>
                  <a:pt x="1446" y="149139"/>
                  <a:pt x="20708" y="111908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0A36EC13-0BCB-F7E8-99D5-E6860F9187E0}"/>
              </a:ext>
            </a:extLst>
          </p:cNvPr>
          <p:cNvSpPr/>
          <p:nvPr/>
        </p:nvSpPr>
        <p:spPr>
          <a:xfrm>
            <a:off x="10841103" y="5857748"/>
            <a:ext cx="326496" cy="181786"/>
          </a:xfrm>
          <a:custGeom>
            <a:avLst/>
            <a:gdLst>
              <a:gd name="connsiteX0" fmla="*/ 149786 w 326496"/>
              <a:gd name="connsiteY0" fmla="*/ 6914 h 181786"/>
              <a:gd name="connsiteX1" fmla="*/ 326497 w 326496"/>
              <a:gd name="connsiteY1" fmla="*/ 22076 h 181786"/>
              <a:gd name="connsiteX2" fmla="*/ 244751 w 326496"/>
              <a:gd name="connsiteY2" fmla="*/ 133444 h 181786"/>
              <a:gd name="connsiteX3" fmla="*/ 164732 w 326496"/>
              <a:gd name="connsiteY3" fmla="*/ 181305 h 181786"/>
              <a:gd name="connsiteX4" fmla="*/ 81206 w 326496"/>
              <a:gd name="connsiteY4" fmla="*/ 164146 h 181786"/>
              <a:gd name="connsiteX5" fmla="*/ 18130 w 326496"/>
              <a:gd name="connsiteY5" fmla="*/ 169002 h 181786"/>
              <a:gd name="connsiteX6" fmla="*/ 0 w 326496"/>
              <a:gd name="connsiteY6" fmla="*/ 150818 h 181786"/>
              <a:gd name="connsiteX7" fmla="*/ 59731 w 326496"/>
              <a:gd name="connsiteY7" fmla="*/ 146880 h 181786"/>
              <a:gd name="connsiteX8" fmla="*/ 70252 w 326496"/>
              <a:gd name="connsiteY8" fmla="*/ 143534 h 181786"/>
              <a:gd name="connsiteX9" fmla="*/ 149786 w 326496"/>
              <a:gd name="connsiteY9" fmla="*/ 6914 h 18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6496" h="181786">
                <a:moveTo>
                  <a:pt x="149786" y="6914"/>
                </a:moveTo>
                <a:cubicBezTo>
                  <a:pt x="208222" y="-7925"/>
                  <a:pt x="270273" y="2975"/>
                  <a:pt x="326497" y="22076"/>
                </a:cubicBezTo>
                <a:cubicBezTo>
                  <a:pt x="283169" y="45062"/>
                  <a:pt x="268007" y="93785"/>
                  <a:pt x="244751" y="133444"/>
                </a:cubicBezTo>
                <a:cubicBezTo>
                  <a:pt x="228888" y="162203"/>
                  <a:pt x="197808" y="181628"/>
                  <a:pt x="164732" y="181305"/>
                </a:cubicBezTo>
                <a:cubicBezTo>
                  <a:pt x="135595" y="183894"/>
                  <a:pt x="107429" y="175747"/>
                  <a:pt x="81206" y="164146"/>
                </a:cubicBezTo>
                <a:cubicBezTo>
                  <a:pt x="60162" y="162203"/>
                  <a:pt x="39389" y="172995"/>
                  <a:pt x="18130" y="169002"/>
                </a:cubicBezTo>
                <a:cubicBezTo>
                  <a:pt x="11439" y="163552"/>
                  <a:pt x="5719" y="157077"/>
                  <a:pt x="0" y="150818"/>
                </a:cubicBezTo>
                <a:cubicBezTo>
                  <a:pt x="19371" y="144991"/>
                  <a:pt x="39820" y="148984"/>
                  <a:pt x="59731" y="146880"/>
                </a:cubicBezTo>
                <a:cubicBezTo>
                  <a:pt x="62375" y="146016"/>
                  <a:pt x="67609" y="144397"/>
                  <a:pt x="70252" y="143534"/>
                </a:cubicBezTo>
                <a:cubicBezTo>
                  <a:pt x="67232" y="89091"/>
                  <a:pt x="91998" y="22184"/>
                  <a:pt x="149786" y="6914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F08FD12F-848A-0093-5DF7-E572C9118061}"/>
              </a:ext>
            </a:extLst>
          </p:cNvPr>
          <p:cNvSpPr/>
          <p:nvPr/>
        </p:nvSpPr>
        <p:spPr>
          <a:xfrm>
            <a:off x="4453537" y="6070969"/>
            <a:ext cx="198494" cy="389789"/>
          </a:xfrm>
          <a:custGeom>
            <a:avLst/>
            <a:gdLst>
              <a:gd name="connsiteX0" fmla="*/ 11781 w 198494"/>
              <a:gd name="connsiteY0" fmla="*/ 143095 h 389789"/>
              <a:gd name="connsiteX1" fmla="*/ 145380 w 198494"/>
              <a:gd name="connsiteY1" fmla="*/ 0 h 389789"/>
              <a:gd name="connsiteX2" fmla="*/ 159247 w 198494"/>
              <a:gd name="connsiteY2" fmla="*/ 87033 h 389789"/>
              <a:gd name="connsiteX3" fmla="*/ 195884 w 198494"/>
              <a:gd name="connsiteY3" fmla="*/ 220201 h 389789"/>
              <a:gd name="connsiteX4" fmla="*/ 107124 w 198494"/>
              <a:gd name="connsiteY4" fmla="*/ 320238 h 389789"/>
              <a:gd name="connsiteX5" fmla="*/ 83976 w 198494"/>
              <a:gd name="connsiteY5" fmla="*/ 354447 h 389789"/>
              <a:gd name="connsiteX6" fmla="*/ 87214 w 198494"/>
              <a:gd name="connsiteY6" fmla="*/ 370904 h 389789"/>
              <a:gd name="connsiteX7" fmla="*/ 82573 w 198494"/>
              <a:gd name="connsiteY7" fmla="*/ 360166 h 389789"/>
              <a:gd name="connsiteX8" fmla="*/ 51170 w 198494"/>
              <a:gd name="connsiteY8" fmla="*/ 389789 h 389789"/>
              <a:gd name="connsiteX9" fmla="*/ 30828 w 198494"/>
              <a:gd name="connsiteY9" fmla="*/ 378944 h 389789"/>
              <a:gd name="connsiteX10" fmla="*/ 49282 w 198494"/>
              <a:gd name="connsiteY10" fmla="*/ 360221 h 389789"/>
              <a:gd name="connsiteX11" fmla="*/ 77879 w 198494"/>
              <a:gd name="connsiteY11" fmla="*/ 319321 h 389789"/>
              <a:gd name="connsiteX12" fmla="*/ 8328 w 198494"/>
              <a:gd name="connsiteY12" fmla="*/ 233583 h 389789"/>
              <a:gd name="connsiteX13" fmla="*/ 11781 w 198494"/>
              <a:gd name="connsiteY13" fmla="*/ 143096 h 389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494" h="389789">
                <a:moveTo>
                  <a:pt x="11781" y="143095"/>
                </a:moveTo>
                <a:cubicBezTo>
                  <a:pt x="39353" y="82285"/>
                  <a:pt x="93203" y="39119"/>
                  <a:pt x="145380" y="0"/>
                </a:cubicBezTo>
                <a:cubicBezTo>
                  <a:pt x="142035" y="29677"/>
                  <a:pt x="146297" y="60001"/>
                  <a:pt x="159247" y="87033"/>
                </a:cubicBezTo>
                <a:cubicBezTo>
                  <a:pt x="177160" y="129120"/>
                  <a:pt x="207593" y="172071"/>
                  <a:pt x="195884" y="220201"/>
                </a:cubicBezTo>
                <a:cubicBezTo>
                  <a:pt x="182719" y="264122"/>
                  <a:pt x="148563" y="301137"/>
                  <a:pt x="107124" y="320238"/>
                </a:cubicBezTo>
                <a:cubicBezTo>
                  <a:pt x="93689" y="326389"/>
                  <a:pt x="91099" y="342900"/>
                  <a:pt x="83976" y="354447"/>
                </a:cubicBezTo>
                <a:cubicBezTo>
                  <a:pt x="84786" y="358548"/>
                  <a:pt x="86405" y="366749"/>
                  <a:pt x="87214" y="370904"/>
                </a:cubicBezTo>
                <a:cubicBezTo>
                  <a:pt x="86080" y="368206"/>
                  <a:pt x="83707" y="362864"/>
                  <a:pt x="82573" y="360166"/>
                </a:cubicBezTo>
                <a:cubicBezTo>
                  <a:pt x="73994" y="371929"/>
                  <a:pt x="64174" y="382883"/>
                  <a:pt x="51170" y="389789"/>
                </a:cubicBezTo>
                <a:cubicBezTo>
                  <a:pt x="44371" y="386120"/>
                  <a:pt x="37573" y="382505"/>
                  <a:pt x="30828" y="378944"/>
                </a:cubicBezTo>
                <a:cubicBezTo>
                  <a:pt x="36925" y="372631"/>
                  <a:pt x="43130" y="366480"/>
                  <a:pt x="49282" y="360221"/>
                </a:cubicBezTo>
                <a:cubicBezTo>
                  <a:pt x="56944" y="345329"/>
                  <a:pt x="68383" y="332973"/>
                  <a:pt x="77879" y="319321"/>
                </a:cubicBezTo>
                <a:cubicBezTo>
                  <a:pt x="46314" y="298925"/>
                  <a:pt x="22788" y="268008"/>
                  <a:pt x="8328" y="233583"/>
                </a:cubicBezTo>
                <a:cubicBezTo>
                  <a:pt x="-4784" y="204823"/>
                  <a:pt x="-1493" y="171154"/>
                  <a:pt x="11781" y="143096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A4C5C1BB-29D1-6DCB-A5DE-C802F28974E6}"/>
              </a:ext>
            </a:extLst>
          </p:cNvPr>
          <p:cNvSpPr/>
          <p:nvPr/>
        </p:nvSpPr>
        <p:spPr>
          <a:xfrm>
            <a:off x="658741" y="5556173"/>
            <a:ext cx="647436" cy="520753"/>
          </a:xfrm>
          <a:custGeom>
            <a:avLst/>
            <a:gdLst>
              <a:gd name="connsiteX0" fmla="*/ 289158 w 647436"/>
              <a:gd name="connsiteY0" fmla="*/ 50676 h 520753"/>
              <a:gd name="connsiteX1" fmla="*/ 647436 w 647436"/>
              <a:gd name="connsiteY1" fmla="*/ 1304 h 520753"/>
              <a:gd name="connsiteX2" fmla="*/ 575727 w 647436"/>
              <a:gd name="connsiteY2" fmla="*/ 109975 h 520753"/>
              <a:gd name="connsiteX3" fmla="*/ 491499 w 647436"/>
              <a:gd name="connsiteY3" fmla="*/ 381921 h 520753"/>
              <a:gd name="connsiteX4" fmla="*/ 290507 w 647436"/>
              <a:gd name="connsiteY4" fmla="*/ 476454 h 520753"/>
              <a:gd name="connsiteX5" fmla="*/ 177520 w 647436"/>
              <a:gd name="connsiteY5" fmla="*/ 463774 h 520753"/>
              <a:gd name="connsiteX6" fmla="*/ 88976 w 647436"/>
              <a:gd name="connsiteY6" fmla="*/ 508613 h 520753"/>
              <a:gd name="connsiteX7" fmla="*/ 47914 w 647436"/>
              <a:gd name="connsiteY7" fmla="*/ 518865 h 520753"/>
              <a:gd name="connsiteX8" fmla="*/ 16025 w 647436"/>
              <a:gd name="connsiteY8" fmla="*/ 507912 h 520753"/>
              <a:gd name="connsiteX9" fmla="*/ 19371 w 647436"/>
              <a:gd name="connsiteY9" fmla="*/ 520754 h 520753"/>
              <a:gd name="connsiteX10" fmla="*/ 0 w 647436"/>
              <a:gd name="connsiteY10" fmla="*/ 465555 h 520753"/>
              <a:gd name="connsiteX11" fmla="*/ 27248 w 647436"/>
              <a:gd name="connsiteY11" fmla="*/ 465663 h 520753"/>
              <a:gd name="connsiteX12" fmla="*/ 147790 w 647436"/>
              <a:gd name="connsiteY12" fmla="*/ 430105 h 520753"/>
              <a:gd name="connsiteX13" fmla="*/ 140343 w 647436"/>
              <a:gd name="connsiteY13" fmla="*/ 205210 h 520753"/>
              <a:gd name="connsiteX14" fmla="*/ 289158 w 647436"/>
              <a:gd name="connsiteY14" fmla="*/ 50676 h 52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47436" h="520753">
                <a:moveTo>
                  <a:pt x="289158" y="50676"/>
                </a:moveTo>
                <a:cubicBezTo>
                  <a:pt x="401875" y="3516"/>
                  <a:pt x="526733" y="-3552"/>
                  <a:pt x="647436" y="1304"/>
                </a:cubicBezTo>
                <a:cubicBezTo>
                  <a:pt x="615763" y="31629"/>
                  <a:pt x="589648" y="68050"/>
                  <a:pt x="575727" y="109975"/>
                </a:cubicBezTo>
                <a:cubicBezTo>
                  <a:pt x="542381" y="198897"/>
                  <a:pt x="548208" y="302172"/>
                  <a:pt x="491499" y="381921"/>
                </a:cubicBezTo>
                <a:cubicBezTo>
                  <a:pt x="445743" y="445807"/>
                  <a:pt x="364807" y="468145"/>
                  <a:pt x="290507" y="476454"/>
                </a:cubicBezTo>
                <a:cubicBezTo>
                  <a:pt x="252413" y="481958"/>
                  <a:pt x="213564" y="476778"/>
                  <a:pt x="177520" y="463774"/>
                </a:cubicBezTo>
                <a:cubicBezTo>
                  <a:pt x="149462" y="481418"/>
                  <a:pt x="119786" y="496473"/>
                  <a:pt x="88976" y="508613"/>
                </a:cubicBezTo>
                <a:cubicBezTo>
                  <a:pt x="75648" y="513199"/>
                  <a:pt x="62159" y="518595"/>
                  <a:pt x="47914" y="518865"/>
                </a:cubicBezTo>
                <a:cubicBezTo>
                  <a:pt x="36691" y="517192"/>
                  <a:pt x="26493" y="511742"/>
                  <a:pt x="16025" y="507912"/>
                </a:cubicBezTo>
                <a:cubicBezTo>
                  <a:pt x="16889" y="511149"/>
                  <a:pt x="18561" y="517516"/>
                  <a:pt x="19371" y="520754"/>
                </a:cubicBezTo>
                <a:cubicBezTo>
                  <a:pt x="12842" y="502354"/>
                  <a:pt x="1295" y="485465"/>
                  <a:pt x="0" y="465555"/>
                </a:cubicBezTo>
                <a:cubicBezTo>
                  <a:pt x="9065" y="465393"/>
                  <a:pt x="18130" y="465393"/>
                  <a:pt x="27248" y="465663"/>
                </a:cubicBezTo>
                <a:cubicBezTo>
                  <a:pt x="70522" y="474620"/>
                  <a:pt x="111044" y="449691"/>
                  <a:pt x="147790" y="430105"/>
                </a:cubicBezTo>
                <a:cubicBezTo>
                  <a:pt x="116926" y="359205"/>
                  <a:pt x="122807" y="278700"/>
                  <a:pt x="140343" y="205210"/>
                </a:cubicBezTo>
                <a:cubicBezTo>
                  <a:pt x="159067" y="131936"/>
                  <a:pt x="221819" y="79057"/>
                  <a:pt x="289158" y="50676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98890A1F-50F2-A742-6BEC-71990C30E411}"/>
              </a:ext>
            </a:extLst>
          </p:cNvPr>
          <p:cNvSpPr/>
          <p:nvPr/>
        </p:nvSpPr>
        <p:spPr>
          <a:xfrm>
            <a:off x="7923522" y="5963907"/>
            <a:ext cx="489502" cy="344801"/>
          </a:xfrm>
          <a:custGeom>
            <a:avLst/>
            <a:gdLst>
              <a:gd name="connsiteX0" fmla="*/ 289266 w 489502"/>
              <a:gd name="connsiteY0" fmla="*/ 7513 h 344801"/>
              <a:gd name="connsiteX1" fmla="*/ 489502 w 489502"/>
              <a:gd name="connsiteY1" fmla="*/ 7189 h 344801"/>
              <a:gd name="connsiteX2" fmla="*/ 452380 w 489502"/>
              <a:gd name="connsiteY2" fmla="*/ 50301 h 344801"/>
              <a:gd name="connsiteX3" fmla="*/ 371120 w 489502"/>
              <a:gd name="connsiteY3" fmla="*/ 254476 h 344801"/>
              <a:gd name="connsiteX4" fmla="*/ 277180 w 489502"/>
              <a:gd name="connsiteY4" fmla="*/ 318200 h 344801"/>
              <a:gd name="connsiteX5" fmla="*/ 128203 w 489502"/>
              <a:gd name="connsiteY5" fmla="*/ 311348 h 344801"/>
              <a:gd name="connsiteX6" fmla="*/ 24497 w 489502"/>
              <a:gd name="connsiteY6" fmla="*/ 344801 h 344801"/>
              <a:gd name="connsiteX7" fmla="*/ 0 w 489502"/>
              <a:gd name="connsiteY7" fmla="*/ 317067 h 344801"/>
              <a:gd name="connsiteX8" fmla="*/ 2212 w 489502"/>
              <a:gd name="connsiteY8" fmla="*/ 305574 h 344801"/>
              <a:gd name="connsiteX9" fmla="*/ 20125 w 489502"/>
              <a:gd name="connsiteY9" fmla="*/ 300394 h 344801"/>
              <a:gd name="connsiteX10" fmla="*/ 64748 w 489502"/>
              <a:gd name="connsiteY10" fmla="*/ 302067 h 344801"/>
              <a:gd name="connsiteX11" fmla="*/ 109048 w 489502"/>
              <a:gd name="connsiteY11" fmla="*/ 286203 h 344801"/>
              <a:gd name="connsiteX12" fmla="*/ 100792 w 489502"/>
              <a:gd name="connsiteY12" fmla="*/ 200465 h 344801"/>
              <a:gd name="connsiteX13" fmla="*/ 144983 w 489502"/>
              <a:gd name="connsiteY13" fmla="*/ 76902 h 344801"/>
              <a:gd name="connsiteX14" fmla="*/ 289266 w 489502"/>
              <a:gd name="connsiteY14" fmla="*/ 7513 h 344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89502" h="344801">
                <a:moveTo>
                  <a:pt x="289266" y="7513"/>
                </a:moveTo>
                <a:cubicBezTo>
                  <a:pt x="355472" y="-3171"/>
                  <a:pt x="423188" y="-1714"/>
                  <a:pt x="489502" y="7189"/>
                </a:cubicBezTo>
                <a:cubicBezTo>
                  <a:pt x="479034" y="23161"/>
                  <a:pt x="462793" y="34276"/>
                  <a:pt x="452380" y="50301"/>
                </a:cubicBezTo>
                <a:cubicBezTo>
                  <a:pt x="410401" y="111975"/>
                  <a:pt x="410401" y="191562"/>
                  <a:pt x="371120" y="254476"/>
                </a:cubicBezTo>
                <a:cubicBezTo>
                  <a:pt x="350562" y="287930"/>
                  <a:pt x="314788" y="309243"/>
                  <a:pt x="277180" y="318200"/>
                </a:cubicBezTo>
                <a:cubicBezTo>
                  <a:pt x="228295" y="329532"/>
                  <a:pt x="174931" y="332553"/>
                  <a:pt x="128203" y="311348"/>
                </a:cubicBezTo>
                <a:cubicBezTo>
                  <a:pt x="95667" y="327913"/>
                  <a:pt x="61026" y="341024"/>
                  <a:pt x="24497" y="344801"/>
                </a:cubicBezTo>
                <a:cubicBezTo>
                  <a:pt x="16403" y="335467"/>
                  <a:pt x="8202" y="326241"/>
                  <a:pt x="0" y="317067"/>
                </a:cubicBezTo>
                <a:cubicBezTo>
                  <a:pt x="647" y="313182"/>
                  <a:pt x="1349" y="309351"/>
                  <a:pt x="2212" y="305574"/>
                </a:cubicBezTo>
                <a:cubicBezTo>
                  <a:pt x="7985" y="303794"/>
                  <a:pt x="14137" y="302283"/>
                  <a:pt x="20125" y="300394"/>
                </a:cubicBezTo>
                <a:cubicBezTo>
                  <a:pt x="34209" y="307085"/>
                  <a:pt x="50072" y="306707"/>
                  <a:pt x="64748" y="302067"/>
                </a:cubicBezTo>
                <a:cubicBezTo>
                  <a:pt x="79749" y="297642"/>
                  <a:pt x="94479" y="292031"/>
                  <a:pt x="109048" y="286203"/>
                </a:cubicBezTo>
                <a:cubicBezTo>
                  <a:pt x="101817" y="258308"/>
                  <a:pt x="96529" y="229278"/>
                  <a:pt x="100792" y="200465"/>
                </a:cubicBezTo>
                <a:cubicBezTo>
                  <a:pt x="106350" y="156975"/>
                  <a:pt x="114714" y="110626"/>
                  <a:pt x="144983" y="76902"/>
                </a:cubicBezTo>
                <a:cubicBezTo>
                  <a:pt x="181729" y="35787"/>
                  <a:pt x="236334" y="16848"/>
                  <a:pt x="289266" y="7513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64D6ED44-BF0C-3E40-56A3-2D74D5A1F422}"/>
              </a:ext>
            </a:extLst>
          </p:cNvPr>
          <p:cNvSpPr/>
          <p:nvPr/>
        </p:nvSpPr>
        <p:spPr>
          <a:xfrm>
            <a:off x="10161441" y="6348286"/>
            <a:ext cx="483747" cy="262457"/>
          </a:xfrm>
          <a:custGeom>
            <a:avLst/>
            <a:gdLst>
              <a:gd name="connsiteX0" fmla="*/ 60756 w 483747"/>
              <a:gd name="connsiteY0" fmla="*/ 36547 h 262457"/>
              <a:gd name="connsiteX1" fmla="*/ 254949 w 483747"/>
              <a:gd name="connsiteY1" fmla="*/ 125 h 262457"/>
              <a:gd name="connsiteX2" fmla="*/ 350832 w 483747"/>
              <a:gd name="connsiteY2" fmla="*/ 47176 h 262457"/>
              <a:gd name="connsiteX3" fmla="*/ 406948 w 483747"/>
              <a:gd name="connsiteY3" fmla="*/ 138311 h 262457"/>
              <a:gd name="connsiteX4" fmla="*/ 418333 w 483747"/>
              <a:gd name="connsiteY4" fmla="*/ 162915 h 262457"/>
              <a:gd name="connsiteX5" fmla="*/ 483244 w 483747"/>
              <a:gd name="connsiteY5" fmla="*/ 218923 h 262457"/>
              <a:gd name="connsiteX6" fmla="*/ 478442 w 483747"/>
              <a:gd name="connsiteY6" fmla="*/ 249841 h 262457"/>
              <a:gd name="connsiteX7" fmla="*/ 450815 w 483747"/>
              <a:gd name="connsiteY7" fmla="*/ 230416 h 262457"/>
              <a:gd name="connsiteX8" fmla="*/ 401174 w 483747"/>
              <a:gd name="connsiteY8" fmla="*/ 186926 h 262457"/>
              <a:gd name="connsiteX9" fmla="*/ 270759 w 483747"/>
              <a:gd name="connsiteY9" fmla="*/ 259499 h 262457"/>
              <a:gd name="connsiteX10" fmla="*/ 145038 w 483747"/>
              <a:gd name="connsiteY10" fmla="*/ 225884 h 262457"/>
              <a:gd name="connsiteX11" fmla="*/ 0 w 483747"/>
              <a:gd name="connsiteY11" fmla="*/ 25809 h 262457"/>
              <a:gd name="connsiteX12" fmla="*/ 60756 w 483747"/>
              <a:gd name="connsiteY12" fmla="*/ 36547 h 2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3747" h="262457">
                <a:moveTo>
                  <a:pt x="60756" y="36547"/>
                </a:moveTo>
                <a:cubicBezTo>
                  <a:pt x="127502" y="35899"/>
                  <a:pt x="187934" y="-2465"/>
                  <a:pt x="254949" y="125"/>
                </a:cubicBezTo>
                <a:cubicBezTo>
                  <a:pt x="291910" y="935"/>
                  <a:pt x="326173" y="20467"/>
                  <a:pt x="350832" y="47176"/>
                </a:cubicBezTo>
                <a:cubicBezTo>
                  <a:pt x="375005" y="73508"/>
                  <a:pt x="398260" y="102914"/>
                  <a:pt x="406948" y="138311"/>
                </a:cubicBezTo>
                <a:cubicBezTo>
                  <a:pt x="410023" y="146674"/>
                  <a:pt x="409592" y="157843"/>
                  <a:pt x="418333" y="162915"/>
                </a:cubicBezTo>
                <a:cubicBezTo>
                  <a:pt x="440941" y="180074"/>
                  <a:pt x="468081" y="193995"/>
                  <a:pt x="483244" y="218923"/>
                </a:cubicBezTo>
                <a:cubicBezTo>
                  <a:pt x="484431" y="229445"/>
                  <a:pt x="483783" y="240344"/>
                  <a:pt x="478442" y="249841"/>
                </a:cubicBezTo>
                <a:cubicBezTo>
                  <a:pt x="464197" y="254697"/>
                  <a:pt x="458261" y="238833"/>
                  <a:pt x="450815" y="230416"/>
                </a:cubicBezTo>
                <a:cubicBezTo>
                  <a:pt x="438297" y="211855"/>
                  <a:pt x="419574" y="199013"/>
                  <a:pt x="401174" y="186926"/>
                </a:cubicBezTo>
                <a:cubicBezTo>
                  <a:pt x="367990" y="225830"/>
                  <a:pt x="319806" y="248330"/>
                  <a:pt x="270759" y="259499"/>
                </a:cubicBezTo>
                <a:cubicBezTo>
                  <a:pt x="226298" y="269697"/>
                  <a:pt x="180434" y="252323"/>
                  <a:pt x="145038" y="225884"/>
                </a:cubicBezTo>
                <a:cubicBezTo>
                  <a:pt x="79156" y="174192"/>
                  <a:pt x="34749" y="100810"/>
                  <a:pt x="0" y="25809"/>
                </a:cubicBezTo>
                <a:cubicBezTo>
                  <a:pt x="19695" y="31799"/>
                  <a:pt x="39983" y="36817"/>
                  <a:pt x="60756" y="36547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6DC8E728-6B88-D5A0-0CAC-F0FFA7D852AC}"/>
              </a:ext>
            </a:extLst>
          </p:cNvPr>
          <p:cNvSpPr/>
          <p:nvPr/>
        </p:nvSpPr>
        <p:spPr>
          <a:xfrm>
            <a:off x="3647718" y="6271952"/>
            <a:ext cx="397134" cy="216893"/>
          </a:xfrm>
          <a:custGeom>
            <a:avLst/>
            <a:gdLst>
              <a:gd name="connsiteX0" fmla="*/ 168132 w 397134"/>
              <a:gd name="connsiteY0" fmla="*/ 5120 h 216893"/>
              <a:gd name="connsiteX1" fmla="*/ 308799 w 397134"/>
              <a:gd name="connsiteY1" fmla="*/ 29347 h 216893"/>
              <a:gd name="connsiteX2" fmla="*/ 365239 w 397134"/>
              <a:gd name="connsiteY2" fmla="*/ 23034 h 216893"/>
              <a:gd name="connsiteX3" fmla="*/ 393836 w 397134"/>
              <a:gd name="connsiteY3" fmla="*/ 35930 h 216893"/>
              <a:gd name="connsiteX4" fmla="*/ 394052 w 397134"/>
              <a:gd name="connsiteY4" fmla="*/ 64312 h 216893"/>
              <a:gd name="connsiteX5" fmla="*/ 320400 w 397134"/>
              <a:gd name="connsiteY5" fmla="*/ 50715 h 216893"/>
              <a:gd name="connsiteX6" fmla="*/ 280417 w 397134"/>
              <a:gd name="connsiteY6" fmla="*/ 170446 h 216893"/>
              <a:gd name="connsiteX7" fmla="*/ 184049 w 397134"/>
              <a:gd name="connsiteY7" fmla="*/ 216256 h 216893"/>
              <a:gd name="connsiteX8" fmla="*/ 0 w 397134"/>
              <a:gd name="connsiteY8" fmla="*/ 180806 h 216893"/>
              <a:gd name="connsiteX9" fmla="*/ 76026 w 397134"/>
              <a:gd name="connsiteY9" fmla="*/ 105535 h 216893"/>
              <a:gd name="connsiteX10" fmla="*/ 168131 w 397134"/>
              <a:gd name="connsiteY10" fmla="*/ 5120 h 216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7134" h="216893">
                <a:moveTo>
                  <a:pt x="168132" y="5120"/>
                </a:moveTo>
                <a:cubicBezTo>
                  <a:pt x="215345" y="-6534"/>
                  <a:pt x="268385" y="1775"/>
                  <a:pt x="308799" y="29347"/>
                </a:cubicBezTo>
                <a:cubicBezTo>
                  <a:pt x="327577" y="27405"/>
                  <a:pt x="346300" y="24383"/>
                  <a:pt x="365239" y="23034"/>
                </a:cubicBezTo>
                <a:cubicBezTo>
                  <a:pt x="375275" y="25085"/>
                  <a:pt x="388765" y="24869"/>
                  <a:pt x="393836" y="35930"/>
                </a:cubicBezTo>
                <a:cubicBezTo>
                  <a:pt x="400311" y="44402"/>
                  <a:pt x="395509" y="55031"/>
                  <a:pt x="394052" y="64312"/>
                </a:cubicBezTo>
                <a:cubicBezTo>
                  <a:pt x="376569" y="41433"/>
                  <a:pt x="344950" y="49312"/>
                  <a:pt x="320400" y="50715"/>
                </a:cubicBezTo>
                <a:cubicBezTo>
                  <a:pt x="319590" y="93503"/>
                  <a:pt x="305777" y="135859"/>
                  <a:pt x="280417" y="170446"/>
                </a:cubicBezTo>
                <a:cubicBezTo>
                  <a:pt x="257701" y="199853"/>
                  <a:pt x="220147" y="213774"/>
                  <a:pt x="184049" y="216256"/>
                </a:cubicBezTo>
                <a:cubicBezTo>
                  <a:pt x="120703" y="220573"/>
                  <a:pt x="58760" y="202335"/>
                  <a:pt x="0" y="180806"/>
                </a:cubicBezTo>
                <a:cubicBezTo>
                  <a:pt x="33346" y="165320"/>
                  <a:pt x="58706" y="137532"/>
                  <a:pt x="76026" y="105535"/>
                </a:cubicBezTo>
                <a:cubicBezTo>
                  <a:pt x="99228" y="66848"/>
                  <a:pt x="121405" y="19365"/>
                  <a:pt x="168131" y="512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89908F8F-A197-AC00-72DA-139235B25CA8}"/>
              </a:ext>
            </a:extLst>
          </p:cNvPr>
          <p:cNvSpPr/>
          <p:nvPr/>
        </p:nvSpPr>
        <p:spPr>
          <a:xfrm>
            <a:off x="5197981" y="5754828"/>
            <a:ext cx="603299" cy="569413"/>
          </a:xfrm>
          <a:custGeom>
            <a:avLst/>
            <a:gdLst>
              <a:gd name="connsiteX0" fmla="*/ 280634 w 603299"/>
              <a:gd name="connsiteY0" fmla="*/ 65235 h 569413"/>
              <a:gd name="connsiteX1" fmla="*/ 603299 w 603299"/>
              <a:gd name="connsiteY1" fmla="*/ 0 h 569413"/>
              <a:gd name="connsiteX2" fmla="*/ 551123 w 603299"/>
              <a:gd name="connsiteY2" fmla="*/ 81799 h 569413"/>
              <a:gd name="connsiteX3" fmla="*/ 508712 w 603299"/>
              <a:gd name="connsiteY3" fmla="*/ 320885 h 569413"/>
              <a:gd name="connsiteX4" fmla="*/ 451679 w 603299"/>
              <a:gd name="connsiteY4" fmla="*/ 429556 h 569413"/>
              <a:gd name="connsiteX5" fmla="*/ 332864 w 603299"/>
              <a:gd name="connsiteY5" fmla="*/ 493765 h 569413"/>
              <a:gd name="connsiteX6" fmla="*/ 175794 w 603299"/>
              <a:gd name="connsiteY6" fmla="*/ 501859 h 569413"/>
              <a:gd name="connsiteX7" fmla="*/ 39336 w 603299"/>
              <a:gd name="connsiteY7" fmla="*/ 569414 h 569413"/>
              <a:gd name="connsiteX8" fmla="*/ 1888 w 603299"/>
              <a:gd name="connsiteY8" fmla="*/ 543407 h 569413"/>
              <a:gd name="connsiteX9" fmla="*/ 0 w 603299"/>
              <a:gd name="connsiteY9" fmla="*/ 518856 h 569413"/>
              <a:gd name="connsiteX10" fmla="*/ 25144 w 603299"/>
              <a:gd name="connsiteY10" fmla="*/ 518370 h 569413"/>
              <a:gd name="connsiteX11" fmla="*/ 142448 w 603299"/>
              <a:gd name="connsiteY11" fmla="*/ 470942 h 569413"/>
              <a:gd name="connsiteX12" fmla="*/ 113041 w 603299"/>
              <a:gd name="connsiteY12" fmla="*/ 261479 h 569413"/>
              <a:gd name="connsiteX13" fmla="*/ 179571 w 603299"/>
              <a:gd name="connsiteY13" fmla="*/ 130955 h 569413"/>
              <a:gd name="connsiteX14" fmla="*/ 280633 w 603299"/>
              <a:gd name="connsiteY14" fmla="*/ 65235 h 569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3299" h="569413">
                <a:moveTo>
                  <a:pt x="280634" y="65235"/>
                </a:moveTo>
                <a:cubicBezTo>
                  <a:pt x="382236" y="21421"/>
                  <a:pt x="493388" y="4586"/>
                  <a:pt x="603299" y="0"/>
                </a:cubicBezTo>
                <a:cubicBezTo>
                  <a:pt x="582202" y="24605"/>
                  <a:pt x="562076" y="50882"/>
                  <a:pt x="551123" y="81799"/>
                </a:cubicBezTo>
                <a:cubicBezTo>
                  <a:pt x="521554" y="158203"/>
                  <a:pt x="526842" y="241892"/>
                  <a:pt x="508712" y="320885"/>
                </a:cubicBezTo>
                <a:cubicBezTo>
                  <a:pt x="499108" y="360922"/>
                  <a:pt x="481680" y="400527"/>
                  <a:pt x="451679" y="429556"/>
                </a:cubicBezTo>
                <a:cubicBezTo>
                  <a:pt x="419304" y="462038"/>
                  <a:pt x="376138" y="480761"/>
                  <a:pt x="332864" y="493765"/>
                </a:cubicBezTo>
                <a:cubicBezTo>
                  <a:pt x="282252" y="508927"/>
                  <a:pt x="227378" y="517776"/>
                  <a:pt x="175794" y="501859"/>
                </a:cubicBezTo>
                <a:cubicBezTo>
                  <a:pt x="133653" y="529431"/>
                  <a:pt x="90919" y="563802"/>
                  <a:pt x="39336" y="569414"/>
                </a:cubicBezTo>
                <a:cubicBezTo>
                  <a:pt x="26386" y="561320"/>
                  <a:pt x="14246" y="552202"/>
                  <a:pt x="1888" y="543407"/>
                </a:cubicBezTo>
                <a:cubicBezTo>
                  <a:pt x="1134" y="535205"/>
                  <a:pt x="485" y="527004"/>
                  <a:pt x="0" y="518856"/>
                </a:cubicBezTo>
                <a:cubicBezTo>
                  <a:pt x="8310" y="518586"/>
                  <a:pt x="16619" y="518370"/>
                  <a:pt x="25144" y="518370"/>
                </a:cubicBezTo>
                <a:cubicBezTo>
                  <a:pt x="69227" y="520475"/>
                  <a:pt x="107538" y="494521"/>
                  <a:pt x="142448" y="470942"/>
                </a:cubicBezTo>
                <a:cubicBezTo>
                  <a:pt x="107430" y="407488"/>
                  <a:pt x="104300" y="331893"/>
                  <a:pt x="113041" y="261479"/>
                </a:cubicBezTo>
                <a:cubicBezTo>
                  <a:pt x="118275" y="211730"/>
                  <a:pt x="143257" y="165003"/>
                  <a:pt x="179571" y="130955"/>
                </a:cubicBezTo>
                <a:cubicBezTo>
                  <a:pt x="208923" y="103112"/>
                  <a:pt x="243942" y="81961"/>
                  <a:pt x="280633" y="65235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E5CD6BD3-62D7-810F-4098-5EAC779464CA}"/>
              </a:ext>
            </a:extLst>
          </p:cNvPr>
          <p:cNvSpPr/>
          <p:nvPr/>
        </p:nvSpPr>
        <p:spPr>
          <a:xfrm>
            <a:off x="1601304" y="6207727"/>
            <a:ext cx="342414" cy="281118"/>
          </a:xfrm>
          <a:custGeom>
            <a:avLst/>
            <a:gdLst>
              <a:gd name="connsiteX0" fmla="*/ 0 w 342414"/>
              <a:gd name="connsiteY0" fmla="*/ 32698 h 281118"/>
              <a:gd name="connsiteX1" fmla="*/ 21529 w 342414"/>
              <a:gd name="connsiteY1" fmla="*/ 0 h 281118"/>
              <a:gd name="connsiteX2" fmla="*/ 25900 w 342414"/>
              <a:gd name="connsiteY2" fmla="*/ 12032 h 281118"/>
              <a:gd name="connsiteX3" fmla="*/ 60270 w 342414"/>
              <a:gd name="connsiteY3" fmla="*/ 74947 h 281118"/>
              <a:gd name="connsiteX4" fmla="*/ 174499 w 342414"/>
              <a:gd name="connsiteY4" fmla="*/ 44839 h 281118"/>
              <a:gd name="connsiteX5" fmla="*/ 263636 w 342414"/>
              <a:gd name="connsiteY5" fmla="*/ 89246 h 281118"/>
              <a:gd name="connsiteX6" fmla="*/ 342415 w 342414"/>
              <a:gd name="connsiteY6" fmla="*/ 281119 h 281118"/>
              <a:gd name="connsiteX7" fmla="*/ 244212 w 342414"/>
              <a:gd name="connsiteY7" fmla="*/ 256946 h 281118"/>
              <a:gd name="connsiteX8" fmla="*/ 97717 w 342414"/>
              <a:gd name="connsiteY8" fmla="*/ 228240 h 281118"/>
              <a:gd name="connsiteX9" fmla="*/ 46242 w 342414"/>
              <a:gd name="connsiteY9" fmla="*/ 93454 h 281118"/>
              <a:gd name="connsiteX10" fmla="*/ 0 w 342414"/>
              <a:gd name="connsiteY10" fmla="*/ 32698 h 28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414" h="281118">
                <a:moveTo>
                  <a:pt x="0" y="32698"/>
                </a:moveTo>
                <a:cubicBezTo>
                  <a:pt x="5665" y="20828"/>
                  <a:pt x="12896" y="9874"/>
                  <a:pt x="21529" y="0"/>
                </a:cubicBezTo>
                <a:cubicBezTo>
                  <a:pt x="22608" y="3022"/>
                  <a:pt x="24821" y="9065"/>
                  <a:pt x="25900" y="12032"/>
                </a:cubicBezTo>
                <a:cubicBezTo>
                  <a:pt x="29245" y="36745"/>
                  <a:pt x="44083" y="56871"/>
                  <a:pt x="60270" y="74947"/>
                </a:cubicBezTo>
                <a:cubicBezTo>
                  <a:pt x="93670" y="52231"/>
                  <a:pt x="134570" y="43705"/>
                  <a:pt x="174499" y="44839"/>
                </a:cubicBezTo>
                <a:cubicBezTo>
                  <a:pt x="209355" y="44137"/>
                  <a:pt x="241838" y="62914"/>
                  <a:pt x="263636" y="89246"/>
                </a:cubicBezTo>
                <a:cubicBezTo>
                  <a:pt x="308799" y="143203"/>
                  <a:pt x="330328" y="212862"/>
                  <a:pt x="342415" y="281119"/>
                </a:cubicBezTo>
                <a:cubicBezTo>
                  <a:pt x="312900" y="263313"/>
                  <a:pt x="278637" y="254949"/>
                  <a:pt x="244212" y="256946"/>
                </a:cubicBezTo>
                <a:cubicBezTo>
                  <a:pt x="194895" y="257161"/>
                  <a:pt x="136836" y="265795"/>
                  <a:pt x="97717" y="228240"/>
                </a:cubicBezTo>
                <a:cubicBezTo>
                  <a:pt x="63562" y="192952"/>
                  <a:pt x="43166" y="142825"/>
                  <a:pt x="46242" y="93454"/>
                </a:cubicBezTo>
                <a:cubicBezTo>
                  <a:pt x="27572" y="75810"/>
                  <a:pt x="13543" y="54281"/>
                  <a:pt x="0" y="32698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8C65A5FB-16FC-0388-0DA7-C609B7585B42}"/>
              </a:ext>
            </a:extLst>
          </p:cNvPr>
          <p:cNvSpPr/>
          <p:nvPr/>
        </p:nvSpPr>
        <p:spPr>
          <a:xfrm>
            <a:off x="6202511" y="5816550"/>
            <a:ext cx="289642" cy="294715"/>
          </a:xfrm>
          <a:custGeom>
            <a:avLst/>
            <a:gdLst>
              <a:gd name="connsiteX0" fmla="*/ 10737 w 289642"/>
              <a:gd name="connsiteY0" fmla="*/ 0 h 294715"/>
              <a:gd name="connsiteX1" fmla="*/ 26061 w 289642"/>
              <a:gd name="connsiteY1" fmla="*/ 2104 h 294715"/>
              <a:gd name="connsiteX2" fmla="*/ 27141 w 289642"/>
              <a:gd name="connsiteY2" fmla="*/ 7500 h 294715"/>
              <a:gd name="connsiteX3" fmla="*/ 38364 w 289642"/>
              <a:gd name="connsiteY3" fmla="*/ 49857 h 294715"/>
              <a:gd name="connsiteX4" fmla="*/ 50828 w 289642"/>
              <a:gd name="connsiteY4" fmla="*/ 68634 h 294715"/>
              <a:gd name="connsiteX5" fmla="*/ 171855 w 289642"/>
              <a:gd name="connsiteY5" fmla="*/ 55684 h 294715"/>
              <a:gd name="connsiteX6" fmla="*/ 240920 w 289642"/>
              <a:gd name="connsiteY6" fmla="*/ 109156 h 294715"/>
              <a:gd name="connsiteX7" fmla="*/ 289643 w 289642"/>
              <a:gd name="connsiteY7" fmla="*/ 294716 h 294715"/>
              <a:gd name="connsiteX8" fmla="*/ 254301 w 289642"/>
              <a:gd name="connsiteY8" fmla="*/ 273187 h 294715"/>
              <a:gd name="connsiteX9" fmla="*/ 97824 w 289642"/>
              <a:gd name="connsiteY9" fmla="*/ 241028 h 294715"/>
              <a:gd name="connsiteX10" fmla="*/ 33993 w 289642"/>
              <a:gd name="connsiteY10" fmla="*/ 134624 h 294715"/>
              <a:gd name="connsiteX11" fmla="*/ 32806 w 289642"/>
              <a:gd name="connsiteY11" fmla="*/ 84390 h 294715"/>
              <a:gd name="connsiteX12" fmla="*/ 0 w 289642"/>
              <a:gd name="connsiteY12" fmla="*/ 25414 h 294715"/>
              <a:gd name="connsiteX13" fmla="*/ 10737 w 289642"/>
              <a:gd name="connsiteY13" fmla="*/ 0 h 294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9642" h="294715">
                <a:moveTo>
                  <a:pt x="10737" y="0"/>
                </a:moveTo>
                <a:cubicBezTo>
                  <a:pt x="14568" y="540"/>
                  <a:pt x="22230" y="1565"/>
                  <a:pt x="26061" y="2104"/>
                </a:cubicBezTo>
                <a:cubicBezTo>
                  <a:pt x="26331" y="3453"/>
                  <a:pt x="26871" y="6151"/>
                  <a:pt x="27141" y="7500"/>
                </a:cubicBezTo>
                <a:cubicBezTo>
                  <a:pt x="27087" y="22338"/>
                  <a:pt x="30270" y="37123"/>
                  <a:pt x="38364" y="49857"/>
                </a:cubicBezTo>
                <a:cubicBezTo>
                  <a:pt x="42249" y="56224"/>
                  <a:pt x="46457" y="62321"/>
                  <a:pt x="50828" y="68634"/>
                </a:cubicBezTo>
                <a:cubicBezTo>
                  <a:pt x="88004" y="49857"/>
                  <a:pt x="131494" y="47807"/>
                  <a:pt x="171855" y="55684"/>
                </a:cubicBezTo>
                <a:cubicBezTo>
                  <a:pt x="201477" y="61943"/>
                  <a:pt x="225596" y="83688"/>
                  <a:pt x="240920" y="109156"/>
                </a:cubicBezTo>
                <a:cubicBezTo>
                  <a:pt x="275129" y="164516"/>
                  <a:pt x="286622" y="230614"/>
                  <a:pt x="289643" y="294716"/>
                </a:cubicBezTo>
                <a:cubicBezTo>
                  <a:pt x="278475" y="286461"/>
                  <a:pt x="267143" y="278313"/>
                  <a:pt x="254301" y="273187"/>
                </a:cubicBezTo>
                <a:cubicBezTo>
                  <a:pt x="204606" y="251388"/>
                  <a:pt x="147088" y="263960"/>
                  <a:pt x="97824" y="241028"/>
                </a:cubicBezTo>
                <a:cubicBezTo>
                  <a:pt x="58652" y="220417"/>
                  <a:pt x="40738" y="176063"/>
                  <a:pt x="33993" y="134624"/>
                </a:cubicBezTo>
                <a:cubicBezTo>
                  <a:pt x="31295" y="117897"/>
                  <a:pt x="34964" y="100955"/>
                  <a:pt x="32806" y="84390"/>
                </a:cubicBezTo>
                <a:cubicBezTo>
                  <a:pt x="21691" y="64803"/>
                  <a:pt x="9659" y="45756"/>
                  <a:pt x="0" y="25414"/>
                </a:cubicBezTo>
                <a:cubicBezTo>
                  <a:pt x="3507" y="16835"/>
                  <a:pt x="7176" y="8417"/>
                  <a:pt x="10737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CCB4B0A9-5667-B554-AFF5-53A71B0884BE}"/>
              </a:ext>
            </a:extLst>
          </p:cNvPr>
          <p:cNvSpPr/>
          <p:nvPr/>
        </p:nvSpPr>
        <p:spPr>
          <a:xfrm>
            <a:off x="8084997" y="1648684"/>
            <a:ext cx="483747" cy="262457"/>
          </a:xfrm>
          <a:custGeom>
            <a:avLst/>
            <a:gdLst>
              <a:gd name="connsiteX0" fmla="*/ 60756 w 483747"/>
              <a:gd name="connsiteY0" fmla="*/ 36547 h 262457"/>
              <a:gd name="connsiteX1" fmla="*/ 254949 w 483747"/>
              <a:gd name="connsiteY1" fmla="*/ 125 h 262457"/>
              <a:gd name="connsiteX2" fmla="*/ 350832 w 483747"/>
              <a:gd name="connsiteY2" fmla="*/ 47176 h 262457"/>
              <a:gd name="connsiteX3" fmla="*/ 406948 w 483747"/>
              <a:gd name="connsiteY3" fmla="*/ 138311 h 262457"/>
              <a:gd name="connsiteX4" fmla="*/ 418333 w 483747"/>
              <a:gd name="connsiteY4" fmla="*/ 162915 h 262457"/>
              <a:gd name="connsiteX5" fmla="*/ 483244 w 483747"/>
              <a:gd name="connsiteY5" fmla="*/ 218923 h 262457"/>
              <a:gd name="connsiteX6" fmla="*/ 478442 w 483747"/>
              <a:gd name="connsiteY6" fmla="*/ 249841 h 262457"/>
              <a:gd name="connsiteX7" fmla="*/ 450815 w 483747"/>
              <a:gd name="connsiteY7" fmla="*/ 230416 h 262457"/>
              <a:gd name="connsiteX8" fmla="*/ 401174 w 483747"/>
              <a:gd name="connsiteY8" fmla="*/ 186926 h 262457"/>
              <a:gd name="connsiteX9" fmla="*/ 270759 w 483747"/>
              <a:gd name="connsiteY9" fmla="*/ 259499 h 262457"/>
              <a:gd name="connsiteX10" fmla="*/ 145038 w 483747"/>
              <a:gd name="connsiteY10" fmla="*/ 225884 h 262457"/>
              <a:gd name="connsiteX11" fmla="*/ 0 w 483747"/>
              <a:gd name="connsiteY11" fmla="*/ 25809 h 262457"/>
              <a:gd name="connsiteX12" fmla="*/ 60756 w 483747"/>
              <a:gd name="connsiteY12" fmla="*/ 36547 h 2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3747" h="262457">
                <a:moveTo>
                  <a:pt x="60756" y="36547"/>
                </a:moveTo>
                <a:cubicBezTo>
                  <a:pt x="127502" y="35899"/>
                  <a:pt x="187934" y="-2465"/>
                  <a:pt x="254949" y="125"/>
                </a:cubicBezTo>
                <a:cubicBezTo>
                  <a:pt x="291910" y="935"/>
                  <a:pt x="326173" y="20467"/>
                  <a:pt x="350832" y="47176"/>
                </a:cubicBezTo>
                <a:cubicBezTo>
                  <a:pt x="375005" y="73508"/>
                  <a:pt x="398260" y="102914"/>
                  <a:pt x="406948" y="138311"/>
                </a:cubicBezTo>
                <a:cubicBezTo>
                  <a:pt x="410023" y="146674"/>
                  <a:pt x="409592" y="157843"/>
                  <a:pt x="418333" y="162915"/>
                </a:cubicBezTo>
                <a:cubicBezTo>
                  <a:pt x="440941" y="180074"/>
                  <a:pt x="468081" y="193995"/>
                  <a:pt x="483244" y="218923"/>
                </a:cubicBezTo>
                <a:cubicBezTo>
                  <a:pt x="484431" y="229445"/>
                  <a:pt x="483783" y="240344"/>
                  <a:pt x="478442" y="249841"/>
                </a:cubicBezTo>
                <a:cubicBezTo>
                  <a:pt x="464197" y="254697"/>
                  <a:pt x="458261" y="238833"/>
                  <a:pt x="450815" y="230416"/>
                </a:cubicBezTo>
                <a:cubicBezTo>
                  <a:pt x="438297" y="211855"/>
                  <a:pt x="419574" y="199013"/>
                  <a:pt x="401174" y="186926"/>
                </a:cubicBezTo>
                <a:cubicBezTo>
                  <a:pt x="367990" y="225830"/>
                  <a:pt x="319806" y="248330"/>
                  <a:pt x="270759" y="259499"/>
                </a:cubicBezTo>
                <a:cubicBezTo>
                  <a:pt x="226298" y="269697"/>
                  <a:pt x="180434" y="252323"/>
                  <a:pt x="145038" y="225884"/>
                </a:cubicBezTo>
                <a:cubicBezTo>
                  <a:pt x="79156" y="174192"/>
                  <a:pt x="34749" y="100810"/>
                  <a:pt x="0" y="25809"/>
                </a:cubicBezTo>
                <a:cubicBezTo>
                  <a:pt x="19695" y="31799"/>
                  <a:pt x="39983" y="36817"/>
                  <a:pt x="60756" y="36547"/>
                </a:cubicBezTo>
                <a:close/>
              </a:path>
            </a:pathLst>
          </a:custGeom>
          <a:gradFill>
            <a:gsLst>
              <a:gs pos="0">
                <a:srgbClr val="E0B597"/>
              </a:gs>
              <a:gs pos="100000">
                <a:srgbClr val="BB7C50"/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F8595ED1-728F-7AAC-F1A9-EB77F89A8304}"/>
              </a:ext>
            </a:extLst>
          </p:cNvPr>
          <p:cNvSpPr/>
          <p:nvPr/>
        </p:nvSpPr>
        <p:spPr>
          <a:xfrm rot="17086662">
            <a:off x="8005013" y="3009543"/>
            <a:ext cx="349700" cy="189730"/>
          </a:xfrm>
          <a:custGeom>
            <a:avLst/>
            <a:gdLst>
              <a:gd name="connsiteX0" fmla="*/ 60756 w 483747"/>
              <a:gd name="connsiteY0" fmla="*/ 36547 h 262457"/>
              <a:gd name="connsiteX1" fmla="*/ 254949 w 483747"/>
              <a:gd name="connsiteY1" fmla="*/ 125 h 262457"/>
              <a:gd name="connsiteX2" fmla="*/ 350832 w 483747"/>
              <a:gd name="connsiteY2" fmla="*/ 47176 h 262457"/>
              <a:gd name="connsiteX3" fmla="*/ 406948 w 483747"/>
              <a:gd name="connsiteY3" fmla="*/ 138311 h 262457"/>
              <a:gd name="connsiteX4" fmla="*/ 418333 w 483747"/>
              <a:gd name="connsiteY4" fmla="*/ 162915 h 262457"/>
              <a:gd name="connsiteX5" fmla="*/ 483244 w 483747"/>
              <a:gd name="connsiteY5" fmla="*/ 218923 h 262457"/>
              <a:gd name="connsiteX6" fmla="*/ 478442 w 483747"/>
              <a:gd name="connsiteY6" fmla="*/ 249841 h 262457"/>
              <a:gd name="connsiteX7" fmla="*/ 450815 w 483747"/>
              <a:gd name="connsiteY7" fmla="*/ 230416 h 262457"/>
              <a:gd name="connsiteX8" fmla="*/ 401174 w 483747"/>
              <a:gd name="connsiteY8" fmla="*/ 186926 h 262457"/>
              <a:gd name="connsiteX9" fmla="*/ 270759 w 483747"/>
              <a:gd name="connsiteY9" fmla="*/ 259499 h 262457"/>
              <a:gd name="connsiteX10" fmla="*/ 145038 w 483747"/>
              <a:gd name="connsiteY10" fmla="*/ 225884 h 262457"/>
              <a:gd name="connsiteX11" fmla="*/ 0 w 483747"/>
              <a:gd name="connsiteY11" fmla="*/ 25809 h 262457"/>
              <a:gd name="connsiteX12" fmla="*/ 60756 w 483747"/>
              <a:gd name="connsiteY12" fmla="*/ 36547 h 2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3747" h="262457">
                <a:moveTo>
                  <a:pt x="60756" y="36547"/>
                </a:moveTo>
                <a:cubicBezTo>
                  <a:pt x="127502" y="35899"/>
                  <a:pt x="187934" y="-2465"/>
                  <a:pt x="254949" y="125"/>
                </a:cubicBezTo>
                <a:cubicBezTo>
                  <a:pt x="291910" y="935"/>
                  <a:pt x="326173" y="20467"/>
                  <a:pt x="350832" y="47176"/>
                </a:cubicBezTo>
                <a:cubicBezTo>
                  <a:pt x="375005" y="73508"/>
                  <a:pt x="398260" y="102914"/>
                  <a:pt x="406948" y="138311"/>
                </a:cubicBezTo>
                <a:cubicBezTo>
                  <a:pt x="410023" y="146674"/>
                  <a:pt x="409592" y="157843"/>
                  <a:pt x="418333" y="162915"/>
                </a:cubicBezTo>
                <a:cubicBezTo>
                  <a:pt x="440941" y="180074"/>
                  <a:pt x="468081" y="193995"/>
                  <a:pt x="483244" y="218923"/>
                </a:cubicBezTo>
                <a:cubicBezTo>
                  <a:pt x="484431" y="229445"/>
                  <a:pt x="483783" y="240344"/>
                  <a:pt x="478442" y="249841"/>
                </a:cubicBezTo>
                <a:cubicBezTo>
                  <a:pt x="464197" y="254697"/>
                  <a:pt x="458261" y="238833"/>
                  <a:pt x="450815" y="230416"/>
                </a:cubicBezTo>
                <a:cubicBezTo>
                  <a:pt x="438297" y="211855"/>
                  <a:pt x="419574" y="199013"/>
                  <a:pt x="401174" y="186926"/>
                </a:cubicBezTo>
                <a:cubicBezTo>
                  <a:pt x="367990" y="225830"/>
                  <a:pt x="319806" y="248330"/>
                  <a:pt x="270759" y="259499"/>
                </a:cubicBezTo>
                <a:cubicBezTo>
                  <a:pt x="226298" y="269697"/>
                  <a:pt x="180434" y="252323"/>
                  <a:pt x="145038" y="225884"/>
                </a:cubicBezTo>
                <a:cubicBezTo>
                  <a:pt x="79156" y="174192"/>
                  <a:pt x="34749" y="100810"/>
                  <a:pt x="0" y="25809"/>
                </a:cubicBezTo>
                <a:cubicBezTo>
                  <a:pt x="19695" y="31799"/>
                  <a:pt x="39983" y="36817"/>
                  <a:pt x="60756" y="36547"/>
                </a:cubicBezTo>
                <a:close/>
              </a:path>
            </a:pathLst>
          </a:custGeom>
          <a:gradFill>
            <a:gsLst>
              <a:gs pos="0">
                <a:srgbClr val="E0B597"/>
              </a:gs>
              <a:gs pos="100000">
                <a:srgbClr val="BB7C50"/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819CD37C-06C2-38AA-C95A-CF431A6714F2}"/>
              </a:ext>
            </a:extLst>
          </p:cNvPr>
          <p:cNvSpPr/>
          <p:nvPr/>
        </p:nvSpPr>
        <p:spPr>
          <a:xfrm rot="20108980">
            <a:off x="9849044" y="1937262"/>
            <a:ext cx="141176" cy="76595"/>
          </a:xfrm>
          <a:custGeom>
            <a:avLst/>
            <a:gdLst>
              <a:gd name="connsiteX0" fmla="*/ 60756 w 483747"/>
              <a:gd name="connsiteY0" fmla="*/ 36547 h 262457"/>
              <a:gd name="connsiteX1" fmla="*/ 254949 w 483747"/>
              <a:gd name="connsiteY1" fmla="*/ 125 h 262457"/>
              <a:gd name="connsiteX2" fmla="*/ 350832 w 483747"/>
              <a:gd name="connsiteY2" fmla="*/ 47176 h 262457"/>
              <a:gd name="connsiteX3" fmla="*/ 406948 w 483747"/>
              <a:gd name="connsiteY3" fmla="*/ 138311 h 262457"/>
              <a:gd name="connsiteX4" fmla="*/ 418333 w 483747"/>
              <a:gd name="connsiteY4" fmla="*/ 162915 h 262457"/>
              <a:gd name="connsiteX5" fmla="*/ 483244 w 483747"/>
              <a:gd name="connsiteY5" fmla="*/ 218923 h 262457"/>
              <a:gd name="connsiteX6" fmla="*/ 478442 w 483747"/>
              <a:gd name="connsiteY6" fmla="*/ 249841 h 262457"/>
              <a:gd name="connsiteX7" fmla="*/ 450815 w 483747"/>
              <a:gd name="connsiteY7" fmla="*/ 230416 h 262457"/>
              <a:gd name="connsiteX8" fmla="*/ 401174 w 483747"/>
              <a:gd name="connsiteY8" fmla="*/ 186926 h 262457"/>
              <a:gd name="connsiteX9" fmla="*/ 270759 w 483747"/>
              <a:gd name="connsiteY9" fmla="*/ 259499 h 262457"/>
              <a:gd name="connsiteX10" fmla="*/ 145038 w 483747"/>
              <a:gd name="connsiteY10" fmla="*/ 225884 h 262457"/>
              <a:gd name="connsiteX11" fmla="*/ 0 w 483747"/>
              <a:gd name="connsiteY11" fmla="*/ 25809 h 262457"/>
              <a:gd name="connsiteX12" fmla="*/ 60756 w 483747"/>
              <a:gd name="connsiteY12" fmla="*/ 36547 h 2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3747" h="262457">
                <a:moveTo>
                  <a:pt x="60756" y="36547"/>
                </a:moveTo>
                <a:cubicBezTo>
                  <a:pt x="127502" y="35899"/>
                  <a:pt x="187934" y="-2465"/>
                  <a:pt x="254949" y="125"/>
                </a:cubicBezTo>
                <a:cubicBezTo>
                  <a:pt x="291910" y="935"/>
                  <a:pt x="326173" y="20467"/>
                  <a:pt x="350832" y="47176"/>
                </a:cubicBezTo>
                <a:cubicBezTo>
                  <a:pt x="375005" y="73508"/>
                  <a:pt x="398260" y="102914"/>
                  <a:pt x="406948" y="138311"/>
                </a:cubicBezTo>
                <a:cubicBezTo>
                  <a:pt x="410023" y="146674"/>
                  <a:pt x="409592" y="157843"/>
                  <a:pt x="418333" y="162915"/>
                </a:cubicBezTo>
                <a:cubicBezTo>
                  <a:pt x="440941" y="180074"/>
                  <a:pt x="468081" y="193995"/>
                  <a:pt x="483244" y="218923"/>
                </a:cubicBezTo>
                <a:cubicBezTo>
                  <a:pt x="484431" y="229445"/>
                  <a:pt x="483783" y="240344"/>
                  <a:pt x="478442" y="249841"/>
                </a:cubicBezTo>
                <a:cubicBezTo>
                  <a:pt x="464197" y="254697"/>
                  <a:pt x="458261" y="238833"/>
                  <a:pt x="450815" y="230416"/>
                </a:cubicBezTo>
                <a:cubicBezTo>
                  <a:pt x="438297" y="211855"/>
                  <a:pt x="419574" y="199013"/>
                  <a:pt x="401174" y="186926"/>
                </a:cubicBezTo>
                <a:cubicBezTo>
                  <a:pt x="367990" y="225830"/>
                  <a:pt x="319806" y="248330"/>
                  <a:pt x="270759" y="259499"/>
                </a:cubicBezTo>
                <a:cubicBezTo>
                  <a:pt x="226298" y="269697"/>
                  <a:pt x="180434" y="252323"/>
                  <a:pt x="145038" y="225884"/>
                </a:cubicBezTo>
                <a:cubicBezTo>
                  <a:pt x="79156" y="174192"/>
                  <a:pt x="34749" y="100810"/>
                  <a:pt x="0" y="25809"/>
                </a:cubicBezTo>
                <a:cubicBezTo>
                  <a:pt x="19695" y="31799"/>
                  <a:pt x="39983" y="36817"/>
                  <a:pt x="60756" y="36547"/>
                </a:cubicBezTo>
                <a:close/>
              </a:path>
            </a:pathLst>
          </a:custGeom>
          <a:gradFill>
            <a:gsLst>
              <a:gs pos="0">
                <a:srgbClr val="E0B597"/>
              </a:gs>
              <a:gs pos="100000">
                <a:srgbClr val="BB7C50"/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5F49E47D-B0DF-C206-192A-145F85C744FA}"/>
              </a:ext>
            </a:extLst>
          </p:cNvPr>
          <p:cNvSpPr/>
          <p:nvPr/>
        </p:nvSpPr>
        <p:spPr>
          <a:xfrm rot="6292386">
            <a:off x="8867056" y="2152821"/>
            <a:ext cx="483747" cy="262457"/>
          </a:xfrm>
          <a:custGeom>
            <a:avLst/>
            <a:gdLst>
              <a:gd name="connsiteX0" fmla="*/ 60756 w 483747"/>
              <a:gd name="connsiteY0" fmla="*/ 36547 h 262457"/>
              <a:gd name="connsiteX1" fmla="*/ 254949 w 483747"/>
              <a:gd name="connsiteY1" fmla="*/ 125 h 262457"/>
              <a:gd name="connsiteX2" fmla="*/ 350832 w 483747"/>
              <a:gd name="connsiteY2" fmla="*/ 47176 h 262457"/>
              <a:gd name="connsiteX3" fmla="*/ 406948 w 483747"/>
              <a:gd name="connsiteY3" fmla="*/ 138311 h 262457"/>
              <a:gd name="connsiteX4" fmla="*/ 418333 w 483747"/>
              <a:gd name="connsiteY4" fmla="*/ 162915 h 262457"/>
              <a:gd name="connsiteX5" fmla="*/ 483244 w 483747"/>
              <a:gd name="connsiteY5" fmla="*/ 218923 h 262457"/>
              <a:gd name="connsiteX6" fmla="*/ 478442 w 483747"/>
              <a:gd name="connsiteY6" fmla="*/ 249841 h 262457"/>
              <a:gd name="connsiteX7" fmla="*/ 450815 w 483747"/>
              <a:gd name="connsiteY7" fmla="*/ 230416 h 262457"/>
              <a:gd name="connsiteX8" fmla="*/ 401174 w 483747"/>
              <a:gd name="connsiteY8" fmla="*/ 186926 h 262457"/>
              <a:gd name="connsiteX9" fmla="*/ 270759 w 483747"/>
              <a:gd name="connsiteY9" fmla="*/ 259499 h 262457"/>
              <a:gd name="connsiteX10" fmla="*/ 145038 w 483747"/>
              <a:gd name="connsiteY10" fmla="*/ 225884 h 262457"/>
              <a:gd name="connsiteX11" fmla="*/ 0 w 483747"/>
              <a:gd name="connsiteY11" fmla="*/ 25809 h 262457"/>
              <a:gd name="connsiteX12" fmla="*/ 60756 w 483747"/>
              <a:gd name="connsiteY12" fmla="*/ 36547 h 2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3747" h="262457">
                <a:moveTo>
                  <a:pt x="60756" y="36547"/>
                </a:moveTo>
                <a:cubicBezTo>
                  <a:pt x="127502" y="35899"/>
                  <a:pt x="187934" y="-2465"/>
                  <a:pt x="254949" y="125"/>
                </a:cubicBezTo>
                <a:cubicBezTo>
                  <a:pt x="291910" y="935"/>
                  <a:pt x="326173" y="20467"/>
                  <a:pt x="350832" y="47176"/>
                </a:cubicBezTo>
                <a:cubicBezTo>
                  <a:pt x="375005" y="73508"/>
                  <a:pt x="398260" y="102914"/>
                  <a:pt x="406948" y="138311"/>
                </a:cubicBezTo>
                <a:cubicBezTo>
                  <a:pt x="410023" y="146674"/>
                  <a:pt x="409592" y="157843"/>
                  <a:pt x="418333" y="162915"/>
                </a:cubicBezTo>
                <a:cubicBezTo>
                  <a:pt x="440941" y="180074"/>
                  <a:pt x="468081" y="193995"/>
                  <a:pt x="483244" y="218923"/>
                </a:cubicBezTo>
                <a:cubicBezTo>
                  <a:pt x="484431" y="229445"/>
                  <a:pt x="483783" y="240344"/>
                  <a:pt x="478442" y="249841"/>
                </a:cubicBezTo>
                <a:cubicBezTo>
                  <a:pt x="464197" y="254697"/>
                  <a:pt x="458261" y="238833"/>
                  <a:pt x="450815" y="230416"/>
                </a:cubicBezTo>
                <a:cubicBezTo>
                  <a:pt x="438297" y="211855"/>
                  <a:pt x="419574" y="199013"/>
                  <a:pt x="401174" y="186926"/>
                </a:cubicBezTo>
                <a:cubicBezTo>
                  <a:pt x="367990" y="225830"/>
                  <a:pt x="319806" y="248330"/>
                  <a:pt x="270759" y="259499"/>
                </a:cubicBezTo>
                <a:cubicBezTo>
                  <a:pt x="226298" y="269697"/>
                  <a:pt x="180434" y="252323"/>
                  <a:pt x="145038" y="225884"/>
                </a:cubicBezTo>
                <a:cubicBezTo>
                  <a:pt x="79156" y="174192"/>
                  <a:pt x="34749" y="100810"/>
                  <a:pt x="0" y="25809"/>
                </a:cubicBezTo>
                <a:cubicBezTo>
                  <a:pt x="19695" y="31799"/>
                  <a:pt x="39983" y="36817"/>
                  <a:pt x="60756" y="36547"/>
                </a:cubicBezTo>
                <a:close/>
              </a:path>
            </a:pathLst>
          </a:custGeom>
          <a:gradFill>
            <a:gsLst>
              <a:gs pos="0">
                <a:srgbClr val="E0B597"/>
              </a:gs>
              <a:gs pos="100000">
                <a:srgbClr val="BB7C50"/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F429AA89-D54E-322E-DCD8-C66295251C87}"/>
              </a:ext>
            </a:extLst>
          </p:cNvPr>
          <p:cNvSpPr txBox="1"/>
          <p:nvPr/>
        </p:nvSpPr>
        <p:spPr>
          <a:xfrm>
            <a:off x="1038510" y="2209099"/>
            <a:ext cx="54729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rgbClr val="E0B597"/>
                    </a:gs>
                    <a:gs pos="100000">
                      <a:srgbClr val="BB7C5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感谢聆听 </a:t>
            </a:r>
            <a:r>
              <a:rPr lang="en-US" altLang="zh-CN" sz="6000" dirty="0">
                <a:gradFill>
                  <a:gsLst>
                    <a:gs pos="0">
                      <a:srgbClr val="E0B597"/>
                    </a:gs>
                    <a:gs pos="100000">
                      <a:srgbClr val="BB7C5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THANKS</a:t>
            </a:r>
            <a:endParaRPr lang="zh-CN" altLang="en-US" sz="6000" dirty="0"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B57FED6F-5C27-1192-EAAE-CF80D0C9CCB3}"/>
              </a:ext>
            </a:extLst>
          </p:cNvPr>
          <p:cNvSpPr txBox="1"/>
          <p:nvPr/>
        </p:nvSpPr>
        <p:spPr>
          <a:xfrm>
            <a:off x="2219873" y="4904524"/>
            <a:ext cx="2632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600" spc="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600" spc="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FC360585-00B5-3E64-9F97-FD761AE3FF40}"/>
              </a:ext>
            </a:extLst>
          </p:cNvPr>
          <p:cNvSpPr txBox="1"/>
          <p:nvPr/>
        </p:nvSpPr>
        <p:spPr>
          <a:xfrm>
            <a:off x="1685147" y="3359771"/>
            <a:ext cx="3636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工作汇报  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工作总结  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清新风  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商务通用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2FD6466-B78F-7C3A-69E3-7821CEDB3C68}"/>
              </a:ext>
            </a:extLst>
          </p:cNvPr>
          <p:cNvSpPr txBox="1"/>
          <p:nvPr/>
        </p:nvSpPr>
        <p:spPr>
          <a:xfrm>
            <a:off x="1435119" y="1423407"/>
            <a:ext cx="18229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E0B597"/>
                    </a:gs>
                    <a:gs pos="86000">
                      <a:srgbClr val="BB7C50">
                        <a:alpha val="0"/>
                      </a:srgbClr>
                    </a:gs>
                  </a:gsLst>
                  <a:lin ang="5400000" scaled="1"/>
                </a:gradFill>
              </a:rPr>
              <a:t>202X</a:t>
            </a:r>
            <a:endParaRPr lang="zh-CN" altLang="en-US" sz="5400" dirty="0">
              <a:gradFill>
                <a:gsLst>
                  <a:gs pos="0">
                    <a:srgbClr val="E0B597"/>
                  </a:gs>
                  <a:gs pos="86000">
                    <a:srgbClr val="BB7C50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5CA342E8-758F-6B65-BF38-DD9BB92DC952}"/>
              </a:ext>
            </a:extLst>
          </p:cNvPr>
          <p:cNvSpPr/>
          <p:nvPr/>
        </p:nvSpPr>
        <p:spPr>
          <a:xfrm rot="18193446">
            <a:off x="6876922" y="4384526"/>
            <a:ext cx="282733" cy="153397"/>
          </a:xfrm>
          <a:custGeom>
            <a:avLst/>
            <a:gdLst>
              <a:gd name="connsiteX0" fmla="*/ 60756 w 483747"/>
              <a:gd name="connsiteY0" fmla="*/ 36547 h 262457"/>
              <a:gd name="connsiteX1" fmla="*/ 254949 w 483747"/>
              <a:gd name="connsiteY1" fmla="*/ 125 h 262457"/>
              <a:gd name="connsiteX2" fmla="*/ 350832 w 483747"/>
              <a:gd name="connsiteY2" fmla="*/ 47176 h 262457"/>
              <a:gd name="connsiteX3" fmla="*/ 406948 w 483747"/>
              <a:gd name="connsiteY3" fmla="*/ 138311 h 262457"/>
              <a:gd name="connsiteX4" fmla="*/ 418333 w 483747"/>
              <a:gd name="connsiteY4" fmla="*/ 162915 h 262457"/>
              <a:gd name="connsiteX5" fmla="*/ 483244 w 483747"/>
              <a:gd name="connsiteY5" fmla="*/ 218923 h 262457"/>
              <a:gd name="connsiteX6" fmla="*/ 478442 w 483747"/>
              <a:gd name="connsiteY6" fmla="*/ 249841 h 262457"/>
              <a:gd name="connsiteX7" fmla="*/ 450815 w 483747"/>
              <a:gd name="connsiteY7" fmla="*/ 230416 h 262457"/>
              <a:gd name="connsiteX8" fmla="*/ 401174 w 483747"/>
              <a:gd name="connsiteY8" fmla="*/ 186926 h 262457"/>
              <a:gd name="connsiteX9" fmla="*/ 270759 w 483747"/>
              <a:gd name="connsiteY9" fmla="*/ 259499 h 262457"/>
              <a:gd name="connsiteX10" fmla="*/ 145038 w 483747"/>
              <a:gd name="connsiteY10" fmla="*/ 225884 h 262457"/>
              <a:gd name="connsiteX11" fmla="*/ 0 w 483747"/>
              <a:gd name="connsiteY11" fmla="*/ 25809 h 262457"/>
              <a:gd name="connsiteX12" fmla="*/ 60756 w 483747"/>
              <a:gd name="connsiteY12" fmla="*/ 36547 h 2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3747" h="262457">
                <a:moveTo>
                  <a:pt x="60756" y="36547"/>
                </a:moveTo>
                <a:cubicBezTo>
                  <a:pt x="127502" y="35899"/>
                  <a:pt x="187934" y="-2465"/>
                  <a:pt x="254949" y="125"/>
                </a:cubicBezTo>
                <a:cubicBezTo>
                  <a:pt x="291910" y="935"/>
                  <a:pt x="326173" y="20467"/>
                  <a:pt x="350832" y="47176"/>
                </a:cubicBezTo>
                <a:cubicBezTo>
                  <a:pt x="375005" y="73508"/>
                  <a:pt x="398260" y="102914"/>
                  <a:pt x="406948" y="138311"/>
                </a:cubicBezTo>
                <a:cubicBezTo>
                  <a:pt x="410023" y="146674"/>
                  <a:pt x="409592" y="157843"/>
                  <a:pt x="418333" y="162915"/>
                </a:cubicBezTo>
                <a:cubicBezTo>
                  <a:pt x="440941" y="180074"/>
                  <a:pt x="468081" y="193995"/>
                  <a:pt x="483244" y="218923"/>
                </a:cubicBezTo>
                <a:cubicBezTo>
                  <a:pt x="484431" y="229445"/>
                  <a:pt x="483783" y="240344"/>
                  <a:pt x="478442" y="249841"/>
                </a:cubicBezTo>
                <a:cubicBezTo>
                  <a:pt x="464197" y="254697"/>
                  <a:pt x="458261" y="238833"/>
                  <a:pt x="450815" y="230416"/>
                </a:cubicBezTo>
                <a:cubicBezTo>
                  <a:pt x="438297" y="211855"/>
                  <a:pt x="419574" y="199013"/>
                  <a:pt x="401174" y="186926"/>
                </a:cubicBezTo>
                <a:cubicBezTo>
                  <a:pt x="367990" y="225830"/>
                  <a:pt x="319806" y="248330"/>
                  <a:pt x="270759" y="259499"/>
                </a:cubicBezTo>
                <a:cubicBezTo>
                  <a:pt x="226298" y="269697"/>
                  <a:pt x="180434" y="252323"/>
                  <a:pt x="145038" y="225884"/>
                </a:cubicBezTo>
                <a:cubicBezTo>
                  <a:pt x="79156" y="174192"/>
                  <a:pt x="34749" y="100810"/>
                  <a:pt x="0" y="25809"/>
                </a:cubicBezTo>
                <a:cubicBezTo>
                  <a:pt x="19695" y="31799"/>
                  <a:pt x="39983" y="36817"/>
                  <a:pt x="60756" y="36547"/>
                </a:cubicBezTo>
                <a:close/>
              </a:path>
            </a:pathLst>
          </a:custGeom>
          <a:gradFill>
            <a:gsLst>
              <a:gs pos="0">
                <a:srgbClr val="E0B597"/>
              </a:gs>
              <a:gs pos="100000">
                <a:srgbClr val="BB7C50"/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4" name="矩形: 对角圆角 133">
            <a:extLst>
              <a:ext uri="{FF2B5EF4-FFF2-40B4-BE49-F238E27FC236}">
                <a16:creationId xmlns:a16="http://schemas.microsoft.com/office/drawing/2014/main" id="{3233AD94-FD3A-B79E-230B-6A6C4EBC4C4C}"/>
              </a:ext>
            </a:extLst>
          </p:cNvPr>
          <p:cNvSpPr/>
          <p:nvPr/>
        </p:nvSpPr>
        <p:spPr>
          <a:xfrm>
            <a:off x="1524000" y="4716659"/>
            <a:ext cx="4000500" cy="45719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E0B597"/>
              </a:gs>
              <a:gs pos="100000">
                <a:srgbClr val="BB7C50"/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8B8528F6-0308-2B14-3B9A-59E1BCC31F2B}"/>
              </a:ext>
            </a:extLst>
          </p:cNvPr>
          <p:cNvSpPr txBox="1"/>
          <p:nvPr/>
        </p:nvSpPr>
        <p:spPr>
          <a:xfrm>
            <a:off x="1370309" y="3908812"/>
            <a:ext cx="442769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A0540073-F114-D3D1-3F36-0227F862E4E2}"/>
              </a:ext>
            </a:extLst>
          </p:cNvPr>
          <p:cNvGrpSpPr/>
          <p:nvPr/>
        </p:nvGrpSpPr>
        <p:grpSpPr>
          <a:xfrm>
            <a:off x="-1353232" y="97420"/>
            <a:ext cx="2536953" cy="2454084"/>
            <a:chOff x="3076218" y="241300"/>
            <a:chExt cx="1540134" cy="1489826"/>
          </a:xfrm>
        </p:grpSpPr>
        <p:sp>
          <p:nvSpPr>
            <p:cNvPr id="151" name="流程图: 接点 150">
              <a:extLst>
                <a:ext uri="{FF2B5EF4-FFF2-40B4-BE49-F238E27FC236}">
                  <a16:creationId xmlns:a16="http://schemas.microsoft.com/office/drawing/2014/main" id="{F59B013B-4C75-A8EB-9406-9EFAE42F0EFD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流程图: 接点 149">
              <a:extLst>
                <a:ext uri="{FF2B5EF4-FFF2-40B4-BE49-F238E27FC236}">
                  <a16:creationId xmlns:a16="http://schemas.microsoft.com/office/drawing/2014/main" id="{999C7325-C86A-C7F3-2F0A-85E9D76B97C6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流程图: 接点 148">
              <a:extLst>
                <a:ext uri="{FF2B5EF4-FFF2-40B4-BE49-F238E27FC236}">
                  <a16:creationId xmlns:a16="http://schemas.microsoft.com/office/drawing/2014/main" id="{6DBACB8D-6B6D-DF5B-965C-37F65E87B200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流程图: 接点 147">
              <a:extLst>
                <a:ext uri="{FF2B5EF4-FFF2-40B4-BE49-F238E27FC236}">
                  <a16:creationId xmlns:a16="http://schemas.microsoft.com/office/drawing/2014/main" id="{8DEF9541-9979-43BF-70A6-3277FCD06F18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C712FE15-1261-166F-51D4-9DB9A98CADCF}"/>
              </a:ext>
            </a:extLst>
          </p:cNvPr>
          <p:cNvGrpSpPr/>
          <p:nvPr/>
        </p:nvGrpSpPr>
        <p:grpSpPr>
          <a:xfrm>
            <a:off x="878672" y="-685912"/>
            <a:ext cx="1404717" cy="1358831"/>
            <a:chOff x="3076218" y="241300"/>
            <a:chExt cx="1540134" cy="1489826"/>
          </a:xfrm>
        </p:grpSpPr>
        <p:sp>
          <p:nvSpPr>
            <p:cNvPr id="154" name="流程图: 接点 153">
              <a:extLst>
                <a:ext uri="{FF2B5EF4-FFF2-40B4-BE49-F238E27FC236}">
                  <a16:creationId xmlns:a16="http://schemas.microsoft.com/office/drawing/2014/main" id="{C24FE738-ACAD-C388-87C2-F4A2F0AB8270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流程图: 接点 154">
              <a:extLst>
                <a:ext uri="{FF2B5EF4-FFF2-40B4-BE49-F238E27FC236}">
                  <a16:creationId xmlns:a16="http://schemas.microsoft.com/office/drawing/2014/main" id="{EBF72609-6844-157C-0324-5B3EC08EA697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流程图: 接点 155">
              <a:extLst>
                <a:ext uri="{FF2B5EF4-FFF2-40B4-BE49-F238E27FC236}">
                  <a16:creationId xmlns:a16="http://schemas.microsoft.com/office/drawing/2014/main" id="{BD325FFF-568B-9FE9-C1EC-7003E795628F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流程图: 接点 156">
              <a:extLst>
                <a:ext uri="{FF2B5EF4-FFF2-40B4-BE49-F238E27FC236}">
                  <a16:creationId xmlns:a16="http://schemas.microsoft.com/office/drawing/2014/main" id="{CFE56711-2821-C609-E2D3-16393E1C5C87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CF4EE84D-FE3C-269C-11C7-A314DC7A4318}"/>
              </a:ext>
            </a:extLst>
          </p:cNvPr>
          <p:cNvGrpSpPr/>
          <p:nvPr/>
        </p:nvGrpSpPr>
        <p:grpSpPr>
          <a:xfrm>
            <a:off x="11163293" y="5946014"/>
            <a:ext cx="1743799" cy="1686838"/>
            <a:chOff x="3076218" y="241300"/>
            <a:chExt cx="1540134" cy="1489826"/>
          </a:xfrm>
        </p:grpSpPr>
        <p:sp>
          <p:nvSpPr>
            <p:cNvPr id="159" name="流程图: 接点 158">
              <a:extLst>
                <a:ext uri="{FF2B5EF4-FFF2-40B4-BE49-F238E27FC236}">
                  <a16:creationId xmlns:a16="http://schemas.microsoft.com/office/drawing/2014/main" id="{D1378872-4534-5992-7C1D-6CF6BA534D6B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流程图: 接点 159">
              <a:extLst>
                <a:ext uri="{FF2B5EF4-FFF2-40B4-BE49-F238E27FC236}">
                  <a16:creationId xmlns:a16="http://schemas.microsoft.com/office/drawing/2014/main" id="{73CCFCC8-1F71-8B65-4134-E4D4C52FA95F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流程图: 接点 160">
              <a:extLst>
                <a:ext uri="{FF2B5EF4-FFF2-40B4-BE49-F238E27FC236}">
                  <a16:creationId xmlns:a16="http://schemas.microsoft.com/office/drawing/2014/main" id="{00182E18-E1C0-38E8-659B-85E87A015A53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流程图: 接点 161">
              <a:extLst>
                <a:ext uri="{FF2B5EF4-FFF2-40B4-BE49-F238E27FC236}">
                  <a16:creationId xmlns:a16="http://schemas.microsoft.com/office/drawing/2014/main" id="{AA67ADCB-2BE2-BE33-328E-B3E989EEF0CF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1F4613EE-524D-ADE2-EDE6-F1ACB45BB50B}"/>
              </a:ext>
            </a:extLst>
          </p:cNvPr>
          <p:cNvGrpSpPr/>
          <p:nvPr/>
        </p:nvGrpSpPr>
        <p:grpSpPr>
          <a:xfrm>
            <a:off x="1292959" y="773861"/>
            <a:ext cx="544394" cy="526611"/>
            <a:chOff x="3076218" y="241300"/>
            <a:chExt cx="1540134" cy="1489826"/>
          </a:xfrm>
        </p:grpSpPr>
        <p:sp>
          <p:nvSpPr>
            <p:cNvPr id="164" name="流程图: 接点 163">
              <a:extLst>
                <a:ext uri="{FF2B5EF4-FFF2-40B4-BE49-F238E27FC236}">
                  <a16:creationId xmlns:a16="http://schemas.microsoft.com/office/drawing/2014/main" id="{2260D99C-C357-6A55-7324-8A03EB63344E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流程图: 接点 164">
              <a:extLst>
                <a:ext uri="{FF2B5EF4-FFF2-40B4-BE49-F238E27FC236}">
                  <a16:creationId xmlns:a16="http://schemas.microsoft.com/office/drawing/2014/main" id="{0256FC5A-5D42-C4AC-1301-3969568D327A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流程图: 接点 165">
              <a:extLst>
                <a:ext uri="{FF2B5EF4-FFF2-40B4-BE49-F238E27FC236}">
                  <a16:creationId xmlns:a16="http://schemas.microsoft.com/office/drawing/2014/main" id="{6D2B3630-0686-4192-DE46-A2F77D6EDAAE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流程图: 接点 166">
              <a:extLst>
                <a:ext uri="{FF2B5EF4-FFF2-40B4-BE49-F238E27FC236}">
                  <a16:creationId xmlns:a16="http://schemas.microsoft.com/office/drawing/2014/main" id="{3A5EBF1C-4DEA-3A9F-85A8-623772261207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0876090-9328-88F4-0D21-2EE437CB5BDD}"/>
              </a:ext>
            </a:extLst>
          </p:cNvPr>
          <p:cNvSpPr txBox="1"/>
          <p:nvPr/>
        </p:nvSpPr>
        <p:spPr>
          <a:xfrm>
            <a:off x="10468667" y="4436574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0">
                      <a:srgbClr val="E0B597">
                        <a:alpha val="21000"/>
                      </a:srgbClr>
                    </a:gs>
                    <a:gs pos="99000">
                      <a:srgbClr val="E0B597">
                        <a:alpha val="0"/>
                      </a:srgbClr>
                    </a:gs>
                  </a:gsLst>
                  <a:lin ang="5400000" scaled="1"/>
                </a:gradFill>
                <a:latin typeface="新宋体" panose="02010609030101010101" pitchFamily="49" charset="-122"/>
                <a:ea typeface="新宋体" panose="02010609030101010101" pitchFamily="49" charset="-122"/>
              </a:rPr>
              <a:t>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E133B0-09A6-377C-4254-A24B7A2C10D5}"/>
              </a:ext>
            </a:extLst>
          </p:cNvPr>
          <p:cNvSpPr txBox="1"/>
          <p:nvPr/>
        </p:nvSpPr>
        <p:spPr>
          <a:xfrm>
            <a:off x="7370262" y="4838954"/>
            <a:ext cx="8322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rgbClr val="E0B597">
                        <a:alpha val="21000"/>
                      </a:srgbClr>
                    </a:gs>
                    <a:gs pos="99000">
                      <a:srgbClr val="E0B597">
                        <a:alpha val="0"/>
                      </a:srgbClr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AD997C-5BB9-FC04-6996-68955626C069}"/>
              </a:ext>
            </a:extLst>
          </p:cNvPr>
          <p:cNvSpPr txBox="1"/>
          <p:nvPr/>
        </p:nvSpPr>
        <p:spPr>
          <a:xfrm>
            <a:off x="5297659" y="599571"/>
            <a:ext cx="171874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0">
                      <a:srgbClr val="E0B597">
                        <a:alpha val="21000"/>
                      </a:srgbClr>
                    </a:gs>
                    <a:gs pos="99000">
                      <a:srgbClr val="E0B597">
                        <a:alpha val="0"/>
                      </a:srgbClr>
                    </a:gs>
                  </a:gsLst>
                  <a:lin ang="5400000" scaled="1"/>
                </a:gra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BB3EB8-CAD4-7DA6-969C-16E69F019B71}"/>
              </a:ext>
            </a:extLst>
          </p:cNvPr>
          <p:cNvSpPr txBox="1"/>
          <p:nvPr/>
        </p:nvSpPr>
        <p:spPr>
          <a:xfrm>
            <a:off x="5934776" y="40125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rgbClr val="E0B597">
                        <a:alpha val="21000"/>
                      </a:srgbClr>
                    </a:gs>
                    <a:gs pos="99000">
                      <a:srgbClr val="E0B597">
                        <a:alpha val="0"/>
                      </a:srgbClr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秋</a:t>
            </a:r>
          </a:p>
        </p:txBody>
      </p:sp>
    </p:spTree>
    <p:extLst>
      <p:ext uri="{BB962C8B-B14F-4D97-AF65-F5344CB8AC3E}">
        <p14:creationId xmlns:p14="http://schemas.microsoft.com/office/powerpoint/2010/main" val="33344481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51DE714-1C5B-BF63-83E4-6F83A1C038EA}"/>
              </a:ext>
            </a:extLst>
          </p:cNvPr>
          <p:cNvSpPr txBox="1"/>
          <p:nvPr/>
        </p:nvSpPr>
        <p:spPr>
          <a:xfrm>
            <a:off x="1143000" y="2971800"/>
            <a:ext cx="48205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4191747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6DD6840-8369-976E-98FD-A477B921D4F9}"/>
              </a:ext>
            </a:extLst>
          </p:cNvPr>
          <p:cNvGrpSpPr/>
          <p:nvPr/>
        </p:nvGrpSpPr>
        <p:grpSpPr>
          <a:xfrm>
            <a:off x="6676687" y="888346"/>
            <a:ext cx="4082522" cy="5661025"/>
            <a:chOff x="7122121" y="1420946"/>
            <a:chExt cx="4082522" cy="5661025"/>
          </a:xfrm>
        </p:grpSpPr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29CE4889-60E0-C3A0-5079-46EEF7E55AA6}"/>
                </a:ext>
              </a:extLst>
            </p:cNvPr>
            <p:cNvSpPr/>
            <p:nvPr/>
          </p:nvSpPr>
          <p:spPr>
            <a:xfrm>
              <a:off x="8928100" y="5130800"/>
              <a:ext cx="1968500" cy="1714500"/>
            </a:xfrm>
            <a:custGeom>
              <a:avLst/>
              <a:gdLst>
                <a:gd name="connsiteX0" fmla="*/ 457200 w 1968500"/>
                <a:gd name="connsiteY0" fmla="*/ 1803400 h 1803400"/>
                <a:gd name="connsiteX1" fmla="*/ 1968500 w 1968500"/>
                <a:gd name="connsiteY1" fmla="*/ 190500 h 1803400"/>
                <a:gd name="connsiteX2" fmla="*/ 1625600 w 1968500"/>
                <a:gd name="connsiteY2" fmla="*/ 0 h 1803400"/>
                <a:gd name="connsiteX3" fmla="*/ 0 w 1968500"/>
                <a:gd name="connsiteY3" fmla="*/ 1803400 h 1803400"/>
                <a:gd name="connsiteX4" fmla="*/ 457200 w 1968500"/>
                <a:gd name="connsiteY4" fmla="*/ 1803400 h 1803400"/>
                <a:gd name="connsiteX0" fmla="*/ 457200 w 1968500"/>
                <a:gd name="connsiteY0" fmla="*/ 1714500 h 1714500"/>
                <a:gd name="connsiteX1" fmla="*/ 1968500 w 1968500"/>
                <a:gd name="connsiteY1" fmla="*/ 101600 h 1714500"/>
                <a:gd name="connsiteX2" fmla="*/ 1727200 w 1968500"/>
                <a:gd name="connsiteY2" fmla="*/ 0 h 1714500"/>
                <a:gd name="connsiteX3" fmla="*/ 0 w 1968500"/>
                <a:gd name="connsiteY3" fmla="*/ 1714500 h 1714500"/>
                <a:gd name="connsiteX4" fmla="*/ 457200 w 1968500"/>
                <a:gd name="connsiteY4" fmla="*/ 171450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8500" h="1714500">
                  <a:moveTo>
                    <a:pt x="457200" y="1714500"/>
                  </a:moveTo>
                  <a:lnTo>
                    <a:pt x="1968500" y="101600"/>
                  </a:lnTo>
                  <a:lnTo>
                    <a:pt x="1727200" y="0"/>
                  </a:lnTo>
                  <a:lnTo>
                    <a:pt x="0" y="1714500"/>
                  </a:lnTo>
                  <a:lnTo>
                    <a:pt x="457200" y="171450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2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EFCAE9E-79D1-E2D5-9C52-1F2ECAE5552A}"/>
                </a:ext>
              </a:extLst>
            </p:cNvPr>
            <p:cNvGrpSpPr/>
            <p:nvPr/>
          </p:nvGrpSpPr>
          <p:grpSpPr>
            <a:xfrm>
              <a:off x="7122121" y="1420946"/>
              <a:ext cx="4082522" cy="5661025"/>
              <a:chOff x="6303879" y="155525"/>
              <a:chExt cx="5699436" cy="7903117"/>
            </a:xfrm>
          </p:grpSpPr>
          <p:grpSp>
            <p:nvGrpSpPr>
              <p:cNvPr id="40" name="图形 37">
                <a:extLst>
                  <a:ext uri="{FF2B5EF4-FFF2-40B4-BE49-F238E27FC236}">
                    <a16:creationId xmlns:a16="http://schemas.microsoft.com/office/drawing/2014/main" id="{69FEEF9F-CA2F-31A9-35DD-195DEC4E0D78}"/>
                  </a:ext>
                </a:extLst>
              </p:cNvPr>
              <p:cNvGrpSpPr/>
              <p:nvPr/>
            </p:nvGrpSpPr>
            <p:grpSpPr>
              <a:xfrm>
                <a:off x="6303879" y="155525"/>
                <a:ext cx="5699436" cy="7903117"/>
                <a:chOff x="6623193" y="837697"/>
                <a:chExt cx="4997216" cy="6929384"/>
              </a:xfrm>
              <a:gradFill>
                <a:gsLst>
                  <a:gs pos="0">
                    <a:schemeClr val="accent2">
                      <a:lumMod val="75000"/>
                      <a:alpha val="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lin ang="5400000" scaled="1"/>
              </a:gradFill>
            </p:grpSpPr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4F0522D1-BA76-97B1-5443-C6D70FE5D62B}"/>
                    </a:ext>
                  </a:extLst>
                </p:cNvPr>
                <p:cNvSpPr/>
                <p:nvPr/>
              </p:nvSpPr>
              <p:spPr>
                <a:xfrm>
                  <a:off x="7850973" y="1757433"/>
                  <a:ext cx="1864943" cy="3370595"/>
                </a:xfrm>
                <a:custGeom>
                  <a:avLst/>
                  <a:gdLst>
                    <a:gd name="connsiteX0" fmla="*/ 1378929 w 1864943"/>
                    <a:gd name="connsiteY0" fmla="*/ 3370575 h 3370595"/>
                    <a:gd name="connsiteX1" fmla="*/ 1414786 w 1864943"/>
                    <a:gd name="connsiteY1" fmla="*/ 3145455 h 3370595"/>
                    <a:gd name="connsiteX2" fmla="*/ 1393893 w 1864943"/>
                    <a:gd name="connsiteY2" fmla="*/ 2761190 h 3370595"/>
                    <a:gd name="connsiteX3" fmla="*/ 1631663 w 1864943"/>
                    <a:gd name="connsiteY3" fmla="*/ 2283512 h 3370595"/>
                    <a:gd name="connsiteX4" fmla="*/ 1706540 w 1864943"/>
                    <a:gd name="connsiteY4" fmla="*/ 2023789 h 3370595"/>
                    <a:gd name="connsiteX5" fmla="*/ 1617280 w 1864943"/>
                    <a:gd name="connsiteY5" fmla="*/ 1514042 h 3370595"/>
                    <a:gd name="connsiteX6" fmla="*/ 1864938 w 1864943"/>
                    <a:gd name="connsiteY6" fmla="*/ 865086 h 3370595"/>
                    <a:gd name="connsiteX7" fmla="*/ 1664323 w 1864943"/>
                    <a:gd name="connsiteY7" fmla="*/ 1189589 h 3370595"/>
                    <a:gd name="connsiteX8" fmla="*/ 1583578 w 1864943"/>
                    <a:gd name="connsiteY8" fmla="*/ 1477837 h 3370595"/>
                    <a:gd name="connsiteX9" fmla="*/ 1541245 w 1864943"/>
                    <a:gd name="connsiteY9" fmla="*/ 1252904 h 3370595"/>
                    <a:gd name="connsiteX10" fmla="*/ 1585709 w 1864943"/>
                    <a:gd name="connsiteY10" fmla="*/ 653683 h 3370595"/>
                    <a:gd name="connsiteX11" fmla="*/ 1510758 w 1864943"/>
                    <a:gd name="connsiteY11" fmla="*/ 1210631 h 3370595"/>
                    <a:gd name="connsiteX12" fmla="*/ 1466580 w 1864943"/>
                    <a:gd name="connsiteY12" fmla="*/ 1126457 h 3370595"/>
                    <a:gd name="connsiteX13" fmla="*/ 1418792 w 1864943"/>
                    <a:gd name="connsiteY13" fmla="*/ 942361 h 3370595"/>
                    <a:gd name="connsiteX14" fmla="*/ 1431985 w 1864943"/>
                    <a:gd name="connsiteY14" fmla="*/ 1115114 h 3370595"/>
                    <a:gd name="connsiteX15" fmla="*/ 1522920 w 1864943"/>
                    <a:gd name="connsiteY15" fmla="*/ 1282156 h 3370595"/>
                    <a:gd name="connsiteX16" fmla="*/ 1624974 w 1864943"/>
                    <a:gd name="connsiteY16" fmla="*/ 2160885 h 3370595"/>
                    <a:gd name="connsiteX17" fmla="*/ 1569243 w 1864943"/>
                    <a:gd name="connsiteY17" fmla="*/ 2310696 h 3370595"/>
                    <a:gd name="connsiteX18" fmla="*/ 1604286 w 1864943"/>
                    <a:gd name="connsiteY18" fmla="*/ 1890295 h 3370595"/>
                    <a:gd name="connsiteX19" fmla="*/ 1442292 w 1864943"/>
                    <a:gd name="connsiteY19" fmla="*/ 1653633 h 3370595"/>
                    <a:gd name="connsiteX20" fmla="*/ 1592053 w 1864943"/>
                    <a:gd name="connsiteY20" fmla="*/ 1973375 h 3370595"/>
                    <a:gd name="connsiteX21" fmla="*/ 1532116 w 1864943"/>
                    <a:gd name="connsiteY21" fmla="*/ 2318376 h 3370595"/>
                    <a:gd name="connsiteX22" fmla="*/ 1480814 w 1864943"/>
                    <a:gd name="connsiteY22" fmla="*/ 2471541 h 3370595"/>
                    <a:gd name="connsiteX23" fmla="*/ 1486797 w 1864943"/>
                    <a:gd name="connsiteY23" fmla="*/ 2318782 h 3370595"/>
                    <a:gd name="connsiteX24" fmla="*/ 1507627 w 1864943"/>
                    <a:gd name="connsiteY24" fmla="*/ 2139982 h 3370595"/>
                    <a:gd name="connsiteX25" fmla="*/ 1548393 w 1864943"/>
                    <a:gd name="connsiteY25" fmla="*/ 1923966 h 3370595"/>
                    <a:gd name="connsiteX26" fmla="*/ 1458559 w 1864943"/>
                    <a:gd name="connsiteY26" fmla="*/ 2020473 h 3370595"/>
                    <a:gd name="connsiteX27" fmla="*/ 1390375 w 1864943"/>
                    <a:gd name="connsiteY27" fmla="*/ 1573369 h 3370595"/>
                    <a:gd name="connsiteX28" fmla="*/ 1459619 w 1864943"/>
                    <a:gd name="connsiteY28" fmla="*/ 1223300 h 3370595"/>
                    <a:gd name="connsiteX29" fmla="*/ 1434557 w 1864943"/>
                    <a:gd name="connsiteY29" fmla="*/ 1331293 h 3370595"/>
                    <a:gd name="connsiteX30" fmla="*/ 1419865 w 1864943"/>
                    <a:gd name="connsiteY30" fmla="*/ 1387555 h 3370595"/>
                    <a:gd name="connsiteX31" fmla="*/ 1387790 w 1864943"/>
                    <a:gd name="connsiteY31" fmla="*/ 1211942 h 3370595"/>
                    <a:gd name="connsiteX32" fmla="*/ 1163946 w 1864943"/>
                    <a:gd name="connsiteY32" fmla="*/ -20 h 3370595"/>
                    <a:gd name="connsiteX33" fmla="*/ 1365531 w 1864943"/>
                    <a:gd name="connsiteY33" fmla="*/ 1253115 h 3370595"/>
                    <a:gd name="connsiteX34" fmla="*/ 1396278 w 1864943"/>
                    <a:gd name="connsiteY34" fmla="*/ 1377331 h 3370595"/>
                    <a:gd name="connsiteX35" fmla="*/ 1342558 w 1864943"/>
                    <a:gd name="connsiteY35" fmla="*/ 1291997 h 3370595"/>
                    <a:gd name="connsiteX36" fmla="*/ 1185533 w 1864943"/>
                    <a:gd name="connsiteY36" fmla="*/ 801779 h 3370595"/>
                    <a:gd name="connsiteX37" fmla="*/ 1000309 w 1864943"/>
                    <a:gd name="connsiteY37" fmla="*/ 77373 h 3370595"/>
                    <a:gd name="connsiteX38" fmla="*/ 1152910 w 1864943"/>
                    <a:gd name="connsiteY38" fmla="*/ 775006 h 3370595"/>
                    <a:gd name="connsiteX39" fmla="*/ 1392195 w 1864943"/>
                    <a:gd name="connsiteY39" fmla="*/ 1428010 h 3370595"/>
                    <a:gd name="connsiteX40" fmla="*/ 1373527 w 1864943"/>
                    <a:gd name="connsiteY40" fmla="*/ 1555343 h 3370595"/>
                    <a:gd name="connsiteX41" fmla="*/ 1359940 w 1864943"/>
                    <a:gd name="connsiteY41" fmla="*/ 1657654 h 3370595"/>
                    <a:gd name="connsiteX42" fmla="*/ 1414067 w 1864943"/>
                    <a:gd name="connsiteY42" fmla="*/ 1938756 h 3370595"/>
                    <a:gd name="connsiteX43" fmla="*/ 1470933 w 1864943"/>
                    <a:gd name="connsiteY43" fmla="*/ 2162986 h 3370595"/>
                    <a:gd name="connsiteX44" fmla="*/ 1425360 w 1864943"/>
                    <a:gd name="connsiteY44" fmla="*/ 2559059 h 3370595"/>
                    <a:gd name="connsiteX45" fmla="*/ 1338859 w 1864943"/>
                    <a:gd name="connsiteY45" fmla="*/ 2784101 h 3370595"/>
                    <a:gd name="connsiteX46" fmla="*/ 1290781 w 1864943"/>
                    <a:gd name="connsiteY46" fmla="*/ 2791321 h 3370595"/>
                    <a:gd name="connsiteX47" fmla="*/ 1258247 w 1864943"/>
                    <a:gd name="connsiteY47" fmla="*/ 2659010 h 3370595"/>
                    <a:gd name="connsiteX48" fmla="*/ 1322079 w 1864943"/>
                    <a:gd name="connsiteY48" fmla="*/ 2146363 h 3370595"/>
                    <a:gd name="connsiteX49" fmla="*/ 1272710 w 1864943"/>
                    <a:gd name="connsiteY49" fmla="*/ 1687877 h 3370595"/>
                    <a:gd name="connsiteX50" fmla="*/ 1252102 w 1864943"/>
                    <a:gd name="connsiteY50" fmla="*/ 1454768 h 3370595"/>
                    <a:gd name="connsiteX51" fmla="*/ 1207821 w 1864943"/>
                    <a:gd name="connsiteY51" fmla="*/ 1226391 h 3370595"/>
                    <a:gd name="connsiteX52" fmla="*/ 1195447 w 1864943"/>
                    <a:gd name="connsiteY52" fmla="*/ 1192705 h 3370595"/>
                    <a:gd name="connsiteX53" fmla="*/ 1230092 w 1864943"/>
                    <a:gd name="connsiteY53" fmla="*/ 1439284 h 3370595"/>
                    <a:gd name="connsiteX54" fmla="*/ 1182386 w 1864943"/>
                    <a:gd name="connsiteY54" fmla="*/ 1363553 h 3370595"/>
                    <a:gd name="connsiteX55" fmla="*/ 1044730 w 1864943"/>
                    <a:gd name="connsiteY55" fmla="*/ 945627 h 3370595"/>
                    <a:gd name="connsiteX56" fmla="*/ 963532 w 1864943"/>
                    <a:gd name="connsiteY56" fmla="*/ 481330 h 3370595"/>
                    <a:gd name="connsiteX57" fmla="*/ 1097675 w 1864943"/>
                    <a:gd name="connsiteY57" fmla="*/ 1226461 h 3370595"/>
                    <a:gd name="connsiteX58" fmla="*/ 1176021 w 1864943"/>
                    <a:gd name="connsiteY58" fmla="*/ 1393404 h 3370595"/>
                    <a:gd name="connsiteX59" fmla="*/ 1235835 w 1864943"/>
                    <a:gd name="connsiteY59" fmla="*/ 1631679 h 3370595"/>
                    <a:gd name="connsiteX60" fmla="*/ 1154693 w 1864943"/>
                    <a:gd name="connsiteY60" fmla="*/ 1499625 h 3370595"/>
                    <a:gd name="connsiteX61" fmla="*/ 1009782 w 1864943"/>
                    <a:gd name="connsiteY61" fmla="*/ 1213416 h 3370595"/>
                    <a:gd name="connsiteX62" fmla="*/ 1031422 w 1864943"/>
                    <a:gd name="connsiteY62" fmla="*/ 1322310 h 3370595"/>
                    <a:gd name="connsiteX63" fmla="*/ 1226563 w 1864943"/>
                    <a:gd name="connsiteY63" fmla="*/ 1665212 h 3370595"/>
                    <a:gd name="connsiteX64" fmla="*/ 1287505 w 1864943"/>
                    <a:gd name="connsiteY64" fmla="*/ 2025901 h 3370595"/>
                    <a:gd name="connsiteX65" fmla="*/ 1260519 w 1864943"/>
                    <a:gd name="connsiteY65" fmla="*/ 2225070 h 3370595"/>
                    <a:gd name="connsiteX66" fmla="*/ 1201071 w 1864943"/>
                    <a:gd name="connsiteY66" fmla="*/ 2110891 h 3370595"/>
                    <a:gd name="connsiteX67" fmla="*/ 1126512 w 1864943"/>
                    <a:gd name="connsiteY67" fmla="*/ 1911148 h 3370595"/>
                    <a:gd name="connsiteX68" fmla="*/ 1010671 w 1864943"/>
                    <a:gd name="connsiteY68" fmla="*/ 1623543 h 3370595"/>
                    <a:gd name="connsiteX69" fmla="*/ 1106608 w 1864943"/>
                    <a:gd name="connsiteY69" fmla="*/ 1869558 h 3370595"/>
                    <a:gd name="connsiteX70" fmla="*/ 1102867 w 1864943"/>
                    <a:gd name="connsiteY70" fmla="*/ 1998573 h 3370595"/>
                    <a:gd name="connsiteX71" fmla="*/ 873916 w 1864943"/>
                    <a:gd name="connsiteY71" fmla="*/ 1692747 h 3370595"/>
                    <a:gd name="connsiteX72" fmla="*/ 770080 w 1864943"/>
                    <a:gd name="connsiteY72" fmla="*/ 1294725 h 3370595"/>
                    <a:gd name="connsiteX73" fmla="*/ 720858 w 1864943"/>
                    <a:gd name="connsiteY73" fmla="*/ 942370 h 3370595"/>
                    <a:gd name="connsiteX74" fmla="*/ 826011 w 1864943"/>
                    <a:gd name="connsiteY74" fmla="*/ 1554537 h 3370595"/>
                    <a:gd name="connsiteX75" fmla="*/ 854331 w 1864943"/>
                    <a:gd name="connsiteY75" fmla="*/ 1731506 h 3370595"/>
                    <a:gd name="connsiteX76" fmla="*/ 727047 w 1864943"/>
                    <a:gd name="connsiteY76" fmla="*/ 1375658 h 3370595"/>
                    <a:gd name="connsiteX77" fmla="*/ 578267 w 1864943"/>
                    <a:gd name="connsiteY77" fmla="*/ 1218711 h 3370595"/>
                    <a:gd name="connsiteX78" fmla="*/ 450944 w 1864943"/>
                    <a:gd name="connsiteY78" fmla="*/ 872553 h 3370595"/>
                    <a:gd name="connsiteX79" fmla="*/ 479850 w 1864943"/>
                    <a:gd name="connsiteY79" fmla="*/ 1035477 h 3370595"/>
                    <a:gd name="connsiteX80" fmla="*/ 605015 w 1864943"/>
                    <a:gd name="connsiteY80" fmla="*/ 1307265 h 3370595"/>
                    <a:gd name="connsiteX81" fmla="*/ 776570 w 1864943"/>
                    <a:gd name="connsiteY81" fmla="*/ 1646575 h 3370595"/>
                    <a:gd name="connsiteX82" fmla="*/ 877060 w 1864943"/>
                    <a:gd name="connsiteY82" fmla="*/ 1789883 h 3370595"/>
                    <a:gd name="connsiteX83" fmla="*/ 767355 w 1864943"/>
                    <a:gd name="connsiteY83" fmla="*/ 1697842 h 3370595"/>
                    <a:gd name="connsiteX84" fmla="*/ 578687 w 1864943"/>
                    <a:gd name="connsiteY84" fmla="*/ 1326850 h 3370595"/>
                    <a:gd name="connsiteX85" fmla="*/ 471061 w 1864943"/>
                    <a:gd name="connsiteY85" fmla="*/ 1119822 h 3370595"/>
                    <a:gd name="connsiteX86" fmla="*/ 220998 w 1864943"/>
                    <a:gd name="connsiteY86" fmla="*/ 882388 h 3370595"/>
                    <a:gd name="connsiteX87" fmla="*/ 430619 w 1864943"/>
                    <a:gd name="connsiteY87" fmla="*/ 1098116 h 3370595"/>
                    <a:gd name="connsiteX88" fmla="*/ -6 w 1864943"/>
                    <a:gd name="connsiteY88" fmla="*/ 861058 h 3370595"/>
                    <a:gd name="connsiteX89" fmla="*/ 271753 w 1864943"/>
                    <a:gd name="connsiteY89" fmla="*/ 1007612 h 3370595"/>
                    <a:gd name="connsiteX90" fmla="*/ 469269 w 1864943"/>
                    <a:gd name="connsiteY90" fmla="*/ 1169547 h 3370595"/>
                    <a:gd name="connsiteX91" fmla="*/ 693687 w 1864943"/>
                    <a:gd name="connsiteY91" fmla="*/ 1581970 h 3370595"/>
                    <a:gd name="connsiteX92" fmla="*/ 868925 w 1864943"/>
                    <a:gd name="connsiteY92" fmla="*/ 1823581 h 3370595"/>
                    <a:gd name="connsiteX93" fmla="*/ 1055752 w 1864943"/>
                    <a:gd name="connsiteY93" fmla="*/ 2009072 h 3370595"/>
                    <a:gd name="connsiteX94" fmla="*/ 1216974 w 1864943"/>
                    <a:gd name="connsiteY94" fmla="*/ 2244190 h 3370595"/>
                    <a:gd name="connsiteX95" fmla="*/ 1179150 w 1864943"/>
                    <a:gd name="connsiteY95" fmla="*/ 2442923 h 3370595"/>
                    <a:gd name="connsiteX96" fmla="*/ 1184636 w 1864943"/>
                    <a:gd name="connsiteY96" fmla="*/ 2702785 h 3370595"/>
                    <a:gd name="connsiteX97" fmla="*/ 1354192 w 1864943"/>
                    <a:gd name="connsiteY97" fmla="*/ 3301214 h 3370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864943" h="3370595">
                      <a:moveTo>
                        <a:pt x="1378929" y="3370575"/>
                      </a:moveTo>
                      <a:cubicBezTo>
                        <a:pt x="1537944" y="3150423"/>
                        <a:pt x="1421437" y="3204434"/>
                        <a:pt x="1414786" y="3145455"/>
                      </a:cubicBezTo>
                      <a:cubicBezTo>
                        <a:pt x="1352802" y="2954678"/>
                        <a:pt x="1334883" y="2902449"/>
                        <a:pt x="1393893" y="2761190"/>
                      </a:cubicBezTo>
                      <a:cubicBezTo>
                        <a:pt x="1488455" y="2604689"/>
                        <a:pt x="1564547" y="2453602"/>
                        <a:pt x="1631663" y="2283512"/>
                      </a:cubicBezTo>
                      <a:cubicBezTo>
                        <a:pt x="1658182" y="2211319"/>
                        <a:pt x="1699009" y="2098615"/>
                        <a:pt x="1706540" y="2023789"/>
                      </a:cubicBezTo>
                      <a:cubicBezTo>
                        <a:pt x="1699691" y="1770291"/>
                        <a:pt x="1598469" y="1597607"/>
                        <a:pt x="1617280" y="1514042"/>
                      </a:cubicBezTo>
                      <a:cubicBezTo>
                        <a:pt x="1681658" y="1298908"/>
                        <a:pt x="1687722" y="1112556"/>
                        <a:pt x="1864938" y="865086"/>
                      </a:cubicBezTo>
                      <a:cubicBezTo>
                        <a:pt x="1717839" y="959511"/>
                        <a:pt x="1664323" y="1189589"/>
                        <a:pt x="1664323" y="1189589"/>
                      </a:cubicBezTo>
                      <a:cubicBezTo>
                        <a:pt x="1613280" y="1430892"/>
                        <a:pt x="1670613" y="1217593"/>
                        <a:pt x="1583578" y="1477837"/>
                      </a:cubicBezTo>
                      <a:cubicBezTo>
                        <a:pt x="1583578" y="1477837"/>
                        <a:pt x="1547880" y="1311695"/>
                        <a:pt x="1541245" y="1252904"/>
                      </a:cubicBezTo>
                      <a:cubicBezTo>
                        <a:pt x="1455463" y="962409"/>
                        <a:pt x="1574297" y="836670"/>
                        <a:pt x="1585709" y="653683"/>
                      </a:cubicBezTo>
                      <a:cubicBezTo>
                        <a:pt x="1519665" y="848834"/>
                        <a:pt x="1448370" y="1008195"/>
                        <a:pt x="1510758" y="1210631"/>
                      </a:cubicBezTo>
                      <a:cubicBezTo>
                        <a:pt x="1510758" y="1210631"/>
                        <a:pt x="1542194" y="1245769"/>
                        <a:pt x="1466580" y="1126457"/>
                      </a:cubicBezTo>
                      <a:cubicBezTo>
                        <a:pt x="1390966" y="1007145"/>
                        <a:pt x="1418792" y="942361"/>
                        <a:pt x="1418792" y="942361"/>
                      </a:cubicBezTo>
                      <a:cubicBezTo>
                        <a:pt x="1418792" y="942361"/>
                        <a:pt x="1395968" y="1060103"/>
                        <a:pt x="1431985" y="1115114"/>
                      </a:cubicBezTo>
                      <a:cubicBezTo>
                        <a:pt x="1468001" y="1170125"/>
                        <a:pt x="1513257" y="1250197"/>
                        <a:pt x="1522920" y="1282156"/>
                      </a:cubicBezTo>
                      <a:cubicBezTo>
                        <a:pt x="1528921" y="1567415"/>
                        <a:pt x="1762719" y="1884208"/>
                        <a:pt x="1624974" y="2160885"/>
                      </a:cubicBezTo>
                      <a:cubicBezTo>
                        <a:pt x="1594332" y="2217531"/>
                        <a:pt x="1558133" y="2399170"/>
                        <a:pt x="1569243" y="2310696"/>
                      </a:cubicBezTo>
                      <a:cubicBezTo>
                        <a:pt x="1581482" y="2151502"/>
                        <a:pt x="1630903" y="1946810"/>
                        <a:pt x="1604286" y="1890295"/>
                      </a:cubicBezTo>
                      <a:cubicBezTo>
                        <a:pt x="1547734" y="1772434"/>
                        <a:pt x="1442292" y="1653633"/>
                        <a:pt x="1442292" y="1653633"/>
                      </a:cubicBezTo>
                      <a:cubicBezTo>
                        <a:pt x="1442292" y="1653633"/>
                        <a:pt x="1627526" y="1891651"/>
                        <a:pt x="1592053" y="1973375"/>
                      </a:cubicBezTo>
                      <a:cubicBezTo>
                        <a:pt x="1585254" y="2060497"/>
                        <a:pt x="1558537" y="2233494"/>
                        <a:pt x="1532116" y="2318376"/>
                      </a:cubicBezTo>
                      <a:cubicBezTo>
                        <a:pt x="1508947" y="2347856"/>
                        <a:pt x="1480814" y="2471541"/>
                        <a:pt x="1480814" y="2471541"/>
                      </a:cubicBezTo>
                      <a:cubicBezTo>
                        <a:pt x="1480814" y="2471541"/>
                        <a:pt x="1479898" y="2388851"/>
                        <a:pt x="1486797" y="2318782"/>
                      </a:cubicBezTo>
                      <a:cubicBezTo>
                        <a:pt x="1493696" y="2248712"/>
                        <a:pt x="1494251" y="2204455"/>
                        <a:pt x="1507627" y="2139982"/>
                      </a:cubicBezTo>
                      <a:cubicBezTo>
                        <a:pt x="1506983" y="2092097"/>
                        <a:pt x="1576834" y="1885712"/>
                        <a:pt x="1548393" y="1923966"/>
                      </a:cubicBezTo>
                      <a:cubicBezTo>
                        <a:pt x="1441716" y="2099580"/>
                        <a:pt x="1507703" y="2137250"/>
                        <a:pt x="1458559" y="2020473"/>
                      </a:cubicBezTo>
                      <a:cubicBezTo>
                        <a:pt x="1442376" y="1919527"/>
                        <a:pt x="1352714" y="1668415"/>
                        <a:pt x="1390375" y="1573369"/>
                      </a:cubicBezTo>
                      <a:cubicBezTo>
                        <a:pt x="1416534" y="1449421"/>
                        <a:pt x="1473840" y="1317812"/>
                        <a:pt x="1459619" y="1223300"/>
                      </a:cubicBezTo>
                      <a:cubicBezTo>
                        <a:pt x="1432857" y="1250659"/>
                        <a:pt x="1449249" y="1275029"/>
                        <a:pt x="1434557" y="1331293"/>
                      </a:cubicBezTo>
                      <a:lnTo>
                        <a:pt x="1419865" y="1387555"/>
                      </a:lnTo>
                      <a:cubicBezTo>
                        <a:pt x="1419865" y="1387555"/>
                        <a:pt x="1403429" y="1257292"/>
                        <a:pt x="1387790" y="1211942"/>
                      </a:cubicBezTo>
                      <a:cubicBezTo>
                        <a:pt x="1372152" y="1166591"/>
                        <a:pt x="1311497" y="222518"/>
                        <a:pt x="1163946" y="-20"/>
                      </a:cubicBezTo>
                      <a:cubicBezTo>
                        <a:pt x="1275165" y="267462"/>
                        <a:pt x="1355999" y="1197986"/>
                        <a:pt x="1365531" y="1253115"/>
                      </a:cubicBezTo>
                      <a:cubicBezTo>
                        <a:pt x="1375062" y="1308245"/>
                        <a:pt x="1396278" y="1377331"/>
                        <a:pt x="1396278" y="1377331"/>
                      </a:cubicBezTo>
                      <a:cubicBezTo>
                        <a:pt x="1396278" y="1377331"/>
                        <a:pt x="1353377" y="1321535"/>
                        <a:pt x="1342558" y="1291997"/>
                      </a:cubicBezTo>
                      <a:cubicBezTo>
                        <a:pt x="1315082" y="1256530"/>
                        <a:pt x="1257447" y="1083039"/>
                        <a:pt x="1185533" y="801779"/>
                      </a:cubicBezTo>
                      <a:cubicBezTo>
                        <a:pt x="1113619" y="520519"/>
                        <a:pt x="1024924" y="123991"/>
                        <a:pt x="1000309" y="77373"/>
                      </a:cubicBezTo>
                      <a:cubicBezTo>
                        <a:pt x="1024227" y="190206"/>
                        <a:pt x="1081347" y="486322"/>
                        <a:pt x="1152910" y="775006"/>
                      </a:cubicBezTo>
                      <a:cubicBezTo>
                        <a:pt x="1224474" y="1063689"/>
                        <a:pt x="1310490" y="1344930"/>
                        <a:pt x="1392195" y="1428010"/>
                      </a:cubicBezTo>
                      <a:lnTo>
                        <a:pt x="1373527" y="1555343"/>
                      </a:lnTo>
                      <a:cubicBezTo>
                        <a:pt x="1373527" y="1555343"/>
                        <a:pt x="1356834" y="1590423"/>
                        <a:pt x="1359940" y="1657654"/>
                      </a:cubicBezTo>
                      <a:cubicBezTo>
                        <a:pt x="1363046" y="1724886"/>
                        <a:pt x="1404169" y="1868305"/>
                        <a:pt x="1414067" y="1938756"/>
                      </a:cubicBezTo>
                      <a:cubicBezTo>
                        <a:pt x="1423966" y="2009207"/>
                        <a:pt x="1475305" y="2111954"/>
                        <a:pt x="1470933" y="2162986"/>
                      </a:cubicBezTo>
                      <a:cubicBezTo>
                        <a:pt x="1466561" y="2214019"/>
                        <a:pt x="1425360" y="2559059"/>
                        <a:pt x="1425360" y="2559059"/>
                      </a:cubicBezTo>
                      <a:cubicBezTo>
                        <a:pt x="1390302" y="2656841"/>
                        <a:pt x="1364257" y="2698368"/>
                        <a:pt x="1338859" y="2784101"/>
                      </a:cubicBezTo>
                      <a:cubicBezTo>
                        <a:pt x="1326380" y="2823707"/>
                        <a:pt x="1321321" y="2851325"/>
                        <a:pt x="1290781" y="2791321"/>
                      </a:cubicBezTo>
                      <a:cubicBezTo>
                        <a:pt x="1260241" y="2731317"/>
                        <a:pt x="1278782" y="2721862"/>
                        <a:pt x="1258247" y="2659010"/>
                      </a:cubicBezTo>
                      <a:cubicBezTo>
                        <a:pt x="1208929" y="2483298"/>
                        <a:pt x="1267933" y="2311901"/>
                        <a:pt x="1322079" y="2146363"/>
                      </a:cubicBezTo>
                      <a:cubicBezTo>
                        <a:pt x="1323178" y="1952371"/>
                        <a:pt x="1306056" y="1879069"/>
                        <a:pt x="1272710" y="1687877"/>
                      </a:cubicBezTo>
                      <a:cubicBezTo>
                        <a:pt x="1268445" y="1665622"/>
                        <a:pt x="1250047" y="1524616"/>
                        <a:pt x="1252102" y="1454768"/>
                      </a:cubicBezTo>
                      <a:cubicBezTo>
                        <a:pt x="1254157" y="1384921"/>
                        <a:pt x="1212086" y="1248641"/>
                        <a:pt x="1207821" y="1226391"/>
                      </a:cubicBezTo>
                      <a:cubicBezTo>
                        <a:pt x="1203556" y="1204141"/>
                        <a:pt x="1201135" y="1149877"/>
                        <a:pt x="1195447" y="1192705"/>
                      </a:cubicBezTo>
                      <a:cubicBezTo>
                        <a:pt x="1189759" y="1235532"/>
                        <a:pt x="1230092" y="1439284"/>
                        <a:pt x="1230092" y="1439284"/>
                      </a:cubicBezTo>
                      <a:cubicBezTo>
                        <a:pt x="1230092" y="1439284"/>
                        <a:pt x="1198885" y="1397308"/>
                        <a:pt x="1182386" y="1363553"/>
                      </a:cubicBezTo>
                      <a:cubicBezTo>
                        <a:pt x="1167751" y="1333610"/>
                        <a:pt x="1077957" y="1078304"/>
                        <a:pt x="1044730" y="945627"/>
                      </a:cubicBezTo>
                      <a:cubicBezTo>
                        <a:pt x="1013690" y="821689"/>
                        <a:pt x="963532" y="481330"/>
                        <a:pt x="963532" y="481330"/>
                      </a:cubicBezTo>
                      <a:cubicBezTo>
                        <a:pt x="928672" y="546409"/>
                        <a:pt x="1021388" y="1038100"/>
                        <a:pt x="1097675" y="1226461"/>
                      </a:cubicBezTo>
                      <a:cubicBezTo>
                        <a:pt x="1133347" y="1314542"/>
                        <a:pt x="1135107" y="1320894"/>
                        <a:pt x="1176021" y="1393404"/>
                      </a:cubicBezTo>
                      <a:cubicBezTo>
                        <a:pt x="1221642" y="1467490"/>
                        <a:pt x="1234793" y="1545511"/>
                        <a:pt x="1235835" y="1631679"/>
                      </a:cubicBezTo>
                      <a:cubicBezTo>
                        <a:pt x="1235835" y="1631679"/>
                        <a:pt x="1218249" y="1582875"/>
                        <a:pt x="1154693" y="1499625"/>
                      </a:cubicBezTo>
                      <a:cubicBezTo>
                        <a:pt x="1091136" y="1416375"/>
                        <a:pt x="1009782" y="1213416"/>
                        <a:pt x="1009782" y="1213416"/>
                      </a:cubicBezTo>
                      <a:cubicBezTo>
                        <a:pt x="1009782" y="1213416"/>
                        <a:pt x="1006411" y="1275046"/>
                        <a:pt x="1031422" y="1322310"/>
                      </a:cubicBezTo>
                      <a:cubicBezTo>
                        <a:pt x="1087070" y="1444763"/>
                        <a:pt x="1153212" y="1554794"/>
                        <a:pt x="1226563" y="1665212"/>
                      </a:cubicBezTo>
                      <a:cubicBezTo>
                        <a:pt x="1253647" y="1724960"/>
                        <a:pt x="1280565" y="1908040"/>
                        <a:pt x="1287505" y="2025901"/>
                      </a:cubicBezTo>
                      <a:cubicBezTo>
                        <a:pt x="1302953" y="2098983"/>
                        <a:pt x="1279674" y="2158103"/>
                        <a:pt x="1260519" y="2225070"/>
                      </a:cubicBezTo>
                      <a:cubicBezTo>
                        <a:pt x="1260519" y="2225070"/>
                        <a:pt x="1228031" y="2161613"/>
                        <a:pt x="1201071" y="2110891"/>
                      </a:cubicBezTo>
                      <a:cubicBezTo>
                        <a:pt x="1174111" y="2060170"/>
                        <a:pt x="1120666" y="2009540"/>
                        <a:pt x="1126512" y="1911148"/>
                      </a:cubicBezTo>
                      <a:cubicBezTo>
                        <a:pt x="1147524" y="1766603"/>
                        <a:pt x="974070" y="1565702"/>
                        <a:pt x="1010671" y="1623543"/>
                      </a:cubicBezTo>
                      <a:cubicBezTo>
                        <a:pt x="1038578" y="1667125"/>
                        <a:pt x="1101923" y="1814221"/>
                        <a:pt x="1106608" y="1869558"/>
                      </a:cubicBezTo>
                      <a:cubicBezTo>
                        <a:pt x="1094032" y="2004215"/>
                        <a:pt x="1145611" y="2045488"/>
                        <a:pt x="1102867" y="1998573"/>
                      </a:cubicBezTo>
                      <a:cubicBezTo>
                        <a:pt x="1042704" y="1921476"/>
                        <a:pt x="875401" y="1794693"/>
                        <a:pt x="873916" y="1692747"/>
                      </a:cubicBezTo>
                      <a:cubicBezTo>
                        <a:pt x="875075" y="1647773"/>
                        <a:pt x="815776" y="1420326"/>
                        <a:pt x="770080" y="1294725"/>
                      </a:cubicBezTo>
                      <a:cubicBezTo>
                        <a:pt x="725403" y="1171935"/>
                        <a:pt x="739813" y="1017117"/>
                        <a:pt x="720858" y="942370"/>
                      </a:cubicBezTo>
                      <a:cubicBezTo>
                        <a:pt x="684288" y="1199312"/>
                        <a:pt x="768560" y="1314936"/>
                        <a:pt x="826011" y="1554537"/>
                      </a:cubicBezTo>
                      <a:cubicBezTo>
                        <a:pt x="828192" y="1591468"/>
                        <a:pt x="854331" y="1731506"/>
                        <a:pt x="854331" y="1731506"/>
                      </a:cubicBezTo>
                      <a:cubicBezTo>
                        <a:pt x="771825" y="1642449"/>
                        <a:pt x="781891" y="1437656"/>
                        <a:pt x="727047" y="1375658"/>
                      </a:cubicBezTo>
                      <a:cubicBezTo>
                        <a:pt x="640850" y="1281677"/>
                        <a:pt x="619549" y="1306571"/>
                        <a:pt x="578267" y="1218711"/>
                      </a:cubicBezTo>
                      <a:cubicBezTo>
                        <a:pt x="536984" y="1130852"/>
                        <a:pt x="458426" y="888745"/>
                        <a:pt x="450944" y="872553"/>
                      </a:cubicBezTo>
                      <a:cubicBezTo>
                        <a:pt x="443461" y="856360"/>
                        <a:pt x="464211" y="985771"/>
                        <a:pt x="479850" y="1035477"/>
                      </a:cubicBezTo>
                      <a:cubicBezTo>
                        <a:pt x="515391" y="1148438"/>
                        <a:pt x="567731" y="1261766"/>
                        <a:pt x="605015" y="1307265"/>
                      </a:cubicBezTo>
                      <a:cubicBezTo>
                        <a:pt x="781044" y="1457026"/>
                        <a:pt x="723994" y="1501526"/>
                        <a:pt x="776570" y="1646575"/>
                      </a:cubicBezTo>
                      <a:cubicBezTo>
                        <a:pt x="798054" y="1702285"/>
                        <a:pt x="877060" y="1789883"/>
                        <a:pt x="877060" y="1789883"/>
                      </a:cubicBezTo>
                      <a:cubicBezTo>
                        <a:pt x="877060" y="1789883"/>
                        <a:pt x="806263" y="1749170"/>
                        <a:pt x="767355" y="1697842"/>
                      </a:cubicBezTo>
                      <a:cubicBezTo>
                        <a:pt x="664777" y="1419937"/>
                        <a:pt x="644031" y="1477016"/>
                        <a:pt x="578687" y="1326850"/>
                      </a:cubicBezTo>
                      <a:cubicBezTo>
                        <a:pt x="556572" y="1275899"/>
                        <a:pt x="493125" y="1153048"/>
                        <a:pt x="471061" y="1119822"/>
                      </a:cubicBezTo>
                      <a:cubicBezTo>
                        <a:pt x="399897" y="1010502"/>
                        <a:pt x="320637" y="942902"/>
                        <a:pt x="220998" y="882388"/>
                      </a:cubicBezTo>
                      <a:cubicBezTo>
                        <a:pt x="292366" y="941713"/>
                        <a:pt x="376915" y="1016570"/>
                        <a:pt x="430619" y="1098116"/>
                      </a:cubicBezTo>
                      <a:cubicBezTo>
                        <a:pt x="316876" y="1007608"/>
                        <a:pt x="145578" y="911111"/>
                        <a:pt x="-6" y="861058"/>
                      </a:cubicBezTo>
                      <a:cubicBezTo>
                        <a:pt x="-6" y="861058"/>
                        <a:pt x="195036" y="951005"/>
                        <a:pt x="271753" y="1007612"/>
                      </a:cubicBezTo>
                      <a:cubicBezTo>
                        <a:pt x="348469" y="1064220"/>
                        <a:pt x="450246" y="1132174"/>
                        <a:pt x="469269" y="1169547"/>
                      </a:cubicBezTo>
                      <a:cubicBezTo>
                        <a:pt x="582379" y="1446472"/>
                        <a:pt x="691975" y="1541944"/>
                        <a:pt x="693687" y="1581970"/>
                      </a:cubicBezTo>
                      <a:cubicBezTo>
                        <a:pt x="756090" y="1785782"/>
                        <a:pt x="829097" y="1783961"/>
                        <a:pt x="868925" y="1823581"/>
                      </a:cubicBezTo>
                      <a:cubicBezTo>
                        <a:pt x="949593" y="1904824"/>
                        <a:pt x="1036639" y="1989900"/>
                        <a:pt x="1055752" y="2009072"/>
                      </a:cubicBezTo>
                      <a:cubicBezTo>
                        <a:pt x="1141993" y="2055907"/>
                        <a:pt x="1206918" y="2177955"/>
                        <a:pt x="1216974" y="2244190"/>
                      </a:cubicBezTo>
                      <a:cubicBezTo>
                        <a:pt x="1218027" y="2272509"/>
                        <a:pt x="1185785" y="2392960"/>
                        <a:pt x="1179150" y="2442923"/>
                      </a:cubicBezTo>
                      <a:cubicBezTo>
                        <a:pt x="1154678" y="2551827"/>
                        <a:pt x="1168463" y="2578461"/>
                        <a:pt x="1184636" y="2702785"/>
                      </a:cubicBezTo>
                      <a:cubicBezTo>
                        <a:pt x="1203021" y="2927263"/>
                        <a:pt x="1264577" y="2948503"/>
                        <a:pt x="1354192" y="3301214"/>
                      </a:cubicBezTo>
                      <a:close/>
                    </a:path>
                  </a:pathLst>
                </a:custGeom>
                <a:grpFill/>
                <a:ln w="133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ECB206D6-3184-03FA-2E91-B24178E459F6}"/>
                    </a:ext>
                  </a:extLst>
                </p:cNvPr>
                <p:cNvSpPr/>
                <p:nvPr/>
              </p:nvSpPr>
              <p:spPr>
                <a:xfrm>
                  <a:off x="7476872" y="3549313"/>
                  <a:ext cx="1562011" cy="2070284"/>
                </a:xfrm>
                <a:custGeom>
                  <a:avLst/>
                  <a:gdLst>
                    <a:gd name="connsiteX0" fmla="*/ 1562005 w 1562011"/>
                    <a:gd name="connsiteY0" fmla="*/ 1908483 h 2070284"/>
                    <a:gd name="connsiteX1" fmla="*/ 1194913 w 1562011"/>
                    <a:gd name="connsiteY1" fmla="*/ 1355069 h 2070284"/>
                    <a:gd name="connsiteX2" fmla="*/ 1139788 w 1562011"/>
                    <a:gd name="connsiteY2" fmla="*/ 1041760 h 2070284"/>
                    <a:gd name="connsiteX3" fmla="*/ 987820 w 1562011"/>
                    <a:gd name="connsiteY3" fmla="*/ 774555 h 2070284"/>
                    <a:gd name="connsiteX4" fmla="*/ 794441 w 1562011"/>
                    <a:gd name="connsiteY4" fmla="*/ 201117 h 2070284"/>
                    <a:gd name="connsiteX5" fmla="*/ 836216 w 1562011"/>
                    <a:gd name="connsiteY5" fmla="*/ 580561 h 2070284"/>
                    <a:gd name="connsiteX6" fmla="*/ 1112013 w 1562011"/>
                    <a:gd name="connsiteY6" fmla="*/ 1069889 h 2070284"/>
                    <a:gd name="connsiteX7" fmla="*/ 940487 w 1562011"/>
                    <a:gd name="connsiteY7" fmla="*/ 903936 h 2070284"/>
                    <a:gd name="connsiteX8" fmla="*/ 682625 w 1562011"/>
                    <a:gd name="connsiteY8" fmla="*/ 613333 h 2070284"/>
                    <a:gd name="connsiteX9" fmla="*/ 613784 w 1562011"/>
                    <a:gd name="connsiteY9" fmla="*/ 299370 h 2070284"/>
                    <a:gd name="connsiteX10" fmla="*/ 423909 w 1562011"/>
                    <a:gd name="connsiteY10" fmla="*/ 51119 h 2070284"/>
                    <a:gd name="connsiteX11" fmla="*/ 127257 w 1562011"/>
                    <a:gd name="connsiteY11" fmla="*/ 105 h 2070284"/>
                    <a:gd name="connsiteX12" fmla="*/ 471466 w 1562011"/>
                    <a:gd name="connsiteY12" fmla="*/ 93200 h 2070284"/>
                    <a:gd name="connsiteX13" fmla="*/ 635282 w 1562011"/>
                    <a:gd name="connsiteY13" fmla="*/ 389475 h 2070284"/>
                    <a:gd name="connsiteX14" fmla="*/ 326645 w 1562011"/>
                    <a:gd name="connsiteY14" fmla="*/ 204588 h 2070284"/>
                    <a:gd name="connsiteX15" fmla="*/ 16424 w 1562011"/>
                    <a:gd name="connsiteY15" fmla="*/ 206016 h 2070284"/>
                    <a:gd name="connsiteX16" fmla="*/ 391227 w 1562011"/>
                    <a:gd name="connsiteY16" fmla="*/ 257289 h 2070284"/>
                    <a:gd name="connsiteX17" fmla="*/ -6 w 1562011"/>
                    <a:gd name="connsiteY17" fmla="*/ 307261 h 2070284"/>
                    <a:gd name="connsiteX18" fmla="*/ 412536 w 1562011"/>
                    <a:gd name="connsiteY18" fmla="*/ 278654 h 2070284"/>
                    <a:gd name="connsiteX19" fmla="*/ 535158 w 1562011"/>
                    <a:gd name="connsiteY19" fmla="*/ 362260 h 2070284"/>
                    <a:gd name="connsiteX20" fmla="*/ 641517 w 1562011"/>
                    <a:gd name="connsiteY20" fmla="*/ 454530 h 2070284"/>
                    <a:gd name="connsiteX21" fmla="*/ 671186 w 1562011"/>
                    <a:gd name="connsiteY21" fmla="*/ 671930 h 2070284"/>
                    <a:gd name="connsiteX22" fmla="*/ 935324 w 1562011"/>
                    <a:gd name="connsiteY22" fmla="*/ 946579 h 2070284"/>
                    <a:gd name="connsiteX23" fmla="*/ 1093923 w 1562011"/>
                    <a:gd name="connsiteY23" fmla="*/ 1121678 h 2070284"/>
                    <a:gd name="connsiteX24" fmla="*/ 1189364 w 1562011"/>
                    <a:gd name="connsiteY24" fmla="*/ 1444350 h 2070284"/>
                    <a:gd name="connsiteX25" fmla="*/ 1544994 w 1562011"/>
                    <a:gd name="connsiteY25" fmla="*/ 2070264 h 2070284"/>
                    <a:gd name="connsiteX26" fmla="*/ 1561988 w 1562011"/>
                    <a:gd name="connsiteY26" fmla="*/ 1908508 h 2070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62011" h="2070284">
                      <a:moveTo>
                        <a:pt x="1562005" y="1908483"/>
                      </a:moveTo>
                      <a:cubicBezTo>
                        <a:pt x="1469717" y="1790929"/>
                        <a:pt x="1386184" y="1721874"/>
                        <a:pt x="1194913" y="1355069"/>
                      </a:cubicBezTo>
                      <a:cubicBezTo>
                        <a:pt x="1154002" y="1236753"/>
                        <a:pt x="1117018" y="1167064"/>
                        <a:pt x="1139788" y="1041760"/>
                      </a:cubicBezTo>
                      <a:cubicBezTo>
                        <a:pt x="1094247" y="936331"/>
                        <a:pt x="1035032" y="842581"/>
                        <a:pt x="987820" y="774555"/>
                      </a:cubicBezTo>
                      <a:cubicBezTo>
                        <a:pt x="818809" y="581531"/>
                        <a:pt x="794887" y="381214"/>
                        <a:pt x="794441" y="201117"/>
                      </a:cubicBezTo>
                      <a:cubicBezTo>
                        <a:pt x="774366" y="335071"/>
                        <a:pt x="774966" y="415370"/>
                        <a:pt x="836216" y="580561"/>
                      </a:cubicBezTo>
                      <a:cubicBezTo>
                        <a:pt x="885704" y="713575"/>
                        <a:pt x="1105975" y="947891"/>
                        <a:pt x="1112013" y="1069889"/>
                      </a:cubicBezTo>
                      <a:cubicBezTo>
                        <a:pt x="1011819" y="973442"/>
                        <a:pt x="971110" y="936598"/>
                        <a:pt x="940487" y="903936"/>
                      </a:cubicBezTo>
                      <a:cubicBezTo>
                        <a:pt x="892470" y="860642"/>
                        <a:pt x="696719" y="761341"/>
                        <a:pt x="682625" y="613333"/>
                      </a:cubicBezTo>
                      <a:cubicBezTo>
                        <a:pt x="659921" y="375057"/>
                        <a:pt x="660009" y="383292"/>
                        <a:pt x="613784" y="299370"/>
                      </a:cubicBezTo>
                      <a:cubicBezTo>
                        <a:pt x="503941" y="99953"/>
                        <a:pt x="538074" y="86305"/>
                        <a:pt x="423909" y="51119"/>
                      </a:cubicBezTo>
                      <a:cubicBezTo>
                        <a:pt x="381103" y="37926"/>
                        <a:pt x="224214" y="-2560"/>
                        <a:pt x="127257" y="105"/>
                      </a:cubicBezTo>
                      <a:cubicBezTo>
                        <a:pt x="276504" y="46765"/>
                        <a:pt x="396779" y="62232"/>
                        <a:pt x="471466" y="93200"/>
                      </a:cubicBezTo>
                      <a:cubicBezTo>
                        <a:pt x="536462" y="193008"/>
                        <a:pt x="591079" y="315035"/>
                        <a:pt x="635282" y="389475"/>
                      </a:cubicBezTo>
                      <a:cubicBezTo>
                        <a:pt x="648447" y="463427"/>
                        <a:pt x="459510" y="225610"/>
                        <a:pt x="326645" y="204588"/>
                      </a:cubicBezTo>
                      <a:cubicBezTo>
                        <a:pt x="188821" y="182780"/>
                        <a:pt x="160662" y="173638"/>
                        <a:pt x="16424" y="206016"/>
                      </a:cubicBezTo>
                      <a:cubicBezTo>
                        <a:pt x="214762" y="178345"/>
                        <a:pt x="367631" y="237895"/>
                        <a:pt x="391227" y="257289"/>
                      </a:cubicBezTo>
                      <a:cubicBezTo>
                        <a:pt x="261469" y="253395"/>
                        <a:pt x="128158" y="269576"/>
                        <a:pt x="-6" y="307261"/>
                      </a:cubicBezTo>
                      <a:cubicBezTo>
                        <a:pt x="238586" y="277000"/>
                        <a:pt x="280888" y="272992"/>
                        <a:pt x="412536" y="278654"/>
                      </a:cubicBezTo>
                      <a:cubicBezTo>
                        <a:pt x="436234" y="279673"/>
                        <a:pt x="514026" y="343236"/>
                        <a:pt x="535158" y="362260"/>
                      </a:cubicBezTo>
                      <a:cubicBezTo>
                        <a:pt x="547093" y="380103"/>
                        <a:pt x="587888" y="393215"/>
                        <a:pt x="641517" y="454530"/>
                      </a:cubicBezTo>
                      <a:cubicBezTo>
                        <a:pt x="627963" y="294772"/>
                        <a:pt x="650684" y="547798"/>
                        <a:pt x="671186" y="671930"/>
                      </a:cubicBezTo>
                      <a:cubicBezTo>
                        <a:pt x="713504" y="812982"/>
                        <a:pt x="858746" y="890509"/>
                        <a:pt x="935324" y="946579"/>
                      </a:cubicBezTo>
                      <a:cubicBezTo>
                        <a:pt x="1031466" y="1016331"/>
                        <a:pt x="1089479" y="1096290"/>
                        <a:pt x="1093923" y="1121678"/>
                      </a:cubicBezTo>
                      <a:cubicBezTo>
                        <a:pt x="1117728" y="1257394"/>
                        <a:pt x="1068425" y="1119975"/>
                        <a:pt x="1189364" y="1444350"/>
                      </a:cubicBezTo>
                      <a:cubicBezTo>
                        <a:pt x="1238210" y="1558766"/>
                        <a:pt x="1531919" y="1965300"/>
                        <a:pt x="1544994" y="2070264"/>
                      </a:cubicBezTo>
                      <a:cubicBezTo>
                        <a:pt x="1551687" y="1994839"/>
                        <a:pt x="1541188" y="2056488"/>
                        <a:pt x="1561988" y="1908508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" name="图形 37">
                  <a:extLst>
                    <a:ext uri="{FF2B5EF4-FFF2-40B4-BE49-F238E27FC236}">
                      <a16:creationId xmlns:a16="http://schemas.microsoft.com/office/drawing/2014/main" id="{5D0D2A22-6CCF-0CAF-ABC6-C21E6F2B7F37}"/>
                    </a:ext>
                  </a:extLst>
                </p:cNvPr>
                <p:cNvGrpSpPr/>
                <p:nvPr/>
              </p:nvGrpSpPr>
              <p:grpSpPr>
                <a:xfrm>
                  <a:off x="9008129" y="837697"/>
                  <a:ext cx="2612280" cy="4069735"/>
                  <a:chOff x="9008129" y="837697"/>
                  <a:chExt cx="2612280" cy="4069735"/>
                </a:xfrm>
                <a:grpFill/>
              </p:grpSpPr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027E675F-FC2D-AD82-0DE9-FF3AE0439F2F}"/>
                      </a:ext>
                    </a:extLst>
                  </p:cNvPr>
                  <p:cNvSpPr/>
                  <p:nvPr/>
                </p:nvSpPr>
                <p:spPr>
                  <a:xfrm>
                    <a:off x="9584620" y="1718084"/>
                    <a:ext cx="2035788" cy="2529114"/>
                  </a:xfrm>
                  <a:custGeom>
                    <a:avLst/>
                    <a:gdLst>
                      <a:gd name="connsiteX0" fmla="*/ 1163965 w 2035788"/>
                      <a:gd name="connsiteY0" fmla="*/ 1518600 h 2529114"/>
                      <a:gd name="connsiteX1" fmla="*/ 1364986 w 2035788"/>
                      <a:gd name="connsiteY1" fmla="*/ 1284285 h 2529114"/>
                      <a:gd name="connsiteX2" fmla="*/ 1536947 w 2035788"/>
                      <a:gd name="connsiteY2" fmla="*/ 996136 h 2529114"/>
                      <a:gd name="connsiteX3" fmla="*/ 1611442 w 2035788"/>
                      <a:gd name="connsiteY3" fmla="*/ 770134 h 2529114"/>
                      <a:gd name="connsiteX4" fmla="*/ 1650870 w 2035788"/>
                      <a:gd name="connsiteY4" fmla="*/ 584858 h 2529114"/>
                      <a:gd name="connsiteX5" fmla="*/ 1627144 w 2035788"/>
                      <a:gd name="connsiteY5" fmla="*/ 767899 h 2529114"/>
                      <a:gd name="connsiteX6" fmla="*/ 1538686 w 2035788"/>
                      <a:gd name="connsiteY6" fmla="*/ 1030651 h 2529114"/>
                      <a:gd name="connsiteX7" fmla="*/ 1398328 w 2035788"/>
                      <a:gd name="connsiteY7" fmla="*/ 1283396 h 2529114"/>
                      <a:gd name="connsiteX8" fmla="*/ 1287524 w 2035788"/>
                      <a:gd name="connsiteY8" fmla="*/ 1438240 h 2529114"/>
                      <a:gd name="connsiteX9" fmla="*/ 1344006 w 2035788"/>
                      <a:gd name="connsiteY9" fmla="*/ 1421520 h 2529114"/>
                      <a:gd name="connsiteX10" fmla="*/ 1473991 w 2035788"/>
                      <a:gd name="connsiteY10" fmla="*/ 1333499 h 2529114"/>
                      <a:gd name="connsiteX11" fmla="*/ 1635154 w 2035788"/>
                      <a:gd name="connsiteY11" fmla="*/ 1123199 h 2529114"/>
                      <a:gd name="connsiteX12" fmla="*/ 1866471 w 2035788"/>
                      <a:gd name="connsiteY12" fmla="*/ 980211 h 2529114"/>
                      <a:gd name="connsiteX13" fmla="*/ 2035868 w 2035788"/>
                      <a:gd name="connsiteY13" fmla="*/ 632535 h 2529114"/>
                      <a:gd name="connsiteX14" fmla="*/ 1828246 w 2035788"/>
                      <a:gd name="connsiteY14" fmla="*/ 1054216 h 2529114"/>
                      <a:gd name="connsiteX15" fmla="*/ 1568691 w 2035788"/>
                      <a:gd name="connsiteY15" fmla="*/ 1242759 h 2529114"/>
                      <a:gd name="connsiteX16" fmla="*/ 1275495 w 2035788"/>
                      <a:gd name="connsiteY16" fmla="*/ 1478588 h 2529114"/>
                      <a:gd name="connsiteX17" fmla="*/ 1141342 w 2035788"/>
                      <a:gd name="connsiteY17" fmla="*/ 1605838 h 2529114"/>
                      <a:gd name="connsiteX18" fmla="*/ 929989 w 2035788"/>
                      <a:gd name="connsiteY18" fmla="*/ 1617520 h 2529114"/>
                      <a:gd name="connsiteX19" fmla="*/ 710994 w 2035788"/>
                      <a:gd name="connsiteY19" fmla="*/ 1673757 h 2529114"/>
                      <a:gd name="connsiteX20" fmla="*/ 507312 w 2035788"/>
                      <a:gd name="connsiteY20" fmla="*/ 1864018 h 2529114"/>
                      <a:gd name="connsiteX21" fmla="*/ 121365 w 2035788"/>
                      <a:gd name="connsiteY21" fmla="*/ 2268544 h 2529114"/>
                      <a:gd name="connsiteX22" fmla="*/ 79 w 2035788"/>
                      <a:gd name="connsiteY22" fmla="*/ 2529205 h 2529114"/>
                      <a:gd name="connsiteX23" fmla="*/ 27782 w 2035788"/>
                      <a:gd name="connsiteY23" fmla="*/ 2337875 h 2529114"/>
                      <a:gd name="connsiteX24" fmla="*/ 32044 w 2035788"/>
                      <a:gd name="connsiteY24" fmla="*/ 2208799 h 2529114"/>
                      <a:gd name="connsiteX25" fmla="*/ 167215 w 2035788"/>
                      <a:gd name="connsiteY25" fmla="*/ 2075603 h 2529114"/>
                      <a:gd name="connsiteX26" fmla="*/ 450207 w 2035788"/>
                      <a:gd name="connsiteY26" fmla="*/ 1824805 h 2529114"/>
                      <a:gd name="connsiteX27" fmla="*/ 708733 w 2035788"/>
                      <a:gd name="connsiteY27" fmla="*/ 1567832 h 2529114"/>
                      <a:gd name="connsiteX28" fmla="*/ 877299 w 2035788"/>
                      <a:gd name="connsiteY28" fmla="*/ 1120789 h 2529114"/>
                      <a:gd name="connsiteX29" fmla="*/ 949025 w 2035788"/>
                      <a:gd name="connsiteY29" fmla="*/ 791830 h 2529114"/>
                      <a:gd name="connsiteX30" fmla="*/ 973162 w 2035788"/>
                      <a:gd name="connsiteY30" fmla="*/ 621283 h 2529114"/>
                      <a:gd name="connsiteX31" fmla="*/ 1031048 w 2035788"/>
                      <a:gd name="connsiteY31" fmla="*/ 462366 h 2529114"/>
                      <a:gd name="connsiteX32" fmla="*/ 1152759 w 2035788"/>
                      <a:gd name="connsiteY32" fmla="*/ 288587 h 2529114"/>
                      <a:gd name="connsiteX33" fmla="*/ 1157220 w 2035788"/>
                      <a:gd name="connsiteY33" fmla="*/ 128565 h 2529114"/>
                      <a:gd name="connsiteX34" fmla="*/ 1225205 w 2035788"/>
                      <a:gd name="connsiteY34" fmla="*/ 90 h 2529114"/>
                      <a:gd name="connsiteX35" fmla="*/ 1179951 w 2035788"/>
                      <a:gd name="connsiteY35" fmla="*/ 100220 h 2529114"/>
                      <a:gd name="connsiteX36" fmla="*/ 1171826 w 2035788"/>
                      <a:gd name="connsiteY36" fmla="*/ 296500 h 2529114"/>
                      <a:gd name="connsiteX37" fmla="*/ 1031161 w 2035788"/>
                      <a:gd name="connsiteY37" fmla="*/ 521276 h 2529114"/>
                      <a:gd name="connsiteX38" fmla="*/ 955372 w 2035788"/>
                      <a:gd name="connsiteY38" fmla="*/ 948376 h 2529114"/>
                      <a:gd name="connsiteX39" fmla="*/ 882417 w 2035788"/>
                      <a:gd name="connsiteY39" fmla="*/ 1239840 h 2529114"/>
                      <a:gd name="connsiteX40" fmla="*/ 792531 w 2035788"/>
                      <a:gd name="connsiteY40" fmla="*/ 1496033 h 2529114"/>
                      <a:gd name="connsiteX41" fmla="*/ 754109 w 2035788"/>
                      <a:gd name="connsiteY41" fmla="*/ 1600987 h 2529114"/>
                      <a:gd name="connsiteX42" fmla="*/ 909284 w 2035788"/>
                      <a:gd name="connsiteY42" fmla="*/ 1559616 h 2529114"/>
                      <a:gd name="connsiteX43" fmla="*/ 996039 w 2035788"/>
                      <a:gd name="connsiteY43" fmla="*/ 1485466 h 2529114"/>
                      <a:gd name="connsiteX44" fmla="*/ 1066758 w 2035788"/>
                      <a:gd name="connsiteY44" fmla="*/ 1236818 h 2529114"/>
                      <a:gd name="connsiteX45" fmla="*/ 1067443 w 2035788"/>
                      <a:gd name="connsiteY45" fmla="*/ 1054149 h 2529114"/>
                      <a:gd name="connsiteX46" fmla="*/ 1163478 w 2035788"/>
                      <a:gd name="connsiteY46" fmla="*/ 800155 h 2529114"/>
                      <a:gd name="connsiteX47" fmla="*/ 1078659 w 2035788"/>
                      <a:gd name="connsiteY47" fmla="*/ 1063184 h 2529114"/>
                      <a:gd name="connsiteX48" fmla="*/ 1087354 w 2035788"/>
                      <a:gd name="connsiteY48" fmla="*/ 1235076 h 2529114"/>
                      <a:gd name="connsiteX49" fmla="*/ 1039765 w 2035788"/>
                      <a:gd name="connsiteY49" fmla="*/ 1424772 h 2529114"/>
                      <a:gd name="connsiteX50" fmla="*/ 1116109 w 2035788"/>
                      <a:gd name="connsiteY50" fmla="*/ 1261686 h 2529114"/>
                      <a:gd name="connsiteX51" fmla="*/ 1131446 w 2035788"/>
                      <a:gd name="connsiteY51" fmla="*/ 1163516 h 2529114"/>
                      <a:gd name="connsiteX52" fmla="*/ 1187766 w 2035788"/>
                      <a:gd name="connsiteY52" fmla="*/ 1030440 h 2529114"/>
                      <a:gd name="connsiteX53" fmla="*/ 1336675 w 2035788"/>
                      <a:gd name="connsiteY53" fmla="*/ 809184 h 2529114"/>
                      <a:gd name="connsiteX54" fmla="*/ 1265323 w 2035788"/>
                      <a:gd name="connsiteY54" fmla="*/ 927511 h 2529114"/>
                      <a:gd name="connsiteX55" fmla="*/ 1161151 w 2035788"/>
                      <a:gd name="connsiteY55" fmla="*/ 1118121 h 2529114"/>
                      <a:gd name="connsiteX56" fmla="*/ 1119176 w 2035788"/>
                      <a:gd name="connsiteY56" fmla="*/ 1318246 h 2529114"/>
                      <a:gd name="connsiteX57" fmla="*/ 1000029 w 2035788"/>
                      <a:gd name="connsiteY57" fmla="*/ 1551552 h 2529114"/>
                      <a:gd name="connsiteX58" fmla="*/ 1090260 w 2035788"/>
                      <a:gd name="connsiteY58" fmla="*/ 1546457 h 2529114"/>
                      <a:gd name="connsiteX59" fmla="*/ 1163972 w 2035788"/>
                      <a:gd name="connsiteY59" fmla="*/ 1518594 h 2529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</a:cxnLst>
                    <a:rect l="l" t="t" r="r" b="b"/>
                    <a:pathLst>
                      <a:path w="2035788" h="2529114">
                        <a:moveTo>
                          <a:pt x="1163965" y="1518600"/>
                        </a:moveTo>
                        <a:cubicBezTo>
                          <a:pt x="1248782" y="1440862"/>
                          <a:pt x="1317289" y="1383794"/>
                          <a:pt x="1364986" y="1284285"/>
                        </a:cubicBezTo>
                        <a:cubicBezTo>
                          <a:pt x="1412682" y="1184775"/>
                          <a:pt x="1495456" y="1044539"/>
                          <a:pt x="1536947" y="996136"/>
                        </a:cubicBezTo>
                        <a:cubicBezTo>
                          <a:pt x="1578437" y="947732"/>
                          <a:pt x="1606759" y="812338"/>
                          <a:pt x="1611442" y="770134"/>
                        </a:cubicBezTo>
                        <a:cubicBezTo>
                          <a:pt x="1616125" y="727930"/>
                          <a:pt x="1650870" y="584858"/>
                          <a:pt x="1650870" y="584858"/>
                        </a:cubicBezTo>
                        <a:cubicBezTo>
                          <a:pt x="1650870" y="584858"/>
                          <a:pt x="1639167" y="727557"/>
                          <a:pt x="1627144" y="767899"/>
                        </a:cubicBezTo>
                        <a:cubicBezTo>
                          <a:pt x="1615120" y="808241"/>
                          <a:pt x="1630832" y="880393"/>
                          <a:pt x="1538686" y="1030651"/>
                        </a:cubicBezTo>
                        <a:cubicBezTo>
                          <a:pt x="1446539" y="1180909"/>
                          <a:pt x="1418915" y="1208022"/>
                          <a:pt x="1398328" y="1283396"/>
                        </a:cubicBezTo>
                        <a:cubicBezTo>
                          <a:pt x="1377741" y="1358770"/>
                          <a:pt x="1287524" y="1438240"/>
                          <a:pt x="1287524" y="1438240"/>
                        </a:cubicBezTo>
                        <a:cubicBezTo>
                          <a:pt x="1287524" y="1438240"/>
                          <a:pt x="1301698" y="1444920"/>
                          <a:pt x="1344006" y="1421520"/>
                        </a:cubicBezTo>
                        <a:cubicBezTo>
                          <a:pt x="1386314" y="1398119"/>
                          <a:pt x="1438212" y="1408132"/>
                          <a:pt x="1473991" y="1333499"/>
                        </a:cubicBezTo>
                        <a:cubicBezTo>
                          <a:pt x="1509770" y="1258866"/>
                          <a:pt x="1603649" y="1143129"/>
                          <a:pt x="1635154" y="1123199"/>
                        </a:cubicBezTo>
                        <a:cubicBezTo>
                          <a:pt x="1666658" y="1103268"/>
                          <a:pt x="1831305" y="1036400"/>
                          <a:pt x="1866471" y="980211"/>
                        </a:cubicBezTo>
                        <a:cubicBezTo>
                          <a:pt x="1936778" y="870718"/>
                          <a:pt x="1997941" y="762883"/>
                          <a:pt x="2035868" y="632535"/>
                        </a:cubicBezTo>
                        <a:cubicBezTo>
                          <a:pt x="2021012" y="779799"/>
                          <a:pt x="1923768" y="989234"/>
                          <a:pt x="1828246" y="1054216"/>
                        </a:cubicBezTo>
                        <a:cubicBezTo>
                          <a:pt x="1745467" y="1112688"/>
                          <a:pt x="1611212" y="1145381"/>
                          <a:pt x="1568691" y="1242759"/>
                        </a:cubicBezTo>
                        <a:cubicBezTo>
                          <a:pt x="1421157" y="1498231"/>
                          <a:pt x="1431629" y="1411984"/>
                          <a:pt x="1275495" y="1478588"/>
                        </a:cubicBezTo>
                        <a:cubicBezTo>
                          <a:pt x="1275495" y="1478588"/>
                          <a:pt x="1175697" y="1599026"/>
                          <a:pt x="1141342" y="1605838"/>
                        </a:cubicBezTo>
                        <a:cubicBezTo>
                          <a:pt x="1106988" y="1612649"/>
                          <a:pt x="988919" y="1601418"/>
                          <a:pt x="929989" y="1617520"/>
                        </a:cubicBezTo>
                        <a:cubicBezTo>
                          <a:pt x="871059" y="1633622"/>
                          <a:pt x="716498" y="1656553"/>
                          <a:pt x="710994" y="1673757"/>
                        </a:cubicBezTo>
                        <a:cubicBezTo>
                          <a:pt x="705491" y="1690960"/>
                          <a:pt x="600389" y="1797666"/>
                          <a:pt x="507312" y="1864018"/>
                        </a:cubicBezTo>
                        <a:cubicBezTo>
                          <a:pt x="385542" y="1965847"/>
                          <a:pt x="178236" y="2157236"/>
                          <a:pt x="121365" y="2268544"/>
                        </a:cubicBezTo>
                        <a:cubicBezTo>
                          <a:pt x="70708" y="2370406"/>
                          <a:pt x="79" y="2529205"/>
                          <a:pt x="79" y="2529205"/>
                        </a:cubicBezTo>
                        <a:cubicBezTo>
                          <a:pt x="79" y="2529205"/>
                          <a:pt x="22179" y="2370540"/>
                          <a:pt x="27782" y="2337875"/>
                        </a:cubicBezTo>
                        <a:cubicBezTo>
                          <a:pt x="33385" y="2305209"/>
                          <a:pt x="32044" y="2208799"/>
                          <a:pt x="32044" y="2208799"/>
                        </a:cubicBezTo>
                        <a:cubicBezTo>
                          <a:pt x="32044" y="2208799"/>
                          <a:pt x="110947" y="2135764"/>
                          <a:pt x="167215" y="2075603"/>
                        </a:cubicBezTo>
                        <a:cubicBezTo>
                          <a:pt x="223483" y="2015442"/>
                          <a:pt x="374362" y="1880020"/>
                          <a:pt x="450207" y="1824805"/>
                        </a:cubicBezTo>
                        <a:cubicBezTo>
                          <a:pt x="526053" y="1769590"/>
                          <a:pt x="645428" y="1654102"/>
                          <a:pt x="708733" y="1567832"/>
                        </a:cubicBezTo>
                        <a:cubicBezTo>
                          <a:pt x="772038" y="1481561"/>
                          <a:pt x="848566" y="1243678"/>
                          <a:pt x="877299" y="1120789"/>
                        </a:cubicBezTo>
                        <a:cubicBezTo>
                          <a:pt x="906032" y="997901"/>
                          <a:pt x="941795" y="848883"/>
                          <a:pt x="949025" y="791830"/>
                        </a:cubicBezTo>
                        <a:cubicBezTo>
                          <a:pt x="956255" y="734777"/>
                          <a:pt x="960019" y="683046"/>
                          <a:pt x="973162" y="621283"/>
                        </a:cubicBezTo>
                        <a:cubicBezTo>
                          <a:pt x="986305" y="559521"/>
                          <a:pt x="990379" y="535764"/>
                          <a:pt x="1031048" y="462366"/>
                        </a:cubicBezTo>
                        <a:cubicBezTo>
                          <a:pt x="1071718" y="388968"/>
                          <a:pt x="1144198" y="323607"/>
                          <a:pt x="1152759" y="288587"/>
                        </a:cubicBezTo>
                        <a:cubicBezTo>
                          <a:pt x="1161321" y="253567"/>
                          <a:pt x="1153456" y="180301"/>
                          <a:pt x="1157220" y="128565"/>
                        </a:cubicBezTo>
                        <a:cubicBezTo>
                          <a:pt x="1160984" y="76829"/>
                          <a:pt x="1225205" y="90"/>
                          <a:pt x="1225205" y="90"/>
                        </a:cubicBezTo>
                        <a:cubicBezTo>
                          <a:pt x="1225205" y="90"/>
                          <a:pt x="1186064" y="64576"/>
                          <a:pt x="1179951" y="100220"/>
                        </a:cubicBezTo>
                        <a:cubicBezTo>
                          <a:pt x="1173839" y="135863"/>
                          <a:pt x="1204645" y="224213"/>
                          <a:pt x="1171826" y="296500"/>
                        </a:cubicBezTo>
                        <a:cubicBezTo>
                          <a:pt x="1139007" y="368786"/>
                          <a:pt x="1060617" y="438850"/>
                          <a:pt x="1031161" y="521276"/>
                        </a:cubicBezTo>
                        <a:cubicBezTo>
                          <a:pt x="1001706" y="603702"/>
                          <a:pt x="961994" y="909764"/>
                          <a:pt x="955372" y="948376"/>
                        </a:cubicBezTo>
                        <a:cubicBezTo>
                          <a:pt x="948751" y="986988"/>
                          <a:pt x="895870" y="1206046"/>
                          <a:pt x="882417" y="1239840"/>
                        </a:cubicBezTo>
                        <a:cubicBezTo>
                          <a:pt x="868964" y="1273635"/>
                          <a:pt x="834220" y="1416694"/>
                          <a:pt x="792531" y="1496033"/>
                        </a:cubicBezTo>
                        <a:cubicBezTo>
                          <a:pt x="750843" y="1575371"/>
                          <a:pt x="754109" y="1600987"/>
                          <a:pt x="754109" y="1600987"/>
                        </a:cubicBezTo>
                        <a:cubicBezTo>
                          <a:pt x="754109" y="1600987"/>
                          <a:pt x="889608" y="1570141"/>
                          <a:pt x="909284" y="1559616"/>
                        </a:cubicBezTo>
                        <a:cubicBezTo>
                          <a:pt x="928961" y="1549093"/>
                          <a:pt x="951705" y="1595124"/>
                          <a:pt x="996039" y="1485466"/>
                        </a:cubicBezTo>
                        <a:cubicBezTo>
                          <a:pt x="1040373" y="1375807"/>
                          <a:pt x="1065541" y="1273700"/>
                          <a:pt x="1066758" y="1236818"/>
                        </a:cubicBezTo>
                        <a:cubicBezTo>
                          <a:pt x="1067975" y="1199936"/>
                          <a:pt x="1062759" y="1096353"/>
                          <a:pt x="1067443" y="1054149"/>
                        </a:cubicBezTo>
                        <a:cubicBezTo>
                          <a:pt x="1072127" y="1011945"/>
                          <a:pt x="1163478" y="800155"/>
                          <a:pt x="1163478" y="800155"/>
                        </a:cubicBezTo>
                        <a:cubicBezTo>
                          <a:pt x="1163478" y="800155"/>
                          <a:pt x="1077331" y="1041150"/>
                          <a:pt x="1078659" y="1063184"/>
                        </a:cubicBezTo>
                        <a:cubicBezTo>
                          <a:pt x="1079987" y="1085217"/>
                          <a:pt x="1085006" y="1218977"/>
                          <a:pt x="1087354" y="1235076"/>
                        </a:cubicBezTo>
                        <a:cubicBezTo>
                          <a:pt x="1089701" y="1251174"/>
                          <a:pt x="1039765" y="1424772"/>
                          <a:pt x="1039765" y="1424772"/>
                        </a:cubicBezTo>
                        <a:cubicBezTo>
                          <a:pt x="1039765" y="1424772"/>
                          <a:pt x="1112544" y="1282482"/>
                          <a:pt x="1116109" y="1261686"/>
                        </a:cubicBezTo>
                        <a:cubicBezTo>
                          <a:pt x="1119674" y="1240890"/>
                          <a:pt x="1123807" y="1208070"/>
                          <a:pt x="1131446" y="1163516"/>
                        </a:cubicBezTo>
                        <a:cubicBezTo>
                          <a:pt x="1139086" y="1118962"/>
                          <a:pt x="1127321" y="1129825"/>
                          <a:pt x="1187766" y="1030440"/>
                        </a:cubicBezTo>
                        <a:cubicBezTo>
                          <a:pt x="1248211" y="931056"/>
                          <a:pt x="1336675" y="809184"/>
                          <a:pt x="1336675" y="809184"/>
                        </a:cubicBezTo>
                        <a:cubicBezTo>
                          <a:pt x="1336675" y="809184"/>
                          <a:pt x="1284689" y="889018"/>
                          <a:pt x="1265323" y="927511"/>
                        </a:cubicBezTo>
                        <a:cubicBezTo>
                          <a:pt x="1245958" y="966005"/>
                          <a:pt x="1168184" y="1092003"/>
                          <a:pt x="1161151" y="1118121"/>
                        </a:cubicBezTo>
                        <a:cubicBezTo>
                          <a:pt x="1154118" y="1144239"/>
                          <a:pt x="1144965" y="1272077"/>
                          <a:pt x="1119176" y="1318246"/>
                        </a:cubicBezTo>
                        <a:cubicBezTo>
                          <a:pt x="1093388" y="1364414"/>
                          <a:pt x="1000029" y="1551552"/>
                          <a:pt x="1000029" y="1551552"/>
                        </a:cubicBezTo>
                        <a:cubicBezTo>
                          <a:pt x="1000029" y="1551552"/>
                          <a:pt x="1061815" y="1548567"/>
                          <a:pt x="1090260" y="1546457"/>
                        </a:cubicBezTo>
                        <a:cubicBezTo>
                          <a:pt x="1118706" y="1544346"/>
                          <a:pt x="1163972" y="1518594"/>
                          <a:pt x="1163972" y="1518594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27B9EC8B-BBD6-A93D-7EF9-3F8E166A4F3A}"/>
                      </a:ext>
                    </a:extLst>
                  </p:cNvPr>
                  <p:cNvSpPr/>
                  <p:nvPr/>
                </p:nvSpPr>
                <p:spPr>
                  <a:xfrm>
                    <a:off x="9206143" y="1548450"/>
                    <a:ext cx="1154626" cy="2897191"/>
                  </a:xfrm>
                  <a:custGeom>
                    <a:avLst/>
                    <a:gdLst>
                      <a:gd name="connsiteX0" fmla="*/ 419461 w 1154626"/>
                      <a:gd name="connsiteY0" fmla="*/ 2579771 h 2897191"/>
                      <a:gd name="connsiteX1" fmla="*/ 417693 w 1154626"/>
                      <a:gd name="connsiteY1" fmla="*/ 2706348 h 2897191"/>
                      <a:gd name="connsiteX2" fmla="*/ 400019 w 1154626"/>
                      <a:gd name="connsiteY2" fmla="*/ 2897282 h 2897191"/>
                      <a:gd name="connsiteX3" fmla="*/ 443852 w 1154626"/>
                      <a:gd name="connsiteY3" fmla="*/ 2693481 h 2897191"/>
                      <a:gd name="connsiteX4" fmla="*/ 672199 w 1154626"/>
                      <a:gd name="connsiteY4" fmla="*/ 2277290 h 2897191"/>
                      <a:gd name="connsiteX5" fmla="*/ 734059 w 1154626"/>
                      <a:gd name="connsiteY5" fmla="*/ 1959780 h 2897191"/>
                      <a:gd name="connsiteX6" fmla="*/ 838340 w 1154626"/>
                      <a:gd name="connsiteY6" fmla="*/ 1504977 h 2897191"/>
                      <a:gd name="connsiteX7" fmla="*/ 1009777 w 1154626"/>
                      <a:gd name="connsiteY7" fmla="*/ 1048023 h 2897191"/>
                      <a:gd name="connsiteX8" fmla="*/ 1078707 w 1154626"/>
                      <a:gd name="connsiteY8" fmla="*/ 618965 h 2897191"/>
                      <a:gd name="connsiteX9" fmla="*/ 1154706 w 1154626"/>
                      <a:gd name="connsiteY9" fmla="*/ 438760 h 2897191"/>
                      <a:gd name="connsiteX10" fmla="*/ 1094614 w 1154626"/>
                      <a:gd name="connsiteY10" fmla="*/ 548170 h 2897191"/>
                      <a:gd name="connsiteX11" fmla="*/ 1016848 w 1154626"/>
                      <a:gd name="connsiteY11" fmla="*/ 762699 h 2897191"/>
                      <a:gd name="connsiteX12" fmla="*/ 993871 w 1154626"/>
                      <a:gd name="connsiteY12" fmla="*/ 1005123 h 2897191"/>
                      <a:gd name="connsiteX13" fmla="*/ 946151 w 1154626"/>
                      <a:gd name="connsiteY13" fmla="*/ 1243247 h 2897191"/>
                      <a:gd name="connsiteX14" fmla="*/ 956755 w 1154626"/>
                      <a:gd name="connsiteY14" fmla="*/ 979378 h 2897191"/>
                      <a:gd name="connsiteX15" fmla="*/ 924941 w 1154626"/>
                      <a:gd name="connsiteY15" fmla="*/ 728375 h 2897191"/>
                      <a:gd name="connsiteX16" fmla="*/ 933778 w 1154626"/>
                      <a:gd name="connsiteY16" fmla="*/ 503118 h 2897191"/>
                      <a:gd name="connsiteX17" fmla="*/ 1057499 w 1154626"/>
                      <a:gd name="connsiteY17" fmla="*/ 262844 h 2897191"/>
                      <a:gd name="connsiteX18" fmla="*/ 900196 w 1154626"/>
                      <a:gd name="connsiteY18" fmla="*/ 582493 h 2897191"/>
                      <a:gd name="connsiteX19" fmla="*/ 909033 w 1154626"/>
                      <a:gd name="connsiteY19" fmla="*/ 736953 h 2897191"/>
                      <a:gd name="connsiteX20" fmla="*/ 926707 w 1154626"/>
                      <a:gd name="connsiteY20" fmla="*/ 867819 h 2897191"/>
                      <a:gd name="connsiteX21" fmla="*/ 886057 w 1154626"/>
                      <a:gd name="connsiteY21" fmla="*/ 702630 h 2897191"/>
                      <a:gd name="connsiteX22" fmla="*/ 818895 w 1154626"/>
                      <a:gd name="connsiteY22" fmla="*/ 500968 h 2897191"/>
                      <a:gd name="connsiteX23" fmla="*/ 712852 w 1154626"/>
                      <a:gd name="connsiteY23" fmla="*/ 335779 h 2897191"/>
                      <a:gd name="connsiteX24" fmla="*/ 670434 w 1154626"/>
                      <a:gd name="connsiteY24" fmla="*/ 106233 h 2897191"/>
                      <a:gd name="connsiteX25" fmla="*/ 601504 w 1154626"/>
                      <a:gd name="connsiteY25" fmla="*/ 69763 h 2897191"/>
                      <a:gd name="connsiteX26" fmla="*/ 656294 w 1154626"/>
                      <a:gd name="connsiteY26" fmla="*/ 114815 h 2897191"/>
                      <a:gd name="connsiteX27" fmla="*/ 688108 w 1154626"/>
                      <a:gd name="connsiteY27" fmla="*/ 168447 h 2897191"/>
                      <a:gd name="connsiteX28" fmla="*/ 696945 w 1154626"/>
                      <a:gd name="connsiteY28" fmla="*/ 307891 h 2897191"/>
                      <a:gd name="connsiteX29" fmla="*/ 721689 w 1154626"/>
                      <a:gd name="connsiteY29" fmla="*/ 432317 h 2897191"/>
                      <a:gd name="connsiteX30" fmla="*/ 813595 w 1154626"/>
                      <a:gd name="connsiteY30" fmla="*/ 528855 h 2897191"/>
                      <a:gd name="connsiteX31" fmla="*/ 856013 w 1154626"/>
                      <a:gd name="connsiteY31" fmla="*/ 657570 h 2897191"/>
                      <a:gd name="connsiteX32" fmla="*/ 909036 w 1154626"/>
                      <a:gd name="connsiteY32" fmla="*/ 867810 h 2897191"/>
                      <a:gd name="connsiteX33" fmla="*/ 926710 w 1154626"/>
                      <a:gd name="connsiteY33" fmla="*/ 947186 h 2897191"/>
                      <a:gd name="connsiteX34" fmla="*/ 933780 w 1154626"/>
                      <a:gd name="connsiteY34" fmla="*/ 1020126 h 2897191"/>
                      <a:gd name="connsiteX35" fmla="*/ 924943 w 1154626"/>
                      <a:gd name="connsiteY35" fmla="*/ 1138117 h 2897191"/>
                      <a:gd name="connsiteX36" fmla="*/ 903733 w 1154626"/>
                      <a:gd name="connsiteY36" fmla="*/ 1258255 h 2897191"/>
                      <a:gd name="connsiteX37" fmla="*/ 843641 w 1154626"/>
                      <a:gd name="connsiteY37" fmla="*/ 1395559 h 2897191"/>
                      <a:gd name="connsiteX38" fmla="*/ 737598 w 1154626"/>
                      <a:gd name="connsiteY38" fmla="*/ 1629394 h 2897191"/>
                      <a:gd name="connsiteX39" fmla="*/ 723458 w 1154626"/>
                      <a:gd name="connsiteY39" fmla="*/ 1710916 h 2897191"/>
                      <a:gd name="connsiteX40" fmla="*/ 723458 w 1154626"/>
                      <a:gd name="connsiteY40" fmla="*/ 1569322 h 2897191"/>
                      <a:gd name="connsiteX41" fmla="*/ 704016 w 1154626"/>
                      <a:gd name="connsiteY41" fmla="*/ 1429879 h 2897191"/>
                      <a:gd name="connsiteX42" fmla="*/ 691644 w 1154626"/>
                      <a:gd name="connsiteY42" fmla="*/ 1271130 h 2897191"/>
                      <a:gd name="connsiteX43" fmla="*/ 721690 w 1154626"/>
                      <a:gd name="connsiteY43" fmla="*/ 1138126 h 2897191"/>
                      <a:gd name="connsiteX44" fmla="*/ 735830 w 1154626"/>
                      <a:gd name="connsiteY44" fmla="*/ 874257 h 2897191"/>
                      <a:gd name="connsiteX45" fmla="*/ 670434 w 1154626"/>
                      <a:gd name="connsiteY45" fmla="*/ 721935 h 2897191"/>
                      <a:gd name="connsiteX46" fmla="*/ 474254 w 1154626"/>
                      <a:gd name="connsiteY46" fmla="*/ 513845 h 2897191"/>
                      <a:gd name="connsiteX47" fmla="*/ 426534 w 1154626"/>
                      <a:gd name="connsiteY47" fmla="*/ 194196 h 2897191"/>
                      <a:gd name="connsiteX48" fmla="*/ 408860 w 1154626"/>
                      <a:gd name="connsiteY48" fmla="*/ 13991 h 2897191"/>
                      <a:gd name="connsiteX49" fmla="*/ 412394 w 1154626"/>
                      <a:gd name="connsiteY49" fmla="*/ 245687 h 2897191"/>
                      <a:gd name="connsiteX50" fmla="*/ 493696 w 1154626"/>
                      <a:gd name="connsiteY50" fmla="*/ 573914 h 2897191"/>
                      <a:gd name="connsiteX51" fmla="*/ 695182 w 1154626"/>
                      <a:gd name="connsiteY51" fmla="*/ 801321 h 2897191"/>
                      <a:gd name="connsiteX52" fmla="*/ 714624 w 1154626"/>
                      <a:gd name="connsiteY52" fmla="*/ 1030868 h 2897191"/>
                      <a:gd name="connsiteX53" fmla="*/ 693414 w 1154626"/>
                      <a:gd name="connsiteY53" fmla="*/ 1148859 h 2897191"/>
                      <a:gd name="connsiteX54" fmla="*/ 675740 w 1154626"/>
                      <a:gd name="connsiteY54" fmla="*/ 1221799 h 2897191"/>
                      <a:gd name="connsiteX55" fmla="*/ 688112 w 1154626"/>
                      <a:gd name="connsiteY55" fmla="*/ 1017998 h 2897191"/>
                      <a:gd name="connsiteX56" fmla="*/ 640392 w 1154626"/>
                      <a:gd name="connsiteY56" fmla="*/ 799181 h 2897191"/>
                      <a:gd name="connsiteX57" fmla="*/ 433601 w 1154626"/>
                      <a:gd name="connsiteY57" fmla="*/ 638281 h 2897191"/>
                      <a:gd name="connsiteX58" fmla="*/ 297509 w 1154626"/>
                      <a:gd name="connsiteY58" fmla="*/ 136276 h 2897191"/>
                      <a:gd name="connsiteX59" fmla="*/ 235649 w 1154626"/>
                      <a:gd name="connsiteY59" fmla="*/ 13988 h 2897191"/>
                      <a:gd name="connsiteX60" fmla="*/ 292207 w 1154626"/>
                      <a:gd name="connsiteY60" fmla="*/ 164160 h 2897191"/>
                      <a:gd name="connsiteX61" fmla="*/ 324021 w 1154626"/>
                      <a:gd name="connsiteY61" fmla="*/ 539588 h 2897191"/>
                      <a:gd name="connsiteX62" fmla="*/ 421229 w 1154626"/>
                      <a:gd name="connsiteY62" fmla="*/ 668303 h 2897191"/>
                      <a:gd name="connsiteX63" fmla="*/ 256860 w 1154626"/>
                      <a:gd name="connsiteY63" fmla="*/ 528860 h 2897191"/>
                      <a:gd name="connsiteX64" fmla="*/ 255092 w 1154626"/>
                      <a:gd name="connsiteY64" fmla="*/ 241384 h 2897191"/>
                      <a:gd name="connsiteX65" fmla="*/ 28863 w 1154626"/>
                      <a:gd name="connsiteY65" fmla="*/ 5399 h 2897191"/>
                      <a:gd name="connsiteX66" fmla="*/ 58909 w 1154626"/>
                      <a:gd name="connsiteY66" fmla="*/ 20416 h 2897191"/>
                      <a:gd name="connsiteX67" fmla="*/ 242717 w 1154626"/>
                      <a:gd name="connsiteY67" fmla="*/ 303591 h 2897191"/>
                      <a:gd name="connsiteX68" fmla="*/ 246252 w 1154626"/>
                      <a:gd name="connsiteY68" fmla="*/ 580339 h 2897191"/>
                      <a:gd name="connsiteX69" fmla="*/ 350533 w 1154626"/>
                      <a:gd name="connsiteY69" fmla="*/ 670442 h 2897191"/>
                      <a:gd name="connsiteX70" fmla="*/ 483092 w 1154626"/>
                      <a:gd name="connsiteY70" fmla="*/ 711203 h 2897191"/>
                      <a:gd name="connsiteX71" fmla="*/ 576766 w 1154626"/>
                      <a:gd name="connsiteY71" fmla="*/ 777707 h 2897191"/>
                      <a:gd name="connsiteX72" fmla="*/ 650998 w 1154626"/>
                      <a:gd name="connsiteY72" fmla="*/ 915012 h 2897191"/>
                      <a:gd name="connsiteX73" fmla="*/ 658068 w 1154626"/>
                      <a:gd name="connsiteY73" fmla="*/ 1129541 h 2897191"/>
                      <a:gd name="connsiteX74" fmla="*/ 656300 w 1154626"/>
                      <a:gd name="connsiteY74" fmla="*/ 1363376 h 2897191"/>
                      <a:gd name="connsiteX75" fmla="*/ 670440 w 1154626"/>
                      <a:gd name="connsiteY75" fmla="*/ 1981229 h 2897191"/>
                      <a:gd name="connsiteX76" fmla="*/ 589138 w 1154626"/>
                      <a:gd name="connsiteY76" fmla="*/ 2305167 h 2897191"/>
                      <a:gd name="connsiteX77" fmla="*/ 419463 w 1154626"/>
                      <a:gd name="connsiteY77" fmla="*/ 2579764 h 28971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</a:cxnLst>
                    <a:rect l="l" t="t" r="r" b="b"/>
                    <a:pathLst>
                      <a:path w="1154626" h="2897191">
                        <a:moveTo>
                          <a:pt x="419461" y="2579771"/>
                        </a:moveTo>
                        <a:cubicBezTo>
                          <a:pt x="419461" y="2579771"/>
                          <a:pt x="419007" y="2682412"/>
                          <a:pt x="417693" y="2706348"/>
                        </a:cubicBezTo>
                        <a:cubicBezTo>
                          <a:pt x="415926" y="2738528"/>
                          <a:pt x="400019" y="2897282"/>
                          <a:pt x="400019" y="2897282"/>
                        </a:cubicBezTo>
                        <a:cubicBezTo>
                          <a:pt x="400019" y="2897282"/>
                          <a:pt x="445618" y="2714926"/>
                          <a:pt x="443852" y="2693481"/>
                        </a:cubicBezTo>
                        <a:cubicBezTo>
                          <a:pt x="477226" y="2557858"/>
                          <a:pt x="640101" y="2413718"/>
                          <a:pt x="672199" y="2277290"/>
                        </a:cubicBezTo>
                        <a:cubicBezTo>
                          <a:pt x="677502" y="2253692"/>
                          <a:pt x="726989" y="2122830"/>
                          <a:pt x="734059" y="1959780"/>
                        </a:cubicBezTo>
                        <a:cubicBezTo>
                          <a:pt x="741129" y="1796730"/>
                          <a:pt x="774710" y="1635842"/>
                          <a:pt x="838340" y="1504977"/>
                        </a:cubicBezTo>
                        <a:cubicBezTo>
                          <a:pt x="901971" y="1374111"/>
                          <a:pt x="988645" y="1289547"/>
                          <a:pt x="1009777" y="1048023"/>
                        </a:cubicBezTo>
                        <a:cubicBezTo>
                          <a:pt x="1030986" y="805598"/>
                          <a:pt x="1027451" y="732663"/>
                          <a:pt x="1078707" y="618965"/>
                        </a:cubicBezTo>
                        <a:cubicBezTo>
                          <a:pt x="1129962" y="505267"/>
                          <a:pt x="1154706" y="438760"/>
                          <a:pt x="1154706" y="438760"/>
                        </a:cubicBezTo>
                        <a:cubicBezTo>
                          <a:pt x="1154706" y="438760"/>
                          <a:pt x="1108753" y="518135"/>
                          <a:pt x="1094614" y="548170"/>
                        </a:cubicBezTo>
                        <a:cubicBezTo>
                          <a:pt x="1080475" y="578204"/>
                          <a:pt x="1025684" y="685474"/>
                          <a:pt x="1016848" y="762699"/>
                        </a:cubicBezTo>
                        <a:cubicBezTo>
                          <a:pt x="1008011" y="839923"/>
                          <a:pt x="1002708" y="966499"/>
                          <a:pt x="993871" y="1005123"/>
                        </a:cubicBezTo>
                        <a:cubicBezTo>
                          <a:pt x="985035" y="1043747"/>
                          <a:pt x="982606" y="1126762"/>
                          <a:pt x="946151" y="1243247"/>
                        </a:cubicBezTo>
                        <a:cubicBezTo>
                          <a:pt x="957849" y="1124734"/>
                          <a:pt x="956347" y="1015707"/>
                          <a:pt x="956755" y="979378"/>
                        </a:cubicBezTo>
                        <a:cubicBezTo>
                          <a:pt x="956755" y="919309"/>
                          <a:pt x="937313" y="758410"/>
                          <a:pt x="924941" y="728375"/>
                        </a:cubicBezTo>
                        <a:cubicBezTo>
                          <a:pt x="912569" y="698341"/>
                          <a:pt x="903733" y="593221"/>
                          <a:pt x="933778" y="503118"/>
                        </a:cubicBezTo>
                        <a:cubicBezTo>
                          <a:pt x="963824" y="413015"/>
                          <a:pt x="993871" y="380831"/>
                          <a:pt x="1057499" y="262844"/>
                        </a:cubicBezTo>
                        <a:cubicBezTo>
                          <a:pt x="982407" y="335626"/>
                          <a:pt x="912736" y="464650"/>
                          <a:pt x="900196" y="582493"/>
                        </a:cubicBezTo>
                        <a:cubicBezTo>
                          <a:pt x="898429" y="603946"/>
                          <a:pt x="891359" y="672596"/>
                          <a:pt x="909033" y="736953"/>
                        </a:cubicBezTo>
                        <a:cubicBezTo>
                          <a:pt x="926707" y="801311"/>
                          <a:pt x="930243" y="893564"/>
                          <a:pt x="926707" y="867819"/>
                        </a:cubicBezTo>
                        <a:cubicBezTo>
                          <a:pt x="923172" y="842073"/>
                          <a:pt x="907265" y="764844"/>
                          <a:pt x="886057" y="702630"/>
                        </a:cubicBezTo>
                        <a:cubicBezTo>
                          <a:pt x="864848" y="640416"/>
                          <a:pt x="861313" y="543881"/>
                          <a:pt x="818895" y="500968"/>
                        </a:cubicBezTo>
                        <a:cubicBezTo>
                          <a:pt x="776477" y="458055"/>
                          <a:pt x="711080" y="415155"/>
                          <a:pt x="712852" y="335779"/>
                        </a:cubicBezTo>
                        <a:cubicBezTo>
                          <a:pt x="720729" y="263370"/>
                          <a:pt x="719754" y="129131"/>
                          <a:pt x="670434" y="106233"/>
                        </a:cubicBezTo>
                        <a:cubicBezTo>
                          <a:pt x="640387" y="93362"/>
                          <a:pt x="601504" y="69763"/>
                          <a:pt x="601504" y="69763"/>
                        </a:cubicBezTo>
                        <a:cubicBezTo>
                          <a:pt x="601504" y="69763"/>
                          <a:pt x="645690" y="106233"/>
                          <a:pt x="656294" y="114815"/>
                        </a:cubicBezTo>
                        <a:cubicBezTo>
                          <a:pt x="666898" y="123396"/>
                          <a:pt x="677503" y="146994"/>
                          <a:pt x="688108" y="168447"/>
                        </a:cubicBezTo>
                        <a:cubicBezTo>
                          <a:pt x="698712" y="189900"/>
                          <a:pt x="702247" y="282149"/>
                          <a:pt x="696945" y="307891"/>
                        </a:cubicBezTo>
                        <a:cubicBezTo>
                          <a:pt x="691642" y="333632"/>
                          <a:pt x="686341" y="387266"/>
                          <a:pt x="721689" y="432317"/>
                        </a:cubicBezTo>
                        <a:cubicBezTo>
                          <a:pt x="757037" y="477367"/>
                          <a:pt x="808293" y="511692"/>
                          <a:pt x="813595" y="528855"/>
                        </a:cubicBezTo>
                        <a:cubicBezTo>
                          <a:pt x="818897" y="546018"/>
                          <a:pt x="841874" y="603941"/>
                          <a:pt x="856013" y="657570"/>
                        </a:cubicBezTo>
                        <a:cubicBezTo>
                          <a:pt x="870153" y="711199"/>
                          <a:pt x="900199" y="848504"/>
                          <a:pt x="909036" y="867810"/>
                        </a:cubicBezTo>
                        <a:cubicBezTo>
                          <a:pt x="917872" y="887116"/>
                          <a:pt x="924942" y="932169"/>
                          <a:pt x="926710" y="947186"/>
                        </a:cubicBezTo>
                        <a:cubicBezTo>
                          <a:pt x="928478" y="962203"/>
                          <a:pt x="933780" y="996529"/>
                          <a:pt x="933780" y="1020126"/>
                        </a:cubicBezTo>
                        <a:cubicBezTo>
                          <a:pt x="933780" y="1043723"/>
                          <a:pt x="932012" y="1080195"/>
                          <a:pt x="924943" y="1138117"/>
                        </a:cubicBezTo>
                        <a:cubicBezTo>
                          <a:pt x="917873" y="1196040"/>
                          <a:pt x="912571" y="1230366"/>
                          <a:pt x="903733" y="1258255"/>
                        </a:cubicBezTo>
                        <a:cubicBezTo>
                          <a:pt x="894895" y="1286143"/>
                          <a:pt x="871919" y="1344067"/>
                          <a:pt x="843641" y="1395559"/>
                        </a:cubicBezTo>
                        <a:cubicBezTo>
                          <a:pt x="815362" y="1447051"/>
                          <a:pt x="746432" y="1577915"/>
                          <a:pt x="737598" y="1629394"/>
                        </a:cubicBezTo>
                        <a:cubicBezTo>
                          <a:pt x="728763" y="1680873"/>
                          <a:pt x="723458" y="1710916"/>
                          <a:pt x="723458" y="1710916"/>
                        </a:cubicBezTo>
                        <a:cubicBezTo>
                          <a:pt x="723458" y="1710916"/>
                          <a:pt x="730527" y="1597214"/>
                          <a:pt x="723458" y="1569322"/>
                        </a:cubicBezTo>
                        <a:cubicBezTo>
                          <a:pt x="716388" y="1541430"/>
                          <a:pt x="714621" y="1462056"/>
                          <a:pt x="704016" y="1429879"/>
                        </a:cubicBezTo>
                        <a:cubicBezTo>
                          <a:pt x="693411" y="1397701"/>
                          <a:pt x="689876" y="1305453"/>
                          <a:pt x="691644" y="1271130"/>
                        </a:cubicBezTo>
                        <a:cubicBezTo>
                          <a:pt x="693412" y="1236807"/>
                          <a:pt x="704016" y="1200334"/>
                          <a:pt x="721690" y="1138126"/>
                        </a:cubicBezTo>
                        <a:cubicBezTo>
                          <a:pt x="739364" y="1075918"/>
                          <a:pt x="742899" y="934325"/>
                          <a:pt x="735830" y="874257"/>
                        </a:cubicBezTo>
                        <a:cubicBezTo>
                          <a:pt x="731003" y="833241"/>
                          <a:pt x="714054" y="758595"/>
                          <a:pt x="670434" y="721935"/>
                        </a:cubicBezTo>
                        <a:cubicBezTo>
                          <a:pt x="624481" y="683319"/>
                          <a:pt x="504293" y="550307"/>
                          <a:pt x="474254" y="513845"/>
                        </a:cubicBezTo>
                        <a:cubicBezTo>
                          <a:pt x="444215" y="477384"/>
                          <a:pt x="421232" y="290739"/>
                          <a:pt x="426534" y="194196"/>
                        </a:cubicBezTo>
                        <a:cubicBezTo>
                          <a:pt x="431836" y="97654"/>
                          <a:pt x="408860" y="-11755"/>
                          <a:pt x="408860" y="13991"/>
                        </a:cubicBezTo>
                        <a:cubicBezTo>
                          <a:pt x="408860" y="39736"/>
                          <a:pt x="412394" y="213503"/>
                          <a:pt x="412394" y="245687"/>
                        </a:cubicBezTo>
                        <a:cubicBezTo>
                          <a:pt x="402323" y="420210"/>
                          <a:pt x="432772" y="520994"/>
                          <a:pt x="493696" y="573914"/>
                        </a:cubicBezTo>
                        <a:cubicBezTo>
                          <a:pt x="589138" y="672598"/>
                          <a:pt x="670438" y="754120"/>
                          <a:pt x="695182" y="801321"/>
                        </a:cubicBezTo>
                        <a:cubicBezTo>
                          <a:pt x="719926" y="848523"/>
                          <a:pt x="718158" y="1005122"/>
                          <a:pt x="714624" y="1030868"/>
                        </a:cubicBezTo>
                        <a:cubicBezTo>
                          <a:pt x="711089" y="1056613"/>
                          <a:pt x="696950" y="1118825"/>
                          <a:pt x="693414" y="1148859"/>
                        </a:cubicBezTo>
                        <a:cubicBezTo>
                          <a:pt x="689879" y="1178893"/>
                          <a:pt x="675740" y="1221799"/>
                          <a:pt x="675740" y="1221799"/>
                        </a:cubicBezTo>
                        <a:cubicBezTo>
                          <a:pt x="675740" y="1221799"/>
                          <a:pt x="689880" y="1058761"/>
                          <a:pt x="688112" y="1017998"/>
                        </a:cubicBezTo>
                        <a:cubicBezTo>
                          <a:pt x="686344" y="977236"/>
                          <a:pt x="681042" y="850659"/>
                          <a:pt x="640392" y="799181"/>
                        </a:cubicBezTo>
                        <a:cubicBezTo>
                          <a:pt x="599741" y="747702"/>
                          <a:pt x="509605" y="694061"/>
                          <a:pt x="433601" y="638281"/>
                        </a:cubicBezTo>
                        <a:cubicBezTo>
                          <a:pt x="239955" y="507379"/>
                          <a:pt x="375563" y="327967"/>
                          <a:pt x="297509" y="136276"/>
                        </a:cubicBezTo>
                        <a:cubicBezTo>
                          <a:pt x="253323" y="35447"/>
                          <a:pt x="235649" y="13988"/>
                          <a:pt x="235649" y="13988"/>
                        </a:cubicBezTo>
                        <a:cubicBezTo>
                          <a:pt x="235649" y="13988"/>
                          <a:pt x="290439" y="144854"/>
                          <a:pt x="292207" y="164160"/>
                        </a:cubicBezTo>
                        <a:cubicBezTo>
                          <a:pt x="326172" y="272738"/>
                          <a:pt x="288235" y="459373"/>
                          <a:pt x="324021" y="539588"/>
                        </a:cubicBezTo>
                        <a:cubicBezTo>
                          <a:pt x="341695" y="591075"/>
                          <a:pt x="461885" y="687609"/>
                          <a:pt x="421229" y="668303"/>
                        </a:cubicBezTo>
                        <a:cubicBezTo>
                          <a:pt x="380574" y="648997"/>
                          <a:pt x="269232" y="644705"/>
                          <a:pt x="256860" y="528860"/>
                        </a:cubicBezTo>
                        <a:cubicBezTo>
                          <a:pt x="244488" y="413015"/>
                          <a:pt x="278069" y="344365"/>
                          <a:pt x="255092" y="241384"/>
                        </a:cubicBezTo>
                        <a:cubicBezTo>
                          <a:pt x="218135" y="69083"/>
                          <a:pt x="121287" y="-23783"/>
                          <a:pt x="28863" y="5399"/>
                        </a:cubicBezTo>
                        <a:cubicBezTo>
                          <a:pt x="-36533" y="26851"/>
                          <a:pt x="25328" y="22561"/>
                          <a:pt x="58909" y="20416"/>
                        </a:cubicBezTo>
                        <a:cubicBezTo>
                          <a:pt x="162755" y="18541"/>
                          <a:pt x="242292" y="200814"/>
                          <a:pt x="242717" y="303591"/>
                        </a:cubicBezTo>
                        <a:cubicBezTo>
                          <a:pt x="240950" y="372241"/>
                          <a:pt x="233880" y="494525"/>
                          <a:pt x="246252" y="580339"/>
                        </a:cubicBezTo>
                        <a:cubicBezTo>
                          <a:pt x="262159" y="612519"/>
                          <a:pt x="272764" y="640407"/>
                          <a:pt x="350533" y="670442"/>
                        </a:cubicBezTo>
                        <a:cubicBezTo>
                          <a:pt x="432785" y="702208"/>
                          <a:pt x="472482" y="706912"/>
                          <a:pt x="483092" y="711203"/>
                        </a:cubicBezTo>
                        <a:cubicBezTo>
                          <a:pt x="493702" y="715494"/>
                          <a:pt x="555556" y="758400"/>
                          <a:pt x="576766" y="777707"/>
                        </a:cubicBezTo>
                        <a:cubicBezTo>
                          <a:pt x="597975" y="797015"/>
                          <a:pt x="626254" y="848503"/>
                          <a:pt x="650998" y="915012"/>
                        </a:cubicBezTo>
                        <a:cubicBezTo>
                          <a:pt x="675742" y="981521"/>
                          <a:pt x="654533" y="1020132"/>
                          <a:pt x="658068" y="1129541"/>
                        </a:cubicBezTo>
                        <a:cubicBezTo>
                          <a:pt x="661603" y="1238950"/>
                          <a:pt x="654533" y="1311897"/>
                          <a:pt x="656300" y="1363376"/>
                        </a:cubicBezTo>
                        <a:cubicBezTo>
                          <a:pt x="694009" y="1551763"/>
                          <a:pt x="702396" y="1798404"/>
                          <a:pt x="670440" y="1981229"/>
                        </a:cubicBezTo>
                        <a:cubicBezTo>
                          <a:pt x="652766" y="2075623"/>
                          <a:pt x="631556" y="2208637"/>
                          <a:pt x="589138" y="2305167"/>
                        </a:cubicBezTo>
                        <a:cubicBezTo>
                          <a:pt x="546720" y="2401697"/>
                          <a:pt x="488390" y="2446760"/>
                          <a:pt x="419463" y="2579764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695C06E0-A8D9-C9A0-F06A-0DEDA77A6189}"/>
                      </a:ext>
                    </a:extLst>
                  </p:cNvPr>
                  <p:cNvSpPr/>
                  <p:nvPr/>
                </p:nvSpPr>
                <p:spPr>
                  <a:xfrm>
                    <a:off x="9282840" y="990536"/>
                    <a:ext cx="1604820" cy="3916897"/>
                  </a:xfrm>
                  <a:custGeom>
                    <a:avLst/>
                    <a:gdLst>
                      <a:gd name="connsiteX0" fmla="*/ 503798 w 1604820"/>
                      <a:gd name="connsiteY0" fmla="*/ 501636 h 3916897"/>
                      <a:gd name="connsiteX1" fmla="*/ 627518 w 1604820"/>
                      <a:gd name="connsiteY1" fmla="*/ 623924 h 3916897"/>
                      <a:gd name="connsiteX2" fmla="*/ 763610 w 1604820"/>
                      <a:gd name="connsiteY2" fmla="*/ 1243916 h 3916897"/>
                      <a:gd name="connsiteX3" fmla="*/ 809562 w 1604820"/>
                      <a:gd name="connsiteY3" fmla="*/ 1574293 h 3916897"/>
                      <a:gd name="connsiteX4" fmla="*/ 728261 w 1604820"/>
                      <a:gd name="connsiteY4" fmla="*/ 1831735 h 3916897"/>
                      <a:gd name="connsiteX5" fmla="*/ 638122 w 1604820"/>
                      <a:gd name="connsiteY5" fmla="*/ 2059142 h 3916897"/>
                      <a:gd name="connsiteX6" fmla="*/ 388910 w 1604820"/>
                      <a:gd name="connsiteY6" fmla="*/ 2535402 h 3916897"/>
                      <a:gd name="connsiteX7" fmla="*/ 222769 w 1604820"/>
                      <a:gd name="connsiteY7" fmla="*/ 3427852 h 3916897"/>
                      <a:gd name="connsiteX8" fmla="*/ 109649 w 1604820"/>
                      <a:gd name="connsiteY8" fmla="*/ 3835466 h 3916897"/>
                      <a:gd name="connsiteX9" fmla="*/ 46022 w 1604820"/>
                      <a:gd name="connsiteY9" fmla="*/ 3916987 h 3916897"/>
                      <a:gd name="connsiteX10" fmla="*/ 162675 w 1604820"/>
                      <a:gd name="connsiteY10" fmla="*/ 3874081 h 3916897"/>
                      <a:gd name="connsiteX11" fmla="*/ 251047 w 1604820"/>
                      <a:gd name="connsiteY11" fmla="*/ 3850483 h 3916897"/>
                      <a:gd name="connsiteX12" fmla="*/ 362395 w 1604820"/>
                      <a:gd name="connsiteY12" fmla="*/ 2983777 h 3916897"/>
                      <a:gd name="connsiteX13" fmla="*/ 675228 w 1604820"/>
                      <a:gd name="connsiteY13" fmla="*/ 2099917 h 3916897"/>
                      <a:gd name="connsiteX14" fmla="*/ 904991 w 1604820"/>
                      <a:gd name="connsiteY14" fmla="*/ 1827458 h 3916897"/>
                      <a:gd name="connsiteX15" fmla="*/ 1117087 w 1604820"/>
                      <a:gd name="connsiteY15" fmla="*/ 1604351 h 3916897"/>
                      <a:gd name="connsiteX16" fmla="*/ 1406948 w 1604820"/>
                      <a:gd name="connsiteY16" fmla="*/ 1016532 h 3916897"/>
                      <a:gd name="connsiteX17" fmla="*/ 1604900 w 1604820"/>
                      <a:gd name="connsiteY17" fmla="*/ 827749 h 3916897"/>
                      <a:gd name="connsiteX18" fmla="*/ 1322116 w 1604820"/>
                      <a:gd name="connsiteY18" fmla="*/ 1068023 h 3916897"/>
                      <a:gd name="connsiteX19" fmla="*/ 1191329 w 1604820"/>
                      <a:gd name="connsiteY19" fmla="*/ 1364077 h 3916897"/>
                      <a:gd name="connsiteX20" fmla="*/ 1145375 w 1604820"/>
                      <a:gd name="connsiteY20" fmla="*/ 1454180 h 3916897"/>
                      <a:gd name="connsiteX21" fmla="*/ 1191329 w 1604820"/>
                      <a:gd name="connsiteY21" fmla="*/ 1308297 h 3916897"/>
                      <a:gd name="connsiteX22" fmla="*/ 1219607 w 1604820"/>
                      <a:gd name="connsiteY22" fmla="*/ 977920 h 3916897"/>
                      <a:gd name="connsiteX23" fmla="*/ 1399882 w 1604820"/>
                      <a:gd name="connsiteY23" fmla="*/ 480204 h 3916897"/>
                      <a:gd name="connsiteX24" fmla="*/ 1177186 w 1604820"/>
                      <a:gd name="connsiteY24" fmla="*/ 827749 h 3916897"/>
                      <a:gd name="connsiteX25" fmla="*/ 1191326 w 1604820"/>
                      <a:gd name="connsiteY25" fmla="*/ 1222483 h 3916897"/>
                      <a:gd name="connsiteX26" fmla="*/ 1074673 w 1604820"/>
                      <a:gd name="connsiteY26" fmla="*/ 1552860 h 3916897"/>
                      <a:gd name="connsiteX27" fmla="*/ 1000441 w 1604820"/>
                      <a:gd name="connsiteY27" fmla="*/ 1677286 h 3916897"/>
                      <a:gd name="connsiteX28" fmla="*/ 717656 w 1604820"/>
                      <a:gd name="connsiteY28" fmla="*/ 1969051 h 3916897"/>
                      <a:gd name="connsiteX29" fmla="*/ 788354 w 1604820"/>
                      <a:gd name="connsiteY29" fmla="*/ 1784557 h 3916897"/>
                      <a:gd name="connsiteX30" fmla="*/ 859052 w 1604820"/>
                      <a:gd name="connsiteY30" fmla="*/ 1424145 h 3916897"/>
                      <a:gd name="connsiteX31" fmla="*/ 989838 w 1604820"/>
                      <a:gd name="connsiteY31" fmla="*/ 943597 h 3916897"/>
                      <a:gd name="connsiteX32" fmla="*/ 1219601 w 1604820"/>
                      <a:gd name="connsiteY32" fmla="*/ 471626 h 3916897"/>
                      <a:gd name="connsiteX33" fmla="*/ 1011049 w 1604820"/>
                      <a:gd name="connsiteY33" fmla="*/ 759102 h 3916897"/>
                      <a:gd name="connsiteX34" fmla="*/ 887329 w 1604820"/>
                      <a:gd name="connsiteY34" fmla="*/ 1128091 h 3916897"/>
                      <a:gd name="connsiteX35" fmla="*/ 926213 w 1604820"/>
                      <a:gd name="connsiteY35" fmla="*/ 883528 h 3916897"/>
                      <a:gd name="connsiteX36" fmla="*/ 912073 w 1604820"/>
                      <a:gd name="connsiteY36" fmla="*/ 553151 h 3916897"/>
                      <a:gd name="connsiteX37" fmla="*/ 1113559 w 1604820"/>
                      <a:gd name="connsiteY37" fmla="*/ 132671 h 3916897"/>
                      <a:gd name="connsiteX38" fmla="*/ 897929 w 1604820"/>
                      <a:gd name="connsiteY38" fmla="*/ 744085 h 3916897"/>
                      <a:gd name="connsiteX39" fmla="*/ 844906 w 1604820"/>
                      <a:gd name="connsiteY39" fmla="*/ 1278263 h 3916897"/>
                      <a:gd name="connsiteX40" fmla="*/ 820162 w 1604820"/>
                      <a:gd name="connsiteY40" fmla="*/ 1342621 h 3916897"/>
                      <a:gd name="connsiteX41" fmla="*/ 788348 w 1604820"/>
                      <a:gd name="connsiteY41" fmla="*/ 1179583 h 3916897"/>
                      <a:gd name="connsiteX42" fmla="*/ 763604 w 1604820"/>
                      <a:gd name="connsiteY42" fmla="*/ 862073 h 3916897"/>
                      <a:gd name="connsiteX43" fmla="*/ 547975 w 1604820"/>
                      <a:gd name="connsiteY43" fmla="*/ 471627 h 3916897"/>
                      <a:gd name="connsiteX44" fmla="*/ 459603 w 1604820"/>
                      <a:gd name="connsiteY44" fmla="*/ 369082 h 3916897"/>
                      <a:gd name="connsiteX45" fmla="*/ 397743 w 1604820"/>
                      <a:gd name="connsiteY45" fmla="*/ 178148 h 3916897"/>
                      <a:gd name="connsiteX46" fmla="*/ 279328 w 1604820"/>
                      <a:gd name="connsiteY46" fmla="*/ 34416 h 3916897"/>
                      <a:gd name="connsiteX47" fmla="*/ 277561 w 1604820"/>
                      <a:gd name="connsiteY47" fmla="*/ 38706 h 3916897"/>
                      <a:gd name="connsiteX48" fmla="*/ 418958 w 1604820"/>
                      <a:gd name="connsiteY48" fmla="*/ 289709 h 3916897"/>
                      <a:gd name="connsiteX49" fmla="*/ 544450 w 1604820"/>
                      <a:gd name="connsiteY49" fmla="*/ 495660 h 3916897"/>
                      <a:gd name="connsiteX50" fmla="*/ 438406 w 1604820"/>
                      <a:gd name="connsiteY50" fmla="*/ 416284 h 3916897"/>
                      <a:gd name="connsiteX51" fmla="*/ 169756 w 1604820"/>
                      <a:gd name="connsiteY51" fmla="*/ 203894 h 3916897"/>
                      <a:gd name="connsiteX52" fmla="*/ 65475 w 1604820"/>
                      <a:gd name="connsiteY52" fmla="*/ 98774 h 3916897"/>
                      <a:gd name="connsiteX53" fmla="*/ 79 w 1604820"/>
                      <a:gd name="connsiteY53" fmla="*/ 90 h 3916897"/>
                      <a:gd name="connsiteX54" fmla="*/ 86683 w 1604820"/>
                      <a:gd name="connsiteY54" fmla="*/ 152411 h 3916897"/>
                      <a:gd name="connsiteX55" fmla="*/ 503798 w 1604820"/>
                      <a:gd name="connsiteY55" fmla="*/ 501662 h 3916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1604820" h="3916897">
                        <a:moveTo>
                          <a:pt x="503798" y="501636"/>
                        </a:moveTo>
                        <a:cubicBezTo>
                          <a:pt x="503798" y="501636"/>
                          <a:pt x="585100" y="546688"/>
                          <a:pt x="627518" y="623924"/>
                        </a:cubicBezTo>
                        <a:cubicBezTo>
                          <a:pt x="737470" y="834728"/>
                          <a:pt x="779021" y="894785"/>
                          <a:pt x="763610" y="1243916"/>
                        </a:cubicBezTo>
                        <a:cubicBezTo>
                          <a:pt x="765641" y="1329959"/>
                          <a:pt x="862843" y="1455597"/>
                          <a:pt x="809562" y="1574293"/>
                        </a:cubicBezTo>
                        <a:cubicBezTo>
                          <a:pt x="791888" y="1681558"/>
                          <a:pt x="767569" y="1715850"/>
                          <a:pt x="728261" y="1831735"/>
                        </a:cubicBezTo>
                        <a:cubicBezTo>
                          <a:pt x="678773" y="1977617"/>
                          <a:pt x="654176" y="2017070"/>
                          <a:pt x="638122" y="2059142"/>
                        </a:cubicBezTo>
                        <a:cubicBezTo>
                          <a:pt x="530981" y="2253560"/>
                          <a:pt x="489648" y="2322146"/>
                          <a:pt x="388910" y="2535402"/>
                        </a:cubicBezTo>
                        <a:cubicBezTo>
                          <a:pt x="287054" y="2821088"/>
                          <a:pt x="247087" y="3111627"/>
                          <a:pt x="222769" y="3427852"/>
                        </a:cubicBezTo>
                        <a:cubicBezTo>
                          <a:pt x="212644" y="3568905"/>
                          <a:pt x="194491" y="3762518"/>
                          <a:pt x="109649" y="3835466"/>
                        </a:cubicBezTo>
                        <a:cubicBezTo>
                          <a:pt x="24808" y="3908413"/>
                          <a:pt x="46022" y="3916987"/>
                          <a:pt x="46022" y="3916987"/>
                        </a:cubicBezTo>
                        <a:lnTo>
                          <a:pt x="162675" y="3874081"/>
                        </a:lnTo>
                        <a:cubicBezTo>
                          <a:pt x="162675" y="3874081"/>
                          <a:pt x="209035" y="3865169"/>
                          <a:pt x="251047" y="3850483"/>
                        </a:cubicBezTo>
                        <a:cubicBezTo>
                          <a:pt x="315009" y="3572438"/>
                          <a:pt x="337651" y="3365645"/>
                          <a:pt x="362395" y="2983777"/>
                        </a:cubicBezTo>
                        <a:cubicBezTo>
                          <a:pt x="385183" y="2632088"/>
                          <a:pt x="640418" y="2184421"/>
                          <a:pt x="675228" y="2099917"/>
                        </a:cubicBezTo>
                        <a:cubicBezTo>
                          <a:pt x="710577" y="2014104"/>
                          <a:pt x="806015" y="1921861"/>
                          <a:pt x="904991" y="1827458"/>
                        </a:cubicBezTo>
                        <a:cubicBezTo>
                          <a:pt x="1003967" y="1733054"/>
                          <a:pt x="1067599" y="1711612"/>
                          <a:pt x="1117087" y="1604351"/>
                        </a:cubicBezTo>
                        <a:cubicBezTo>
                          <a:pt x="1221744" y="1415627"/>
                          <a:pt x="1265848" y="1138267"/>
                          <a:pt x="1406948" y="1016532"/>
                        </a:cubicBezTo>
                        <a:cubicBezTo>
                          <a:pt x="1440048" y="986399"/>
                          <a:pt x="1604900" y="827749"/>
                          <a:pt x="1604900" y="827749"/>
                        </a:cubicBezTo>
                        <a:cubicBezTo>
                          <a:pt x="1604900" y="827749"/>
                          <a:pt x="1336250" y="1037989"/>
                          <a:pt x="1322116" y="1068023"/>
                        </a:cubicBezTo>
                        <a:cubicBezTo>
                          <a:pt x="1307982" y="1098057"/>
                          <a:pt x="1205463" y="1321164"/>
                          <a:pt x="1191329" y="1364077"/>
                        </a:cubicBezTo>
                        <a:cubicBezTo>
                          <a:pt x="1177195" y="1406990"/>
                          <a:pt x="1145375" y="1454180"/>
                          <a:pt x="1145375" y="1454180"/>
                        </a:cubicBezTo>
                        <a:cubicBezTo>
                          <a:pt x="1145375" y="1454180"/>
                          <a:pt x="1180724" y="1334043"/>
                          <a:pt x="1191329" y="1308297"/>
                        </a:cubicBezTo>
                        <a:cubicBezTo>
                          <a:pt x="1201934" y="1282552"/>
                          <a:pt x="1290305" y="1085190"/>
                          <a:pt x="1219607" y="977920"/>
                        </a:cubicBezTo>
                        <a:cubicBezTo>
                          <a:pt x="1134283" y="829827"/>
                          <a:pt x="1317862" y="669516"/>
                          <a:pt x="1399882" y="480204"/>
                        </a:cubicBezTo>
                        <a:cubicBezTo>
                          <a:pt x="1399882" y="480204"/>
                          <a:pt x="1191330" y="780547"/>
                          <a:pt x="1177186" y="827749"/>
                        </a:cubicBezTo>
                        <a:cubicBezTo>
                          <a:pt x="1135113" y="1033700"/>
                          <a:pt x="1288584" y="983278"/>
                          <a:pt x="1191326" y="1222483"/>
                        </a:cubicBezTo>
                        <a:cubicBezTo>
                          <a:pt x="1117094" y="1394111"/>
                          <a:pt x="1074673" y="1552860"/>
                          <a:pt x="1074673" y="1552860"/>
                        </a:cubicBezTo>
                        <a:cubicBezTo>
                          <a:pt x="1074673" y="1552860"/>
                          <a:pt x="1028719" y="1642963"/>
                          <a:pt x="1000441" y="1677286"/>
                        </a:cubicBezTo>
                        <a:cubicBezTo>
                          <a:pt x="972162" y="1711610"/>
                          <a:pt x="738857" y="1943306"/>
                          <a:pt x="717656" y="1969051"/>
                        </a:cubicBezTo>
                        <a:cubicBezTo>
                          <a:pt x="728261" y="1930436"/>
                          <a:pt x="781284" y="1836048"/>
                          <a:pt x="788354" y="1784557"/>
                        </a:cubicBezTo>
                        <a:cubicBezTo>
                          <a:pt x="795424" y="1733066"/>
                          <a:pt x="851982" y="1651553"/>
                          <a:pt x="859052" y="1424145"/>
                        </a:cubicBezTo>
                        <a:cubicBezTo>
                          <a:pt x="845701" y="1173683"/>
                          <a:pt x="956580" y="1061920"/>
                          <a:pt x="989838" y="943597"/>
                        </a:cubicBezTo>
                        <a:cubicBezTo>
                          <a:pt x="1035784" y="706722"/>
                          <a:pt x="1084337" y="629246"/>
                          <a:pt x="1219601" y="471626"/>
                        </a:cubicBezTo>
                        <a:cubicBezTo>
                          <a:pt x="1125248" y="524288"/>
                          <a:pt x="1047710" y="632826"/>
                          <a:pt x="1011049" y="759102"/>
                        </a:cubicBezTo>
                        <a:cubicBezTo>
                          <a:pt x="978101" y="897764"/>
                          <a:pt x="946103" y="999677"/>
                          <a:pt x="887329" y="1128091"/>
                        </a:cubicBezTo>
                        <a:cubicBezTo>
                          <a:pt x="887329" y="1128091"/>
                          <a:pt x="919143" y="977920"/>
                          <a:pt x="926213" y="883528"/>
                        </a:cubicBezTo>
                        <a:cubicBezTo>
                          <a:pt x="933282" y="789136"/>
                          <a:pt x="919143" y="761241"/>
                          <a:pt x="912073" y="553151"/>
                        </a:cubicBezTo>
                        <a:cubicBezTo>
                          <a:pt x="905513" y="377955"/>
                          <a:pt x="960490" y="284488"/>
                          <a:pt x="1113559" y="132671"/>
                        </a:cubicBezTo>
                        <a:cubicBezTo>
                          <a:pt x="833328" y="363226"/>
                          <a:pt x="892228" y="485418"/>
                          <a:pt x="897929" y="744085"/>
                        </a:cubicBezTo>
                        <a:cubicBezTo>
                          <a:pt x="924289" y="866253"/>
                          <a:pt x="874386" y="1095378"/>
                          <a:pt x="844906" y="1278263"/>
                        </a:cubicBezTo>
                        <a:lnTo>
                          <a:pt x="820162" y="1342621"/>
                        </a:lnTo>
                        <a:cubicBezTo>
                          <a:pt x="820162" y="1342621"/>
                          <a:pt x="784814" y="1248228"/>
                          <a:pt x="788348" y="1179583"/>
                        </a:cubicBezTo>
                        <a:cubicBezTo>
                          <a:pt x="791882" y="1110938"/>
                          <a:pt x="788348" y="952176"/>
                          <a:pt x="763604" y="862073"/>
                        </a:cubicBezTo>
                        <a:cubicBezTo>
                          <a:pt x="709119" y="697906"/>
                          <a:pt x="663846" y="634930"/>
                          <a:pt x="547975" y="471627"/>
                        </a:cubicBezTo>
                        <a:cubicBezTo>
                          <a:pt x="535603" y="459185"/>
                          <a:pt x="482579" y="414133"/>
                          <a:pt x="459603" y="369082"/>
                        </a:cubicBezTo>
                        <a:cubicBezTo>
                          <a:pt x="436627" y="324030"/>
                          <a:pt x="426022" y="227488"/>
                          <a:pt x="397743" y="178148"/>
                        </a:cubicBezTo>
                        <a:cubicBezTo>
                          <a:pt x="369464" y="128807"/>
                          <a:pt x="286395" y="40843"/>
                          <a:pt x="279328" y="34416"/>
                        </a:cubicBezTo>
                        <a:cubicBezTo>
                          <a:pt x="272261" y="27988"/>
                          <a:pt x="268724" y="21544"/>
                          <a:pt x="277561" y="38706"/>
                        </a:cubicBezTo>
                        <a:cubicBezTo>
                          <a:pt x="286398" y="55868"/>
                          <a:pt x="403052" y="180300"/>
                          <a:pt x="418958" y="289709"/>
                        </a:cubicBezTo>
                        <a:cubicBezTo>
                          <a:pt x="434863" y="399118"/>
                          <a:pt x="544450" y="495660"/>
                          <a:pt x="544450" y="495660"/>
                        </a:cubicBezTo>
                        <a:cubicBezTo>
                          <a:pt x="544450" y="495660"/>
                          <a:pt x="468450" y="452754"/>
                          <a:pt x="438406" y="416284"/>
                        </a:cubicBezTo>
                        <a:cubicBezTo>
                          <a:pt x="324069" y="328548"/>
                          <a:pt x="259933" y="300140"/>
                          <a:pt x="169756" y="203894"/>
                        </a:cubicBezTo>
                        <a:cubicBezTo>
                          <a:pt x="136174" y="167424"/>
                          <a:pt x="99058" y="143825"/>
                          <a:pt x="65475" y="98774"/>
                        </a:cubicBezTo>
                        <a:cubicBezTo>
                          <a:pt x="31891" y="53722"/>
                          <a:pt x="79" y="90"/>
                          <a:pt x="79" y="90"/>
                        </a:cubicBezTo>
                        <a:cubicBezTo>
                          <a:pt x="79" y="90"/>
                          <a:pt x="18972" y="77804"/>
                          <a:pt x="86683" y="152411"/>
                        </a:cubicBezTo>
                        <a:cubicBezTo>
                          <a:pt x="223587" y="300132"/>
                          <a:pt x="418154" y="417782"/>
                          <a:pt x="503798" y="501662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013057EE-C109-533A-CCA3-AC15B36B5A98}"/>
                      </a:ext>
                    </a:extLst>
                  </p:cNvPr>
                  <p:cNvSpPr/>
                  <p:nvPr/>
                </p:nvSpPr>
                <p:spPr>
                  <a:xfrm>
                    <a:off x="9008129" y="837697"/>
                    <a:ext cx="1232133" cy="2848499"/>
                  </a:xfrm>
                  <a:custGeom>
                    <a:avLst/>
                    <a:gdLst>
                      <a:gd name="connsiteX0" fmla="*/ 699130 w 1232133"/>
                      <a:gd name="connsiteY0" fmla="*/ 2606090 h 2848499"/>
                      <a:gd name="connsiteX1" fmla="*/ 638129 w 1232133"/>
                      <a:gd name="connsiteY1" fmla="*/ 2754183 h 2848499"/>
                      <a:gd name="connsiteX2" fmla="*/ 608082 w 1232133"/>
                      <a:gd name="connsiteY2" fmla="*/ 2848577 h 2848499"/>
                      <a:gd name="connsiteX3" fmla="*/ 615152 w 1232133"/>
                      <a:gd name="connsiteY3" fmla="*/ 2659794 h 2848499"/>
                      <a:gd name="connsiteX4" fmla="*/ 482594 w 1232133"/>
                      <a:gd name="connsiteY4" fmla="*/ 2267198 h 2848499"/>
                      <a:gd name="connsiteX5" fmla="*/ 316452 w 1232133"/>
                      <a:gd name="connsiteY5" fmla="*/ 1494884 h 2848499"/>
                      <a:gd name="connsiteX6" fmla="*/ 76079 w 1232133"/>
                      <a:gd name="connsiteY6" fmla="*/ 608873 h 2848499"/>
                      <a:gd name="connsiteX7" fmla="*/ 79 w 1232133"/>
                      <a:gd name="connsiteY7" fmla="*/ 428667 h 2848499"/>
                      <a:gd name="connsiteX8" fmla="*/ 137943 w 1232133"/>
                      <a:gd name="connsiteY8" fmla="*/ 752605 h 2848499"/>
                      <a:gd name="connsiteX9" fmla="*/ 208641 w 1232133"/>
                      <a:gd name="connsiteY9" fmla="*/ 1233153 h 2848499"/>
                      <a:gd name="connsiteX10" fmla="*/ 229850 w 1232133"/>
                      <a:gd name="connsiteY10" fmla="*/ 718282 h 2848499"/>
                      <a:gd name="connsiteX11" fmla="*/ 97292 w 1232133"/>
                      <a:gd name="connsiteY11" fmla="*/ 252750 h 2848499"/>
                      <a:gd name="connsiteX12" fmla="*/ 254594 w 1232133"/>
                      <a:gd name="connsiteY12" fmla="*/ 572399 h 2848499"/>
                      <a:gd name="connsiteX13" fmla="*/ 245757 w 1232133"/>
                      <a:gd name="connsiteY13" fmla="*/ 726859 h 2848499"/>
                      <a:gd name="connsiteX14" fmla="*/ 228083 w 1232133"/>
                      <a:gd name="connsiteY14" fmla="*/ 857725 h 2848499"/>
                      <a:gd name="connsiteX15" fmla="*/ 268733 w 1232133"/>
                      <a:gd name="connsiteY15" fmla="*/ 692536 h 2848499"/>
                      <a:gd name="connsiteX16" fmla="*/ 335896 w 1232133"/>
                      <a:gd name="connsiteY16" fmla="*/ 490874 h 2848499"/>
                      <a:gd name="connsiteX17" fmla="*/ 441938 w 1232133"/>
                      <a:gd name="connsiteY17" fmla="*/ 325686 h 2848499"/>
                      <a:gd name="connsiteX18" fmla="*/ 484357 w 1232133"/>
                      <a:gd name="connsiteY18" fmla="*/ 96139 h 2848499"/>
                      <a:gd name="connsiteX19" fmla="*/ 553286 w 1232133"/>
                      <a:gd name="connsiteY19" fmla="*/ 59669 h 2848499"/>
                      <a:gd name="connsiteX20" fmla="*/ 498496 w 1232133"/>
                      <a:gd name="connsiteY20" fmla="*/ 104721 h 2848499"/>
                      <a:gd name="connsiteX21" fmla="*/ 433101 w 1232133"/>
                      <a:gd name="connsiteY21" fmla="*/ 422231 h 2848499"/>
                      <a:gd name="connsiteX22" fmla="*/ 341195 w 1232133"/>
                      <a:gd name="connsiteY22" fmla="*/ 518770 h 2848499"/>
                      <a:gd name="connsiteX23" fmla="*/ 298777 w 1232133"/>
                      <a:gd name="connsiteY23" fmla="*/ 647485 h 2848499"/>
                      <a:gd name="connsiteX24" fmla="*/ 228080 w 1232133"/>
                      <a:gd name="connsiteY24" fmla="*/ 937099 h 2848499"/>
                      <a:gd name="connsiteX25" fmla="*/ 251056 w 1232133"/>
                      <a:gd name="connsiteY25" fmla="*/ 1248170 h 2848499"/>
                      <a:gd name="connsiteX26" fmla="*/ 417197 w 1232133"/>
                      <a:gd name="connsiteY26" fmla="*/ 1619310 h 2848499"/>
                      <a:gd name="connsiteX27" fmla="*/ 431337 w 1232133"/>
                      <a:gd name="connsiteY27" fmla="*/ 1700832 h 2848499"/>
                      <a:gd name="connsiteX28" fmla="*/ 431337 w 1232133"/>
                      <a:gd name="connsiteY28" fmla="*/ 1559238 h 2848499"/>
                      <a:gd name="connsiteX29" fmla="*/ 463151 w 1232133"/>
                      <a:gd name="connsiteY29" fmla="*/ 1261046 h 2848499"/>
                      <a:gd name="connsiteX30" fmla="*/ 418965 w 1232133"/>
                      <a:gd name="connsiteY30" fmla="*/ 864161 h 2848499"/>
                      <a:gd name="connsiteX31" fmla="*/ 680549 w 1232133"/>
                      <a:gd name="connsiteY31" fmla="*/ 503749 h 2848499"/>
                      <a:gd name="connsiteX32" fmla="*/ 728269 w 1232133"/>
                      <a:gd name="connsiteY32" fmla="*/ 184100 h 2848499"/>
                      <a:gd name="connsiteX33" fmla="*/ 745943 w 1232133"/>
                      <a:gd name="connsiteY33" fmla="*/ 3895 h 2848499"/>
                      <a:gd name="connsiteX34" fmla="*/ 742408 w 1232133"/>
                      <a:gd name="connsiteY34" fmla="*/ 235591 h 2848499"/>
                      <a:gd name="connsiteX35" fmla="*/ 467116 w 1232133"/>
                      <a:gd name="connsiteY35" fmla="*/ 791225 h 2848499"/>
                      <a:gd name="connsiteX36" fmla="*/ 440176 w 1232133"/>
                      <a:gd name="connsiteY36" fmla="*/ 1020771 h 2848499"/>
                      <a:gd name="connsiteX37" fmla="*/ 461386 w 1232133"/>
                      <a:gd name="connsiteY37" fmla="*/ 1138763 h 2848499"/>
                      <a:gd name="connsiteX38" fmla="*/ 479060 w 1232133"/>
                      <a:gd name="connsiteY38" fmla="*/ 1211703 h 2848499"/>
                      <a:gd name="connsiteX39" fmla="*/ 514408 w 1232133"/>
                      <a:gd name="connsiteY39" fmla="*/ 789072 h 2848499"/>
                      <a:gd name="connsiteX40" fmla="*/ 721199 w 1232133"/>
                      <a:gd name="connsiteY40" fmla="*/ 628173 h 2848499"/>
                      <a:gd name="connsiteX41" fmla="*/ 859162 w 1232133"/>
                      <a:gd name="connsiteY41" fmla="*/ 149522 h 2848499"/>
                      <a:gd name="connsiteX42" fmla="*/ 830779 w 1232133"/>
                      <a:gd name="connsiteY42" fmla="*/ 529492 h 2848499"/>
                      <a:gd name="connsiteX43" fmla="*/ 733571 w 1232133"/>
                      <a:gd name="connsiteY43" fmla="*/ 658207 h 2848499"/>
                      <a:gd name="connsiteX44" fmla="*/ 985425 w 1232133"/>
                      <a:gd name="connsiteY44" fmla="*/ 515724 h 2848499"/>
                      <a:gd name="connsiteX45" fmla="*/ 1203430 w 1232133"/>
                      <a:gd name="connsiteY45" fmla="*/ 162173 h 2848499"/>
                      <a:gd name="connsiteX46" fmla="*/ 1173384 w 1232133"/>
                      <a:gd name="connsiteY46" fmla="*/ 177190 h 2848499"/>
                      <a:gd name="connsiteX47" fmla="*/ 996038 w 1232133"/>
                      <a:gd name="connsiteY47" fmla="*/ 567215 h 2848499"/>
                      <a:gd name="connsiteX48" fmla="*/ 578043 w 1232133"/>
                      <a:gd name="connsiteY48" fmla="*/ 767616 h 2848499"/>
                      <a:gd name="connsiteX49" fmla="*/ 496741 w 1232133"/>
                      <a:gd name="connsiteY49" fmla="*/ 1119450 h 2848499"/>
                      <a:gd name="connsiteX50" fmla="*/ 498508 w 1232133"/>
                      <a:gd name="connsiteY50" fmla="*/ 1353284 h 2848499"/>
                      <a:gd name="connsiteX51" fmla="*/ 565671 w 1232133"/>
                      <a:gd name="connsiteY51" fmla="*/ 2295075 h 2848499"/>
                      <a:gd name="connsiteX52" fmla="*/ 699140 w 1232133"/>
                      <a:gd name="connsiteY52" fmla="*/ 2606086 h 2848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1232133" h="2848499">
                        <a:moveTo>
                          <a:pt x="699130" y="2606090"/>
                        </a:moveTo>
                        <a:lnTo>
                          <a:pt x="638129" y="2754183"/>
                        </a:lnTo>
                        <a:cubicBezTo>
                          <a:pt x="629291" y="2775636"/>
                          <a:pt x="608082" y="2848577"/>
                          <a:pt x="608082" y="2848577"/>
                        </a:cubicBezTo>
                        <a:cubicBezTo>
                          <a:pt x="608082" y="2848577"/>
                          <a:pt x="613385" y="2681238"/>
                          <a:pt x="615152" y="2659794"/>
                        </a:cubicBezTo>
                        <a:cubicBezTo>
                          <a:pt x="581777" y="2524171"/>
                          <a:pt x="514691" y="2403625"/>
                          <a:pt x="482594" y="2267198"/>
                        </a:cubicBezTo>
                        <a:cubicBezTo>
                          <a:pt x="401372" y="2012183"/>
                          <a:pt x="448906" y="1775668"/>
                          <a:pt x="316452" y="1494884"/>
                        </a:cubicBezTo>
                        <a:cubicBezTo>
                          <a:pt x="73466" y="1180906"/>
                          <a:pt x="172244" y="891387"/>
                          <a:pt x="76079" y="608873"/>
                        </a:cubicBezTo>
                        <a:cubicBezTo>
                          <a:pt x="24823" y="495171"/>
                          <a:pt x="79" y="428667"/>
                          <a:pt x="79" y="428667"/>
                        </a:cubicBezTo>
                        <a:cubicBezTo>
                          <a:pt x="52704" y="529533"/>
                          <a:pt x="123176" y="642427"/>
                          <a:pt x="137943" y="752605"/>
                        </a:cubicBezTo>
                        <a:cubicBezTo>
                          <a:pt x="151133" y="917589"/>
                          <a:pt x="170742" y="1109148"/>
                          <a:pt x="208641" y="1233153"/>
                        </a:cubicBezTo>
                        <a:cubicBezTo>
                          <a:pt x="201281" y="1084412"/>
                          <a:pt x="179612" y="856680"/>
                          <a:pt x="229850" y="718282"/>
                        </a:cubicBezTo>
                        <a:cubicBezTo>
                          <a:pt x="272927" y="513196"/>
                          <a:pt x="164517" y="376552"/>
                          <a:pt x="97292" y="252750"/>
                        </a:cubicBezTo>
                        <a:cubicBezTo>
                          <a:pt x="172384" y="325532"/>
                          <a:pt x="242054" y="454557"/>
                          <a:pt x="254594" y="572399"/>
                        </a:cubicBezTo>
                        <a:cubicBezTo>
                          <a:pt x="256362" y="593852"/>
                          <a:pt x="263431" y="662502"/>
                          <a:pt x="245757" y="726859"/>
                        </a:cubicBezTo>
                        <a:cubicBezTo>
                          <a:pt x="228083" y="791217"/>
                          <a:pt x="224548" y="883470"/>
                          <a:pt x="228083" y="857725"/>
                        </a:cubicBezTo>
                        <a:cubicBezTo>
                          <a:pt x="231618" y="831979"/>
                          <a:pt x="247525" y="754750"/>
                          <a:pt x="268733" y="692536"/>
                        </a:cubicBezTo>
                        <a:cubicBezTo>
                          <a:pt x="289942" y="630322"/>
                          <a:pt x="293477" y="533787"/>
                          <a:pt x="335896" y="490874"/>
                        </a:cubicBezTo>
                        <a:cubicBezTo>
                          <a:pt x="378314" y="447961"/>
                          <a:pt x="443710" y="405061"/>
                          <a:pt x="441938" y="325686"/>
                        </a:cubicBezTo>
                        <a:cubicBezTo>
                          <a:pt x="434061" y="253276"/>
                          <a:pt x="435037" y="119038"/>
                          <a:pt x="484357" y="96139"/>
                        </a:cubicBezTo>
                        <a:cubicBezTo>
                          <a:pt x="514403" y="83268"/>
                          <a:pt x="553286" y="59669"/>
                          <a:pt x="553286" y="59669"/>
                        </a:cubicBezTo>
                        <a:cubicBezTo>
                          <a:pt x="553286" y="59669"/>
                          <a:pt x="509101" y="96139"/>
                          <a:pt x="498496" y="104721"/>
                        </a:cubicBezTo>
                        <a:cubicBezTo>
                          <a:pt x="411194" y="199672"/>
                          <a:pt x="504884" y="328368"/>
                          <a:pt x="433101" y="422231"/>
                        </a:cubicBezTo>
                        <a:cubicBezTo>
                          <a:pt x="397753" y="467283"/>
                          <a:pt x="346497" y="501607"/>
                          <a:pt x="341195" y="518770"/>
                        </a:cubicBezTo>
                        <a:cubicBezTo>
                          <a:pt x="335893" y="535933"/>
                          <a:pt x="312916" y="593856"/>
                          <a:pt x="298777" y="647485"/>
                        </a:cubicBezTo>
                        <a:cubicBezTo>
                          <a:pt x="283535" y="746395"/>
                          <a:pt x="240195" y="837902"/>
                          <a:pt x="228080" y="937099"/>
                        </a:cubicBezTo>
                        <a:cubicBezTo>
                          <a:pt x="219346" y="1039934"/>
                          <a:pt x="222005" y="1154247"/>
                          <a:pt x="251056" y="1248170"/>
                        </a:cubicBezTo>
                        <a:cubicBezTo>
                          <a:pt x="286462" y="1382003"/>
                          <a:pt x="388999" y="1480119"/>
                          <a:pt x="417197" y="1619310"/>
                        </a:cubicBezTo>
                        <a:cubicBezTo>
                          <a:pt x="426034" y="1670797"/>
                          <a:pt x="431337" y="1700832"/>
                          <a:pt x="431337" y="1700832"/>
                        </a:cubicBezTo>
                        <a:cubicBezTo>
                          <a:pt x="431337" y="1700832"/>
                          <a:pt x="424267" y="1587130"/>
                          <a:pt x="431337" y="1559238"/>
                        </a:cubicBezTo>
                        <a:cubicBezTo>
                          <a:pt x="441118" y="1459118"/>
                          <a:pt x="467539" y="1363198"/>
                          <a:pt x="463151" y="1261046"/>
                        </a:cubicBezTo>
                        <a:cubicBezTo>
                          <a:pt x="425980" y="1131297"/>
                          <a:pt x="403595" y="1009490"/>
                          <a:pt x="418965" y="864161"/>
                        </a:cubicBezTo>
                        <a:cubicBezTo>
                          <a:pt x="450421" y="693578"/>
                          <a:pt x="575704" y="629485"/>
                          <a:pt x="680549" y="503749"/>
                        </a:cubicBezTo>
                        <a:cubicBezTo>
                          <a:pt x="710595" y="467279"/>
                          <a:pt x="733571" y="280643"/>
                          <a:pt x="728269" y="184100"/>
                        </a:cubicBezTo>
                        <a:cubicBezTo>
                          <a:pt x="722967" y="87558"/>
                          <a:pt x="745943" y="-21851"/>
                          <a:pt x="745943" y="3895"/>
                        </a:cubicBezTo>
                        <a:cubicBezTo>
                          <a:pt x="745943" y="29640"/>
                          <a:pt x="742408" y="203406"/>
                          <a:pt x="742408" y="235591"/>
                        </a:cubicBezTo>
                        <a:cubicBezTo>
                          <a:pt x="761421" y="593696"/>
                          <a:pt x="593895" y="559985"/>
                          <a:pt x="467116" y="791225"/>
                        </a:cubicBezTo>
                        <a:cubicBezTo>
                          <a:pt x="442372" y="838422"/>
                          <a:pt x="436642" y="995026"/>
                          <a:pt x="440176" y="1020771"/>
                        </a:cubicBezTo>
                        <a:cubicBezTo>
                          <a:pt x="443711" y="1046517"/>
                          <a:pt x="457850" y="1108728"/>
                          <a:pt x="461386" y="1138763"/>
                        </a:cubicBezTo>
                        <a:cubicBezTo>
                          <a:pt x="464921" y="1168797"/>
                          <a:pt x="479060" y="1211703"/>
                          <a:pt x="479060" y="1211703"/>
                        </a:cubicBezTo>
                        <a:cubicBezTo>
                          <a:pt x="468807" y="1094218"/>
                          <a:pt x="455286" y="870453"/>
                          <a:pt x="514408" y="789072"/>
                        </a:cubicBezTo>
                        <a:cubicBezTo>
                          <a:pt x="555059" y="737585"/>
                          <a:pt x="645195" y="683953"/>
                          <a:pt x="721199" y="628173"/>
                        </a:cubicBezTo>
                        <a:cubicBezTo>
                          <a:pt x="930969" y="413163"/>
                          <a:pt x="705267" y="375452"/>
                          <a:pt x="859162" y="149522"/>
                        </a:cubicBezTo>
                        <a:cubicBezTo>
                          <a:pt x="778398" y="334822"/>
                          <a:pt x="874017" y="419903"/>
                          <a:pt x="830779" y="529492"/>
                        </a:cubicBezTo>
                        <a:cubicBezTo>
                          <a:pt x="813105" y="580979"/>
                          <a:pt x="692915" y="677513"/>
                          <a:pt x="733571" y="658207"/>
                        </a:cubicBezTo>
                        <a:cubicBezTo>
                          <a:pt x="774226" y="638901"/>
                          <a:pt x="973053" y="631575"/>
                          <a:pt x="985425" y="515724"/>
                        </a:cubicBezTo>
                        <a:cubicBezTo>
                          <a:pt x="977122" y="322087"/>
                          <a:pt x="945216" y="210660"/>
                          <a:pt x="1203430" y="162173"/>
                        </a:cubicBezTo>
                        <a:cubicBezTo>
                          <a:pt x="1268825" y="183626"/>
                          <a:pt x="1206965" y="179336"/>
                          <a:pt x="1173384" y="177190"/>
                        </a:cubicBezTo>
                        <a:cubicBezTo>
                          <a:pt x="925627" y="258454"/>
                          <a:pt x="1020763" y="382528"/>
                          <a:pt x="996038" y="567215"/>
                        </a:cubicBezTo>
                        <a:cubicBezTo>
                          <a:pt x="894994" y="703258"/>
                          <a:pt x="698744" y="664650"/>
                          <a:pt x="578043" y="767616"/>
                        </a:cubicBezTo>
                        <a:cubicBezTo>
                          <a:pt x="478384" y="874761"/>
                          <a:pt x="499482" y="1010197"/>
                          <a:pt x="496741" y="1119450"/>
                        </a:cubicBezTo>
                        <a:cubicBezTo>
                          <a:pt x="493206" y="1228860"/>
                          <a:pt x="500276" y="1301806"/>
                          <a:pt x="498508" y="1353284"/>
                        </a:cubicBezTo>
                        <a:cubicBezTo>
                          <a:pt x="453080" y="1661448"/>
                          <a:pt x="452344" y="2028755"/>
                          <a:pt x="565671" y="2295075"/>
                        </a:cubicBezTo>
                        <a:cubicBezTo>
                          <a:pt x="608089" y="2391614"/>
                          <a:pt x="630208" y="2473071"/>
                          <a:pt x="699140" y="2606086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4DB4C7F0-640A-CAD0-3997-0A1EC73FDE72}"/>
                    </a:ext>
                  </a:extLst>
                </p:cNvPr>
                <p:cNvSpPr/>
                <p:nvPr/>
              </p:nvSpPr>
              <p:spPr>
                <a:xfrm>
                  <a:off x="9240288" y="3659066"/>
                  <a:ext cx="1421395" cy="1887802"/>
                </a:xfrm>
                <a:custGeom>
                  <a:avLst/>
                  <a:gdLst>
                    <a:gd name="connsiteX0" fmla="*/ 92746 w 1421395"/>
                    <a:gd name="connsiteY0" fmla="*/ 1664519 h 1887802"/>
                    <a:gd name="connsiteX1" fmla="*/ 335208 w 1421395"/>
                    <a:gd name="connsiteY1" fmla="*/ 1275731 h 1887802"/>
                    <a:gd name="connsiteX2" fmla="*/ 408476 w 1421395"/>
                    <a:gd name="connsiteY2" fmla="*/ 838287 h 1887802"/>
                    <a:gd name="connsiteX3" fmla="*/ 610417 w 1421395"/>
                    <a:gd name="connsiteY3" fmla="*/ 532382 h 1887802"/>
                    <a:gd name="connsiteX4" fmla="*/ 876197 w 1421395"/>
                    <a:gd name="connsiteY4" fmla="*/ -20 h 1887802"/>
                    <a:gd name="connsiteX5" fmla="*/ 630281 w 1421395"/>
                    <a:gd name="connsiteY5" fmla="*/ 536677 h 1887802"/>
                    <a:gd name="connsiteX6" fmla="*/ 512480 w 1421395"/>
                    <a:gd name="connsiteY6" fmla="*/ 711776 h 1887802"/>
                    <a:gd name="connsiteX7" fmla="*/ 418288 w 1421395"/>
                    <a:gd name="connsiteY7" fmla="*/ 866436 h 1887802"/>
                    <a:gd name="connsiteX8" fmla="*/ 402057 w 1421395"/>
                    <a:gd name="connsiteY8" fmla="*/ 1132434 h 1887802"/>
                    <a:gd name="connsiteX9" fmla="*/ 309487 w 1421395"/>
                    <a:gd name="connsiteY9" fmla="*/ 1414258 h 1887802"/>
                    <a:gd name="connsiteX10" fmla="*/ 424556 w 1421395"/>
                    <a:gd name="connsiteY10" fmla="*/ 1165531 h 1887802"/>
                    <a:gd name="connsiteX11" fmla="*/ 623300 w 1421395"/>
                    <a:gd name="connsiteY11" fmla="*/ 861922 h 1887802"/>
                    <a:gd name="connsiteX12" fmla="*/ 663348 w 1421395"/>
                    <a:gd name="connsiteY12" fmla="*/ 752287 h 1887802"/>
                    <a:gd name="connsiteX13" fmla="*/ 831736 w 1421395"/>
                    <a:gd name="connsiteY13" fmla="*/ 391202 h 1887802"/>
                    <a:gd name="connsiteX14" fmla="*/ 947765 w 1421395"/>
                    <a:gd name="connsiteY14" fmla="*/ 37610 h 1887802"/>
                    <a:gd name="connsiteX15" fmla="*/ 876598 w 1421395"/>
                    <a:gd name="connsiteY15" fmla="*/ 366854 h 1887802"/>
                    <a:gd name="connsiteX16" fmla="*/ 819894 w 1421395"/>
                    <a:gd name="connsiteY16" fmla="*/ 434624 h 1887802"/>
                    <a:gd name="connsiteX17" fmla="*/ 946257 w 1421395"/>
                    <a:gd name="connsiteY17" fmla="*/ 394426 h 1887802"/>
                    <a:gd name="connsiteX18" fmla="*/ 1067334 w 1421395"/>
                    <a:gd name="connsiteY18" fmla="*/ 156398 h 1887802"/>
                    <a:gd name="connsiteX19" fmla="*/ 913852 w 1421395"/>
                    <a:gd name="connsiteY19" fmla="*/ 443439 h 1887802"/>
                    <a:gd name="connsiteX20" fmla="*/ 800891 w 1421395"/>
                    <a:gd name="connsiteY20" fmla="*/ 463802 h 1887802"/>
                    <a:gd name="connsiteX21" fmla="*/ 723323 w 1421395"/>
                    <a:gd name="connsiteY21" fmla="*/ 606565 h 1887802"/>
                    <a:gd name="connsiteX22" fmla="*/ 685518 w 1421395"/>
                    <a:gd name="connsiteY22" fmla="*/ 732314 h 1887802"/>
                    <a:gd name="connsiteX23" fmla="*/ 945350 w 1421395"/>
                    <a:gd name="connsiteY23" fmla="*/ 532739 h 1887802"/>
                    <a:gd name="connsiteX24" fmla="*/ 1042175 w 1421395"/>
                    <a:gd name="connsiteY24" fmla="*/ 384601 h 1887802"/>
                    <a:gd name="connsiteX25" fmla="*/ 1146327 w 1421395"/>
                    <a:gd name="connsiteY25" fmla="*/ 287247 h 1887802"/>
                    <a:gd name="connsiteX26" fmla="*/ 1061484 w 1421395"/>
                    <a:gd name="connsiteY26" fmla="*/ 388064 h 1887802"/>
                    <a:gd name="connsiteX27" fmla="*/ 978184 w 1421395"/>
                    <a:gd name="connsiteY27" fmla="*/ 504855 h 1887802"/>
                    <a:gd name="connsiteX28" fmla="*/ 800066 w 1421395"/>
                    <a:gd name="connsiteY28" fmla="*/ 677668 h 1887802"/>
                    <a:gd name="connsiteX29" fmla="*/ 683185 w 1421395"/>
                    <a:gd name="connsiteY29" fmla="*/ 771352 h 1887802"/>
                    <a:gd name="connsiteX30" fmla="*/ 627786 w 1421395"/>
                    <a:gd name="connsiteY30" fmla="*/ 894131 h 1887802"/>
                    <a:gd name="connsiteX31" fmla="*/ 548627 w 1421395"/>
                    <a:gd name="connsiteY31" fmla="*/ 1022078 h 1887802"/>
                    <a:gd name="connsiteX32" fmla="*/ 461513 w 1421395"/>
                    <a:gd name="connsiteY32" fmla="*/ 1180796 h 1887802"/>
                    <a:gd name="connsiteX33" fmla="*/ 345038 w 1421395"/>
                    <a:gd name="connsiteY33" fmla="*/ 1409242 h 1887802"/>
                    <a:gd name="connsiteX34" fmla="*/ 550611 w 1421395"/>
                    <a:gd name="connsiteY34" fmla="*/ 1308505 h 1887802"/>
                    <a:gd name="connsiteX35" fmla="*/ 663167 w 1421395"/>
                    <a:gd name="connsiteY35" fmla="*/ 1209132 h 1887802"/>
                    <a:gd name="connsiteX36" fmla="*/ 748311 w 1421395"/>
                    <a:gd name="connsiteY36" fmla="*/ 1078533 h 1887802"/>
                    <a:gd name="connsiteX37" fmla="*/ 1022296 w 1421395"/>
                    <a:gd name="connsiteY37" fmla="*/ 776062 h 1887802"/>
                    <a:gd name="connsiteX38" fmla="*/ 1140731 w 1421395"/>
                    <a:gd name="connsiteY38" fmla="*/ 656351 h 1887802"/>
                    <a:gd name="connsiteX39" fmla="*/ 1234552 w 1421395"/>
                    <a:gd name="connsiteY39" fmla="*/ 473117 h 1887802"/>
                    <a:gd name="connsiteX40" fmla="*/ 1344515 w 1421395"/>
                    <a:gd name="connsiteY40" fmla="*/ 231714 h 1887802"/>
                    <a:gd name="connsiteX41" fmla="*/ 1213411 w 1421395"/>
                    <a:gd name="connsiteY41" fmla="*/ 556296 h 1887802"/>
                    <a:gd name="connsiteX42" fmla="*/ 1112841 w 1421395"/>
                    <a:gd name="connsiteY42" fmla="*/ 723199 h 1887802"/>
                    <a:gd name="connsiteX43" fmla="*/ 1421389 w 1421395"/>
                    <a:gd name="connsiteY43" fmla="*/ 498207 h 1887802"/>
                    <a:gd name="connsiteX44" fmla="*/ 1124897 w 1421395"/>
                    <a:gd name="connsiteY44" fmla="*/ 733206 h 1887802"/>
                    <a:gd name="connsiteX45" fmla="*/ 998574 w 1421395"/>
                    <a:gd name="connsiteY45" fmla="*/ 822058 h 1887802"/>
                    <a:gd name="connsiteX46" fmla="*/ 813053 w 1421395"/>
                    <a:gd name="connsiteY46" fmla="*/ 977242 h 1887802"/>
                    <a:gd name="connsiteX47" fmla="*/ 749699 w 1421395"/>
                    <a:gd name="connsiteY47" fmla="*/ 1130794 h 1887802"/>
                    <a:gd name="connsiteX48" fmla="*/ 690754 w 1421395"/>
                    <a:gd name="connsiteY48" fmla="*/ 1234877 h 1887802"/>
                    <a:gd name="connsiteX49" fmla="*/ 181344 w 1421395"/>
                    <a:gd name="connsiteY49" fmla="*/ 1656713 h 1887802"/>
                    <a:gd name="connsiteX50" fmla="*/ 42828 w 1421395"/>
                    <a:gd name="connsiteY50" fmla="*/ 1887783 h 1887802"/>
                    <a:gd name="connsiteX51" fmla="*/ 37110 w 1421395"/>
                    <a:gd name="connsiteY51" fmla="*/ 1775187 h 1887802"/>
                    <a:gd name="connsiteX52" fmla="*/ 92730 w 1421395"/>
                    <a:gd name="connsiteY52" fmla="*/ 1664463 h 1887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1421395" h="1887802">
                      <a:moveTo>
                        <a:pt x="92746" y="1664519"/>
                      </a:moveTo>
                      <a:cubicBezTo>
                        <a:pt x="182258" y="1530248"/>
                        <a:pt x="263598" y="1434064"/>
                        <a:pt x="335208" y="1275731"/>
                      </a:cubicBezTo>
                      <a:cubicBezTo>
                        <a:pt x="417952" y="1126970"/>
                        <a:pt x="365092" y="975072"/>
                        <a:pt x="408476" y="838287"/>
                      </a:cubicBezTo>
                      <a:cubicBezTo>
                        <a:pt x="444672" y="729730"/>
                        <a:pt x="583119" y="623697"/>
                        <a:pt x="610417" y="532382"/>
                      </a:cubicBezTo>
                      <a:cubicBezTo>
                        <a:pt x="684223" y="333084"/>
                        <a:pt x="771183" y="204632"/>
                        <a:pt x="876197" y="-20"/>
                      </a:cubicBezTo>
                      <a:cubicBezTo>
                        <a:pt x="826423" y="167942"/>
                        <a:pt x="671970" y="378811"/>
                        <a:pt x="630281" y="536677"/>
                      </a:cubicBezTo>
                      <a:cubicBezTo>
                        <a:pt x="608079" y="620654"/>
                        <a:pt x="536903" y="660863"/>
                        <a:pt x="512480" y="711776"/>
                      </a:cubicBezTo>
                      <a:cubicBezTo>
                        <a:pt x="486027" y="766912"/>
                        <a:pt x="429204" y="800369"/>
                        <a:pt x="418288" y="866436"/>
                      </a:cubicBezTo>
                      <a:cubicBezTo>
                        <a:pt x="394769" y="1008773"/>
                        <a:pt x="403032" y="1081956"/>
                        <a:pt x="402057" y="1132434"/>
                      </a:cubicBezTo>
                      <a:cubicBezTo>
                        <a:pt x="404993" y="1264379"/>
                        <a:pt x="354945" y="1291538"/>
                        <a:pt x="309487" y="1414258"/>
                      </a:cubicBezTo>
                      <a:cubicBezTo>
                        <a:pt x="309487" y="1414258"/>
                        <a:pt x="405097" y="1208378"/>
                        <a:pt x="424556" y="1165531"/>
                      </a:cubicBezTo>
                      <a:cubicBezTo>
                        <a:pt x="484300" y="1058043"/>
                        <a:pt x="554403" y="969233"/>
                        <a:pt x="623300" y="861922"/>
                      </a:cubicBezTo>
                      <a:cubicBezTo>
                        <a:pt x="639428" y="835758"/>
                        <a:pt x="655032" y="793988"/>
                        <a:pt x="663348" y="752287"/>
                      </a:cubicBezTo>
                      <a:cubicBezTo>
                        <a:pt x="711958" y="562194"/>
                        <a:pt x="748745" y="464138"/>
                        <a:pt x="831736" y="391202"/>
                      </a:cubicBezTo>
                      <a:cubicBezTo>
                        <a:pt x="910626" y="323881"/>
                        <a:pt x="947765" y="37610"/>
                        <a:pt x="947765" y="37610"/>
                      </a:cubicBezTo>
                      <a:cubicBezTo>
                        <a:pt x="947765" y="37610"/>
                        <a:pt x="925177" y="312011"/>
                        <a:pt x="876598" y="366854"/>
                      </a:cubicBezTo>
                      <a:cubicBezTo>
                        <a:pt x="862732" y="382508"/>
                        <a:pt x="840512" y="406468"/>
                        <a:pt x="819894" y="434624"/>
                      </a:cubicBezTo>
                      <a:cubicBezTo>
                        <a:pt x="892844" y="427349"/>
                        <a:pt x="901097" y="443083"/>
                        <a:pt x="946257" y="394426"/>
                      </a:cubicBezTo>
                      <a:cubicBezTo>
                        <a:pt x="983831" y="370149"/>
                        <a:pt x="1067334" y="156398"/>
                        <a:pt x="1067334" y="156398"/>
                      </a:cubicBezTo>
                      <a:cubicBezTo>
                        <a:pt x="1048117" y="317799"/>
                        <a:pt x="961499" y="424257"/>
                        <a:pt x="913852" y="443439"/>
                      </a:cubicBezTo>
                      <a:cubicBezTo>
                        <a:pt x="876640" y="456786"/>
                        <a:pt x="839232" y="453984"/>
                        <a:pt x="800891" y="463802"/>
                      </a:cubicBezTo>
                      <a:cubicBezTo>
                        <a:pt x="769097" y="471944"/>
                        <a:pt x="727842" y="574774"/>
                        <a:pt x="723323" y="606565"/>
                      </a:cubicBezTo>
                      <a:cubicBezTo>
                        <a:pt x="718804" y="638356"/>
                        <a:pt x="688375" y="708867"/>
                        <a:pt x="685518" y="732314"/>
                      </a:cubicBezTo>
                      <a:cubicBezTo>
                        <a:pt x="705554" y="735673"/>
                        <a:pt x="937165" y="555603"/>
                        <a:pt x="945350" y="532739"/>
                      </a:cubicBezTo>
                      <a:cubicBezTo>
                        <a:pt x="956332" y="491730"/>
                        <a:pt x="1025576" y="404001"/>
                        <a:pt x="1042175" y="384601"/>
                      </a:cubicBezTo>
                      <a:cubicBezTo>
                        <a:pt x="1058773" y="365202"/>
                        <a:pt x="1146327" y="287247"/>
                        <a:pt x="1146327" y="287247"/>
                      </a:cubicBezTo>
                      <a:cubicBezTo>
                        <a:pt x="1146327" y="287247"/>
                        <a:pt x="1077251" y="372834"/>
                        <a:pt x="1061484" y="388064"/>
                      </a:cubicBezTo>
                      <a:cubicBezTo>
                        <a:pt x="1045717" y="403293"/>
                        <a:pt x="994673" y="467762"/>
                        <a:pt x="978184" y="504855"/>
                      </a:cubicBezTo>
                      <a:cubicBezTo>
                        <a:pt x="939927" y="594488"/>
                        <a:pt x="861352" y="629635"/>
                        <a:pt x="800066" y="677668"/>
                      </a:cubicBezTo>
                      <a:cubicBezTo>
                        <a:pt x="765524" y="704977"/>
                        <a:pt x="692549" y="760859"/>
                        <a:pt x="683185" y="771352"/>
                      </a:cubicBezTo>
                      <a:cubicBezTo>
                        <a:pt x="673822" y="781844"/>
                        <a:pt x="649844" y="856470"/>
                        <a:pt x="627786" y="894131"/>
                      </a:cubicBezTo>
                      <a:cubicBezTo>
                        <a:pt x="605727" y="931793"/>
                        <a:pt x="575895" y="994770"/>
                        <a:pt x="548627" y="1022078"/>
                      </a:cubicBezTo>
                      <a:cubicBezTo>
                        <a:pt x="521359" y="1049385"/>
                        <a:pt x="493700" y="1133871"/>
                        <a:pt x="461513" y="1180796"/>
                      </a:cubicBezTo>
                      <a:cubicBezTo>
                        <a:pt x="424337" y="1234989"/>
                        <a:pt x="358202" y="1388833"/>
                        <a:pt x="345038" y="1409242"/>
                      </a:cubicBezTo>
                      <a:cubicBezTo>
                        <a:pt x="385376" y="1441443"/>
                        <a:pt x="500024" y="1337993"/>
                        <a:pt x="550611" y="1308505"/>
                      </a:cubicBezTo>
                      <a:cubicBezTo>
                        <a:pt x="571116" y="1296871"/>
                        <a:pt x="655931" y="1218048"/>
                        <a:pt x="663167" y="1209132"/>
                      </a:cubicBezTo>
                      <a:cubicBezTo>
                        <a:pt x="670402" y="1200217"/>
                        <a:pt x="729687" y="1117207"/>
                        <a:pt x="748311" y="1078533"/>
                      </a:cubicBezTo>
                      <a:cubicBezTo>
                        <a:pt x="827117" y="854155"/>
                        <a:pt x="861490" y="894656"/>
                        <a:pt x="1022296" y="776062"/>
                      </a:cubicBezTo>
                      <a:cubicBezTo>
                        <a:pt x="1081387" y="730516"/>
                        <a:pt x="1119684" y="684378"/>
                        <a:pt x="1140731" y="656351"/>
                      </a:cubicBezTo>
                      <a:cubicBezTo>
                        <a:pt x="1157652" y="633815"/>
                        <a:pt x="1222801" y="513816"/>
                        <a:pt x="1234552" y="473117"/>
                      </a:cubicBezTo>
                      <a:cubicBezTo>
                        <a:pt x="1246304" y="432418"/>
                        <a:pt x="1316585" y="289734"/>
                        <a:pt x="1344515" y="231714"/>
                      </a:cubicBezTo>
                      <a:cubicBezTo>
                        <a:pt x="1335783" y="275503"/>
                        <a:pt x="1223141" y="534878"/>
                        <a:pt x="1213411" y="556296"/>
                      </a:cubicBezTo>
                      <a:cubicBezTo>
                        <a:pt x="1192888" y="609156"/>
                        <a:pt x="1175861" y="629494"/>
                        <a:pt x="1112841" y="723199"/>
                      </a:cubicBezTo>
                      <a:cubicBezTo>
                        <a:pt x="1221458" y="687991"/>
                        <a:pt x="1251220" y="672499"/>
                        <a:pt x="1421389" y="498207"/>
                      </a:cubicBezTo>
                      <a:cubicBezTo>
                        <a:pt x="1318949" y="639525"/>
                        <a:pt x="1218835" y="722438"/>
                        <a:pt x="1124897" y="733206"/>
                      </a:cubicBezTo>
                      <a:cubicBezTo>
                        <a:pt x="1104392" y="744839"/>
                        <a:pt x="1014806" y="813586"/>
                        <a:pt x="998574" y="822058"/>
                      </a:cubicBezTo>
                      <a:cubicBezTo>
                        <a:pt x="936069" y="860773"/>
                        <a:pt x="832521" y="910282"/>
                        <a:pt x="813053" y="977242"/>
                      </a:cubicBezTo>
                      <a:cubicBezTo>
                        <a:pt x="797975" y="1034617"/>
                        <a:pt x="756822" y="1104199"/>
                        <a:pt x="749699" y="1130794"/>
                      </a:cubicBezTo>
                      <a:cubicBezTo>
                        <a:pt x="742575" y="1157389"/>
                        <a:pt x="712923" y="1214904"/>
                        <a:pt x="690754" y="1234877"/>
                      </a:cubicBezTo>
                      <a:cubicBezTo>
                        <a:pt x="522050" y="1388894"/>
                        <a:pt x="301947" y="1472776"/>
                        <a:pt x="181344" y="1656713"/>
                      </a:cubicBezTo>
                      <a:cubicBezTo>
                        <a:pt x="166038" y="1681460"/>
                        <a:pt x="42828" y="1887783"/>
                        <a:pt x="42828" y="1887783"/>
                      </a:cubicBezTo>
                      <a:cubicBezTo>
                        <a:pt x="42828" y="1887783"/>
                        <a:pt x="65142" y="1768952"/>
                        <a:pt x="37110" y="1775187"/>
                      </a:cubicBezTo>
                      <a:cubicBezTo>
                        <a:pt x="-52972" y="1761336"/>
                        <a:pt x="42990" y="1737967"/>
                        <a:pt x="92730" y="1664463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F2A19C94-6E44-4D42-0516-86581D42A19B}"/>
                    </a:ext>
                  </a:extLst>
                </p:cNvPr>
                <p:cNvSpPr/>
                <p:nvPr/>
              </p:nvSpPr>
              <p:spPr>
                <a:xfrm>
                  <a:off x="6785587" y="1655320"/>
                  <a:ext cx="2085776" cy="2871641"/>
                </a:xfrm>
                <a:custGeom>
                  <a:avLst/>
                  <a:gdLst>
                    <a:gd name="connsiteX0" fmla="*/ 894448 w 2085776"/>
                    <a:gd name="connsiteY0" fmla="*/ 1777427 h 2871641"/>
                    <a:gd name="connsiteX1" fmla="*/ 687143 w 2085776"/>
                    <a:gd name="connsiteY1" fmla="*/ 1518298 h 2871641"/>
                    <a:gd name="connsiteX2" fmla="*/ 506660 w 2085776"/>
                    <a:gd name="connsiteY2" fmla="*/ 1193686 h 2871641"/>
                    <a:gd name="connsiteX3" fmla="*/ 424833 w 2085776"/>
                    <a:gd name="connsiteY3" fmla="*/ 934319 h 2871641"/>
                    <a:gd name="connsiteX4" fmla="*/ 379162 w 2085776"/>
                    <a:gd name="connsiteY4" fmla="*/ 719977 h 2871641"/>
                    <a:gd name="connsiteX5" fmla="*/ 409218 w 2085776"/>
                    <a:gd name="connsiteY5" fmla="*/ 932944 h 2871641"/>
                    <a:gd name="connsiteX6" fmla="*/ 506181 w 2085776"/>
                    <a:gd name="connsiteY6" fmla="*/ 1234355 h 2871641"/>
                    <a:gd name="connsiteX7" fmla="*/ 654131 w 2085776"/>
                    <a:gd name="connsiteY7" fmla="*/ 1519911 h 2871641"/>
                    <a:gd name="connsiteX8" fmla="*/ 769319 w 2085776"/>
                    <a:gd name="connsiteY8" fmla="*/ 1692901 h 2871641"/>
                    <a:gd name="connsiteX9" fmla="*/ 712839 w 2085776"/>
                    <a:gd name="connsiteY9" fmla="*/ 1677741 h 2871641"/>
                    <a:gd name="connsiteX10" fmla="*/ 581082 w 2085776"/>
                    <a:gd name="connsiteY10" fmla="*/ 1584704 h 2871641"/>
                    <a:gd name="connsiteX11" fmla="*/ 414080 w 2085776"/>
                    <a:gd name="connsiteY11" fmla="*/ 1350606 h 2871641"/>
                    <a:gd name="connsiteX12" fmla="*/ 180091 w 2085776"/>
                    <a:gd name="connsiteY12" fmla="*/ 1201053 h 2871641"/>
                    <a:gd name="connsiteX13" fmla="*/ -6 w 2085776"/>
                    <a:gd name="connsiteY13" fmla="*/ 806376 h 2871641"/>
                    <a:gd name="connsiteX14" fmla="*/ 220562 w 2085776"/>
                    <a:gd name="connsiteY14" fmla="*/ 1284905 h 2871641"/>
                    <a:gd name="connsiteX15" fmla="*/ 484125 w 2085776"/>
                    <a:gd name="connsiteY15" fmla="*/ 1485688 h 2871641"/>
                    <a:gd name="connsiteX16" fmla="*/ 782667 w 2085776"/>
                    <a:gd name="connsiteY16" fmla="*/ 1739304 h 2871641"/>
                    <a:gd name="connsiteX17" fmla="*/ 919966 w 2085776"/>
                    <a:gd name="connsiteY17" fmla="*/ 1878059 h 2871641"/>
                    <a:gd name="connsiteX18" fmla="*/ 1129489 w 2085776"/>
                    <a:gd name="connsiteY18" fmla="*/ 1875063 h 2871641"/>
                    <a:gd name="connsiteX19" fmla="*/ 1348167 w 2085776"/>
                    <a:gd name="connsiteY19" fmla="*/ 1923757 h 2871641"/>
                    <a:gd name="connsiteX20" fmla="*/ 1556511 w 2085776"/>
                    <a:gd name="connsiteY20" fmla="*/ 2130974 h 2871641"/>
                    <a:gd name="connsiteX21" fmla="*/ 1952880 w 2085776"/>
                    <a:gd name="connsiteY21" fmla="*/ 2575268 h 2871641"/>
                    <a:gd name="connsiteX22" fmla="*/ 2082252 w 2085776"/>
                    <a:gd name="connsiteY22" fmla="*/ 2871621 h 2871641"/>
                    <a:gd name="connsiteX23" fmla="*/ 2082958 w 2085776"/>
                    <a:gd name="connsiteY23" fmla="*/ 2689228 h 2871641"/>
                    <a:gd name="connsiteX24" fmla="*/ 2069100 w 2085776"/>
                    <a:gd name="connsiteY24" fmla="*/ 2543060 h 2871641"/>
                    <a:gd name="connsiteX25" fmla="*/ 1900583 w 2085776"/>
                    <a:gd name="connsiteY25" fmla="*/ 2352423 h 2871641"/>
                    <a:gd name="connsiteX26" fmla="*/ 1611593 w 2085776"/>
                    <a:gd name="connsiteY26" fmla="*/ 2080427 h 2871641"/>
                    <a:gd name="connsiteX27" fmla="*/ 1346585 w 2085776"/>
                    <a:gd name="connsiteY27" fmla="*/ 1799246 h 2871641"/>
                    <a:gd name="connsiteX28" fmla="*/ 1163736 w 2085776"/>
                    <a:gd name="connsiteY28" fmla="*/ 1287856 h 2871641"/>
                    <a:gd name="connsiteX29" fmla="*/ 1080946 w 2085776"/>
                    <a:gd name="connsiteY29" fmla="*/ 907412 h 2871641"/>
                    <a:gd name="connsiteX30" fmla="*/ 1050933 w 2085776"/>
                    <a:gd name="connsiteY30" fmla="*/ 709153 h 2871641"/>
                    <a:gd name="connsiteX31" fmla="*/ 987950 w 2085776"/>
                    <a:gd name="connsiteY31" fmla="*/ 527205 h 2871641"/>
                    <a:gd name="connsiteX32" fmla="*/ 861290 w 2085776"/>
                    <a:gd name="connsiteY32" fmla="*/ 332856 h 2871641"/>
                    <a:gd name="connsiteX33" fmla="*/ 851123 w 2085776"/>
                    <a:gd name="connsiteY33" fmla="*/ 145395 h 2871641"/>
                    <a:gd name="connsiteX34" fmla="*/ 779243 w 2085776"/>
                    <a:gd name="connsiteY34" fmla="*/ -20 h 2871641"/>
                    <a:gd name="connsiteX35" fmla="*/ 827614 w 2085776"/>
                    <a:gd name="connsiteY35" fmla="*/ 113931 h 2871641"/>
                    <a:gd name="connsiteX36" fmla="*/ 842712 w 2085776"/>
                    <a:gd name="connsiteY36" fmla="*/ 343664 h 2871641"/>
                    <a:gd name="connsiteX37" fmla="*/ 989958 w 2085776"/>
                    <a:gd name="connsiteY37" fmla="*/ 596370 h 2871641"/>
                    <a:gd name="connsiteX38" fmla="*/ 1080298 w 2085776"/>
                    <a:gd name="connsiteY38" fmla="*/ 1091676 h 2871641"/>
                    <a:gd name="connsiteX39" fmla="*/ 1162956 w 2085776"/>
                    <a:gd name="connsiteY39" fmla="*/ 1428006 h 2871641"/>
                    <a:gd name="connsiteX40" fmla="*/ 1261095 w 2085776"/>
                    <a:gd name="connsiteY40" fmla="*/ 1721609 h 2871641"/>
                    <a:gd name="connsiteX41" fmla="*/ 1302881 w 2085776"/>
                    <a:gd name="connsiteY41" fmla="*/ 1841756 h 2871641"/>
                    <a:gd name="connsiteX42" fmla="*/ 1147874 w 2085776"/>
                    <a:gd name="connsiteY42" fmla="*/ 1805464 h 2871641"/>
                    <a:gd name="connsiteX43" fmla="*/ 1059380 w 2085776"/>
                    <a:gd name="connsiteY43" fmla="*/ 1725290 h 2871641"/>
                    <a:gd name="connsiteX44" fmla="*/ 980474 w 2085776"/>
                    <a:gd name="connsiteY44" fmla="*/ 1439041 h 2871641"/>
                    <a:gd name="connsiteX45" fmla="*/ 985596 w 2085776"/>
                    <a:gd name="connsiteY45" fmla="*/ 1225124 h 2871641"/>
                    <a:gd name="connsiteX46" fmla="*/ 907209 w 2085776"/>
                    <a:gd name="connsiteY46" fmla="*/ 792747 h 2871641"/>
                    <a:gd name="connsiteX47" fmla="*/ 965540 w 2085776"/>
                    <a:gd name="connsiteY47" fmla="*/ 1211307 h 2871641"/>
                    <a:gd name="connsiteX48" fmla="*/ 960035 w 2085776"/>
                    <a:gd name="connsiteY48" fmla="*/ 1438615 h 2871641"/>
                    <a:gd name="connsiteX49" fmla="*/ 1013938 w 2085776"/>
                    <a:gd name="connsiteY49" fmla="*/ 1657501 h 2871641"/>
                    <a:gd name="connsiteX50" fmla="*/ 932544 w 2085776"/>
                    <a:gd name="connsiteY50" fmla="*/ 1472119 h 2871641"/>
                    <a:gd name="connsiteX51" fmla="*/ 826590 w 2085776"/>
                    <a:gd name="connsiteY51" fmla="*/ 984187 h 2871641"/>
                    <a:gd name="connsiteX52" fmla="*/ 837462 w 2085776"/>
                    <a:gd name="connsiteY52" fmla="*/ 624250 h 2871641"/>
                    <a:gd name="connsiteX53" fmla="*/ 789640 w 2085776"/>
                    <a:gd name="connsiteY53" fmla="*/ 913835 h 2871641"/>
                    <a:gd name="connsiteX54" fmla="*/ 882817 w 2085776"/>
                    <a:gd name="connsiteY54" fmla="*/ 1307165 h 2871641"/>
                    <a:gd name="connsiteX55" fmla="*/ 931541 w 2085776"/>
                    <a:gd name="connsiteY55" fmla="*/ 1538740 h 2871641"/>
                    <a:gd name="connsiteX56" fmla="*/ 1057815 w 2085776"/>
                    <a:gd name="connsiteY56" fmla="*/ 1803164 h 2871641"/>
                    <a:gd name="connsiteX57" fmla="*/ 968363 w 2085776"/>
                    <a:gd name="connsiteY57" fmla="*/ 1804316 h 2871641"/>
                    <a:gd name="connsiteX58" fmla="*/ 894438 w 2085776"/>
                    <a:gd name="connsiteY58" fmla="*/ 1777440 h 2871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2085776" h="2871641">
                      <a:moveTo>
                        <a:pt x="894448" y="1777427"/>
                      </a:moveTo>
                      <a:cubicBezTo>
                        <a:pt x="807742" y="1692887"/>
                        <a:pt x="737918" y="1631318"/>
                        <a:pt x="687143" y="1518298"/>
                      </a:cubicBezTo>
                      <a:cubicBezTo>
                        <a:pt x="636368" y="1405277"/>
                        <a:pt x="549448" y="1247212"/>
                        <a:pt x="506660" y="1193686"/>
                      </a:cubicBezTo>
                      <a:cubicBezTo>
                        <a:pt x="463873" y="1140160"/>
                        <a:pt x="430984" y="983481"/>
                        <a:pt x="424833" y="934319"/>
                      </a:cubicBezTo>
                      <a:cubicBezTo>
                        <a:pt x="418681" y="885158"/>
                        <a:pt x="379162" y="719977"/>
                        <a:pt x="379162" y="719977"/>
                      </a:cubicBezTo>
                      <a:cubicBezTo>
                        <a:pt x="379162" y="719977"/>
                        <a:pt x="395871" y="886534"/>
                        <a:pt x="409218" y="932944"/>
                      </a:cubicBezTo>
                      <a:cubicBezTo>
                        <a:pt x="422565" y="979353"/>
                        <a:pt x="409615" y="1065274"/>
                        <a:pt x="506181" y="1234355"/>
                      </a:cubicBezTo>
                      <a:cubicBezTo>
                        <a:pt x="602747" y="1403436"/>
                        <a:pt x="631049" y="1433069"/>
                        <a:pt x="654131" y="1519911"/>
                      </a:cubicBezTo>
                      <a:cubicBezTo>
                        <a:pt x="677212" y="1606753"/>
                        <a:pt x="769319" y="1692901"/>
                        <a:pt x="769319" y="1692901"/>
                      </a:cubicBezTo>
                      <a:cubicBezTo>
                        <a:pt x="769319" y="1692901"/>
                        <a:pt x="755538" y="1701862"/>
                        <a:pt x="712839" y="1677741"/>
                      </a:cubicBezTo>
                      <a:cubicBezTo>
                        <a:pt x="670141" y="1653621"/>
                        <a:pt x="619157" y="1669474"/>
                        <a:pt x="581082" y="1584704"/>
                      </a:cubicBezTo>
                      <a:cubicBezTo>
                        <a:pt x="543007" y="1499933"/>
                        <a:pt x="445960" y="1371509"/>
                        <a:pt x="414080" y="1350606"/>
                      </a:cubicBezTo>
                      <a:cubicBezTo>
                        <a:pt x="382200" y="1329702"/>
                        <a:pt x="216900" y="1264233"/>
                        <a:pt x="180091" y="1201053"/>
                      </a:cubicBezTo>
                      <a:cubicBezTo>
                        <a:pt x="106596" y="1078095"/>
                        <a:pt x="42207" y="956354"/>
                        <a:pt x="-6" y="806376"/>
                      </a:cubicBezTo>
                      <a:cubicBezTo>
                        <a:pt x="19988" y="978050"/>
                        <a:pt x="123724" y="1216176"/>
                        <a:pt x="220562" y="1284905"/>
                      </a:cubicBezTo>
                      <a:cubicBezTo>
                        <a:pt x="304560" y="1346992"/>
                        <a:pt x="438557" y="1374751"/>
                        <a:pt x="484125" y="1485688"/>
                      </a:cubicBezTo>
                      <a:cubicBezTo>
                        <a:pt x="639270" y="1773877"/>
                        <a:pt x="625810" y="1673485"/>
                        <a:pt x="782667" y="1739304"/>
                      </a:cubicBezTo>
                      <a:cubicBezTo>
                        <a:pt x="782667" y="1739304"/>
                        <a:pt x="885731" y="1872773"/>
                        <a:pt x="919966" y="1878059"/>
                      </a:cubicBezTo>
                      <a:cubicBezTo>
                        <a:pt x="954202" y="1883344"/>
                        <a:pt x="1070608" y="1860822"/>
                        <a:pt x="1129489" y="1875063"/>
                      </a:cubicBezTo>
                      <a:cubicBezTo>
                        <a:pt x="1188370" y="1889304"/>
                        <a:pt x="1342109" y="1904001"/>
                        <a:pt x="1348167" y="1923757"/>
                      </a:cubicBezTo>
                      <a:cubicBezTo>
                        <a:pt x="1354224" y="1943514"/>
                        <a:pt x="1462048" y="2060443"/>
                        <a:pt x="1556511" y="2130974"/>
                      </a:cubicBezTo>
                      <a:cubicBezTo>
                        <a:pt x="1680637" y="2240867"/>
                        <a:pt x="1892614" y="2449122"/>
                        <a:pt x="1952880" y="2575268"/>
                      </a:cubicBezTo>
                      <a:cubicBezTo>
                        <a:pt x="2006660" y="2690822"/>
                        <a:pt x="2082252" y="2871621"/>
                        <a:pt x="2082252" y="2871621"/>
                      </a:cubicBezTo>
                      <a:cubicBezTo>
                        <a:pt x="2082252" y="2871621"/>
                        <a:pt x="2089675" y="2727136"/>
                        <a:pt x="2082958" y="2689228"/>
                      </a:cubicBezTo>
                      <a:cubicBezTo>
                        <a:pt x="2076240" y="2651320"/>
                        <a:pt x="2069100" y="2543060"/>
                        <a:pt x="2069100" y="2543060"/>
                      </a:cubicBezTo>
                      <a:cubicBezTo>
                        <a:pt x="2069100" y="2543060"/>
                        <a:pt x="1958415" y="2418588"/>
                        <a:pt x="1900583" y="2352423"/>
                      </a:cubicBezTo>
                      <a:cubicBezTo>
                        <a:pt x="1842752" y="2286257"/>
                        <a:pt x="1688616" y="2139238"/>
                        <a:pt x="1611593" y="2080427"/>
                      </a:cubicBezTo>
                      <a:cubicBezTo>
                        <a:pt x="1534570" y="2021615"/>
                        <a:pt x="1412315" y="1895500"/>
                        <a:pt x="1346585" y="1799246"/>
                      </a:cubicBezTo>
                      <a:cubicBezTo>
                        <a:pt x="1280855" y="1702991"/>
                        <a:pt x="1196587" y="1429837"/>
                        <a:pt x="1163736" y="1287856"/>
                      </a:cubicBezTo>
                      <a:cubicBezTo>
                        <a:pt x="1130886" y="1145875"/>
                        <a:pt x="1090151" y="973805"/>
                        <a:pt x="1080946" y="907412"/>
                      </a:cubicBezTo>
                      <a:cubicBezTo>
                        <a:pt x="1071741" y="841019"/>
                        <a:pt x="1066157" y="780594"/>
                        <a:pt x="1050933" y="709153"/>
                      </a:cubicBezTo>
                      <a:cubicBezTo>
                        <a:pt x="1035710" y="637712"/>
                        <a:pt x="1030825" y="610137"/>
                        <a:pt x="987950" y="527205"/>
                      </a:cubicBezTo>
                      <a:cubicBezTo>
                        <a:pt x="945076" y="444273"/>
                        <a:pt x="871020" y="373288"/>
                        <a:pt x="861290" y="332856"/>
                      </a:cubicBezTo>
                      <a:cubicBezTo>
                        <a:pt x="851561" y="292424"/>
                        <a:pt x="856707" y="205810"/>
                        <a:pt x="851123" y="145395"/>
                      </a:cubicBezTo>
                      <a:cubicBezTo>
                        <a:pt x="845539" y="84980"/>
                        <a:pt x="779243" y="-20"/>
                        <a:pt x="779243" y="-20"/>
                      </a:cubicBezTo>
                      <a:cubicBezTo>
                        <a:pt x="779243" y="-20"/>
                        <a:pt x="820286" y="72575"/>
                        <a:pt x="827614" y="113931"/>
                      </a:cubicBezTo>
                      <a:cubicBezTo>
                        <a:pt x="834942" y="155287"/>
                        <a:pt x="807643" y="261425"/>
                        <a:pt x="842712" y="343664"/>
                      </a:cubicBezTo>
                      <a:cubicBezTo>
                        <a:pt x="877780" y="425903"/>
                        <a:pt x="957860" y="501947"/>
                        <a:pt x="989958" y="596370"/>
                      </a:cubicBezTo>
                      <a:cubicBezTo>
                        <a:pt x="1022056" y="690793"/>
                        <a:pt x="1072359" y="1046879"/>
                        <a:pt x="1080298" y="1091676"/>
                      </a:cubicBezTo>
                      <a:cubicBezTo>
                        <a:pt x="1088237" y="1136472"/>
                        <a:pt x="1148432" y="1389415"/>
                        <a:pt x="1162956" y="1428006"/>
                      </a:cubicBezTo>
                      <a:cubicBezTo>
                        <a:pt x="1177479" y="1466597"/>
                        <a:pt x="1216999" y="1631778"/>
                        <a:pt x="1261095" y="1721609"/>
                      </a:cubicBezTo>
                      <a:cubicBezTo>
                        <a:pt x="1305191" y="1811439"/>
                        <a:pt x="1302881" y="1841756"/>
                        <a:pt x="1302881" y="1841756"/>
                      </a:cubicBezTo>
                      <a:cubicBezTo>
                        <a:pt x="1302881" y="1841756"/>
                        <a:pt x="1167719" y="1816262"/>
                        <a:pt x="1147874" y="1805464"/>
                      </a:cubicBezTo>
                      <a:cubicBezTo>
                        <a:pt x="1128030" y="1794667"/>
                        <a:pt x="1107185" y="1850494"/>
                        <a:pt x="1059380" y="1725290"/>
                      </a:cubicBezTo>
                      <a:cubicBezTo>
                        <a:pt x="1011575" y="1600085"/>
                        <a:pt x="983005" y="1482234"/>
                        <a:pt x="980474" y="1439041"/>
                      </a:cubicBezTo>
                      <a:cubicBezTo>
                        <a:pt x="977944" y="1395848"/>
                        <a:pt x="984326" y="1275166"/>
                        <a:pt x="985596" y="1225124"/>
                      </a:cubicBezTo>
                      <a:cubicBezTo>
                        <a:pt x="987652" y="1144128"/>
                        <a:pt x="1008097" y="864643"/>
                        <a:pt x="907209" y="792747"/>
                      </a:cubicBezTo>
                      <a:cubicBezTo>
                        <a:pt x="993913" y="928988"/>
                        <a:pt x="966062" y="1185346"/>
                        <a:pt x="965540" y="1211307"/>
                      </a:cubicBezTo>
                      <a:cubicBezTo>
                        <a:pt x="965019" y="1237269"/>
                        <a:pt x="961779" y="1419543"/>
                        <a:pt x="960035" y="1438615"/>
                      </a:cubicBezTo>
                      <a:cubicBezTo>
                        <a:pt x="958291" y="1457688"/>
                        <a:pt x="1013938" y="1657501"/>
                        <a:pt x="1013938" y="1657501"/>
                      </a:cubicBezTo>
                      <a:cubicBezTo>
                        <a:pt x="1013938" y="1657501"/>
                        <a:pt x="936818" y="1496239"/>
                        <a:pt x="932544" y="1472119"/>
                      </a:cubicBezTo>
                      <a:cubicBezTo>
                        <a:pt x="908146" y="1310501"/>
                        <a:pt x="867266" y="1144548"/>
                        <a:pt x="826590" y="984187"/>
                      </a:cubicBezTo>
                      <a:cubicBezTo>
                        <a:pt x="791979" y="848372"/>
                        <a:pt x="818125" y="903491"/>
                        <a:pt x="837462" y="624250"/>
                      </a:cubicBezTo>
                      <a:cubicBezTo>
                        <a:pt x="799383" y="790649"/>
                        <a:pt x="786325" y="874353"/>
                        <a:pt x="789640" y="913835"/>
                      </a:cubicBezTo>
                      <a:cubicBezTo>
                        <a:pt x="794053" y="966396"/>
                        <a:pt x="874922" y="1277076"/>
                        <a:pt x="882817" y="1307165"/>
                      </a:cubicBezTo>
                      <a:cubicBezTo>
                        <a:pt x="890712" y="1337254"/>
                        <a:pt x="904368" y="1486589"/>
                        <a:pt x="931541" y="1538740"/>
                      </a:cubicBezTo>
                      <a:cubicBezTo>
                        <a:pt x="958714" y="1590890"/>
                        <a:pt x="1057815" y="1803164"/>
                        <a:pt x="1057815" y="1803164"/>
                      </a:cubicBezTo>
                      <a:cubicBezTo>
                        <a:pt x="1057815" y="1803164"/>
                        <a:pt x="996581" y="1804545"/>
                        <a:pt x="968363" y="1804316"/>
                      </a:cubicBezTo>
                      <a:cubicBezTo>
                        <a:pt x="940145" y="1804087"/>
                        <a:pt x="894438" y="1777440"/>
                        <a:pt x="894438" y="1777440"/>
                      </a:cubicBezTo>
                      <a:close/>
                    </a:path>
                  </a:pathLst>
                </a:custGeom>
                <a:grpFill/>
                <a:ln w="117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7B430CE3-D026-1B19-6AEE-FD88433AD8EA}"/>
                    </a:ext>
                  </a:extLst>
                </p:cNvPr>
                <p:cNvSpPr/>
                <p:nvPr/>
              </p:nvSpPr>
              <p:spPr>
                <a:xfrm>
                  <a:off x="7546154" y="1103687"/>
                  <a:ext cx="1528948" cy="3155738"/>
                </a:xfrm>
                <a:custGeom>
                  <a:avLst/>
                  <a:gdLst>
                    <a:gd name="connsiteX0" fmla="*/ 1501137 w 1528948"/>
                    <a:gd name="connsiteY0" fmla="*/ 2970919 h 3155738"/>
                    <a:gd name="connsiteX1" fmla="*/ 1528868 w 1528948"/>
                    <a:gd name="connsiteY1" fmla="*/ 3051418 h 3155738"/>
                    <a:gd name="connsiteX2" fmla="*/ 1473194 w 1528948"/>
                    <a:gd name="connsiteY2" fmla="*/ 3155718 h 3155738"/>
                    <a:gd name="connsiteX3" fmla="*/ 1458258 w 1528948"/>
                    <a:gd name="connsiteY3" fmla="*/ 3018904 h 3155738"/>
                    <a:gd name="connsiteX4" fmla="*/ 871498 w 1528948"/>
                    <a:gd name="connsiteY4" fmla="*/ 2375223 h 3155738"/>
                    <a:gd name="connsiteX5" fmla="*/ 741810 w 1528948"/>
                    <a:gd name="connsiteY5" fmla="*/ 2081254 h 3155738"/>
                    <a:gd name="connsiteX6" fmla="*/ 540849 w 1528948"/>
                    <a:gd name="connsiteY6" fmla="*/ 1664080 h 3155738"/>
                    <a:gd name="connsiteX7" fmla="*/ 274286 w 1528948"/>
                    <a:gd name="connsiteY7" fmla="*/ 1261604 h 3155738"/>
                    <a:gd name="connsiteX8" fmla="*/ 113252 w 1528948"/>
                    <a:gd name="connsiteY8" fmla="*/ 860672 h 3155738"/>
                    <a:gd name="connsiteX9" fmla="*/ -6 w 1528948"/>
                    <a:gd name="connsiteY9" fmla="*/ 704052 h 3155738"/>
                    <a:gd name="connsiteX10" fmla="*/ 82287 w 1528948"/>
                    <a:gd name="connsiteY10" fmla="*/ 795657 h 3155738"/>
                    <a:gd name="connsiteX11" fmla="*/ 204799 w 1528948"/>
                    <a:gd name="connsiteY11" fmla="*/ 985295 h 3155738"/>
                    <a:gd name="connsiteX12" fmla="*/ 280296 w 1528948"/>
                    <a:gd name="connsiteY12" fmla="*/ 1215811 h 3155738"/>
                    <a:gd name="connsiteX13" fmla="*/ 378847 w 1528948"/>
                    <a:gd name="connsiteY13" fmla="*/ 1435963 h 3155738"/>
                    <a:gd name="connsiteX14" fmla="*/ 310638 w 1528948"/>
                    <a:gd name="connsiteY14" fmla="*/ 1181446 h 3155738"/>
                    <a:gd name="connsiteX15" fmla="*/ 286392 w 1528948"/>
                    <a:gd name="connsiteY15" fmla="*/ 928869 h 3155738"/>
                    <a:gd name="connsiteX16" fmla="*/ 228374 w 1528948"/>
                    <a:gd name="connsiteY16" fmla="*/ 711548 h 3155738"/>
                    <a:gd name="connsiteX17" fmla="*/ 55651 w 1528948"/>
                    <a:gd name="connsiteY17" fmla="*/ 508310 h 3155738"/>
                    <a:gd name="connsiteX18" fmla="*/ 278367 w 1528948"/>
                    <a:gd name="connsiteY18" fmla="*/ 780504 h 3155738"/>
                    <a:gd name="connsiteX19" fmla="*/ 303704 w 1528948"/>
                    <a:gd name="connsiteY19" fmla="*/ 933254 h 3155738"/>
                    <a:gd name="connsiteX20" fmla="*/ 315291 w 1528948"/>
                    <a:gd name="connsiteY20" fmla="*/ 1065209 h 3155738"/>
                    <a:gd name="connsiteX21" fmla="*/ 318452 w 1528948"/>
                    <a:gd name="connsiteY21" fmla="*/ 894050 h 3155738"/>
                    <a:gd name="connsiteX22" fmla="*/ 339316 w 1528948"/>
                    <a:gd name="connsiteY22" fmla="*/ 680716 h 3155738"/>
                    <a:gd name="connsiteX23" fmla="*/ 405894 w 1528948"/>
                    <a:gd name="connsiteY23" fmla="*/ 493206 h 3155738"/>
                    <a:gd name="connsiteX24" fmla="*/ 396640 w 1528948"/>
                    <a:gd name="connsiteY24" fmla="*/ 258881 h 3155738"/>
                    <a:gd name="connsiteX25" fmla="*/ 455481 w 1528948"/>
                    <a:gd name="connsiteY25" fmla="*/ 206100 h 3155738"/>
                    <a:gd name="connsiteX26" fmla="*/ 412236 w 1528948"/>
                    <a:gd name="connsiteY26" fmla="*/ 263708 h 3155738"/>
                    <a:gd name="connsiteX27" fmla="*/ 393158 w 1528948"/>
                    <a:gd name="connsiteY27" fmla="*/ 323934 h 3155738"/>
                    <a:gd name="connsiteX28" fmla="*/ 415198 w 1528948"/>
                    <a:gd name="connsiteY28" fmla="*/ 462045 h 3155738"/>
                    <a:gd name="connsiteX29" fmla="*/ 418515 w 1528948"/>
                    <a:gd name="connsiteY29" fmla="*/ 589496 h 3155738"/>
                    <a:gd name="connsiteX30" fmla="*/ 350579 w 1528948"/>
                    <a:gd name="connsiteY30" fmla="*/ 706565 h 3155738"/>
                    <a:gd name="connsiteX31" fmla="*/ 337699 w 1528948"/>
                    <a:gd name="connsiteY31" fmla="*/ 842617 h 3155738"/>
                    <a:gd name="connsiteX32" fmla="*/ 332430 w 1528948"/>
                    <a:gd name="connsiteY32" fmla="*/ 1060780 h 3155738"/>
                    <a:gd name="connsiteX33" fmla="*/ 332714 w 1528948"/>
                    <a:gd name="connsiteY33" fmla="*/ 1142560 h 3155738"/>
                    <a:gd name="connsiteX34" fmla="*/ 341869 w 1528948"/>
                    <a:gd name="connsiteY34" fmla="*/ 1215417 h 3155738"/>
                    <a:gd name="connsiteX35" fmla="*/ 376341 w 1528948"/>
                    <a:gd name="connsiteY35" fmla="*/ 1328200 h 3155738"/>
                    <a:gd name="connsiteX36" fmla="*/ 423281 w 1528948"/>
                    <a:gd name="connsiteY36" fmla="*/ 1439984 h 3155738"/>
                    <a:gd name="connsiteX37" fmla="*/ 511696 w 1528948"/>
                    <a:gd name="connsiteY37" fmla="*/ 1558765 h 3155738"/>
                    <a:gd name="connsiteX38" fmla="*/ 665871 w 1528948"/>
                    <a:gd name="connsiteY38" fmla="*/ 1760141 h 3155738"/>
                    <a:gd name="connsiteX39" fmla="*/ 697478 w 1528948"/>
                    <a:gd name="connsiteY39" fmla="*/ 1836057 h 3155738"/>
                    <a:gd name="connsiteX40" fmla="*/ 666397 w 1528948"/>
                    <a:gd name="connsiteY40" fmla="*/ 1698065 h 3155738"/>
                    <a:gd name="connsiteX41" fmla="*/ 654640 w 1528948"/>
                    <a:gd name="connsiteY41" fmla="*/ 1557301 h 3155738"/>
                    <a:gd name="connsiteX42" fmla="*/ 631790 w 1528948"/>
                    <a:gd name="connsiteY42" fmla="*/ 1399483 h 3155738"/>
                    <a:gd name="connsiteX43" fmla="*/ 573454 w 1528948"/>
                    <a:gd name="connsiteY43" fmla="*/ 1277367 h 3155738"/>
                    <a:gd name="connsiteX44" fmla="*/ 501819 w 1528948"/>
                    <a:gd name="connsiteY44" fmla="*/ 1023731 h 3155738"/>
                    <a:gd name="connsiteX45" fmla="*/ 531800 w 1528948"/>
                    <a:gd name="connsiteY45" fmla="*/ 858926 h 3155738"/>
                    <a:gd name="connsiteX46" fmla="*/ 676375 w 1528948"/>
                    <a:gd name="connsiteY46" fmla="*/ 607062 h 3155738"/>
                    <a:gd name="connsiteX47" fmla="*/ 652484 w 1528948"/>
                    <a:gd name="connsiteY47" fmla="*/ 283598 h 3155738"/>
                    <a:gd name="connsiteX48" fmla="*/ 630066 w 1528948"/>
                    <a:gd name="connsiteY48" fmla="*/ 103551 h 3155738"/>
                    <a:gd name="connsiteX49" fmla="*/ 677498 w 1528948"/>
                    <a:gd name="connsiteY49" fmla="*/ 330245 h 3155738"/>
                    <a:gd name="connsiteX50" fmla="*/ 670706 w 1528948"/>
                    <a:gd name="connsiteY50" fmla="*/ 670475 h 3155738"/>
                    <a:gd name="connsiteX51" fmla="*/ 525231 w 1528948"/>
                    <a:gd name="connsiteY51" fmla="*/ 942491 h 3155738"/>
                    <a:gd name="connsiteX52" fmla="*/ 556767 w 1528948"/>
                    <a:gd name="connsiteY52" fmla="*/ 1171066 h 3155738"/>
                    <a:gd name="connsiteX53" fmla="*/ 603236 w 1528948"/>
                    <a:gd name="connsiteY53" fmla="*/ 1280762 h 3155738"/>
                    <a:gd name="connsiteX54" fmla="*/ 636387 w 1528948"/>
                    <a:gd name="connsiteY54" fmla="*/ 1347430 h 3155738"/>
                    <a:gd name="connsiteX55" fmla="*/ 579651 w 1528948"/>
                    <a:gd name="connsiteY55" fmla="*/ 1151893 h 3155738"/>
                    <a:gd name="connsiteX56" fmla="*/ 577895 w 1528948"/>
                    <a:gd name="connsiteY56" fmla="*/ 926693 h 3155738"/>
                    <a:gd name="connsiteX57" fmla="*/ 743115 w 1528948"/>
                    <a:gd name="connsiteY57" fmla="*/ 718170 h 3155738"/>
                    <a:gd name="connsiteX58" fmla="*/ 764896 w 1528948"/>
                    <a:gd name="connsiteY58" fmla="*/ 194884 h 3155738"/>
                    <a:gd name="connsiteX59" fmla="*/ 798043 w 1528948"/>
                    <a:gd name="connsiteY59" fmla="*/ 60237 h 3155738"/>
                    <a:gd name="connsiteX60" fmla="*/ 776160 w 1528948"/>
                    <a:gd name="connsiteY60" fmla="*/ 220736 h 3155738"/>
                    <a:gd name="connsiteX61" fmla="*/ 827721 w 1528948"/>
                    <a:gd name="connsiteY61" fmla="*/ 594588 h 3155738"/>
                    <a:gd name="connsiteX62" fmla="*/ 761707 w 1528948"/>
                    <a:gd name="connsiteY62" fmla="*/ 744349 h 3155738"/>
                    <a:gd name="connsiteX63" fmla="*/ 890495 w 1528948"/>
                    <a:gd name="connsiteY63" fmla="*/ 567340 h 3155738"/>
                    <a:gd name="connsiteX64" fmla="*/ 829104 w 1528948"/>
                    <a:gd name="connsiteY64" fmla="*/ 286724 h 3155738"/>
                    <a:gd name="connsiteX65" fmla="*/ 996690 w 1528948"/>
                    <a:gd name="connsiteY65" fmla="*/ 158 h 3155738"/>
                    <a:gd name="connsiteX66" fmla="*/ 970848 w 1528948"/>
                    <a:gd name="connsiteY66" fmla="*/ 22307 h 3155738"/>
                    <a:gd name="connsiteX67" fmla="*/ 854759 w 1528948"/>
                    <a:gd name="connsiteY67" fmla="*/ 344256 h 3155738"/>
                    <a:gd name="connsiteX68" fmla="*/ 912081 w 1528948"/>
                    <a:gd name="connsiteY68" fmla="*/ 614857 h 3155738"/>
                    <a:gd name="connsiteX69" fmla="*/ 830735 w 1528948"/>
                    <a:gd name="connsiteY69" fmla="*/ 728749 h 3155738"/>
                    <a:gd name="connsiteX70" fmla="*/ 711132 w 1528948"/>
                    <a:gd name="connsiteY70" fmla="*/ 801622 h 3155738"/>
                    <a:gd name="connsiteX71" fmla="*/ 634889 w 1528948"/>
                    <a:gd name="connsiteY71" fmla="*/ 889862 h 3155738"/>
                    <a:gd name="connsiteX72" fmla="*/ 593041 w 1528948"/>
                    <a:gd name="connsiteY72" fmla="*/ 1042235 h 3155738"/>
                    <a:gd name="connsiteX73" fmla="*/ 633277 w 1528948"/>
                    <a:gd name="connsiteY73" fmla="*/ 1253084 h 3155738"/>
                    <a:gd name="connsiteX74" fmla="*/ 686323 w 1528948"/>
                    <a:gd name="connsiteY74" fmla="*/ 1480541 h 3155738"/>
                    <a:gd name="connsiteX75" fmla="*/ 808241 w 1528948"/>
                    <a:gd name="connsiteY75" fmla="*/ 2086235 h 3155738"/>
                    <a:gd name="connsiteX76" fmla="*/ 958200 w 1528948"/>
                    <a:gd name="connsiteY76" fmla="*/ 2381619 h 3155738"/>
                    <a:gd name="connsiteX77" fmla="*/ 1474647 w 1528948"/>
                    <a:gd name="connsiteY77" fmla="*/ 2916120 h 3155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1528948" h="3155738">
                      <a:moveTo>
                        <a:pt x="1501137" y="2970919"/>
                      </a:moveTo>
                      <a:cubicBezTo>
                        <a:pt x="1501137" y="2970919"/>
                        <a:pt x="1530609" y="3031611"/>
                        <a:pt x="1528868" y="3051418"/>
                      </a:cubicBezTo>
                      <a:cubicBezTo>
                        <a:pt x="1520510" y="3146505"/>
                        <a:pt x="1473194" y="3155718"/>
                        <a:pt x="1473194" y="3155718"/>
                      </a:cubicBezTo>
                      <a:cubicBezTo>
                        <a:pt x="1473194" y="3155718"/>
                        <a:pt x="1447113" y="3059691"/>
                        <a:pt x="1458258" y="3018904"/>
                      </a:cubicBezTo>
                      <a:cubicBezTo>
                        <a:pt x="1396120" y="2895075"/>
                        <a:pt x="932576" y="2500161"/>
                        <a:pt x="871498" y="2375223"/>
                      </a:cubicBezTo>
                      <a:cubicBezTo>
                        <a:pt x="861176" y="2353550"/>
                        <a:pt x="784458" y="2238389"/>
                        <a:pt x="741810" y="2081254"/>
                      </a:cubicBezTo>
                      <a:cubicBezTo>
                        <a:pt x="699162" y="1924120"/>
                        <a:pt x="631273" y="1775705"/>
                        <a:pt x="540849" y="1664080"/>
                      </a:cubicBezTo>
                      <a:cubicBezTo>
                        <a:pt x="450424" y="1552455"/>
                        <a:pt x="347796" y="1491713"/>
                        <a:pt x="274286" y="1261604"/>
                      </a:cubicBezTo>
                      <a:cubicBezTo>
                        <a:pt x="200504" y="1030643"/>
                        <a:pt x="187920" y="958668"/>
                        <a:pt x="113252" y="860672"/>
                      </a:cubicBezTo>
                      <a:cubicBezTo>
                        <a:pt x="38585" y="762675"/>
                        <a:pt x="-6" y="704052"/>
                        <a:pt x="-6" y="704052"/>
                      </a:cubicBezTo>
                      <a:cubicBezTo>
                        <a:pt x="-6" y="704052"/>
                        <a:pt x="61983" y="769922"/>
                        <a:pt x="82287" y="795657"/>
                      </a:cubicBezTo>
                      <a:cubicBezTo>
                        <a:pt x="102591" y="821393"/>
                        <a:pt x="179271" y="912231"/>
                        <a:pt x="204799" y="985295"/>
                      </a:cubicBezTo>
                      <a:cubicBezTo>
                        <a:pt x="230327" y="1058360"/>
                        <a:pt x="263250" y="1180387"/>
                        <a:pt x="280296" y="1215811"/>
                      </a:cubicBezTo>
                      <a:cubicBezTo>
                        <a:pt x="297343" y="1251234"/>
                        <a:pt x="317923" y="1331543"/>
                        <a:pt x="378847" y="1435963"/>
                      </a:cubicBezTo>
                      <a:cubicBezTo>
                        <a:pt x="341487" y="1323388"/>
                        <a:pt x="319010" y="1216751"/>
                        <a:pt x="310638" y="1181446"/>
                      </a:cubicBezTo>
                      <a:cubicBezTo>
                        <a:pt x="297453" y="1122903"/>
                        <a:pt x="280987" y="961234"/>
                        <a:pt x="286392" y="928869"/>
                      </a:cubicBezTo>
                      <a:cubicBezTo>
                        <a:pt x="291797" y="896504"/>
                        <a:pt x="277292" y="791847"/>
                        <a:pt x="228374" y="711548"/>
                      </a:cubicBezTo>
                      <a:cubicBezTo>
                        <a:pt x="179457" y="631248"/>
                        <a:pt x="143256" y="607395"/>
                        <a:pt x="55651" y="508310"/>
                      </a:cubicBezTo>
                      <a:cubicBezTo>
                        <a:pt x="144451" y="560466"/>
                        <a:pt x="240331" y="668790"/>
                        <a:pt x="278367" y="780504"/>
                      </a:cubicBezTo>
                      <a:cubicBezTo>
                        <a:pt x="284790" y="800970"/>
                        <a:pt x="306716" y="866109"/>
                        <a:pt x="303704" y="933254"/>
                      </a:cubicBezTo>
                      <a:cubicBezTo>
                        <a:pt x="300692" y="1000399"/>
                        <a:pt x="317514" y="1091190"/>
                        <a:pt x="315291" y="1065209"/>
                      </a:cubicBezTo>
                      <a:cubicBezTo>
                        <a:pt x="313068" y="1039228"/>
                        <a:pt x="311540" y="959987"/>
                        <a:pt x="318452" y="894050"/>
                      </a:cubicBezTo>
                      <a:cubicBezTo>
                        <a:pt x="325363" y="828112"/>
                        <a:pt x="307599" y="733144"/>
                        <a:pt x="339316" y="680716"/>
                      </a:cubicBezTo>
                      <a:cubicBezTo>
                        <a:pt x="371033" y="628289"/>
                        <a:pt x="425032" y="570121"/>
                        <a:pt x="405894" y="493206"/>
                      </a:cubicBezTo>
                      <a:cubicBezTo>
                        <a:pt x="382360" y="424606"/>
                        <a:pt x="353838" y="293532"/>
                        <a:pt x="396640" y="258881"/>
                      </a:cubicBezTo>
                      <a:cubicBezTo>
                        <a:pt x="422952" y="238822"/>
                        <a:pt x="455481" y="206100"/>
                        <a:pt x="455481" y="206100"/>
                      </a:cubicBezTo>
                      <a:cubicBezTo>
                        <a:pt x="455481" y="206100"/>
                        <a:pt x="420637" y="252693"/>
                        <a:pt x="412236" y="263708"/>
                      </a:cubicBezTo>
                      <a:cubicBezTo>
                        <a:pt x="403835" y="274723"/>
                        <a:pt x="398732" y="300373"/>
                        <a:pt x="393158" y="323934"/>
                      </a:cubicBezTo>
                      <a:cubicBezTo>
                        <a:pt x="387583" y="347494"/>
                        <a:pt x="404405" y="438281"/>
                        <a:pt x="415198" y="462045"/>
                      </a:cubicBezTo>
                      <a:cubicBezTo>
                        <a:pt x="425990" y="485809"/>
                        <a:pt x="442906" y="536754"/>
                        <a:pt x="418515" y="589496"/>
                      </a:cubicBezTo>
                      <a:cubicBezTo>
                        <a:pt x="394125" y="642238"/>
                        <a:pt x="351954" y="688512"/>
                        <a:pt x="350579" y="706565"/>
                      </a:cubicBezTo>
                      <a:cubicBezTo>
                        <a:pt x="349204" y="724618"/>
                        <a:pt x="339637" y="786815"/>
                        <a:pt x="337699" y="842617"/>
                      </a:cubicBezTo>
                      <a:cubicBezTo>
                        <a:pt x="335759" y="898420"/>
                        <a:pt x="336761" y="1039748"/>
                        <a:pt x="332430" y="1060780"/>
                      </a:cubicBezTo>
                      <a:cubicBezTo>
                        <a:pt x="328098" y="1081813"/>
                        <a:pt x="331131" y="1127483"/>
                        <a:pt x="332714" y="1142560"/>
                      </a:cubicBezTo>
                      <a:cubicBezTo>
                        <a:pt x="334296" y="1157639"/>
                        <a:pt x="336689" y="1192418"/>
                        <a:pt x="341869" y="1215417"/>
                      </a:cubicBezTo>
                      <a:cubicBezTo>
                        <a:pt x="347049" y="1238416"/>
                        <a:pt x="356769" y="1273518"/>
                        <a:pt x="376341" y="1328200"/>
                      </a:cubicBezTo>
                      <a:cubicBezTo>
                        <a:pt x="395912" y="1382882"/>
                        <a:pt x="408588" y="1415012"/>
                        <a:pt x="423281" y="1439984"/>
                      </a:cubicBezTo>
                      <a:cubicBezTo>
                        <a:pt x="437974" y="1464955"/>
                        <a:pt x="472970" y="1515661"/>
                        <a:pt x="511696" y="1558765"/>
                      </a:cubicBezTo>
                      <a:cubicBezTo>
                        <a:pt x="550423" y="1601869"/>
                        <a:pt x="645997" y="1712177"/>
                        <a:pt x="665871" y="1760141"/>
                      </a:cubicBezTo>
                      <a:cubicBezTo>
                        <a:pt x="685745" y="1808105"/>
                        <a:pt x="697478" y="1836057"/>
                        <a:pt x="697478" y="1836057"/>
                      </a:cubicBezTo>
                      <a:cubicBezTo>
                        <a:pt x="697478" y="1836057"/>
                        <a:pt x="665663" y="1727015"/>
                        <a:pt x="666397" y="1698065"/>
                      </a:cubicBezTo>
                      <a:cubicBezTo>
                        <a:pt x="667130" y="1669114"/>
                        <a:pt x="651421" y="1591309"/>
                        <a:pt x="654640" y="1557301"/>
                      </a:cubicBezTo>
                      <a:cubicBezTo>
                        <a:pt x="657860" y="1523293"/>
                        <a:pt x="641038" y="1432502"/>
                        <a:pt x="631790" y="1399483"/>
                      </a:cubicBezTo>
                      <a:cubicBezTo>
                        <a:pt x="622542" y="1366465"/>
                        <a:pt x="604251" y="1333580"/>
                        <a:pt x="573454" y="1277367"/>
                      </a:cubicBezTo>
                      <a:cubicBezTo>
                        <a:pt x="542658" y="1221153"/>
                        <a:pt x="508148" y="1084047"/>
                        <a:pt x="501819" y="1023731"/>
                      </a:cubicBezTo>
                      <a:cubicBezTo>
                        <a:pt x="497496" y="982549"/>
                        <a:pt x="497546" y="905563"/>
                        <a:pt x="531800" y="858926"/>
                      </a:cubicBezTo>
                      <a:cubicBezTo>
                        <a:pt x="567887" y="809800"/>
                        <a:pt x="655243" y="650116"/>
                        <a:pt x="676375" y="607062"/>
                      </a:cubicBezTo>
                      <a:cubicBezTo>
                        <a:pt x="697506" y="564007"/>
                        <a:pt x="678818" y="376358"/>
                        <a:pt x="652484" y="283598"/>
                      </a:cubicBezTo>
                      <a:cubicBezTo>
                        <a:pt x="626150" y="190838"/>
                        <a:pt x="624415" y="78460"/>
                        <a:pt x="630066" y="103551"/>
                      </a:cubicBezTo>
                      <a:cubicBezTo>
                        <a:pt x="635716" y="128641"/>
                        <a:pt x="670434" y="298880"/>
                        <a:pt x="677498" y="330245"/>
                      </a:cubicBezTo>
                      <a:cubicBezTo>
                        <a:pt x="725575" y="497812"/>
                        <a:pt x="718170" y="603657"/>
                        <a:pt x="670706" y="670475"/>
                      </a:cubicBezTo>
                      <a:cubicBezTo>
                        <a:pt x="599814" y="790523"/>
                        <a:pt x="538860" y="890301"/>
                        <a:pt x="525231" y="942491"/>
                      </a:cubicBezTo>
                      <a:cubicBezTo>
                        <a:pt x="511602" y="994681"/>
                        <a:pt x="547688" y="1146867"/>
                        <a:pt x="556767" y="1171066"/>
                      </a:cubicBezTo>
                      <a:cubicBezTo>
                        <a:pt x="565846" y="1195266"/>
                        <a:pt x="593215" y="1252370"/>
                        <a:pt x="603236" y="1280762"/>
                      </a:cubicBezTo>
                      <a:cubicBezTo>
                        <a:pt x="613257" y="1309153"/>
                        <a:pt x="636387" y="1347430"/>
                        <a:pt x="636387" y="1347430"/>
                      </a:cubicBezTo>
                      <a:cubicBezTo>
                        <a:pt x="636387" y="1347430"/>
                        <a:pt x="586885" y="1192067"/>
                        <a:pt x="579651" y="1151893"/>
                      </a:cubicBezTo>
                      <a:cubicBezTo>
                        <a:pt x="572418" y="1111719"/>
                        <a:pt x="549774" y="987038"/>
                        <a:pt x="577895" y="926693"/>
                      </a:cubicBezTo>
                      <a:cubicBezTo>
                        <a:pt x="606015" y="866347"/>
                        <a:pt x="681651" y="791541"/>
                        <a:pt x="743115" y="718170"/>
                      </a:cubicBezTo>
                      <a:cubicBezTo>
                        <a:pt x="902170" y="542171"/>
                        <a:pt x="731281" y="401229"/>
                        <a:pt x="764896" y="194884"/>
                      </a:cubicBezTo>
                      <a:cubicBezTo>
                        <a:pt x="785612" y="85565"/>
                        <a:pt x="798043" y="60237"/>
                        <a:pt x="798043" y="60237"/>
                      </a:cubicBezTo>
                      <a:cubicBezTo>
                        <a:pt x="798043" y="60237"/>
                        <a:pt x="773635" y="201475"/>
                        <a:pt x="776160" y="220736"/>
                      </a:cubicBezTo>
                      <a:cubicBezTo>
                        <a:pt x="767057" y="335054"/>
                        <a:pt x="844817" y="507460"/>
                        <a:pt x="827721" y="594588"/>
                      </a:cubicBezTo>
                      <a:cubicBezTo>
                        <a:pt x="821883" y="649188"/>
                        <a:pt x="726528" y="773329"/>
                        <a:pt x="761707" y="744349"/>
                      </a:cubicBezTo>
                      <a:cubicBezTo>
                        <a:pt x="796886" y="715369"/>
                        <a:pt x="903926" y="683340"/>
                        <a:pt x="890495" y="567340"/>
                      </a:cubicBezTo>
                      <a:cubicBezTo>
                        <a:pt x="877063" y="451340"/>
                        <a:pt x="829426" y="392836"/>
                        <a:pt x="829104" y="286724"/>
                      </a:cubicBezTo>
                      <a:cubicBezTo>
                        <a:pt x="827121" y="109556"/>
                        <a:pt x="900657" y="-5177"/>
                        <a:pt x="996690" y="158"/>
                      </a:cubicBezTo>
                      <a:cubicBezTo>
                        <a:pt x="1064817" y="4713"/>
                        <a:pt x="1003885" y="16000"/>
                        <a:pt x="970848" y="22307"/>
                      </a:cubicBezTo>
                      <a:cubicBezTo>
                        <a:pt x="869734" y="46447"/>
                        <a:pt x="832608" y="243974"/>
                        <a:pt x="854759" y="344256"/>
                      </a:cubicBezTo>
                      <a:cubicBezTo>
                        <a:pt x="871542" y="410721"/>
                        <a:pt x="905242" y="528134"/>
                        <a:pt x="912081" y="614857"/>
                      </a:cubicBezTo>
                      <a:cubicBezTo>
                        <a:pt x="903719" y="650197"/>
                        <a:pt x="899558" y="680030"/>
                        <a:pt x="830735" y="728749"/>
                      </a:cubicBezTo>
                      <a:cubicBezTo>
                        <a:pt x="757943" y="780277"/>
                        <a:pt x="720475" y="794788"/>
                        <a:pt x="711132" y="801622"/>
                      </a:cubicBezTo>
                      <a:cubicBezTo>
                        <a:pt x="701789" y="808455"/>
                        <a:pt x="651219" y="865740"/>
                        <a:pt x="634889" y="889862"/>
                      </a:cubicBezTo>
                      <a:cubicBezTo>
                        <a:pt x="618559" y="913983"/>
                        <a:pt x="602438" y="971234"/>
                        <a:pt x="593041" y="1042235"/>
                      </a:cubicBezTo>
                      <a:cubicBezTo>
                        <a:pt x="583644" y="1113237"/>
                        <a:pt x="612688" y="1145566"/>
                        <a:pt x="633277" y="1253084"/>
                      </a:cubicBezTo>
                      <a:cubicBezTo>
                        <a:pt x="653868" y="1360602"/>
                        <a:pt x="676734" y="1429925"/>
                        <a:pt x="686323" y="1480541"/>
                      </a:cubicBezTo>
                      <a:cubicBezTo>
                        <a:pt x="691107" y="1673574"/>
                        <a:pt x="737116" y="1916045"/>
                        <a:pt x="808241" y="2086235"/>
                      </a:cubicBezTo>
                      <a:cubicBezTo>
                        <a:pt x="846103" y="2173812"/>
                        <a:pt x="895868" y="2298143"/>
                        <a:pt x="958200" y="2381619"/>
                      </a:cubicBezTo>
                      <a:cubicBezTo>
                        <a:pt x="1020532" y="2465095"/>
                        <a:pt x="1378601" y="2803722"/>
                        <a:pt x="1474647" y="2916120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D3DDE240-F757-9319-DAA3-6C55698EDDEF}"/>
                    </a:ext>
                  </a:extLst>
                </p:cNvPr>
                <p:cNvSpPr/>
                <p:nvPr/>
              </p:nvSpPr>
              <p:spPr>
                <a:xfrm>
                  <a:off x="7888905" y="1050790"/>
                  <a:ext cx="1610431" cy="3929110"/>
                </a:xfrm>
                <a:custGeom>
                  <a:avLst/>
                  <a:gdLst>
                    <a:gd name="connsiteX0" fmla="*/ 1137502 w 1610431"/>
                    <a:gd name="connsiteY0" fmla="*/ 449251 h 3929110"/>
                    <a:gd name="connsiteX1" fmla="*/ 983951 w 1610431"/>
                    <a:gd name="connsiteY1" fmla="*/ 587372 h 3929110"/>
                    <a:gd name="connsiteX2" fmla="*/ 789086 w 1610431"/>
                    <a:gd name="connsiteY2" fmla="*/ 1162057 h 3929110"/>
                    <a:gd name="connsiteX3" fmla="*/ 703518 w 1610431"/>
                    <a:gd name="connsiteY3" fmla="*/ 1485580 h 3929110"/>
                    <a:gd name="connsiteX4" fmla="*/ 753651 w 1610431"/>
                    <a:gd name="connsiteY4" fmla="*/ 1748203 h 3929110"/>
                    <a:gd name="connsiteX5" fmla="*/ 816212 w 1610431"/>
                    <a:gd name="connsiteY5" fmla="*/ 1981826 h 3929110"/>
                    <a:gd name="connsiteX6" fmla="*/ 1007503 w 1610431"/>
                    <a:gd name="connsiteY6" fmla="*/ 2476548 h 3929110"/>
                    <a:gd name="connsiteX7" fmla="*/ 1065888 w 1610431"/>
                    <a:gd name="connsiteY7" fmla="*/ 3376567 h 3929110"/>
                    <a:gd name="connsiteX8" fmla="*/ 1137651 w 1610431"/>
                    <a:gd name="connsiteY8" fmla="*/ 3838627 h 3929110"/>
                    <a:gd name="connsiteX9" fmla="*/ 1153167 w 1610431"/>
                    <a:gd name="connsiteY9" fmla="*/ 3923305 h 3929110"/>
                    <a:gd name="connsiteX10" fmla="*/ 1077496 w 1610431"/>
                    <a:gd name="connsiteY10" fmla="*/ 3929090 h 3929110"/>
                    <a:gd name="connsiteX11" fmla="*/ 966276 w 1610431"/>
                    <a:gd name="connsiteY11" fmla="*/ 3852386 h 3929110"/>
                    <a:gd name="connsiteX12" fmla="*/ 980025 w 1610431"/>
                    <a:gd name="connsiteY12" fmla="*/ 2923604 h 3929110"/>
                    <a:gd name="connsiteX13" fmla="*/ 774283 w 1610431"/>
                    <a:gd name="connsiteY13" fmla="*/ 2018914 h 3929110"/>
                    <a:gd name="connsiteX14" fmla="*/ 577875 w 1610431"/>
                    <a:gd name="connsiteY14" fmla="*/ 1728063 h 3929110"/>
                    <a:gd name="connsiteX15" fmla="*/ 417722 w 1610431"/>
                    <a:gd name="connsiteY15" fmla="*/ 1492361 h 3929110"/>
                    <a:gd name="connsiteX16" fmla="*/ 174736 w 1610431"/>
                    <a:gd name="connsiteY16" fmla="*/ 878720 h 3929110"/>
                    <a:gd name="connsiteX17" fmla="*/ -6 w 1610431"/>
                    <a:gd name="connsiteY17" fmla="*/ 673701 h 3929110"/>
                    <a:gd name="connsiteX18" fmla="*/ 253165 w 1610431"/>
                    <a:gd name="connsiteY18" fmla="*/ 937403 h 3929110"/>
                    <a:gd name="connsiteX19" fmla="*/ 348016 w 1610431"/>
                    <a:gd name="connsiteY19" fmla="*/ 1242763 h 3929110"/>
                    <a:gd name="connsiteX20" fmla="*/ 383016 w 1610431"/>
                    <a:gd name="connsiteY20" fmla="*/ 1336253 h 3929110"/>
                    <a:gd name="connsiteX21" fmla="*/ 354725 w 1610431"/>
                    <a:gd name="connsiteY21" fmla="*/ 1187443 h 3929110"/>
                    <a:gd name="connsiteX22" fmla="*/ 366251 w 1610431"/>
                    <a:gd name="connsiteY22" fmla="*/ 857249 h 3929110"/>
                    <a:gd name="connsiteX23" fmla="*/ 321174 w 1610431"/>
                    <a:gd name="connsiteY23" fmla="*/ 503558 h 3929110"/>
                    <a:gd name="connsiteX24" fmla="*/ 426623 w 1610431"/>
                    <a:gd name="connsiteY24" fmla="*/ 712130 h 3929110"/>
                    <a:gd name="connsiteX25" fmla="*/ 365047 w 1610431"/>
                    <a:gd name="connsiteY25" fmla="*/ 1102343 h 3929110"/>
                    <a:gd name="connsiteX26" fmla="*/ 441668 w 1610431"/>
                    <a:gd name="connsiteY26" fmla="*/ 1440475 h 3929110"/>
                    <a:gd name="connsiteX27" fmla="*/ 747721 w 1610431"/>
                    <a:gd name="connsiteY27" fmla="*/ 1885313 h 3929110"/>
                    <a:gd name="connsiteX28" fmla="*/ 699393 w 1610431"/>
                    <a:gd name="connsiteY28" fmla="*/ 1695982 h 3929110"/>
                    <a:gd name="connsiteX29" fmla="*/ 682397 w 1610431"/>
                    <a:gd name="connsiteY29" fmla="*/ 1318665 h 3929110"/>
                    <a:gd name="connsiteX30" fmla="*/ 599557 w 1610431"/>
                    <a:gd name="connsiteY30" fmla="*/ 843847 h 3929110"/>
                    <a:gd name="connsiteX31" fmla="*/ 427141 w 1610431"/>
                    <a:gd name="connsiteY31" fmla="*/ 355124 h 3929110"/>
                    <a:gd name="connsiteX32" fmla="*/ 600596 w 1610431"/>
                    <a:gd name="connsiteY32" fmla="*/ 658970 h 3929110"/>
                    <a:gd name="connsiteX33" fmla="*/ 679624 w 1610431"/>
                    <a:gd name="connsiteY33" fmla="*/ 1036039 h 3929110"/>
                    <a:gd name="connsiteX34" fmla="*/ 670252 w 1610431"/>
                    <a:gd name="connsiteY34" fmla="*/ 789995 h 3929110"/>
                    <a:gd name="connsiteX35" fmla="*/ 724088 w 1610431"/>
                    <a:gd name="connsiteY35" fmla="*/ 463611 h 3929110"/>
                    <a:gd name="connsiteX36" fmla="*/ 573684 w 1610431"/>
                    <a:gd name="connsiteY36" fmla="*/ 28493 h 3929110"/>
                    <a:gd name="connsiteX37" fmla="*/ 715230 w 1610431"/>
                    <a:gd name="connsiteY37" fmla="*/ 654239 h 3929110"/>
                    <a:gd name="connsiteX38" fmla="*/ 703874 w 1610431"/>
                    <a:gd name="connsiteY38" fmla="*/ 1188779 h 3929110"/>
                    <a:gd name="connsiteX39" fmla="*/ 720815 w 1610431"/>
                    <a:gd name="connsiteY39" fmla="*/ 1254831 h 3929110"/>
                    <a:gd name="connsiteX40" fmla="*/ 772156 w 1610431"/>
                    <a:gd name="connsiteY40" fmla="*/ 1095994 h 3929110"/>
                    <a:gd name="connsiteX41" fmla="*/ 835021 w 1610431"/>
                    <a:gd name="connsiteY41" fmla="*/ 783329 h 3929110"/>
                    <a:gd name="connsiteX42" fmla="*/ 1097050 w 1610431"/>
                    <a:gd name="connsiteY42" fmla="*/ 415484 h 3929110"/>
                    <a:gd name="connsiteX43" fmla="*/ 1197531 w 1610431"/>
                    <a:gd name="connsiteY43" fmla="*/ 321726 h 3929110"/>
                    <a:gd name="connsiteX44" fmla="*/ 1282195 w 1610431"/>
                    <a:gd name="connsiteY44" fmla="*/ 137928 h 3929110"/>
                    <a:gd name="connsiteX45" fmla="*/ 1417594 w 1610431"/>
                    <a:gd name="connsiteY45" fmla="*/ 6022 h 3929110"/>
                    <a:gd name="connsiteX46" fmla="*/ 1418841 w 1610431"/>
                    <a:gd name="connsiteY46" fmla="*/ 10436 h 3929110"/>
                    <a:gd name="connsiteX47" fmla="*/ 1247623 w 1610431"/>
                    <a:gd name="connsiteY47" fmla="*/ 246662 h 3929110"/>
                    <a:gd name="connsiteX48" fmla="*/ 1097684 w 1610431"/>
                    <a:gd name="connsiteY48" fmla="*/ 439636 h 3929110"/>
                    <a:gd name="connsiteX49" fmla="*/ 1426433 w 1610431"/>
                    <a:gd name="connsiteY49" fmla="*/ 298545 h 3929110"/>
                    <a:gd name="connsiteX50" fmla="*/ 1554805 w 1610431"/>
                    <a:gd name="connsiteY50" fmla="*/ 208957 h 3929110"/>
                    <a:gd name="connsiteX51" fmla="*/ 1610425 w 1610431"/>
                    <a:gd name="connsiteY51" fmla="*/ 149968 h 3929110"/>
                    <a:gd name="connsiteX52" fmla="*/ 1527199 w 1610431"/>
                    <a:gd name="connsiteY52" fmla="*/ 260237 h 3929110"/>
                    <a:gd name="connsiteX53" fmla="*/ 1137501 w 1610431"/>
                    <a:gd name="connsiteY53" fmla="*/ 449241 h 3929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1610431" h="3929110">
                      <a:moveTo>
                        <a:pt x="1137502" y="449251"/>
                      </a:moveTo>
                      <a:cubicBezTo>
                        <a:pt x="1137502" y="449251"/>
                        <a:pt x="1035547" y="514591"/>
                        <a:pt x="983951" y="587372"/>
                      </a:cubicBezTo>
                      <a:cubicBezTo>
                        <a:pt x="848917" y="786562"/>
                        <a:pt x="843088" y="841889"/>
                        <a:pt x="789086" y="1162057"/>
                      </a:cubicBezTo>
                      <a:cubicBezTo>
                        <a:pt x="771035" y="1269060"/>
                        <a:pt x="714964" y="1298446"/>
                        <a:pt x="703518" y="1485580"/>
                      </a:cubicBezTo>
                      <a:cubicBezTo>
                        <a:pt x="708247" y="1593553"/>
                        <a:pt x="728378" y="1629749"/>
                        <a:pt x="753651" y="1748203"/>
                      </a:cubicBezTo>
                      <a:cubicBezTo>
                        <a:pt x="785469" y="1897330"/>
                        <a:pt x="805257" y="1938673"/>
                        <a:pt x="816212" y="1981826"/>
                      </a:cubicBezTo>
                      <a:cubicBezTo>
                        <a:pt x="899696" y="2184272"/>
                        <a:pt x="932677" y="2256000"/>
                        <a:pt x="1007503" y="2476548"/>
                      </a:cubicBezTo>
                      <a:cubicBezTo>
                        <a:pt x="1074745" y="2769022"/>
                        <a:pt x="1079668" y="3060774"/>
                        <a:pt x="1065888" y="3376567"/>
                      </a:cubicBezTo>
                      <a:cubicBezTo>
                        <a:pt x="1059023" y="3517370"/>
                        <a:pt x="1137486" y="3713452"/>
                        <a:pt x="1137651" y="3838627"/>
                      </a:cubicBezTo>
                      <a:cubicBezTo>
                        <a:pt x="1137720" y="3891221"/>
                        <a:pt x="1153167" y="3923305"/>
                        <a:pt x="1153167" y="3923305"/>
                      </a:cubicBezTo>
                      <a:lnTo>
                        <a:pt x="1077496" y="3929090"/>
                      </a:lnTo>
                      <a:cubicBezTo>
                        <a:pt x="1077496" y="3929090"/>
                        <a:pt x="996414" y="3893221"/>
                        <a:pt x="966276" y="3852386"/>
                      </a:cubicBezTo>
                      <a:cubicBezTo>
                        <a:pt x="935916" y="3570878"/>
                        <a:pt x="958781" y="3304544"/>
                        <a:pt x="980025" y="2923604"/>
                      </a:cubicBezTo>
                      <a:cubicBezTo>
                        <a:pt x="999589" y="2572774"/>
                        <a:pt x="798849" y="2105864"/>
                        <a:pt x="774283" y="2018914"/>
                      </a:cubicBezTo>
                      <a:cubicBezTo>
                        <a:pt x="749345" y="1930633"/>
                        <a:pt x="665242" y="1830572"/>
                        <a:pt x="577875" y="1728063"/>
                      </a:cubicBezTo>
                      <a:cubicBezTo>
                        <a:pt x="490509" y="1625553"/>
                        <a:pt x="454185" y="1603185"/>
                        <a:pt x="417722" y="1492361"/>
                      </a:cubicBezTo>
                      <a:cubicBezTo>
                        <a:pt x="302197" y="1286333"/>
                        <a:pt x="300832" y="1012129"/>
                        <a:pt x="174736" y="878720"/>
                      </a:cubicBezTo>
                      <a:cubicBezTo>
                        <a:pt x="145345" y="845862"/>
                        <a:pt x="-6" y="673701"/>
                        <a:pt x="-6" y="673701"/>
                      </a:cubicBezTo>
                      <a:cubicBezTo>
                        <a:pt x="-6" y="673701"/>
                        <a:pt x="242673" y="906354"/>
                        <a:pt x="253165" y="937403"/>
                      </a:cubicBezTo>
                      <a:cubicBezTo>
                        <a:pt x="263656" y="968451"/>
                        <a:pt x="339073" y="1198947"/>
                        <a:pt x="348016" y="1242763"/>
                      </a:cubicBezTo>
                      <a:cubicBezTo>
                        <a:pt x="356960" y="1286580"/>
                        <a:pt x="383016" y="1336253"/>
                        <a:pt x="383016" y="1336253"/>
                      </a:cubicBezTo>
                      <a:cubicBezTo>
                        <a:pt x="383016" y="1336253"/>
                        <a:pt x="362206" y="1213929"/>
                        <a:pt x="354725" y="1187443"/>
                      </a:cubicBezTo>
                      <a:cubicBezTo>
                        <a:pt x="347244" y="1160957"/>
                        <a:pt x="282834" y="957274"/>
                        <a:pt x="366251" y="857249"/>
                      </a:cubicBezTo>
                      <a:cubicBezTo>
                        <a:pt x="469166" y="718049"/>
                        <a:pt x="380221" y="698669"/>
                        <a:pt x="321174" y="503558"/>
                      </a:cubicBezTo>
                      <a:cubicBezTo>
                        <a:pt x="321174" y="503558"/>
                        <a:pt x="418194" y="664047"/>
                        <a:pt x="426623" y="712130"/>
                      </a:cubicBezTo>
                      <a:cubicBezTo>
                        <a:pt x="443819" y="920168"/>
                        <a:pt x="296806" y="856368"/>
                        <a:pt x="365047" y="1102343"/>
                      </a:cubicBezTo>
                      <a:cubicBezTo>
                        <a:pt x="418450" y="1279223"/>
                        <a:pt x="441668" y="1440475"/>
                        <a:pt x="441668" y="1440475"/>
                      </a:cubicBezTo>
                      <a:cubicBezTo>
                        <a:pt x="504044" y="1623610"/>
                        <a:pt x="644430" y="1737383"/>
                        <a:pt x="747721" y="1885313"/>
                      </a:cubicBezTo>
                      <a:cubicBezTo>
                        <a:pt x="741788" y="1846063"/>
                        <a:pt x="700253" y="1747687"/>
                        <a:pt x="699393" y="1695982"/>
                      </a:cubicBezTo>
                      <a:cubicBezTo>
                        <a:pt x="698534" y="1644277"/>
                        <a:pt x="649187" y="1397292"/>
                        <a:pt x="682397" y="1318665"/>
                      </a:cubicBezTo>
                      <a:cubicBezTo>
                        <a:pt x="700711" y="1285938"/>
                        <a:pt x="618505" y="964182"/>
                        <a:pt x="599557" y="843847"/>
                      </a:cubicBezTo>
                      <a:cubicBezTo>
                        <a:pt x="582216" y="604800"/>
                        <a:pt x="543104" y="523601"/>
                        <a:pt x="427141" y="355124"/>
                      </a:cubicBezTo>
                      <a:cubicBezTo>
                        <a:pt x="526711" y="461275"/>
                        <a:pt x="579208" y="530440"/>
                        <a:pt x="600596" y="658970"/>
                      </a:cubicBezTo>
                      <a:cubicBezTo>
                        <a:pt x="616784" y="799457"/>
                        <a:pt x="636443" y="903401"/>
                        <a:pt x="679624" y="1036039"/>
                      </a:cubicBezTo>
                      <a:cubicBezTo>
                        <a:pt x="679624" y="1036039"/>
                        <a:pt x="665951" y="884249"/>
                        <a:pt x="670252" y="789995"/>
                      </a:cubicBezTo>
                      <a:cubicBezTo>
                        <a:pt x="674553" y="695740"/>
                        <a:pt x="692010" y="669353"/>
                        <a:pt x="724088" y="463611"/>
                      </a:cubicBezTo>
                      <a:cubicBezTo>
                        <a:pt x="751701" y="290453"/>
                        <a:pt x="708104" y="192813"/>
                        <a:pt x="573684" y="28493"/>
                      </a:cubicBezTo>
                      <a:cubicBezTo>
                        <a:pt x="825469" y="282337"/>
                        <a:pt x="752029" y="398218"/>
                        <a:pt x="715230" y="654239"/>
                      </a:cubicBezTo>
                      <a:cubicBezTo>
                        <a:pt x="674246" y="773030"/>
                        <a:pt x="696465" y="1004753"/>
                        <a:pt x="703874" y="1188779"/>
                      </a:cubicBezTo>
                      <a:lnTo>
                        <a:pt x="720815" y="1254831"/>
                      </a:lnTo>
                      <a:cubicBezTo>
                        <a:pt x="720815" y="1254831"/>
                        <a:pt x="767426" y="1164392"/>
                        <a:pt x="772156" y="1095994"/>
                      </a:cubicBezTo>
                      <a:cubicBezTo>
                        <a:pt x="776886" y="1027596"/>
                        <a:pt x="799504" y="870467"/>
                        <a:pt x="835021" y="783329"/>
                      </a:cubicBezTo>
                      <a:cubicBezTo>
                        <a:pt x="909111" y="625412"/>
                        <a:pt x="961839" y="567026"/>
                        <a:pt x="1097050" y="415484"/>
                      </a:cubicBezTo>
                      <a:cubicBezTo>
                        <a:pt x="1110887" y="404256"/>
                        <a:pt x="1169193" y="364341"/>
                        <a:pt x="1197531" y="321726"/>
                      </a:cubicBezTo>
                      <a:cubicBezTo>
                        <a:pt x="1225869" y="279111"/>
                        <a:pt x="1248054" y="184318"/>
                        <a:pt x="1282195" y="137928"/>
                      </a:cubicBezTo>
                      <a:cubicBezTo>
                        <a:pt x="1316336" y="91537"/>
                        <a:pt x="1409775" y="11763"/>
                        <a:pt x="1417594" y="6022"/>
                      </a:cubicBezTo>
                      <a:cubicBezTo>
                        <a:pt x="1425413" y="282"/>
                        <a:pt x="1429720" y="-5791"/>
                        <a:pt x="1418841" y="10436"/>
                      </a:cubicBezTo>
                      <a:cubicBezTo>
                        <a:pt x="1407963" y="26663"/>
                        <a:pt x="1276642" y="139580"/>
                        <a:pt x="1247623" y="246662"/>
                      </a:cubicBezTo>
                      <a:cubicBezTo>
                        <a:pt x="1218603" y="353744"/>
                        <a:pt x="1097684" y="439636"/>
                        <a:pt x="1097684" y="439636"/>
                      </a:cubicBezTo>
                      <a:cubicBezTo>
                        <a:pt x="1223680" y="331950"/>
                        <a:pt x="1374856" y="341081"/>
                        <a:pt x="1426433" y="298545"/>
                      </a:cubicBezTo>
                      <a:cubicBezTo>
                        <a:pt x="1464315" y="265393"/>
                        <a:pt x="1515894" y="250619"/>
                        <a:pt x="1554805" y="208957"/>
                      </a:cubicBezTo>
                      <a:cubicBezTo>
                        <a:pt x="1593715" y="167295"/>
                        <a:pt x="1610425" y="149968"/>
                        <a:pt x="1610425" y="149968"/>
                      </a:cubicBezTo>
                      <a:cubicBezTo>
                        <a:pt x="1610425" y="149968"/>
                        <a:pt x="1603711" y="192339"/>
                        <a:pt x="1527199" y="260237"/>
                      </a:cubicBezTo>
                      <a:cubicBezTo>
                        <a:pt x="1372876" y="394438"/>
                        <a:pt x="1233013" y="373752"/>
                        <a:pt x="1137501" y="449241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62156E16-8205-BFCF-CA6F-FBFAC44672BA}"/>
                    </a:ext>
                  </a:extLst>
                </p:cNvPr>
                <p:cNvSpPr/>
                <p:nvPr/>
              </p:nvSpPr>
              <p:spPr>
                <a:xfrm>
                  <a:off x="9119450" y="5076561"/>
                  <a:ext cx="30046" cy="366854"/>
                </a:xfrm>
                <a:custGeom>
                  <a:avLst/>
                  <a:gdLst>
                    <a:gd name="connsiteX0" fmla="*/ -6 w 30046"/>
                    <a:gd name="connsiteY0" fmla="*/ -20 h 366854"/>
                    <a:gd name="connsiteX1" fmla="*/ 19436 w 30046"/>
                    <a:gd name="connsiteY1" fmla="*/ 105103 h 366854"/>
                    <a:gd name="connsiteX2" fmla="*/ 30040 w 30046"/>
                    <a:gd name="connsiteY2" fmla="*/ 366835 h 366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46" h="366854">
                      <a:moveTo>
                        <a:pt x="-6" y="-20"/>
                      </a:moveTo>
                      <a:cubicBezTo>
                        <a:pt x="-6" y="-20"/>
                        <a:pt x="17363" y="52176"/>
                        <a:pt x="19436" y="105103"/>
                      </a:cubicBezTo>
                      <a:cubicBezTo>
                        <a:pt x="21159" y="149101"/>
                        <a:pt x="22971" y="302480"/>
                        <a:pt x="30040" y="366835"/>
                      </a:cubicBezTo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287075EE-1CF9-C1AE-45A6-B4D5EBD9EAB7}"/>
                    </a:ext>
                  </a:extLst>
                </p:cNvPr>
                <p:cNvSpPr/>
                <p:nvPr/>
              </p:nvSpPr>
              <p:spPr>
                <a:xfrm>
                  <a:off x="6623193" y="1864973"/>
                  <a:ext cx="4852702" cy="5902108"/>
                </a:xfrm>
                <a:custGeom>
                  <a:avLst/>
                  <a:gdLst>
                    <a:gd name="connsiteX0" fmla="*/ 2698064 w 4852702"/>
                    <a:gd name="connsiteY0" fmla="*/ 3761478 h 5902108"/>
                    <a:gd name="connsiteX1" fmla="*/ 2737800 w 4852702"/>
                    <a:gd name="connsiteY1" fmla="*/ 3306683 h 5902108"/>
                    <a:gd name="connsiteX2" fmla="*/ 2936821 w 4852702"/>
                    <a:gd name="connsiteY2" fmla="*/ 3168691 h 5902108"/>
                    <a:gd name="connsiteX3" fmla="*/ 3364536 w 4852702"/>
                    <a:gd name="connsiteY3" fmla="*/ 3061421 h 5902108"/>
                    <a:gd name="connsiteX4" fmla="*/ 3779879 w 4852702"/>
                    <a:gd name="connsiteY4" fmla="*/ 2681689 h 5902108"/>
                    <a:gd name="connsiteX5" fmla="*/ 4092713 w 4852702"/>
                    <a:gd name="connsiteY5" fmla="*/ 2632346 h 5902108"/>
                    <a:gd name="connsiteX6" fmla="*/ 4375498 w 4852702"/>
                    <a:gd name="connsiteY6" fmla="*/ 2443549 h 5902108"/>
                    <a:gd name="connsiteX7" fmla="*/ 4582289 w 4852702"/>
                    <a:gd name="connsiteY7" fmla="*/ 2224723 h 5902108"/>
                    <a:gd name="connsiteX8" fmla="*/ 4654752 w 4852702"/>
                    <a:gd name="connsiteY8" fmla="*/ 2158216 h 5902108"/>
                    <a:gd name="connsiteX9" fmla="*/ 4778472 w 4852702"/>
                    <a:gd name="connsiteY9" fmla="*/ 1975863 h 5902108"/>
                    <a:gd name="connsiteX10" fmla="*/ 4736054 w 4852702"/>
                    <a:gd name="connsiteY10" fmla="*/ 2031642 h 5902108"/>
                    <a:gd name="connsiteX11" fmla="*/ 4608801 w 4852702"/>
                    <a:gd name="connsiteY11" fmla="*/ 2168942 h 5902108"/>
                    <a:gd name="connsiteX12" fmla="*/ 4534569 w 4852702"/>
                    <a:gd name="connsiteY12" fmla="*/ 2306242 h 5902108"/>
                    <a:gd name="connsiteX13" fmla="*/ 4424993 w 4852702"/>
                    <a:gd name="connsiteY13" fmla="*/ 2383474 h 5902108"/>
                    <a:gd name="connsiteX14" fmla="*/ 4439132 w 4852702"/>
                    <a:gd name="connsiteY14" fmla="*/ 2344858 h 5902108"/>
                    <a:gd name="connsiteX15" fmla="*/ 4474481 w 4852702"/>
                    <a:gd name="connsiteY15" fmla="*/ 2108870 h 5902108"/>
                    <a:gd name="connsiteX16" fmla="*/ 4527503 w 4852702"/>
                    <a:gd name="connsiteY16" fmla="*/ 1954407 h 5902108"/>
                    <a:gd name="connsiteX17" fmla="*/ 4465643 w 4852702"/>
                    <a:gd name="connsiteY17" fmla="*/ 2078840 h 5902108"/>
                    <a:gd name="connsiteX18" fmla="*/ 4423225 w 4852702"/>
                    <a:gd name="connsiteY18" fmla="*/ 2291233 h 5902108"/>
                    <a:gd name="connsiteX19" fmla="*/ 4322477 w 4852702"/>
                    <a:gd name="connsiteY19" fmla="*/ 2443557 h 5902108"/>
                    <a:gd name="connsiteX20" fmla="*/ 4202290 w 4852702"/>
                    <a:gd name="connsiteY20" fmla="*/ 2555113 h 5902108"/>
                    <a:gd name="connsiteX21" fmla="*/ 3940707 w 4852702"/>
                    <a:gd name="connsiteY21" fmla="*/ 2598020 h 5902108"/>
                    <a:gd name="connsiteX22" fmla="*/ 4011404 w 4852702"/>
                    <a:gd name="connsiteY22" fmla="*/ 2537949 h 5902108"/>
                    <a:gd name="connsiteX23" fmla="*/ 4099776 w 4852702"/>
                    <a:gd name="connsiteY23" fmla="*/ 2400650 h 5902108"/>
                    <a:gd name="connsiteX24" fmla="*/ 4184612 w 4852702"/>
                    <a:gd name="connsiteY24" fmla="*/ 2301963 h 5902108"/>
                    <a:gd name="connsiteX25" fmla="*/ 4237635 w 4852702"/>
                    <a:gd name="connsiteY25" fmla="*/ 2162516 h 5902108"/>
                    <a:gd name="connsiteX26" fmla="*/ 4294193 w 4852702"/>
                    <a:gd name="connsiteY26" fmla="*/ 2035935 h 5902108"/>
                    <a:gd name="connsiteX27" fmla="*/ 4347215 w 4852702"/>
                    <a:gd name="connsiteY27" fmla="*/ 1954411 h 5902108"/>
                    <a:gd name="connsiteX28" fmla="*/ 4234096 w 4852702"/>
                    <a:gd name="connsiteY28" fmla="*/ 2121750 h 5902108"/>
                    <a:gd name="connsiteX29" fmla="*/ 4159864 w 4852702"/>
                    <a:gd name="connsiteY29" fmla="*/ 2289089 h 5902108"/>
                    <a:gd name="connsiteX30" fmla="*/ 4099771 w 4852702"/>
                    <a:gd name="connsiteY30" fmla="*/ 2344869 h 5902108"/>
                    <a:gd name="connsiteX31" fmla="*/ 4124086 w 4852702"/>
                    <a:gd name="connsiteY31" fmla="*/ 2205441 h 5902108"/>
                    <a:gd name="connsiteX32" fmla="*/ 4264870 w 4852702"/>
                    <a:gd name="connsiteY32" fmla="*/ 1994820 h 5902108"/>
                    <a:gd name="connsiteX33" fmla="*/ 4357812 w 4852702"/>
                    <a:gd name="connsiteY33" fmla="*/ 1847148 h 5902108"/>
                    <a:gd name="connsiteX34" fmla="*/ 4686550 w 4852702"/>
                    <a:gd name="connsiteY34" fmla="*/ 1641189 h 5902108"/>
                    <a:gd name="connsiteX35" fmla="*/ 4352199 w 4852702"/>
                    <a:gd name="connsiteY35" fmla="*/ 1819940 h 5902108"/>
                    <a:gd name="connsiteX36" fmla="*/ 4257513 w 4852702"/>
                    <a:gd name="connsiteY36" fmla="*/ 1970195 h 5902108"/>
                    <a:gd name="connsiteX37" fmla="*/ 4135109 w 4852702"/>
                    <a:gd name="connsiteY37" fmla="*/ 2061677 h 5902108"/>
                    <a:gd name="connsiteX38" fmla="*/ 4134502 w 4852702"/>
                    <a:gd name="connsiteY38" fmla="*/ 1892883 h 5902108"/>
                    <a:gd name="connsiteX39" fmla="*/ 4181061 w 4852702"/>
                    <a:gd name="connsiteY39" fmla="*/ 1735580 h 5902108"/>
                    <a:gd name="connsiteX40" fmla="*/ 4371946 w 4852702"/>
                    <a:gd name="connsiteY40" fmla="*/ 1589700 h 5902108"/>
                    <a:gd name="connsiteX41" fmla="*/ 4487382 w 4852702"/>
                    <a:gd name="connsiteY41" fmla="*/ 1623692 h 5902108"/>
                    <a:gd name="connsiteX42" fmla="*/ 4584036 w 4852702"/>
                    <a:gd name="connsiteY42" fmla="*/ 1602572 h 5902108"/>
                    <a:gd name="connsiteX43" fmla="*/ 4485060 w 4852702"/>
                    <a:gd name="connsiteY43" fmla="*/ 1611154 h 5902108"/>
                    <a:gd name="connsiteX44" fmla="*/ 4148641 w 4852702"/>
                    <a:gd name="connsiteY44" fmla="*/ 1761667 h 5902108"/>
                    <a:gd name="connsiteX45" fmla="*/ 4110364 w 4852702"/>
                    <a:gd name="connsiteY45" fmla="*/ 1997319 h 5902108"/>
                    <a:gd name="connsiteX46" fmla="*/ 4106829 w 4852702"/>
                    <a:gd name="connsiteY46" fmla="*/ 2168953 h 5902108"/>
                    <a:gd name="connsiteX47" fmla="*/ 4025527 w 4852702"/>
                    <a:gd name="connsiteY47" fmla="*/ 2469306 h 5902108"/>
                    <a:gd name="connsiteX48" fmla="*/ 3816974 w 4852702"/>
                    <a:gd name="connsiteY48" fmla="*/ 2619482 h 5902108"/>
                    <a:gd name="connsiteX49" fmla="*/ 3610184 w 4852702"/>
                    <a:gd name="connsiteY49" fmla="*/ 2756782 h 5902108"/>
                    <a:gd name="connsiteX50" fmla="*/ 3725065 w 4852702"/>
                    <a:gd name="connsiteY50" fmla="*/ 2417808 h 5902108"/>
                    <a:gd name="connsiteX51" fmla="*/ 3742739 w 4852702"/>
                    <a:gd name="connsiteY51" fmla="*/ 2267632 h 5902108"/>
                    <a:gd name="connsiteX52" fmla="*/ 3816971 w 4852702"/>
                    <a:gd name="connsiteY52" fmla="*/ 2059535 h 5902108"/>
                    <a:gd name="connsiteX53" fmla="*/ 3947759 w 4852702"/>
                    <a:gd name="connsiteY53" fmla="*/ 1872886 h 5902108"/>
                    <a:gd name="connsiteX54" fmla="*/ 4071479 w 4852702"/>
                    <a:gd name="connsiteY54" fmla="*/ 1787071 h 5902108"/>
                    <a:gd name="connsiteX55" fmla="*/ 4145711 w 4852702"/>
                    <a:gd name="connsiteY55" fmla="*/ 1628313 h 5902108"/>
                    <a:gd name="connsiteX56" fmla="*/ 4138641 w 4852702"/>
                    <a:gd name="connsiteY56" fmla="*/ 1632604 h 5902108"/>
                    <a:gd name="connsiteX57" fmla="*/ 4066176 w 4852702"/>
                    <a:gd name="connsiteY57" fmla="*/ 1739874 h 5902108"/>
                    <a:gd name="connsiteX58" fmla="*/ 3986642 w 4852702"/>
                    <a:gd name="connsiteY58" fmla="*/ 1814962 h 5902108"/>
                    <a:gd name="connsiteX59" fmla="*/ 3852322 w 4852702"/>
                    <a:gd name="connsiteY59" fmla="*/ 1911504 h 5902108"/>
                    <a:gd name="connsiteX60" fmla="*/ 3915950 w 4852702"/>
                    <a:gd name="connsiteY60" fmla="*/ 1705544 h 5902108"/>
                    <a:gd name="connsiteX61" fmla="*/ 3997251 w 4852702"/>
                    <a:gd name="connsiteY61" fmla="*/ 1465260 h 5902108"/>
                    <a:gd name="connsiteX62" fmla="*/ 3901811 w 4852702"/>
                    <a:gd name="connsiteY62" fmla="*/ 1671219 h 5902108"/>
                    <a:gd name="connsiteX63" fmla="*/ 3795768 w 4852702"/>
                    <a:gd name="connsiteY63" fmla="*/ 2048803 h 5902108"/>
                    <a:gd name="connsiteX64" fmla="*/ 3728606 w 4852702"/>
                    <a:gd name="connsiteY64" fmla="*/ 2229019 h 5902108"/>
                    <a:gd name="connsiteX65" fmla="*/ 3728606 w 4852702"/>
                    <a:gd name="connsiteY65" fmla="*/ 2104586 h 5902108"/>
                    <a:gd name="connsiteX66" fmla="*/ 3816977 w 4852702"/>
                    <a:gd name="connsiteY66" fmla="*/ 1739869 h 5902108"/>
                    <a:gd name="connsiteX67" fmla="*/ 3848791 w 4852702"/>
                    <a:gd name="connsiteY67" fmla="*/ 1628313 h 5902108"/>
                    <a:gd name="connsiteX68" fmla="*/ 3908883 w 4852702"/>
                    <a:gd name="connsiteY68" fmla="*/ 1413773 h 5902108"/>
                    <a:gd name="connsiteX69" fmla="*/ 3958371 w 4852702"/>
                    <a:gd name="connsiteY69" fmla="*/ 1276473 h 5902108"/>
                    <a:gd name="connsiteX70" fmla="*/ 4113902 w 4852702"/>
                    <a:gd name="connsiteY70" fmla="*/ 1117716 h 5902108"/>
                    <a:gd name="connsiteX71" fmla="*/ 4152787 w 4852702"/>
                    <a:gd name="connsiteY71" fmla="*/ 1113425 h 5902108"/>
                    <a:gd name="connsiteX72" fmla="*/ 4334833 w 4852702"/>
                    <a:gd name="connsiteY72" fmla="*/ 1098407 h 5902108"/>
                    <a:gd name="connsiteX73" fmla="*/ 4624694 w 4852702"/>
                    <a:gd name="connsiteY73" fmla="*/ 1051210 h 5902108"/>
                    <a:gd name="connsiteX74" fmla="*/ 4304794 w 4852702"/>
                    <a:gd name="connsiteY74" fmla="*/ 1083390 h 5902108"/>
                    <a:gd name="connsiteX75" fmla="*/ 4147491 w 4852702"/>
                    <a:gd name="connsiteY75" fmla="*/ 1081245 h 5902108"/>
                    <a:gd name="connsiteX76" fmla="*/ 4234095 w 4852702"/>
                    <a:gd name="connsiteY76" fmla="*/ 971827 h 5902108"/>
                    <a:gd name="connsiteX77" fmla="*/ 4432047 w 4852702"/>
                    <a:gd name="connsiteY77" fmla="*/ 780892 h 5902108"/>
                    <a:gd name="connsiteX78" fmla="*/ 4743119 w 4852702"/>
                    <a:gd name="connsiteY78" fmla="*/ 682205 h 5902108"/>
                    <a:gd name="connsiteX79" fmla="*/ 4416142 w 4852702"/>
                    <a:gd name="connsiteY79" fmla="*/ 759438 h 5902108"/>
                    <a:gd name="connsiteX80" fmla="*/ 4120985 w 4852702"/>
                    <a:gd name="connsiteY80" fmla="*/ 1079101 h 5902108"/>
                    <a:gd name="connsiteX81" fmla="*/ 3891223 w 4852702"/>
                    <a:gd name="connsiteY81" fmla="*/ 1362291 h 5902108"/>
                    <a:gd name="connsiteX82" fmla="*/ 3882385 w 4852702"/>
                    <a:gd name="connsiteY82" fmla="*/ 1214262 h 5902108"/>
                    <a:gd name="connsiteX83" fmla="*/ 3968989 w 4852702"/>
                    <a:gd name="connsiteY83" fmla="*/ 954668 h 5902108"/>
                    <a:gd name="connsiteX84" fmla="*/ 4067965 w 4852702"/>
                    <a:gd name="connsiteY84" fmla="*/ 843112 h 5902108"/>
                    <a:gd name="connsiteX85" fmla="*/ 4322472 w 4852702"/>
                    <a:gd name="connsiteY85" fmla="*/ 624286 h 5902108"/>
                    <a:gd name="connsiteX86" fmla="*/ 4619400 w 4852702"/>
                    <a:gd name="connsiteY86" fmla="*/ 499853 h 5902108"/>
                    <a:gd name="connsiteX87" fmla="*/ 4852697 w 4852702"/>
                    <a:gd name="connsiteY87" fmla="*/ 285313 h 5902108"/>
                    <a:gd name="connsiteX88" fmla="*/ 4598190 w 4852702"/>
                    <a:gd name="connsiteY88" fmla="*/ 478395 h 5902108"/>
                    <a:gd name="connsiteX89" fmla="*/ 4506284 w 4852702"/>
                    <a:gd name="connsiteY89" fmla="*/ 499849 h 5902108"/>
                    <a:gd name="connsiteX90" fmla="*/ 4753724 w 4852702"/>
                    <a:gd name="connsiteY90" fmla="*/ 92226 h 5902108"/>
                    <a:gd name="connsiteX91" fmla="*/ 4594659 w 4852702"/>
                    <a:gd name="connsiteY91" fmla="*/ 379702 h 5902108"/>
                    <a:gd name="connsiteX92" fmla="*/ 4506288 w 4852702"/>
                    <a:gd name="connsiteY92" fmla="*/ 474099 h 5902108"/>
                    <a:gd name="connsiteX93" fmla="*/ 4255314 w 4852702"/>
                    <a:gd name="connsiteY93" fmla="*/ 619979 h 5902108"/>
                    <a:gd name="connsiteX94" fmla="*/ 4310104 w 4852702"/>
                    <a:gd name="connsiteY94" fmla="*/ 491261 h 5902108"/>
                    <a:gd name="connsiteX95" fmla="*/ 4402011 w 4852702"/>
                    <a:gd name="connsiteY95" fmla="*/ 403301 h 5902108"/>
                    <a:gd name="connsiteX96" fmla="*/ 4541636 w 4852702"/>
                    <a:gd name="connsiteY96" fmla="*/ 27865 h 5902108"/>
                    <a:gd name="connsiteX97" fmla="*/ 4371961 w 4852702"/>
                    <a:gd name="connsiteY97" fmla="*/ 392582 h 5902108"/>
                    <a:gd name="connsiteX98" fmla="*/ 4322473 w 4852702"/>
                    <a:gd name="connsiteY98" fmla="*/ 439780 h 5902108"/>
                    <a:gd name="connsiteX99" fmla="*/ 4354287 w 4852702"/>
                    <a:gd name="connsiteY99" fmla="*/ 216658 h 5902108"/>
                    <a:gd name="connsiteX100" fmla="*/ 4377264 w 4852702"/>
                    <a:gd name="connsiteY100" fmla="*/ -20 h 5902108"/>
                    <a:gd name="connsiteX101" fmla="*/ 4290660 w 4852702"/>
                    <a:gd name="connsiteY101" fmla="*/ 480538 h 5902108"/>
                    <a:gd name="connsiteX102" fmla="*/ 4195218 w 4852702"/>
                    <a:gd name="connsiteY102" fmla="*/ 654310 h 5902108"/>
                    <a:gd name="connsiteX103" fmla="*/ 3983122 w 4852702"/>
                    <a:gd name="connsiteY103" fmla="*/ 898880 h 5902108"/>
                    <a:gd name="connsiteX104" fmla="*/ 3859402 w 4852702"/>
                    <a:gd name="connsiteY104" fmla="*/ 1216395 h 5902108"/>
                    <a:gd name="connsiteX105" fmla="*/ 3873542 w 4852702"/>
                    <a:gd name="connsiteY105" fmla="*/ 1454532 h 5902108"/>
                    <a:gd name="connsiteX106" fmla="*/ 3816984 w 4852702"/>
                    <a:gd name="connsiteY106" fmla="*/ 1636885 h 5902108"/>
                    <a:gd name="connsiteX107" fmla="*/ 3758659 w 4852702"/>
                    <a:gd name="connsiteY107" fmla="*/ 1875021 h 5902108"/>
                    <a:gd name="connsiteX108" fmla="*/ 3709171 w 4852702"/>
                    <a:gd name="connsiteY108" fmla="*/ 1656195 h 5902108"/>
                    <a:gd name="connsiteX109" fmla="*/ 3659683 w 4852702"/>
                    <a:gd name="connsiteY109" fmla="*/ 1428788 h 5902108"/>
                    <a:gd name="connsiteX110" fmla="*/ 3703869 w 4852702"/>
                    <a:gd name="connsiteY110" fmla="*/ 1100544 h 5902108"/>
                    <a:gd name="connsiteX111" fmla="*/ 3792241 w 4852702"/>
                    <a:gd name="connsiteY111" fmla="*/ 838811 h 5902108"/>
                    <a:gd name="connsiteX112" fmla="*/ 3735683 w 4852702"/>
                    <a:gd name="connsiteY112" fmla="*/ 954663 h 5902108"/>
                    <a:gd name="connsiteX113" fmla="*/ 3647311 w 4852702"/>
                    <a:gd name="connsiteY113" fmla="*/ 1227124 h 5902108"/>
                    <a:gd name="connsiteX114" fmla="*/ 3619033 w 4852702"/>
                    <a:gd name="connsiteY114" fmla="*/ 1362286 h 5902108"/>
                    <a:gd name="connsiteX115" fmla="*/ 3573079 w 4852702"/>
                    <a:gd name="connsiteY115" fmla="*/ 1036190 h 5902108"/>
                    <a:gd name="connsiteX116" fmla="*/ 3633171 w 4852702"/>
                    <a:gd name="connsiteY116" fmla="*/ 1448098 h 5902108"/>
                    <a:gd name="connsiteX117" fmla="*/ 3684427 w 4852702"/>
                    <a:gd name="connsiteY117" fmla="*/ 1681939 h 5902108"/>
                    <a:gd name="connsiteX118" fmla="*/ 3705637 w 4852702"/>
                    <a:gd name="connsiteY118" fmla="*/ 2085267 h 5902108"/>
                    <a:gd name="connsiteX119" fmla="*/ 3705636 w 4852702"/>
                    <a:gd name="connsiteY119" fmla="*/ 2280497 h 5902108"/>
                    <a:gd name="connsiteX120" fmla="*/ 3574850 w 4852702"/>
                    <a:gd name="connsiteY120" fmla="*/ 2718149 h 5902108"/>
                    <a:gd name="connsiteX121" fmla="*/ 2940344 w 4852702"/>
                    <a:gd name="connsiteY121" fmla="*/ 2975596 h 5902108"/>
                    <a:gd name="connsiteX122" fmla="*/ 2781280 w 4852702"/>
                    <a:gd name="connsiteY122" fmla="*/ 3009921 h 5902108"/>
                    <a:gd name="connsiteX123" fmla="*/ 2629282 w 4852702"/>
                    <a:gd name="connsiteY123" fmla="*/ 3106463 h 5902108"/>
                    <a:gd name="connsiteX124" fmla="*/ 2497238 w 4852702"/>
                    <a:gd name="connsiteY124" fmla="*/ 3208151 h 5902108"/>
                    <a:gd name="connsiteX125" fmla="*/ 2336095 w 4852702"/>
                    <a:gd name="connsiteY125" fmla="*/ 3049918 h 5902108"/>
                    <a:gd name="connsiteX126" fmla="*/ 2218512 w 4852702"/>
                    <a:gd name="connsiteY126" fmla="*/ 2995237 h 5902108"/>
                    <a:gd name="connsiteX127" fmla="*/ 2089427 w 4852702"/>
                    <a:gd name="connsiteY127" fmla="*/ 2986116 h 5902108"/>
                    <a:gd name="connsiteX128" fmla="*/ 1444420 w 4852702"/>
                    <a:gd name="connsiteY128" fmla="*/ 2765390 h 5902108"/>
                    <a:gd name="connsiteX129" fmla="*/ 1283297 w 4852702"/>
                    <a:gd name="connsiteY129" fmla="*/ 2342900 h 5902108"/>
                    <a:gd name="connsiteX130" fmla="*/ 1241276 w 4852702"/>
                    <a:gd name="connsiteY130" fmla="*/ 2032532 h 5902108"/>
                    <a:gd name="connsiteX131" fmla="*/ 1400152 w 4852702"/>
                    <a:gd name="connsiteY131" fmla="*/ 1744323 h 5902108"/>
                    <a:gd name="connsiteX132" fmla="*/ 1447131 w 4852702"/>
                    <a:gd name="connsiteY132" fmla="*/ 1469546 h 5902108"/>
                    <a:gd name="connsiteX133" fmla="*/ 1465638 w 4852702"/>
                    <a:gd name="connsiteY133" fmla="*/ 1089379 h 5902108"/>
                    <a:gd name="connsiteX134" fmla="*/ 1442807 w 4852702"/>
                    <a:gd name="connsiteY134" fmla="*/ 1419048 h 5902108"/>
                    <a:gd name="connsiteX135" fmla="*/ 1405118 w 4852702"/>
                    <a:gd name="connsiteY135" fmla="*/ 1287321 h 5902108"/>
                    <a:gd name="connsiteX136" fmla="*/ 1336774 w 4852702"/>
                    <a:gd name="connsiteY136" fmla="*/ 1089379 h 5902108"/>
                    <a:gd name="connsiteX137" fmla="*/ 1233384 w 4852702"/>
                    <a:gd name="connsiteY137" fmla="*/ 915458 h 5902108"/>
                    <a:gd name="connsiteX138" fmla="*/ 1339852 w 4852702"/>
                    <a:gd name="connsiteY138" fmla="*/ 1167075 h 5902108"/>
                    <a:gd name="connsiteX139" fmla="*/ 1406982 w 4852702"/>
                    <a:gd name="connsiteY139" fmla="*/ 1489529 h 5902108"/>
                    <a:gd name="connsiteX140" fmla="*/ 1373682 w 4852702"/>
                    <a:gd name="connsiteY140" fmla="*/ 1721242 h 5902108"/>
                    <a:gd name="connsiteX141" fmla="*/ 1201919 w 4852702"/>
                    <a:gd name="connsiteY141" fmla="*/ 1944403 h 5902108"/>
                    <a:gd name="connsiteX142" fmla="*/ 1127045 w 4852702"/>
                    <a:gd name="connsiteY142" fmla="*/ 1713185 h 5902108"/>
                    <a:gd name="connsiteX143" fmla="*/ 1057858 w 4852702"/>
                    <a:gd name="connsiteY143" fmla="*/ 1537364 h 5902108"/>
                    <a:gd name="connsiteX144" fmla="*/ 1055183 w 4852702"/>
                    <a:gd name="connsiteY144" fmla="*/ 1298634 h 5902108"/>
                    <a:gd name="connsiteX145" fmla="*/ 909569 w 4852702"/>
                    <a:gd name="connsiteY145" fmla="*/ 995114 h 5902108"/>
                    <a:gd name="connsiteX146" fmla="*/ 681033 w 4852702"/>
                    <a:gd name="connsiteY146" fmla="*/ 773437 h 5902108"/>
                    <a:gd name="connsiteX147" fmla="*/ 573714 w 4852702"/>
                    <a:gd name="connsiteY147" fmla="*/ 610196 h 5902108"/>
                    <a:gd name="connsiteX148" fmla="*/ 453596 w 4852702"/>
                    <a:gd name="connsiteY148" fmla="*/ 140377 h 5902108"/>
                    <a:gd name="connsiteX149" fmla="*/ 491742 w 4852702"/>
                    <a:gd name="connsiteY149" fmla="*/ 353888 h 5902108"/>
                    <a:gd name="connsiteX150" fmla="*/ 539144 w 4852702"/>
                    <a:gd name="connsiteY150" fmla="*/ 572892 h 5902108"/>
                    <a:gd name="connsiteX151" fmla="*/ 486515 w 4852702"/>
                    <a:gd name="connsiteY151" fmla="*/ 531000 h 5902108"/>
                    <a:gd name="connsiteX152" fmla="*/ 291789 w 4852702"/>
                    <a:gd name="connsiteY152" fmla="*/ 185217 h 5902108"/>
                    <a:gd name="connsiteX153" fmla="*/ 457337 w 4852702"/>
                    <a:gd name="connsiteY153" fmla="*/ 544807 h 5902108"/>
                    <a:gd name="connsiteX154" fmla="*/ 555098 w 4852702"/>
                    <a:gd name="connsiteY154" fmla="*/ 622913 h 5902108"/>
                    <a:gd name="connsiteX155" fmla="*/ 618749 w 4852702"/>
                    <a:gd name="connsiteY155" fmla="*/ 745485 h 5902108"/>
                    <a:gd name="connsiteX156" fmla="*/ 358422 w 4852702"/>
                    <a:gd name="connsiteY156" fmla="*/ 626159 h 5902108"/>
                    <a:gd name="connsiteX157" fmla="*/ 263729 w 4852702"/>
                    <a:gd name="connsiteY157" fmla="*/ 541273 h 5902108"/>
                    <a:gd name="connsiteX158" fmla="*/ 85007 w 4852702"/>
                    <a:gd name="connsiteY158" fmla="*/ 271346 h 5902108"/>
                    <a:gd name="connsiteX159" fmla="*/ 360240 w 4852702"/>
                    <a:gd name="connsiteY159" fmla="*/ 651810 h 5902108"/>
                    <a:gd name="connsiteX160" fmla="*/ 267160 w 4852702"/>
                    <a:gd name="connsiteY160" fmla="*/ 639966 h 5902108"/>
                    <a:gd name="connsiteX161" fmla="*/ -6 w 4852702"/>
                    <a:gd name="connsiteY161" fmla="*/ 473983 h 5902108"/>
                    <a:gd name="connsiteX162" fmla="*/ 247543 w 4852702"/>
                    <a:gd name="connsiteY162" fmla="*/ 663542 h 5902108"/>
                    <a:gd name="connsiteX163" fmla="*/ 552142 w 4852702"/>
                    <a:gd name="connsiteY163" fmla="*/ 756723 h 5902108"/>
                    <a:gd name="connsiteX164" fmla="*/ 821129 w 4852702"/>
                    <a:gd name="connsiteY164" fmla="*/ 948351 h 5902108"/>
                    <a:gd name="connsiteX165" fmla="*/ 927597 w 4852702"/>
                    <a:gd name="connsiteY165" fmla="*/ 1049237 h 5902108"/>
                    <a:gd name="connsiteX166" fmla="*/ 1032156 w 4852702"/>
                    <a:gd name="connsiteY166" fmla="*/ 1298894 h 5902108"/>
                    <a:gd name="connsiteX167" fmla="*/ 1033771 w 4852702"/>
                    <a:gd name="connsiteY167" fmla="*/ 1447299 h 5902108"/>
                    <a:gd name="connsiteX168" fmla="*/ 784915 w 4852702"/>
                    <a:gd name="connsiteY168" fmla="*/ 1188972 h 5902108"/>
                    <a:gd name="connsiteX169" fmla="*/ 468331 w 4852702"/>
                    <a:gd name="connsiteY169" fmla="*/ 901090 h 5902108"/>
                    <a:gd name="connsiteX170" fmla="*/ 137117 w 4852702"/>
                    <a:gd name="connsiteY170" fmla="*/ 858051 h 5902108"/>
                    <a:gd name="connsiteX171" fmla="*/ 453989 w 4852702"/>
                    <a:gd name="connsiteY171" fmla="*/ 924115 h 5902108"/>
                    <a:gd name="connsiteX172" fmla="*/ 664660 w 4852702"/>
                    <a:gd name="connsiteY172" fmla="*/ 1093819 h 5902108"/>
                    <a:gd name="connsiteX173" fmla="*/ 758649 w 4852702"/>
                    <a:gd name="connsiteY173" fmla="*/ 1193854 h 5902108"/>
                    <a:gd name="connsiteX174" fmla="*/ 602079 w 4852702"/>
                    <a:gd name="connsiteY174" fmla="*/ 1212306 h 5902108"/>
                    <a:gd name="connsiteX175" fmla="*/ 281080 w 4852702"/>
                    <a:gd name="connsiteY175" fmla="*/ 1213422 h 5902108"/>
                    <a:gd name="connsiteX176" fmla="*/ 573198 w 4852702"/>
                    <a:gd name="connsiteY176" fmla="*/ 1230386 h 5902108"/>
                    <a:gd name="connsiteX177" fmla="*/ 755631 w 4852702"/>
                    <a:gd name="connsiteY177" fmla="*/ 1226468 h 5902108"/>
                    <a:gd name="connsiteX178" fmla="*/ 794673 w 4852702"/>
                    <a:gd name="connsiteY178" fmla="*/ 1226710 h 5902108"/>
                    <a:gd name="connsiteX179" fmla="*/ 960815 w 4852702"/>
                    <a:gd name="connsiteY179" fmla="*/ 1368761 h 5902108"/>
                    <a:gd name="connsiteX180" fmla="*/ 1019787 w 4852702"/>
                    <a:gd name="connsiteY180" fmla="*/ 1500429 h 5902108"/>
                    <a:gd name="connsiteX181" fmla="*/ 1094761 w 4852702"/>
                    <a:gd name="connsiteY181" fmla="*/ 1707952 h 5902108"/>
                    <a:gd name="connsiteX182" fmla="*/ 1134311 w 4852702"/>
                    <a:gd name="connsiteY182" fmla="*/ 1815806 h 5902108"/>
                    <a:gd name="connsiteX183" fmla="*/ 1248034 w 4852702"/>
                    <a:gd name="connsiteY183" fmla="*/ 2170022 h 5902108"/>
                    <a:gd name="connsiteX184" fmla="*/ 1256793 w 4852702"/>
                    <a:gd name="connsiteY184" fmla="*/ 2293999 h 5902108"/>
                    <a:gd name="connsiteX185" fmla="*/ 1177191 w 4852702"/>
                    <a:gd name="connsiteY185" fmla="*/ 2121414 h 5902108"/>
                    <a:gd name="connsiteX186" fmla="*/ 1044959 w 4852702"/>
                    <a:gd name="connsiteY186" fmla="*/ 1756212 h 5902108"/>
                    <a:gd name="connsiteX187" fmla="*/ 935372 w 4852702"/>
                    <a:gd name="connsiteY187" fmla="*/ 1560913 h 5902108"/>
                    <a:gd name="connsiteX188" fmla="*/ 1033290 w 4852702"/>
                    <a:gd name="connsiteY188" fmla="*/ 1791883 h 5902108"/>
                    <a:gd name="connsiteX189" fmla="*/ 1111183 w 4852702"/>
                    <a:gd name="connsiteY189" fmla="*/ 1990489 h 5902108"/>
                    <a:gd name="connsiteX190" fmla="*/ 975853 w 4852702"/>
                    <a:gd name="connsiteY190" fmla="*/ 1923249 h 5902108"/>
                    <a:gd name="connsiteX191" fmla="*/ 873650 w 4852702"/>
                    <a:gd name="connsiteY191" fmla="*/ 1841667 h 5902108"/>
                    <a:gd name="connsiteX192" fmla="*/ 806272 w 4852702"/>
                    <a:gd name="connsiteY192" fmla="*/ 1742305 h 5902108"/>
                    <a:gd name="connsiteX193" fmla="*/ 798926 w 4852702"/>
                    <a:gd name="connsiteY193" fmla="*/ 1738763 h 5902108"/>
                    <a:gd name="connsiteX194" fmla="*/ 884061 w 4852702"/>
                    <a:gd name="connsiteY194" fmla="*/ 1889237 h 5902108"/>
                    <a:gd name="connsiteX195" fmla="*/ 1013374 w 4852702"/>
                    <a:gd name="connsiteY195" fmla="*/ 1961906 h 5902108"/>
                    <a:gd name="connsiteX196" fmla="*/ 1156820 w 4852702"/>
                    <a:gd name="connsiteY196" fmla="*/ 2134302 h 5902108"/>
                    <a:gd name="connsiteX197" fmla="*/ 1245429 w 4852702"/>
                    <a:gd name="connsiteY197" fmla="*/ 2333947 h 5902108"/>
                    <a:gd name="connsiteX198" fmla="*/ 1273609 w 4852702"/>
                    <a:gd name="connsiteY198" fmla="*/ 2481738 h 5902108"/>
                    <a:gd name="connsiteX199" fmla="*/ 1422539 w 4852702"/>
                    <a:gd name="connsiteY199" fmla="*/ 2811843 h 5902108"/>
                    <a:gd name="connsiteX200" fmla="*/ 1196240 w 4852702"/>
                    <a:gd name="connsiteY200" fmla="*/ 2692201 h 5902108"/>
                    <a:gd name="connsiteX201" fmla="*/ 1009690 w 4852702"/>
                    <a:gd name="connsiteY201" fmla="*/ 2592097 h 5902108"/>
                    <a:gd name="connsiteX202" fmla="*/ 909308 w 4852702"/>
                    <a:gd name="connsiteY202" fmla="*/ 2393531 h 5902108"/>
                    <a:gd name="connsiteX203" fmla="*/ 860124 w 4852702"/>
                    <a:gd name="connsiteY203" fmla="*/ 2173556 h 5902108"/>
                    <a:gd name="connsiteX204" fmla="*/ 709849 w 4852702"/>
                    <a:gd name="connsiteY204" fmla="*/ 1851320 h 5902108"/>
                    <a:gd name="connsiteX205" fmla="*/ 367708 w 4852702"/>
                    <a:gd name="connsiteY205" fmla="*/ 1759013 h 5902108"/>
                    <a:gd name="connsiteX206" fmla="*/ 256123 w 4852702"/>
                    <a:gd name="connsiteY206" fmla="*/ 1756437 h 5902108"/>
                    <a:gd name="connsiteX207" fmla="*/ 376834 w 4852702"/>
                    <a:gd name="connsiteY207" fmla="*/ 1774233 h 5902108"/>
                    <a:gd name="connsiteX208" fmla="*/ 675821 w 4852702"/>
                    <a:gd name="connsiteY208" fmla="*/ 1836444 h 5902108"/>
                    <a:gd name="connsiteX209" fmla="*/ 747139 w 4852702"/>
                    <a:gd name="connsiteY209" fmla="*/ 1982394 h 5902108"/>
                    <a:gd name="connsiteX210" fmla="*/ 840001 w 4852702"/>
                    <a:gd name="connsiteY210" fmla="*/ 2169449 h 5902108"/>
                    <a:gd name="connsiteX211" fmla="*/ 755230 w 4852702"/>
                    <a:gd name="connsiteY211" fmla="*/ 2096803 h 5902108"/>
                    <a:gd name="connsiteX212" fmla="*/ 610260 w 4852702"/>
                    <a:gd name="connsiteY212" fmla="*/ 1930672 h 5902108"/>
                    <a:gd name="connsiteX213" fmla="*/ 260984 w 4852702"/>
                    <a:gd name="connsiteY213" fmla="*/ 1807694 h 5902108"/>
                    <a:gd name="connsiteX214" fmla="*/ 622464 w 4852702"/>
                    <a:gd name="connsiteY214" fmla="*/ 1980942 h 5902108"/>
                    <a:gd name="connsiteX215" fmla="*/ 758170 w 4852702"/>
                    <a:gd name="connsiteY215" fmla="*/ 2135691 h 5902108"/>
                    <a:gd name="connsiteX216" fmla="*/ 845862 w 4852702"/>
                    <a:gd name="connsiteY216" fmla="*/ 2275782 h 5902108"/>
                    <a:gd name="connsiteX217" fmla="*/ 895155 w 4852702"/>
                    <a:gd name="connsiteY217" fmla="*/ 2447951 h 5902108"/>
                    <a:gd name="connsiteX218" fmla="*/ 831356 w 4852702"/>
                    <a:gd name="connsiteY218" fmla="*/ 2398607 h 5902108"/>
                    <a:gd name="connsiteX219" fmla="*/ 745616 w 4852702"/>
                    <a:gd name="connsiteY219" fmla="*/ 2239582 h 5902108"/>
                    <a:gd name="connsiteX220" fmla="*/ 621133 w 4852702"/>
                    <a:gd name="connsiteY220" fmla="*/ 2084586 h 5902108"/>
                    <a:gd name="connsiteX221" fmla="*/ 679701 w 4852702"/>
                    <a:gd name="connsiteY221" fmla="*/ 2160312 h 5902108"/>
                    <a:gd name="connsiteX222" fmla="*/ 744962 w 4852702"/>
                    <a:gd name="connsiteY222" fmla="*/ 2280558 h 5902108"/>
                    <a:gd name="connsiteX223" fmla="*/ 807606 w 4852702"/>
                    <a:gd name="connsiteY223" fmla="*/ 2413998 h 5902108"/>
                    <a:gd name="connsiteX224" fmla="*/ 914985 w 4852702"/>
                    <a:gd name="connsiteY224" fmla="*/ 2499234 h 5902108"/>
                    <a:gd name="connsiteX225" fmla="*/ 1071457 w 4852702"/>
                    <a:gd name="connsiteY225" fmla="*/ 2683675 h 5902108"/>
                    <a:gd name="connsiteX226" fmla="*/ 807814 w 4852702"/>
                    <a:gd name="connsiteY226" fmla="*/ 2668055 h 5902108"/>
                    <a:gd name="connsiteX227" fmla="*/ 623659 w 4852702"/>
                    <a:gd name="connsiteY227" fmla="*/ 2526459 h 5902108"/>
                    <a:gd name="connsiteX228" fmla="*/ 533115 w 4852702"/>
                    <a:gd name="connsiteY228" fmla="*/ 2261599 h 5902108"/>
                    <a:gd name="connsiteX229" fmla="*/ 422074 w 4852702"/>
                    <a:gd name="connsiteY229" fmla="*/ 2103277 h 5902108"/>
                    <a:gd name="connsiteX230" fmla="*/ 512288 w 4852702"/>
                    <a:gd name="connsiteY230" fmla="*/ 2273130 h 5902108"/>
                    <a:gd name="connsiteX231" fmla="*/ 557049 w 4852702"/>
                    <a:gd name="connsiteY231" fmla="*/ 2483137 h 5902108"/>
                    <a:gd name="connsiteX232" fmla="*/ 573855 w 4852702"/>
                    <a:gd name="connsiteY232" fmla="*/ 2520146 h 5902108"/>
                    <a:gd name="connsiteX233" fmla="*/ 471612 w 4852702"/>
                    <a:gd name="connsiteY233" fmla="*/ 2452415 h 5902108"/>
                    <a:gd name="connsiteX234" fmla="*/ 375615 w 4852702"/>
                    <a:gd name="connsiteY234" fmla="*/ 2325459 h 5902108"/>
                    <a:gd name="connsiteX235" fmla="*/ 239156 w 4852702"/>
                    <a:gd name="connsiteY235" fmla="*/ 2201857 h 5902108"/>
                    <a:gd name="connsiteX236" fmla="*/ 192967 w 4852702"/>
                    <a:gd name="connsiteY236" fmla="*/ 2150681 h 5902108"/>
                    <a:gd name="connsiteX237" fmla="*/ 288420 w 4852702"/>
                    <a:gd name="connsiteY237" fmla="*/ 2289504 h 5902108"/>
                    <a:gd name="connsiteX238" fmla="*/ 420087 w 4852702"/>
                    <a:gd name="connsiteY238" fmla="*/ 2393301 h 5902108"/>
                    <a:gd name="connsiteX239" fmla="*/ 627383 w 4852702"/>
                    <a:gd name="connsiteY239" fmla="*/ 2574862 h 5902108"/>
                    <a:gd name="connsiteX240" fmla="*/ 922430 w 4852702"/>
                    <a:gd name="connsiteY240" fmla="*/ 2733640 h 5902108"/>
                    <a:gd name="connsiteX241" fmla="*/ 1237590 w 4852702"/>
                    <a:gd name="connsiteY241" fmla="*/ 2750358 h 5902108"/>
                    <a:gd name="connsiteX242" fmla="*/ 1701124 w 4852702"/>
                    <a:gd name="connsiteY242" fmla="*/ 3004103 h 5902108"/>
                    <a:gd name="connsiteX243" fmla="*/ 2188760 w 4852702"/>
                    <a:gd name="connsiteY243" fmla="*/ 3119479 h 5902108"/>
                    <a:gd name="connsiteX244" fmla="*/ 2327197 w 4852702"/>
                    <a:gd name="connsiteY244" fmla="*/ 3264776 h 5902108"/>
                    <a:gd name="connsiteX245" fmla="*/ 2363671 w 4852702"/>
                    <a:gd name="connsiteY245" fmla="*/ 4412997 h 5902108"/>
                    <a:gd name="connsiteX246" fmla="*/ 2174557 w 4852702"/>
                    <a:gd name="connsiteY246" fmla="*/ 5498567 h 5902108"/>
                    <a:gd name="connsiteX247" fmla="*/ 2071741 w 4852702"/>
                    <a:gd name="connsiteY247" fmla="*/ 5721579 h 5902108"/>
                    <a:gd name="connsiteX248" fmla="*/ 2184673 w 4852702"/>
                    <a:gd name="connsiteY248" fmla="*/ 5776500 h 5902108"/>
                    <a:gd name="connsiteX249" fmla="*/ 2360346 w 4852702"/>
                    <a:gd name="connsiteY249" fmla="*/ 5685809 h 5902108"/>
                    <a:gd name="connsiteX250" fmla="*/ 2467141 w 4852702"/>
                    <a:gd name="connsiteY250" fmla="*/ 5794177 h 5902108"/>
                    <a:gd name="connsiteX251" fmla="*/ 2580656 w 4852702"/>
                    <a:gd name="connsiteY251" fmla="*/ 5892128 h 5902108"/>
                    <a:gd name="connsiteX252" fmla="*/ 2721143 w 4852702"/>
                    <a:gd name="connsiteY252" fmla="*/ 5831627 h 5902108"/>
                    <a:gd name="connsiteX253" fmla="*/ 2763969 w 4852702"/>
                    <a:gd name="connsiteY253" fmla="*/ 5665337 h 5902108"/>
                    <a:gd name="connsiteX254" fmla="*/ 2897438 w 4852702"/>
                    <a:gd name="connsiteY254" fmla="*/ 5618697 h 5902108"/>
                    <a:gd name="connsiteX255" fmla="*/ 2711858 w 4852702"/>
                    <a:gd name="connsiteY255" fmla="*/ 5191763 h 5902108"/>
                    <a:gd name="connsiteX256" fmla="*/ 2676510 w 4852702"/>
                    <a:gd name="connsiteY256" fmla="*/ 4254233 h 5902108"/>
                    <a:gd name="connsiteX257" fmla="*/ 2698081 w 4852702"/>
                    <a:gd name="connsiteY257" fmla="*/ 3761510 h 5902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</a:cxnLst>
                  <a:rect l="l" t="t" r="r" b="b"/>
                  <a:pathLst>
                    <a:path w="4852702" h="5902108">
                      <a:moveTo>
                        <a:pt x="2698064" y="3761478"/>
                      </a:moveTo>
                      <a:cubicBezTo>
                        <a:pt x="2701302" y="3621467"/>
                        <a:pt x="2617321" y="3349045"/>
                        <a:pt x="2737800" y="3306683"/>
                      </a:cubicBezTo>
                      <a:cubicBezTo>
                        <a:pt x="2840646" y="3223471"/>
                        <a:pt x="2883800" y="3203026"/>
                        <a:pt x="2936821" y="3168691"/>
                      </a:cubicBezTo>
                      <a:cubicBezTo>
                        <a:pt x="3085474" y="3123923"/>
                        <a:pt x="3142899" y="3094036"/>
                        <a:pt x="3364536" y="3061421"/>
                      </a:cubicBezTo>
                      <a:cubicBezTo>
                        <a:pt x="3600456" y="2985116"/>
                        <a:pt x="3677033" y="2716420"/>
                        <a:pt x="3779879" y="2681689"/>
                      </a:cubicBezTo>
                      <a:cubicBezTo>
                        <a:pt x="3894216" y="2632010"/>
                        <a:pt x="3968993" y="2647066"/>
                        <a:pt x="4092713" y="2632346"/>
                      </a:cubicBezTo>
                      <a:cubicBezTo>
                        <a:pt x="4215166" y="2620205"/>
                        <a:pt x="4284469" y="2521879"/>
                        <a:pt x="4375498" y="2443549"/>
                      </a:cubicBezTo>
                      <a:cubicBezTo>
                        <a:pt x="4485351" y="2374796"/>
                        <a:pt x="4527297" y="2387072"/>
                        <a:pt x="4582289" y="2224723"/>
                      </a:cubicBezTo>
                      <a:cubicBezTo>
                        <a:pt x="4592892" y="2194688"/>
                        <a:pt x="4622940" y="2201124"/>
                        <a:pt x="4654752" y="2158216"/>
                      </a:cubicBezTo>
                      <a:cubicBezTo>
                        <a:pt x="4686566" y="2115308"/>
                        <a:pt x="4742830" y="2066508"/>
                        <a:pt x="4778472" y="1975863"/>
                      </a:cubicBezTo>
                      <a:cubicBezTo>
                        <a:pt x="4852704" y="1787066"/>
                        <a:pt x="4757263" y="1984444"/>
                        <a:pt x="4736054" y="2031642"/>
                      </a:cubicBezTo>
                      <a:cubicBezTo>
                        <a:pt x="4714846" y="2078841"/>
                        <a:pt x="4686566" y="2108876"/>
                        <a:pt x="4608801" y="2168942"/>
                      </a:cubicBezTo>
                      <a:cubicBezTo>
                        <a:pt x="4531035" y="2229008"/>
                        <a:pt x="4552243" y="2271917"/>
                        <a:pt x="4534569" y="2306242"/>
                      </a:cubicBezTo>
                      <a:cubicBezTo>
                        <a:pt x="4516895" y="2340567"/>
                        <a:pt x="4463873" y="2357731"/>
                        <a:pt x="4424993" y="2383474"/>
                      </a:cubicBezTo>
                      <a:cubicBezTo>
                        <a:pt x="4386113" y="2409218"/>
                        <a:pt x="4424993" y="2383474"/>
                        <a:pt x="4439132" y="2344858"/>
                      </a:cubicBezTo>
                      <a:cubicBezTo>
                        <a:pt x="4453272" y="2306242"/>
                        <a:pt x="4456806" y="2156061"/>
                        <a:pt x="4474481" y="2108870"/>
                      </a:cubicBezTo>
                      <a:cubicBezTo>
                        <a:pt x="4492155" y="2061678"/>
                        <a:pt x="4486853" y="2085271"/>
                        <a:pt x="4527503" y="1954407"/>
                      </a:cubicBezTo>
                      <a:cubicBezTo>
                        <a:pt x="4542100" y="1907414"/>
                        <a:pt x="4508061" y="2008042"/>
                        <a:pt x="4465643" y="2078840"/>
                      </a:cubicBezTo>
                      <a:cubicBezTo>
                        <a:pt x="4432062" y="2136765"/>
                        <a:pt x="4461457" y="2117204"/>
                        <a:pt x="4423225" y="2291233"/>
                      </a:cubicBezTo>
                      <a:cubicBezTo>
                        <a:pt x="4409085" y="2355594"/>
                        <a:pt x="4368435" y="2404937"/>
                        <a:pt x="4322477" y="2443557"/>
                      </a:cubicBezTo>
                      <a:cubicBezTo>
                        <a:pt x="4205319" y="2542011"/>
                        <a:pt x="4244710" y="2499337"/>
                        <a:pt x="4202290" y="2555113"/>
                      </a:cubicBezTo>
                      <a:cubicBezTo>
                        <a:pt x="4159870" y="2610889"/>
                        <a:pt x="4022015" y="2598020"/>
                        <a:pt x="3940707" y="2598020"/>
                      </a:cubicBezTo>
                      <a:cubicBezTo>
                        <a:pt x="3956614" y="2589439"/>
                        <a:pt x="3972521" y="2550822"/>
                        <a:pt x="4011404" y="2537949"/>
                      </a:cubicBezTo>
                      <a:cubicBezTo>
                        <a:pt x="4050288" y="2525076"/>
                        <a:pt x="4092706" y="2417812"/>
                        <a:pt x="4099776" y="2400650"/>
                      </a:cubicBezTo>
                      <a:cubicBezTo>
                        <a:pt x="4106846" y="2383488"/>
                        <a:pt x="4159868" y="2344870"/>
                        <a:pt x="4184612" y="2301963"/>
                      </a:cubicBezTo>
                      <a:cubicBezTo>
                        <a:pt x="4209357" y="2259056"/>
                        <a:pt x="4216426" y="2205421"/>
                        <a:pt x="4237635" y="2162516"/>
                      </a:cubicBezTo>
                      <a:cubicBezTo>
                        <a:pt x="4258843" y="2119610"/>
                        <a:pt x="4276519" y="2083137"/>
                        <a:pt x="4294193" y="2035935"/>
                      </a:cubicBezTo>
                      <a:cubicBezTo>
                        <a:pt x="4311867" y="1988733"/>
                        <a:pt x="4347215" y="1954411"/>
                        <a:pt x="4347215" y="1954411"/>
                      </a:cubicBezTo>
                      <a:cubicBezTo>
                        <a:pt x="4347215" y="1954411"/>
                        <a:pt x="4258843" y="2074549"/>
                        <a:pt x="4234096" y="2121750"/>
                      </a:cubicBezTo>
                      <a:cubicBezTo>
                        <a:pt x="4209348" y="2168952"/>
                        <a:pt x="4191677" y="2246183"/>
                        <a:pt x="4159864" y="2289089"/>
                      </a:cubicBezTo>
                      <a:cubicBezTo>
                        <a:pt x="4128050" y="2331995"/>
                        <a:pt x="4099771" y="2344869"/>
                        <a:pt x="4099771" y="2344869"/>
                      </a:cubicBezTo>
                      <a:cubicBezTo>
                        <a:pt x="4099771" y="2344869"/>
                        <a:pt x="4117016" y="2231185"/>
                        <a:pt x="4124086" y="2205441"/>
                      </a:cubicBezTo>
                      <a:cubicBezTo>
                        <a:pt x="4151562" y="2108792"/>
                        <a:pt x="4141574" y="2081493"/>
                        <a:pt x="4264870" y="1994820"/>
                      </a:cubicBezTo>
                      <a:cubicBezTo>
                        <a:pt x="4293787" y="1947954"/>
                        <a:pt x="4351772" y="1891707"/>
                        <a:pt x="4357812" y="1847148"/>
                      </a:cubicBezTo>
                      <a:cubicBezTo>
                        <a:pt x="4364881" y="1787077"/>
                        <a:pt x="4686550" y="1641189"/>
                        <a:pt x="4686550" y="1641189"/>
                      </a:cubicBezTo>
                      <a:cubicBezTo>
                        <a:pt x="4686550" y="1641189"/>
                        <a:pt x="4398827" y="1768621"/>
                        <a:pt x="4352199" y="1819940"/>
                      </a:cubicBezTo>
                      <a:cubicBezTo>
                        <a:pt x="4331179" y="1897537"/>
                        <a:pt x="4287303" y="1915065"/>
                        <a:pt x="4257513" y="1970195"/>
                      </a:cubicBezTo>
                      <a:cubicBezTo>
                        <a:pt x="4239838" y="2004521"/>
                        <a:pt x="4135109" y="2061677"/>
                        <a:pt x="4135109" y="2061677"/>
                      </a:cubicBezTo>
                      <a:cubicBezTo>
                        <a:pt x="4135109" y="2061677"/>
                        <a:pt x="4123897" y="1970114"/>
                        <a:pt x="4134502" y="1892883"/>
                      </a:cubicBezTo>
                      <a:cubicBezTo>
                        <a:pt x="4145106" y="1815652"/>
                        <a:pt x="4156317" y="1774201"/>
                        <a:pt x="4181061" y="1735580"/>
                      </a:cubicBezTo>
                      <a:cubicBezTo>
                        <a:pt x="4233043" y="1647853"/>
                        <a:pt x="4290915" y="1582405"/>
                        <a:pt x="4371946" y="1589700"/>
                      </a:cubicBezTo>
                      <a:cubicBezTo>
                        <a:pt x="4417900" y="1593990"/>
                        <a:pt x="4462640" y="1615110"/>
                        <a:pt x="4487382" y="1623692"/>
                      </a:cubicBezTo>
                      <a:cubicBezTo>
                        <a:pt x="4512124" y="1632273"/>
                        <a:pt x="4545153" y="1611154"/>
                        <a:pt x="4584036" y="1602572"/>
                      </a:cubicBezTo>
                      <a:cubicBezTo>
                        <a:pt x="4622920" y="1593991"/>
                        <a:pt x="4534548" y="1606863"/>
                        <a:pt x="4485060" y="1611154"/>
                      </a:cubicBezTo>
                      <a:cubicBezTo>
                        <a:pt x="4332538" y="1532035"/>
                        <a:pt x="4251487" y="1577808"/>
                        <a:pt x="4148641" y="1761667"/>
                      </a:cubicBezTo>
                      <a:cubicBezTo>
                        <a:pt x="4123897" y="1804574"/>
                        <a:pt x="4106829" y="1911507"/>
                        <a:pt x="4110364" y="1997319"/>
                      </a:cubicBezTo>
                      <a:cubicBezTo>
                        <a:pt x="4113898" y="2083131"/>
                        <a:pt x="4120968" y="2113170"/>
                        <a:pt x="4106829" y="2168953"/>
                      </a:cubicBezTo>
                      <a:cubicBezTo>
                        <a:pt x="4092689" y="2224736"/>
                        <a:pt x="4050271" y="2439267"/>
                        <a:pt x="4025527" y="2469306"/>
                      </a:cubicBezTo>
                      <a:cubicBezTo>
                        <a:pt x="4000783" y="2499345"/>
                        <a:pt x="3864186" y="2605705"/>
                        <a:pt x="3816974" y="2619482"/>
                      </a:cubicBezTo>
                      <a:cubicBezTo>
                        <a:pt x="3754169" y="2637808"/>
                        <a:pt x="3696214" y="2662745"/>
                        <a:pt x="3610184" y="2756782"/>
                      </a:cubicBezTo>
                      <a:cubicBezTo>
                        <a:pt x="3660287" y="2658076"/>
                        <a:pt x="3725065" y="2460724"/>
                        <a:pt x="3725065" y="2417808"/>
                      </a:cubicBezTo>
                      <a:cubicBezTo>
                        <a:pt x="3725065" y="2374892"/>
                        <a:pt x="3742739" y="2267632"/>
                        <a:pt x="3742739" y="2267632"/>
                      </a:cubicBezTo>
                      <a:cubicBezTo>
                        <a:pt x="3742739" y="2267632"/>
                        <a:pt x="3802832" y="2093860"/>
                        <a:pt x="3816971" y="2059535"/>
                      </a:cubicBezTo>
                      <a:cubicBezTo>
                        <a:pt x="3849508" y="1961075"/>
                        <a:pt x="3862142" y="1929144"/>
                        <a:pt x="3947759" y="1872886"/>
                      </a:cubicBezTo>
                      <a:cubicBezTo>
                        <a:pt x="3983106" y="1860013"/>
                        <a:pt x="4050268" y="1812815"/>
                        <a:pt x="4071479" y="1787071"/>
                      </a:cubicBezTo>
                      <a:cubicBezTo>
                        <a:pt x="4092689" y="1761326"/>
                        <a:pt x="4117432" y="1671219"/>
                        <a:pt x="4145711" y="1628313"/>
                      </a:cubicBezTo>
                      <a:cubicBezTo>
                        <a:pt x="4173989" y="1585407"/>
                        <a:pt x="4138641" y="1632604"/>
                        <a:pt x="4138641" y="1632604"/>
                      </a:cubicBezTo>
                      <a:cubicBezTo>
                        <a:pt x="4138641" y="1632604"/>
                        <a:pt x="4080014" y="1686681"/>
                        <a:pt x="4066176" y="1739874"/>
                      </a:cubicBezTo>
                      <a:cubicBezTo>
                        <a:pt x="4055572" y="1780636"/>
                        <a:pt x="4018456" y="1797799"/>
                        <a:pt x="3986642" y="1814962"/>
                      </a:cubicBezTo>
                      <a:cubicBezTo>
                        <a:pt x="3944506" y="1828361"/>
                        <a:pt x="3844859" y="1927518"/>
                        <a:pt x="3852322" y="1911504"/>
                      </a:cubicBezTo>
                      <a:cubicBezTo>
                        <a:pt x="3862926" y="1890050"/>
                        <a:pt x="3905345" y="1731288"/>
                        <a:pt x="3915950" y="1705544"/>
                      </a:cubicBezTo>
                      <a:cubicBezTo>
                        <a:pt x="3926554" y="1679801"/>
                        <a:pt x="3997251" y="1465260"/>
                        <a:pt x="3997251" y="1465260"/>
                      </a:cubicBezTo>
                      <a:cubicBezTo>
                        <a:pt x="3997251" y="1465260"/>
                        <a:pt x="3919485" y="1628303"/>
                        <a:pt x="3901811" y="1671219"/>
                      </a:cubicBezTo>
                      <a:cubicBezTo>
                        <a:pt x="3884136" y="1714135"/>
                        <a:pt x="3799301" y="2023060"/>
                        <a:pt x="3795768" y="2048803"/>
                      </a:cubicBezTo>
                      <a:cubicBezTo>
                        <a:pt x="3792234" y="2074547"/>
                        <a:pt x="3728606" y="2229019"/>
                        <a:pt x="3728606" y="2229019"/>
                      </a:cubicBezTo>
                      <a:cubicBezTo>
                        <a:pt x="3728606" y="2229019"/>
                        <a:pt x="3710931" y="2164658"/>
                        <a:pt x="3728606" y="2104586"/>
                      </a:cubicBezTo>
                      <a:cubicBezTo>
                        <a:pt x="3761886" y="1976323"/>
                        <a:pt x="3800786" y="1842656"/>
                        <a:pt x="3816977" y="1739869"/>
                      </a:cubicBezTo>
                      <a:cubicBezTo>
                        <a:pt x="3820512" y="1709834"/>
                        <a:pt x="3829349" y="1673363"/>
                        <a:pt x="3848791" y="1628313"/>
                      </a:cubicBezTo>
                      <a:cubicBezTo>
                        <a:pt x="3884159" y="1531864"/>
                        <a:pt x="3906271" y="1487322"/>
                        <a:pt x="3908883" y="1413773"/>
                      </a:cubicBezTo>
                      <a:cubicBezTo>
                        <a:pt x="3908883" y="1396610"/>
                        <a:pt x="3947767" y="1297921"/>
                        <a:pt x="3958371" y="1276473"/>
                      </a:cubicBezTo>
                      <a:cubicBezTo>
                        <a:pt x="4014951" y="1201520"/>
                        <a:pt x="4044698" y="1173924"/>
                        <a:pt x="4113902" y="1117716"/>
                      </a:cubicBezTo>
                      <a:lnTo>
                        <a:pt x="4152787" y="1113425"/>
                      </a:lnTo>
                      <a:cubicBezTo>
                        <a:pt x="4152787" y="1113425"/>
                        <a:pt x="4307724" y="1115130"/>
                        <a:pt x="4334833" y="1098407"/>
                      </a:cubicBezTo>
                      <a:cubicBezTo>
                        <a:pt x="4442647" y="1031901"/>
                        <a:pt x="4624694" y="1051210"/>
                        <a:pt x="4624694" y="1051210"/>
                      </a:cubicBezTo>
                      <a:cubicBezTo>
                        <a:pt x="4624694" y="1051210"/>
                        <a:pt x="4463858" y="1008302"/>
                        <a:pt x="4304794" y="1083390"/>
                      </a:cubicBezTo>
                      <a:cubicBezTo>
                        <a:pt x="4229140" y="1087736"/>
                        <a:pt x="4180767" y="1088180"/>
                        <a:pt x="4147491" y="1081245"/>
                      </a:cubicBezTo>
                      <a:cubicBezTo>
                        <a:pt x="4147491" y="1081245"/>
                        <a:pt x="4205817" y="997575"/>
                        <a:pt x="4234095" y="971827"/>
                      </a:cubicBezTo>
                      <a:cubicBezTo>
                        <a:pt x="4299597" y="897863"/>
                        <a:pt x="4357934" y="833686"/>
                        <a:pt x="4432047" y="780892"/>
                      </a:cubicBezTo>
                      <a:cubicBezTo>
                        <a:pt x="4449721" y="768020"/>
                        <a:pt x="4743119" y="682205"/>
                        <a:pt x="4743119" y="682205"/>
                      </a:cubicBezTo>
                      <a:cubicBezTo>
                        <a:pt x="4743119" y="682205"/>
                        <a:pt x="4500984" y="703659"/>
                        <a:pt x="4416142" y="759438"/>
                      </a:cubicBezTo>
                      <a:cubicBezTo>
                        <a:pt x="4342046" y="838696"/>
                        <a:pt x="4158517" y="986706"/>
                        <a:pt x="4120985" y="1079101"/>
                      </a:cubicBezTo>
                      <a:cubicBezTo>
                        <a:pt x="3876465" y="1283753"/>
                        <a:pt x="3961555" y="1266680"/>
                        <a:pt x="3891223" y="1362291"/>
                      </a:cubicBezTo>
                      <a:cubicBezTo>
                        <a:pt x="3891223" y="1362291"/>
                        <a:pt x="3882385" y="1231425"/>
                        <a:pt x="3882385" y="1214262"/>
                      </a:cubicBezTo>
                      <a:cubicBezTo>
                        <a:pt x="3889443" y="1094482"/>
                        <a:pt x="3904753" y="1049012"/>
                        <a:pt x="3968989" y="954668"/>
                      </a:cubicBezTo>
                      <a:cubicBezTo>
                        <a:pt x="3986663" y="928923"/>
                        <a:pt x="4053826" y="860272"/>
                        <a:pt x="4067965" y="843112"/>
                      </a:cubicBezTo>
                      <a:cubicBezTo>
                        <a:pt x="4154779" y="765725"/>
                        <a:pt x="4189527" y="667964"/>
                        <a:pt x="4322472" y="624286"/>
                      </a:cubicBezTo>
                      <a:cubicBezTo>
                        <a:pt x="4482695" y="516610"/>
                        <a:pt x="4450953" y="569758"/>
                        <a:pt x="4619400" y="499853"/>
                      </a:cubicBezTo>
                      <a:cubicBezTo>
                        <a:pt x="4647680" y="474109"/>
                        <a:pt x="4852697" y="285313"/>
                        <a:pt x="4852697" y="285313"/>
                      </a:cubicBezTo>
                      <a:cubicBezTo>
                        <a:pt x="4852697" y="285313"/>
                        <a:pt x="4651212" y="448356"/>
                        <a:pt x="4598190" y="478395"/>
                      </a:cubicBezTo>
                      <a:cubicBezTo>
                        <a:pt x="4559221" y="500469"/>
                        <a:pt x="4506284" y="499849"/>
                        <a:pt x="4506284" y="499849"/>
                      </a:cubicBezTo>
                      <a:cubicBezTo>
                        <a:pt x="4608704" y="416162"/>
                        <a:pt x="4703494" y="211938"/>
                        <a:pt x="4753724" y="92226"/>
                      </a:cubicBezTo>
                      <a:cubicBezTo>
                        <a:pt x="4753724" y="92226"/>
                        <a:pt x="4633716" y="337034"/>
                        <a:pt x="4594659" y="379702"/>
                      </a:cubicBezTo>
                      <a:cubicBezTo>
                        <a:pt x="4559311" y="418319"/>
                        <a:pt x="4534567" y="448354"/>
                        <a:pt x="4506288" y="474099"/>
                      </a:cubicBezTo>
                      <a:cubicBezTo>
                        <a:pt x="4415558" y="527779"/>
                        <a:pt x="4356329" y="572766"/>
                        <a:pt x="4255314" y="619979"/>
                      </a:cubicBezTo>
                      <a:cubicBezTo>
                        <a:pt x="4255314" y="619979"/>
                        <a:pt x="4306570" y="508424"/>
                        <a:pt x="4310104" y="491261"/>
                      </a:cubicBezTo>
                      <a:cubicBezTo>
                        <a:pt x="4313639" y="474099"/>
                        <a:pt x="4373732" y="420464"/>
                        <a:pt x="4402011" y="403301"/>
                      </a:cubicBezTo>
                      <a:cubicBezTo>
                        <a:pt x="4508548" y="319162"/>
                        <a:pt x="4525097" y="166442"/>
                        <a:pt x="4541636" y="27865"/>
                      </a:cubicBezTo>
                      <a:cubicBezTo>
                        <a:pt x="4507562" y="183376"/>
                        <a:pt x="4484854" y="319429"/>
                        <a:pt x="4371961" y="392582"/>
                      </a:cubicBezTo>
                      <a:cubicBezTo>
                        <a:pt x="4318939" y="426908"/>
                        <a:pt x="4322473" y="439780"/>
                        <a:pt x="4322473" y="439780"/>
                      </a:cubicBezTo>
                      <a:cubicBezTo>
                        <a:pt x="4322473" y="439780"/>
                        <a:pt x="4354287" y="233820"/>
                        <a:pt x="4354287" y="216658"/>
                      </a:cubicBezTo>
                      <a:cubicBezTo>
                        <a:pt x="4354287" y="199496"/>
                        <a:pt x="4377264" y="-20"/>
                        <a:pt x="4377264" y="-20"/>
                      </a:cubicBezTo>
                      <a:cubicBezTo>
                        <a:pt x="4377264" y="-20"/>
                        <a:pt x="4301264" y="450509"/>
                        <a:pt x="4290660" y="480538"/>
                      </a:cubicBezTo>
                      <a:cubicBezTo>
                        <a:pt x="4280055" y="510567"/>
                        <a:pt x="4228800" y="619986"/>
                        <a:pt x="4195218" y="654310"/>
                      </a:cubicBezTo>
                      <a:cubicBezTo>
                        <a:pt x="4168180" y="681948"/>
                        <a:pt x="4043221" y="843107"/>
                        <a:pt x="3983122" y="898880"/>
                      </a:cubicBezTo>
                      <a:cubicBezTo>
                        <a:pt x="3886131" y="1004488"/>
                        <a:pt x="3862718" y="1067634"/>
                        <a:pt x="3859402" y="1216395"/>
                      </a:cubicBezTo>
                      <a:cubicBezTo>
                        <a:pt x="3859402" y="1263593"/>
                        <a:pt x="3873542" y="1415911"/>
                        <a:pt x="3873542" y="1454532"/>
                      </a:cubicBezTo>
                      <a:cubicBezTo>
                        <a:pt x="3873542" y="1493152"/>
                        <a:pt x="3831123" y="1602560"/>
                        <a:pt x="3816984" y="1636885"/>
                      </a:cubicBezTo>
                      <a:cubicBezTo>
                        <a:pt x="3783136" y="1700349"/>
                        <a:pt x="3774105" y="1803432"/>
                        <a:pt x="3758659" y="1875021"/>
                      </a:cubicBezTo>
                      <a:cubicBezTo>
                        <a:pt x="3744687" y="1810166"/>
                        <a:pt x="3710273" y="1725884"/>
                        <a:pt x="3709171" y="1656195"/>
                      </a:cubicBezTo>
                      <a:cubicBezTo>
                        <a:pt x="3709171" y="1617579"/>
                        <a:pt x="3666753" y="1445950"/>
                        <a:pt x="3659683" y="1428788"/>
                      </a:cubicBezTo>
                      <a:cubicBezTo>
                        <a:pt x="3617767" y="1307730"/>
                        <a:pt x="3682593" y="1213891"/>
                        <a:pt x="3703869" y="1100544"/>
                      </a:cubicBezTo>
                      <a:cubicBezTo>
                        <a:pt x="3747777" y="953564"/>
                        <a:pt x="3771331" y="933799"/>
                        <a:pt x="3792241" y="838811"/>
                      </a:cubicBezTo>
                      <a:cubicBezTo>
                        <a:pt x="3792241" y="838811"/>
                        <a:pt x="3742753" y="924627"/>
                        <a:pt x="3735683" y="954663"/>
                      </a:cubicBezTo>
                      <a:cubicBezTo>
                        <a:pt x="3728613" y="984699"/>
                        <a:pt x="3664985" y="1188504"/>
                        <a:pt x="3647311" y="1227124"/>
                      </a:cubicBezTo>
                      <a:cubicBezTo>
                        <a:pt x="3629637" y="1265745"/>
                        <a:pt x="3619033" y="1336542"/>
                        <a:pt x="3619033" y="1362286"/>
                      </a:cubicBezTo>
                      <a:cubicBezTo>
                        <a:pt x="3524901" y="1301307"/>
                        <a:pt x="3552476" y="1096565"/>
                        <a:pt x="3573079" y="1036190"/>
                      </a:cubicBezTo>
                      <a:cubicBezTo>
                        <a:pt x="3441293" y="1260836"/>
                        <a:pt x="3585020" y="1350191"/>
                        <a:pt x="3633171" y="1448098"/>
                      </a:cubicBezTo>
                      <a:cubicBezTo>
                        <a:pt x="3640241" y="1473843"/>
                        <a:pt x="3684427" y="1660491"/>
                        <a:pt x="3684427" y="1681939"/>
                      </a:cubicBezTo>
                      <a:cubicBezTo>
                        <a:pt x="3712099" y="1851792"/>
                        <a:pt x="3745400" y="1916987"/>
                        <a:pt x="3705637" y="2085267"/>
                      </a:cubicBezTo>
                      <a:cubicBezTo>
                        <a:pt x="3687963" y="2149628"/>
                        <a:pt x="3702102" y="2190389"/>
                        <a:pt x="3705636" y="2280497"/>
                      </a:cubicBezTo>
                      <a:cubicBezTo>
                        <a:pt x="3697096" y="2397279"/>
                        <a:pt x="3676656" y="2556224"/>
                        <a:pt x="3574850" y="2718149"/>
                      </a:cubicBezTo>
                      <a:cubicBezTo>
                        <a:pt x="3357845" y="2991442"/>
                        <a:pt x="3233016" y="2946398"/>
                        <a:pt x="2940344" y="2975596"/>
                      </a:cubicBezTo>
                      <a:lnTo>
                        <a:pt x="2781280" y="3009921"/>
                      </a:lnTo>
                      <a:cubicBezTo>
                        <a:pt x="2781280" y="3009921"/>
                        <a:pt x="2696443" y="3044248"/>
                        <a:pt x="2629282" y="3106463"/>
                      </a:cubicBezTo>
                      <a:cubicBezTo>
                        <a:pt x="2565654" y="3130061"/>
                        <a:pt x="2595549" y="3089964"/>
                        <a:pt x="2497238" y="3208151"/>
                      </a:cubicBezTo>
                      <a:cubicBezTo>
                        <a:pt x="2497238" y="3208151"/>
                        <a:pt x="2401152" y="3066832"/>
                        <a:pt x="2336095" y="3049918"/>
                      </a:cubicBezTo>
                      <a:cubicBezTo>
                        <a:pt x="2264799" y="2994895"/>
                        <a:pt x="2218512" y="2995237"/>
                        <a:pt x="2218512" y="2995237"/>
                      </a:cubicBezTo>
                      <a:lnTo>
                        <a:pt x="2089427" y="2986116"/>
                      </a:lnTo>
                      <a:cubicBezTo>
                        <a:pt x="1794004" y="2963779"/>
                        <a:pt x="1515495" y="2910050"/>
                        <a:pt x="1444420" y="2765390"/>
                      </a:cubicBezTo>
                      <a:cubicBezTo>
                        <a:pt x="1331588" y="2614619"/>
                        <a:pt x="1300034" y="2458376"/>
                        <a:pt x="1283297" y="2342900"/>
                      </a:cubicBezTo>
                      <a:cubicBezTo>
                        <a:pt x="1280476" y="2252758"/>
                        <a:pt x="1263416" y="2094827"/>
                        <a:pt x="1241276" y="2032532"/>
                      </a:cubicBezTo>
                      <a:cubicBezTo>
                        <a:pt x="1189813" y="1868993"/>
                        <a:pt x="1331518" y="1920718"/>
                        <a:pt x="1400152" y="1744323"/>
                      </a:cubicBezTo>
                      <a:cubicBezTo>
                        <a:pt x="1398642" y="1722948"/>
                        <a:pt x="1441900" y="1495933"/>
                        <a:pt x="1447131" y="1469546"/>
                      </a:cubicBezTo>
                      <a:cubicBezTo>
                        <a:pt x="1478494" y="1404542"/>
                        <a:pt x="1571217" y="1296318"/>
                        <a:pt x="1465638" y="1089379"/>
                      </a:cubicBezTo>
                      <a:cubicBezTo>
                        <a:pt x="1490416" y="1147392"/>
                        <a:pt x="1532302" y="1348528"/>
                        <a:pt x="1442807" y="1419048"/>
                      </a:cubicBezTo>
                      <a:cubicBezTo>
                        <a:pt x="1440995" y="1393398"/>
                        <a:pt x="1425445" y="1323960"/>
                        <a:pt x="1405118" y="1287321"/>
                      </a:cubicBezTo>
                      <a:cubicBezTo>
                        <a:pt x="1384790" y="1250682"/>
                        <a:pt x="1345932" y="1118577"/>
                        <a:pt x="1336774" y="1089379"/>
                      </a:cubicBezTo>
                      <a:cubicBezTo>
                        <a:pt x="1327616" y="1060181"/>
                        <a:pt x="1233384" y="915458"/>
                        <a:pt x="1233384" y="915458"/>
                      </a:cubicBezTo>
                      <a:cubicBezTo>
                        <a:pt x="1260903" y="1007930"/>
                        <a:pt x="1285763" y="1025183"/>
                        <a:pt x="1339852" y="1167075"/>
                      </a:cubicBezTo>
                      <a:cubicBezTo>
                        <a:pt x="1369028" y="1277800"/>
                        <a:pt x="1440224" y="1364572"/>
                        <a:pt x="1406982" y="1489529"/>
                      </a:cubicBezTo>
                      <a:cubicBezTo>
                        <a:pt x="1401146" y="1507363"/>
                        <a:pt x="1370964" y="1682760"/>
                        <a:pt x="1373682" y="1721242"/>
                      </a:cubicBezTo>
                      <a:cubicBezTo>
                        <a:pt x="1377490" y="1790788"/>
                        <a:pt x="1211272" y="1878337"/>
                        <a:pt x="1201919" y="1944403"/>
                      </a:cubicBezTo>
                      <a:cubicBezTo>
                        <a:pt x="1181490" y="1874679"/>
                        <a:pt x="1165236" y="1772907"/>
                        <a:pt x="1127045" y="1713185"/>
                      </a:cubicBezTo>
                      <a:cubicBezTo>
                        <a:pt x="1110541" y="1680451"/>
                        <a:pt x="1060575" y="1575836"/>
                        <a:pt x="1057858" y="1537364"/>
                      </a:cubicBezTo>
                      <a:cubicBezTo>
                        <a:pt x="1055140" y="1498892"/>
                        <a:pt x="1058505" y="1345657"/>
                        <a:pt x="1055183" y="1298634"/>
                      </a:cubicBezTo>
                      <a:cubicBezTo>
                        <a:pt x="1041406" y="1150754"/>
                        <a:pt x="1013635" y="1090279"/>
                        <a:pt x="909569" y="995114"/>
                      </a:cubicBezTo>
                      <a:cubicBezTo>
                        <a:pt x="845770" y="945770"/>
                        <a:pt x="709925" y="798161"/>
                        <a:pt x="681033" y="773437"/>
                      </a:cubicBezTo>
                      <a:cubicBezTo>
                        <a:pt x="645158" y="742720"/>
                        <a:pt x="586388" y="639018"/>
                        <a:pt x="573714" y="610196"/>
                      </a:cubicBezTo>
                      <a:cubicBezTo>
                        <a:pt x="561039" y="581374"/>
                        <a:pt x="453596" y="140377"/>
                        <a:pt x="453596" y="140377"/>
                      </a:cubicBezTo>
                      <a:cubicBezTo>
                        <a:pt x="453596" y="140377"/>
                        <a:pt x="490533" y="336785"/>
                        <a:pt x="491742" y="353888"/>
                      </a:cubicBezTo>
                      <a:cubicBezTo>
                        <a:pt x="492950" y="370991"/>
                        <a:pt x="539144" y="572892"/>
                        <a:pt x="539144" y="572892"/>
                      </a:cubicBezTo>
                      <a:cubicBezTo>
                        <a:pt x="539144" y="572892"/>
                        <a:pt x="541760" y="559701"/>
                        <a:pt x="486515" y="531000"/>
                      </a:cubicBezTo>
                      <a:cubicBezTo>
                        <a:pt x="368892" y="469826"/>
                        <a:pt x="336685" y="336630"/>
                        <a:pt x="291789" y="185217"/>
                      </a:cubicBezTo>
                      <a:cubicBezTo>
                        <a:pt x="318027" y="321576"/>
                        <a:pt x="345260" y="472020"/>
                        <a:pt x="457337" y="544807"/>
                      </a:cubicBezTo>
                      <a:cubicBezTo>
                        <a:pt x="486721" y="558974"/>
                        <a:pt x="550368" y="606180"/>
                        <a:pt x="555098" y="622913"/>
                      </a:cubicBezTo>
                      <a:cubicBezTo>
                        <a:pt x="559828" y="639645"/>
                        <a:pt x="618749" y="745485"/>
                        <a:pt x="618749" y="745485"/>
                      </a:cubicBezTo>
                      <a:cubicBezTo>
                        <a:pt x="514774" y="708916"/>
                        <a:pt x="452598" y="670237"/>
                        <a:pt x="358422" y="626159"/>
                      </a:cubicBezTo>
                      <a:cubicBezTo>
                        <a:pt x="328434" y="603442"/>
                        <a:pt x="301667" y="576083"/>
                        <a:pt x="263729" y="541273"/>
                      </a:cubicBezTo>
                      <a:cubicBezTo>
                        <a:pt x="221808" y="502809"/>
                        <a:pt x="85007" y="271346"/>
                        <a:pt x="85007" y="271346"/>
                      </a:cubicBezTo>
                      <a:cubicBezTo>
                        <a:pt x="143479" y="385406"/>
                        <a:pt x="252297" y="579052"/>
                        <a:pt x="360240" y="651810"/>
                      </a:cubicBezTo>
                      <a:cubicBezTo>
                        <a:pt x="360240" y="651810"/>
                        <a:pt x="307540" y="657918"/>
                        <a:pt x="267160" y="639966"/>
                      </a:cubicBezTo>
                      <a:cubicBezTo>
                        <a:pt x="212217" y="615540"/>
                        <a:pt x="-6" y="473983"/>
                        <a:pt x="-6" y="473983"/>
                      </a:cubicBezTo>
                      <a:cubicBezTo>
                        <a:pt x="-6" y="473983"/>
                        <a:pt x="217553" y="640817"/>
                        <a:pt x="247543" y="663542"/>
                      </a:cubicBezTo>
                      <a:cubicBezTo>
                        <a:pt x="420296" y="715719"/>
                        <a:pt x="384932" y="666060"/>
                        <a:pt x="552142" y="756723"/>
                      </a:cubicBezTo>
                      <a:cubicBezTo>
                        <a:pt x="687670" y="786452"/>
                        <a:pt x="729180" y="880255"/>
                        <a:pt x="821129" y="948351"/>
                      </a:cubicBezTo>
                      <a:cubicBezTo>
                        <a:pt x="836425" y="963984"/>
                        <a:pt x="908174" y="1025419"/>
                        <a:pt x="927597" y="1049237"/>
                      </a:cubicBezTo>
                      <a:cubicBezTo>
                        <a:pt x="998240" y="1136573"/>
                        <a:pt x="1016695" y="1180291"/>
                        <a:pt x="1032156" y="1298894"/>
                      </a:cubicBezTo>
                      <a:cubicBezTo>
                        <a:pt x="1033364" y="1315994"/>
                        <a:pt x="1033771" y="1447299"/>
                        <a:pt x="1033771" y="1447299"/>
                      </a:cubicBezTo>
                      <a:cubicBezTo>
                        <a:pt x="956963" y="1359335"/>
                        <a:pt x="1042941" y="1367521"/>
                        <a:pt x="784915" y="1188972"/>
                      </a:cubicBezTo>
                      <a:cubicBezTo>
                        <a:pt x="741014" y="1100813"/>
                        <a:pt x="547739" y="972372"/>
                        <a:pt x="468331" y="901090"/>
                      </a:cubicBezTo>
                      <a:cubicBezTo>
                        <a:pt x="379878" y="854313"/>
                        <a:pt x="137117" y="858051"/>
                        <a:pt x="137117" y="858051"/>
                      </a:cubicBezTo>
                      <a:cubicBezTo>
                        <a:pt x="137117" y="858051"/>
                        <a:pt x="435481" y="913123"/>
                        <a:pt x="453989" y="924115"/>
                      </a:cubicBezTo>
                      <a:cubicBezTo>
                        <a:pt x="531547" y="969035"/>
                        <a:pt x="594189" y="1026921"/>
                        <a:pt x="664660" y="1093819"/>
                      </a:cubicBezTo>
                      <a:cubicBezTo>
                        <a:pt x="694647" y="1116536"/>
                        <a:pt x="758649" y="1193854"/>
                        <a:pt x="758649" y="1193854"/>
                      </a:cubicBezTo>
                      <a:cubicBezTo>
                        <a:pt x="725982" y="1204216"/>
                        <a:pt x="677757" y="1208789"/>
                        <a:pt x="602079" y="1212306"/>
                      </a:cubicBezTo>
                      <a:cubicBezTo>
                        <a:pt x="438303" y="1153990"/>
                        <a:pt x="281080" y="1213422"/>
                        <a:pt x="281080" y="1213422"/>
                      </a:cubicBezTo>
                      <a:cubicBezTo>
                        <a:pt x="281080" y="1213422"/>
                        <a:pt x="461098" y="1175303"/>
                        <a:pt x="573198" y="1230386"/>
                      </a:cubicBezTo>
                      <a:cubicBezTo>
                        <a:pt x="601384" y="1244235"/>
                        <a:pt x="755631" y="1226468"/>
                        <a:pt x="755631" y="1226468"/>
                      </a:cubicBezTo>
                      <a:lnTo>
                        <a:pt x="794673" y="1226710"/>
                      </a:lnTo>
                      <a:cubicBezTo>
                        <a:pt x="867583" y="1275538"/>
                        <a:pt x="899163" y="1299945"/>
                        <a:pt x="960815" y="1368761"/>
                      </a:cubicBezTo>
                      <a:cubicBezTo>
                        <a:pt x="972891" y="1389036"/>
                        <a:pt x="1018579" y="1483325"/>
                        <a:pt x="1019787" y="1500429"/>
                      </a:cubicBezTo>
                      <a:cubicBezTo>
                        <a:pt x="1027567" y="1573432"/>
                        <a:pt x="1052733" y="1615518"/>
                        <a:pt x="1094761" y="1707952"/>
                      </a:cubicBezTo>
                      <a:cubicBezTo>
                        <a:pt x="1117303" y="1750823"/>
                        <a:pt x="1128675" y="1786245"/>
                        <a:pt x="1134311" y="1815806"/>
                      </a:cubicBezTo>
                      <a:cubicBezTo>
                        <a:pt x="1157678" y="1916534"/>
                        <a:pt x="1205844" y="2045678"/>
                        <a:pt x="1248034" y="2170022"/>
                      </a:cubicBezTo>
                      <a:cubicBezTo>
                        <a:pt x="1269872" y="2228039"/>
                        <a:pt x="1256793" y="2293999"/>
                        <a:pt x="1256793" y="2293999"/>
                      </a:cubicBezTo>
                      <a:cubicBezTo>
                        <a:pt x="1256793" y="2293999"/>
                        <a:pt x="1182526" y="2146693"/>
                        <a:pt x="1177191" y="2121414"/>
                      </a:cubicBezTo>
                      <a:cubicBezTo>
                        <a:pt x="1171856" y="2096136"/>
                        <a:pt x="1065585" y="1797129"/>
                        <a:pt x="1044959" y="1756212"/>
                      </a:cubicBezTo>
                      <a:cubicBezTo>
                        <a:pt x="1024332" y="1715296"/>
                        <a:pt x="935372" y="1560913"/>
                        <a:pt x="935372" y="1560913"/>
                      </a:cubicBezTo>
                      <a:cubicBezTo>
                        <a:pt x="935372" y="1560913"/>
                        <a:pt x="1020912" y="1767337"/>
                        <a:pt x="1033290" y="1791883"/>
                      </a:cubicBezTo>
                      <a:cubicBezTo>
                        <a:pt x="1045668" y="1816429"/>
                        <a:pt x="1099107" y="1970208"/>
                        <a:pt x="1111183" y="1990489"/>
                      </a:cubicBezTo>
                      <a:cubicBezTo>
                        <a:pt x="1119741" y="2005670"/>
                        <a:pt x="1018781" y="1932228"/>
                        <a:pt x="975853" y="1923249"/>
                      </a:cubicBezTo>
                      <a:cubicBezTo>
                        <a:pt x="942947" y="1909449"/>
                        <a:pt x="887085" y="1881180"/>
                        <a:pt x="873650" y="1841667"/>
                      </a:cubicBezTo>
                      <a:cubicBezTo>
                        <a:pt x="856118" y="1790107"/>
                        <a:pt x="806272" y="1742305"/>
                        <a:pt x="806272" y="1742305"/>
                      </a:cubicBezTo>
                      <a:cubicBezTo>
                        <a:pt x="806272" y="1742305"/>
                        <a:pt x="767731" y="1698946"/>
                        <a:pt x="798926" y="1738763"/>
                      </a:cubicBezTo>
                      <a:cubicBezTo>
                        <a:pt x="830122" y="1778581"/>
                        <a:pt x="861118" y="1865789"/>
                        <a:pt x="884061" y="1889237"/>
                      </a:cubicBezTo>
                      <a:cubicBezTo>
                        <a:pt x="907005" y="1912684"/>
                        <a:pt x="977244" y="1952748"/>
                        <a:pt x="1013374" y="1961906"/>
                      </a:cubicBezTo>
                      <a:cubicBezTo>
                        <a:pt x="1102640" y="2009079"/>
                        <a:pt x="1117477" y="2039580"/>
                        <a:pt x="1156820" y="2134302"/>
                      </a:cubicBezTo>
                      <a:cubicBezTo>
                        <a:pt x="1173324" y="2167037"/>
                        <a:pt x="1245429" y="2333947"/>
                        <a:pt x="1245429" y="2333947"/>
                      </a:cubicBezTo>
                      <a:cubicBezTo>
                        <a:pt x="1245429" y="2333947"/>
                        <a:pt x="1261752" y="2438990"/>
                        <a:pt x="1273609" y="2481738"/>
                      </a:cubicBezTo>
                      <a:cubicBezTo>
                        <a:pt x="1287234" y="2533070"/>
                        <a:pt x="1351529" y="2718696"/>
                        <a:pt x="1422539" y="2811843"/>
                      </a:cubicBezTo>
                      <a:cubicBezTo>
                        <a:pt x="1330208" y="2727067"/>
                        <a:pt x="1260099" y="2703939"/>
                        <a:pt x="1196240" y="2692201"/>
                      </a:cubicBezTo>
                      <a:cubicBezTo>
                        <a:pt x="1148227" y="2683370"/>
                        <a:pt x="1036453" y="2619453"/>
                        <a:pt x="1009690" y="2592097"/>
                      </a:cubicBezTo>
                      <a:cubicBezTo>
                        <a:pt x="982927" y="2564739"/>
                        <a:pt x="921178" y="2450086"/>
                        <a:pt x="909308" y="2393531"/>
                      </a:cubicBezTo>
                      <a:cubicBezTo>
                        <a:pt x="899140" y="2345079"/>
                        <a:pt x="873232" y="2216403"/>
                        <a:pt x="860124" y="2173556"/>
                      </a:cubicBezTo>
                      <a:cubicBezTo>
                        <a:pt x="772769" y="1999725"/>
                        <a:pt x="737522" y="1891504"/>
                        <a:pt x="709849" y="1851320"/>
                      </a:cubicBezTo>
                      <a:cubicBezTo>
                        <a:pt x="594433" y="1678805"/>
                        <a:pt x="514104" y="1664364"/>
                        <a:pt x="367708" y="1759013"/>
                      </a:cubicBezTo>
                      <a:cubicBezTo>
                        <a:pt x="318100" y="1759871"/>
                        <a:pt x="216770" y="1751920"/>
                        <a:pt x="256123" y="1756437"/>
                      </a:cubicBezTo>
                      <a:cubicBezTo>
                        <a:pt x="295476" y="1760955"/>
                        <a:pt x="352783" y="1785349"/>
                        <a:pt x="376834" y="1774233"/>
                      </a:cubicBezTo>
                      <a:cubicBezTo>
                        <a:pt x="501732" y="1678497"/>
                        <a:pt x="582674" y="1706563"/>
                        <a:pt x="675821" y="1836444"/>
                      </a:cubicBezTo>
                      <a:cubicBezTo>
                        <a:pt x="703193" y="1872353"/>
                        <a:pt x="718410" y="1912293"/>
                        <a:pt x="747139" y="1982394"/>
                      </a:cubicBezTo>
                      <a:cubicBezTo>
                        <a:pt x="789653" y="2086130"/>
                        <a:pt x="840001" y="2169449"/>
                        <a:pt x="840001" y="2169449"/>
                      </a:cubicBezTo>
                      <a:cubicBezTo>
                        <a:pt x="840001" y="2169449"/>
                        <a:pt x="794698" y="2135607"/>
                        <a:pt x="755230" y="2096803"/>
                      </a:cubicBezTo>
                      <a:cubicBezTo>
                        <a:pt x="665918" y="2032173"/>
                        <a:pt x="650157" y="1969015"/>
                        <a:pt x="610260" y="1930672"/>
                      </a:cubicBezTo>
                      <a:cubicBezTo>
                        <a:pt x="560199" y="1884373"/>
                        <a:pt x="446861" y="1820759"/>
                        <a:pt x="260984" y="1807694"/>
                      </a:cubicBezTo>
                      <a:cubicBezTo>
                        <a:pt x="464043" y="1858460"/>
                        <a:pt x="565236" y="1898231"/>
                        <a:pt x="622464" y="1980942"/>
                      </a:cubicBezTo>
                      <a:cubicBezTo>
                        <a:pt x="659897" y="2050462"/>
                        <a:pt x="726062" y="2098426"/>
                        <a:pt x="758170" y="2135691"/>
                      </a:cubicBezTo>
                      <a:cubicBezTo>
                        <a:pt x="853540" y="2207118"/>
                        <a:pt x="818753" y="2171603"/>
                        <a:pt x="845862" y="2275782"/>
                      </a:cubicBezTo>
                      <a:cubicBezTo>
                        <a:pt x="854718" y="2300699"/>
                        <a:pt x="895155" y="2447951"/>
                        <a:pt x="895155" y="2447951"/>
                      </a:cubicBezTo>
                      <a:cubicBezTo>
                        <a:pt x="895155" y="2447951"/>
                        <a:pt x="866073" y="2438058"/>
                        <a:pt x="831356" y="2398607"/>
                      </a:cubicBezTo>
                      <a:cubicBezTo>
                        <a:pt x="796638" y="2359156"/>
                        <a:pt x="773592" y="2284042"/>
                        <a:pt x="745616" y="2239582"/>
                      </a:cubicBezTo>
                      <a:cubicBezTo>
                        <a:pt x="717639" y="2195122"/>
                        <a:pt x="621133" y="2084586"/>
                        <a:pt x="621133" y="2084586"/>
                      </a:cubicBezTo>
                      <a:cubicBezTo>
                        <a:pt x="621133" y="2084586"/>
                        <a:pt x="658769" y="2115120"/>
                        <a:pt x="679701" y="2160312"/>
                      </a:cubicBezTo>
                      <a:cubicBezTo>
                        <a:pt x="700632" y="2205505"/>
                        <a:pt x="720809" y="2240010"/>
                        <a:pt x="744962" y="2280558"/>
                      </a:cubicBezTo>
                      <a:cubicBezTo>
                        <a:pt x="769114" y="2321107"/>
                        <a:pt x="779933" y="2373813"/>
                        <a:pt x="807606" y="2413998"/>
                      </a:cubicBezTo>
                      <a:cubicBezTo>
                        <a:pt x="835280" y="2454182"/>
                        <a:pt x="906731" y="2482867"/>
                        <a:pt x="914985" y="2499234"/>
                      </a:cubicBezTo>
                      <a:cubicBezTo>
                        <a:pt x="958343" y="2586004"/>
                        <a:pt x="992070" y="2647728"/>
                        <a:pt x="1071457" y="2683675"/>
                      </a:cubicBezTo>
                      <a:cubicBezTo>
                        <a:pt x="990453" y="2692108"/>
                        <a:pt x="862805" y="2704194"/>
                        <a:pt x="807814" y="2668055"/>
                      </a:cubicBezTo>
                      <a:cubicBezTo>
                        <a:pt x="752823" y="2631915"/>
                        <a:pt x="669555" y="2556627"/>
                        <a:pt x="623659" y="2526459"/>
                      </a:cubicBezTo>
                      <a:cubicBezTo>
                        <a:pt x="552601" y="2503168"/>
                        <a:pt x="538103" y="2280266"/>
                        <a:pt x="533115" y="2261599"/>
                      </a:cubicBezTo>
                      <a:cubicBezTo>
                        <a:pt x="492938" y="2184733"/>
                        <a:pt x="480219" y="2163092"/>
                        <a:pt x="422074" y="2103277"/>
                      </a:cubicBezTo>
                      <a:cubicBezTo>
                        <a:pt x="471641" y="2188317"/>
                        <a:pt x="498565" y="2224038"/>
                        <a:pt x="512288" y="2273130"/>
                      </a:cubicBezTo>
                      <a:cubicBezTo>
                        <a:pt x="527917" y="2329050"/>
                        <a:pt x="540242" y="2446131"/>
                        <a:pt x="557049" y="2483137"/>
                      </a:cubicBezTo>
                      <a:cubicBezTo>
                        <a:pt x="573855" y="2520144"/>
                        <a:pt x="674503" y="2629721"/>
                        <a:pt x="573855" y="2520146"/>
                      </a:cubicBezTo>
                      <a:cubicBezTo>
                        <a:pt x="540883" y="2484249"/>
                        <a:pt x="491636" y="2484782"/>
                        <a:pt x="471612" y="2452415"/>
                      </a:cubicBezTo>
                      <a:cubicBezTo>
                        <a:pt x="451589" y="2420048"/>
                        <a:pt x="457326" y="2377243"/>
                        <a:pt x="375615" y="2325459"/>
                      </a:cubicBezTo>
                      <a:cubicBezTo>
                        <a:pt x="293903" y="2273675"/>
                        <a:pt x="263613" y="2246681"/>
                        <a:pt x="239156" y="2201857"/>
                      </a:cubicBezTo>
                      <a:cubicBezTo>
                        <a:pt x="214699" y="2157034"/>
                        <a:pt x="105717" y="1970273"/>
                        <a:pt x="192967" y="2150681"/>
                      </a:cubicBezTo>
                      <a:cubicBezTo>
                        <a:pt x="234860" y="2237301"/>
                        <a:pt x="253703" y="2250053"/>
                        <a:pt x="288420" y="2289504"/>
                      </a:cubicBezTo>
                      <a:cubicBezTo>
                        <a:pt x="323136" y="2328957"/>
                        <a:pt x="407409" y="2364480"/>
                        <a:pt x="420087" y="2393301"/>
                      </a:cubicBezTo>
                      <a:cubicBezTo>
                        <a:pt x="486304" y="2549356"/>
                        <a:pt x="513094" y="2517753"/>
                        <a:pt x="627383" y="2574862"/>
                      </a:cubicBezTo>
                      <a:cubicBezTo>
                        <a:pt x="723600" y="2643460"/>
                        <a:pt x="799572" y="2734234"/>
                        <a:pt x="922430" y="2733640"/>
                      </a:cubicBezTo>
                      <a:cubicBezTo>
                        <a:pt x="1046735" y="2735474"/>
                        <a:pt x="1120175" y="2712718"/>
                        <a:pt x="1237590" y="2750358"/>
                      </a:cubicBezTo>
                      <a:cubicBezTo>
                        <a:pt x="1342504" y="2774297"/>
                        <a:pt x="1460692" y="2952546"/>
                        <a:pt x="1701124" y="3004103"/>
                      </a:cubicBezTo>
                      <a:cubicBezTo>
                        <a:pt x="1917179" y="3037209"/>
                        <a:pt x="2037495" y="3090295"/>
                        <a:pt x="2188760" y="3119479"/>
                      </a:cubicBezTo>
                      <a:cubicBezTo>
                        <a:pt x="2262653" y="3149777"/>
                        <a:pt x="2317884" y="3212330"/>
                        <a:pt x="2327197" y="3264776"/>
                      </a:cubicBezTo>
                      <a:cubicBezTo>
                        <a:pt x="2389967" y="3659859"/>
                        <a:pt x="2363467" y="4040501"/>
                        <a:pt x="2363671" y="4412997"/>
                      </a:cubicBezTo>
                      <a:cubicBezTo>
                        <a:pt x="2363671" y="4524553"/>
                        <a:pt x="2250611" y="5280631"/>
                        <a:pt x="2174557" y="5498567"/>
                      </a:cubicBezTo>
                      <a:cubicBezTo>
                        <a:pt x="2158697" y="5563293"/>
                        <a:pt x="2104752" y="5647862"/>
                        <a:pt x="2071741" y="5721579"/>
                      </a:cubicBezTo>
                      <a:cubicBezTo>
                        <a:pt x="2082564" y="5784571"/>
                        <a:pt x="2184673" y="5776500"/>
                        <a:pt x="2184673" y="5776500"/>
                      </a:cubicBezTo>
                      <a:cubicBezTo>
                        <a:pt x="2256526" y="5799063"/>
                        <a:pt x="2243990" y="5843585"/>
                        <a:pt x="2360346" y="5685809"/>
                      </a:cubicBezTo>
                      <a:cubicBezTo>
                        <a:pt x="2406298" y="5664355"/>
                        <a:pt x="2456430" y="5751539"/>
                        <a:pt x="2467141" y="5794177"/>
                      </a:cubicBezTo>
                      <a:cubicBezTo>
                        <a:pt x="2493395" y="5898666"/>
                        <a:pt x="2558508" y="5905179"/>
                        <a:pt x="2580656" y="5892128"/>
                      </a:cubicBezTo>
                      <a:cubicBezTo>
                        <a:pt x="2620597" y="5868592"/>
                        <a:pt x="2652211" y="5960348"/>
                        <a:pt x="2721143" y="5831627"/>
                      </a:cubicBezTo>
                      <a:cubicBezTo>
                        <a:pt x="2757248" y="5708798"/>
                        <a:pt x="2618356" y="5500542"/>
                        <a:pt x="2763969" y="5665337"/>
                      </a:cubicBezTo>
                      <a:cubicBezTo>
                        <a:pt x="2849585" y="5767144"/>
                        <a:pt x="2898497" y="5727626"/>
                        <a:pt x="2897438" y="5618697"/>
                      </a:cubicBezTo>
                      <a:cubicBezTo>
                        <a:pt x="2756278" y="5377808"/>
                        <a:pt x="2710195" y="5298499"/>
                        <a:pt x="2711858" y="5191763"/>
                      </a:cubicBezTo>
                      <a:cubicBezTo>
                        <a:pt x="2684100" y="5038321"/>
                        <a:pt x="2686239" y="4578340"/>
                        <a:pt x="2676510" y="4254233"/>
                      </a:cubicBezTo>
                      <a:cubicBezTo>
                        <a:pt x="2663742" y="4077956"/>
                        <a:pt x="2702980" y="3903274"/>
                        <a:pt x="2698081" y="3761510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CB4B0A9-5667-B554-AFF5-53A71B0884BE}"/>
                  </a:ext>
                </a:extLst>
              </p:cNvPr>
              <p:cNvSpPr/>
              <p:nvPr/>
            </p:nvSpPr>
            <p:spPr>
              <a:xfrm>
                <a:off x="8084997" y="1648684"/>
                <a:ext cx="483747" cy="26245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F8595ED1-728F-7AAC-F1A9-EB77F89A8304}"/>
                  </a:ext>
                </a:extLst>
              </p:cNvPr>
              <p:cNvSpPr/>
              <p:nvPr/>
            </p:nvSpPr>
            <p:spPr>
              <a:xfrm rot="17086662">
                <a:off x="8005013" y="3009543"/>
                <a:ext cx="349700" cy="189730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819CD37C-06C2-38AA-C95A-CF431A6714F2}"/>
                  </a:ext>
                </a:extLst>
              </p:cNvPr>
              <p:cNvSpPr/>
              <p:nvPr/>
            </p:nvSpPr>
            <p:spPr>
              <a:xfrm rot="20108980">
                <a:off x="9849044" y="1937262"/>
                <a:ext cx="141176" cy="76595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5F49E47D-B0DF-C206-192A-145F85C744FA}"/>
                  </a:ext>
                </a:extLst>
              </p:cNvPr>
              <p:cNvSpPr/>
              <p:nvPr/>
            </p:nvSpPr>
            <p:spPr>
              <a:xfrm rot="6292386">
                <a:off x="8867056" y="2152821"/>
                <a:ext cx="483747" cy="26245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5CA342E8-758F-6B65-BF38-DD9BB92DC952}"/>
                  </a:ext>
                </a:extLst>
              </p:cNvPr>
              <p:cNvSpPr/>
              <p:nvPr/>
            </p:nvSpPr>
            <p:spPr>
              <a:xfrm rot="18193446">
                <a:off x="6876922" y="4384526"/>
                <a:ext cx="282733" cy="15339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8042EAA-58CA-4D6E-772F-0BF4B5D09C0B}"/>
              </a:ext>
            </a:extLst>
          </p:cNvPr>
          <p:cNvGrpSpPr/>
          <p:nvPr/>
        </p:nvGrpSpPr>
        <p:grpSpPr>
          <a:xfrm>
            <a:off x="296622" y="5756138"/>
            <a:ext cx="11350500" cy="834385"/>
            <a:chOff x="296622" y="5756138"/>
            <a:chExt cx="11350500" cy="834385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77C2601-A417-D173-0898-E25E3D9DBAA5}"/>
                </a:ext>
              </a:extLst>
            </p:cNvPr>
            <p:cNvSpPr/>
            <p:nvPr/>
          </p:nvSpPr>
          <p:spPr>
            <a:xfrm rot="3941994">
              <a:off x="3351436" y="5999384"/>
              <a:ext cx="379806" cy="489124"/>
            </a:xfrm>
            <a:custGeom>
              <a:avLst/>
              <a:gdLst>
                <a:gd name="connsiteX0" fmla="*/ 106242 w 379806"/>
                <a:gd name="connsiteY0" fmla="*/ 124642 h 489124"/>
                <a:gd name="connsiteX1" fmla="*/ 379806 w 379806"/>
                <a:gd name="connsiteY1" fmla="*/ 0 h 489124"/>
                <a:gd name="connsiteX2" fmla="*/ 351102 w 379806"/>
                <a:gd name="connsiteY2" fmla="*/ 70576 h 489124"/>
                <a:gd name="connsiteX3" fmla="*/ 349969 w 379806"/>
                <a:gd name="connsiteY3" fmla="*/ 266604 h 489124"/>
                <a:gd name="connsiteX4" fmla="*/ 285166 w 379806"/>
                <a:gd name="connsiteY4" fmla="*/ 374195 h 489124"/>
                <a:gd name="connsiteX5" fmla="*/ 129174 w 379806"/>
                <a:gd name="connsiteY5" fmla="*/ 425347 h 489124"/>
                <a:gd name="connsiteX6" fmla="*/ 59084 w 379806"/>
                <a:gd name="connsiteY6" fmla="*/ 483837 h 489124"/>
                <a:gd name="connsiteX7" fmla="*/ 31242 w 379806"/>
                <a:gd name="connsiteY7" fmla="*/ 489125 h 489124"/>
                <a:gd name="connsiteX8" fmla="*/ 12194 w 379806"/>
                <a:gd name="connsiteY8" fmla="*/ 484646 h 489124"/>
                <a:gd name="connsiteX9" fmla="*/ 0 w 379806"/>
                <a:gd name="connsiteY9" fmla="*/ 462362 h 489124"/>
                <a:gd name="connsiteX10" fmla="*/ 42303 w 379806"/>
                <a:gd name="connsiteY10" fmla="*/ 450599 h 489124"/>
                <a:gd name="connsiteX11" fmla="*/ 100415 w 379806"/>
                <a:gd name="connsiteY11" fmla="*/ 406840 h 489124"/>
                <a:gd name="connsiteX12" fmla="*/ 51260 w 379806"/>
                <a:gd name="connsiteY12" fmla="*/ 249176 h 489124"/>
                <a:gd name="connsiteX13" fmla="*/ 106242 w 379806"/>
                <a:gd name="connsiteY13" fmla="*/ 124642 h 48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806" h="489124">
                  <a:moveTo>
                    <a:pt x="106242" y="124642"/>
                  </a:moveTo>
                  <a:cubicBezTo>
                    <a:pt x="180811" y="54767"/>
                    <a:pt x="281334" y="19964"/>
                    <a:pt x="379806" y="0"/>
                  </a:cubicBezTo>
                  <a:cubicBezTo>
                    <a:pt x="366965" y="21961"/>
                    <a:pt x="354878" y="45108"/>
                    <a:pt x="351102" y="70576"/>
                  </a:cubicBezTo>
                  <a:cubicBezTo>
                    <a:pt x="339825" y="135649"/>
                    <a:pt x="358332" y="201369"/>
                    <a:pt x="349969" y="266604"/>
                  </a:cubicBezTo>
                  <a:cubicBezTo>
                    <a:pt x="345112" y="309662"/>
                    <a:pt x="321425" y="350184"/>
                    <a:pt x="285166" y="374195"/>
                  </a:cubicBezTo>
                  <a:cubicBezTo>
                    <a:pt x="239517" y="405221"/>
                    <a:pt x="185776" y="430311"/>
                    <a:pt x="129174" y="425347"/>
                  </a:cubicBezTo>
                  <a:cubicBezTo>
                    <a:pt x="107214" y="446391"/>
                    <a:pt x="85577" y="468513"/>
                    <a:pt x="59084" y="483837"/>
                  </a:cubicBezTo>
                  <a:cubicBezTo>
                    <a:pt x="50720" y="488909"/>
                    <a:pt x="40576" y="488316"/>
                    <a:pt x="31242" y="489125"/>
                  </a:cubicBezTo>
                  <a:cubicBezTo>
                    <a:pt x="26493" y="487992"/>
                    <a:pt x="16943" y="485780"/>
                    <a:pt x="12194" y="484646"/>
                  </a:cubicBezTo>
                  <a:cubicBezTo>
                    <a:pt x="8256" y="477146"/>
                    <a:pt x="4047" y="469754"/>
                    <a:pt x="0" y="462362"/>
                  </a:cubicBezTo>
                  <a:cubicBezTo>
                    <a:pt x="14029" y="458153"/>
                    <a:pt x="28544" y="455725"/>
                    <a:pt x="42303" y="450599"/>
                  </a:cubicBezTo>
                  <a:cubicBezTo>
                    <a:pt x="65181" y="441319"/>
                    <a:pt x="82609" y="423243"/>
                    <a:pt x="100415" y="406840"/>
                  </a:cubicBezTo>
                  <a:cubicBezTo>
                    <a:pt x="65667" y="362001"/>
                    <a:pt x="53958" y="304590"/>
                    <a:pt x="51260" y="249176"/>
                  </a:cubicBezTo>
                  <a:cubicBezTo>
                    <a:pt x="50882" y="202287"/>
                    <a:pt x="71224" y="155937"/>
                    <a:pt x="106242" y="124642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E097139-FC64-2CB5-064D-67A54C37FC7F}"/>
                </a:ext>
              </a:extLst>
            </p:cNvPr>
            <p:cNvSpPr/>
            <p:nvPr/>
          </p:nvSpPr>
          <p:spPr>
            <a:xfrm>
              <a:off x="5783559" y="6170029"/>
              <a:ext cx="624881" cy="313914"/>
            </a:xfrm>
            <a:custGeom>
              <a:avLst/>
              <a:gdLst>
                <a:gd name="connsiteX0" fmla="*/ 218366 w 624881"/>
                <a:gd name="connsiteY0" fmla="*/ 33741 h 313914"/>
                <a:gd name="connsiteX1" fmla="*/ 392325 w 624881"/>
                <a:gd name="connsiteY1" fmla="*/ 8543 h 313914"/>
                <a:gd name="connsiteX2" fmla="*/ 624882 w 624881"/>
                <a:gd name="connsiteY2" fmla="*/ 128167 h 313914"/>
                <a:gd name="connsiteX3" fmla="*/ 525114 w 624881"/>
                <a:gd name="connsiteY3" fmla="*/ 172412 h 313914"/>
                <a:gd name="connsiteX4" fmla="*/ 382127 w 624881"/>
                <a:gd name="connsiteY4" fmla="*/ 295381 h 313914"/>
                <a:gd name="connsiteX5" fmla="*/ 260399 w 624881"/>
                <a:gd name="connsiteY5" fmla="*/ 307036 h 313914"/>
                <a:gd name="connsiteX6" fmla="*/ 124264 w 624881"/>
                <a:gd name="connsiteY6" fmla="*/ 224265 h 313914"/>
                <a:gd name="connsiteX7" fmla="*/ 16673 w 624881"/>
                <a:gd name="connsiteY7" fmla="*/ 201171 h 313914"/>
                <a:gd name="connsiteX8" fmla="*/ 0 w 624881"/>
                <a:gd name="connsiteY8" fmla="*/ 180721 h 313914"/>
                <a:gd name="connsiteX9" fmla="*/ 2320 w 624881"/>
                <a:gd name="connsiteY9" fmla="*/ 167879 h 313914"/>
                <a:gd name="connsiteX10" fmla="*/ 8255 w 624881"/>
                <a:gd name="connsiteY10" fmla="*/ 157628 h 313914"/>
                <a:gd name="connsiteX11" fmla="*/ 35180 w 624881"/>
                <a:gd name="connsiteY11" fmla="*/ 165559 h 313914"/>
                <a:gd name="connsiteX12" fmla="*/ 117519 w 624881"/>
                <a:gd name="connsiteY12" fmla="*/ 187790 h 313914"/>
                <a:gd name="connsiteX13" fmla="*/ 218365 w 624881"/>
                <a:gd name="connsiteY13" fmla="*/ 33741 h 313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4881" h="313914">
                  <a:moveTo>
                    <a:pt x="218366" y="33741"/>
                  </a:moveTo>
                  <a:cubicBezTo>
                    <a:pt x="267197" y="-4785"/>
                    <a:pt x="334375" y="-5918"/>
                    <a:pt x="392325" y="8543"/>
                  </a:cubicBezTo>
                  <a:cubicBezTo>
                    <a:pt x="477578" y="30396"/>
                    <a:pt x="554845" y="75828"/>
                    <a:pt x="624882" y="128167"/>
                  </a:cubicBezTo>
                  <a:cubicBezTo>
                    <a:pt x="588676" y="134911"/>
                    <a:pt x="553820" y="149156"/>
                    <a:pt x="525114" y="172412"/>
                  </a:cubicBezTo>
                  <a:cubicBezTo>
                    <a:pt x="475150" y="210776"/>
                    <a:pt x="438027" y="264679"/>
                    <a:pt x="382127" y="295381"/>
                  </a:cubicBezTo>
                  <a:cubicBezTo>
                    <a:pt x="345490" y="316424"/>
                    <a:pt x="300489" y="318421"/>
                    <a:pt x="260399" y="307036"/>
                  </a:cubicBezTo>
                  <a:cubicBezTo>
                    <a:pt x="208869" y="292198"/>
                    <a:pt x="157826" y="267485"/>
                    <a:pt x="124264" y="224265"/>
                  </a:cubicBezTo>
                  <a:cubicBezTo>
                    <a:pt x="88815" y="216010"/>
                    <a:pt x="50019" y="218114"/>
                    <a:pt x="16673" y="201171"/>
                  </a:cubicBezTo>
                  <a:cubicBezTo>
                    <a:pt x="9820" y="195398"/>
                    <a:pt x="5342" y="187628"/>
                    <a:pt x="0" y="180721"/>
                  </a:cubicBezTo>
                  <a:cubicBezTo>
                    <a:pt x="647" y="176405"/>
                    <a:pt x="1456" y="172142"/>
                    <a:pt x="2320" y="167879"/>
                  </a:cubicBezTo>
                  <a:cubicBezTo>
                    <a:pt x="3830" y="165289"/>
                    <a:pt x="6745" y="160164"/>
                    <a:pt x="8255" y="157628"/>
                  </a:cubicBezTo>
                  <a:cubicBezTo>
                    <a:pt x="17860" y="152232"/>
                    <a:pt x="26709" y="161782"/>
                    <a:pt x="35180" y="165559"/>
                  </a:cubicBezTo>
                  <a:cubicBezTo>
                    <a:pt x="59569" y="181531"/>
                    <a:pt x="89353" y="184067"/>
                    <a:pt x="117519" y="187790"/>
                  </a:cubicBezTo>
                  <a:cubicBezTo>
                    <a:pt x="131278" y="126332"/>
                    <a:pt x="170613" y="73454"/>
                    <a:pt x="218365" y="3374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C5F5DE2-246D-0C3A-7D16-BEB9AF524D98}"/>
                </a:ext>
              </a:extLst>
            </p:cNvPr>
            <p:cNvSpPr/>
            <p:nvPr/>
          </p:nvSpPr>
          <p:spPr>
            <a:xfrm rot="19290868">
              <a:off x="2437740" y="5887721"/>
              <a:ext cx="319844" cy="454915"/>
            </a:xfrm>
            <a:custGeom>
              <a:avLst/>
              <a:gdLst>
                <a:gd name="connsiteX0" fmla="*/ 5160 w 319844"/>
                <a:gd name="connsiteY0" fmla="*/ 0 h 454915"/>
                <a:gd name="connsiteX1" fmla="*/ 50538 w 319844"/>
                <a:gd name="connsiteY1" fmla="*/ 41493 h 454915"/>
                <a:gd name="connsiteX2" fmla="*/ 222716 w 319844"/>
                <a:gd name="connsiteY2" fmla="*/ 102142 h 454915"/>
                <a:gd name="connsiteX3" fmla="*/ 295667 w 319844"/>
                <a:gd name="connsiteY3" fmla="*/ 195326 h 454915"/>
                <a:gd name="connsiteX4" fmla="*/ 291566 w 319844"/>
                <a:gd name="connsiteY4" fmla="*/ 331785 h 454915"/>
                <a:gd name="connsiteX5" fmla="*/ 308725 w 319844"/>
                <a:gd name="connsiteY5" fmla="*/ 361785 h 454915"/>
                <a:gd name="connsiteX6" fmla="*/ 317088 w 319844"/>
                <a:gd name="connsiteY6" fmla="*/ 432470 h 454915"/>
                <a:gd name="connsiteX7" fmla="*/ 289948 w 319844"/>
                <a:gd name="connsiteY7" fmla="*/ 454916 h 454915"/>
                <a:gd name="connsiteX8" fmla="*/ 286225 w 319844"/>
                <a:gd name="connsiteY8" fmla="*/ 396696 h 454915"/>
                <a:gd name="connsiteX9" fmla="*/ 268311 w 319844"/>
                <a:gd name="connsiteY9" fmla="*/ 349699 h 454915"/>
                <a:gd name="connsiteX10" fmla="*/ 187212 w 319844"/>
                <a:gd name="connsiteY10" fmla="*/ 358764 h 454915"/>
                <a:gd name="connsiteX11" fmla="*/ 63164 w 319844"/>
                <a:gd name="connsiteY11" fmla="*/ 309500 h 454915"/>
                <a:gd name="connsiteX12" fmla="*/ 2677 w 319844"/>
                <a:gd name="connsiteY12" fmla="*/ 147844 h 454915"/>
                <a:gd name="connsiteX13" fmla="*/ 5160 w 319844"/>
                <a:gd name="connsiteY13" fmla="*/ 0 h 45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844" h="454915">
                  <a:moveTo>
                    <a:pt x="5160" y="0"/>
                  </a:moveTo>
                  <a:cubicBezTo>
                    <a:pt x="18434" y="15648"/>
                    <a:pt x="32354" y="31295"/>
                    <a:pt x="50538" y="41493"/>
                  </a:cubicBezTo>
                  <a:cubicBezTo>
                    <a:pt x="103579" y="73059"/>
                    <a:pt x="167896" y="74731"/>
                    <a:pt x="222716" y="102142"/>
                  </a:cubicBezTo>
                  <a:cubicBezTo>
                    <a:pt x="259947" y="119624"/>
                    <a:pt x="286440" y="155667"/>
                    <a:pt x="295667" y="195326"/>
                  </a:cubicBezTo>
                  <a:cubicBezTo>
                    <a:pt x="306134" y="239949"/>
                    <a:pt x="310559" y="288727"/>
                    <a:pt x="291566" y="331785"/>
                  </a:cubicBezTo>
                  <a:cubicBezTo>
                    <a:pt x="296800" y="341983"/>
                    <a:pt x="302303" y="352181"/>
                    <a:pt x="308725" y="361785"/>
                  </a:cubicBezTo>
                  <a:cubicBezTo>
                    <a:pt x="316549" y="384124"/>
                    <a:pt x="324049" y="409052"/>
                    <a:pt x="317088" y="432470"/>
                  </a:cubicBezTo>
                  <a:cubicBezTo>
                    <a:pt x="308994" y="441103"/>
                    <a:pt x="299175" y="447686"/>
                    <a:pt x="289948" y="454916"/>
                  </a:cubicBezTo>
                  <a:cubicBezTo>
                    <a:pt x="284174" y="435869"/>
                    <a:pt x="290326" y="415905"/>
                    <a:pt x="286225" y="396696"/>
                  </a:cubicBezTo>
                  <a:cubicBezTo>
                    <a:pt x="282772" y="380185"/>
                    <a:pt x="275163" y="364969"/>
                    <a:pt x="268311" y="349699"/>
                  </a:cubicBezTo>
                  <a:cubicBezTo>
                    <a:pt x="242087" y="357577"/>
                    <a:pt x="214568" y="362109"/>
                    <a:pt x="187212" y="358764"/>
                  </a:cubicBezTo>
                  <a:cubicBezTo>
                    <a:pt x="142697" y="354123"/>
                    <a:pt x="94621" y="343979"/>
                    <a:pt x="63164" y="309500"/>
                  </a:cubicBezTo>
                  <a:cubicBezTo>
                    <a:pt x="22803" y="265903"/>
                    <a:pt x="9422" y="205093"/>
                    <a:pt x="2677" y="147844"/>
                  </a:cubicBezTo>
                  <a:cubicBezTo>
                    <a:pt x="-1207" y="98688"/>
                    <a:pt x="-1261" y="48994"/>
                    <a:pt x="5160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7DF4636-8394-1DE7-71C6-6B6A4926A8EF}"/>
                </a:ext>
              </a:extLst>
            </p:cNvPr>
            <p:cNvSpPr/>
            <p:nvPr/>
          </p:nvSpPr>
          <p:spPr>
            <a:xfrm>
              <a:off x="7051505" y="6086211"/>
              <a:ext cx="191388" cy="381359"/>
            </a:xfrm>
            <a:custGeom>
              <a:avLst/>
              <a:gdLst>
                <a:gd name="connsiteX0" fmla="*/ 20708 w 191388"/>
                <a:gd name="connsiteY0" fmla="*/ 111908 h 381359"/>
                <a:gd name="connsiteX1" fmla="*/ 104126 w 191388"/>
                <a:gd name="connsiteY1" fmla="*/ 0 h 381359"/>
                <a:gd name="connsiteX2" fmla="*/ 169415 w 191388"/>
                <a:gd name="connsiteY2" fmla="*/ 131117 h 381359"/>
                <a:gd name="connsiteX3" fmla="*/ 187814 w 191388"/>
                <a:gd name="connsiteY3" fmla="*/ 220740 h 381359"/>
                <a:gd name="connsiteX4" fmla="*/ 119235 w 191388"/>
                <a:gd name="connsiteY4" fmla="*/ 313655 h 381359"/>
                <a:gd name="connsiteX5" fmla="*/ 96033 w 191388"/>
                <a:gd name="connsiteY5" fmla="*/ 377649 h 381359"/>
                <a:gd name="connsiteX6" fmla="*/ 63389 w 191388"/>
                <a:gd name="connsiteY6" fmla="*/ 380616 h 381359"/>
                <a:gd name="connsiteX7" fmla="*/ 80547 w 191388"/>
                <a:gd name="connsiteY7" fmla="*/ 355418 h 381359"/>
                <a:gd name="connsiteX8" fmla="*/ 95817 w 191388"/>
                <a:gd name="connsiteY8" fmla="*/ 312522 h 381359"/>
                <a:gd name="connsiteX9" fmla="*/ 10888 w 191388"/>
                <a:gd name="connsiteY9" fmla="*/ 235687 h 381359"/>
                <a:gd name="connsiteX10" fmla="*/ 20708 w 191388"/>
                <a:gd name="connsiteY10" fmla="*/ 111908 h 38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1388" h="381359">
                  <a:moveTo>
                    <a:pt x="20708" y="111908"/>
                  </a:moveTo>
                  <a:cubicBezTo>
                    <a:pt x="41644" y="69929"/>
                    <a:pt x="72345" y="33993"/>
                    <a:pt x="104126" y="0"/>
                  </a:cubicBezTo>
                  <a:cubicBezTo>
                    <a:pt x="105206" y="51853"/>
                    <a:pt x="141842" y="90811"/>
                    <a:pt x="169415" y="131117"/>
                  </a:cubicBezTo>
                  <a:cubicBezTo>
                    <a:pt x="187814" y="156747"/>
                    <a:pt x="196934" y="189823"/>
                    <a:pt x="187814" y="220740"/>
                  </a:cubicBezTo>
                  <a:cubicBezTo>
                    <a:pt x="175836" y="258079"/>
                    <a:pt x="152580" y="292450"/>
                    <a:pt x="119235" y="313655"/>
                  </a:cubicBezTo>
                  <a:cubicBezTo>
                    <a:pt x="111842" y="335076"/>
                    <a:pt x="108604" y="358332"/>
                    <a:pt x="96033" y="377649"/>
                  </a:cubicBezTo>
                  <a:cubicBezTo>
                    <a:pt x="86051" y="383476"/>
                    <a:pt x="74180" y="380724"/>
                    <a:pt x="63389" y="380616"/>
                  </a:cubicBezTo>
                  <a:cubicBezTo>
                    <a:pt x="67328" y="371066"/>
                    <a:pt x="74288" y="363458"/>
                    <a:pt x="80547" y="355418"/>
                  </a:cubicBezTo>
                  <a:cubicBezTo>
                    <a:pt x="90044" y="343116"/>
                    <a:pt x="92904" y="327414"/>
                    <a:pt x="95817" y="312522"/>
                  </a:cubicBezTo>
                  <a:cubicBezTo>
                    <a:pt x="59073" y="298709"/>
                    <a:pt x="30691" y="268709"/>
                    <a:pt x="10888" y="235687"/>
                  </a:cubicBezTo>
                  <a:cubicBezTo>
                    <a:pt x="-9400" y="196675"/>
                    <a:pt x="1446" y="149139"/>
                    <a:pt x="20708" y="111908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A36EC13-0BCB-F7E8-99D5-E6860F9187E0}"/>
                </a:ext>
              </a:extLst>
            </p:cNvPr>
            <p:cNvSpPr/>
            <p:nvPr/>
          </p:nvSpPr>
          <p:spPr>
            <a:xfrm>
              <a:off x="9412645" y="6278972"/>
              <a:ext cx="326496" cy="181786"/>
            </a:xfrm>
            <a:custGeom>
              <a:avLst/>
              <a:gdLst>
                <a:gd name="connsiteX0" fmla="*/ 149786 w 326496"/>
                <a:gd name="connsiteY0" fmla="*/ 6914 h 181786"/>
                <a:gd name="connsiteX1" fmla="*/ 326497 w 326496"/>
                <a:gd name="connsiteY1" fmla="*/ 22076 h 181786"/>
                <a:gd name="connsiteX2" fmla="*/ 244751 w 326496"/>
                <a:gd name="connsiteY2" fmla="*/ 133444 h 181786"/>
                <a:gd name="connsiteX3" fmla="*/ 164732 w 326496"/>
                <a:gd name="connsiteY3" fmla="*/ 181305 h 181786"/>
                <a:gd name="connsiteX4" fmla="*/ 81206 w 326496"/>
                <a:gd name="connsiteY4" fmla="*/ 164146 h 181786"/>
                <a:gd name="connsiteX5" fmla="*/ 18130 w 326496"/>
                <a:gd name="connsiteY5" fmla="*/ 169002 h 181786"/>
                <a:gd name="connsiteX6" fmla="*/ 0 w 326496"/>
                <a:gd name="connsiteY6" fmla="*/ 150818 h 181786"/>
                <a:gd name="connsiteX7" fmla="*/ 59731 w 326496"/>
                <a:gd name="connsiteY7" fmla="*/ 146880 h 181786"/>
                <a:gd name="connsiteX8" fmla="*/ 70252 w 326496"/>
                <a:gd name="connsiteY8" fmla="*/ 143534 h 181786"/>
                <a:gd name="connsiteX9" fmla="*/ 149786 w 326496"/>
                <a:gd name="connsiteY9" fmla="*/ 6914 h 18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6496" h="181786">
                  <a:moveTo>
                    <a:pt x="149786" y="6914"/>
                  </a:moveTo>
                  <a:cubicBezTo>
                    <a:pt x="208222" y="-7925"/>
                    <a:pt x="270273" y="2975"/>
                    <a:pt x="326497" y="22076"/>
                  </a:cubicBezTo>
                  <a:cubicBezTo>
                    <a:pt x="283169" y="45062"/>
                    <a:pt x="268007" y="93785"/>
                    <a:pt x="244751" y="133444"/>
                  </a:cubicBezTo>
                  <a:cubicBezTo>
                    <a:pt x="228888" y="162203"/>
                    <a:pt x="197808" y="181628"/>
                    <a:pt x="164732" y="181305"/>
                  </a:cubicBezTo>
                  <a:cubicBezTo>
                    <a:pt x="135595" y="183894"/>
                    <a:pt x="107429" y="175747"/>
                    <a:pt x="81206" y="164146"/>
                  </a:cubicBezTo>
                  <a:cubicBezTo>
                    <a:pt x="60162" y="162203"/>
                    <a:pt x="39389" y="172995"/>
                    <a:pt x="18130" y="169002"/>
                  </a:cubicBezTo>
                  <a:cubicBezTo>
                    <a:pt x="11439" y="163552"/>
                    <a:pt x="5719" y="157077"/>
                    <a:pt x="0" y="150818"/>
                  </a:cubicBezTo>
                  <a:cubicBezTo>
                    <a:pt x="19371" y="144991"/>
                    <a:pt x="39820" y="148984"/>
                    <a:pt x="59731" y="146880"/>
                  </a:cubicBezTo>
                  <a:cubicBezTo>
                    <a:pt x="62375" y="146016"/>
                    <a:pt x="67609" y="144397"/>
                    <a:pt x="70252" y="143534"/>
                  </a:cubicBezTo>
                  <a:cubicBezTo>
                    <a:pt x="67232" y="89091"/>
                    <a:pt x="91998" y="22184"/>
                    <a:pt x="149786" y="6914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08FD12F-848A-0093-5DF7-E572C9118061}"/>
                </a:ext>
              </a:extLst>
            </p:cNvPr>
            <p:cNvSpPr/>
            <p:nvPr/>
          </p:nvSpPr>
          <p:spPr>
            <a:xfrm rot="2232763">
              <a:off x="5117781" y="6147743"/>
              <a:ext cx="198494" cy="389789"/>
            </a:xfrm>
            <a:custGeom>
              <a:avLst/>
              <a:gdLst>
                <a:gd name="connsiteX0" fmla="*/ 11781 w 198494"/>
                <a:gd name="connsiteY0" fmla="*/ 143095 h 389789"/>
                <a:gd name="connsiteX1" fmla="*/ 145380 w 198494"/>
                <a:gd name="connsiteY1" fmla="*/ 0 h 389789"/>
                <a:gd name="connsiteX2" fmla="*/ 159247 w 198494"/>
                <a:gd name="connsiteY2" fmla="*/ 87033 h 389789"/>
                <a:gd name="connsiteX3" fmla="*/ 195884 w 198494"/>
                <a:gd name="connsiteY3" fmla="*/ 220201 h 389789"/>
                <a:gd name="connsiteX4" fmla="*/ 107124 w 198494"/>
                <a:gd name="connsiteY4" fmla="*/ 320238 h 389789"/>
                <a:gd name="connsiteX5" fmla="*/ 83976 w 198494"/>
                <a:gd name="connsiteY5" fmla="*/ 354447 h 389789"/>
                <a:gd name="connsiteX6" fmla="*/ 87214 w 198494"/>
                <a:gd name="connsiteY6" fmla="*/ 370904 h 389789"/>
                <a:gd name="connsiteX7" fmla="*/ 82573 w 198494"/>
                <a:gd name="connsiteY7" fmla="*/ 360166 h 389789"/>
                <a:gd name="connsiteX8" fmla="*/ 51170 w 198494"/>
                <a:gd name="connsiteY8" fmla="*/ 389789 h 389789"/>
                <a:gd name="connsiteX9" fmla="*/ 30828 w 198494"/>
                <a:gd name="connsiteY9" fmla="*/ 378944 h 389789"/>
                <a:gd name="connsiteX10" fmla="*/ 49282 w 198494"/>
                <a:gd name="connsiteY10" fmla="*/ 360221 h 389789"/>
                <a:gd name="connsiteX11" fmla="*/ 77879 w 198494"/>
                <a:gd name="connsiteY11" fmla="*/ 319321 h 389789"/>
                <a:gd name="connsiteX12" fmla="*/ 8328 w 198494"/>
                <a:gd name="connsiteY12" fmla="*/ 233583 h 389789"/>
                <a:gd name="connsiteX13" fmla="*/ 11781 w 198494"/>
                <a:gd name="connsiteY13" fmla="*/ 143096 h 389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8494" h="389789">
                  <a:moveTo>
                    <a:pt x="11781" y="143095"/>
                  </a:moveTo>
                  <a:cubicBezTo>
                    <a:pt x="39353" y="82285"/>
                    <a:pt x="93203" y="39119"/>
                    <a:pt x="145380" y="0"/>
                  </a:cubicBezTo>
                  <a:cubicBezTo>
                    <a:pt x="142035" y="29677"/>
                    <a:pt x="146297" y="60001"/>
                    <a:pt x="159247" y="87033"/>
                  </a:cubicBezTo>
                  <a:cubicBezTo>
                    <a:pt x="177160" y="129120"/>
                    <a:pt x="207593" y="172071"/>
                    <a:pt x="195884" y="220201"/>
                  </a:cubicBezTo>
                  <a:cubicBezTo>
                    <a:pt x="182719" y="264122"/>
                    <a:pt x="148563" y="301137"/>
                    <a:pt x="107124" y="320238"/>
                  </a:cubicBezTo>
                  <a:cubicBezTo>
                    <a:pt x="93689" y="326389"/>
                    <a:pt x="91099" y="342900"/>
                    <a:pt x="83976" y="354447"/>
                  </a:cubicBezTo>
                  <a:cubicBezTo>
                    <a:pt x="84786" y="358548"/>
                    <a:pt x="86405" y="366749"/>
                    <a:pt x="87214" y="370904"/>
                  </a:cubicBezTo>
                  <a:cubicBezTo>
                    <a:pt x="86080" y="368206"/>
                    <a:pt x="83707" y="362864"/>
                    <a:pt x="82573" y="360166"/>
                  </a:cubicBezTo>
                  <a:cubicBezTo>
                    <a:pt x="73994" y="371929"/>
                    <a:pt x="64174" y="382883"/>
                    <a:pt x="51170" y="389789"/>
                  </a:cubicBezTo>
                  <a:cubicBezTo>
                    <a:pt x="44371" y="386120"/>
                    <a:pt x="37573" y="382505"/>
                    <a:pt x="30828" y="378944"/>
                  </a:cubicBezTo>
                  <a:cubicBezTo>
                    <a:pt x="36925" y="372631"/>
                    <a:pt x="43130" y="366480"/>
                    <a:pt x="49282" y="360221"/>
                  </a:cubicBezTo>
                  <a:cubicBezTo>
                    <a:pt x="56944" y="345329"/>
                    <a:pt x="68383" y="332973"/>
                    <a:pt x="77879" y="319321"/>
                  </a:cubicBezTo>
                  <a:cubicBezTo>
                    <a:pt x="46314" y="298925"/>
                    <a:pt x="22788" y="268008"/>
                    <a:pt x="8328" y="233583"/>
                  </a:cubicBezTo>
                  <a:cubicBezTo>
                    <a:pt x="-4784" y="204823"/>
                    <a:pt x="-1493" y="171154"/>
                    <a:pt x="11781" y="14309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4C5C1BB-29D1-6DCB-A5DE-C802F28974E6}"/>
                </a:ext>
              </a:extLst>
            </p:cNvPr>
            <p:cNvSpPr/>
            <p:nvPr/>
          </p:nvSpPr>
          <p:spPr>
            <a:xfrm>
              <a:off x="929808" y="5756138"/>
              <a:ext cx="647436" cy="520753"/>
            </a:xfrm>
            <a:custGeom>
              <a:avLst/>
              <a:gdLst>
                <a:gd name="connsiteX0" fmla="*/ 289158 w 647436"/>
                <a:gd name="connsiteY0" fmla="*/ 50676 h 520753"/>
                <a:gd name="connsiteX1" fmla="*/ 647436 w 647436"/>
                <a:gd name="connsiteY1" fmla="*/ 1304 h 520753"/>
                <a:gd name="connsiteX2" fmla="*/ 575727 w 647436"/>
                <a:gd name="connsiteY2" fmla="*/ 109975 h 520753"/>
                <a:gd name="connsiteX3" fmla="*/ 491499 w 647436"/>
                <a:gd name="connsiteY3" fmla="*/ 381921 h 520753"/>
                <a:gd name="connsiteX4" fmla="*/ 290507 w 647436"/>
                <a:gd name="connsiteY4" fmla="*/ 476454 h 520753"/>
                <a:gd name="connsiteX5" fmla="*/ 177520 w 647436"/>
                <a:gd name="connsiteY5" fmla="*/ 463774 h 520753"/>
                <a:gd name="connsiteX6" fmla="*/ 88976 w 647436"/>
                <a:gd name="connsiteY6" fmla="*/ 508613 h 520753"/>
                <a:gd name="connsiteX7" fmla="*/ 47914 w 647436"/>
                <a:gd name="connsiteY7" fmla="*/ 518865 h 520753"/>
                <a:gd name="connsiteX8" fmla="*/ 16025 w 647436"/>
                <a:gd name="connsiteY8" fmla="*/ 507912 h 520753"/>
                <a:gd name="connsiteX9" fmla="*/ 19371 w 647436"/>
                <a:gd name="connsiteY9" fmla="*/ 520754 h 520753"/>
                <a:gd name="connsiteX10" fmla="*/ 0 w 647436"/>
                <a:gd name="connsiteY10" fmla="*/ 465555 h 520753"/>
                <a:gd name="connsiteX11" fmla="*/ 27248 w 647436"/>
                <a:gd name="connsiteY11" fmla="*/ 465663 h 520753"/>
                <a:gd name="connsiteX12" fmla="*/ 147790 w 647436"/>
                <a:gd name="connsiteY12" fmla="*/ 430105 h 520753"/>
                <a:gd name="connsiteX13" fmla="*/ 140343 w 647436"/>
                <a:gd name="connsiteY13" fmla="*/ 205210 h 520753"/>
                <a:gd name="connsiteX14" fmla="*/ 289158 w 647436"/>
                <a:gd name="connsiteY14" fmla="*/ 50676 h 52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436" h="520753">
                  <a:moveTo>
                    <a:pt x="289158" y="50676"/>
                  </a:moveTo>
                  <a:cubicBezTo>
                    <a:pt x="401875" y="3516"/>
                    <a:pt x="526733" y="-3552"/>
                    <a:pt x="647436" y="1304"/>
                  </a:cubicBezTo>
                  <a:cubicBezTo>
                    <a:pt x="615763" y="31629"/>
                    <a:pt x="589648" y="68050"/>
                    <a:pt x="575727" y="109975"/>
                  </a:cubicBezTo>
                  <a:cubicBezTo>
                    <a:pt x="542381" y="198897"/>
                    <a:pt x="548208" y="302172"/>
                    <a:pt x="491499" y="381921"/>
                  </a:cubicBezTo>
                  <a:cubicBezTo>
                    <a:pt x="445743" y="445807"/>
                    <a:pt x="364807" y="468145"/>
                    <a:pt x="290507" y="476454"/>
                  </a:cubicBezTo>
                  <a:cubicBezTo>
                    <a:pt x="252413" y="481958"/>
                    <a:pt x="213564" y="476778"/>
                    <a:pt x="177520" y="463774"/>
                  </a:cubicBezTo>
                  <a:cubicBezTo>
                    <a:pt x="149462" y="481418"/>
                    <a:pt x="119786" y="496473"/>
                    <a:pt x="88976" y="508613"/>
                  </a:cubicBezTo>
                  <a:cubicBezTo>
                    <a:pt x="75648" y="513199"/>
                    <a:pt x="62159" y="518595"/>
                    <a:pt x="47914" y="518865"/>
                  </a:cubicBezTo>
                  <a:cubicBezTo>
                    <a:pt x="36691" y="517192"/>
                    <a:pt x="26493" y="511742"/>
                    <a:pt x="16025" y="507912"/>
                  </a:cubicBezTo>
                  <a:cubicBezTo>
                    <a:pt x="16889" y="511149"/>
                    <a:pt x="18561" y="517516"/>
                    <a:pt x="19371" y="520754"/>
                  </a:cubicBezTo>
                  <a:cubicBezTo>
                    <a:pt x="12842" y="502354"/>
                    <a:pt x="1295" y="485465"/>
                    <a:pt x="0" y="465555"/>
                  </a:cubicBezTo>
                  <a:cubicBezTo>
                    <a:pt x="9065" y="465393"/>
                    <a:pt x="18130" y="465393"/>
                    <a:pt x="27248" y="465663"/>
                  </a:cubicBezTo>
                  <a:cubicBezTo>
                    <a:pt x="70522" y="474620"/>
                    <a:pt x="111044" y="449691"/>
                    <a:pt x="147790" y="430105"/>
                  </a:cubicBezTo>
                  <a:cubicBezTo>
                    <a:pt x="116926" y="359205"/>
                    <a:pt x="122807" y="278700"/>
                    <a:pt x="140343" y="205210"/>
                  </a:cubicBezTo>
                  <a:cubicBezTo>
                    <a:pt x="159067" y="131936"/>
                    <a:pt x="221819" y="79057"/>
                    <a:pt x="289158" y="5067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8890A1F-50F2-A742-6BEC-71990C30E411}"/>
                </a:ext>
              </a:extLst>
            </p:cNvPr>
            <p:cNvSpPr/>
            <p:nvPr/>
          </p:nvSpPr>
          <p:spPr>
            <a:xfrm>
              <a:off x="7729891" y="6055794"/>
              <a:ext cx="489502" cy="344801"/>
            </a:xfrm>
            <a:custGeom>
              <a:avLst/>
              <a:gdLst>
                <a:gd name="connsiteX0" fmla="*/ 289266 w 489502"/>
                <a:gd name="connsiteY0" fmla="*/ 7513 h 344801"/>
                <a:gd name="connsiteX1" fmla="*/ 489502 w 489502"/>
                <a:gd name="connsiteY1" fmla="*/ 7189 h 344801"/>
                <a:gd name="connsiteX2" fmla="*/ 452380 w 489502"/>
                <a:gd name="connsiteY2" fmla="*/ 50301 h 344801"/>
                <a:gd name="connsiteX3" fmla="*/ 371120 w 489502"/>
                <a:gd name="connsiteY3" fmla="*/ 254476 h 344801"/>
                <a:gd name="connsiteX4" fmla="*/ 277180 w 489502"/>
                <a:gd name="connsiteY4" fmla="*/ 318200 h 344801"/>
                <a:gd name="connsiteX5" fmla="*/ 128203 w 489502"/>
                <a:gd name="connsiteY5" fmla="*/ 311348 h 344801"/>
                <a:gd name="connsiteX6" fmla="*/ 24497 w 489502"/>
                <a:gd name="connsiteY6" fmla="*/ 344801 h 344801"/>
                <a:gd name="connsiteX7" fmla="*/ 0 w 489502"/>
                <a:gd name="connsiteY7" fmla="*/ 317067 h 344801"/>
                <a:gd name="connsiteX8" fmla="*/ 2212 w 489502"/>
                <a:gd name="connsiteY8" fmla="*/ 305574 h 344801"/>
                <a:gd name="connsiteX9" fmla="*/ 20125 w 489502"/>
                <a:gd name="connsiteY9" fmla="*/ 300394 h 344801"/>
                <a:gd name="connsiteX10" fmla="*/ 64748 w 489502"/>
                <a:gd name="connsiteY10" fmla="*/ 302067 h 344801"/>
                <a:gd name="connsiteX11" fmla="*/ 109048 w 489502"/>
                <a:gd name="connsiteY11" fmla="*/ 286203 h 344801"/>
                <a:gd name="connsiteX12" fmla="*/ 100792 w 489502"/>
                <a:gd name="connsiteY12" fmla="*/ 200465 h 344801"/>
                <a:gd name="connsiteX13" fmla="*/ 144983 w 489502"/>
                <a:gd name="connsiteY13" fmla="*/ 76902 h 344801"/>
                <a:gd name="connsiteX14" fmla="*/ 289266 w 489502"/>
                <a:gd name="connsiteY14" fmla="*/ 7513 h 34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502" h="344801">
                  <a:moveTo>
                    <a:pt x="289266" y="7513"/>
                  </a:moveTo>
                  <a:cubicBezTo>
                    <a:pt x="355472" y="-3171"/>
                    <a:pt x="423188" y="-1714"/>
                    <a:pt x="489502" y="7189"/>
                  </a:cubicBezTo>
                  <a:cubicBezTo>
                    <a:pt x="479034" y="23161"/>
                    <a:pt x="462793" y="34276"/>
                    <a:pt x="452380" y="50301"/>
                  </a:cubicBezTo>
                  <a:cubicBezTo>
                    <a:pt x="410401" y="111975"/>
                    <a:pt x="410401" y="191562"/>
                    <a:pt x="371120" y="254476"/>
                  </a:cubicBezTo>
                  <a:cubicBezTo>
                    <a:pt x="350562" y="287930"/>
                    <a:pt x="314788" y="309243"/>
                    <a:pt x="277180" y="318200"/>
                  </a:cubicBezTo>
                  <a:cubicBezTo>
                    <a:pt x="228295" y="329532"/>
                    <a:pt x="174931" y="332553"/>
                    <a:pt x="128203" y="311348"/>
                  </a:cubicBezTo>
                  <a:cubicBezTo>
                    <a:pt x="95667" y="327913"/>
                    <a:pt x="61026" y="341024"/>
                    <a:pt x="24497" y="344801"/>
                  </a:cubicBezTo>
                  <a:cubicBezTo>
                    <a:pt x="16403" y="335467"/>
                    <a:pt x="8202" y="326241"/>
                    <a:pt x="0" y="317067"/>
                  </a:cubicBezTo>
                  <a:cubicBezTo>
                    <a:pt x="647" y="313182"/>
                    <a:pt x="1349" y="309351"/>
                    <a:pt x="2212" y="305574"/>
                  </a:cubicBezTo>
                  <a:cubicBezTo>
                    <a:pt x="7985" y="303794"/>
                    <a:pt x="14137" y="302283"/>
                    <a:pt x="20125" y="300394"/>
                  </a:cubicBezTo>
                  <a:cubicBezTo>
                    <a:pt x="34209" y="307085"/>
                    <a:pt x="50072" y="306707"/>
                    <a:pt x="64748" y="302067"/>
                  </a:cubicBezTo>
                  <a:cubicBezTo>
                    <a:pt x="79749" y="297642"/>
                    <a:pt x="94479" y="292031"/>
                    <a:pt x="109048" y="286203"/>
                  </a:cubicBezTo>
                  <a:cubicBezTo>
                    <a:pt x="101817" y="258308"/>
                    <a:pt x="96529" y="229278"/>
                    <a:pt x="100792" y="200465"/>
                  </a:cubicBezTo>
                  <a:cubicBezTo>
                    <a:pt x="106350" y="156975"/>
                    <a:pt x="114714" y="110626"/>
                    <a:pt x="144983" y="76902"/>
                  </a:cubicBezTo>
                  <a:cubicBezTo>
                    <a:pt x="181729" y="35787"/>
                    <a:pt x="236334" y="16848"/>
                    <a:pt x="289266" y="7513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4D6ED44-BF0C-3E40-56A3-2D74D5A1F422}"/>
                </a:ext>
              </a:extLst>
            </p:cNvPr>
            <p:cNvSpPr/>
            <p:nvPr/>
          </p:nvSpPr>
          <p:spPr>
            <a:xfrm>
              <a:off x="10181139" y="6016515"/>
              <a:ext cx="483747" cy="262457"/>
            </a:xfrm>
            <a:custGeom>
              <a:avLst/>
              <a:gdLst>
                <a:gd name="connsiteX0" fmla="*/ 60756 w 483747"/>
                <a:gd name="connsiteY0" fmla="*/ 36547 h 262457"/>
                <a:gd name="connsiteX1" fmla="*/ 254949 w 483747"/>
                <a:gd name="connsiteY1" fmla="*/ 125 h 262457"/>
                <a:gd name="connsiteX2" fmla="*/ 350832 w 483747"/>
                <a:gd name="connsiteY2" fmla="*/ 47176 h 262457"/>
                <a:gd name="connsiteX3" fmla="*/ 406948 w 483747"/>
                <a:gd name="connsiteY3" fmla="*/ 138311 h 262457"/>
                <a:gd name="connsiteX4" fmla="*/ 418333 w 483747"/>
                <a:gd name="connsiteY4" fmla="*/ 162915 h 262457"/>
                <a:gd name="connsiteX5" fmla="*/ 483244 w 483747"/>
                <a:gd name="connsiteY5" fmla="*/ 218923 h 262457"/>
                <a:gd name="connsiteX6" fmla="*/ 478442 w 483747"/>
                <a:gd name="connsiteY6" fmla="*/ 249841 h 262457"/>
                <a:gd name="connsiteX7" fmla="*/ 450815 w 483747"/>
                <a:gd name="connsiteY7" fmla="*/ 230416 h 262457"/>
                <a:gd name="connsiteX8" fmla="*/ 401174 w 483747"/>
                <a:gd name="connsiteY8" fmla="*/ 186926 h 262457"/>
                <a:gd name="connsiteX9" fmla="*/ 270759 w 483747"/>
                <a:gd name="connsiteY9" fmla="*/ 259499 h 262457"/>
                <a:gd name="connsiteX10" fmla="*/ 145038 w 483747"/>
                <a:gd name="connsiteY10" fmla="*/ 225884 h 262457"/>
                <a:gd name="connsiteX11" fmla="*/ 0 w 483747"/>
                <a:gd name="connsiteY11" fmla="*/ 25809 h 262457"/>
                <a:gd name="connsiteX12" fmla="*/ 60756 w 483747"/>
                <a:gd name="connsiteY12" fmla="*/ 36547 h 26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3747" h="262457">
                  <a:moveTo>
                    <a:pt x="60756" y="36547"/>
                  </a:moveTo>
                  <a:cubicBezTo>
                    <a:pt x="127502" y="35899"/>
                    <a:pt x="187934" y="-2465"/>
                    <a:pt x="254949" y="125"/>
                  </a:cubicBezTo>
                  <a:cubicBezTo>
                    <a:pt x="291910" y="935"/>
                    <a:pt x="326173" y="20467"/>
                    <a:pt x="350832" y="47176"/>
                  </a:cubicBezTo>
                  <a:cubicBezTo>
                    <a:pt x="375005" y="73508"/>
                    <a:pt x="398260" y="102914"/>
                    <a:pt x="406948" y="138311"/>
                  </a:cubicBezTo>
                  <a:cubicBezTo>
                    <a:pt x="410023" y="146674"/>
                    <a:pt x="409592" y="157843"/>
                    <a:pt x="418333" y="162915"/>
                  </a:cubicBezTo>
                  <a:cubicBezTo>
                    <a:pt x="440941" y="180074"/>
                    <a:pt x="468081" y="193995"/>
                    <a:pt x="483244" y="218923"/>
                  </a:cubicBezTo>
                  <a:cubicBezTo>
                    <a:pt x="484431" y="229445"/>
                    <a:pt x="483783" y="240344"/>
                    <a:pt x="478442" y="249841"/>
                  </a:cubicBezTo>
                  <a:cubicBezTo>
                    <a:pt x="464197" y="254697"/>
                    <a:pt x="458261" y="238833"/>
                    <a:pt x="450815" y="230416"/>
                  </a:cubicBezTo>
                  <a:cubicBezTo>
                    <a:pt x="438297" y="211855"/>
                    <a:pt x="419574" y="199013"/>
                    <a:pt x="401174" y="186926"/>
                  </a:cubicBezTo>
                  <a:cubicBezTo>
                    <a:pt x="367990" y="225830"/>
                    <a:pt x="319806" y="248330"/>
                    <a:pt x="270759" y="259499"/>
                  </a:cubicBezTo>
                  <a:cubicBezTo>
                    <a:pt x="226298" y="269697"/>
                    <a:pt x="180434" y="252323"/>
                    <a:pt x="145038" y="225884"/>
                  </a:cubicBezTo>
                  <a:cubicBezTo>
                    <a:pt x="79156" y="174192"/>
                    <a:pt x="34749" y="100810"/>
                    <a:pt x="0" y="25809"/>
                  </a:cubicBezTo>
                  <a:cubicBezTo>
                    <a:pt x="19695" y="31799"/>
                    <a:pt x="39983" y="36817"/>
                    <a:pt x="60756" y="36547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DC8E728-6B88-D5A0-0CAC-F0FFA7D852AC}"/>
                </a:ext>
              </a:extLst>
            </p:cNvPr>
            <p:cNvSpPr/>
            <p:nvPr/>
          </p:nvSpPr>
          <p:spPr>
            <a:xfrm>
              <a:off x="4123634" y="6234190"/>
              <a:ext cx="397134" cy="216893"/>
            </a:xfrm>
            <a:custGeom>
              <a:avLst/>
              <a:gdLst>
                <a:gd name="connsiteX0" fmla="*/ 168132 w 397134"/>
                <a:gd name="connsiteY0" fmla="*/ 5120 h 216893"/>
                <a:gd name="connsiteX1" fmla="*/ 308799 w 397134"/>
                <a:gd name="connsiteY1" fmla="*/ 29347 h 216893"/>
                <a:gd name="connsiteX2" fmla="*/ 365239 w 397134"/>
                <a:gd name="connsiteY2" fmla="*/ 23034 h 216893"/>
                <a:gd name="connsiteX3" fmla="*/ 393836 w 397134"/>
                <a:gd name="connsiteY3" fmla="*/ 35930 h 216893"/>
                <a:gd name="connsiteX4" fmla="*/ 394052 w 397134"/>
                <a:gd name="connsiteY4" fmla="*/ 64312 h 216893"/>
                <a:gd name="connsiteX5" fmla="*/ 320400 w 397134"/>
                <a:gd name="connsiteY5" fmla="*/ 50715 h 216893"/>
                <a:gd name="connsiteX6" fmla="*/ 280417 w 397134"/>
                <a:gd name="connsiteY6" fmla="*/ 170446 h 216893"/>
                <a:gd name="connsiteX7" fmla="*/ 184049 w 397134"/>
                <a:gd name="connsiteY7" fmla="*/ 216256 h 216893"/>
                <a:gd name="connsiteX8" fmla="*/ 0 w 397134"/>
                <a:gd name="connsiteY8" fmla="*/ 180806 h 216893"/>
                <a:gd name="connsiteX9" fmla="*/ 76026 w 397134"/>
                <a:gd name="connsiteY9" fmla="*/ 105535 h 216893"/>
                <a:gd name="connsiteX10" fmla="*/ 168131 w 397134"/>
                <a:gd name="connsiteY10" fmla="*/ 5120 h 21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134" h="216893">
                  <a:moveTo>
                    <a:pt x="168132" y="5120"/>
                  </a:moveTo>
                  <a:cubicBezTo>
                    <a:pt x="215345" y="-6534"/>
                    <a:pt x="268385" y="1775"/>
                    <a:pt x="308799" y="29347"/>
                  </a:cubicBezTo>
                  <a:cubicBezTo>
                    <a:pt x="327577" y="27405"/>
                    <a:pt x="346300" y="24383"/>
                    <a:pt x="365239" y="23034"/>
                  </a:cubicBezTo>
                  <a:cubicBezTo>
                    <a:pt x="375275" y="25085"/>
                    <a:pt x="388765" y="24869"/>
                    <a:pt x="393836" y="35930"/>
                  </a:cubicBezTo>
                  <a:cubicBezTo>
                    <a:pt x="400311" y="44402"/>
                    <a:pt x="395509" y="55031"/>
                    <a:pt x="394052" y="64312"/>
                  </a:cubicBezTo>
                  <a:cubicBezTo>
                    <a:pt x="376569" y="41433"/>
                    <a:pt x="344950" y="49312"/>
                    <a:pt x="320400" y="50715"/>
                  </a:cubicBezTo>
                  <a:cubicBezTo>
                    <a:pt x="319590" y="93503"/>
                    <a:pt x="305777" y="135859"/>
                    <a:pt x="280417" y="170446"/>
                  </a:cubicBezTo>
                  <a:cubicBezTo>
                    <a:pt x="257701" y="199853"/>
                    <a:pt x="220147" y="213774"/>
                    <a:pt x="184049" y="216256"/>
                  </a:cubicBezTo>
                  <a:cubicBezTo>
                    <a:pt x="120703" y="220573"/>
                    <a:pt x="58760" y="202335"/>
                    <a:pt x="0" y="180806"/>
                  </a:cubicBezTo>
                  <a:cubicBezTo>
                    <a:pt x="33346" y="165320"/>
                    <a:pt x="58706" y="137532"/>
                    <a:pt x="76026" y="105535"/>
                  </a:cubicBezTo>
                  <a:cubicBezTo>
                    <a:pt x="99228" y="66848"/>
                    <a:pt x="121405" y="19365"/>
                    <a:pt x="168131" y="512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9908F8F-A197-AC00-72DA-139235B25CA8}"/>
                </a:ext>
              </a:extLst>
            </p:cNvPr>
            <p:cNvSpPr/>
            <p:nvPr/>
          </p:nvSpPr>
          <p:spPr>
            <a:xfrm>
              <a:off x="11043823" y="6021110"/>
              <a:ext cx="603299" cy="569413"/>
            </a:xfrm>
            <a:custGeom>
              <a:avLst/>
              <a:gdLst>
                <a:gd name="connsiteX0" fmla="*/ 280634 w 603299"/>
                <a:gd name="connsiteY0" fmla="*/ 65235 h 569413"/>
                <a:gd name="connsiteX1" fmla="*/ 603299 w 603299"/>
                <a:gd name="connsiteY1" fmla="*/ 0 h 569413"/>
                <a:gd name="connsiteX2" fmla="*/ 551123 w 603299"/>
                <a:gd name="connsiteY2" fmla="*/ 81799 h 569413"/>
                <a:gd name="connsiteX3" fmla="*/ 508712 w 603299"/>
                <a:gd name="connsiteY3" fmla="*/ 320885 h 569413"/>
                <a:gd name="connsiteX4" fmla="*/ 451679 w 603299"/>
                <a:gd name="connsiteY4" fmla="*/ 429556 h 569413"/>
                <a:gd name="connsiteX5" fmla="*/ 332864 w 603299"/>
                <a:gd name="connsiteY5" fmla="*/ 493765 h 569413"/>
                <a:gd name="connsiteX6" fmla="*/ 175794 w 603299"/>
                <a:gd name="connsiteY6" fmla="*/ 501859 h 569413"/>
                <a:gd name="connsiteX7" fmla="*/ 39336 w 603299"/>
                <a:gd name="connsiteY7" fmla="*/ 569414 h 569413"/>
                <a:gd name="connsiteX8" fmla="*/ 1888 w 603299"/>
                <a:gd name="connsiteY8" fmla="*/ 543407 h 569413"/>
                <a:gd name="connsiteX9" fmla="*/ 0 w 603299"/>
                <a:gd name="connsiteY9" fmla="*/ 518856 h 569413"/>
                <a:gd name="connsiteX10" fmla="*/ 25144 w 603299"/>
                <a:gd name="connsiteY10" fmla="*/ 518370 h 569413"/>
                <a:gd name="connsiteX11" fmla="*/ 142448 w 603299"/>
                <a:gd name="connsiteY11" fmla="*/ 470942 h 569413"/>
                <a:gd name="connsiteX12" fmla="*/ 113041 w 603299"/>
                <a:gd name="connsiteY12" fmla="*/ 261479 h 569413"/>
                <a:gd name="connsiteX13" fmla="*/ 179571 w 603299"/>
                <a:gd name="connsiteY13" fmla="*/ 130955 h 569413"/>
                <a:gd name="connsiteX14" fmla="*/ 280633 w 603299"/>
                <a:gd name="connsiteY14" fmla="*/ 65235 h 56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3299" h="569413">
                  <a:moveTo>
                    <a:pt x="280634" y="65235"/>
                  </a:moveTo>
                  <a:cubicBezTo>
                    <a:pt x="382236" y="21421"/>
                    <a:pt x="493388" y="4586"/>
                    <a:pt x="603299" y="0"/>
                  </a:cubicBezTo>
                  <a:cubicBezTo>
                    <a:pt x="582202" y="24605"/>
                    <a:pt x="562076" y="50882"/>
                    <a:pt x="551123" y="81799"/>
                  </a:cubicBezTo>
                  <a:cubicBezTo>
                    <a:pt x="521554" y="158203"/>
                    <a:pt x="526842" y="241892"/>
                    <a:pt x="508712" y="320885"/>
                  </a:cubicBezTo>
                  <a:cubicBezTo>
                    <a:pt x="499108" y="360922"/>
                    <a:pt x="481680" y="400527"/>
                    <a:pt x="451679" y="429556"/>
                  </a:cubicBezTo>
                  <a:cubicBezTo>
                    <a:pt x="419304" y="462038"/>
                    <a:pt x="376138" y="480761"/>
                    <a:pt x="332864" y="493765"/>
                  </a:cubicBezTo>
                  <a:cubicBezTo>
                    <a:pt x="282252" y="508927"/>
                    <a:pt x="227378" y="517776"/>
                    <a:pt x="175794" y="501859"/>
                  </a:cubicBezTo>
                  <a:cubicBezTo>
                    <a:pt x="133653" y="529431"/>
                    <a:pt x="90919" y="563802"/>
                    <a:pt x="39336" y="569414"/>
                  </a:cubicBezTo>
                  <a:cubicBezTo>
                    <a:pt x="26386" y="561320"/>
                    <a:pt x="14246" y="552202"/>
                    <a:pt x="1888" y="543407"/>
                  </a:cubicBezTo>
                  <a:cubicBezTo>
                    <a:pt x="1134" y="535205"/>
                    <a:pt x="485" y="527004"/>
                    <a:pt x="0" y="518856"/>
                  </a:cubicBezTo>
                  <a:cubicBezTo>
                    <a:pt x="8310" y="518586"/>
                    <a:pt x="16619" y="518370"/>
                    <a:pt x="25144" y="518370"/>
                  </a:cubicBezTo>
                  <a:cubicBezTo>
                    <a:pt x="69227" y="520475"/>
                    <a:pt x="107538" y="494521"/>
                    <a:pt x="142448" y="470942"/>
                  </a:cubicBezTo>
                  <a:cubicBezTo>
                    <a:pt x="107430" y="407488"/>
                    <a:pt x="104300" y="331893"/>
                    <a:pt x="113041" y="261479"/>
                  </a:cubicBezTo>
                  <a:cubicBezTo>
                    <a:pt x="118275" y="211730"/>
                    <a:pt x="143257" y="165003"/>
                    <a:pt x="179571" y="130955"/>
                  </a:cubicBezTo>
                  <a:cubicBezTo>
                    <a:pt x="208923" y="103112"/>
                    <a:pt x="243942" y="81961"/>
                    <a:pt x="280633" y="65235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5CD6BD3-62D7-810F-4098-5EAC779464CA}"/>
                </a:ext>
              </a:extLst>
            </p:cNvPr>
            <p:cNvSpPr/>
            <p:nvPr/>
          </p:nvSpPr>
          <p:spPr>
            <a:xfrm>
              <a:off x="1767225" y="6228195"/>
              <a:ext cx="342414" cy="281118"/>
            </a:xfrm>
            <a:custGeom>
              <a:avLst/>
              <a:gdLst>
                <a:gd name="connsiteX0" fmla="*/ 0 w 342414"/>
                <a:gd name="connsiteY0" fmla="*/ 32698 h 281118"/>
                <a:gd name="connsiteX1" fmla="*/ 21529 w 342414"/>
                <a:gd name="connsiteY1" fmla="*/ 0 h 281118"/>
                <a:gd name="connsiteX2" fmla="*/ 25900 w 342414"/>
                <a:gd name="connsiteY2" fmla="*/ 12032 h 281118"/>
                <a:gd name="connsiteX3" fmla="*/ 60270 w 342414"/>
                <a:gd name="connsiteY3" fmla="*/ 74947 h 281118"/>
                <a:gd name="connsiteX4" fmla="*/ 174499 w 342414"/>
                <a:gd name="connsiteY4" fmla="*/ 44839 h 281118"/>
                <a:gd name="connsiteX5" fmla="*/ 263636 w 342414"/>
                <a:gd name="connsiteY5" fmla="*/ 89246 h 281118"/>
                <a:gd name="connsiteX6" fmla="*/ 342415 w 342414"/>
                <a:gd name="connsiteY6" fmla="*/ 281119 h 281118"/>
                <a:gd name="connsiteX7" fmla="*/ 244212 w 342414"/>
                <a:gd name="connsiteY7" fmla="*/ 256946 h 281118"/>
                <a:gd name="connsiteX8" fmla="*/ 97717 w 342414"/>
                <a:gd name="connsiteY8" fmla="*/ 228240 h 281118"/>
                <a:gd name="connsiteX9" fmla="*/ 46242 w 342414"/>
                <a:gd name="connsiteY9" fmla="*/ 93454 h 281118"/>
                <a:gd name="connsiteX10" fmla="*/ 0 w 342414"/>
                <a:gd name="connsiteY10" fmla="*/ 32698 h 281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414" h="281118">
                  <a:moveTo>
                    <a:pt x="0" y="32698"/>
                  </a:moveTo>
                  <a:cubicBezTo>
                    <a:pt x="5665" y="20828"/>
                    <a:pt x="12896" y="9874"/>
                    <a:pt x="21529" y="0"/>
                  </a:cubicBezTo>
                  <a:cubicBezTo>
                    <a:pt x="22608" y="3022"/>
                    <a:pt x="24821" y="9065"/>
                    <a:pt x="25900" y="12032"/>
                  </a:cubicBezTo>
                  <a:cubicBezTo>
                    <a:pt x="29245" y="36745"/>
                    <a:pt x="44083" y="56871"/>
                    <a:pt x="60270" y="74947"/>
                  </a:cubicBezTo>
                  <a:cubicBezTo>
                    <a:pt x="93670" y="52231"/>
                    <a:pt x="134570" y="43705"/>
                    <a:pt x="174499" y="44839"/>
                  </a:cubicBezTo>
                  <a:cubicBezTo>
                    <a:pt x="209355" y="44137"/>
                    <a:pt x="241838" y="62914"/>
                    <a:pt x="263636" y="89246"/>
                  </a:cubicBezTo>
                  <a:cubicBezTo>
                    <a:pt x="308799" y="143203"/>
                    <a:pt x="330328" y="212862"/>
                    <a:pt x="342415" y="281119"/>
                  </a:cubicBezTo>
                  <a:cubicBezTo>
                    <a:pt x="312900" y="263313"/>
                    <a:pt x="278637" y="254949"/>
                    <a:pt x="244212" y="256946"/>
                  </a:cubicBezTo>
                  <a:cubicBezTo>
                    <a:pt x="194895" y="257161"/>
                    <a:pt x="136836" y="265795"/>
                    <a:pt x="97717" y="228240"/>
                  </a:cubicBezTo>
                  <a:cubicBezTo>
                    <a:pt x="63562" y="192952"/>
                    <a:pt x="43166" y="142825"/>
                    <a:pt x="46242" y="93454"/>
                  </a:cubicBezTo>
                  <a:cubicBezTo>
                    <a:pt x="27572" y="75810"/>
                    <a:pt x="13543" y="54281"/>
                    <a:pt x="0" y="32698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C65A5FB-16FC-0388-0DA7-C609B7585B42}"/>
                </a:ext>
              </a:extLst>
            </p:cNvPr>
            <p:cNvSpPr/>
            <p:nvPr/>
          </p:nvSpPr>
          <p:spPr>
            <a:xfrm>
              <a:off x="296622" y="6236020"/>
              <a:ext cx="289642" cy="294715"/>
            </a:xfrm>
            <a:custGeom>
              <a:avLst/>
              <a:gdLst>
                <a:gd name="connsiteX0" fmla="*/ 10737 w 289642"/>
                <a:gd name="connsiteY0" fmla="*/ 0 h 294715"/>
                <a:gd name="connsiteX1" fmla="*/ 26061 w 289642"/>
                <a:gd name="connsiteY1" fmla="*/ 2104 h 294715"/>
                <a:gd name="connsiteX2" fmla="*/ 27141 w 289642"/>
                <a:gd name="connsiteY2" fmla="*/ 7500 h 294715"/>
                <a:gd name="connsiteX3" fmla="*/ 38364 w 289642"/>
                <a:gd name="connsiteY3" fmla="*/ 49857 h 294715"/>
                <a:gd name="connsiteX4" fmla="*/ 50828 w 289642"/>
                <a:gd name="connsiteY4" fmla="*/ 68634 h 294715"/>
                <a:gd name="connsiteX5" fmla="*/ 171855 w 289642"/>
                <a:gd name="connsiteY5" fmla="*/ 55684 h 294715"/>
                <a:gd name="connsiteX6" fmla="*/ 240920 w 289642"/>
                <a:gd name="connsiteY6" fmla="*/ 109156 h 294715"/>
                <a:gd name="connsiteX7" fmla="*/ 289643 w 289642"/>
                <a:gd name="connsiteY7" fmla="*/ 294716 h 294715"/>
                <a:gd name="connsiteX8" fmla="*/ 254301 w 289642"/>
                <a:gd name="connsiteY8" fmla="*/ 273187 h 294715"/>
                <a:gd name="connsiteX9" fmla="*/ 97824 w 289642"/>
                <a:gd name="connsiteY9" fmla="*/ 241028 h 294715"/>
                <a:gd name="connsiteX10" fmla="*/ 33993 w 289642"/>
                <a:gd name="connsiteY10" fmla="*/ 134624 h 294715"/>
                <a:gd name="connsiteX11" fmla="*/ 32806 w 289642"/>
                <a:gd name="connsiteY11" fmla="*/ 84390 h 294715"/>
                <a:gd name="connsiteX12" fmla="*/ 0 w 289642"/>
                <a:gd name="connsiteY12" fmla="*/ 25414 h 294715"/>
                <a:gd name="connsiteX13" fmla="*/ 10737 w 289642"/>
                <a:gd name="connsiteY13" fmla="*/ 0 h 29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9642" h="294715">
                  <a:moveTo>
                    <a:pt x="10737" y="0"/>
                  </a:moveTo>
                  <a:cubicBezTo>
                    <a:pt x="14568" y="540"/>
                    <a:pt x="22230" y="1565"/>
                    <a:pt x="26061" y="2104"/>
                  </a:cubicBezTo>
                  <a:cubicBezTo>
                    <a:pt x="26331" y="3453"/>
                    <a:pt x="26871" y="6151"/>
                    <a:pt x="27141" y="7500"/>
                  </a:cubicBezTo>
                  <a:cubicBezTo>
                    <a:pt x="27087" y="22338"/>
                    <a:pt x="30270" y="37123"/>
                    <a:pt x="38364" y="49857"/>
                  </a:cubicBezTo>
                  <a:cubicBezTo>
                    <a:pt x="42249" y="56224"/>
                    <a:pt x="46457" y="62321"/>
                    <a:pt x="50828" y="68634"/>
                  </a:cubicBezTo>
                  <a:cubicBezTo>
                    <a:pt x="88004" y="49857"/>
                    <a:pt x="131494" y="47807"/>
                    <a:pt x="171855" y="55684"/>
                  </a:cubicBezTo>
                  <a:cubicBezTo>
                    <a:pt x="201477" y="61943"/>
                    <a:pt x="225596" y="83688"/>
                    <a:pt x="240920" y="109156"/>
                  </a:cubicBezTo>
                  <a:cubicBezTo>
                    <a:pt x="275129" y="164516"/>
                    <a:pt x="286622" y="230614"/>
                    <a:pt x="289643" y="294716"/>
                  </a:cubicBezTo>
                  <a:cubicBezTo>
                    <a:pt x="278475" y="286461"/>
                    <a:pt x="267143" y="278313"/>
                    <a:pt x="254301" y="273187"/>
                  </a:cubicBezTo>
                  <a:cubicBezTo>
                    <a:pt x="204606" y="251388"/>
                    <a:pt x="147088" y="263960"/>
                    <a:pt x="97824" y="241028"/>
                  </a:cubicBezTo>
                  <a:cubicBezTo>
                    <a:pt x="58652" y="220417"/>
                    <a:pt x="40738" y="176063"/>
                    <a:pt x="33993" y="134624"/>
                  </a:cubicBezTo>
                  <a:cubicBezTo>
                    <a:pt x="31295" y="117897"/>
                    <a:pt x="34964" y="100955"/>
                    <a:pt x="32806" y="84390"/>
                  </a:cubicBezTo>
                  <a:cubicBezTo>
                    <a:pt x="21691" y="64803"/>
                    <a:pt x="9659" y="45756"/>
                    <a:pt x="0" y="25414"/>
                  </a:cubicBezTo>
                  <a:cubicBezTo>
                    <a:pt x="3507" y="16835"/>
                    <a:pt x="7176" y="8417"/>
                    <a:pt x="10737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3" name="文本框 122">
            <a:extLst>
              <a:ext uri="{FF2B5EF4-FFF2-40B4-BE49-F238E27FC236}">
                <a16:creationId xmlns:a16="http://schemas.microsoft.com/office/drawing/2014/main" id="{F429AA89-D54E-322E-DCD8-C66295251C87}"/>
              </a:ext>
            </a:extLst>
          </p:cNvPr>
          <p:cNvSpPr txBox="1"/>
          <p:nvPr/>
        </p:nvSpPr>
        <p:spPr>
          <a:xfrm>
            <a:off x="1988945" y="966671"/>
            <a:ext cx="231556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gradFill>
                  <a:gsLst>
                    <a:gs pos="0">
                      <a:srgbClr val="E0B597"/>
                    </a:gs>
                    <a:gs pos="100000">
                      <a:srgbClr val="BB7C50"/>
                    </a:gs>
                  </a:gsLst>
                  <a:lin ang="5400000" scaled="1"/>
                </a:gra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01</a:t>
            </a:r>
            <a:endParaRPr lang="zh-CN" altLang="en-US" sz="13800" dirty="0"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2FD6466-B78F-7C3A-69E3-7821CEDB3C68}"/>
              </a:ext>
            </a:extLst>
          </p:cNvPr>
          <p:cNvSpPr txBox="1"/>
          <p:nvPr/>
        </p:nvSpPr>
        <p:spPr>
          <a:xfrm>
            <a:off x="3971714" y="1775903"/>
            <a:ext cx="19271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0">
                      <a:srgbClr val="E0B597"/>
                    </a:gs>
                    <a:gs pos="86000">
                      <a:srgbClr val="BB7C50">
                        <a:alpha val="0"/>
                      </a:srgbClr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PART</a:t>
            </a:r>
            <a:endParaRPr lang="zh-CN" altLang="en-US" sz="7200" dirty="0">
              <a:gradFill>
                <a:gsLst>
                  <a:gs pos="0">
                    <a:srgbClr val="E0B597"/>
                  </a:gs>
                  <a:gs pos="86000">
                    <a:srgbClr val="BB7C50">
                      <a:alpha val="0"/>
                    </a:srgbClr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A0540073-F114-D3D1-3F36-0227F862E4E2}"/>
              </a:ext>
            </a:extLst>
          </p:cNvPr>
          <p:cNvGrpSpPr/>
          <p:nvPr/>
        </p:nvGrpSpPr>
        <p:grpSpPr>
          <a:xfrm>
            <a:off x="-1353232" y="97420"/>
            <a:ext cx="2536953" cy="2454084"/>
            <a:chOff x="3076218" y="241300"/>
            <a:chExt cx="1540134" cy="1489826"/>
          </a:xfrm>
        </p:grpSpPr>
        <p:sp>
          <p:nvSpPr>
            <p:cNvPr id="151" name="流程图: 接点 150">
              <a:extLst>
                <a:ext uri="{FF2B5EF4-FFF2-40B4-BE49-F238E27FC236}">
                  <a16:creationId xmlns:a16="http://schemas.microsoft.com/office/drawing/2014/main" id="{F59B013B-4C75-A8EB-9406-9EFAE42F0EFD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流程图: 接点 149">
              <a:extLst>
                <a:ext uri="{FF2B5EF4-FFF2-40B4-BE49-F238E27FC236}">
                  <a16:creationId xmlns:a16="http://schemas.microsoft.com/office/drawing/2014/main" id="{999C7325-C86A-C7F3-2F0A-85E9D76B97C6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流程图: 接点 148">
              <a:extLst>
                <a:ext uri="{FF2B5EF4-FFF2-40B4-BE49-F238E27FC236}">
                  <a16:creationId xmlns:a16="http://schemas.microsoft.com/office/drawing/2014/main" id="{6DBACB8D-6B6D-DF5B-965C-37F65E87B200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流程图: 接点 147">
              <a:extLst>
                <a:ext uri="{FF2B5EF4-FFF2-40B4-BE49-F238E27FC236}">
                  <a16:creationId xmlns:a16="http://schemas.microsoft.com/office/drawing/2014/main" id="{8DEF9541-9979-43BF-70A6-3277FCD06F18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C712FE15-1261-166F-51D4-9DB9A98CADCF}"/>
              </a:ext>
            </a:extLst>
          </p:cNvPr>
          <p:cNvGrpSpPr/>
          <p:nvPr/>
        </p:nvGrpSpPr>
        <p:grpSpPr>
          <a:xfrm>
            <a:off x="878672" y="-685912"/>
            <a:ext cx="1404717" cy="1358831"/>
            <a:chOff x="3076218" y="241300"/>
            <a:chExt cx="1540134" cy="1489826"/>
          </a:xfrm>
        </p:grpSpPr>
        <p:sp>
          <p:nvSpPr>
            <p:cNvPr id="154" name="流程图: 接点 153">
              <a:extLst>
                <a:ext uri="{FF2B5EF4-FFF2-40B4-BE49-F238E27FC236}">
                  <a16:creationId xmlns:a16="http://schemas.microsoft.com/office/drawing/2014/main" id="{C24FE738-ACAD-C388-87C2-F4A2F0AB8270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流程图: 接点 154">
              <a:extLst>
                <a:ext uri="{FF2B5EF4-FFF2-40B4-BE49-F238E27FC236}">
                  <a16:creationId xmlns:a16="http://schemas.microsoft.com/office/drawing/2014/main" id="{EBF72609-6844-157C-0324-5B3EC08EA697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流程图: 接点 155">
              <a:extLst>
                <a:ext uri="{FF2B5EF4-FFF2-40B4-BE49-F238E27FC236}">
                  <a16:creationId xmlns:a16="http://schemas.microsoft.com/office/drawing/2014/main" id="{BD325FFF-568B-9FE9-C1EC-7003E795628F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流程图: 接点 156">
              <a:extLst>
                <a:ext uri="{FF2B5EF4-FFF2-40B4-BE49-F238E27FC236}">
                  <a16:creationId xmlns:a16="http://schemas.microsoft.com/office/drawing/2014/main" id="{CFE56711-2821-C609-E2D3-16393E1C5C87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CF4EE84D-FE3C-269C-11C7-A314DC7A4318}"/>
              </a:ext>
            </a:extLst>
          </p:cNvPr>
          <p:cNvGrpSpPr/>
          <p:nvPr/>
        </p:nvGrpSpPr>
        <p:grpSpPr>
          <a:xfrm>
            <a:off x="11078244" y="4335368"/>
            <a:ext cx="1743799" cy="1686838"/>
            <a:chOff x="3076218" y="241300"/>
            <a:chExt cx="1540134" cy="1489826"/>
          </a:xfrm>
        </p:grpSpPr>
        <p:sp>
          <p:nvSpPr>
            <p:cNvPr id="159" name="流程图: 接点 158">
              <a:extLst>
                <a:ext uri="{FF2B5EF4-FFF2-40B4-BE49-F238E27FC236}">
                  <a16:creationId xmlns:a16="http://schemas.microsoft.com/office/drawing/2014/main" id="{D1378872-4534-5992-7C1D-6CF6BA534D6B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流程图: 接点 159">
              <a:extLst>
                <a:ext uri="{FF2B5EF4-FFF2-40B4-BE49-F238E27FC236}">
                  <a16:creationId xmlns:a16="http://schemas.microsoft.com/office/drawing/2014/main" id="{73CCFCC8-1F71-8B65-4134-E4D4C52FA95F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流程图: 接点 160">
              <a:extLst>
                <a:ext uri="{FF2B5EF4-FFF2-40B4-BE49-F238E27FC236}">
                  <a16:creationId xmlns:a16="http://schemas.microsoft.com/office/drawing/2014/main" id="{00182E18-E1C0-38E8-659B-85E87A015A53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流程图: 接点 161">
              <a:extLst>
                <a:ext uri="{FF2B5EF4-FFF2-40B4-BE49-F238E27FC236}">
                  <a16:creationId xmlns:a16="http://schemas.microsoft.com/office/drawing/2014/main" id="{AA67ADCB-2BE2-BE33-328E-B3E989EEF0CF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1F4613EE-524D-ADE2-EDE6-F1ACB45BB50B}"/>
              </a:ext>
            </a:extLst>
          </p:cNvPr>
          <p:cNvGrpSpPr/>
          <p:nvPr/>
        </p:nvGrpSpPr>
        <p:grpSpPr>
          <a:xfrm>
            <a:off x="11647122" y="2896147"/>
            <a:ext cx="1430378" cy="1383654"/>
            <a:chOff x="3076218" y="241300"/>
            <a:chExt cx="1540134" cy="1489826"/>
          </a:xfrm>
        </p:grpSpPr>
        <p:sp>
          <p:nvSpPr>
            <p:cNvPr id="164" name="流程图: 接点 163">
              <a:extLst>
                <a:ext uri="{FF2B5EF4-FFF2-40B4-BE49-F238E27FC236}">
                  <a16:creationId xmlns:a16="http://schemas.microsoft.com/office/drawing/2014/main" id="{2260D99C-C357-6A55-7324-8A03EB63344E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流程图: 接点 164">
              <a:extLst>
                <a:ext uri="{FF2B5EF4-FFF2-40B4-BE49-F238E27FC236}">
                  <a16:creationId xmlns:a16="http://schemas.microsoft.com/office/drawing/2014/main" id="{0256FC5A-5D42-C4AC-1301-3969568D327A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流程图: 接点 165">
              <a:extLst>
                <a:ext uri="{FF2B5EF4-FFF2-40B4-BE49-F238E27FC236}">
                  <a16:creationId xmlns:a16="http://schemas.microsoft.com/office/drawing/2014/main" id="{6D2B3630-0686-4192-DE46-A2F77D6EDAAE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流程图: 接点 166">
              <a:extLst>
                <a:ext uri="{FF2B5EF4-FFF2-40B4-BE49-F238E27FC236}">
                  <a16:creationId xmlns:a16="http://schemas.microsoft.com/office/drawing/2014/main" id="{3A5EBF1C-4DEA-3A9F-85A8-623772261207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C5B3CAD-6C89-AD24-C9EE-D367DA6E46A5}"/>
              </a:ext>
            </a:extLst>
          </p:cNvPr>
          <p:cNvGrpSpPr/>
          <p:nvPr/>
        </p:nvGrpSpPr>
        <p:grpSpPr>
          <a:xfrm>
            <a:off x="2228549" y="3084562"/>
            <a:ext cx="3609846" cy="543902"/>
            <a:chOff x="1283823" y="2803050"/>
            <a:chExt cx="3609846" cy="543902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679819AF-F3F2-5A67-5264-E51E4C61C203}"/>
                </a:ext>
              </a:extLst>
            </p:cNvPr>
            <p:cNvSpPr/>
            <p:nvPr/>
          </p:nvSpPr>
          <p:spPr>
            <a:xfrm>
              <a:off x="1283823" y="2803050"/>
              <a:ext cx="3609846" cy="54390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0B597"/>
                </a:gs>
                <a:gs pos="100000">
                  <a:srgbClr val="BB7C5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837A7E0-432A-955E-D197-C399B71F1575}"/>
                </a:ext>
              </a:extLst>
            </p:cNvPr>
            <p:cNvSpPr txBox="1"/>
            <p:nvPr/>
          </p:nvSpPr>
          <p:spPr>
            <a:xfrm>
              <a:off x="1334824" y="2867643"/>
              <a:ext cx="3493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E6188DFD-0CFF-53B0-2C71-D9CA3170DC70}"/>
              </a:ext>
            </a:extLst>
          </p:cNvPr>
          <p:cNvSpPr txBox="1"/>
          <p:nvPr/>
        </p:nvSpPr>
        <p:spPr>
          <a:xfrm>
            <a:off x="2151359" y="3878161"/>
            <a:ext cx="360984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AE93148-47C1-85AD-CCE6-3EEFF0F43ADE}"/>
              </a:ext>
            </a:extLst>
          </p:cNvPr>
          <p:cNvGrpSpPr/>
          <p:nvPr/>
        </p:nvGrpSpPr>
        <p:grpSpPr>
          <a:xfrm>
            <a:off x="10948677" y="3704323"/>
            <a:ext cx="567950" cy="549398"/>
            <a:chOff x="3076218" y="241300"/>
            <a:chExt cx="1540134" cy="1489826"/>
          </a:xfrm>
        </p:grpSpPr>
        <p:sp>
          <p:nvSpPr>
            <p:cNvPr id="20" name="流程图: 接点 19">
              <a:extLst>
                <a:ext uri="{FF2B5EF4-FFF2-40B4-BE49-F238E27FC236}">
                  <a16:creationId xmlns:a16="http://schemas.microsoft.com/office/drawing/2014/main" id="{B5CB8DF2-2EB1-6D93-204C-D6D201BF9F8B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接点 20">
              <a:extLst>
                <a:ext uri="{FF2B5EF4-FFF2-40B4-BE49-F238E27FC236}">
                  <a16:creationId xmlns:a16="http://schemas.microsoft.com/office/drawing/2014/main" id="{3B99B969-0250-C3AB-3A30-C5D1D93DEE63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接点 21">
              <a:extLst>
                <a:ext uri="{FF2B5EF4-FFF2-40B4-BE49-F238E27FC236}">
                  <a16:creationId xmlns:a16="http://schemas.microsoft.com/office/drawing/2014/main" id="{EE2172A8-E770-94EB-0994-B4550559AB64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流程图: 接点 22">
              <a:extLst>
                <a:ext uri="{FF2B5EF4-FFF2-40B4-BE49-F238E27FC236}">
                  <a16:creationId xmlns:a16="http://schemas.microsoft.com/office/drawing/2014/main" id="{99C45505-EEA9-758F-767C-B66683C91D75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98142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837A7E0-432A-955E-D197-C399B71F1575}"/>
              </a:ext>
            </a:extLst>
          </p:cNvPr>
          <p:cNvSpPr txBox="1"/>
          <p:nvPr/>
        </p:nvSpPr>
        <p:spPr>
          <a:xfrm>
            <a:off x="1165796" y="319990"/>
            <a:ext cx="349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BEAC8D4-2D5B-4B97-8844-9A598B036C12}"/>
              </a:ext>
            </a:extLst>
          </p:cNvPr>
          <p:cNvSpPr txBox="1"/>
          <p:nvPr/>
        </p:nvSpPr>
        <p:spPr>
          <a:xfrm>
            <a:off x="266349" y="-49342"/>
            <a:ext cx="997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F35BF0FB-AB0D-BAD5-31AA-E2B089D1504A}"/>
              </a:ext>
            </a:extLst>
          </p:cNvPr>
          <p:cNvSpPr/>
          <p:nvPr/>
        </p:nvSpPr>
        <p:spPr bwMode="auto">
          <a:xfrm>
            <a:off x="1196420" y="2947231"/>
            <a:ext cx="1336379" cy="885134"/>
          </a:xfrm>
          <a:custGeom>
            <a:avLst/>
            <a:gdLst>
              <a:gd name="T0" fmla="*/ 616 w 616"/>
              <a:gd name="T1" fmla="*/ 204 h 408"/>
              <a:gd name="T2" fmla="*/ 412 w 616"/>
              <a:gd name="T3" fmla="*/ 408 h 408"/>
              <a:gd name="T4" fmla="*/ 0 w 616"/>
              <a:gd name="T5" fmla="*/ 408 h 408"/>
              <a:gd name="T6" fmla="*/ 206 w 616"/>
              <a:gd name="T7" fmla="*/ 204 h 408"/>
              <a:gd name="T8" fmla="*/ 0 w 616"/>
              <a:gd name="T9" fmla="*/ 0 h 408"/>
              <a:gd name="T10" fmla="*/ 412 w 616"/>
              <a:gd name="T11" fmla="*/ 0 h 408"/>
              <a:gd name="T12" fmla="*/ 616 w 616"/>
              <a:gd name="T13" fmla="*/ 204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6" h="408">
                <a:moveTo>
                  <a:pt x="616" y="204"/>
                </a:moveTo>
                <a:lnTo>
                  <a:pt x="412" y="408"/>
                </a:lnTo>
                <a:lnTo>
                  <a:pt x="0" y="408"/>
                </a:lnTo>
                <a:lnTo>
                  <a:pt x="206" y="204"/>
                </a:lnTo>
                <a:lnTo>
                  <a:pt x="0" y="0"/>
                </a:lnTo>
                <a:lnTo>
                  <a:pt x="412" y="0"/>
                </a:lnTo>
                <a:lnTo>
                  <a:pt x="616" y="204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81C35021-3321-7B8F-E890-AC0BF7AF0F15}"/>
              </a:ext>
            </a:extLst>
          </p:cNvPr>
          <p:cNvSpPr/>
          <p:nvPr/>
        </p:nvSpPr>
        <p:spPr bwMode="auto">
          <a:xfrm>
            <a:off x="5485418" y="2947231"/>
            <a:ext cx="1332040" cy="885134"/>
          </a:xfrm>
          <a:custGeom>
            <a:avLst/>
            <a:gdLst>
              <a:gd name="T0" fmla="*/ 614 w 614"/>
              <a:gd name="T1" fmla="*/ 204 h 408"/>
              <a:gd name="T2" fmla="*/ 410 w 614"/>
              <a:gd name="T3" fmla="*/ 408 h 408"/>
              <a:gd name="T4" fmla="*/ 0 w 614"/>
              <a:gd name="T5" fmla="*/ 408 h 408"/>
              <a:gd name="T6" fmla="*/ 204 w 614"/>
              <a:gd name="T7" fmla="*/ 204 h 408"/>
              <a:gd name="T8" fmla="*/ 0 w 614"/>
              <a:gd name="T9" fmla="*/ 0 h 408"/>
              <a:gd name="T10" fmla="*/ 410 w 614"/>
              <a:gd name="T11" fmla="*/ 0 h 408"/>
              <a:gd name="T12" fmla="*/ 614 w 614"/>
              <a:gd name="T13" fmla="*/ 204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408">
                <a:moveTo>
                  <a:pt x="614" y="204"/>
                </a:moveTo>
                <a:lnTo>
                  <a:pt x="410" y="408"/>
                </a:lnTo>
                <a:lnTo>
                  <a:pt x="0" y="408"/>
                </a:lnTo>
                <a:lnTo>
                  <a:pt x="204" y="204"/>
                </a:lnTo>
                <a:lnTo>
                  <a:pt x="0" y="0"/>
                </a:lnTo>
                <a:lnTo>
                  <a:pt x="410" y="0"/>
                </a:lnTo>
                <a:lnTo>
                  <a:pt x="614" y="204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Freeform 8">
            <a:extLst>
              <a:ext uri="{FF2B5EF4-FFF2-40B4-BE49-F238E27FC236}">
                <a16:creationId xmlns:a16="http://schemas.microsoft.com/office/drawing/2014/main" id="{7F33C8BB-AEA4-D7BA-C6C1-3EF6DC0FBD7E}"/>
              </a:ext>
            </a:extLst>
          </p:cNvPr>
          <p:cNvSpPr/>
          <p:nvPr/>
        </p:nvSpPr>
        <p:spPr bwMode="auto">
          <a:xfrm>
            <a:off x="9774413" y="2947231"/>
            <a:ext cx="1332040" cy="885134"/>
          </a:xfrm>
          <a:custGeom>
            <a:avLst/>
            <a:gdLst>
              <a:gd name="T0" fmla="*/ 614 w 614"/>
              <a:gd name="T1" fmla="*/ 204 h 408"/>
              <a:gd name="T2" fmla="*/ 410 w 614"/>
              <a:gd name="T3" fmla="*/ 408 h 408"/>
              <a:gd name="T4" fmla="*/ 0 w 614"/>
              <a:gd name="T5" fmla="*/ 408 h 408"/>
              <a:gd name="T6" fmla="*/ 204 w 614"/>
              <a:gd name="T7" fmla="*/ 204 h 408"/>
              <a:gd name="T8" fmla="*/ 0 w 614"/>
              <a:gd name="T9" fmla="*/ 0 h 408"/>
              <a:gd name="T10" fmla="*/ 410 w 614"/>
              <a:gd name="T11" fmla="*/ 0 h 408"/>
              <a:gd name="T12" fmla="*/ 614 w 614"/>
              <a:gd name="T13" fmla="*/ 204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408">
                <a:moveTo>
                  <a:pt x="614" y="204"/>
                </a:moveTo>
                <a:lnTo>
                  <a:pt x="410" y="408"/>
                </a:lnTo>
                <a:lnTo>
                  <a:pt x="0" y="408"/>
                </a:lnTo>
                <a:lnTo>
                  <a:pt x="204" y="204"/>
                </a:lnTo>
                <a:lnTo>
                  <a:pt x="0" y="0"/>
                </a:lnTo>
                <a:lnTo>
                  <a:pt x="410" y="0"/>
                </a:lnTo>
                <a:lnTo>
                  <a:pt x="614" y="204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Freeform 9">
            <a:extLst>
              <a:ext uri="{FF2B5EF4-FFF2-40B4-BE49-F238E27FC236}">
                <a16:creationId xmlns:a16="http://schemas.microsoft.com/office/drawing/2014/main" id="{2552CCE4-ECAE-AB79-15EC-160C3A3958C3}"/>
              </a:ext>
            </a:extLst>
          </p:cNvPr>
          <p:cNvSpPr/>
          <p:nvPr/>
        </p:nvSpPr>
        <p:spPr bwMode="auto">
          <a:xfrm>
            <a:off x="3342004" y="2947231"/>
            <a:ext cx="1332040" cy="885134"/>
          </a:xfrm>
          <a:custGeom>
            <a:avLst/>
            <a:gdLst>
              <a:gd name="T0" fmla="*/ 614 w 614"/>
              <a:gd name="T1" fmla="*/ 204 h 408"/>
              <a:gd name="T2" fmla="*/ 410 w 614"/>
              <a:gd name="T3" fmla="*/ 408 h 408"/>
              <a:gd name="T4" fmla="*/ 0 w 614"/>
              <a:gd name="T5" fmla="*/ 408 h 408"/>
              <a:gd name="T6" fmla="*/ 204 w 614"/>
              <a:gd name="T7" fmla="*/ 204 h 408"/>
              <a:gd name="T8" fmla="*/ 0 w 614"/>
              <a:gd name="T9" fmla="*/ 0 h 408"/>
              <a:gd name="T10" fmla="*/ 410 w 614"/>
              <a:gd name="T11" fmla="*/ 0 h 408"/>
              <a:gd name="T12" fmla="*/ 614 w 614"/>
              <a:gd name="T13" fmla="*/ 204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408">
                <a:moveTo>
                  <a:pt x="614" y="204"/>
                </a:moveTo>
                <a:lnTo>
                  <a:pt x="410" y="408"/>
                </a:lnTo>
                <a:lnTo>
                  <a:pt x="0" y="408"/>
                </a:lnTo>
                <a:lnTo>
                  <a:pt x="204" y="204"/>
                </a:lnTo>
                <a:lnTo>
                  <a:pt x="0" y="0"/>
                </a:lnTo>
                <a:lnTo>
                  <a:pt x="410" y="0"/>
                </a:lnTo>
                <a:lnTo>
                  <a:pt x="614" y="204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Freeform 10">
            <a:extLst>
              <a:ext uri="{FF2B5EF4-FFF2-40B4-BE49-F238E27FC236}">
                <a16:creationId xmlns:a16="http://schemas.microsoft.com/office/drawing/2014/main" id="{E3FE5CA5-D55D-A856-709C-FD9B189335B9}"/>
              </a:ext>
            </a:extLst>
          </p:cNvPr>
          <p:cNvSpPr/>
          <p:nvPr/>
        </p:nvSpPr>
        <p:spPr bwMode="auto">
          <a:xfrm>
            <a:off x="7633170" y="2947231"/>
            <a:ext cx="1332040" cy="885134"/>
          </a:xfrm>
          <a:custGeom>
            <a:avLst/>
            <a:gdLst>
              <a:gd name="T0" fmla="*/ 614 w 614"/>
              <a:gd name="T1" fmla="*/ 204 h 408"/>
              <a:gd name="T2" fmla="*/ 410 w 614"/>
              <a:gd name="T3" fmla="*/ 408 h 408"/>
              <a:gd name="T4" fmla="*/ 0 w 614"/>
              <a:gd name="T5" fmla="*/ 408 h 408"/>
              <a:gd name="T6" fmla="*/ 204 w 614"/>
              <a:gd name="T7" fmla="*/ 204 h 408"/>
              <a:gd name="T8" fmla="*/ 0 w 614"/>
              <a:gd name="T9" fmla="*/ 0 h 408"/>
              <a:gd name="T10" fmla="*/ 410 w 614"/>
              <a:gd name="T11" fmla="*/ 0 h 408"/>
              <a:gd name="T12" fmla="*/ 614 w 614"/>
              <a:gd name="T13" fmla="*/ 204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408">
                <a:moveTo>
                  <a:pt x="614" y="204"/>
                </a:moveTo>
                <a:lnTo>
                  <a:pt x="410" y="408"/>
                </a:lnTo>
                <a:lnTo>
                  <a:pt x="0" y="408"/>
                </a:lnTo>
                <a:lnTo>
                  <a:pt x="204" y="204"/>
                </a:lnTo>
                <a:lnTo>
                  <a:pt x="0" y="0"/>
                </a:lnTo>
                <a:lnTo>
                  <a:pt x="410" y="0"/>
                </a:lnTo>
                <a:lnTo>
                  <a:pt x="614" y="204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Freeform 11">
            <a:extLst>
              <a:ext uri="{FF2B5EF4-FFF2-40B4-BE49-F238E27FC236}">
                <a16:creationId xmlns:a16="http://schemas.microsoft.com/office/drawing/2014/main" id="{E47CD315-14AD-071E-EACE-81EEF73E9C7D}"/>
              </a:ext>
            </a:extLst>
          </p:cNvPr>
          <p:cNvSpPr>
            <a:spLocks noEditPoints="1"/>
          </p:cNvSpPr>
          <p:nvPr/>
        </p:nvSpPr>
        <p:spPr bwMode="auto">
          <a:xfrm>
            <a:off x="10403553" y="3168515"/>
            <a:ext cx="299384" cy="438228"/>
          </a:xfrm>
          <a:custGeom>
            <a:avLst/>
            <a:gdLst>
              <a:gd name="T0" fmla="*/ 20 w 69"/>
              <a:gd name="T1" fmla="*/ 87 h 101"/>
              <a:gd name="T2" fmla="*/ 21 w 69"/>
              <a:gd name="T3" fmla="*/ 93 h 101"/>
              <a:gd name="T4" fmla="*/ 25 w 69"/>
              <a:gd name="T5" fmla="*/ 95 h 101"/>
              <a:gd name="T6" fmla="*/ 26 w 69"/>
              <a:gd name="T7" fmla="*/ 98 h 101"/>
              <a:gd name="T8" fmla="*/ 34 w 69"/>
              <a:gd name="T9" fmla="*/ 101 h 101"/>
              <a:gd name="T10" fmla="*/ 43 w 69"/>
              <a:gd name="T11" fmla="*/ 98 h 101"/>
              <a:gd name="T12" fmla="*/ 43 w 69"/>
              <a:gd name="T13" fmla="*/ 95 h 101"/>
              <a:gd name="T14" fmla="*/ 48 w 69"/>
              <a:gd name="T15" fmla="*/ 93 h 101"/>
              <a:gd name="T16" fmla="*/ 49 w 69"/>
              <a:gd name="T17" fmla="*/ 87 h 101"/>
              <a:gd name="T18" fmla="*/ 34 w 69"/>
              <a:gd name="T19" fmla="*/ 90 h 101"/>
              <a:gd name="T20" fmla="*/ 20 w 69"/>
              <a:gd name="T21" fmla="*/ 87 h 101"/>
              <a:gd name="T22" fmla="*/ 34 w 69"/>
              <a:gd name="T23" fmla="*/ 15 h 101"/>
              <a:gd name="T24" fmla="*/ 36 w 69"/>
              <a:gd name="T25" fmla="*/ 13 h 101"/>
              <a:gd name="T26" fmla="*/ 34 w 69"/>
              <a:gd name="T27" fmla="*/ 11 h 101"/>
              <a:gd name="T28" fmla="*/ 10 w 69"/>
              <a:gd name="T29" fmla="*/ 35 h 101"/>
              <a:gd name="T30" fmla="*/ 12 w 69"/>
              <a:gd name="T31" fmla="*/ 37 h 101"/>
              <a:gd name="T32" fmla="*/ 14 w 69"/>
              <a:gd name="T33" fmla="*/ 35 h 101"/>
              <a:gd name="T34" fmla="*/ 34 w 69"/>
              <a:gd name="T35" fmla="*/ 15 h 101"/>
              <a:gd name="T36" fmla="*/ 18 w 69"/>
              <a:gd name="T37" fmla="*/ 78 h 101"/>
              <a:gd name="T38" fmla="*/ 19 w 69"/>
              <a:gd name="T39" fmla="*/ 83 h 101"/>
              <a:gd name="T40" fmla="*/ 34 w 69"/>
              <a:gd name="T41" fmla="*/ 86 h 101"/>
              <a:gd name="T42" fmla="*/ 50 w 69"/>
              <a:gd name="T43" fmla="*/ 83 h 101"/>
              <a:gd name="T44" fmla="*/ 50 w 69"/>
              <a:gd name="T45" fmla="*/ 78 h 101"/>
              <a:gd name="T46" fmla="*/ 34 w 69"/>
              <a:gd name="T47" fmla="*/ 80 h 101"/>
              <a:gd name="T48" fmla="*/ 18 w 69"/>
              <a:gd name="T49" fmla="*/ 78 h 101"/>
              <a:gd name="T50" fmla="*/ 42 w 69"/>
              <a:gd name="T51" fmla="*/ 48 h 101"/>
              <a:gd name="T52" fmla="*/ 34 w 69"/>
              <a:gd name="T53" fmla="*/ 34 h 101"/>
              <a:gd name="T54" fmla="*/ 27 w 69"/>
              <a:gd name="T55" fmla="*/ 48 h 101"/>
              <a:gd name="T56" fmla="*/ 23 w 69"/>
              <a:gd name="T57" fmla="*/ 41 h 101"/>
              <a:gd name="T58" fmla="*/ 19 w 69"/>
              <a:gd name="T59" fmla="*/ 43 h 101"/>
              <a:gd name="T60" fmla="*/ 26 w 69"/>
              <a:gd name="T61" fmla="*/ 60 h 101"/>
              <a:gd name="T62" fmla="*/ 34 w 69"/>
              <a:gd name="T63" fmla="*/ 45 h 101"/>
              <a:gd name="T64" fmla="*/ 42 w 69"/>
              <a:gd name="T65" fmla="*/ 60 h 101"/>
              <a:gd name="T66" fmla="*/ 50 w 69"/>
              <a:gd name="T67" fmla="*/ 43 h 101"/>
              <a:gd name="T68" fmla="*/ 45 w 69"/>
              <a:gd name="T69" fmla="*/ 41 h 101"/>
              <a:gd name="T70" fmla="*/ 42 w 69"/>
              <a:gd name="T71" fmla="*/ 48 h 101"/>
              <a:gd name="T72" fmla="*/ 34 w 69"/>
              <a:gd name="T73" fmla="*/ 0 h 101"/>
              <a:gd name="T74" fmla="*/ 0 w 69"/>
              <a:gd name="T75" fmla="*/ 35 h 101"/>
              <a:gd name="T76" fmla="*/ 17 w 69"/>
              <a:gd name="T77" fmla="*/ 64 h 101"/>
              <a:gd name="T78" fmla="*/ 18 w 69"/>
              <a:gd name="T79" fmla="*/ 73 h 101"/>
              <a:gd name="T80" fmla="*/ 34 w 69"/>
              <a:gd name="T81" fmla="*/ 76 h 101"/>
              <a:gd name="T82" fmla="*/ 51 w 69"/>
              <a:gd name="T83" fmla="*/ 73 h 101"/>
              <a:gd name="T84" fmla="*/ 52 w 69"/>
              <a:gd name="T85" fmla="*/ 64 h 101"/>
              <a:gd name="T86" fmla="*/ 69 w 69"/>
              <a:gd name="T87" fmla="*/ 35 h 101"/>
              <a:gd name="T88" fmla="*/ 34 w 69"/>
              <a:gd name="T89" fmla="*/ 0 h 101"/>
              <a:gd name="T90" fmla="*/ 47 w 69"/>
              <a:gd name="T91" fmla="*/ 60 h 101"/>
              <a:gd name="T92" fmla="*/ 46 w 69"/>
              <a:gd name="T93" fmla="*/ 68 h 101"/>
              <a:gd name="T94" fmla="*/ 34 w 69"/>
              <a:gd name="T95" fmla="*/ 70 h 101"/>
              <a:gd name="T96" fmla="*/ 22 w 69"/>
              <a:gd name="T97" fmla="*/ 68 h 101"/>
              <a:gd name="T98" fmla="*/ 22 w 69"/>
              <a:gd name="T99" fmla="*/ 60 h 101"/>
              <a:gd name="T100" fmla="*/ 6 w 69"/>
              <a:gd name="T101" fmla="*/ 35 h 101"/>
              <a:gd name="T102" fmla="*/ 34 w 69"/>
              <a:gd name="T103" fmla="*/ 6 h 101"/>
              <a:gd name="T104" fmla="*/ 63 w 69"/>
              <a:gd name="T105" fmla="*/ 35 h 101"/>
              <a:gd name="T106" fmla="*/ 47 w 69"/>
              <a:gd name="T107" fmla="*/ 6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9" h="101">
                <a:moveTo>
                  <a:pt x="20" y="87"/>
                </a:moveTo>
                <a:cubicBezTo>
                  <a:pt x="21" y="93"/>
                  <a:pt x="21" y="93"/>
                  <a:pt x="21" y="93"/>
                </a:cubicBezTo>
                <a:cubicBezTo>
                  <a:pt x="21" y="93"/>
                  <a:pt x="22" y="94"/>
                  <a:pt x="25" y="95"/>
                </a:cubicBezTo>
                <a:cubicBezTo>
                  <a:pt x="26" y="98"/>
                  <a:pt x="26" y="98"/>
                  <a:pt x="26" y="98"/>
                </a:cubicBezTo>
                <a:cubicBezTo>
                  <a:pt x="26" y="98"/>
                  <a:pt x="28" y="101"/>
                  <a:pt x="34" y="101"/>
                </a:cubicBezTo>
                <a:cubicBezTo>
                  <a:pt x="41" y="101"/>
                  <a:pt x="43" y="98"/>
                  <a:pt x="43" y="98"/>
                </a:cubicBezTo>
                <a:cubicBezTo>
                  <a:pt x="43" y="95"/>
                  <a:pt x="43" y="95"/>
                  <a:pt x="43" y="95"/>
                </a:cubicBezTo>
                <a:cubicBezTo>
                  <a:pt x="47" y="94"/>
                  <a:pt x="48" y="93"/>
                  <a:pt x="48" y="93"/>
                </a:cubicBezTo>
                <a:cubicBezTo>
                  <a:pt x="49" y="87"/>
                  <a:pt x="49" y="87"/>
                  <a:pt x="49" y="87"/>
                </a:cubicBezTo>
                <a:cubicBezTo>
                  <a:pt x="45" y="89"/>
                  <a:pt x="40" y="90"/>
                  <a:pt x="34" y="90"/>
                </a:cubicBezTo>
                <a:cubicBezTo>
                  <a:pt x="29" y="90"/>
                  <a:pt x="24" y="89"/>
                  <a:pt x="20" y="87"/>
                </a:cubicBezTo>
                <a:close/>
                <a:moveTo>
                  <a:pt x="34" y="15"/>
                </a:moveTo>
                <a:cubicBezTo>
                  <a:pt x="35" y="15"/>
                  <a:pt x="36" y="14"/>
                  <a:pt x="36" y="13"/>
                </a:cubicBezTo>
                <a:cubicBezTo>
                  <a:pt x="36" y="12"/>
                  <a:pt x="35" y="11"/>
                  <a:pt x="34" y="11"/>
                </a:cubicBezTo>
                <a:cubicBezTo>
                  <a:pt x="21" y="11"/>
                  <a:pt x="10" y="22"/>
                  <a:pt x="10" y="35"/>
                </a:cubicBezTo>
                <a:cubicBezTo>
                  <a:pt x="10" y="36"/>
                  <a:pt x="11" y="37"/>
                  <a:pt x="12" y="37"/>
                </a:cubicBezTo>
                <a:cubicBezTo>
                  <a:pt x="13" y="37"/>
                  <a:pt x="14" y="36"/>
                  <a:pt x="14" y="35"/>
                </a:cubicBezTo>
                <a:cubicBezTo>
                  <a:pt x="14" y="24"/>
                  <a:pt x="23" y="15"/>
                  <a:pt x="34" y="15"/>
                </a:cubicBezTo>
                <a:close/>
                <a:moveTo>
                  <a:pt x="18" y="78"/>
                </a:moveTo>
                <a:cubicBezTo>
                  <a:pt x="19" y="83"/>
                  <a:pt x="19" y="83"/>
                  <a:pt x="19" y="83"/>
                </a:cubicBezTo>
                <a:cubicBezTo>
                  <a:pt x="24" y="85"/>
                  <a:pt x="29" y="86"/>
                  <a:pt x="34" y="86"/>
                </a:cubicBezTo>
                <a:cubicBezTo>
                  <a:pt x="40" y="86"/>
                  <a:pt x="45" y="85"/>
                  <a:pt x="50" y="83"/>
                </a:cubicBezTo>
                <a:cubicBezTo>
                  <a:pt x="50" y="78"/>
                  <a:pt x="50" y="78"/>
                  <a:pt x="50" y="78"/>
                </a:cubicBezTo>
                <a:cubicBezTo>
                  <a:pt x="46" y="79"/>
                  <a:pt x="40" y="80"/>
                  <a:pt x="34" y="80"/>
                </a:cubicBezTo>
                <a:cubicBezTo>
                  <a:pt x="29" y="80"/>
                  <a:pt x="23" y="79"/>
                  <a:pt x="18" y="78"/>
                </a:cubicBezTo>
                <a:close/>
                <a:moveTo>
                  <a:pt x="42" y="48"/>
                </a:moveTo>
                <a:cubicBezTo>
                  <a:pt x="34" y="34"/>
                  <a:pt x="34" y="34"/>
                  <a:pt x="34" y="34"/>
                </a:cubicBezTo>
                <a:cubicBezTo>
                  <a:pt x="27" y="48"/>
                  <a:pt x="27" y="48"/>
                  <a:pt x="27" y="48"/>
                </a:cubicBezTo>
                <a:cubicBezTo>
                  <a:pt x="23" y="41"/>
                  <a:pt x="23" y="41"/>
                  <a:pt x="23" y="41"/>
                </a:cubicBezTo>
                <a:cubicBezTo>
                  <a:pt x="19" y="43"/>
                  <a:pt x="19" y="43"/>
                  <a:pt x="19" y="43"/>
                </a:cubicBezTo>
                <a:cubicBezTo>
                  <a:pt x="26" y="60"/>
                  <a:pt x="26" y="60"/>
                  <a:pt x="26" y="60"/>
                </a:cubicBezTo>
                <a:cubicBezTo>
                  <a:pt x="34" y="45"/>
                  <a:pt x="34" y="45"/>
                  <a:pt x="34" y="45"/>
                </a:cubicBezTo>
                <a:cubicBezTo>
                  <a:pt x="42" y="60"/>
                  <a:pt x="42" y="60"/>
                  <a:pt x="42" y="60"/>
                </a:cubicBezTo>
                <a:cubicBezTo>
                  <a:pt x="50" y="43"/>
                  <a:pt x="50" y="43"/>
                  <a:pt x="50" y="43"/>
                </a:cubicBezTo>
                <a:cubicBezTo>
                  <a:pt x="45" y="41"/>
                  <a:pt x="45" y="41"/>
                  <a:pt x="45" y="41"/>
                </a:cubicBezTo>
                <a:lnTo>
                  <a:pt x="42" y="48"/>
                </a:lnTo>
                <a:close/>
                <a:moveTo>
                  <a:pt x="34" y="0"/>
                </a:moveTo>
                <a:cubicBezTo>
                  <a:pt x="15" y="0"/>
                  <a:pt x="0" y="16"/>
                  <a:pt x="0" y="35"/>
                </a:cubicBezTo>
                <a:cubicBezTo>
                  <a:pt x="0" y="47"/>
                  <a:pt x="7" y="58"/>
                  <a:pt x="17" y="64"/>
                </a:cubicBezTo>
                <a:cubicBezTo>
                  <a:pt x="18" y="73"/>
                  <a:pt x="18" y="73"/>
                  <a:pt x="18" y="73"/>
                </a:cubicBezTo>
                <a:cubicBezTo>
                  <a:pt x="23" y="75"/>
                  <a:pt x="28" y="76"/>
                  <a:pt x="34" y="76"/>
                </a:cubicBezTo>
                <a:cubicBezTo>
                  <a:pt x="40" y="76"/>
                  <a:pt x="46" y="75"/>
                  <a:pt x="51" y="73"/>
                </a:cubicBezTo>
                <a:cubicBezTo>
                  <a:pt x="52" y="64"/>
                  <a:pt x="52" y="64"/>
                  <a:pt x="52" y="64"/>
                </a:cubicBezTo>
                <a:cubicBezTo>
                  <a:pt x="62" y="58"/>
                  <a:pt x="69" y="47"/>
                  <a:pt x="69" y="35"/>
                </a:cubicBezTo>
                <a:cubicBezTo>
                  <a:pt x="69" y="16"/>
                  <a:pt x="53" y="0"/>
                  <a:pt x="34" y="0"/>
                </a:cubicBezTo>
                <a:close/>
                <a:moveTo>
                  <a:pt x="47" y="60"/>
                </a:moveTo>
                <a:cubicBezTo>
                  <a:pt x="46" y="68"/>
                  <a:pt x="46" y="68"/>
                  <a:pt x="46" y="68"/>
                </a:cubicBezTo>
                <a:cubicBezTo>
                  <a:pt x="46" y="68"/>
                  <a:pt x="43" y="70"/>
                  <a:pt x="34" y="70"/>
                </a:cubicBezTo>
                <a:cubicBezTo>
                  <a:pt x="26" y="70"/>
                  <a:pt x="22" y="68"/>
                  <a:pt x="22" y="68"/>
                </a:cubicBezTo>
                <a:cubicBezTo>
                  <a:pt x="22" y="60"/>
                  <a:pt x="22" y="60"/>
                  <a:pt x="22" y="60"/>
                </a:cubicBezTo>
                <a:cubicBezTo>
                  <a:pt x="12" y="56"/>
                  <a:pt x="6" y="46"/>
                  <a:pt x="6" y="35"/>
                </a:cubicBezTo>
                <a:cubicBezTo>
                  <a:pt x="6" y="19"/>
                  <a:pt x="19" y="6"/>
                  <a:pt x="34" y="6"/>
                </a:cubicBezTo>
                <a:cubicBezTo>
                  <a:pt x="50" y="6"/>
                  <a:pt x="63" y="19"/>
                  <a:pt x="63" y="35"/>
                </a:cubicBezTo>
                <a:cubicBezTo>
                  <a:pt x="63" y="46"/>
                  <a:pt x="56" y="56"/>
                  <a:pt x="47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 12">
            <a:extLst>
              <a:ext uri="{FF2B5EF4-FFF2-40B4-BE49-F238E27FC236}">
                <a16:creationId xmlns:a16="http://schemas.microsoft.com/office/drawing/2014/main" id="{D24A72A4-F13E-8CF8-48BB-946B449A805A}"/>
              </a:ext>
            </a:extLst>
          </p:cNvPr>
          <p:cNvSpPr>
            <a:spLocks noEditPoints="1"/>
          </p:cNvSpPr>
          <p:nvPr/>
        </p:nvSpPr>
        <p:spPr bwMode="auto">
          <a:xfrm>
            <a:off x="3893044" y="3216243"/>
            <a:ext cx="407856" cy="342773"/>
          </a:xfrm>
          <a:custGeom>
            <a:avLst/>
            <a:gdLst>
              <a:gd name="T0" fmla="*/ 4 w 94"/>
              <a:gd name="T1" fmla="*/ 76 h 79"/>
              <a:gd name="T2" fmla="*/ 8 w 94"/>
              <a:gd name="T3" fmla="*/ 79 h 79"/>
              <a:gd name="T4" fmla="*/ 25 w 94"/>
              <a:gd name="T5" fmla="*/ 79 h 79"/>
              <a:gd name="T6" fmla="*/ 25 w 94"/>
              <a:gd name="T7" fmla="*/ 43 h 79"/>
              <a:gd name="T8" fmla="*/ 4 w 94"/>
              <a:gd name="T9" fmla="*/ 64 h 79"/>
              <a:gd name="T10" fmla="*/ 4 w 94"/>
              <a:gd name="T11" fmla="*/ 76 h 79"/>
              <a:gd name="T12" fmla="*/ 34 w 94"/>
              <a:gd name="T13" fmla="*/ 51 h 79"/>
              <a:gd name="T14" fmla="*/ 34 w 94"/>
              <a:gd name="T15" fmla="*/ 79 h 79"/>
              <a:gd name="T16" fmla="*/ 55 w 94"/>
              <a:gd name="T17" fmla="*/ 79 h 79"/>
              <a:gd name="T18" fmla="*/ 55 w 94"/>
              <a:gd name="T19" fmla="*/ 54 h 79"/>
              <a:gd name="T20" fmla="*/ 46 w 94"/>
              <a:gd name="T21" fmla="*/ 63 h 79"/>
              <a:gd name="T22" fmla="*/ 34 w 94"/>
              <a:gd name="T23" fmla="*/ 51 h 79"/>
              <a:gd name="T24" fmla="*/ 75 w 94"/>
              <a:gd name="T25" fmla="*/ 1 h 79"/>
              <a:gd name="T26" fmla="*/ 72 w 94"/>
              <a:gd name="T27" fmla="*/ 6 h 79"/>
              <a:gd name="T28" fmla="*/ 76 w 94"/>
              <a:gd name="T29" fmla="*/ 9 h 79"/>
              <a:gd name="T30" fmla="*/ 80 w 94"/>
              <a:gd name="T31" fmla="*/ 9 h 79"/>
              <a:gd name="T32" fmla="*/ 46 w 94"/>
              <a:gd name="T33" fmla="*/ 43 h 79"/>
              <a:gd name="T34" fmla="*/ 25 w 94"/>
              <a:gd name="T35" fmla="*/ 23 h 79"/>
              <a:gd name="T36" fmla="*/ 2 w 94"/>
              <a:gd name="T37" fmla="*/ 46 h 79"/>
              <a:gd name="T38" fmla="*/ 2 w 94"/>
              <a:gd name="T39" fmla="*/ 52 h 79"/>
              <a:gd name="T40" fmla="*/ 7 w 94"/>
              <a:gd name="T41" fmla="*/ 52 h 79"/>
              <a:gd name="T42" fmla="*/ 25 w 94"/>
              <a:gd name="T43" fmla="*/ 33 h 79"/>
              <a:gd name="T44" fmla="*/ 46 w 94"/>
              <a:gd name="T45" fmla="*/ 54 h 79"/>
              <a:gd name="T46" fmla="*/ 85 w 94"/>
              <a:gd name="T47" fmla="*/ 14 h 79"/>
              <a:gd name="T48" fmla="*/ 85 w 94"/>
              <a:gd name="T49" fmla="*/ 18 h 79"/>
              <a:gd name="T50" fmla="*/ 88 w 94"/>
              <a:gd name="T51" fmla="*/ 22 h 79"/>
              <a:gd name="T52" fmla="*/ 89 w 94"/>
              <a:gd name="T53" fmla="*/ 22 h 79"/>
              <a:gd name="T54" fmla="*/ 92 w 94"/>
              <a:gd name="T55" fmla="*/ 19 h 79"/>
              <a:gd name="T56" fmla="*/ 94 w 94"/>
              <a:gd name="T57" fmla="*/ 0 h 79"/>
              <a:gd name="T58" fmla="*/ 75 w 94"/>
              <a:gd name="T59" fmla="*/ 1 h 79"/>
              <a:gd name="T60" fmla="*/ 63 w 94"/>
              <a:gd name="T61" fmla="*/ 46 h 79"/>
              <a:gd name="T62" fmla="*/ 63 w 94"/>
              <a:gd name="T63" fmla="*/ 79 h 79"/>
              <a:gd name="T64" fmla="*/ 80 w 94"/>
              <a:gd name="T65" fmla="*/ 79 h 79"/>
              <a:gd name="T66" fmla="*/ 84 w 94"/>
              <a:gd name="T67" fmla="*/ 76 h 79"/>
              <a:gd name="T68" fmla="*/ 84 w 94"/>
              <a:gd name="T69" fmla="*/ 25 h 79"/>
              <a:gd name="T70" fmla="*/ 66 w 94"/>
              <a:gd name="T71" fmla="*/ 43 h 79"/>
              <a:gd name="T72" fmla="*/ 63 w 94"/>
              <a:gd name="T73" fmla="*/ 4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4" h="79">
                <a:moveTo>
                  <a:pt x="4" y="76"/>
                </a:moveTo>
                <a:cubicBezTo>
                  <a:pt x="4" y="78"/>
                  <a:pt x="6" y="79"/>
                  <a:pt x="8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43"/>
                  <a:pt x="25" y="43"/>
                  <a:pt x="25" y="43"/>
                </a:cubicBezTo>
                <a:cubicBezTo>
                  <a:pt x="4" y="64"/>
                  <a:pt x="4" y="64"/>
                  <a:pt x="4" y="64"/>
                </a:cubicBezTo>
                <a:lnTo>
                  <a:pt x="4" y="76"/>
                </a:lnTo>
                <a:close/>
                <a:moveTo>
                  <a:pt x="34" y="51"/>
                </a:moveTo>
                <a:cubicBezTo>
                  <a:pt x="34" y="79"/>
                  <a:pt x="34" y="79"/>
                  <a:pt x="34" y="79"/>
                </a:cubicBezTo>
                <a:cubicBezTo>
                  <a:pt x="55" y="79"/>
                  <a:pt x="55" y="79"/>
                  <a:pt x="55" y="79"/>
                </a:cubicBezTo>
                <a:cubicBezTo>
                  <a:pt x="55" y="54"/>
                  <a:pt x="55" y="54"/>
                  <a:pt x="55" y="54"/>
                </a:cubicBezTo>
                <a:cubicBezTo>
                  <a:pt x="46" y="63"/>
                  <a:pt x="46" y="63"/>
                  <a:pt x="46" y="63"/>
                </a:cubicBezTo>
                <a:lnTo>
                  <a:pt x="34" y="51"/>
                </a:lnTo>
                <a:close/>
                <a:moveTo>
                  <a:pt x="75" y="1"/>
                </a:moveTo>
                <a:cubicBezTo>
                  <a:pt x="73" y="2"/>
                  <a:pt x="72" y="3"/>
                  <a:pt x="72" y="6"/>
                </a:cubicBezTo>
                <a:cubicBezTo>
                  <a:pt x="72" y="8"/>
                  <a:pt x="74" y="9"/>
                  <a:pt x="76" y="9"/>
                </a:cubicBezTo>
                <a:cubicBezTo>
                  <a:pt x="80" y="9"/>
                  <a:pt x="80" y="9"/>
                  <a:pt x="80" y="9"/>
                </a:cubicBezTo>
                <a:cubicBezTo>
                  <a:pt x="46" y="43"/>
                  <a:pt x="46" y="43"/>
                  <a:pt x="46" y="43"/>
                </a:cubicBezTo>
                <a:cubicBezTo>
                  <a:pt x="25" y="23"/>
                  <a:pt x="25" y="23"/>
                  <a:pt x="25" y="23"/>
                </a:cubicBezTo>
                <a:cubicBezTo>
                  <a:pt x="2" y="46"/>
                  <a:pt x="2" y="46"/>
                  <a:pt x="2" y="46"/>
                </a:cubicBezTo>
                <a:cubicBezTo>
                  <a:pt x="0" y="48"/>
                  <a:pt x="0" y="50"/>
                  <a:pt x="2" y="52"/>
                </a:cubicBezTo>
                <a:cubicBezTo>
                  <a:pt x="3" y="53"/>
                  <a:pt x="6" y="53"/>
                  <a:pt x="7" y="52"/>
                </a:cubicBezTo>
                <a:cubicBezTo>
                  <a:pt x="25" y="33"/>
                  <a:pt x="25" y="33"/>
                  <a:pt x="25" y="33"/>
                </a:cubicBezTo>
                <a:cubicBezTo>
                  <a:pt x="46" y="54"/>
                  <a:pt x="46" y="54"/>
                  <a:pt x="46" y="54"/>
                </a:cubicBezTo>
                <a:cubicBezTo>
                  <a:pt x="85" y="14"/>
                  <a:pt x="85" y="14"/>
                  <a:pt x="85" y="14"/>
                </a:cubicBezTo>
                <a:cubicBezTo>
                  <a:pt x="85" y="18"/>
                  <a:pt x="85" y="18"/>
                  <a:pt x="85" y="18"/>
                </a:cubicBezTo>
                <a:cubicBezTo>
                  <a:pt x="85" y="20"/>
                  <a:pt x="86" y="22"/>
                  <a:pt x="88" y="22"/>
                </a:cubicBezTo>
                <a:cubicBezTo>
                  <a:pt x="89" y="22"/>
                  <a:pt x="89" y="22"/>
                  <a:pt x="89" y="22"/>
                </a:cubicBezTo>
                <a:cubicBezTo>
                  <a:pt x="91" y="22"/>
                  <a:pt x="92" y="20"/>
                  <a:pt x="92" y="19"/>
                </a:cubicBezTo>
                <a:cubicBezTo>
                  <a:pt x="94" y="0"/>
                  <a:pt x="94" y="0"/>
                  <a:pt x="94" y="0"/>
                </a:cubicBezTo>
                <a:lnTo>
                  <a:pt x="75" y="1"/>
                </a:lnTo>
                <a:close/>
                <a:moveTo>
                  <a:pt x="63" y="46"/>
                </a:moveTo>
                <a:cubicBezTo>
                  <a:pt x="63" y="79"/>
                  <a:pt x="63" y="79"/>
                  <a:pt x="63" y="79"/>
                </a:cubicBezTo>
                <a:cubicBezTo>
                  <a:pt x="80" y="79"/>
                  <a:pt x="80" y="79"/>
                  <a:pt x="80" y="79"/>
                </a:cubicBezTo>
                <a:cubicBezTo>
                  <a:pt x="82" y="79"/>
                  <a:pt x="84" y="78"/>
                  <a:pt x="84" y="76"/>
                </a:cubicBezTo>
                <a:cubicBezTo>
                  <a:pt x="84" y="25"/>
                  <a:pt x="84" y="25"/>
                  <a:pt x="84" y="25"/>
                </a:cubicBezTo>
                <a:cubicBezTo>
                  <a:pt x="66" y="43"/>
                  <a:pt x="66" y="43"/>
                  <a:pt x="66" y="43"/>
                </a:cubicBezTo>
                <a:lnTo>
                  <a:pt x="63" y="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Freeform 13">
            <a:extLst>
              <a:ext uri="{FF2B5EF4-FFF2-40B4-BE49-F238E27FC236}">
                <a16:creationId xmlns:a16="http://schemas.microsoft.com/office/drawing/2014/main" id="{37526B1F-B5AB-69DF-8C0B-20ED4CA974D9}"/>
              </a:ext>
            </a:extLst>
          </p:cNvPr>
          <p:cNvSpPr>
            <a:spLocks noEditPoints="1"/>
          </p:cNvSpPr>
          <p:nvPr/>
        </p:nvSpPr>
        <p:spPr bwMode="auto">
          <a:xfrm>
            <a:off x="1777832" y="3181531"/>
            <a:ext cx="329756" cy="412195"/>
          </a:xfrm>
          <a:custGeom>
            <a:avLst/>
            <a:gdLst>
              <a:gd name="T0" fmla="*/ 110 w 152"/>
              <a:gd name="T1" fmla="*/ 54 h 190"/>
              <a:gd name="T2" fmla="*/ 26 w 152"/>
              <a:gd name="T3" fmla="*/ 54 h 190"/>
              <a:gd name="T4" fmla="*/ 26 w 152"/>
              <a:gd name="T5" fmla="*/ 66 h 190"/>
              <a:gd name="T6" fmla="*/ 110 w 152"/>
              <a:gd name="T7" fmla="*/ 66 h 190"/>
              <a:gd name="T8" fmla="*/ 110 w 152"/>
              <a:gd name="T9" fmla="*/ 54 h 190"/>
              <a:gd name="T10" fmla="*/ 110 w 152"/>
              <a:gd name="T11" fmla="*/ 32 h 190"/>
              <a:gd name="T12" fmla="*/ 26 w 152"/>
              <a:gd name="T13" fmla="*/ 32 h 190"/>
              <a:gd name="T14" fmla="*/ 26 w 152"/>
              <a:gd name="T15" fmla="*/ 44 h 190"/>
              <a:gd name="T16" fmla="*/ 110 w 152"/>
              <a:gd name="T17" fmla="*/ 44 h 190"/>
              <a:gd name="T18" fmla="*/ 110 w 152"/>
              <a:gd name="T19" fmla="*/ 32 h 190"/>
              <a:gd name="T20" fmla="*/ 110 w 152"/>
              <a:gd name="T21" fmla="*/ 78 h 190"/>
              <a:gd name="T22" fmla="*/ 26 w 152"/>
              <a:gd name="T23" fmla="*/ 78 h 190"/>
              <a:gd name="T24" fmla="*/ 26 w 152"/>
              <a:gd name="T25" fmla="*/ 90 h 190"/>
              <a:gd name="T26" fmla="*/ 110 w 152"/>
              <a:gd name="T27" fmla="*/ 90 h 190"/>
              <a:gd name="T28" fmla="*/ 110 w 152"/>
              <a:gd name="T29" fmla="*/ 78 h 190"/>
              <a:gd name="T30" fmla="*/ 134 w 152"/>
              <a:gd name="T31" fmla="*/ 16 h 190"/>
              <a:gd name="T32" fmla="*/ 134 w 152"/>
              <a:gd name="T33" fmla="*/ 0 h 190"/>
              <a:gd name="T34" fmla="*/ 0 w 152"/>
              <a:gd name="T35" fmla="*/ 0 h 190"/>
              <a:gd name="T36" fmla="*/ 0 w 152"/>
              <a:gd name="T37" fmla="*/ 174 h 190"/>
              <a:gd name="T38" fmla="*/ 18 w 152"/>
              <a:gd name="T39" fmla="*/ 174 h 190"/>
              <a:gd name="T40" fmla="*/ 18 w 152"/>
              <a:gd name="T41" fmla="*/ 190 h 190"/>
              <a:gd name="T42" fmla="*/ 152 w 152"/>
              <a:gd name="T43" fmla="*/ 190 h 190"/>
              <a:gd name="T44" fmla="*/ 152 w 152"/>
              <a:gd name="T45" fmla="*/ 16 h 190"/>
              <a:gd name="T46" fmla="*/ 134 w 152"/>
              <a:gd name="T47" fmla="*/ 16 h 190"/>
              <a:gd name="T48" fmla="*/ 10 w 152"/>
              <a:gd name="T49" fmla="*/ 164 h 190"/>
              <a:gd name="T50" fmla="*/ 10 w 152"/>
              <a:gd name="T51" fmla="*/ 10 h 190"/>
              <a:gd name="T52" fmla="*/ 126 w 152"/>
              <a:gd name="T53" fmla="*/ 10 h 190"/>
              <a:gd name="T54" fmla="*/ 126 w 152"/>
              <a:gd name="T55" fmla="*/ 124 h 190"/>
              <a:gd name="T56" fmla="*/ 86 w 152"/>
              <a:gd name="T57" fmla="*/ 124 h 190"/>
              <a:gd name="T58" fmla="*/ 86 w 152"/>
              <a:gd name="T59" fmla="*/ 164 h 190"/>
              <a:gd name="T60" fmla="*/ 10 w 152"/>
              <a:gd name="T61" fmla="*/ 164 h 190"/>
              <a:gd name="T62" fmla="*/ 142 w 152"/>
              <a:gd name="T63" fmla="*/ 180 h 190"/>
              <a:gd name="T64" fmla="*/ 26 w 152"/>
              <a:gd name="T65" fmla="*/ 180 h 190"/>
              <a:gd name="T66" fmla="*/ 26 w 152"/>
              <a:gd name="T67" fmla="*/ 174 h 190"/>
              <a:gd name="T68" fmla="*/ 90 w 152"/>
              <a:gd name="T69" fmla="*/ 174 h 190"/>
              <a:gd name="T70" fmla="*/ 134 w 152"/>
              <a:gd name="T71" fmla="*/ 130 h 190"/>
              <a:gd name="T72" fmla="*/ 134 w 152"/>
              <a:gd name="T73" fmla="*/ 26 h 190"/>
              <a:gd name="T74" fmla="*/ 142 w 152"/>
              <a:gd name="T75" fmla="*/ 26 h 190"/>
              <a:gd name="T76" fmla="*/ 142 w 152"/>
              <a:gd name="T77" fmla="*/ 180 h 190"/>
              <a:gd name="T78" fmla="*/ 26 w 152"/>
              <a:gd name="T79" fmla="*/ 114 h 190"/>
              <a:gd name="T80" fmla="*/ 68 w 152"/>
              <a:gd name="T81" fmla="*/ 114 h 190"/>
              <a:gd name="T82" fmla="*/ 68 w 152"/>
              <a:gd name="T83" fmla="*/ 102 h 190"/>
              <a:gd name="T84" fmla="*/ 26 w 152"/>
              <a:gd name="T85" fmla="*/ 102 h 190"/>
              <a:gd name="T86" fmla="*/ 26 w 152"/>
              <a:gd name="T87" fmla="*/ 11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2" h="190">
                <a:moveTo>
                  <a:pt x="110" y="54"/>
                </a:moveTo>
                <a:lnTo>
                  <a:pt x="26" y="54"/>
                </a:lnTo>
                <a:lnTo>
                  <a:pt x="26" y="66"/>
                </a:lnTo>
                <a:lnTo>
                  <a:pt x="110" y="66"/>
                </a:lnTo>
                <a:lnTo>
                  <a:pt x="110" y="54"/>
                </a:lnTo>
                <a:close/>
                <a:moveTo>
                  <a:pt x="110" y="32"/>
                </a:moveTo>
                <a:lnTo>
                  <a:pt x="26" y="32"/>
                </a:lnTo>
                <a:lnTo>
                  <a:pt x="26" y="44"/>
                </a:lnTo>
                <a:lnTo>
                  <a:pt x="110" y="44"/>
                </a:lnTo>
                <a:lnTo>
                  <a:pt x="110" y="32"/>
                </a:lnTo>
                <a:close/>
                <a:moveTo>
                  <a:pt x="110" y="78"/>
                </a:moveTo>
                <a:lnTo>
                  <a:pt x="26" y="78"/>
                </a:lnTo>
                <a:lnTo>
                  <a:pt x="26" y="90"/>
                </a:lnTo>
                <a:lnTo>
                  <a:pt x="110" y="90"/>
                </a:lnTo>
                <a:lnTo>
                  <a:pt x="110" y="78"/>
                </a:lnTo>
                <a:close/>
                <a:moveTo>
                  <a:pt x="134" y="16"/>
                </a:moveTo>
                <a:lnTo>
                  <a:pt x="134" y="0"/>
                </a:lnTo>
                <a:lnTo>
                  <a:pt x="0" y="0"/>
                </a:lnTo>
                <a:lnTo>
                  <a:pt x="0" y="174"/>
                </a:lnTo>
                <a:lnTo>
                  <a:pt x="18" y="174"/>
                </a:lnTo>
                <a:lnTo>
                  <a:pt x="18" y="190"/>
                </a:lnTo>
                <a:lnTo>
                  <a:pt x="152" y="190"/>
                </a:lnTo>
                <a:lnTo>
                  <a:pt x="152" y="16"/>
                </a:lnTo>
                <a:lnTo>
                  <a:pt x="134" y="16"/>
                </a:lnTo>
                <a:close/>
                <a:moveTo>
                  <a:pt x="10" y="164"/>
                </a:moveTo>
                <a:lnTo>
                  <a:pt x="10" y="10"/>
                </a:lnTo>
                <a:lnTo>
                  <a:pt x="126" y="10"/>
                </a:lnTo>
                <a:lnTo>
                  <a:pt x="126" y="124"/>
                </a:lnTo>
                <a:lnTo>
                  <a:pt x="86" y="124"/>
                </a:lnTo>
                <a:lnTo>
                  <a:pt x="86" y="164"/>
                </a:lnTo>
                <a:lnTo>
                  <a:pt x="10" y="164"/>
                </a:lnTo>
                <a:close/>
                <a:moveTo>
                  <a:pt x="142" y="180"/>
                </a:moveTo>
                <a:lnTo>
                  <a:pt x="26" y="180"/>
                </a:lnTo>
                <a:lnTo>
                  <a:pt x="26" y="174"/>
                </a:lnTo>
                <a:lnTo>
                  <a:pt x="90" y="174"/>
                </a:lnTo>
                <a:lnTo>
                  <a:pt x="134" y="130"/>
                </a:lnTo>
                <a:lnTo>
                  <a:pt x="134" y="26"/>
                </a:lnTo>
                <a:lnTo>
                  <a:pt x="142" y="26"/>
                </a:lnTo>
                <a:lnTo>
                  <a:pt x="142" y="180"/>
                </a:lnTo>
                <a:close/>
                <a:moveTo>
                  <a:pt x="26" y="114"/>
                </a:moveTo>
                <a:lnTo>
                  <a:pt x="68" y="114"/>
                </a:lnTo>
                <a:lnTo>
                  <a:pt x="68" y="102"/>
                </a:lnTo>
                <a:lnTo>
                  <a:pt x="26" y="102"/>
                </a:lnTo>
                <a:lnTo>
                  <a:pt x="26" y="1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Freeform 14">
            <a:extLst>
              <a:ext uri="{FF2B5EF4-FFF2-40B4-BE49-F238E27FC236}">
                <a16:creationId xmlns:a16="http://schemas.microsoft.com/office/drawing/2014/main" id="{68B1BC30-1676-AE2D-96D4-732C2A32166E}"/>
              </a:ext>
            </a:extLst>
          </p:cNvPr>
          <p:cNvSpPr>
            <a:spLocks noEditPoints="1"/>
          </p:cNvSpPr>
          <p:nvPr/>
        </p:nvSpPr>
        <p:spPr bwMode="auto">
          <a:xfrm>
            <a:off x="8205904" y="3181531"/>
            <a:ext cx="412195" cy="407856"/>
          </a:xfrm>
          <a:custGeom>
            <a:avLst/>
            <a:gdLst>
              <a:gd name="T0" fmla="*/ 47 w 95"/>
              <a:gd name="T1" fmla="*/ 66 h 94"/>
              <a:gd name="T2" fmla="*/ 48 w 95"/>
              <a:gd name="T3" fmla="*/ 66 h 94"/>
              <a:gd name="T4" fmla="*/ 55 w 95"/>
              <a:gd name="T5" fmla="*/ 61 h 94"/>
              <a:gd name="T6" fmla="*/ 40 w 95"/>
              <a:gd name="T7" fmla="*/ 61 h 94"/>
              <a:gd name="T8" fmla="*/ 47 w 95"/>
              <a:gd name="T9" fmla="*/ 66 h 94"/>
              <a:gd name="T10" fmla="*/ 33 w 95"/>
              <a:gd name="T11" fmla="*/ 57 h 94"/>
              <a:gd name="T12" fmla="*/ 61 w 95"/>
              <a:gd name="T13" fmla="*/ 57 h 94"/>
              <a:gd name="T14" fmla="*/ 68 w 95"/>
              <a:gd name="T15" fmla="*/ 52 h 94"/>
              <a:gd name="T16" fmla="*/ 27 w 95"/>
              <a:gd name="T17" fmla="*/ 52 h 94"/>
              <a:gd name="T18" fmla="*/ 33 w 95"/>
              <a:gd name="T19" fmla="*/ 57 h 94"/>
              <a:gd name="T20" fmla="*/ 19 w 95"/>
              <a:gd name="T21" fmla="*/ 47 h 94"/>
              <a:gd name="T22" fmla="*/ 20 w 95"/>
              <a:gd name="T23" fmla="*/ 48 h 94"/>
              <a:gd name="T24" fmla="*/ 75 w 95"/>
              <a:gd name="T25" fmla="*/ 48 h 94"/>
              <a:gd name="T26" fmla="*/ 76 w 95"/>
              <a:gd name="T27" fmla="*/ 47 h 94"/>
              <a:gd name="T28" fmla="*/ 76 w 95"/>
              <a:gd name="T29" fmla="*/ 43 h 94"/>
              <a:gd name="T30" fmla="*/ 19 w 95"/>
              <a:gd name="T31" fmla="*/ 43 h 94"/>
              <a:gd name="T32" fmla="*/ 19 w 95"/>
              <a:gd name="T33" fmla="*/ 47 h 94"/>
              <a:gd name="T34" fmla="*/ 92 w 95"/>
              <a:gd name="T35" fmla="*/ 30 h 94"/>
              <a:gd name="T36" fmla="*/ 51 w 95"/>
              <a:gd name="T37" fmla="*/ 2 h 94"/>
              <a:gd name="T38" fmla="*/ 44 w 95"/>
              <a:gd name="T39" fmla="*/ 2 h 94"/>
              <a:gd name="T40" fmla="*/ 3 w 95"/>
              <a:gd name="T41" fmla="*/ 30 h 94"/>
              <a:gd name="T42" fmla="*/ 0 w 95"/>
              <a:gd name="T43" fmla="*/ 35 h 94"/>
              <a:gd name="T44" fmla="*/ 0 w 95"/>
              <a:gd name="T45" fmla="*/ 88 h 94"/>
              <a:gd name="T46" fmla="*/ 6 w 95"/>
              <a:gd name="T47" fmla="*/ 94 h 94"/>
              <a:gd name="T48" fmla="*/ 89 w 95"/>
              <a:gd name="T49" fmla="*/ 94 h 94"/>
              <a:gd name="T50" fmla="*/ 95 w 95"/>
              <a:gd name="T51" fmla="*/ 88 h 94"/>
              <a:gd name="T52" fmla="*/ 95 w 95"/>
              <a:gd name="T53" fmla="*/ 35 h 94"/>
              <a:gd name="T54" fmla="*/ 92 w 95"/>
              <a:gd name="T55" fmla="*/ 30 h 94"/>
              <a:gd name="T56" fmla="*/ 89 w 95"/>
              <a:gd name="T57" fmla="*/ 43 h 94"/>
              <a:gd name="T58" fmla="*/ 47 w 95"/>
              <a:gd name="T59" fmla="*/ 71 h 94"/>
              <a:gd name="T60" fmla="*/ 6 w 95"/>
              <a:gd name="T61" fmla="*/ 43 h 94"/>
              <a:gd name="T62" fmla="*/ 6 w 95"/>
              <a:gd name="T63" fmla="*/ 38 h 94"/>
              <a:gd name="T64" fmla="*/ 9 w 95"/>
              <a:gd name="T65" fmla="*/ 35 h 94"/>
              <a:gd name="T66" fmla="*/ 86 w 95"/>
              <a:gd name="T67" fmla="*/ 35 h 94"/>
              <a:gd name="T68" fmla="*/ 89 w 95"/>
              <a:gd name="T69" fmla="*/ 38 h 94"/>
              <a:gd name="T70" fmla="*/ 89 w 95"/>
              <a:gd name="T71" fmla="*/ 4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5" h="94">
                <a:moveTo>
                  <a:pt x="47" y="66"/>
                </a:moveTo>
                <a:cubicBezTo>
                  <a:pt x="48" y="66"/>
                  <a:pt x="48" y="66"/>
                  <a:pt x="48" y="66"/>
                </a:cubicBezTo>
                <a:cubicBezTo>
                  <a:pt x="55" y="61"/>
                  <a:pt x="55" y="61"/>
                  <a:pt x="55" y="61"/>
                </a:cubicBezTo>
                <a:cubicBezTo>
                  <a:pt x="40" y="61"/>
                  <a:pt x="40" y="61"/>
                  <a:pt x="40" y="61"/>
                </a:cubicBezTo>
                <a:lnTo>
                  <a:pt x="47" y="66"/>
                </a:lnTo>
                <a:close/>
                <a:moveTo>
                  <a:pt x="33" y="57"/>
                </a:moveTo>
                <a:cubicBezTo>
                  <a:pt x="61" y="57"/>
                  <a:pt x="61" y="57"/>
                  <a:pt x="61" y="57"/>
                </a:cubicBezTo>
                <a:cubicBezTo>
                  <a:pt x="68" y="52"/>
                  <a:pt x="68" y="52"/>
                  <a:pt x="68" y="52"/>
                </a:cubicBezTo>
                <a:cubicBezTo>
                  <a:pt x="27" y="52"/>
                  <a:pt x="27" y="52"/>
                  <a:pt x="27" y="52"/>
                </a:cubicBezTo>
                <a:lnTo>
                  <a:pt x="33" y="57"/>
                </a:lnTo>
                <a:close/>
                <a:moveTo>
                  <a:pt x="19" y="47"/>
                </a:moveTo>
                <a:cubicBezTo>
                  <a:pt x="20" y="48"/>
                  <a:pt x="20" y="48"/>
                  <a:pt x="20" y="48"/>
                </a:cubicBezTo>
                <a:cubicBezTo>
                  <a:pt x="75" y="48"/>
                  <a:pt x="75" y="48"/>
                  <a:pt x="75" y="48"/>
                </a:cubicBezTo>
                <a:cubicBezTo>
                  <a:pt x="76" y="47"/>
                  <a:pt x="76" y="47"/>
                  <a:pt x="76" y="47"/>
                </a:cubicBezTo>
                <a:cubicBezTo>
                  <a:pt x="76" y="43"/>
                  <a:pt x="76" y="43"/>
                  <a:pt x="76" y="43"/>
                </a:cubicBezTo>
                <a:cubicBezTo>
                  <a:pt x="19" y="43"/>
                  <a:pt x="19" y="43"/>
                  <a:pt x="19" y="43"/>
                </a:cubicBezTo>
                <a:lnTo>
                  <a:pt x="19" y="47"/>
                </a:lnTo>
                <a:close/>
                <a:moveTo>
                  <a:pt x="92" y="30"/>
                </a:moveTo>
                <a:cubicBezTo>
                  <a:pt x="51" y="2"/>
                  <a:pt x="51" y="2"/>
                  <a:pt x="51" y="2"/>
                </a:cubicBezTo>
                <a:cubicBezTo>
                  <a:pt x="49" y="0"/>
                  <a:pt x="46" y="0"/>
                  <a:pt x="44" y="2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5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2"/>
                  <a:pt x="3" y="94"/>
                  <a:pt x="6" y="94"/>
                </a:cubicBezTo>
                <a:cubicBezTo>
                  <a:pt x="89" y="94"/>
                  <a:pt x="89" y="94"/>
                  <a:pt x="89" y="94"/>
                </a:cubicBezTo>
                <a:cubicBezTo>
                  <a:pt x="92" y="94"/>
                  <a:pt x="95" y="92"/>
                  <a:pt x="95" y="88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33"/>
                  <a:pt x="94" y="31"/>
                  <a:pt x="92" y="30"/>
                </a:cubicBezTo>
                <a:close/>
                <a:moveTo>
                  <a:pt x="89" y="43"/>
                </a:moveTo>
                <a:cubicBezTo>
                  <a:pt x="47" y="71"/>
                  <a:pt x="47" y="71"/>
                  <a:pt x="47" y="71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6"/>
                  <a:pt x="7" y="35"/>
                  <a:pt x="9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7" y="35"/>
                  <a:pt x="89" y="36"/>
                  <a:pt x="89" y="38"/>
                </a:cubicBezTo>
                <a:lnTo>
                  <a:pt x="89" y="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Freeform 15">
            <a:extLst>
              <a:ext uri="{FF2B5EF4-FFF2-40B4-BE49-F238E27FC236}">
                <a16:creationId xmlns:a16="http://schemas.microsoft.com/office/drawing/2014/main" id="{70847988-74FB-532B-4F00-39343369413F}"/>
              </a:ext>
            </a:extLst>
          </p:cNvPr>
          <p:cNvSpPr>
            <a:spLocks noEditPoints="1"/>
          </p:cNvSpPr>
          <p:nvPr/>
        </p:nvSpPr>
        <p:spPr bwMode="auto">
          <a:xfrm>
            <a:off x="6066829" y="3164176"/>
            <a:ext cx="399178" cy="446906"/>
          </a:xfrm>
          <a:custGeom>
            <a:avLst/>
            <a:gdLst>
              <a:gd name="T0" fmla="*/ 50 w 92"/>
              <a:gd name="T1" fmla="*/ 57 h 103"/>
              <a:gd name="T2" fmla="*/ 50 w 92"/>
              <a:gd name="T3" fmla="*/ 57 h 103"/>
              <a:gd name="T4" fmla="*/ 50 w 92"/>
              <a:gd name="T5" fmla="*/ 36 h 103"/>
              <a:gd name="T6" fmla="*/ 46 w 92"/>
              <a:gd name="T7" fmla="*/ 32 h 103"/>
              <a:gd name="T8" fmla="*/ 42 w 92"/>
              <a:gd name="T9" fmla="*/ 36 h 103"/>
              <a:gd name="T10" fmla="*/ 42 w 92"/>
              <a:gd name="T11" fmla="*/ 57 h 103"/>
              <a:gd name="T12" fmla="*/ 46 w 92"/>
              <a:gd name="T13" fmla="*/ 61 h 103"/>
              <a:gd name="T14" fmla="*/ 47 w 92"/>
              <a:gd name="T15" fmla="*/ 61 h 103"/>
              <a:gd name="T16" fmla="*/ 65 w 92"/>
              <a:gd name="T17" fmla="*/ 79 h 103"/>
              <a:gd name="T18" fmla="*/ 67 w 92"/>
              <a:gd name="T19" fmla="*/ 80 h 103"/>
              <a:gd name="T20" fmla="*/ 69 w 92"/>
              <a:gd name="T21" fmla="*/ 79 h 103"/>
              <a:gd name="T22" fmla="*/ 69 w 92"/>
              <a:gd name="T23" fmla="*/ 76 h 103"/>
              <a:gd name="T24" fmla="*/ 50 w 92"/>
              <a:gd name="T25" fmla="*/ 57 h 103"/>
              <a:gd name="T26" fmla="*/ 75 w 92"/>
              <a:gd name="T27" fmla="*/ 21 h 103"/>
              <a:gd name="T28" fmla="*/ 78 w 92"/>
              <a:gd name="T29" fmla="*/ 16 h 103"/>
              <a:gd name="T30" fmla="*/ 79 w 92"/>
              <a:gd name="T31" fmla="*/ 17 h 103"/>
              <a:gd name="T32" fmla="*/ 81 w 92"/>
              <a:gd name="T33" fmla="*/ 17 h 103"/>
              <a:gd name="T34" fmla="*/ 83 w 92"/>
              <a:gd name="T35" fmla="*/ 16 h 103"/>
              <a:gd name="T36" fmla="*/ 84 w 92"/>
              <a:gd name="T37" fmla="*/ 12 h 103"/>
              <a:gd name="T38" fmla="*/ 83 w 92"/>
              <a:gd name="T39" fmla="*/ 8 h 103"/>
              <a:gd name="T40" fmla="*/ 71 w 92"/>
              <a:gd name="T41" fmla="*/ 1 h 103"/>
              <a:gd name="T42" fmla="*/ 67 w 92"/>
              <a:gd name="T43" fmla="*/ 2 h 103"/>
              <a:gd name="T44" fmla="*/ 65 w 92"/>
              <a:gd name="T45" fmla="*/ 5 h 103"/>
              <a:gd name="T46" fmla="*/ 64 w 92"/>
              <a:gd name="T47" fmla="*/ 7 h 103"/>
              <a:gd name="T48" fmla="*/ 66 w 92"/>
              <a:gd name="T49" fmla="*/ 9 h 103"/>
              <a:gd name="T50" fmla="*/ 67 w 92"/>
              <a:gd name="T51" fmla="*/ 10 h 103"/>
              <a:gd name="T52" fmla="*/ 64 w 92"/>
              <a:gd name="T53" fmla="*/ 14 h 103"/>
              <a:gd name="T54" fmla="*/ 46 w 92"/>
              <a:gd name="T55" fmla="*/ 11 h 103"/>
              <a:gd name="T56" fmla="*/ 29 w 92"/>
              <a:gd name="T57" fmla="*/ 14 h 103"/>
              <a:gd name="T58" fmla="*/ 26 w 92"/>
              <a:gd name="T59" fmla="*/ 10 h 103"/>
              <a:gd name="T60" fmla="*/ 27 w 92"/>
              <a:gd name="T61" fmla="*/ 9 h 103"/>
              <a:gd name="T62" fmla="*/ 28 w 92"/>
              <a:gd name="T63" fmla="*/ 7 h 103"/>
              <a:gd name="T64" fmla="*/ 28 w 92"/>
              <a:gd name="T65" fmla="*/ 5 h 103"/>
              <a:gd name="T66" fmla="*/ 26 w 92"/>
              <a:gd name="T67" fmla="*/ 2 h 103"/>
              <a:gd name="T68" fmla="*/ 22 w 92"/>
              <a:gd name="T69" fmla="*/ 1 h 103"/>
              <a:gd name="T70" fmla="*/ 9 w 92"/>
              <a:gd name="T71" fmla="*/ 8 h 103"/>
              <a:gd name="T72" fmla="*/ 8 w 92"/>
              <a:gd name="T73" fmla="*/ 12 h 103"/>
              <a:gd name="T74" fmla="*/ 10 w 92"/>
              <a:gd name="T75" fmla="*/ 16 h 103"/>
              <a:gd name="T76" fmla="*/ 12 w 92"/>
              <a:gd name="T77" fmla="*/ 17 h 103"/>
              <a:gd name="T78" fmla="*/ 14 w 92"/>
              <a:gd name="T79" fmla="*/ 17 h 103"/>
              <a:gd name="T80" fmla="*/ 15 w 92"/>
              <a:gd name="T81" fmla="*/ 16 h 103"/>
              <a:gd name="T82" fmla="*/ 18 w 92"/>
              <a:gd name="T83" fmla="*/ 21 h 103"/>
              <a:gd name="T84" fmla="*/ 0 w 92"/>
              <a:gd name="T85" fmla="*/ 57 h 103"/>
              <a:gd name="T86" fmla="*/ 46 w 92"/>
              <a:gd name="T87" fmla="*/ 103 h 103"/>
              <a:gd name="T88" fmla="*/ 92 w 92"/>
              <a:gd name="T89" fmla="*/ 57 h 103"/>
              <a:gd name="T90" fmla="*/ 75 w 92"/>
              <a:gd name="T91" fmla="*/ 21 h 103"/>
              <a:gd name="T92" fmla="*/ 46 w 92"/>
              <a:gd name="T93" fmla="*/ 94 h 103"/>
              <a:gd name="T94" fmla="*/ 9 w 92"/>
              <a:gd name="T95" fmla="*/ 57 h 103"/>
              <a:gd name="T96" fmla="*/ 46 w 92"/>
              <a:gd name="T97" fmla="*/ 19 h 103"/>
              <a:gd name="T98" fmla="*/ 84 w 92"/>
              <a:gd name="T99" fmla="*/ 57 h 103"/>
              <a:gd name="T100" fmla="*/ 46 w 92"/>
              <a:gd name="T101" fmla="*/ 9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2" h="103">
                <a:moveTo>
                  <a:pt x="50" y="57"/>
                </a:moveTo>
                <a:cubicBezTo>
                  <a:pt x="50" y="57"/>
                  <a:pt x="50" y="57"/>
                  <a:pt x="50" y="57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4"/>
                  <a:pt x="49" y="32"/>
                  <a:pt x="46" y="32"/>
                </a:cubicBezTo>
                <a:cubicBezTo>
                  <a:pt x="44" y="32"/>
                  <a:pt x="42" y="34"/>
                  <a:pt x="42" y="36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9"/>
                  <a:pt x="44" y="61"/>
                  <a:pt x="46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65" y="79"/>
                  <a:pt x="65" y="79"/>
                  <a:pt x="65" y="79"/>
                </a:cubicBezTo>
                <a:cubicBezTo>
                  <a:pt x="66" y="80"/>
                  <a:pt x="66" y="80"/>
                  <a:pt x="67" y="80"/>
                </a:cubicBezTo>
                <a:cubicBezTo>
                  <a:pt x="68" y="80"/>
                  <a:pt x="68" y="80"/>
                  <a:pt x="69" y="79"/>
                </a:cubicBezTo>
                <a:cubicBezTo>
                  <a:pt x="70" y="78"/>
                  <a:pt x="70" y="77"/>
                  <a:pt x="69" y="76"/>
                </a:cubicBezTo>
                <a:lnTo>
                  <a:pt x="50" y="57"/>
                </a:lnTo>
                <a:close/>
                <a:moveTo>
                  <a:pt x="75" y="21"/>
                </a:moveTo>
                <a:cubicBezTo>
                  <a:pt x="78" y="16"/>
                  <a:pt x="78" y="16"/>
                  <a:pt x="78" y="16"/>
                </a:cubicBezTo>
                <a:cubicBezTo>
                  <a:pt x="79" y="17"/>
                  <a:pt x="79" y="17"/>
                  <a:pt x="79" y="17"/>
                </a:cubicBezTo>
                <a:cubicBezTo>
                  <a:pt x="79" y="17"/>
                  <a:pt x="80" y="17"/>
                  <a:pt x="81" y="17"/>
                </a:cubicBezTo>
                <a:cubicBezTo>
                  <a:pt x="82" y="17"/>
                  <a:pt x="82" y="16"/>
                  <a:pt x="83" y="16"/>
                </a:cubicBezTo>
                <a:cubicBezTo>
                  <a:pt x="84" y="12"/>
                  <a:pt x="84" y="12"/>
                  <a:pt x="84" y="12"/>
                </a:cubicBezTo>
                <a:cubicBezTo>
                  <a:pt x="85" y="11"/>
                  <a:pt x="85" y="9"/>
                  <a:pt x="83" y="8"/>
                </a:cubicBezTo>
                <a:cubicBezTo>
                  <a:pt x="71" y="1"/>
                  <a:pt x="71" y="1"/>
                  <a:pt x="71" y="1"/>
                </a:cubicBezTo>
                <a:cubicBezTo>
                  <a:pt x="69" y="0"/>
                  <a:pt x="67" y="0"/>
                  <a:pt x="67" y="2"/>
                </a:cubicBezTo>
                <a:cubicBezTo>
                  <a:pt x="65" y="5"/>
                  <a:pt x="65" y="5"/>
                  <a:pt x="65" y="5"/>
                </a:cubicBezTo>
                <a:cubicBezTo>
                  <a:pt x="64" y="6"/>
                  <a:pt x="64" y="7"/>
                  <a:pt x="64" y="7"/>
                </a:cubicBezTo>
                <a:cubicBezTo>
                  <a:pt x="65" y="8"/>
                  <a:pt x="65" y="9"/>
                  <a:pt x="66" y="9"/>
                </a:cubicBezTo>
                <a:cubicBezTo>
                  <a:pt x="67" y="10"/>
                  <a:pt x="67" y="10"/>
                  <a:pt x="67" y="10"/>
                </a:cubicBezTo>
                <a:cubicBezTo>
                  <a:pt x="64" y="14"/>
                  <a:pt x="64" y="14"/>
                  <a:pt x="64" y="14"/>
                </a:cubicBezTo>
                <a:cubicBezTo>
                  <a:pt x="59" y="12"/>
                  <a:pt x="53" y="11"/>
                  <a:pt x="46" y="11"/>
                </a:cubicBezTo>
                <a:cubicBezTo>
                  <a:pt x="40" y="11"/>
                  <a:pt x="34" y="12"/>
                  <a:pt x="29" y="14"/>
                </a:cubicBezTo>
                <a:cubicBezTo>
                  <a:pt x="26" y="10"/>
                  <a:pt x="26" y="10"/>
                  <a:pt x="26" y="10"/>
                </a:cubicBezTo>
                <a:cubicBezTo>
                  <a:pt x="27" y="9"/>
                  <a:pt x="27" y="9"/>
                  <a:pt x="27" y="9"/>
                </a:cubicBezTo>
                <a:cubicBezTo>
                  <a:pt x="28" y="9"/>
                  <a:pt x="28" y="8"/>
                  <a:pt x="28" y="7"/>
                </a:cubicBezTo>
                <a:cubicBezTo>
                  <a:pt x="29" y="7"/>
                  <a:pt x="28" y="6"/>
                  <a:pt x="28" y="5"/>
                </a:cubicBezTo>
                <a:cubicBezTo>
                  <a:pt x="26" y="2"/>
                  <a:pt x="26" y="2"/>
                  <a:pt x="26" y="2"/>
                </a:cubicBezTo>
                <a:cubicBezTo>
                  <a:pt x="25" y="0"/>
                  <a:pt x="24" y="0"/>
                  <a:pt x="22" y="1"/>
                </a:cubicBezTo>
                <a:cubicBezTo>
                  <a:pt x="9" y="8"/>
                  <a:pt x="9" y="8"/>
                  <a:pt x="9" y="8"/>
                </a:cubicBezTo>
                <a:cubicBezTo>
                  <a:pt x="8" y="9"/>
                  <a:pt x="8" y="11"/>
                  <a:pt x="8" y="12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6"/>
                  <a:pt x="11" y="17"/>
                  <a:pt x="12" y="17"/>
                </a:cubicBezTo>
                <a:cubicBezTo>
                  <a:pt x="13" y="17"/>
                  <a:pt x="14" y="17"/>
                  <a:pt x="14" y="17"/>
                </a:cubicBezTo>
                <a:cubicBezTo>
                  <a:pt x="15" y="16"/>
                  <a:pt x="15" y="16"/>
                  <a:pt x="15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7" y="29"/>
                  <a:pt x="0" y="42"/>
                  <a:pt x="0" y="57"/>
                </a:cubicBezTo>
                <a:cubicBezTo>
                  <a:pt x="0" y="82"/>
                  <a:pt x="21" y="103"/>
                  <a:pt x="46" y="103"/>
                </a:cubicBezTo>
                <a:cubicBezTo>
                  <a:pt x="72" y="103"/>
                  <a:pt x="92" y="82"/>
                  <a:pt x="92" y="57"/>
                </a:cubicBezTo>
                <a:cubicBezTo>
                  <a:pt x="92" y="42"/>
                  <a:pt x="86" y="29"/>
                  <a:pt x="75" y="21"/>
                </a:cubicBezTo>
                <a:close/>
                <a:moveTo>
                  <a:pt x="46" y="94"/>
                </a:moveTo>
                <a:cubicBezTo>
                  <a:pt x="26" y="94"/>
                  <a:pt x="9" y="77"/>
                  <a:pt x="9" y="57"/>
                </a:cubicBezTo>
                <a:cubicBezTo>
                  <a:pt x="9" y="36"/>
                  <a:pt x="26" y="19"/>
                  <a:pt x="46" y="19"/>
                </a:cubicBezTo>
                <a:cubicBezTo>
                  <a:pt x="67" y="19"/>
                  <a:pt x="84" y="36"/>
                  <a:pt x="84" y="57"/>
                </a:cubicBezTo>
                <a:cubicBezTo>
                  <a:pt x="84" y="77"/>
                  <a:pt x="67" y="94"/>
                  <a:pt x="46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Freeform 16">
            <a:extLst>
              <a:ext uri="{FF2B5EF4-FFF2-40B4-BE49-F238E27FC236}">
                <a16:creationId xmlns:a16="http://schemas.microsoft.com/office/drawing/2014/main" id="{3993491B-3296-35CA-FD6F-AA87FD1D2341}"/>
              </a:ext>
            </a:extLst>
          </p:cNvPr>
          <p:cNvSpPr>
            <a:spLocks noEditPoints="1"/>
          </p:cNvSpPr>
          <p:nvPr/>
        </p:nvSpPr>
        <p:spPr bwMode="auto">
          <a:xfrm>
            <a:off x="1721427" y="2929876"/>
            <a:ext cx="950218" cy="1384107"/>
          </a:xfrm>
          <a:custGeom>
            <a:avLst/>
            <a:gdLst>
              <a:gd name="T0" fmla="*/ 102 w 219"/>
              <a:gd name="T1" fmla="*/ 223 h 319"/>
              <a:gd name="T2" fmla="*/ 99 w 219"/>
              <a:gd name="T3" fmla="*/ 216 h 319"/>
              <a:gd name="T4" fmla="*/ 113 w 219"/>
              <a:gd name="T5" fmla="*/ 212 h 319"/>
              <a:gd name="T6" fmla="*/ 110 w 219"/>
              <a:gd name="T7" fmla="*/ 205 h 319"/>
              <a:gd name="T8" fmla="*/ 90 w 219"/>
              <a:gd name="T9" fmla="*/ 234 h 319"/>
              <a:gd name="T10" fmla="*/ 87 w 219"/>
              <a:gd name="T11" fmla="*/ 228 h 319"/>
              <a:gd name="T12" fmla="*/ 125 w 219"/>
              <a:gd name="T13" fmla="*/ 19 h 319"/>
              <a:gd name="T14" fmla="*/ 122 w 219"/>
              <a:gd name="T15" fmla="*/ 13 h 319"/>
              <a:gd name="T16" fmla="*/ 114 w 219"/>
              <a:gd name="T17" fmla="*/ 8 h 319"/>
              <a:gd name="T18" fmla="*/ 111 w 219"/>
              <a:gd name="T19" fmla="*/ 1 h 319"/>
              <a:gd name="T20" fmla="*/ 79 w 219"/>
              <a:gd name="T21" fmla="*/ 246 h 319"/>
              <a:gd name="T22" fmla="*/ 76 w 219"/>
              <a:gd name="T23" fmla="*/ 239 h 319"/>
              <a:gd name="T24" fmla="*/ 124 w 219"/>
              <a:gd name="T25" fmla="*/ 201 h 319"/>
              <a:gd name="T26" fmla="*/ 121 w 219"/>
              <a:gd name="T27" fmla="*/ 194 h 319"/>
              <a:gd name="T28" fmla="*/ 68 w 219"/>
              <a:gd name="T29" fmla="*/ 257 h 319"/>
              <a:gd name="T30" fmla="*/ 65 w 219"/>
              <a:gd name="T31" fmla="*/ 250 h 319"/>
              <a:gd name="T32" fmla="*/ 22 w 219"/>
              <a:gd name="T33" fmla="*/ 302 h 319"/>
              <a:gd name="T34" fmla="*/ 20 w 219"/>
              <a:gd name="T35" fmla="*/ 296 h 319"/>
              <a:gd name="T36" fmla="*/ 136 w 219"/>
              <a:gd name="T37" fmla="*/ 189 h 319"/>
              <a:gd name="T38" fmla="*/ 133 w 219"/>
              <a:gd name="T39" fmla="*/ 182 h 319"/>
              <a:gd name="T40" fmla="*/ 10 w 219"/>
              <a:gd name="T41" fmla="*/ 319 h 319"/>
              <a:gd name="T42" fmla="*/ 31 w 219"/>
              <a:gd name="T43" fmla="*/ 284 h 319"/>
              <a:gd name="T44" fmla="*/ 37 w 219"/>
              <a:gd name="T45" fmla="*/ 290 h 319"/>
              <a:gd name="T46" fmla="*/ 54 w 219"/>
              <a:gd name="T47" fmla="*/ 262 h 319"/>
              <a:gd name="T48" fmla="*/ 59 w 219"/>
              <a:gd name="T49" fmla="*/ 267 h 319"/>
              <a:gd name="T50" fmla="*/ 42 w 219"/>
              <a:gd name="T51" fmla="*/ 273 h 319"/>
              <a:gd name="T52" fmla="*/ 48 w 219"/>
              <a:gd name="T53" fmla="*/ 279 h 319"/>
              <a:gd name="T54" fmla="*/ 145 w 219"/>
              <a:gd name="T55" fmla="*/ 35 h 319"/>
              <a:gd name="T56" fmla="*/ 150 w 219"/>
              <a:gd name="T57" fmla="*/ 41 h 319"/>
              <a:gd name="T58" fmla="*/ 189 w 219"/>
              <a:gd name="T59" fmla="*/ 126 h 319"/>
              <a:gd name="T60" fmla="*/ 195 w 219"/>
              <a:gd name="T61" fmla="*/ 131 h 319"/>
              <a:gd name="T62" fmla="*/ 190 w 219"/>
              <a:gd name="T63" fmla="*/ 81 h 319"/>
              <a:gd name="T64" fmla="*/ 196 w 219"/>
              <a:gd name="T65" fmla="*/ 86 h 319"/>
              <a:gd name="T66" fmla="*/ 179 w 219"/>
              <a:gd name="T67" fmla="*/ 69 h 319"/>
              <a:gd name="T68" fmla="*/ 184 w 219"/>
              <a:gd name="T69" fmla="*/ 75 h 319"/>
              <a:gd name="T70" fmla="*/ 178 w 219"/>
              <a:gd name="T71" fmla="*/ 137 h 319"/>
              <a:gd name="T72" fmla="*/ 184 w 219"/>
              <a:gd name="T73" fmla="*/ 143 h 319"/>
              <a:gd name="T74" fmla="*/ 201 w 219"/>
              <a:gd name="T75" fmla="*/ 114 h 319"/>
              <a:gd name="T76" fmla="*/ 206 w 219"/>
              <a:gd name="T77" fmla="*/ 120 h 319"/>
              <a:gd name="T78" fmla="*/ 201 w 219"/>
              <a:gd name="T79" fmla="*/ 92 h 319"/>
              <a:gd name="T80" fmla="*/ 207 w 219"/>
              <a:gd name="T81" fmla="*/ 97 h 319"/>
              <a:gd name="T82" fmla="*/ 167 w 219"/>
              <a:gd name="T83" fmla="*/ 148 h 319"/>
              <a:gd name="T84" fmla="*/ 172 w 219"/>
              <a:gd name="T85" fmla="*/ 154 h 319"/>
              <a:gd name="T86" fmla="*/ 218 w 219"/>
              <a:gd name="T87" fmla="*/ 103 h 319"/>
              <a:gd name="T88" fmla="*/ 215 w 219"/>
              <a:gd name="T89" fmla="*/ 110 h 319"/>
              <a:gd name="T90" fmla="*/ 155 w 219"/>
              <a:gd name="T91" fmla="*/ 160 h 319"/>
              <a:gd name="T92" fmla="*/ 161 w 219"/>
              <a:gd name="T93" fmla="*/ 165 h 319"/>
              <a:gd name="T94" fmla="*/ 144 w 219"/>
              <a:gd name="T95" fmla="*/ 171 h 319"/>
              <a:gd name="T96" fmla="*/ 150 w 219"/>
              <a:gd name="T97" fmla="*/ 177 h 319"/>
              <a:gd name="T98" fmla="*/ 167 w 219"/>
              <a:gd name="T99" fmla="*/ 58 h 319"/>
              <a:gd name="T100" fmla="*/ 173 w 219"/>
              <a:gd name="T101" fmla="*/ 64 h 319"/>
              <a:gd name="T102" fmla="*/ 133 w 219"/>
              <a:gd name="T103" fmla="*/ 24 h 319"/>
              <a:gd name="T104" fmla="*/ 139 w 219"/>
              <a:gd name="T105" fmla="*/ 30 h 319"/>
              <a:gd name="T106" fmla="*/ 156 w 219"/>
              <a:gd name="T107" fmla="*/ 47 h 319"/>
              <a:gd name="T108" fmla="*/ 162 w 219"/>
              <a:gd name="T109" fmla="*/ 5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99" y="216"/>
                </a:moveTo>
                <a:cubicBezTo>
                  <a:pt x="97" y="218"/>
                  <a:pt x="97" y="220"/>
                  <a:pt x="99" y="222"/>
                </a:cubicBezTo>
                <a:cubicBezTo>
                  <a:pt x="100" y="223"/>
                  <a:pt x="101" y="223"/>
                  <a:pt x="102" y="223"/>
                </a:cubicBezTo>
                <a:cubicBezTo>
                  <a:pt x="103" y="223"/>
                  <a:pt x="104" y="223"/>
                  <a:pt x="104" y="222"/>
                </a:cubicBezTo>
                <a:cubicBezTo>
                  <a:pt x="106" y="220"/>
                  <a:pt x="106" y="218"/>
                  <a:pt x="104" y="216"/>
                </a:cubicBezTo>
                <a:cubicBezTo>
                  <a:pt x="103" y="215"/>
                  <a:pt x="100" y="215"/>
                  <a:pt x="99" y="216"/>
                </a:cubicBezTo>
                <a:close/>
                <a:moveTo>
                  <a:pt x="110" y="205"/>
                </a:moveTo>
                <a:cubicBezTo>
                  <a:pt x="109" y="207"/>
                  <a:pt x="109" y="209"/>
                  <a:pt x="110" y="211"/>
                </a:cubicBezTo>
                <a:cubicBezTo>
                  <a:pt x="111" y="211"/>
                  <a:pt x="112" y="212"/>
                  <a:pt x="113" y="212"/>
                </a:cubicBezTo>
                <a:cubicBezTo>
                  <a:pt x="114" y="212"/>
                  <a:pt x="115" y="211"/>
                  <a:pt x="116" y="211"/>
                </a:cubicBezTo>
                <a:cubicBezTo>
                  <a:pt x="117" y="209"/>
                  <a:pt x="117" y="207"/>
                  <a:pt x="116" y="205"/>
                </a:cubicBezTo>
                <a:cubicBezTo>
                  <a:pt x="114" y="203"/>
                  <a:pt x="112" y="203"/>
                  <a:pt x="110" y="205"/>
                </a:cubicBezTo>
                <a:close/>
                <a:moveTo>
                  <a:pt x="87" y="228"/>
                </a:moveTo>
                <a:cubicBezTo>
                  <a:pt x="86" y="229"/>
                  <a:pt x="86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5" y="232"/>
                  <a:pt x="95" y="229"/>
                  <a:pt x="93" y="228"/>
                </a:cubicBezTo>
                <a:cubicBezTo>
                  <a:pt x="92" y="226"/>
                  <a:pt x="89" y="226"/>
                  <a:pt x="87" y="228"/>
                </a:cubicBezTo>
                <a:close/>
                <a:moveTo>
                  <a:pt x="122" y="13"/>
                </a:moveTo>
                <a:cubicBezTo>
                  <a:pt x="121" y="14"/>
                  <a:pt x="121" y="17"/>
                  <a:pt x="122" y="18"/>
                </a:cubicBezTo>
                <a:cubicBezTo>
                  <a:pt x="123" y="19"/>
                  <a:pt x="124" y="19"/>
                  <a:pt x="125" y="19"/>
                </a:cubicBezTo>
                <a:cubicBezTo>
                  <a:pt x="126" y="19"/>
                  <a:pt x="127" y="19"/>
                  <a:pt x="128" y="18"/>
                </a:cubicBezTo>
                <a:cubicBezTo>
                  <a:pt x="129" y="17"/>
                  <a:pt x="129" y="14"/>
                  <a:pt x="128" y="13"/>
                </a:cubicBezTo>
                <a:cubicBezTo>
                  <a:pt x="126" y="11"/>
                  <a:pt x="124" y="11"/>
                  <a:pt x="122" y="13"/>
                </a:cubicBezTo>
                <a:close/>
                <a:moveTo>
                  <a:pt x="111" y="1"/>
                </a:moveTo>
                <a:cubicBezTo>
                  <a:pt x="109" y="3"/>
                  <a:pt x="109" y="5"/>
                  <a:pt x="111" y="7"/>
                </a:cubicBezTo>
                <a:cubicBezTo>
                  <a:pt x="112" y="8"/>
                  <a:pt x="113" y="8"/>
                  <a:pt x="114" y="8"/>
                </a:cubicBezTo>
                <a:cubicBezTo>
                  <a:pt x="115" y="8"/>
                  <a:pt x="116" y="8"/>
                  <a:pt x="116" y="7"/>
                </a:cubicBezTo>
                <a:cubicBezTo>
                  <a:pt x="118" y="5"/>
                  <a:pt x="118" y="3"/>
                  <a:pt x="116" y="1"/>
                </a:cubicBezTo>
                <a:cubicBezTo>
                  <a:pt x="115" y="0"/>
                  <a:pt x="112" y="0"/>
                  <a:pt x="111" y="1"/>
                </a:cubicBezTo>
                <a:close/>
                <a:moveTo>
                  <a:pt x="76" y="239"/>
                </a:moveTo>
                <a:cubicBezTo>
                  <a:pt x="75" y="241"/>
                  <a:pt x="75" y="243"/>
                  <a:pt x="76" y="245"/>
                </a:cubicBezTo>
                <a:cubicBezTo>
                  <a:pt x="77" y="245"/>
                  <a:pt x="78" y="246"/>
                  <a:pt x="79" y="246"/>
                </a:cubicBezTo>
                <a:cubicBezTo>
                  <a:pt x="80" y="246"/>
                  <a:pt x="81" y="245"/>
                  <a:pt x="82" y="245"/>
                </a:cubicBezTo>
                <a:cubicBezTo>
                  <a:pt x="83" y="243"/>
                  <a:pt x="83" y="241"/>
                  <a:pt x="82" y="239"/>
                </a:cubicBezTo>
                <a:cubicBezTo>
                  <a:pt x="80" y="237"/>
                  <a:pt x="78" y="237"/>
                  <a:pt x="76" y="239"/>
                </a:cubicBezTo>
                <a:close/>
                <a:moveTo>
                  <a:pt x="121" y="194"/>
                </a:moveTo>
                <a:cubicBezTo>
                  <a:pt x="120" y="195"/>
                  <a:pt x="120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7" y="199"/>
                </a:cubicBezTo>
                <a:cubicBezTo>
                  <a:pt x="129" y="198"/>
                  <a:pt x="129" y="195"/>
                  <a:pt x="127" y="194"/>
                </a:cubicBezTo>
                <a:cubicBezTo>
                  <a:pt x="125" y="192"/>
                  <a:pt x="123" y="192"/>
                  <a:pt x="121" y="194"/>
                </a:cubicBezTo>
                <a:close/>
                <a:moveTo>
                  <a:pt x="65" y="250"/>
                </a:moveTo>
                <a:cubicBezTo>
                  <a:pt x="63" y="252"/>
                  <a:pt x="63" y="254"/>
                  <a:pt x="65" y="256"/>
                </a:cubicBezTo>
                <a:cubicBezTo>
                  <a:pt x="66" y="257"/>
                  <a:pt x="67" y="257"/>
                  <a:pt x="68" y="257"/>
                </a:cubicBezTo>
                <a:cubicBezTo>
                  <a:pt x="69" y="257"/>
                  <a:pt x="70" y="257"/>
                  <a:pt x="70" y="256"/>
                </a:cubicBezTo>
                <a:cubicBezTo>
                  <a:pt x="72" y="254"/>
                  <a:pt x="72" y="252"/>
                  <a:pt x="70" y="250"/>
                </a:cubicBezTo>
                <a:cubicBezTo>
                  <a:pt x="69" y="249"/>
                  <a:pt x="66" y="249"/>
                  <a:pt x="65" y="250"/>
                </a:cubicBezTo>
                <a:close/>
                <a:moveTo>
                  <a:pt x="20" y="296"/>
                </a:moveTo>
                <a:cubicBezTo>
                  <a:pt x="18" y="297"/>
                  <a:pt x="18" y="300"/>
                  <a:pt x="20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7" y="300"/>
                  <a:pt x="27" y="297"/>
                  <a:pt x="25" y="296"/>
                </a:cubicBezTo>
                <a:cubicBezTo>
                  <a:pt x="24" y="294"/>
                  <a:pt x="21" y="294"/>
                  <a:pt x="20" y="296"/>
                </a:cubicBezTo>
                <a:close/>
                <a:moveTo>
                  <a:pt x="133" y="182"/>
                </a:moveTo>
                <a:cubicBezTo>
                  <a:pt x="131" y="184"/>
                  <a:pt x="131" y="186"/>
                  <a:pt x="133" y="188"/>
                </a:cubicBezTo>
                <a:cubicBezTo>
                  <a:pt x="133" y="189"/>
                  <a:pt x="134" y="189"/>
                  <a:pt x="136" y="189"/>
                </a:cubicBezTo>
                <a:cubicBezTo>
                  <a:pt x="137" y="189"/>
                  <a:pt x="138" y="189"/>
                  <a:pt x="138" y="188"/>
                </a:cubicBezTo>
                <a:cubicBezTo>
                  <a:pt x="140" y="186"/>
                  <a:pt x="140" y="184"/>
                  <a:pt x="138" y="182"/>
                </a:cubicBezTo>
                <a:cubicBezTo>
                  <a:pt x="137" y="181"/>
                  <a:pt x="134" y="181"/>
                  <a:pt x="133" y="182"/>
                </a:cubicBezTo>
                <a:close/>
                <a:moveTo>
                  <a:pt x="10" y="300"/>
                </a:moveTo>
                <a:cubicBezTo>
                  <a:pt x="5" y="300"/>
                  <a:pt x="0" y="304"/>
                  <a:pt x="0" y="310"/>
                </a:cubicBezTo>
                <a:cubicBezTo>
                  <a:pt x="0" y="315"/>
                  <a:pt x="5" y="319"/>
                  <a:pt x="10" y="319"/>
                </a:cubicBezTo>
                <a:cubicBezTo>
                  <a:pt x="15" y="319"/>
                  <a:pt x="20" y="315"/>
                  <a:pt x="20" y="310"/>
                </a:cubicBezTo>
                <a:cubicBezTo>
                  <a:pt x="20" y="304"/>
                  <a:pt x="15" y="300"/>
                  <a:pt x="10" y="300"/>
                </a:cubicBezTo>
                <a:close/>
                <a:moveTo>
                  <a:pt x="31" y="284"/>
                </a:moveTo>
                <a:cubicBezTo>
                  <a:pt x="29" y="286"/>
                  <a:pt x="29" y="288"/>
                  <a:pt x="31" y="290"/>
                </a:cubicBezTo>
                <a:cubicBezTo>
                  <a:pt x="32" y="291"/>
                  <a:pt x="33" y="291"/>
                  <a:pt x="34" y="291"/>
                </a:cubicBezTo>
                <a:cubicBezTo>
                  <a:pt x="35" y="291"/>
                  <a:pt x="36" y="291"/>
                  <a:pt x="37" y="290"/>
                </a:cubicBezTo>
                <a:cubicBezTo>
                  <a:pt x="38" y="288"/>
                  <a:pt x="38" y="286"/>
                  <a:pt x="37" y="284"/>
                </a:cubicBezTo>
                <a:cubicBezTo>
                  <a:pt x="35" y="283"/>
                  <a:pt x="32" y="283"/>
                  <a:pt x="31" y="284"/>
                </a:cubicBezTo>
                <a:close/>
                <a:moveTo>
                  <a:pt x="54" y="262"/>
                </a:moveTo>
                <a:cubicBezTo>
                  <a:pt x="52" y="263"/>
                  <a:pt x="52" y="266"/>
                  <a:pt x="54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1" y="266"/>
                  <a:pt x="61" y="263"/>
                  <a:pt x="59" y="262"/>
                </a:cubicBezTo>
                <a:cubicBezTo>
                  <a:pt x="58" y="260"/>
                  <a:pt x="55" y="260"/>
                  <a:pt x="54" y="262"/>
                </a:cubicBezTo>
                <a:close/>
                <a:moveTo>
                  <a:pt x="42" y="273"/>
                </a:moveTo>
                <a:cubicBezTo>
                  <a:pt x="41" y="274"/>
                  <a:pt x="41" y="277"/>
                  <a:pt x="42" y="279"/>
                </a:cubicBezTo>
                <a:cubicBezTo>
                  <a:pt x="43" y="279"/>
                  <a:pt x="44" y="280"/>
                  <a:pt x="45" y="280"/>
                </a:cubicBezTo>
                <a:cubicBezTo>
                  <a:pt x="46" y="280"/>
                  <a:pt x="47" y="279"/>
                  <a:pt x="48" y="279"/>
                </a:cubicBezTo>
                <a:cubicBezTo>
                  <a:pt x="49" y="277"/>
                  <a:pt x="49" y="274"/>
                  <a:pt x="48" y="273"/>
                </a:cubicBezTo>
                <a:cubicBezTo>
                  <a:pt x="46" y="271"/>
                  <a:pt x="44" y="271"/>
                  <a:pt x="42" y="273"/>
                </a:cubicBezTo>
                <a:close/>
                <a:moveTo>
                  <a:pt x="145" y="35"/>
                </a:moveTo>
                <a:cubicBezTo>
                  <a:pt x="143" y="37"/>
                  <a:pt x="143" y="39"/>
                  <a:pt x="145" y="41"/>
                </a:cubicBezTo>
                <a:cubicBezTo>
                  <a:pt x="146" y="42"/>
                  <a:pt x="147" y="42"/>
                  <a:pt x="148" y="42"/>
                </a:cubicBezTo>
                <a:cubicBezTo>
                  <a:pt x="149" y="42"/>
                  <a:pt x="150" y="42"/>
                  <a:pt x="150" y="41"/>
                </a:cubicBezTo>
                <a:cubicBezTo>
                  <a:pt x="152" y="39"/>
                  <a:pt x="152" y="37"/>
                  <a:pt x="150" y="35"/>
                </a:cubicBezTo>
                <a:cubicBezTo>
                  <a:pt x="149" y="34"/>
                  <a:pt x="146" y="34"/>
                  <a:pt x="145" y="35"/>
                </a:cubicBezTo>
                <a:close/>
                <a:moveTo>
                  <a:pt x="189" y="126"/>
                </a:moveTo>
                <a:cubicBezTo>
                  <a:pt x="188" y="127"/>
                  <a:pt x="188" y="130"/>
                  <a:pt x="189" y="131"/>
                </a:cubicBezTo>
                <a:cubicBezTo>
                  <a:pt x="190" y="132"/>
                  <a:pt x="191" y="133"/>
                  <a:pt x="192" y="133"/>
                </a:cubicBezTo>
                <a:cubicBezTo>
                  <a:pt x="193" y="133"/>
                  <a:pt x="194" y="132"/>
                  <a:pt x="195" y="131"/>
                </a:cubicBezTo>
                <a:cubicBezTo>
                  <a:pt x="196" y="130"/>
                  <a:pt x="196" y="127"/>
                  <a:pt x="195" y="126"/>
                </a:cubicBezTo>
                <a:cubicBezTo>
                  <a:pt x="193" y="124"/>
                  <a:pt x="191" y="124"/>
                  <a:pt x="189" y="126"/>
                </a:cubicBezTo>
                <a:close/>
                <a:moveTo>
                  <a:pt x="190" y="81"/>
                </a:moveTo>
                <a:cubicBezTo>
                  <a:pt x="188" y="82"/>
                  <a:pt x="188" y="85"/>
                  <a:pt x="190" y="86"/>
                </a:cubicBezTo>
                <a:cubicBezTo>
                  <a:pt x="191" y="87"/>
                  <a:pt x="192" y="87"/>
                  <a:pt x="193" y="87"/>
                </a:cubicBezTo>
                <a:cubicBezTo>
                  <a:pt x="194" y="87"/>
                  <a:pt x="195" y="87"/>
                  <a:pt x="196" y="86"/>
                </a:cubicBezTo>
                <a:cubicBezTo>
                  <a:pt x="197" y="85"/>
                  <a:pt x="197" y="82"/>
                  <a:pt x="196" y="81"/>
                </a:cubicBezTo>
                <a:cubicBezTo>
                  <a:pt x="194" y="79"/>
                  <a:pt x="192" y="79"/>
                  <a:pt x="190" y="81"/>
                </a:cubicBezTo>
                <a:close/>
                <a:moveTo>
                  <a:pt x="179" y="69"/>
                </a:moveTo>
                <a:cubicBezTo>
                  <a:pt x="177" y="71"/>
                  <a:pt x="177" y="73"/>
                  <a:pt x="179" y="75"/>
                </a:cubicBezTo>
                <a:cubicBezTo>
                  <a:pt x="180" y="76"/>
                  <a:pt x="181" y="76"/>
                  <a:pt x="182" y="76"/>
                </a:cubicBezTo>
                <a:cubicBezTo>
                  <a:pt x="183" y="76"/>
                  <a:pt x="184" y="76"/>
                  <a:pt x="184" y="75"/>
                </a:cubicBezTo>
                <a:cubicBezTo>
                  <a:pt x="186" y="73"/>
                  <a:pt x="186" y="71"/>
                  <a:pt x="184" y="69"/>
                </a:cubicBezTo>
                <a:cubicBezTo>
                  <a:pt x="183" y="68"/>
                  <a:pt x="180" y="68"/>
                  <a:pt x="179" y="69"/>
                </a:cubicBezTo>
                <a:close/>
                <a:moveTo>
                  <a:pt x="178" y="137"/>
                </a:moveTo>
                <a:cubicBezTo>
                  <a:pt x="176" y="139"/>
                  <a:pt x="176" y="141"/>
                  <a:pt x="178" y="143"/>
                </a:cubicBezTo>
                <a:cubicBezTo>
                  <a:pt x="179" y="144"/>
                  <a:pt x="180" y="144"/>
                  <a:pt x="181" y="144"/>
                </a:cubicBezTo>
                <a:cubicBezTo>
                  <a:pt x="182" y="144"/>
                  <a:pt x="183" y="144"/>
                  <a:pt x="184" y="143"/>
                </a:cubicBezTo>
                <a:cubicBezTo>
                  <a:pt x="185" y="141"/>
                  <a:pt x="185" y="139"/>
                  <a:pt x="184" y="137"/>
                </a:cubicBezTo>
                <a:cubicBezTo>
                  <a:pt x="182" y="136"/>
                  <a:pt x="180" y="136"/>
                  <a:pt x="178" y="137"/>
                </a:cubicBezTo>
                <a:close/>
                <a:moveTo>
                  <a:pt x="201" y="114"/>
                </a:moveTo>
                <a:cubicBezTo>
                  <a:pt x="199" y="116"/>
                  <a:pt x="199" y="119"/>
                  <a:pt x="201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8" y="119"/>
                  <a:pt x="208" y="116"/>
                  <a:pt x="206" y="114"/>
                </a:cubicBezTo>
                <a:cubicBezTo>
                  <a:pt x="205" y="113"/>
                  <a:pt x="202" y="113"/>
                  <a:pt x="201" y="114"/>
                </a:cubicBezTo>
                <a:close/>
                <a:moveTo>
                  <a:pt x="201" y="92"/>
                </a:moveTo>
                <a:cubicBezTo>
                  <a:pt x="200" y="93"/>
                  <a:pt x="200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7" y="97"/>
                </a:cubicBezTo>
                <a:cubicBezTo>
                  <a:pt x="209" y="96"/>
                  <a:pt x="209" y="93"/>
                  <a:pt x="207" y="92"/>
                </a:cubicBezTo>
                <a:cubicBezTo>
                  <a:pt x="205" y="90"/>
                  <a:pt x="203" y="90"/>
                  <a:pt x="201" y="92"/>
                </a:cubicBezTo>
                <a:close/>
                <a:moveTo>
                  <a:pt x="167" y="148"/>
                </a:moveTo>
                <a:cubicBezTo>
                  <a:pt x="165" y="150"/>
                  <a:pt x="165" y="153"/>
                  <a:pt x="167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2" y="155"/>
                  <a:pt x="172" y="154"/>
                </a:cubicBezTo>
                <a:cubicBezTo>
                  <a:pt x="174" y="153"/>
                  <a:pt x="174" y="150"/>
                  <a:pt x="172" y="148"/>
                </a:cubicBezTo>
                <a:cubicBezTo>
                  <a:pt x="171" y="147"/>
                  <a:pt x="168" y="147"/>
                  <a:pt x="167" y="148"/>
                </a:cubicBezTo>
                <a:close/>
                <a:moveTo>
                  <a:pt x="218" y="103"/>
                </a:moveTo>
                <a:cubicBezTo>
                  <a:pt x="216" y="102"/>
                  <a:pt x="213" y="102"/>
                  <a:pt x="212" y="103"/>
                </a:cubicBezTo>
                <a:cubicBezTo>
                  <a:pt x="210" y="105"/>
                  <a:pt x="210" y="107"/>
                  <a:pt x="212" y="109"/>
                </a:cubicBezTo>
                <a:cubicBezTo>
                  <a:pt x="213" y="110"/>
                  <a:pt x="214" y="110"/>
                  <a:pt x="215" y="110"/>
                </a:cubicBezTo>
                <a:cubicBezTo>
                  <a:pt x="216" y="110"/>
                  <a:pt x="217" y="110"/>
                  <a:pt x="218" y="109"/>
                </a:cubicBezTo>
                <a:cubicBezTo>
                  <a:pt x="219" y="107"/>
                  <a:pt x="219" y="105"/>
                  <a:pt x="218" y="103"/>
                </a:cubicBezTo>
                <a:close/>
                <a:moveTo>
                  <a:pt x="155" y="160"/>
                </a:moveTo>
                <a:cubicBezTo>
                  <a:pt x="154" y="161"/>
                  <a:pt x="154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1" y="165"/>
                </a:cubicBezTo>
                <a:cubicBezTo>
                  <a:pt x="163" y="164"/>
                  <a:pt x="163" y="161"/>
                  <a:pt x="161" y="160"/>
                </a:cubicBezTo>
                <a:cubicBezTo>
                  <a:pt x="159" y="158"/>
                  <a:pt x="157" y="158"/>
                  <a:pt x="155" y="160"/>
                </a:cubicBezTo>
                <a:close/>
                <a:moveTo>
                  <a:pt x="144" y="171"/>
                </a:moveTo>
                <a:cubicBezTo>
                  <a:pt x="142" y="173"/>
                  <a:pt x="142" y="175"/>
                  <a:pt x="144" y="177"/>
                </a:cubicBezTo>
                <a:cubicBezTo>
                  <a:pt x="145" y="177"/>
                  <a:pt x="146" y="178"/>
                  <a:pt x="147" y="178"/>
                </a:cubicBezTo>
                <a:cubicBezTo>
                  <a:pt x="148" y="178"/>
                  <a:pt x="149" y="177"/>
                  <a:pt x="150" y="177"/>
                </a:cubicBezTo>
                <a:cubicBezTo>
                  <a:pt x="151" y="175"/>
                  <a:pt x="151" y="173"/>
                  <a:pt x="150" y="171"/>
                </a:cubicBezTo>
                <a:cubicBezTo>
                  <a:pt x="148" y="169"/>
                  <a:pt x="146" y="169"/>
                  <a:pt x="144" y="171"/>
                </a:cubicBezTo>
                <a:close/>
                <a:moveTo>
                  <a:pt x="167" y="58"/>
                </a:moveTo>
                <a:cubicBezTo>
                  <a:pt x="166" y="59"/>
                  <a:pt x="166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5" y="62"/>
                  <a:pt x="175" y="59"/>
                  <a:pt x="173" y="58"/>
                </a:cubicBezTo>
                <a:cubicBezTo>
                  <a:pt x="172" y="56"/>
                  <a:pt x="169" y="56"/>
                  <a:pt x="167" y="58"/>
                </a:cubicBezTo>
                <a:close/>
                <a:moveTo>
                  <a:pt x="133" y="24"/>
                </a:moveTo>
                <a:cubicBezTo>
                  <a:pt x="132" y="25"/>
                  <a:pt x="132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1" y="28"/>
                  <a:pt x="141" y="25"/>
                  <a:pt x="139" y="24"/>
                </a:cubicBezTo>
                <a:cubicBezTo>
                  <a:pt x="138" y="22"/>
                  <a:pt x="135" y="22"/>
                  <a:pt x="133" y="24"/>
                </a:cubicBezTo>
                <a:close/>
                <a:moveTo>
                  <a:pt x="156" y="47"/>
                </a:moveTo>
                <a:cubicBezTo>
                  <a:pt x="155" y="48"/>
                  <a:pt x="155" y="51"/>
                  <a:pt x="156" y="52"/>
                </a:cubicBezTo>
                <a:cubicBezTo>
                  <a:pt x="157" y="53"/>
                  <a:pt x="158" y="53"/>
                  <a:pt x="159" y="53"/>
                </a:cubicBezTo>
                <a:cubicBezTo>
                  <a:pt x="160" y="53"/>
                  <a:pt x="161" y="53"/>
                  <a:pt x="162" y="52"/>
                </a:cubicBezTo>
                <a:cubicBezTo>
                  <a:pt x="163" y="51"/>
                  <a:pt x="163" y="48"/>
                  <a:pt x="162" y="47"/>
                </a:cubicBezTo>
                <a:cubicBezTo>
                  <a:pt x="160" y="45"/>
                  <a:pt x="158" y="45"/>
                  <a:pt x="156" y="4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Freeform 17">
            <a:extLst>
              <a:ext uri="{FF2B5EF4-FFF2-40B4-BE49-F238E27FC236}">
                <a16:creationId xmlns:a16="http://schemas.microsoft.com/office/drawing/2014/main" id="{71C8E4BC-2D2A-0680-90F0-9D8586FBBE01}"/>
              </a:ext>
            </a:extLst>
          </p:cNvPr>
          <p:cNvSpPr>
            <a:spLocks noEditPoints="1"/>
          </p:cNvSpPr>
          <p:nvPr/>
        </p:nvSpPr>
        <p:spPr bwMode="auto">
          <a:xfrm>
            <a:off x="3867010" y="2461275"/>
            <a:ext cx="945879" cy="1384107"/>
          </a:xfrm>
          <a:custGeom>
            <a:avLst/>
            <a:gdLst>
              <a:gd name="T0" fmla="*/ 90 w 218"/>
              <a:gd name="T1" fmla="*/ 93 h 319"/>
              <a:gd name="T2" fmla="*/ 87 w 218"/>
              <a:gd name="T3" fmla="*/ 86 h 319"/>
              <a:gd name="T4" fmla="*/ 9 w 218"/>
              <a:gd name="T5" fmla="*/ 19 h 319"/>
              <a:gd name="T6" fmla="*/ 135 w 218"/>
              <a:gd name="T7" fmla="*/ 138 h 319"/>
              <a:gd name="T8" fmla="*/ 132 w 218"/>
              <a:gd name="T9" fmla="*/ 131 h 319"/>
              <a:gd name="T10" fmla="*/ 98 w 218"/>
              <a:gd name="T11" fmla="*/ 97 h 319"/>
              <a:gd name="T12" fmla="*/ 104 w 218"/>
              <a:gd name="T13" fmla="*/ 103 h 319"/>
              <a:gd name="T14" fmla="*/ 122 w 218"/>
              <a:gd name="T15" fmla="*/ 301 h 319"/>
              <a:gd name="T16" fmla="*/ 127 w 218"/>
              <a:gd name="T17" fmla="*/ 307 h 319"/>
              <a:gd name="T18" fmla="*/ 110 w 218"/>
              <a:gd name="T19" fmla="*/ 312 h 319"/>
              <a:gd name="T20" fmla="*/ 116 w 218"/>
              <a:gd name="T21" fmla="*/ 318 h 319"/>
              <a:gd name="T22" fmla="*/ 124 w 218"/>
              <a:gd name="T23" fmla="*/ 127 h 319"/>
              <a:gd name="T24" fmla="*/ 121 w 218"/>
              <a:gd name="T25" fmla="*/ 120 h 319"/>
              <a:gd name="T26" fmla="*/ 112 w 218"/>
              <a:gd name="T27" fmla="*/ 115 h 319"/>
              <a:gd name="T28" fmla="*/ 109 w 218"/>
              <a:gd name="T29" fmla="*/ 108 h 319"/>
              <a:gd name="T30" fmla="*/ 42 w 218"/>
              <a:gd name="T31" fmla="*/ 41 h 319"/>
              <a:gd name="T32" fmla="*/ 47 w 218"/>
              <a:gd name="T33" fmla="*/ 46 h 319"/>
              <a:gd name="T34" fmla="*/ 75 w 218"/>
              <a:gd name="T35" fmla="*/ 75 h 319"/>
              <a:gd name="T36" fmla="*/ 81 w 218"/>
              <a:gd name="T37" fmla="*/ 80 h 319"/>
              <a:gd name="T38" fmla="*/ 19 w 218"/>
              <a:gd name="T39" fmla="*/ 18 h 319"/>
              <a:gd name="T40" fmla="*/ 25 w 218"/>
              <a:gd name="T41" fmla="*/ 24 h 319"/>
              <a:gd name="T42" fmla="*/ 30 w 218"/>
              <a:gd name="T43" fmla="*/ 29 h 319"/>
              <a:gd name="T44" fmla="*/ 36 w 218"/>
              <a:gd name="T45" fmla="*/ 35 h 319"/>
              <a:gd name="T46" fmla="*/ 53 w 218"/>
              <a:gd name="T47" fmla="*/ 52 h 319"/>
              <a:gd name="T48" fmla="*/ 59 w 218"/>
              <a:gd name="T49" fmla="*/ 58 h 319"/>
              <a:gd name="T50" fmla="*/ 64 w 218"/>
              <a:gd name="T51" fmla="*/ 63 h 319"/>
              <a:gd name="T52" fmla="*/ 70 w 218"/>
              <a:gd name="T53" fmla="*/ 69 h 319"/>
              <a:gd name="T54" fmla="*/ 169 w 218"/>
              <a:gd name="T55" fmla="*/ 172 h 319"/>
              <a:gd name="T56" fmla="*/ 166 w 218"/>
              <a:gd name="T57" fmla="*/ 165 h 319"/>
              <a:gd name="T58" fmla="*/ 133 w 218"/>
              <a:gd name="T59" fmla="*/ 290 h 319"/>
              <a:gd name="T60" fmla="*/ 138 w 218"/>
              <a:gd name="T61" fmla="*/ 295 h 319"/>
              <a:gd name="T62" fmla="*/ 178 w 218"/>
              <a:gd name="T63" fmla="*/ 244 h 319"/>
              <a:gd name="T64" fmla="*/ 184 w 218"/>
              <a:gd name="T65" fmla="*/ 250 h 319"/>
              <a:gd name="T66" fmla="*/ 191 w 218"/>
              <a:gd name="T67" fmla="*/ 195 h 319"/>
              <a:gd name="T68" fmla="*/ 189 w 218"/>
              <a:gd name="T69" fmla="*/ 188 h 319"/>
              <a:gd name="T70" fmla="*/ 203 w 218"/>
              <a:gd name="T71" fmla="*/ 206 h 319"/>
              <a:gd name="T72" fmla="*/ 200 w 218"/>
              <a:gd name="T73" fmla="*/ 199 h 319"/>
              <a:gd name="T74" fmla="*/ 201 w 218"/>
              <a:gd name="T75" fmla="*/ 222 h 319"/>
              <a:gd name="T76" fmla="*/ 206 w 218"/>
              <a:gd name="T77" fmla="*/ 227 h 319"/>
              <a:gd name="T78" fmla="*/ 217 w 218"/>
              <a:gd name="T79" fmla="*/ 210 h 319"/>
              <a:gd name="T80" fmla="*/ 214 w 218"/>
              <a:gd name="T81" fmla="*/ 217 h 319"/>
              <a:gd name="T82" fmla="*/ 189 w 218"/>
              <a:gd name="T83" fmla="*/ 233 h 319"/>
              <a:gd name="T84" fmla="*/ 195 w 218"/>
              <a:gd name="T85" fmla="*/ 239 h 319"/>
              <a:gd name="T86" fmla="*/ 158 w 218"/>
              <a:gd name="T87" fmla="*/ 161 h 319"/>
              <a:gd name="T88" fmla="*/ 155 w 218"/>
              <a:gd name="T89" fmla="*/ 154 h 319"/>
              <a:gd name="T90" fmla="*/ 144 w 218"/>
              <a:gd name="T91" fmla="*/ 278 h 319"/>
              <a:gd name="T92" fmla="*/ 150 w 218"/>
              <a:gd name="T93" fmla="*/ 284 h 319"/>
              <a:gd name="T94" fmla="*/ 146 w 218"/>
              <a:gd name="T95" fmla="*/ 149 h 319"/>
              <a:gd name="T96" fmla="*/ 143 w 218"/>
              <a:gd name="T97" fmla="*/ 142 h 319"/>
              <a:gd name="T98" fmla="*/ 180 w 218"/>
              <a:gd name="T99" fmla="*/ 183 h 319"/>
              <a:gd name="T100" fmla="*/ 177 w 218"/>
              <a:gd name="T101" fmla="*/ 176 h 319"/>
              <a:gd name="T102" fmla="*/ 167 w 218"/>
              <a:gd name="T103" fmla="*/ 256 h 319"/>
              <a:gd name="T104" fmla="*/ 172 w 218"/>
              <a:gd name="T105" fmla="*/ 261 h 319"/>
              <a:gd name="T106" fmla="*/ 155 w 218"/>
              <a:gd name="T107" fmla="*/ 267 h 319"/>
              <a:gd name="T108" fmla="*/ 161 w 218"/>
              <a:gd name="T109" fmla="*/ 273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8" h="319">
                <a:moveTo>
                  <a:pt x="87" y="86"/>
                </a:moveTo>
                <a:cubicBezTo>
                  <a:pt x="85" y="87"/>
                  <a:pt x="85" y="90"/>
                  <a:pt x="87" y="92"/>
                </a:cubicBezTo>
                <a:cubicBezTo>
                  <a:pt x="88" y="92"/>
                  <a:pt x="89" y="93"/>
                  <a:pt x="90" y="93"/>
                </a:cubicBezTo>
                <a:cubicBezTo>
                  <a:pt x="91" y="93"/>
                  <a:pt x="92" y="92"/>
                  <a:pt x="92" y="92"/>
                </a:cubicBezTo>
                <a:cubicBezTo>
                  <a:pt x="94" y="90"/>
                  <a:pt x="94" y="87"/>
                  <a:pt x="92" y="86"/>
                </a:cubicBezTo>
                <a:cubicBezTo>
                  <a:pt x="91" y="84"/>
                  <a:pt x="88" y="84"/>
                  <a:pt x="87" y="86"/>
                </a:cubicBezTo>
                <a:close/>
                <a:moveTo>
                  <a:pt x="9" y="0"/>
                </a:moveTo>
                <a:cubicBezTo>
                  <a:pt x="4" y="0"/>
                  <a:pt x="0" y="4"/>
                  <a:pt x="0" y="9"/>
                </a:cubicBezTo>
                <a:cubicBezTo>
                  <a:pt x="0" y="15"/>
                  <a:pt x="4" y="19"/>
                  <a:pt x="9" y="19"/>
                </a:cubicBezTo>
                <a:cubicBezTo>
                  <a:pt x="15" y="19"/>
                  <a:pt x="19" y="15"/>
                  <a:pt x="19" y="9"/>
                </a:cubicBezTo>
                <a:cubicBezTo>
                  <a:pt x="19" y="4"/>
                  <a:pt x="15" y="0"/>
                  <a:pt x="9" y="0"/>
                </a:cubicBezTo>
                <a:close/>
                <a:moveTo>
                  <a:pt x="135" y="138"/>
                </a:moveTo>
                <a:cubicBezTo>
                  <a:pt x="136" y="138"/>
                  <a:pt x="137" y="138"/>
                  <a:pt x="138" y="137"/>
                </a:cubicBezTo>
                <a:cubicBezTo>
                  <a:pt x="139" y="135"/>
                  <a:pt x="139" y="133"/>
                  <a:pt x="138" y="131"/>
                </a:cubicBezTo>
                <a:cubicBezTo>
                  <a:pt x="136" y="130"/>
                  <a:pt x="134" y="130"/>
                  <a:pt x="132" y="131"/>
                </a:cubicBezTo>
                <a:cubicBezTo>
                  <a:pt x="130" y="133"/>
                  <a:pt x="130" y="135"/>
                  <a:pt x="132" y="137"/>
                </a:cubicBezTo>
                <a:cubicBezTo>
                  <a:pt x="133" y="138"/>
                  <a:pt x="134" y="138"/>
                  <a:pt x="135" y="138"/>
                </a:cubicBezTo>
                <a:close/>
                <a:moveTo>
                  <a:pt x="98" y="97"/>
                </a:moveTo>
                <a:cubicBezTo>
                  <a:pt x="97" y="99"/>
                  <a:pt x="97" y="101"/>
                  <a:pt x="98" y="103"/>
                </a:cubicBezTo>
                <a:cubicBezTo>
                  <a:pt x="99" y="104"/>
                  <a:pt x="100" y="104"/>
                  <a:pt x="101" y="104"/>
                </a:cubicBezTo>
                <a:cubicBezTo>
                  <a:pt x="102" y="104"/>
                  <a:pt x="103" y="104"/>
                  <a:pt x="104" y="103"/>
                </a:cubicBezTo>
                <a:cubicBezTo>
                  <a:pt x="105" y="101"/>
                  <a:pt x="105" y="99"/>
                  <a:pt x="104" y="97"/>
                </a:cubicBezTo>
                <a:cubicBezTo>
                  <a:pt x="102" y="96"/>
                  <a:pt x="100" y="96"/>
                  <a:pt x="98" y="97"/>
                </a:cubicBezTo>
                <a:close/>
                <a:moveTo>
                  <a:pt x="122" y="301"/>
                </a:moveTo>
                <a:cubicBezTo>
                  <a:pt x="120" y="302"/>
                  <a:pt x="120" y="305"/>
                  <a:pt x="122" y="307"/>
                </a:cubicBezTo>
                <a:cubicBezTo>
                  <a:pt x="122" y="307"/>
                  <a:pt x="123" y="308"/>
                  <a:pt x="124" y="308"/>
                </a:cubicBezTo>
                <a:cubicBezTo>
                  <a:pt x="125" y="308"/>
                  <a:pt x="126" y="307"/>
                  <a:pt x="127" y="307"/>
                </a:cubicBezTo>
                <a:cubicBezTo>
                  <a:pt x="129" y="305"/>
                  <a:pt x="129" y="302"/>
                  <a:pt x="127" y="301"/>
                </a:cubicBezTo>
                <a:cubicBezTo>
                  <a:pt x="126" y="299"/>
                  <a:pt x="123" y="299"/>
                  <a:pt x="122" y="301"/>
                </a:cubicBezTo>
                <a:close/>
                <a:moveTo>
                  <a:pt x="110" y="312"/>
                </a:moveTo>
                <a:cubicBezTo>
                  <a:pt x="109" y="314"/>
                  <a:pt x="109" y="316"/>
                  <a:pt x="110" y="318"/>
                </a:cubicBezTo>
                <a:cubicBezTo>
                  <a:pt x="111" y="319"/>
                  <a:pt x="112" y="319"/>
                  <a:pt x="113" y="319"/>
                </a:cubicBezTo>
                <a:cubicBezTo>
                  <a:pt x="114" y="319"/>
                  <a:pt x="115" y="319"/>
                  <a:pt x="116" y="318"/>
                </a:cubicBezTo>
                <a:cubicBezTo>
                  <a:pt x="117" y="316"/>
                  <a:pt x="117" y="314"/>
                  <a:pt x="116" y="312"/>
                </a:cubicBezTo>
                <a:cubicBezTo>
                  <a:pt x="114" y="311"/>
                  <a:pt x="112" y="311"/>
                  <a:pt x="110" y="312"/>
                </a:cubicBezTo>
                <a:close/>
                <a:moveTo>
                  <a:pt x="124" y="127"/>
                </a:moveTo>
                <a:cubicBezTo>
                  <a:pt x="125" y="127"/>
                  <a:pt x="126" y="126"/>
                  <a:pt x="126" y="125"/>
                </a:cubicBezTo>
                <a:cubicBezTo>
                  <a:pt x="128" y="124"/>
                  <a:pt x="128" y="121"/>
                  <a:pt x="126" y="120"/>
                </a:cubicBezTo>
                <a:cubicBezTo>
                  <a:pt x="125" y="118"/>
                  <a:pt x="122" y="118"/>
                  <a:pt x="121" y="120"/>
                </a:cubicBezTo>
                <a:cubicBezTo>
                  <a:pt x="119" y="121"/>
                  <a:pt x="119" y="124"/>
                  <a:pt x="121" y="125"/>
                </a:cubicBezTo>
                <a:cubicBezTo>
                  <a:pt x="122" y="126"/>
                  <a:pt x="123" y="127"/>
                  <a:pt x="124" y="127"/>
                </a:cubicBezTo>
                <a:close/>
                <a:moveTo>
                  <a:pt x="112" y="115"/>
                </a:moveTo>
                <a:cubicBezTo>
                  <a:pt x="113" y="115"/>
                  <a:pt x="114" y="115"/>
                  <a:pt x="115" y="114"/>
                </a:cubicBezTo>
                <a:cubicBezTo>
                  <a:pt x="117" y="113"/>
                  <a:pt x="117" y="110"/>
                  <a:pt x="115" y="108"/>
                </a:cubicBezTo>
                <a:cubicBezTo>
                  <a:pt x="114" y="107"/>
                  <a:pt x="111" y="107"/>
                  <a:pt x="109" y="108"/>
                </a:cubicBezTo>
                <a:cubicBezTo>
                  <a:pt x="108" y="110"/>
                  <a:pt x="108" y="113"/>
                  <a:pt x="109" y="114"/>
                </a:cubicBezTo>
                <a:cubicBezTo>
                  <a:pt x="110" y="115"/>
                  <a:pt x="111" y="115"/>
                  <a:pt x="112" y="115"/>
                </a:cubicBezTo>
                <a:close/>
                <a:moveTo>
                  <a:pt x="42" y="41"/>
                </a:moveTo>
                <a:cubicBezTo>
                  <a:pt x="40" y="42"/>
                  <a:pt x="40" y="45"/>
                  <a:pt x="42" y="46"/>
                </a:cubicBezTo>
                <a:cubicBezTo>
                  <a:pt x="42" y="47"/>
                  <a:pt x="43" y="47"/>
                  <a:pt x="44" y="47"/>
                </a:cubicBezTo>
                <a:cubicBezTo>
                  <a:pt x="45" y="47"/>
                  <a:pt x="46" y="47"/>
                  <a:pt x="47" y="46"/>
                </a:cubicBezTo>
                <a:cubicBezTo>
                  <a:pt x="49" y="45"/>
                  <a:pt x="49" y="42"/>
                  <a:pt x="47" y="41"/>
                </a:cubicBezTo>
                <a:cubicBezTo>
                  <a:pt x="46" y="39"/>
                  <a:pt x="43" y="39"/>
                  <a:pt x="42" y="41"/>
                </a:cubicBezTo>
                <a:close/>
                <a:moveTo>
                  <a:pt x="75" y="75"/>
                </a:moveTo>
                <a:cubicBezTo>
                  <a:pt x="74" y="76"/>
                  <a:pt x="74" y="79"/>
                  <a:pt x="75" y="80"/>
                </a:cubicBezTo>
                <a:cubicBezTo>
                  <a:pt x="76" y="81"/>
                  <a:pt x="77" y="81"/>
                  <a:pt x="78" y="81"/>
                </a:cubicBezTo>
                <a:cubicBezTo>
                  <a:pt x="79" y="81"/>
                  <a:pt x="80" y="81"/>
                  <a:pt x="81" y="80"/>
                </a:cubicBezTo>
                <a:cubicBezTo>
                  <a:pt x="83" y="79"/>
                  <a:pt x="83" y="76"/>
                  <a:pt x="81" y="75"/>
                </a:cubicBezTo>
                <a:cubicBezTo>
                  <a:pt x="80" y="73"/>
                  <a:pt x="77" y="73"/>
                  <a:pt x="75" y="75"/>
                </a:cubicBezTo>
                <a:close/>
                <a:moveTo>
                  <a:pt x="19" y="18"/>
                </a:moveTo>
                <a:cubicBezTo>
                  <a:pt x="17" y="20"/>
                  <a:pt x="17" y="22"/>
                  <a:pt x="19" y="24"/>
                </a:cubicBezTo>
                <a:cubicBezTo>
                  <a:pt x="20" y="24"/>
                  <a:pt x="21" y="25"/>
                  <a:pt x="22" y="25"/>
                </a:cubicBezTo>
                <a:cubicBezTo>
                  <a:pt x="23" y="25"/>
                  <a:pt x="24" y="24"/>
                  <a:pt x="25" y="24"/>
                </a:cubicBezTo>
                <a:cubicBezTo>
                  <a:pt x="26" y="22"/>
                  <a:pt x="26" y="20"/>
                  <a:pt x="25" y="18"/>
                </a:cubicBezTo>
                <a:cubicBezTo>
                  <a:pt x="23" y="16"/>
                  <a:pt x="21" y="16"/>
                  <a:pt x="19" y="18"/>
                </a:cubicBezTo>
                <a:close/>
                <a:moveTo>
                  <a:pt x="30" y="29"/>
                </a:moveTo>
                <a:cubicBezTo>
                  <a:pt x="29" y="31"/>
                  <a:pt x="29" y="33"/>
                  <a:pt x="30" y="35"/>
                </a:cubicBezTo>
                <a:cubicBezTo>
                  <a:pt x="31" y="36"/>
                  <a:pt x="32" y="36"/>
                  <a:pt x="33" y="36"/>
                </a:cubicBezTo>
                <a:cubicBezTo>
                  <a:pt x="34" y="36"/>
                  <a:pt x="35" y="36"/>
                  <a:pt x="36" y="35"/>
                </a:cubicBezTo>
                <a:cubicBezTo>
                  <a:pt x="37" y="33"/>
                  <a:pt x="37" y="31"/>
                  <a:pt x="36" y="29"/>
                </a:cubicBezTo>
                <a:cubicBezTo>
                  <a:pt x="34" y="28"/>
                  <a:pt x="32" y="28"/>
                  <a:pt x="30" y="29"/>
                </a:cubicBezTo>
                <a:close/>
                <a:moveTo>
                  <a:pt x="53" y="52"/>
                </a:moveTo>
                <a:cubicBezTo>
                  <a:pt x="51" y="53"/>
                  <a:pt x="51" y="56"/>
                  <a:pt x="53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8" y="58"/>
                  <a:pt x="59" y="58"/>
                </a:cubicBezTo>
                <a:cubicBezTo>
                  <a:pt x="60" y="56"/>
                  <a:pt x="60" y="53"/>
                  <a:pt x="59" y="52"/>
                </a:cubicBezTo>
                <a:cubicBezTo>
                  <a:pt x="57" y="50"/>
                  <a:pt x="54" y="50"/>
                  <a:pt x="53" y="52"/>
                </a:cubicBezTo>
                <a:close/>
                <a:moveTo>
                  <a:pt x="64" y="63"/>
                </a:moveTo>
                <a:cubicBezTo>
                  <a:pt x="63" y="65"/>
                  <a:pt x="63" y="67"/>
                  <a:pt x="64" y="69"/>
                </a:cubicBezTo>
                <a:cubicBezTo>
                  <a:pt x="65" y="70"/>
                  <a:pt x="66" y="70"/>
                  <a:pt x="67" y="70"/>
                </a:cubicBezTo>
                <a:cubicBezTo>
                  <a:pt x="68" y="70"/>
                  <a:pt x="69" y="70"/>
                  <a:pt x="70" y="69"/>
                </a:cubicBezTo>
                <a:cubicBezTo>
                  <a:pt x="71" y="67"/>
                  <a:pt x="71" y="65"/>
                  <a:pt x="70" y="63"/>
                </a:cubicBezTo>
                <a:cubicBezTo>
                  <a:pt x="68" y="62"/>
                  <a:pt x="66" y="62"/>
                  <a:pt x="64" y="63"/>
                </a:cubicBezTo>
                <a:close/>
                <a:moveTo>
                  <a:pt x="169" y="172"/>
                </a:moveTo>
                <a:cubicBezTo>
                  <a:pt x="170" y="172"/>
                  <a:pt x="171" y="172"/>
                  <a:pt x="172" y="171"/>
                </a:cubicBezTo>
                <a:cubicBezTo>
                  <a:pt x="173" y="169"/>
                  <a:pt x="173" y="167"/>
                  <a:pt x="172" y="165"/>
                </a:cubicBezTo>
                <a:cubicBezTo>
                  <a:pt x="170" y="164"/>
                  <a:pt x="168" y="164"/>
                  <a:pt x="166" y="165"/>
                </a:cubicBezTo>
                <a:cubicBezTo>
                  <a:pt x="164" y="167"/>
                  <a:pt x="164" y="169"/>
                  <a:pt x="166" y="171"/>
                </a:cubicBezTo>
                <a:cubicBezTo>
                  <a:pt x="167" y="172"/>
                  <a:pt x="168" y="172"/>
                  <a:pt x="169" y="172"/>
                </a:cubicBezTo>
                <a:close/>
                <a:moveTo>
                  <a:pt x="133" y="290"/>
                </a:moveTo>
                <a:cubicBezTo>
                  <a:pt x="131" y="291"/>
                  <a:pt x="131" y="294"/>
                  <a:pt x="133" y="295"/>
                </a:cubicBezTo>
                <a:cubicBezTo>
                  <a:pt x="134" y="296"/>
                  <a:pt x="135" y="296"/>
                  <a:pt x="136" y="296"/>
                </a:cubicBezTo>
                <a:cubicBezTo>
                  <a:pt x="137" y="296"/>
                  <a:pt x="138" y="296"/>
                  <a:pt x="138" y="295"/>
                </a:cubicBezTo>
                <a:cubicBezTo>
                  <a:pt x="140" y="294"/>
                  <a:pt x="140" y="291"/>
                  <a:pt x="138" y="290"/>
                </a:cubicBezTo>
                <a:cubicBezTo>
                  <a:pt x="137" y="288"/>
                  <a:pt x="134" y="288"/>
                  <a:pt x="133" y="290"/>
                </a:cubicBezTo>
                <a:close/>
                <a:moveTo>
                  <a:pt x="178" y="244"/>
                </a:moveTo>
                <a:cubicBezTo>
                  <a:pt x="177" y="246"/>
                  <a:pt x="177" y="248"/>
                  <a:pt x="178" y="250"/>
                </a:cubicBezTo>
                <a:cubicBezTo>
                  <a:pt x="179" y="251"/>
                  <a:pt x="180" y="251"/>
                  <a:pt x="181" y="251"/>
                </a:cubicBezTo>
                <a:cubicBezTo>
                  <a:pt x="182" y="251"/>
                  <a:pt x="183" y="251"/>
                  <a:pt x="184" y="250"/>
                </a:cubicBezTo>
                <a:cubicBezTo>
                  <a:pt x="185" y="248"/>
                  <a:pt x="185" y="246"/>
                  <a:pt x="184" y="244"/>
                </a:cubicBezTo>
                <a:cubicBezTo>
                  <a:pt x="182" y="243"/>
                  <a:pt x="180" y="243"/>
                  <a:pt x="178" y="244"/>
                </a:cubicBezTo>
                <a:close/>
                <a:moveTo>
                  <a:pt x="191" y="195"/>
                </a:moveTo>
                <a:cubicBezTo>
                  <a:pt x="192" y="195"/>
                  <a:pt x="193" y="194"/>
                  <a:pt x="194" y="193"/>
                </a:cubicBezTo>
                <a:cubicBezTo>
                  <a:pt x="196" y="192"/>
                  <a:pt x="196" y="189"/>
                  <a:pt x="194" y="188"/>
                </a:cubicBezTo>
                <a:cubicBezTo>
                  <a:pt x="193" y="186"/>
                  <a:pt x="190" y="186"/>
                  <a:pt x="189" y="188"/>
                </a:cubicBezTo>
                <a:cubicBezTo>
                  <a:pt x="187" y="189"/>
                  <a:pt x="187" y="192"/>
                  <a:pt x="189" y="193"/>
                </a:cubicBezTo>
                <a:cubicBezTo>
                  <a:pt x="189" y="194"/>
                  <a:pt x="190" y="195"/>
                  <a:pt x="191" y="195"/>
                </a:cubicBezTo>
                <a:close/>
                <a:moveTo>
                  <a:pt x="203" y="206"/>
                </a:moveTo>
                <a:cubicBezTo>
                  <a:pt x="204" y="206"/>
                  <a:pt x="205" y="205"/>
                  <a:pt x="206" y="205"/>
                </a:cubicBezTo>
                <a:cubicBezTo>
                  <a:pt x="207" y="203"/>
                  <a:pt x="207" y="201"/>
                  <a:pt x="206" y="199"/>
                </a:cubicBezTo>
                <a:cubicBezTo>
                  <a:pt x="204" y="197"/>
                  <a:pt x="201" y="197"/>
                  <a:pt x="200" y="199"/>
                </a:cubicBezTo>
                <a:cubicBezTo>
                  <a:pt x="198" y="201"/>
                  <a:pt x="198" y="203"/>
                  <a:pt x="200" y="205"/>
                </a:cubicBezTo>
                <a:cubicBezTo>
                  <a:pt x="201" y="205"/>
                  <a:pt x="202" y="206"/>
                  <a:pt x="203" y="206"/>
                </a:cubicBezTo>
                <a:close/>
                <a:moveTo>
                  <a:pt x="201" y="222"/>
                </a:moveTo>
                <a:cubicBezTo>
                  <a:pt x="199" y="223"/>
                  <a:pt x="199" y="226"/>
                  <a:pt x="201" y="227"/>
                </a:cubicBezTo>
                <a:cubicBezTo>
                  <a:pt x="201" y="228"/>
                  <a:pt x="203" y="228"/>
                  <a:pt x="204" y="228"/>
                </a:cubicBezTo>
                <a:cubicBezTo>
                  <a:pt x="205" y="228"/>
                  <a:pt x="206" y="228"/>
                  <a:pt x="206" y="227"/>
                </a:cubicBezTo>
                <a:cubicBezTo>
                  <a:pt x="208" y="226"/>
                  <a:pt x="208" y="223"/>
                  <a:pt x="206" y="222"/>
                </a:cubicBezTo>
                <a:cubicBezTo>
                  <a:pt x="205" y="220"/>
                  <a:pt x="202" y="220"/>
                  <a:pt x="201" y="222"/>
                </a:cubicBezTo>
                <a:close/>
                <a:moveTo>
                  <a:pt x="217" y="210"/>
                </a:moveTo>
                <a:cubicBezTo>
                  <a:pt x="215" y="209"/>
                  <a:pt x="213" y="209"/>
                  <a:pt x="211" y="210"/>
                </a:cubicBezTo>
                <a:cubicBezTo>
                  <a:pt x="210" y="212"/>
                  <a:pt x="210" y="214"/>
                  <a:pt x="211" y="216"/>
                </a:cubicBezTo>
                <a:cubicBezTo>
                  <a:pt x="212" y="217"/>
                  <a:pt x="213" y="217"/>
                  <a:pt x="214" y="217"/>
                </a:cubicBezTo>
                <a:cubicBezTo>
                  <a:pt x="215" y="217"/>
                  <a:pt x="216" y="217"/>
                  <a:pt x="217" y="216"/>
                </a:cubicBezTo>
                <a:cubicBezTo>
                  <a:pt x="218" y="214"/>
                  <a:pt x="218" y="212"/>
                  <a:pt x="217" y="210"/>
                </a:cubicBezTo>
                <a:close/>
                <a:moveTo>
                  <a:pt x="189" y="233"/>
                </a:moveTo>
                <a:cubicBezTo>
                  <a:pt x="188" y="235"/>
                  <a:pt x="188" y="237"/>
                  <a:pt x="189" y="239"/>
                </a:cubicBezTo>
                <a:cubicBezTo>
                  <a:pt x="190" y="239"/>
                  <a:pt x="191" y="240"/>
                  <a:pt x="192" y="240"/>
                </a:cubicBezTo>
                <a:cubicBezTo>
                  <a:pt x="193" y="240"/>
                  <a:pt x="194" y="239"/>
                  <a:pt x="195" y="239"/>
                </a:cubicBezTo>
                <a:cubicBezTo>
                  <a:pt x="197" y="237"/>
                  <a:pt x="197" y="235"/>
                  <a:pt x="195" y="233"/>
                </a:cubicBezTo>
                <a:cubicBezTo>
                  <a:pt x="193" y="231"/>
                  <a:pt x="191" y="231"/>
                  <a:pt x="189" y="233"/>
                </a:cubicBezTo>
                <a:close/>
                <a:moveTo>
                  <a:pt x="158" y="161"/>
                </a:moveTo>
                <a:cubicBezTo>
                  <a:pt x="159" y="161"/>
                  <a:pt x="160" y="160"/>
                  <a:pt x="160" y="159"/>
                </a:cubicBezTo>
                <a:cubicBezTo>
                  <a:pt x="162" y="158"/>
                  <a:pt x="162" y="155"/>
                  <a:pt x="160" y="154"/>
                </a:cubicBezTo>
                <a:cubicBezTo>
                  <a:pt x="159" y="152"/>
                  <a:pt x="156" y="152"/>
                  <a:pt x="155" y="154"/>
                </a:cubicBezTo>
                <a:cubicBezTo>
                  <a:pt x="153" y="155"/>
                  <a:pt x="153" y="158"/>
                  <a:pt x="155" y="159"/>
                </a:cubicBezTo>
                <a:cubicBezTo>
                  <a:pt x="155" y="160"/>
                  <a:pt x="156" y="161"/>
                  <a:pt x="158" y="161"/>
                </a:cubicBezTo>
                <a:close/>
                <a:moveTo>
                  <a:pt x="144" y="278"/>
                </a:moveTo>
                <a:cubicBezTo>
                  <a:pt x="143" y="280"/>
                  <a:pt x="143" y="282"/>
                  <a:pt x="144" y="284"/>
                </a:cubicBezTo>
                <a:cubicBezTo>
                  <a:pt x="145" y="285"/>
                  <a:pt x="146" y="285"/>
                  <a:pt x="147" y="285"/>
                </a:cubicBezTo>
                <a:cubicBezTo>
                  <a:pt x="148" y="285"/>
                  <a:pt x="149" y="285"/>
                  <a:pt x="150" y="284"/>
                </a:cubicBezTo>
                <a:cubicBezTo>
                  <a:pt x="151" y="282"/>
                  <a:pt x="151" y="280"/>
                  <a:pt x="150" y="278"/>
                </a:cubicBezTo>
                <a:cubicBezTo>
                  <a:pt x="148" y="277"/>
                  <a:pt x="146" y="277"/>
                  <a:pt x="144" y="278"/>
                </a:cubicBezTo>
                <a:close/>
                <a:moveTo>
                  <a:pt x="146" y="149"/>
                </a:moveTo>
                <a:cubicBezTo>
                  <a:pt x="147" y="149"/>
                  <a:pt x="148" y="149"/>
                  <a:pt x="149" y="148"/>
                </a:cubicBezTo>
                <a:cubicBezTo>
                  <a:pt x="151" y="147"/>
                  <a:pt x="151" y="144"/>
                  <a:pt x="149" y="142"/>
                </a:cubicBezTo>
                <a:cubicBezTo>
                  <a:pt x="147" y="141"/>
                  <a:pt x="145" y="141"/>
                  <a:pt x="143" y="142"/>
                </a:cubicBezTo>
                <a:cubicBezTo>
                  <a:pt x="142" y="144"/>
                  <a:pt x="142" y="147"/>
                  <a:pt x="143" y="148"/>
                </a:cubicBezTo>
                <a:cubicBezTo>
                  <a:pt x="144" y="149"/>
                  <a:pt x="145" y="149"/>
                  <a:pt x="146" y="149"/>
                </a:cubicBezTo>
                <a:close/>
                <a:moveTo>
                  <a:pt x="180" y="183"/>
                </a:moveTo>
                <a:cubicBezTo>
                  <a:pt x="181" y="183"/>
                  <a:pt x="182" y="183"/>
                  <a:pt x="183" y="182"/>
                </a:cubicBezTo>
                <a:cubicBezTo>
                  <a:pt x="185" y="180"/>
                  <a:pt x="185" y="178"/>
                  <a:pt x="183" y="176"/>
                </a:cubicBezTo>
                <a:cubicBezTo>
                  <a:pt x="181" y="175"/>
                  <a:pt x="179" y="175"/>
                  <a:pt x="177" y="176"/>
                </a:cubicBezTo>
                <a:cubicBezTo>
                  <a:pt x="176" y="178"/>
                  <a:pt x="176" y="180"/>
                  <a:pt x="177" y="182"/>
                </a:cubicBezTo>
                <a:cubicBezTo>
                  <a:pt x="178" y="183"/>
                  <a:pt x="179" y="183"/>
                  <a:pt x="180" y="183"/>
                </a:cubicBezTo>
                <a:close/>
                <a:moveTo>
                  <a:pt x="167" y="256"/>
                </a:moveTo>
                <a:cubicBezTo>
                  <a:pt x="165" y="257"/>
                  <a:pt x="165" y="260"/>
                  <a:pt x="167" y="261"/>
                </a:cubicBezTo>
                <a:cubicBezTo>
                  <a:pt x="168" y="262"/>
                  <a:pt x="169" y="262"/>
                  <a:pt x="170" y="262"/>
                </a:cubicBezTo>
                <a:cubicBezTo>
                  <a:pt x="171" y="262"/>
                  <a:pt x="172" y="262"/>
                  <a:pt x="172" y="261"/>
                </a:cubicBezTo>
                <a:cubicBezTo>
                  <a:pt x="174" y="260"/>
                  <a:pt x="174" y="257"/>
                  <a:pt x="172" y="256"/>
                </a:cubicBezTo>
                <a:cubicBezTo>
                  <a:pt x="171" y="254"/>
                  <a:pt x="168" y="254"/>
                  <a:pt x="167" y="256"/>
                </a:cubicBezTo>
                <a:close/>
                <a:moveTo>
                  <a:pt x="155" y="267"/>
                </a:moveTo>
                <a:cubicBezTo>
                  <a:pt x="154" y="268"/>
                  <a:pt x="154" y="271"/>
                  <a:pt x="155" y="273"/>
                </a:cubicBezTo>
                <a:cubicBezTo>
                  <a:pt x="156" y="273"/>
                  <a:pt x="157" y="274"/>
                  <a:pt x="158" y="274"/>
                </a:cubicBezTo>
                <a:cubicBezTo>
                  <a:pt x="159" y="274"/>
                  <a:pt x="160" y="273"/>
                  <a:pt x="161" y="273"/>
                </a:cubicBezTo>
                <a:cubicBezTo>
                  <a:pt x="163" y="271"/>
                  <a:pt x="163" y="268"/>
                  <a:pt x="161" y="267"/>
                </a:cubicBezTo>
                <a:cubicBezTo>
                  <a:pt x="160" y="265"/>
                  <a:pt x="157" y="265"/>
                  <a:pt x="155" y="26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Freeform 18">
            <a:extLst>
              <a:ext uri="{FF2B5EF4-FFF2-40B4-BE49-F238E27FC236}">
                <a16:creationId xmlns:a16="http://schemas.microsoft.com/office/drawing/2014/main" id="{ABF2E94C-5EBD-25EF-5A75-9BA9541CEC7E}"/>
              </a:ext>
            </a:extLst>
          </p:cNvPr>
          <p:cNvSpPr>
            <a:spLocks noEditPoints="1"/>
          </p:cNvSpPr>
          <p:nvPr/>
        </p:nvSpPr>
        <p:spPr bwMode="auto">
          <a:xfrm>
            <a:off x="6010424" y="2929876"/>
            <a:ext cx="950218" cy="1384107"/>
          </a:xfrm>
          <a:custGeom>
            <a:avLst/>
            <a:gdLst>
              <a:gd name="T0" fmla="*/ 90 w 219"/>
              <a:gd name="T1" fmla="*/ 234 h 319"/>
              <a:gd name="T2" fmla="*/ 87 w 219"/>
              <a:gd name="T3" fmla="*/ 228 h 319"/>
              <a:gd name="T4" fmla="*/ 113 w 219"/>
              <a:gd name="T5" fmla="*/ 8 h 319"/>
              <a:gd name="T6" fmla="*/ 111 w 219"/>
              <a:gd name="T7" fmla="*/ 1 h 319"/>
              <a:gd name="T8" fmla="*/ 101 w 219"/>
              <a:gd name="T9" fmla="*/ 223 h 319"/>
              <a:gd name="T10" fmla="*/ 98 w 219"/>
              <a:gd name="T11" fmla="*/ 216 h 319"/>
              <a:gd name="T12" fmla="*/ 113 w 219"/>
              <a:gd name="T13" fmla="*/ 212 h 319"/>
              <a:gd name="T14" fmla="*/ 110 w 219"/>
              <a:gd name="T15" fmla="*/ 205 h 319"/>
              <a:gd name="T16" fmla="*/ 124 w 219"/>
              <a:gd name="T17" fmla="*/ 201 h 319"/>
              <a:gd name="T18" fmla="*/ 121 w 219"/>
              <a:gd name="T19" fmla="*/ 194 h 319"/>
              <a:gd name="T20" fmla="*/ 125 w 219"/>
              <a:gd name="T21" fmla="*/ 19 h 319"/>
              <a:gd name="T22" fmla="*/ 122 w 219"/>
              <a:gd name="T23" fmla="*/ 13 h 319"/>
              <a:gd name="T24" fmla="*/ 79 w 219"/>
              <a:gd name="T25" fmla="*/ 246 h 319"/>
              <a:gd name="T26" fmla="*/ 76 w 219"/>
              <a:gd name="T27" fmla="*/ 239 h 319"/>
              <a:gd name="T28" fmla="*/ 33 w 219"/>
              <a:gd name="T29" fmla="*/ 291 h 319"/>
              <a:gd name="T30" fmla="*/ 31 w 219"/>
              <a:gd name="T31" fmla="*/ 284 h 319"/>
              <a:gd name="T32" fmla="*/ 45 w 219"/>
              <a:gd name="T33" fmla="*/ 280 h 319"/>
              <a:gd name="T34" fmla="*/ 42 w 219"/>
              <a:gd name="T35" fmla="*/ 273 h 319"/>
              <a:gd name="T36" fmla="*/ 10 w 219"/>
              <a:gd name="T37" fmla="*/ 319 h 319"/>
              <a:gd name="T38" fmla="*/ 53 w 219"/>
              <a:gd name="T39" fmla="*/ 262 h 319"/>
              <a:gd name="T40" fmla="*/ 59 w 219"/>
              <a:gd name="T41" fmla="*/ 267 h 319"/>
              <a:gd name="T42" fmla="*/ 65 w 219"/>
              <a:gd name="T43" fmla="*/ 250 h 319"/>
              <a:gd name="T44" fmla="*/ 70 w 219"/>
              <a:gd name="T45" fmla="*/ 256 h 319"/>
              <a:gd name="T46" fmla="*/ 132 w 219"/>
              <a:gd name="T47" fmla="*/ 182 h 319"/>
              <a:gd name="T48" fmla="*/ 138 w 219"/>
              <a:gd name="T49" fmla="*/ 188 h 319"/>
              <a:gd name="T50" fmla="*/ 19 w 219"/>
              <a:gd name="T51" fmla="*/ 296 h 319"/>
              <a:gd name="T52" fmla="*/ 25 w 219"/>
              <a:gd name="T53" fmla="*/ 301 h 319"/>
              <a:gd name="T54" fmla="*/ 189 w 219"/>
              <a:gd name="T55" fmla="*/ 126 h 319"/>
              <a:gd name="T56" fmla="*/ 195 w 219"/>
              <a:gd name="T57" fmla="*/ 131 h 319"/>
              <a:gd name="T58" fmla="*/ 190 w 219"/>
              <a:gd name="T59" fmla="*/ 81 h 319"/>
              <a:gd name="T60" fmla="*/ 195 w 219"/>
              <a:gd name="T61" fmla="*/ 86 h 319"/>
              <a:gd name="T62" fmla="*/ 133 w 219"/>
              <a:gd name="T63" fmla="*/ 24 h 319"/>
              <a:gd name="T64" fmla="*/ 139 w 219"/>
              <a:gd name="T65" fmla="*/ 30 h 319"/>
              <a:gd name="T66" fmla="*/ 217 w 219"/>
              <a:gd name="T67" fmla="*/ 103 h 319"/>
              <a:gd name="T68" fmla="*/ 214 w 219"/>
              <a:gd name="T69" fmla="*/ 110 h 319"/>
              <a:gd name="T70" fmla="*/ 200 w 219"/>
              <a:gd name="T71" fmla="*/ 114 h 319"/>
              <a:gd name="T72" fmla="*/ 206 w 219"/>
              <a:gd name="T73" fmla="*/ 120 h 319"/>
              <a:gd name="T74" fmla="*/ 178 w 219"/>
              <a:gd name="T75" fmla="*/ 137 h 319"/>
              <a:gd name="T76" fmla="*/ 183 w 219"/>
              <a:gd name="T77" fmla="*/ 143 h 319"/>
              <a:gd name="T78" fmla="*/ 201 w 219"/>
              <a:gd name="T79" fmla="*/ 92 h 319"/>
              <a:gd name="T80" fmla="*/ 207 w 219"/>
              <a:gd name="T81" fmla="*/ 97 h 319"/>
              <a:gd name="T82" fmla="*/ 178 w 219"/>
              <a:gd name="T83" fmla="*/ 69 h 319"/>
              <a:gd name="T84" fmla="*/ 184 w 219"/>
              <a:gd name="T85" fmla="*/ 75 h 319"/>
              <a:gd name="T86" fmla="*/ 155 w 219"/>
              <a:gd name="T87" fmla="*/ 160 h 319"/>
              <a:gd name="T88" fmla="*/ 161 w 219"/>
              <a:gd name="T89" fmla="*/ 165 h 319"/>
              <a:gd name="T90" fmla="*/ 144 w 219"/>
              <a:gd name="T91" fmla="*/ 35 h 319"/>
              <a:gd name="T92" fmla="*/ 150 w 219"/>
              <a:gd name="T93" fmla="*/ 41 h 319"/>
              <a:gd name="T94" fmla="*/ 144 w 219"/>
              <a:gd name="T95" fmla="*/ 171 h 319"/>
              <a:gd name="T96" fmla="*/ 149 w 219"/>
              <a:gd name="T97" fmla="*/ 177 h 319"/>
              <a:gd name="T98" fmla="*/ 167 w 219"/>
              <a:gd name="T99" fmla="*/ 58 h 319"/>
              <a:gd name="T100" fmla="*/ 173 w 219"/>
              <a:gd name="T101" fmla="*/ 64 h 319"/>
              <a:gd name="T102" fmla="*/ 166 w 219"/>
              <a:gd name="T103" fmla="*/ 148 h 319"/>
              <a:gd name="T104" fmla="*/ 172 w 219"/>
              <a:gd name="T105" fmla="*/ 154 h 319"/>
              <a:gd name="T106" fmla="*/ 156 w 219"/>
              <a:gd name="T107" fmla="*/ 47 h 319"/>
              <a:gd name="T108" fmla="*/ 161 w 219"/>
              <a:gd name="T109" fmla="*/ 5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87" y="228"/>
                </a:moveTo>
                <a:cubicBezTo>
                  <a:pt x="86" y="229"/>
                  <a:pt x="86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4" y="232"/>
                  <a:pt x="94" y="229"/>
                  <a:pt x="93" y="228"/>
                </a:cubicBezTo>
                <a:cubicBezTo>
                  <a:pt x="91" y="226"/>
                  <a:pt x="89" y="226"/>
                  <a:pt x="87" y="228"/>
                </a:cubicBezTo>
                <a:close/>
                <a:moveTo>
                  <a:pt x="111" y="1"/>
                </a:moveTo>
                <a:cubicBezTo>
                  <a:pt x="109" y="3"/>
                  <a:pt x="109" y="5"/>
                  <a:pt x="111" y="7"/>
                </a:cubicBezTo>
                <a:cubicBezTo>
                  <a:pt x="111" y="8"/>
                  <a:pt x="112" y="8"/>
                  <a:pt x="113" y="8"/>
                </a:cubicBezTo>
                <a:cubicBezTo>
                  <a:pt x="114" y="8"/>
                  <a:pt x="115" y="8"/>
                  <a:pt x="116" y="7"/>
                </a:cubicBezTo>
                <a:cubicBezTo>
                  <a:pt x="118" y="5"/>
                  <a:pt x="118" y="3"/>
                  <a:pt x="116" y="1"/>
                </a:cubicBezTo>
                <a:cubicBezTo>
                  <a:pt x="115" y="0"/>
                  <a:pt x="112" y="0"/>
                  <a:pt x="111" y="1"/>
                </a:cubicBezTo>
                <a:close/>
                <a:moveTo>
                  <a:pt x="98" y="216"/>
                </a:moveTo>
                <a:cubicBezTo>
                  <a:pt x="97" y="218"/>
                  <a:pt x="97" y="220"/>
                  <a:pt x="98" y="222"/>
                </a:cubicBezTo>
                <a:cubicBezTo>
                  <a:pt x="99" y="223"/>
                  <a:pt x="100" y="223"/>
                  <a:pt x="101" y="223"/>
                </a:cubicBezTo>
                <a:cubicBezTo>
                  <a:pt x="102" y="223"/>
                  <a:pt x="103" y="223"/>
                  <a:pt x="104" y="222"/>
                </a:cubicBezTo>
                <a:cubicBezTo>
                  <a:pt x="106" y="220"/>
                  <a:pt x="106" y="218"/>
                  <a:pt x="104" y="216"/>
                </a:cubicBezTo>
                <a:cubicBezTo>
                  <a:pt x="103" y="215"/>
                  <a:pt x="100" y="215"/>
                  <a:pt x="98" y="216"/>
                </a:cubicBezTo>
                <a:close/>
                <a:moveTo>
                  <a:pt x="110" y="205"/>
                </a:moveTo>
                <a:cubicBezTo>
                  <a:pt x="108" y="207"/>
                  <a:pt x="108" y="209"/>
                  <a:pt x="110" y="211"/>
                </a:cubicBezTo>
                <a:cubicBezTo>
                  <a:pt x="111" y="211"/>
                  <a:pt x="112" y="212"/>
                  <a:pt x="113" y="212"/>
                </a:cubicBezTo>
                <a:cubicBezTo>
                  <a:pt x="114" y="212"/>
                  <a:pt x="115" y="211"/>
                  <a:pt x="115" y="211"/>
                </a:cubicBezTo>
                <a:cubicBezTo>
                  <a:pt x="117" y="209"/>
                  <a:pt x="117" y="207"/>
                  <a:pt x="115" y="205"/>
                </a:cubicBezTo>
                <a:cubicBezTo>
                  <a:pt x="114" y="203"/>
                  <a:pt x="111" y="203"/>
                  <a:pt x="110" y="205"/>
                </a:cubicBezTo>
                <a:close/>
                <a:moveTo>
                  <a:pt x="121" y="194"/>
                </a:moveTo>
                <a:cubicBezTo>
                  <a:pt x="120" y="195"/>
                  <a:pt x="120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7" y="199"/>
                </a:cubicBezTo>
                <a:cubicBezTo>
                  <a:pt x="128" y="198"/>
                  <a:pt x="128" y="195"/>
                  <a:pt x="127" y="194"/>
                </a:cubicBezTo>
                <a:cubicBezTo>
                  <a:pt x="125" y="192"/>
                  <a:pt x="123" y="192"/>
                  <a:pt x="121" y="194"/>
                </a:cubicBezTo>
                <a:close/>
                <a:moveTo>
                  <a:pt x="122" y="13"/>
                </a:moveTo>
                <a:cubicBezTo>
                  <a:pt x="120" y="14"/>
                  <a:pt x="120" y="17"/>
                  <a:pt x="122" y="18"/>
                </a:cubicBezTo>
                <a:cubicBezTo>
                  <a:pt x="123" y="19"/>
                  <a:pt x="124" y="19"/>
                  <a:pt x="125" y="19"/>
                </a:cubicBezTo>
                <a:cubicBezTo>
                  <a:pt x="126" y="19"/>
                  <a:pt x="127" y="19"/>
                  <a:pt x="128" y="18"/>
                </a:cubicBezTo>
                <a:cubicBezTo>
                  <a:pt x="129" y="17"/>
                  <a:pt x="129" y="14"/>
                  <a:pt x="128" y="13"/>
                </a:cubicBezTo>
                <a:cubicBezTo>
                  <a:pt x="126" y="11"/>
                  <a:pt x="123" y="11"/>
                  <a:pt x="122" y="13"/>
                </a:cubicBezTo>
                <a:close/>
                <a:moveTo>
                  <a:pt x="76" y="239"/>
                </a:moveTo>
                <a:cubicBezTo>
                  <a:pt x="74" y="241"/>
                  <a:pt x="74" y="243"/>
                  <a:pt x="76" y="245"/>
                </a:cubicBezTo>
                <a:cubicBezTo>
                  <a:pt x="77" y="245"/>
                  <a:pt x="78" y="246"/>
                  <a:pt x="79" y="246"/>
                </a:cubicBezTo>
                <a:cubicBezTo>
                  <a:pt x="80" y="246"/>
                  <a:pt x="81" y="245"/>
                  <a:pt x="82" y="245"/>
                </a:cubicBezTo>
                <a:cubicBezTo>
                  <a:pt x="83" y="243"/>
                  <a:pt x="83" y="241"/>
                  <a:pt x="82" y="239"/>
                </a:cubicBezTo>
                <a:cubicBezTo>
                  <a:pt x="80" y="237"/>
                  <a:pt x="77" y="237"/>
                  <a:pt x="76" y="239"/>
                </a:cubicBezTo>
                <a:close/>
                <a:moveTo>
                  <a:pt x="31" y="284"/>
                </a:moveTo>
                <a:cubicBezTo>
                  <a:pt x="29" y="286"/>
                  <a:pt x="29" y="288"/>
                  <a:pt x="31" y="290"/>
                </a:cubicBezTo>
                <a:cubicBezTo>
                  <a:pt x="31" y="291"/>
                  <a:pt x="32" y="291"/>
                  <a:pt x="33" y="291"/>
                </a:cubicBezTo>
                <a:cubicBezTo>
                  <a:pt x="34" y="291"/>
                  <a:pt x="35" y="291"/>
                  <a:pt x="36" y="290"/>
                </a:cubicBezTo>
                <a:cubicBezTo>
                  <a:pt x="38" y="288"/>
                  <a:pt x="38" y="286"/>
                  <a:pt x="36" y="284"/>
                </a:cubicBezTo>
                <a:cubicBezTo>
                  <a:pt x="35" y="283"/>
                  <a:pt x="32" y="283"/>
                  <a:pt x="31" y="284"/>
                </a:cubicBezTo>
                <a:close/>
                <a:moveTo>
                  <a:pt x="42" y="273"/>
                </a:moveTo>
                <a:cubicBezTo>
                  <a:pt x="40" y="274"/>
                  <a:pt x="40" y="277"/>
                  <a:pt x="42" y="279"/>
                </a:cubicBezTo>
                <a:cubicBezTo>
                  <a:pt x="43" y="279"/>
                  <a:pt x="44" y="280"/>
                  <a:pt x="45" y="280"/>
                </a:cubicBezTo>
                <a:cubicBezTo>
                  <a:pt x="46" y="280"/>
                  <a:pt x="47" y="279"/>
                  <a:pt x="48" y="279"/>
                </a:cubicBezTo>
                <a:cubicBezTo>
                  <a:pt x="49" y="277"/>
                  <a:pt x="49" y="274"/>
                  <a:pt x="48" y="273"/>
                </a:cubicBezTo>
                <a:cubicBezTo>
                  <a:pt x="46" y="271"/>
                  <a:pt x="43" y="271"/>
                  <a:pt x="42" y="273"/>
                </a:cubicBezTo>
                <a:close/>
                <a:moveTo>
                  <a:pt x="10" y="300"/>
                </a:moveTo>
                <a:cubicBezTo>
                  <a:pt x="4" y="300"/>
                  <a:pt x="0" y="304"/>
                  <a:pt x="0" y="310"/>
                </a:cubicBezTo>
                <a:cubicBezTo>
                  <a:pt x="0" y="315"/>
                  <a:pt x="4" y="319"/>
                  <a:pt x="10" y="319"/>
                </a:cubicBezTo>
                <a:cubicBezTo>
                  <a:pt x="15" y="319"/>
                  <a:pt x="20" y="315"/>
                  <a:pt x="20" y="310"/>
                </a:cubicBezTo>
                <a:cubicBezTo>
                  <a:pt x="20" y="304"/>
                  <a:pt x="15" y="300"/>
                  <a:pt x="10" y="300"/>
                </a:cubicBezTo>
                <a:close/>
                <a:moveTo>
                  <a:pt x="53" y="262"/>
                </a:moveTo>
                <a:cubicBezTo>
                  <a:pt x="52" y="263"/>
                  <a:pt x="52" y="266"/>
                  <a:pt x="53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0" y="266"/>
                  <a:pt x="60" y="263"/>
                  <a:pt x="59" y="262"/>
                </a:cubicBezTo>
                <a:cubicBezTo>
                  <a:pt x="57" y="260"/>
                  <a:pt x="55" y="260"/>
                  <a:pt x="53" y="262"/>
                </a:cubicBezTo>
                <a:close/>
                <a:moveTo>
                  <a:pt x="65" y="250"/>
                </a:moveTo>
                <a:cubicBezTo>
                  <a:pt x="63" y="252"/>
                  <a:pt x="63" y="254"/>
                  <a:pt x="65" y="256"/>
                </a:cubicBezTo>
                <a:cubicBezTo>
                  <a:pt x="65" y="257"/>
                  <a:pt x="66" y="257"/>
                  <a:pt x="67" y="257"/>
                </a:cubicBezTo>
                <a:cubicBezTo>
                  <a:pt x="68" y="257"/>
                  <a:pt x="69" y="257"/>
                  <a:pt x="70" y="256"/>
                </a:cubicBezTo>
                <a:cubicBezTo>
                  <a:pt x="72" y="254"/>
                  <a:pt x="72" y="252"/>
                  <a:pt x="70" y="250"/>
                </a:cubicBezTo>
                <a:cubicBezTo>
                  <a:pt x="69" y="249"/>
                  <a:pt x="66" y="249"/>
                  <a:pt x="65" y="250"/>
                </a:cubicBezTo>
                <a:close/>
                <a:moveTo>
                  <a:pt x="132" y="182"/>
                </a:moveTo>
                <a:cubicBezTo>
                  <a:pt x="131" y="184"/>
                  <a:pt x="131" y="186"/>
                  <a:pt x="132" y="188"/>
                </a:cubicBezTo>
                <a:cubicBezTo>
                  <a:pt x="133" y="189"/>
                  <a:pt x="134" y="189"/>
                  <a:pt x="135" y="189"/>
                </a:cubicBezTo>
                <a:cubicBezTo>
                  <a:pt x="136" y="189"/>
                  <a:pt x="137" y="189"/>
                  <a:pt x="138" y="188"/>
                </a:cubicBezTo>
                <a:cubicBezTo>
                  <a:pt x="140" y="186"/>
                  <a:pt x="140" y="184"/>
                  <a:pt x="138" y="182"/>
                </a:cubicBezTo>
                <a:cubicBezTo>
                  <a:pt x="136" y="181"/>
                  <a:pt x="134" y="181"/>
                  <a:pt x="132" y="182"/>
                </a:cubicBezTo>
                <a:close/>
                <a:moveTo>
                  <a:pt x="19" y="296"/>
                </a:moveTo>
                <a:cubicBezTo>
                  <a:pt x="18" y="297"/>
                  <a:pt x="18" y="300"/>
                  <a:pt x="19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7" y="300"/>
                  <a:pt x="27" y="297"/>
                  <a:pt x="25" y="296"/>
                </a:cubicBezTo>
                <a:cubicBezTo>
                  <a:pt x="23" y="294"/>
                  <a:pt x="21" y="294"/>
                  <a:pt x="19" y="296"/>
                </a:cubicBezTo>
                <a:close/>
                <a:moveTo>
                  <a:pt x="189" y="126"/>
                </a:moveTo>
                <a:cubicBezTo>
                  <a:pt x="187" y="127"/>
                  <a:pt x="187" y="130"/>
                  <a:pt x="189" y="131"/>
                </a:cubicBezTo>
                <a:cubicBezTo>
                  <a:pt x="190" y="132"/>
                  <a:pt x="191" y="133"/>
                  <a:pt x="192" y="133"/>
                </a:cubicBezTo>
                <a:cubicBezTo>
                  <a:pt x="193" y="133"/>
                  <a:pt x="194" y="132"/>
                  <a:pt x="195" y="131"/>
                </a:cubicBezTo>
                <a:cubicBezTo>
                  <a:pt x="196" y="130"/>
                  <a:pt x="196" y="127"/>
                  <a:pt x="195" y="126"/>
                </a:cubicBezTo>
                <a:cubicBezTo>
                  <a:pt x="193" y="124"/>
                  <a:pt x="191" y="124"/>
                  <a:pt x="189" y="126"/>
                </a:cubicBezTo>
                <a:close/>
                <a:moveTo>
                  <a:pt x="190" y="81"/>
                </a:moveTo>
                <a:cubicBezTo>
                  <a:pt x="188" y="82"/>
                  <a:pt x="188" y="85"/>
                  <a:pt x="190" y="86"/>
                </a:cubicBezTo>
                <a:cubicBezTo>
                  <a:pt x="191" y="87"/>
                  <a:pt x="192" y="87"/>
                  <a:pt x="193" y="87"/>
                </a:cubicBezTo>
                <a:cubicBezTo>
                  <a:pt x="194" y="87"/>
                  <a:pt x="195" y="87"/>
                  <a:pt x="195" y="86"/>
                </a:cubicBezTo>
                <a:cubicBezTo>
                  <a:pt x="197" y="85"/>
                  <a:pt x="197" y="82"/>
                  <a:pt x="195" y="81"/>
                </a:cubicBezTo>
                <a:cubicBezTo>
                  <a:pt x="194" y="79"/>
                  <a:pt x="191" y="79"/>
                  <a:pt x="190" y="81"/>
                </a:cubicBezTo>
                <a:close/>
                <a:moveTo>
                  <a:pt x="133" y="24"/>
                </a:moveTo>
                <a:cubicBezTo>
                  <a:pt x="132" y="25"/>
                  <a:pt x="132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0" y="28"/>
                  <a:pt x="140" y="25"/>
                  <a:pt x="139" y="24"/>
                </a:cubicBezTo>
                <a:cubicBezTo>
                  <a:pt x="137" y="22"/>
                  <a:pt x="135" y="22"/>
                  <a:pt x="133" y="24"/>
                </a:cubicBezTo>
                <a:close/>
                <a:moveTo>
                  <a:pt x="217" y="103"/>
                </a:moveTo>
                <a:cubicBezTo>
                  <a:pt x="216" y="102"/>
                  <a:pt x="213" y="102"/>
                  <a:pt x="212" y="103"/>
                </a:cubicBezTo>
                <a:cubicBezTo>
                  <a:pt x="210" y="105"/>
                  <a:pt x="210" y="107"/>
                  <a:pt x="212" y="109"/>
                </a:cubicBezTo>
                <a:cubicBezTo>
                  <a:pt x="212" y="110"/>
                  <a:pt x="213" y="110"/>
                  <a:pt x="214" y="110"/>
                </a:cubicBezTo>
                <a:cubicBezTo>
                  <a:pt x="215" y="110"/>
                  <a:pt x="216" y="110"/>
                  <a:pt x="217" y="109"/>
                </a:cubicBezTo>
                <a:cubicBezTo>
                  <a:pt x="219" y="107"/>
                  <a:pt x="219" y="105"/>
                  <a:pt x="217" y="103"/>
                </a:cubicBezTo>
                <a:close/>
                <a:moveTo>
                  <a:pt x="200" y="114"/>
                </a:moveTo>
                <a:cubicBezTo>
                  <a:pt x="199" y="116"/>
                  <a:pt x="199" y="119"/>
                  <a:pt x="200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7" y="119"/>
                  <a:pt x="207" y="116"/>
                  <a:pt x="206" y="114"/>
                </a:cubicBezTo>
                <a:cubicBezTo>
                  <a:pt x="204" y="113"/>
                  <a:pt x="202" y="113"/>
                  <a:pt x="200" y="114"/>
                </a:cubicBezTo>
                <a:close/>
                <a:moveTo>
                  <a:pt x="178" y="137"/>
                </a:moveTo>
                <a:cubicBezTo>
                  <a:pt x="176" y="139"/>
                  <a:pt x="176" y="141"/>
                  <a:pt x="178" y="143"/>
                </a:cubicBezTo>
                <a:cubicBezTo>
                  <a:pt x="178" y="144"/>
                  <a:pt x="179" y="144"/>
                  <a:pt x="180" y="144"/>
                </a:cubicBezTo>
                <a:cubicBezTo>
                  <a:pt x="182" y="144"/>
                  <a:pt x="183" y="144"/>
                  <a:pt x="183" y="143"/>
                </a:cubicBezTo>
                <a:cubicBezTo>
                  <a:pt x="185" y="141"/>
                  <a:pt x="185" y="139"/>
                  <a:pt x="183" y="137"/>
                </a:cubicBezTo>
                <a:cubicBezTo>
                  <a:pt x="182" y="136"/>
                  <a:pt x="179" y="136"/>
                  <a:pt x="178" y="137"/>
                </a:cubicBezTo>
                <a:close/>
                <a:moveTo>
                  <a:pt x="201" y="92"/>
                </a:moveTo>
                <a:cubicBezTo>
                  <a:pt x="200" y="93"/>
                  <a:pt x="200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7" y="97"/>
                </a:cubicBezTo>
                <a:cubicBezTo>
                  <a:pt x="208" y="96"/>
                  <a:pt x="208" y="93"/>
                  <a:pt x="207" y="92"/>
                </a:cubicBezTo>
                <a:cubicBezTo>
                  <a:pt x="205" y="90"/>
                  <a:pt x="203" y="90"/>
                  <a:pt x="201" y="92"/>
                </a:cubicBezTo>
                <a:close/>
                <a:moveTo>
                  <a:pt x="178" y="69"/>
                </a:moveTo>
                <a:cubicBezTo>
                  <a:pt x="177" y="71"/>
                  <a:pt x="177" y="73"/>
                  <a:pt x="178" y="75"/>
                </a:cubicBezTo>
                <a:cubicBezTo>
                  <a:pt x="179" y="76"/>
                  <a:pt x="180" y="76"/>
                  <a:pt x="181" y="76"/>
                </a:cubicBezTo>
                <a:cubicBezTo>
                  <a:pt x="182" y="76"/>
                  <a:pt x="183" y="76"/>
                  <a:pt x="184" y="75"/>
                </a:cubicBezTo>
                <a:cubicBezTo>
                  <a:pt x="186" y="73"/>
                  <a:pt x="186" y="71"/>
                  <a:pt x="184" y="69"/>
                </a:cubicBezTo>
                <a:cubicBezTo>
                  <a:pt x="183" y="68"/>
                  <a:pt x="180" y="68"/>
                  <a:pt x="178" y="69"/>
                </a:cubicBezTo>
                <a:close/>
                <a:moveTo>
                  <a:pt x="155" y="160"/>
                </a:moveTo>
                <a:cubicBezTo>
                  <a:pt x="153" y="161"/>
                  <a:pt x="153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1" y="165"/>
                </a:cubicBezTo>
                <a:cubicBezTo>
                  <a:pt x="162" y="164"/>
                  <a:pt x="162" y="161"/>
                  <a:pt x="161" y="160"/>
                </a:cubicBezTo>
                <a:cubicBezTo>
                  <a:pt x="159" y="158"/>
                  <a:pt x="157" y="158"/>
                  <a:pt x="155" y="160"/>
                </a:cubicBezTo>
                <a:close/>
                <a:moveTo>
                  <a:pt x="144" y="35"/>
                </a:moveTo>
                <a:cubicBezTo>
                  <a:pt x="143" y="37"/>
                  <a:pt x="143" y="39"/>
                  <a:pt x="144" y="41"/>
                </a:cubicBezTo>
                <a:cubicBezTo>
                  <a:pt x="145" y="42"/>
                  <a:pt x="146" y="42"/>
                  <a:pt x="147" y="42"/>
                </a:cubicBezTo>
                <a:cubicBezTo>
                  <a:pt x="148" y="42"/>
                  <a:pt x="149" y="42"/>
                  <a:pt x="150" y="41"/>
                </a:cubicBezTo>
                <a:cubicBezTo>
                  <a:pt x="152" y="39"/>
                  <a:pt x="152" y="37"/>
                  <a:pt x="150" y="35"/>
                </a:cubicBezTo>
                <a:cubicBezTo>
                  <a:pt x="149" y="34"/>
                  <a:pt x="146" y="34"/>
                  <a:pt x="144" y="35"/>
                </a:cubicBezTo>
                <a:close/>
                <a:moveTo>
                  <a:pt x="144" y="171"/>
                </a:moveTo>
                <a:cubicBezTo>
                  <a:pt x="142" y="173"/>
                  <a:pt x="142" y="175"/>
                  <a:pt x="144" y="177"/>
                </a:cubicBezTo>
                <a:cubicBezTo>
                  <a:pt x="145" y="177"/>
                  <a:pt x="146" y="178"/>
                  <a:pt x="147" y="178"/>
                </a:cubicBezTo>
                <a:cubicBezTo>
                  <a:pt x="148" y="178"/>
                  <a:pt x="149" y="177"/>
                  <a:pt x="149" y="177"/>
                </a:cubicBezTo>
                <a:cubicBezTo>
                  <a:pt x="151" y="175"/>
                  <a:pt x="151" y="173"/>
                  <a:pt x="149" y="171"/>
                </a:cubicBezTo>
                <a:cubicBezTo>
                  <a:pt x="148" y="169"/>
                  <a:pt x="145" y="169"/>
                  <a:pt x="144" y="171"/>
                </a:cubicBezTo>
                <a:close/>
                <a:moveTo>
                  <a:pt x="167" y="58"/>
                </a:moveTo>
                <a:cubicBezTo>
                  <a:pt x="166" y="59"/>
                  <a:pt x="166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4" y="62"/>
                  <a:pt x="174" y="59"/>
                  <a:pt x="173" y="58"/>
                </a:cubicBezTo>
                <a:cubicBezTo>
                  <a:pt x="171" y="56"/>
                  <a:pt x="169" y="56"/>
                  <a:pt x="167" y="58"/>
                </a:cubicBezTo>
                <a:close/>
                <a:moveTo>
                  <a:pt x="166" y="148"/>
                </a:moveTo>
                <a:cubicBezTo>
                  <a:pt x="165" y="150"/>
                  <a:pt x="165" y="153"/>
                  <a:pt x="166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1" y="155"/>
                  <a:pt x="172" y="154"/>
                </a:cubicBezTo>
                <a:cubicBezTo>
                  <a:pt x="174" y="153"/>
                  <a:pt x="174" y="150"/>
                  <a:pt x="172" y="148"/>
                </a:cubicBezTo>
                <a:cubicBezTo>
                  <a:pt x="170" y="147"/>
                  <a:pt x="168" y="147"/>
                  <a:pt x="166" y="148"/>
                </a:cubicBezTo>
                <a:close/>
                <a:moveTo>
                  <a:pt x="156" y="47"/>
                </a:moveTo>
                <a:cubicBezTo>
                  <a:pt x="154" y="48"/>
                  <a:pt x="154" y="51"/>
                  <a:pt x="156" y="52"/>
                </a:cubicBezTo>
                <a:cubicBezTo>
                  <a:pt x="157" y="53"/>
                  <a:pt x="158" y="53"/>
                  <a:pt x="159" y="53"/>
                </a:cubicBezTo>
                <a:cubicBezTo>
                  <a:pt x="160" y="53"/>
                  <a:pt x="161" y="53"/>
                  <a:pt x="161" y="52"/>
                </a:cubicBezTo>
                <a:cubicBezTo>
                  <a:pt x="163" y="51"/>
                  <a:pt x="163" y="48"/>
                  <a:pt x="161" y="47"/>
                </a:cubicBezTo>
                <a:cubicBezTo>
                  <a:pt x="160" y="45"/>
                  <a:pt x="157" y="45"/>
                  <a:pt x="156" y="4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Freeform 19">
            <a:extLst>
              <a:ext uri="{FF2B5EF4-FFF2-40B4-BE49-F238E27FC236}">
                <a16:creationId xmlns:a16="http://schemas.microsoft.com/office/drawing/2014/main" id="{25DFE215-635A-BE9C-B6FA-C8FB50082C02}"/>
              </a:ext>
            </a:extLst>
          </p:cNvPr>
          <p:cNvSpPr>
            <a:spLocks noEditPoints="1"/>
          </p:cNvSpPr>
          <p:nvPr/>
        </p:nvSpPr>
        <p:spPr bwMode="auto">
          <a:xfrm>
            <a:off x="8153837" y="2461275"/>
            <a:ext cx="950218" cy="1384107"/>
          </a:xfrm>
          <a:custGeom>
            <a:avLst/>
            <a:gdLst>
              <a:gd name="T0" fmla="*/ 116 w 219"/>
              <a:gd name="T1" fmla="*/ 108 h 319"/>
              <a:gd name="T2" fmla="*/ 113 w 219"/>
              <a:gd name="T3" fmla="*/ 115 h 319"/>
              <a:gd name="T4" fmla="*/ 90 w 219"/>
              <a:gd name="T5" fmla="*/ 93 h 319"/>
              <a:gd name="T6" fmla="*/ 88 w 219"/>
              <a:gd name="T7" fmla="*/ 86 h 319"/>
              <a:gd name="T8" fmla="*/ 79 w 219"/>
              <a:gd name="T9" fmla="*/ 81 h 319"/>
              <a:gd name="T10" fmla="*/ 76 w 219"/>
              <a:gd name="T11" fmla="*/ 75 h 319"/>
              <a:gd name="T12" fmla="*/ 114 w 219"/>
              <a:gd name="T13" fmla="*/ 319 h 319"/>
              <a:gd name="T14" fmla="*/ 111 w 219"/>
              <a:gd name="T15" fmla="*/ 312 h 319"/>
              <a:gd name="T16" fmla="*/ 125 w 219"/>
              <a:gd name="T17" fmla="*/ 308 h 319"/>
              <a:gd name="T18" fmla="*/ 122 w 219"/>
              <a:gd name="T19" fmla="*/ 301 h 319"/>
              <a:gd name="T20" fmla="*/ 127 w 219"/>
              <a:gd name="T21" fmla="*/ 120 h 319"/>
              <a:gd name="T22" fmla="*/ 124 w 219"/>
              <a:gd name="T23" fmla="*/ 127 h 319"/>
              <a:gd name="T24" fmla="*/ 10 w 219"/>
              <a:gd name="T25" fmla="*/ 19 h 319"/>
              <a:gd name="T26" fmla="*/ 20 w 219"/>
              <a:gd name="T27" fmla="*/ 18 h 319"/>
              <a:gd name="T28" fmla="*/ 25 w 219"/>
              <a:gd name="T29" fmla="*/ 24 h 319"/>
              <a:gd name="T30" fmla="*/ 65 w 219"/>
              <a:gd name="T31" fmla="*/ 63 h 319"/>
              <a:gd name="T32" fmla="*/ 71 w 219"/>
              <a:gd name="T33" fmla="*/ 69 h 319"/>
              <a:gd name="T34" fmla="*/ 136 w 219"/>
              <a:gd name="T35" fmla="*/ 138 h 319"/>
              <a:gd name="T36" fmla="*/ 133 w 219"/>
              <a:gd name="T37" fmla="*/ 131 h 319"/>
              <a:gd name="T38" fmla="*/ 31 w 219"/>
              <a:gd name="T39" fmla="*/ 29 h 319"/>
              <a:gd name="T40" fmla="*/ 37 w 219"/>
              <a:gd name="T41" fmla="*/ 35 h 319"/>
              <a:gd name="T42" fmla="*/ 54 w 219"/>
              <a:gd name="T43" fmla="*/ 52 h 319"/>
              <a:gd name="T44" fmla="*/ 59 w 219"/>
              <a:gd name="T45" fmla="*/ 58 h 319"/>
              <a:gd name="T46" fmla="*/ 42 w 219"/>
              <a:gd name="T47" fmla="*/ 41 h 319"/>
              <a:gd name="T48" fmla="*/ 48 w 219"/>
              <a:gd name="T49" fmla="*/ 46 h 319"/>
              <a:gd name="T50" fmla="*/ 99 w 219"/>
              <a:gd name="T51" fmla="*/ 97 h 319"/>
              <a:gd name="T52" fmla="*/ 104 w 219"/>
              <a:gd name="T53" fmla="*/ 103 h 319"/>
              <a:gd name="T54" fmla="*/ 190 w 219"/>
              <a:gd name="T55" fmla="*/ 233 h 319"/>
              <a:gd name="T56" fmla="*/ 196 w 219"/>
              <a:gd name="T57" fmla="*/ 239 h 319"/>
              <a:gd name="T58" fmla="*/ 134 w 219"/>
              <a:gd name="T59" fmla="*/ 290 h 319"/>
              <a:gd name="T60" fmla="*/ 139 w 219"/>
              <a:gd name="T61" fmla="*/ 295 h 319"/>
              <a:gd name="T62" fmla="*/ 179 w 219"/>
              <a:gd name="T63" fmla="*/ 244 h 319"/>
              <a:gd name="T64" fmla="*/ 184 w 219"/>
              <a:gd name="T65" fmla="*/ 250 h 319"/>
              <a:gd name="T66" fmla="*/ 218 w 219"/>
              <a:gd name="T67" fmla="*/ 210 h 319"/>
              <a:gd name="T68" fmla="*/ 215 w 219"/>
              <a:gd name="T69" fmla="*/ 217 h 319"/>
              <a:gd name="T70" fmla="*/ 181 w 219"/>
              <a:gd name="T71" fmla="*/ 183 h 319"/>
              <a:gd name="T72" fmla="*/ 178 w 219"/>
              <a:gd name="T73" fmla="*/ 176 h 319"/>
              <a:gd name="T74" fmla="*/ 203 w 219"/>
              <a:gd name="T75" fmla="*/ 206 h 319"/>
              <a:gd name="T76" fmla="*/ 201 w 219"/>
              <a:gd name="T77" fmla="*/ 199 h 319"/>
              <a:gd name="T78" fmla="*/ 201 w 219"/>
              <a:gd name="T79" fmla="*/ 222 h 319"/>
              <a:gd name="T80" fmla="*/ 207 w 219"/>
              <a:gd name="T81" fmla="*/ 227 h 319"/>
              <a:gd name="T82" fmla="*/ 192 w 219"/>
              <a:gd name="T83" fmla="*/ 195 h 319"/>
              <a:gd name="T84" fmla="*/ 189 w 219"/>
              <a:gd name="T85" fmla="*/ 188 h 319"/>
              <a:gd name="T86" fmla="*/ 145 w 219"/>
              <a:gd name="T87" fmla="*/ 278 h 319"/>
              <a:gd name="T88" fmla="*/ 151 w 219"/>
              <a:gd name="T89" fmla="*/ 284 h 319"/>
              <a:gd name="T90" fmla="*/ 147 w 219"/>
              <a:gd name="T91" fmla="*/ 149 h 319"/>
              <a:gd name="T92" fmla="*/ 144 w 219"/>
              <a:gd name="T93" fmla="*/ 142 h 319"/>
              <a:gd name="T94" fmla="*/ 158 w 219"/>
              <a:gd name="T95" fmla="*/ 161 h 319"/>
              <a:gd name="T96" fmla="*/ 155 w 219"/>
              <a:gd name="T97" fmla="*/ 154 h 319"/>
              <a:gd name="T98" fmla="*/ 167 w 219"/>
              <a:gd name="T99" fmla="*/ 256 h 319"/>
              <a:gd name="T100" fmla="*/ 173 w 219"/>
              <a:gd name="T101" fmla="*/ 261 h 319"/>
              <a:gd name="T102" fmla="*/ 170 w 219"/>
              <a:gd name="T103" fmla="*/ 172 h 319"/>
              <a:gd name="T104" fmla="*/ 167 w 219"/>
              <a:gd name="T105" fmla="*/ 165 h 319"/>
              <a:gd name="T106" fmla="*/ 156 w 219"/>
              <a:gd name="T107" fmla="*/ 267 h 319"/>
              <a:gd name="T108" fmla="*/ 162 w 219"/>
              <a:gd name="T109" fmla="*/ 273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113" y="115"/>
                </a:moveTo>
                <a:cubicBezTo>
                  <a:pt x="114" y="115"/>
                  <a:pt x="115" y="115"/>
                  <a:pt x="116" y="114"/>
                </a:cubicBezTo>
                <a:cubicBezTo>
                  <a:pt x="117" y="113"/>
                  <a:pt x="117" y="110"/>
                  <a:pt x="116" y="108"/>
                </a:cubicBezTo>
                <a:cubicBezTo>
                  <a:pt x="114" y="107"/>
                  <a:pt x="112" y="107"/>
                  <a:pt x="110" y="108"/>
                </a:cubicBezTo>
                <a:cubicBezTo>
                  <a:pt x="109" y="110"/>
                  <a:pt x="109" y="113"/>
                  <a:pt x="110" y="114"/>
                </a:cubicBezTo>
                <a:cubicBezTo>
                  <a:pt x="111" y="115"/>
                  <a:pt x="112" y="115"/>
                  <a:pt x="113" y="115"/>
                </a:cubicBezTo>
                <a:close/>
                <a:moveTo>
                  <a:pt x="88" y="86"/>
                </a:moveTo>
                <a:cubicBezTo>
                  <a:pt x="86" y="87"/>
                  <a:pt x="86" y="90"/>
                  <a:pt x="88" y="92"/>
                </a:cubicBezTo>
                <a:cubicBezTo>
                  <a:pt x="88" y="92"/>
                  <a:pt x="89" y="93"/>
                  <a:pt x="90" y="93"/>
                </a:cubicBezTo>
                <a:cubicBezTo>
                  <a:pt x="91" y="93"/>
                  <a:pt x="92" y="92"/>
                  <a:pt x="93" y="92"/>
                </a:cubicBezTo>
                <a:cubicBezTo>
                  <a:pt x="95" y="90"/>
                  <a:pt x="95" y="87"/>
                  <a:pt x="93" y="86"/>
                </a:cubicBezTo>
                <a:cubicBezTo>
                  <a:pt x="92" y="84"/>
                  <a:pt x="89" y="84"/>
                  <a:pt x="88" y="86"/>
                </a:cubicBezTo>
                <a:close/>
                <a:moveTo>
                  <a:pt x="76" y="75"/>
                </a:moveTo>
                <a:cubicBezTo>
                  <a:pt x="75" y="76"/>
                  <a:pt x="75" y="79"/>
                  <a:pt x="76" y="80"/>
                </a:cubicBezTo>
                <a:cubicBezTo>
                  <a:pt x="77" y="81"/>
                  <a:pt x="78" y="81"/>
                  <a:pt x="79" y="81"/>
                </a:cubicBezTo>
                <a:cubicBezTo>
                  <a:pt x="80" y="81"/>
                  <a:pt x="81" y="81"/>
                  <a:pt x="82" y="80"/>
                </a:cubicBezTo>
                <a:cubicBezTo>
                  <a:pt x="83" y="79"/>
                  <a:pt x="83" y="76"/>
                  <a:pt x="82" y="75"/>
                </a:cubicBezTo>
                <a:cubicBezTo>
                  <a:pt x="80" y="73"/>
                  <a:pt x="78" y="73"/>
                  <a:pt x="76" y="75"/>
                </a:cubicBezTo>
                <a:close/>
                <a:moveTo>
                  <a:pt x="111" y="312"/>
                </a:moveTo>
                <a:cubicBezTo>
                  <a:pt x="109" y="314"/>
                  <a:pt x="109" y="316"/>
                  <a:pt x="111" y="318"/>
                </a:cubicBezTo>
                <a:cubicBezTo>
                  <a:pt x="112" y="319"/>
                  <a:pt x="113" y="319"/>
                  <a:pt x="114" y="319"/>
                </a:cubicBezTo>
                <a:cubicBezTo>
                  <a:pt x="115" y="319"/>
                  <a:pt x="116" y="319"/>
                  <a:pt x="117" y="318"/>
                </a:cubicBezTo>
                <a:cubicBezTo>
                  <a:pt x="118" y="316"/>
                  <a:pt x="118" y="314"/>
                  <a:pt x="117" y="312"/>
                </a:cubicBezTo>
                <a:cubicBezTo>
                  <a:pt x="115" y="311"/>
                  <a:pt x="112" y="311"/>
                  <a:pt x="111" y="312"/>
                </a:cubicBezTo>
                <a:close/>
                <a:moveTo>
                  <a:pt x="122" y="301"/>
                </a:moveTo>
                <a:cubicBezTo>
                  <a:pt x="121" y="302"/>
                  <a:pt x="121" y="305"/>
                  <a:pt x="122" y="307"/>
                </a:cubicBezTo>
                <a:cubicBezTo>
                  <a:pt x="123" y="307"/>
                  <a:pt x="124" y="308"/>
                  <a:pt x="125" y="308"/>
                </a:cubicBezTo>
                <a:cubicBezTo>
                  <a:pt x="126" y="308"/>
                  <a:pt x="127" y="307"/>
                  <a:pt x="128" y="307"/>
                </a:cubicBezTo>
                <a:cubicBezTo>
                  <a:pt x="129" y="305"/>
                  <a:pt x="129" y="302"/>
                  <a:pt x="128" y="301"/>
                </a:cubicBezTo>
                <a:cubicBezTo>
                  <a:pt x="126" y="299"/>
                  <a:pt x="124" y="299"/>
                  <a:pt x="122" y="301"/>
                </a:cubicBezTo>
                <a:close/>
                <a:moveTo>
                  <a:pt x="124" y="127"/>
                </a:moveTo>
                <a:cubicBezTo>
                  <a:pt x="125" y="127"/>
                  <a:pt x="126" y="126"/>
                  <a:pt x="127" y="125"/>
                </a:cubicBezTo>
                <a:cubicBezTo>
                  <a:pt x="129" y="124"/>
                  <a:pt x="129" y="121"/>
                  <a:pt x="127" y="120"/>
                </a:cubicBezTo>
                <a:cubicBezTo>
                  <a:pt x="126" y="118"/>
                  <a:pt x="123" y="118"/>
                  <a:pt x="121" y="120"/>
                </a:cubicBezTo>
                <a:cubicBezTo>
                  <a:pt x="120" y="121"/>
                  <a:pt x="120" y="124"/>
                  <a:pt x="121" y="125"/>
                </a:cubicBezTo>
                <a:cubicBezTo>
                  <a:pt x="122" y="126"/>
                  <a:pt x="123" y="127"/>
                  <a:pt x="124" y="127"/>
                </a:cubicBezTo>
                <a:close/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5"/>
                  <a:pt x="5" y="19"/>
                  <a:pt x="10" y="19"/>
                </a:cubicBezTo>
                <a:cubicBezTo>
                  <a:pt x="16" y="19"/>
                  <a:pt x="20" y="15"/>
                  <a:pt x="20" y="9"/>
                </a:cubicBezTo>
                <a:cubicBezTo>
                  <a:pt x="20" y="4"/>
                  <a:pt x="16" y="0"/>
                  <a:pt x="10" y="0"/>
                </a:cubicBezTo>
                <a:close/>
                <a:moveTo>
                  <a:pt x="20" y="18"/>
                </a:moveTo>
                <a:cubicBezTo>
                  <a:pt x="18" y="20"/>
                  <a:pt x="18" y="22"/>
                  <a:pt x="20" y="24"/>
                </a:cubicBezTo>
                <a:cubicBezTo>
                  <a:pt x="20" y="24"/>
                  <a:pt x="21" y="25"/>
                  <a:pt x="22" y="25"/>
                </a:cubicBezTo>
                <a:cubicBezTo>
                  <a:pt x="24" y="25"/>
                  <a:pt x="25" y="24"/>
                  <a:pt x="25" y="24"/>
                </a:cubicBezTo>
                <a:cubicBezTo>
                  <a:pt x="27" y="22"/>
                  <a:pt x="27" y="20"/>
                  <a:pt x="25" y="18"/>
                </a:cubicBezTo>
                <a:cubicBezTo>
                  <a:pt x="24" y="16"/>
                  <a:pt x="21" y="16"/>
                  <a:pt x="20" y="18"/>
                </a:cubicBezTo>
                <a:close/>
                <a:moveTo>
                  <a:pt x="65" y="63"/>
                </a:moveTo>
                <a:cubicBezTo>
                  <a:pt x="63" y="65"/>
                  <a:pt x="63" y="67"/>
                  <a:pt x="65" y="69"/>
                </a:cubicBezTo>
                <a:cubicBezTo>
                  <a:pt x="66" y="70"/>
                  <a:pt x="67" y="70"/>
                  <a:pt x="68" y="70"/>
                </a:cubicBezTo>
                <a:cubicBezTo>
                  <a:pt x="69" y="70"/>
                  <a:pt x="70" y="70"/>
                  <a:pt x="71" y="69"/>
                </a:cubicBezTo>
                <a:cubicBezTo>
                  <a:pt x="72" y="67"/>
                  <a:pt x="72" y="65"/>
                  <a:pt x="71" y="63"/>
                </a:cubicBezTo>
                <a:cubicBezTo>
                  <a:pt x="69" y="62"/>
                  <a:pt x="66" y="62"/>
                  <a:pt x="65" y="63"/>
                </a:cubicBezTo>
                <a:close/>
                <a:moveTo>
                  <a:pt x="136" y="138"/>
                </a:moveTo>
                <a:cubicBezTo>
                  <a:pt x="137" y="138"/>
                  <a:pt x="138" y="138"/>
                  <a:pt x="138" y="137"/>
                </a:cubicBezTo>
                <a:cubicBezTo>
                  <a:pt x="140" y="135"/>
                  <a:pt x="140" y="133"/>
                  <a:pt x="138" y="131"/>
                </a:cubicBezTo>
                <a:cubicBezTo>
                  <a:pt x="137" y="130"/>
                  <a:pt x="134" y="130"/>
                  <a:pt x="133" y="131"/>
                </a:cubicBezTo>
                <a:cubicBezTo>
                  <a:pt x="131" y="133"/>
                  <a:pt x="131" y="135"/>
                  <a:pt x="133" y="137"/>
                </a:cubicBezTo>
                <a:cubicBezTo>
                  <a:pt x="134" y="138"/>
                  <a:pt x="135" y="138"/>
                  <a:pt x="136" y="138"/>
                </a:cubicBezTo>
                <a:close/>
                <a:moveTo>
                  <a:pt x="31" y="29"/>
                </a:moveTo>
                <a:cubicBezTo>
                  <a:pt x="29" y="31"/>
                  <a:pt x="29" y="33"/>
                  <a:pt x="31" y="35"/>
                </a:cubicBezTo>
                <a:cubicBezTo>
                  <a:pt x="32" y="36"/>
                  <a:pt x="33" y="36"/>
                  <a:pt x="34" y="36"/>
                </a:cubicBezTo>
                <a:cubicBezTo>
                  <a:pt x="35" y="36"/>
                  <a:pt x="36" y="36"/>
                  <a:pt x="37" y="35"/>
                </a:cubicBezTo>
                <a:cubicBezTo>
                  <a:pt x="38" y="33"/>
                  <a:pt x="38" y="31"/>
                  <a:pt x="37" y="29"/>
                </a:cubicBezTo>
                <a:cubicBezTo>
                  <a:pt x="35" y="28"/>
                  <a:pt x="33" y="28"/>
                  <a:pt x="31" y="29"/>
                </a:cubicBezTo>
                <a:close/>
                <a:moveTo>
                  <a:pt x="54" y="52"/>
                </a:moveTo>
                <a:cubicBezTo>
                  <a:pt x="52" y="53"/>
                  <a:pt x="52" y="56"/>
                  <a:pt x="54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8" y="58"/>
                  <a:pt x="59" y="58"/>
                </a:cubicBezTo>
                <a:cubicBezTo>
                  <a:pt x="61" y="56"/>
                  <a:pt x="61" y="53"/>
                  <a:pt x="59" y="52"/>
                </a:cubicBezTo>
                <a:cubicBezTo>
                  <a:pt x="58" y="50"/>
                  <a:pt x="55" y="50"/>
                  <a:pt x="54" y="52"/>
                </a:cubicBezTo>
                <a:close/>
                <a:moveTo>
                  <a:pt x="42" y="41"/>
                </a:moveTo>
                <a:cubicBezTo>
                  <a:pt x="41" y="42"/>
                  <a:pt x="41" y="45"/>
                  <a:pt x="42" y="46"/>
                </a:cubicBezTo>
                <a:cubicBezTo>
                  <a:pt x="43" y="47"/>
                  <a:pt x="44" y="47"/>
                  <a:pt x="45" y="47"/>
                </a:cubicBezTo>
                <a:cubicBezTo>
                  <a:pt x="46" y="47"/>
                  <a:pt x="47" y="47"/>
                  <a:pt x="48" y="46"/>
                </a:cubicBezTo>
                <a:cubicBezTo>
                  <a:pt x="49" y="45"/>
                  <a:pt x="49" y="42"/>
                  <a:pt x="48" y="41"/>
                </a:cubicBezTo>
                <a:cubicBezTo>
                  <a:pt x="46" y="39"/>
                  <a:pt x="44" y="39"/>
                  <a:pt x="42" y="41"/>
                </a:cubicBezTo>
                <a:close/>
                <a:moveTo>
                  <a:pt x="99" y="97"/>
                </a:moveTo>
                <a:cubicBezTo>
                  <a:pt x="97" y="99"/>
                  <a:pt x="97" y="101"/>
                  <a:pt x="99" y="103"/>
                </a:cubicBezTo>
                <a:cubicBezTo>
                  <a:pt x="100" y="104"/>
                  <a:pt x="101" y="104"/>
                  <a:pt x="102" y="104"/>
                </a:cubicBezTo>
                <a:cubicBezTo>
                  <a:pt x="103" y="104"/>
                  <a:pt x="104" y="104"/>
                  <a:pt x="104" y="103"/>
                </a:cubicBezTo>
                <a:cubicBezTo>
                  <a:pt x="106" y="101"/>
                  <a:pt x="106" y="99"/>
                  <a:pt x="104" y="97"/>
                </a:cubicBezTo>
                <a:cubicBezTo>
                  <a:pt x="103" y="96"/>
                  <a:pt x="100" y="96"/>
                  <a:pt x="99" y="97"/>
                </a:cubicBezTo>
                <a:close/>
                <a:moveTo>
                  <a:pt x="190" y="233"/>
                </a:moveTo>
                <a:cubicBezTo>
                  <a:pt x="189" y="235"/>
                  <a:pt x="189" y="237"/>
                  <a:pt x="190" y="239"/>
                </a:cubicBezTo>
                <a:cubicBezTo>
                  <a:pt x="191" y="239"/>
                  <a:pt x="192" y="240"/>
                  <a:pt x="193" y="240"/>
                </a:cubicBezTo>
                <a:cubicBezTo>
                  <a:pt x="194" y="240"/>
                  <a:pt x="195" y="239"/>
                  <a:pt x="196" y="239"/>
                </a:cubicBezTo>
                <a:cubicBezTo>
                  <a:pt x="197" y="237"/>
                  <a:pt x="197" y="235"/>
                  <a:pt x="196" y="233"/>
                </a:cubicBezTo>
                <a:cubicBezTo>
                  <a:pt x="194" y="231"/>
                  <a:pt x="192" y="231"/>
                  <a:pt x="190" y="233"/>
                </a:cubicBezTo>
                <a:close/>
                <a:moveTo>
                  <a:pt x="134" y="290"/>
                </a:moveTo>
                <a:cubicBezTo>
                  <a:pt x="132" y="291"/>
                  <a:pt x="132" y="294"/>
                  <a:pt x="134" y="295"/>
                </a:cubicBezTo>
                <a:cubicBezTo>
                  <a:pt x="134" y="296"/>
                  <a:pt x="135" y="296"/>
                  <a:pt x="136" y="296"/>
                </a:cubicBezTo>
                <a:cubicBezTo>
                  <a:pt x="137" y="296"/>
                  <a:pt x="138" y="296"/>
                  <a:pt x="139" y="295"/>
                </a:cubicBezTo>
                <a:cubicBezTo>
                  <a:pt x="141" y="294"/>
                  <a:pt x="141" y="291"/>
                  <a:pt x="139" y="290"/>
                </a:cubicBezTo>
                <a:cubicBezTo>
                  <a:pt x="138" y="288"/>
                  <a:pt x="135" y="288"/>
                  <a:pt x="134" y="290"/>
                </a:cubicBezTo>
                <a:close/>
                <a:moveTo>
                  <a:pt x="179" y="244"/>
                </a:moveTo>
                <a:cubicBezTo>
                  <a:pt x="177" y="246"/>
                  <a:pt x="177" y="248"/>
                  <a:pt x="179" y="250"/>
                </a:cubicBezTo>
                <a:cubicBezTo>
                  <a:pt x="180" y="251"/>
                  <a:pt x="181" y="251"/>
                  <a:pt x="182" y="251"/>
                </a:cubicBezTo>
                <a:cubicBezTo>
                  <a:pt x="183" y="251"/>
                  <a:pt x="184" y="251"/>
                  <a:pt x="184" y="250"/>
                </a:cubicBezTo>
                <a:cubicBezTo>
                  <a:pt x="186" y="248"/>
                  <a:pt x="186" y="246"/>
                  <a:pt x="184" y="244"/>
                </a:cubicBezTo>
                <a:cubicBezTo>
                  <a:pt x="183" y="243"/>
                  <a:pt x="180" y="243"/>
                  <a:pt x="179" y="244"/>
                </a:cubicBezTo>
                <a:close/>
                <a:moveTo>
                  <a:pt x="218" y="210"/>
                </a:moveTo>
                <a:cubicBezTo>
                  <a:pt x="216" y="209"/>
                  <a:pt x="214" y="209"/>
                  <a:pt x="212" y="210"/>
                </a:cubicBezTo>
                <a:cubicBezTo>
                  <a:pt x="210" y="212"/>
                  <a:pt x="210" y="214"/>
                  <a:pt x="212" y="216"/>
                </a:cubicBezTo>
                <a:cubicBezTo>
                  <a:pt x="213" y="217"/>
                  <a:pt x="214" y="217"/>
                  <a:pt x="215" y="217"/>
                </a:cubicBezTo>
                <a:cubicBezTo>
                  <a:pt x="216" y="217"/>
                  <a:pt x="217" y="217"/>
                  <a:pt x="218" y="216"/>
                </a:cubicBezTo>
                <a:cubicBezTo>
                  <a:pt x="219" y="214"/>
                  <a:pt x="219" y="212"/>
                  <a:pt x="218" y="210"/>
                </a:cubicBezTo>
                <a:close/>
                <a:moveTo>
                  <a:pt x="181" y="183"/>
                </a:moveTo>
                <a:cubicBezTo>
                  <a:pt x="182" y="183"/>
                  <a:pt x="183" y="183"/>
                  <a:pt x="184" y="182"/>
                </a:cubicBezTo>
                <a:cubicBezTo>
                  <a:pt x="185" y="180"/>
                  <a:pt x="185" y="178"/>
                  <a:pt x="184" y="176"/>
                </a:cubicBezTo>
                <a:cubicBezTo>
                  <a:pt x="182" y="175"/>
                  <a:pt x="180" y="175"/>
                  <a:pt x="178" y="176"/>
                </a:cubicBezTo>
                <a:cubicBezTo>
                  <a:pt x="176" y="178"/>
                  <a:pt x="176" y="180"/>
                  <a:pt x="178" y="182"/>
                </a:cubicBezTo>
                <a:cubicBezTo>
                  <a:pt x="179" y="183"/>
                  <a:pt x="180" y="183"/>
                  <a:pt x="181" y="183"/>
                </a:cubicBezTo>
                <a:close/>
                <a:moveTo>
                  <a:pt x="203" y="206"/>
                </a:moveTo>
                <a:cubicBezTo>
                  <a:pt x="204" y="206"/>
                  <a:pt x="206" y="205"/>
                  <a:pt x="206" y="205"/>
                </a:cubicBezTo>
                <a:cubicBezTo>
                  <a:pt x="208" y="203"/>
                  <a:pt x="208" y="201"/>
                  <a:pt x="206" y="199"/>
                </a:cubicBezTo>
                <a:cubicBezTo>
                  <a:pt x="205" y="197"/>
                  <a:pt x="202" y="197"/>
                  <a:pt x="201" y="199"/>
                </a:cubicBezTo>
                <a:cubicBezTo>
                  <a:pt x="199" y="201"/>
                  <a:pt x="199" y="203"/>
                  <a:pt x="201" y="205"/>
                </a:cubicBezTo>
                <a:cubicBezTo>
                  <a:pt x="201" y="205"/>
                  <a:pt x="202" y="206"/>
                  <a:pt x="203" y="206"/>
                </a:cubicBezTo>
                <a:close/>
                <a:moveTo>
                  <a:pt x="201" y="222"/>
                </a:moveTo>
                <a:cubicBezTo>
                  <a:pt x="200" y="223"/>
                  <a:pt x="200" y="226"/>
                  <a:pt x="201" y="227"/>
                </a:cubicBezTo>
                <a:cubicBezTo>
                  <a:pt x="202" y="228"/>
                  <a:pt x="203" y="228"/>
                  <a:pt x="204" y="228"/>
                </a:cubicBezTo>
                <a:cubicBezTo>
                  <a:pt x="205" y="228"/>
                  <a:pt x="206" y="228"/>
                  <a:pt x="207" y="227"/>
                </a:cubicBezTo>
                <a:cubicBezTo>
                  <a:pt x="209" y="226"/>
                  <a:pt x="209" y="223"/>
                  <a:pt x="207" y="222"/>
                </a:cubicBezTo>
                <a:cubicBezTo>
                  <a:pt x="206" y="220"/>
                  <a:pt x="203" y="220"/>
                  <a:pt x="201" y="222"/>
                </a:cubicBezTo>
                <a:close/>
                <a:moveTo>
                  <a:pt x="192" y="195"/>
                </a:moveTo>
                <a:cubicBezTo>
                  <a:pt x="193" y="195"/>
                  <a:pt x="194" y="194"/>
                  <a:pt x="195" y="193"/>
                </a:cubicBezTo>
                <a:cubicBezTo>
                  <a:pt x="197" y="192"/>
                  <a:pt x="197" y="189"/>
                  <a:pt x="195" y="188"/>
                </a:cubicBezTo>
                <a:cubicBezTo>
                  <a:pt x="193" y="186"/>
                  <a:pt x="191" y="186"/>
                  <a:pt x="189" y="188"/>
                </a:cubicBezTo>
                <a:cubicBezTo>
                  <a:pt x="188" y="189"/>
                  <a:pt x="188" y="192"/>
                  <a:pt x="189" y="193"/>
                </a:cubicBezTo>
                <a:cubicBezTo>
                  <a:pt x="190" y="194"/>
                  <a:pt x="191" y="195"/>
                  <a:pt x="192" y="195"/>
                </a:cubicBezTo>
                <a:close/>
                <a:moveTo>
                  <a:pt x="145" y="278"/>
                </a:moveTo>
                <a:cubicBezTo>
                  <a:pt x="143" y="280"/>
                  <a:pt x="143" y="282"/>
                  <a:pt x="145" y="284"/>
                </a:cubicBezTo>
                <a:cubicBezTo>
                  <a:pt x="146" y="285"/>
                  <a:pt x="147" y="285"/>
                  <a:pt x="148" y="285"/>
                </a:cubicBezTo>
                <a:cubicBezTo>
                  <a:pt x="149" y="285"/>
                  <a:pt x="150" y="285"/>
                  <a:pt x="151" y="284"/>
                </a:cubicBezTo>
                <a:cubicBezTo>
                  <a:pt x="152" y="282"/>
                  <a:pt x="152" y="280"/>
                  <a:pt x="151" y="278"/>
                </a:cubicBezTo>
                <a:cubicBezTo>
                  <a:pt x="149" y="277"/>
                  <a:pt x="146" y="277"/>
                  <a:pt x="145" y="278"/>
                </a:cubicBezTo>
                <a:close/>
                <a:moveTo>
                  <a:pt x="147" y="149"/>
                </a:moveTo>
                <a:cubicBezTo>
                  <a:pt x="148" y="149"/>
                  <a:pt x="149" y="149"/>
                  <a:pt x="150" y="148"/>
                </a:cubicBezTo>
                <a:cubicBezTo>
                  <a:pt x="151" y="147"/>
                  <a:pt x="151" y="144"/>
                  <a:pt x="150" y="142"/>
                </a:cubicBezTo>
                <a:cubicBezTo>
                  <a:pt x="148" y="141"/>
                  <a:pt x="146" y="141"/>
                  <a:pt x="144" y="142"/>
                </a:cubicBezTo>
                <a:cubicBezTo>
                  <a:pt x="143" y="144"/>
                  <a:pt x="143" y="147"/>
                  <a:pt x="144" y="148"/>
                </a:cubicBezTo>
                <a:cubicBezTo>
                  <a:pt x="145" y="149"/>
                  <a:pt x="146" y="149"/>
                  <a:pt x="147" y="149"/>
                </a:cubicBezTo>
                <a:close/>
                <a:moveTo>
                  <a:pt x="158" y="161"/>
                </a:moveTo>
                <a:cubicBezTo>
                  <a:pt x="159" y="161"/>
                  <a:pt x="160" y="160"/>
                  <a:pt x="161" y="159"/>
                </a:cubicBezTo>
                <a:cubicBezTo>
                  <a:pt x="163" y="158"/>
                  <a:pt x="163" y="155"/>
                  <a:pt x="161" y="154"/>
                </a:cubicBezTo>
                <a:cubicBezTo>
                  <a:pt x="159" y="152"/>
                  <a:pt x="157" y="152"/>
                  <a:pt x="155" y="154"/>
                </a:cubicBezTo>
                <a:cubicBezTo>
                  <a:pt x="154" y="155"/>
                  <a:pt x="154" y="158"/>
                  <a:pt x="155" y="159"/>
                </a:cubicBezTo>
                <a:cubicBezTo>
                  <a:pt x="156" y="160"/>
                  <a:pt x="157" y="161"/>
                  <a:pt x="158" y="161"/>
                </a:cubicBezTo>
                <a:close/>
                <a:moveTo>
                  <a:pt x="167" y="256"/>
                </a:moveTo>
                <a:cubicBezTo>
                  <a:pt x="166" y="257"/>
                  <a:pt x="166" y="260"/>
                  <a:pt x="167" y="261"/>
                </a:cubicBezTo>
                <a:cubicBezTo>
                  <a:pt x="168" y="262"/>
                  <a:pt x="169" y="262"/>
                  <a:pt x="170" y="262"/>
                </a:cubicBezTo>
                <a:cubicBezTo>
                  <a:pt x="171" y="262"/>
                  <a:pt x="172" y="262"/>
                  <a:pt x="173" y="261"/>
                </a:cubicBezTo>
                <a:cubicBezTo>
                  <a:pt x="175" y="260"/>
                  <a:pt x="175" y="257"/>
                  <a:pt x="173" y="256"/>
                </a:cubicBezTo>
                <a:cubicBezTo>
                  <a:pt x="172" y="254"/>
                  <a:pt x="169" y="254"/>
                  <a:pt x="167" y="256"/>
                </a:cubicBezTo>
                <a:close/>
                <a:moveTo>
                  <a:pt x="170" y="172"/>
                </a:moveTo>
                <a:cubicBezTo>
                  <a:pt x="171" y="172"/>
                  <a:pt x="172" y="172"/>
                  <a:pt x="172" y="171"/>
                </a:cubicBezTo>
                <a:cubicBezTo>
                  <a:pt x="174" y="169"/>
                  <a:pt x="174" y="167"/>
                  <a:pt x="172" y="165"/>
                </a:cubicBezTo>
                <a:cubicBezTo>
                  <a:pt x="171" y="164"/>
                  <a:pt x="168" y="164"/>
                  <a:pt x="167" y="165"/>
                </a:cubicBezTo>
                <a:cubicBezTo>
                  <a:pt x="165" y="167"/>
                  <a:pt x="165" y="169"/>
                  <a:pt x="167" y="171"/>
                </a:cubicBezTo>
                <a:cubicBezTo>
                  <a:pt x="167" y="172"/>
                  <a:pt x="169" y="172"/>
                  <a:pt x="170" y="172"/>
                </a:cubicBezTo>
                <a:close/>
                <a:moveTo>
                  <a:pt x="156" y="267"/>
                </a:moveTo>
                <a:cubicBezTo>
                  <a:pt x="155" y="268"/>
                  <a:pt x="155" y="271"/>
                  <a:pt x="156" y="273"/>
                </a:cubicBezTo>
                <a:cubicBezTo>
                  <a:pt x="157" y="273"/>
                  <a:pt x="158" y="274"/>
                  <a:pt x="159" y="274"/>
                </a:cubicBezTo>
                <a:cubicBezTo>
                  <a:pt x="160" y="274"/>
                  <a:pt x="161" y="273"/>
                  <a:pt x="162" y="273"/>
                </a:cubicBezTo>
                <a:cubicBezTo>
                  <a:pt x="163" y="271"/>
                  <a:pt x="163" y="268"/>
                  <a:pt x="162" y="267"/>
                </a:cubicBezTo>
                <a:cubicBezTo>
                  <a:pt x="160" y="265"/>
                  <a:pt x="158" y="265"/>
                  <a:pt x="156" y="26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Freeform 20">
            <a:extLst>
              <a:ext uri="{FF2B5EF4-FFF2-40B4-BE49-F238E27FC236}">
                <a16:creationId xmlns:a16="http://schemas.microsoft.com/office/drawing/2014/main" id="{8C333748-61CA-60D3-061F-7B6EBD110665}"/>
              </a:ext>
            </a:extLst>
          </p:cNvPr>
          <p:cNvSpPr>
            <a:spLocks noEditPoints="1"/>
          </p:cNvSpPr>
          <p:nvPr/>
        </p:nvSpPr>
        <p:spPr bwMode="auto">
          <a:xfrm>
            <a:off x="10299419" y="2929876"/>
            <a:ext cx="950218" cy="1384107"/>
          </a:xfrm>
          <a:custGeom>
            <a:avLst/>
            <a:gdLst>
              <a:gd name="T0" fmla="*/ 90 w 219"/>
              <a:gd name="T1" fmla="*/ 234 h 319"/>
              <a:gd name="T2" fmla="*/ 87 w 219"/>
              <a:gd name="T3" fmla="*/ 228 h 319"/>
              <a:gd name="T4" fmla="*/ 124 w 219"/>
              <a:gd name="T5" fmla="*/ 19 h 319"/>
              <a:gd name="T6" fmla="*/ 122 w 219"/>
              <a:gd name="T7" fmla="*/ 13 h 319"/>
              <a:gd name="T8" fmla="*/ 78 w 219"/>
              <a:gd name="T9" fmla="*/ 246 h 319"/>
              <a:gd name="T10" fmla="*/ 76 w 219"/>
              <a:gd name="T11" fmla="*/ 239 h 319"/>
              <a:gd name="T12" fmla="*/ 101 w 219"/>
              <a:gd name="T13" fmla="*/ 223 h 319"/>
              <a:gd name="T14" fmla="*/ 98 w 219"/>
              <a:gd name="T15" fmla="*/ 216 h 319"/>
              <a:gd name="T16" fmla="*/ 124 w 219"/>
              <a:gd name="T17" fmla="*/ 201 h 319"/>
              <a:gd name="T18" fmla="*/ 121 w 219"/>
              <a:gd name="T19" fmla="*/ 194 h 319"/>
              <a:gd name="T20" fmla="*/ 112 w 219"/>
              <a:gd name="T21" fmla="*/ 212 h 319"/>
              <a:gd name="T22" fmla="*/ 110 w 219"/>
              <a:gd name="T23" fmla="*/ 205 h 319"/>
              <a:gd name="T24" fmla="*/ 135 w 219"/>
              <a:gd name="T25" fmla="*/ 189 h 319"/>
              <a:gd name="T26" fmla="*/ 132 w 219"/>
              <a:gd name="T27" fmla="*/ 182 h 319"/>
              <a:gd name="T28" fmla="*/ 113 w 219"/>
              <a:gd name="T29" fmla="*/ 8 h 319"/>
              <a:gd name="T30" fmla="*/ 110 w 219"/>
              <a:gd name="T31" fmla="*/ 1 h 319"/>
              <a:gd name="T32" fmla="*/ 33 w 219"/>
              <a:gd name="T33" fmla="*/ 291 h 319"/>
              <a:gd name="T34" fmla="*/ 30 w 219"/>
              <a:gd name="T35" fmla="*/ 284 h 319"/>
              <a:gd name="T36" fmla="*/ 67 w 219"/>
              <a:gd name="T37" fmla="*/ 257 h 319"/>
              <a:gd name="T38" fmla="*/ 64 w 219"/>
              <a:gd name="T39" fmla="*/ 250 h 319"/>
              <a:gd name="T40" fmla="*/ 10 w 219"/>
              <a:gd name="T41" fmla="*/ 319 h 319"/>
              <a:gd name="T42" fmla="*/ 19 w 219"/>
              <a:gd name="T43" fmla="*/ 296 h 319"/>
              <a:gd name="T44" fmla="*/ 25 w 219"/>
              <a:gd name="T45" fmla="*/ 301 h 319"/>
              <a:gd name="T46" fmla="*/ 53 w 219"/>
              <a:gd name="T47" fmla="*/ 262 h 319"/>
              <a:gd name="T48" fmla="*/ 59 w 219"/>
              <a:gd name="T49" fmla="*/ 267 h 319"/>
              <a:gd name="T50" fmla="*/ 42 w 219"/>
              <a:gd name="T51" fmla="*/ 273 h 319"/>
              <a:gd name="T52" fmla="*/ 47 w 219"/>
              <a:gd name="T53" fmla="*/ 279 h 319"/>
              <a:gd name="T54" fmla="*/ 177 w 219"/>
              <a:gd name="T55" fmla="*/ 137 h 319"/>
              <a:gd name="T56" fmla="*/ 183 w 219"/>
              <a:gd name="T57" fmla="*/ 143 h 319"/>
              <a:gd name="T58" fmla="*/ 178 w 219"/>
              <a:gd name="T59" fmla="*/ 69 h 319"/>
              <a:gd name="T60" fmla="*/ 184 w 219"/>
              <a:gd name="T61" fmla="*/ 75 h 319"/>
              <a:gd name="T62" fmla="*/ 200 w 219"/>
              <a:gd name="T63" fmla="*/ 114 h 319"/>
              <a:gd name="T64" fmla="*/ 206 w 219"/>
              <a:gd name="T65" fmla="*/ 120 h 319"/>
              <a:gd name="T66" fmla="*/ 189 w 219"/>
              <a:gd name="T67" fmla="*/ 126 h 319"/>
              <a:gd name="T68" fmla="*/ 194 w 219"/>
              <a:gd name="T69" fmla="*/ 131 h 319"/>
              <a:gd name="T70" fmla="*/ 189 w 219"/>
              <a:gd name="T71" fmla="*/ 80 h 319"/>
              <a:gd name="T72" fmla="*/ 195 w 219"/>
              <a:gd name="T73" fmla="*/ 86 h 319"/>
              <a:gd name="T74" fmla="*/ 217 w 219"/>
              <a:gd name="T75" fmla="*/ 103 h 319"/>
              <a:gd name="T76" fmla="*/ 214 w 219"/>
              <a:gd name="T77" fmla="*/ 110 h 319"/>
              <a:gd name="T78" fmla="*/ 201 w 219"/>
              <a:gd name="T79" fmla="*/ 92 h 319"/>
              <a:gd name="T80" fmla="*/ 206 w 219"/>
              <a:gd name="T81" fmla="*/ 97 h 319"/>
              <a:gd name="T82" fmla="*/ 167 w 219"/>
              <a:gd name="T83" fmla="*/ 58 h 319"/>
              <a:gd name="T84" fmla="*/ 173 w 219"/>
              <a:gd name="T85" fmla="*/ 64 h 319"/>
              <a:gd name="T86" fmla="*/ 144 w 219"/>
              <a:gd name="T87" fmla="*/ 35 h 319"/>
              <a:gd name="T88" fmla="*/ 150 w 219"/>
              <a:gd name="T89" fmla="*/ 41 h 319"/>
              <a:gd name="T90" fmla="*/ 155 w 219"/>
              <a:gd name="T91" fmla="*/ 160 h 319"/>
              <a:gd name="T92" fmla="*/ 160 w 219"/>
              <a:gd name="T93" fmla="*/ 165 h 319"/>
              <a:gd name="T94" fmla="*/ 143 w 219"/>
              <a:gd name="T95" fmla="*/ 171 h 319"/>
              <a:gd name="T96" fmla="*/ 149 w 219"/>
              <a:gd name="T97" fmla="*/ 177 h 319"/>
              <a:gd name="T98" fmla="*/ 156 w 219"/>
              <a:gd name="T99" fmla="*/ 47 h 319"/>
              <a:gd name="T100" fmla="*/ 161 w 219"/>
              <a:gd name="T101" fmla="*/ 52 h 319"/>
              <a:gd name="T102" fmla="*/ 133 w 219"/>
              <a:gd name="T103" fmla="*/ 24 h 319"/>
              <a:gd name="T104" fmla="*/ 139 w 219"/>
              <a:gd name="T105" fmla="*/ 30 h 319"/>
              <a:gd name="T106" fmla="*/ 166 w 219"/>
              <a:gd name="T107" fmla="*/ 148 h 319"/>
              <a:gd name="T108" fmla="*/ 172 w 219"/>
              <a:gd name="T109" fmla="*/ 154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87" y="228"/>
                </a:moveTo>
                <a:cubicBezTo>
                  <a:pt x="85" y="229"/>
                  <a:pt x="85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4" y="232"/>
                  <a:pt x="94" y="229"/>
                  <a:pt x="93" y="228"/>
                </a:cubicBezTo>
                <a:cubicBezTo>
                  <a:pt x="91" y="226"/>
                  <a:pt x="88" y="226"/>
                  <a:pt x="87" y="228"/>
                </a:cubicBezTo>
                <a:close/>
                <a:moveTo>
                  <a:pt x="122" y="13"/>
                </a:moveTo>
                <a:cubicBezTo>
                  <a:pt x="120" y="14"/>
                  <a:pt x="120" y="17"/>
                  <a:pt x="122" y="18"/>
                </a:cubicBezTo>
                <a:cubicBezTo>
                  <a:pt x="122" y="19"/>
                  <a:pt x="123" y="19"/>
                  <a:pt x="124" y="19"/>
                </a:cubicBezTo>
                <a:cubicBezTo>
                  <a:pt x="125" y="19"/>
                  <a:pt x="126" y="19"/>
                  <a:pt x="127" y="18"/>
                </a:cubicBezTo>
                <a:cubicBezTo>
                  <a:pt x="129" y="17"/>
                  <a:pt x="129" y="14"/>
                  <a:pt x="127" y="13"/>
                </a:cubicBezTo>
                <a:cubicBezTo>
                  <a:pt x="126" y="11"/>
                  <a:pt x="123" y="11"/>
                  <a:pt x="122" y="13"/>
                </a:cubicBezTo>
                <a:close/>
                <a:moveTo>
                  <a:pt x="76" y="239"/>
                </a:moveTo>
                <a:cubicBezTo>
                  <a:pt x="74" y="241"/>
                  <a:pt x="74" y="243"/>
                  <a:pt x="76" y="245"/>
                </a:cubicBezTo>
                <a:cubicBezTo>
                  <a:pt x="76" y="245"/>
                  <a:pt x="77" y="246"/>
                  <a:pt x="78" y="246"/>
                </a:cubicBezTo>
                <a:cubicBezTo>
                  <a:pt x="79" y="246"/>
                  <a:pt x="80" y="245"/>
                  <a:pt x="81" y="245"/>
                </a:cubicBezTo>
                <a:cubicBezTo>
                  <a:pt x="83" y="243"/>
                  <a:pt x="83" y="241"/>
                  <a:pt x="81" y="239"/>
                </a:cubicBezTo>
                <a:cubicBezTo>
                  <a:pt x="80" y="237"/>
                  <a:pt x="77" y="237"/>
                  <a:pt x="76" y="239"/>
                </a:cubicBezTo>
                <a:close/>
                <a:moveTo>
                  <a:pt x="98" y="216"/>
                </a:moveTo>
                <a:cubicBezTo>
                  <a:pt x="97" y="218"/>
                  <a:pt x="97" y="220"/>
                  <a:pt x="98" y="222"/>
                </a:cubicBezTo>
                <a:cubicBezTo>
                  <a:pt x="99" y="223"/>
                  <a:pt x="100" y="223"/>
                  <a:pt x="101" y="223"/>
                </a:cubicBezTo>
                <a:cubicBezTo>
                  <a:pt x="102" y="223"/>
                  <a:pt x="103" y="223"/>
                  <a:pt x="104" y="222"/>
                </a:cubicBezTo>
                <a:cubicBezTo>
                  <a:pt x="105" y="220"/>
                  <a:pt x="105" y="218"/>
                  <a:pt x="104" y="216"/>
                </a:cubicBezTo>
                <a:cubicBezTo>
                  <a:pt x="102" y="215"/>
                  <a:pt x="100" y="215"/>
                  <a:pt x="98" y="216"/>
                </a:cubicBezTo>
                <a:close/>
                <a:moveTo>
                  <a:pt x="121" y="194"/>
                </a:moveTo>
                <a:cubicBezTo>
                  <a:pt x="119" y="195"/>
                  <a:pt x="119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6" y="199"/>
                </a:cubicBezTo>
                <a:cubicBezTo>
                  <a:pt x="128" y="198"/>
                  <a:pt x="128" y="195"/>
                  <a:pt x="126" y="194"/>
                </a:cubicBezTo>
                <a:cubicBezTo>
                  <a:pt x="125" y="192"/>
                  <a:pt x="122" y="192"/>
                  <a:pt x="121" y="194"/>
                </a:cubicBezTo>
                <a:close/>
                <a:moveTo>
                  <a:pt x="110" y="205"/>
                </a:moveTo>
                <a:cubicBezTo>
                  <a:pt x="108" y="207"/>
                  <a:pt x="108" y="209"/>
                  <a:pt x="110" y="211"/>
                </a:cubicBezTo>
                <a:cubicBezTo>
                  <a:pt x="110" y="211"/>
                  <a:pt x="111" y="212"/>
                  <a:pt x="112" y="212"/>
                </a:cubicBezTo>
                <a:cubicBezTo>
                  <a:pt x="113" y="212"/>
                  <a:pt x="114" y="211"/>
                  <a:pt x="115" y="211"/>
                </a:cubicBezTo>
                <a:cubicBezTo>
                  <a:pt x="117" y="209"/>
                  <a:pt x="117" y="207"/>
                  <a:pt x="115" y="205"/>
                </a:cubicBezTo>
                <a:cubicBezTo>
                  <a:pt x="114" y="203"/>
                  <a:pt x="111" y="203"/>
                  <a:pt x="110" y="205"/>
                </a:cubicBezTo>
                <a:close/>
                <a:moveTo>
                  <a:pt x="132" y="182"/>
                </a:moveTo>
                <a:cubicBezTo>
                  <a:pt x="131" y="184"/>
                  <a:pt x="131" y="186"/>
                  <a:pt x="132" y="188"/>
                </a:cubicBezTo>
                <a:cubicBezTo>
                  <a:pt x="133" y="189"/>
                  <a:pt x="134" y="189"/>
                  <a:pt x="135" y="189"/>
                </a:cubicBezTo>
                <a:cubicBezTo>
                  <a:pt x="136" y="189"/>
                  <a:pt x="137" y="189"/>
                  <a:pt x="138" y="188"/>
                </a:cubicBezTo>
                <a:cubicBezTo>
                  <a:pt x="139" y="186"/>
                  <a:pt x="139" y="184"/>
                  <a:pt x="138" y="182"/>
                </a:cubicBezTo>
                <a:cubicBezTo>
                  <a:pt x="136" y="181"/>
                  <a:pt x="134" y="181"/>
                  <a:pt x="132" y="182"/>
                </a:cubicBezTo>
                <a:close/>
                <a:moveTo>
                  <a:pt x="110" y="1"/>
                </a:moveTo>
                <a:cubicBezTo>
                  <a:pt x="109" y="3"/>
                  <a:pt x="109" y="5"/>
                  <a:pt x="110" y="7"/>
                </a:cubicBezTo>
                <a:cubicBezTo>
                  <a:pt x="111" y="8"/>
                  <a:pt x="112" y="8"/>
                  <a:pt x="113" y="8"/>
                </a:cubicBezTo>
                <a:cubicBezTo>
                  <a:pt x="114" y="8"/>
                  <a:pt x="115" y="8"/>
                  <a:pt x="116" y="7"/>
                </a:cubicBezTo>
                <a:cubicBezTo>
                  <a:pt x="117" y="5"/>
                  <a:pt x="117" y="3"/>
                  <a:pt x="116" y="1"/>
                </a:cubicBezTo>
                <a:cubicBezTo>
                  <a:pt x="114" y="0"/>
                  <a:pt x="112" y="0"/>
                  <a:pt x="110" y="1"/>
                </a:cubicBezTo>
                <a:close/>
                <a:moveTo>
                  <a:pt x="30" y="284"/>
                </a:moveTo>
                <a:cubicBezTo>
                  <a:pt x="29" y="286"/>
                  <a:pt x="29" y="288"/>
                  <a:pt x="30" y="290"/>
                </a:cubicBezTo>
                <a:cubicBezTo>
                  <a:pt x="31" y="291"/>
                  <a:pt x="32" y="291"/>
                  <a:pt x="33" y="291"/>
                </a:cubicBezTo>
                <a:cubicBezTo>
                  <a:pt x="34" y="291"/>
                  <a:pt x="35" y="291"/>
                  <a:pt x="36" y="290"/>
                </a:cubicBezTo>
                <a:cubicBezTo>
                  <a:pt x="38" y="288"/>
                  <a:pt x="38" y="286"/>
                  <a:pt x="36" y="284"/>
                </a:cubicBezTo>
                <a:cubicBezTo>
                  <a:pt x="34" y="283"/>
                  <a:pt x="32" y="283"/>
                  <a:pt x="30" y="284"/>
                </a:cubicBezTo>
                <a:close/>
                <a:moveTo>
                  <a:pt x="64" y="250"/>
                </a:moveTo>
                <a:cubicBezTo>
                  <a:pt x="63" y="252"/>
                  <a:pt x="63" y="254"/>
                  <a:pt x="64" y="256"/>
                </a:cubicBezTo>
                <a:cubicBezTo>
                  <a:pt x="65" y="257"/>
                  <a:pt x="66" y="257"/>
                  <a:pt x="67" y="257"/>
                </a:cubicBezTo>
                <a:cubicBezTo>
                  <a:pt x="68" y="257"/>
                  <a:pt x="69" y="257"/>
                  <a:pt x="70" y="256"/>
                </a:cubicBezTo>
                <a:cubicBezTo>
                  <a:pt x="71" y="254"/>
                  <a:pt x="71" y="252"/>
                  <a:pt x="70" y="250"/>
                </a:cubicBezTo>
                <a:cubicBezTo>
                  <a:pt x="68" y="249"/>
                  <a:pt x="66" y="249"/>
                  <a:pt x="64" y="250"/>
                </a:cubicBezTo>
                <a:close/>
                <a:moveTo>
                  <a:pt x="10" y="300"/>
                </a:moveTo>
                <a:cubicBezTo>
                  <a:pt x="4" y="300"/>
                  <a:pt x="0" y="304"/>
                  <a:pt x="0" y="310"/>
                </a:cubicBezTo>
                <a:cubicBezTo>
                  <a:pt x="0" y="315"/>
                  <a:pt x="4" y="319"/>
                  <a:pt x="10" y="319"/>
                </a:cubicBezTo>
                <a:cubicBezTo>
                  <a:pt x="15" y="319"/>
                  <a:pt x="19" y="315"/>
                  <a:pt x="19" y="310"/>
                </a:cubicBezTo>
                <a:cubicBezTo>
                  <a:pt x="19" y="304"/>
                  <a:pt x="15" y="300"/>
                  <a:pt x="10" y="300"/>
                </a:cubicBezTo>
                <a:close/>
                <a:moveTo>
                  <a:pt x="19" y="296"/>
                </a:moveTo>
                <a:cubicBezTo>
                  <a:pt x="17" y="297"/>
                  <a:pt x="17" y="300"/>
                  <a:pt x="19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6" y="300"/>
                  <a:pt x="26" y="297"/>
                  <a:pt x="25" y="296"/>
                </a:cubicBezTo>
                <a:cubicBezTo>
                  <a:pt x="23" y="294"/>
                  <a:pt x="21" y="294"/>
                  <a:pt x="19" y="296"/>
                </a:cubicBezTo>
                <a:close/>
                <a:moveTo>
                  <a:pt x="53" y="262"/>
                </a:moveTo>
                <a:cubicBezTo>
                  <a:pt x="51" y="263"/>
                  <a:pt x="51" y="266"/>
                  <a:pt x="53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0" y="266"/>
                  <a:pt x="60" y="263"/>
                  <a:pt x="59" y="262"/>
                </a:cubicBezTo>
                <a:cubicBezTo>
                  <a:pt x="57" y="260"/>
                  <a:pt x="55" y="260"/>
                  <a:pt x="53" y="262"/>
                </a:cubicBezTo>
                <a:close/>
                <a:moveTo>
                  <a:pt x="42" y="273"/>
                </a:moveTo>
                <a:cubicBezTo>
                  <a:pt x="40" y="274"/>
                  <a:pt x="40" y="277"/>
                  <a:pt x="42" y="279"/>
                </a:cubicBezTo>
                <a:cubicBezTo>
                  <a:pt x="42" y="279"/>
                  <a:pt x="43" y="280"/>
                  <a:pt x="44" y="280"/>
                </a:cubicBezTo>
                <a:cubicBezTo>
                  <a:pt x="45" y="280"/>
                  <a:pt x="47" y="279"/>
                  <a:pt x="47" y="279"/>
                </a:cubicBezTo>
                <a:cubicBezTo>
                  <a:pt x="49" y="277"/>
                  <a:pt x="49" y="274"/>
                  <a:pt x="47" y="273"/>
                </a:cubicBezTo>
                <a:cubicBezTo>
                  <a:pt x="46" y="271"/>
                  <a:pt x="43" y="271"/>
                  <a:pt x="42" y="273"/>
                </a:cubicBezTo>
                <a:close/>
                <a:moveTo>
                  <a:pt x="177" y="137"/>
                </a:moveTo>
                <a:cubicBezTo>
                  <a:pt x="176" y="139"/>
                  <a:pt x="176" y="141"/>
                  <a:pt x="177" y="143"/>
                </a:cubicBezTo>
                <a:cubicBezTo>
                  <a:pt x="178" y="144"/>
                  <a:pt x="179" y="144"/>
                  <a:pt x="180" y="144"/>
                </a:cubicBezTo>
                <a:cubicBezTo>
                  <a:pt x="181" y="144"/>
                  <a:pt x="182" y="144"/>
                  <a:pt x="183" y="143"/>
                </a:cubicBezTo>
                <a:cubicBezTo>
                  <a:pt x="185" y="141"/>
                  <a:pt x="185" y="139"/>
                  <a:pt x="183" y="137"/>
                </a:cubicBezTo>
                <a:cubicBezTo>
                  <a:pt x="181" y="136"/>
                  <a:pt x="179" y="136"/>
                  <a:pt x="177" y="137"/>
                </a:cubicBezTo>
                <a:close/>
                <a:moveTo>
                  <a:pt x="178" y="69"/>
                </a:moveTo>
                <a:cubicBezTo>
                  <a:pt x="177" y="71"/>
                  <a:pt x="177" y="73"/>
                  <a:pt x="178" y="75"/>
                </a:cubicBezTo>
                <a:cubicBezTo>
                  <a:pt x="179" y="76"/>
                  <a:pt x="180" y="76"/>
                  <a:pt x="181" y="76"/>
                </a:cubicBezTo>
                <a:cubicBezTo>
                  <a:pt x="182" y="76"/>
                  <a:pt x="183" y="76"/>
                  <a:pt x="184" y="75"/>
                </a:cubicBezTo>
                <a:cubicBezTo>
                  <a:pt x="185" y="73"/>
                  <a:pt x="185" y="71"/>
                  <a:pt x="184" y="69"/>
                </a:cubicBezTo>
                <a:cubicBezTo>
                  <a:pt x="182" y="68"/>
                  <a:pt x="180" y="68"/>
                  <a:pt x="178" y="69"/>
                </a:cubicBezTo>
                <a:close/>
                <a:moveTo>
                  <a:pt x="200" y="114"/>
                </a:moveTo>
                <a:cubicBezTo>
                  <a:pt x="198" y="116"/>
                  <a:pt x="198" y="119"/>
                  <a:pt x="200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7" y="119"/>
                  <a:pt x="207" y="116"/>
                  <a:pt x="206" y="114"/>
                </a:cubicBezTo>
                <a:cubicBezTo>
                  <a:pt x="204" y="113"/>
                  <a:pt x="202" y="113"/>
                  <a:pt x="200" y="114"/>
                </a:cubicBezTo>
                <a:close/>
                <a:moveTo>
                  <a:pt x="189" y="126"/>
                </a:moveTo>
                <a:cubicBezTo>
                  <a:pt x="187" y="127"/>
                  <a:pt x="187" y="130"/>
                  <a:pt x="189" y="131"/>
                </a:cubicBezTo>
                <a:cubicBezTo>
                  <a:pt x="189" y="132"/>
                  <a:pt x="190" y="133"/>
                  <a:pt x="192" y="133"/>
                </a:cubicBezTo>
                <a:cubicBezTo>
                  <a:pt x="193" y="133"/>
                  <a:pt x="194" y="132"/>
                  <a:pt x="194" y="131"/>
                </a:cubicBezTo>
                <a:cubicBezTo>
                  <a:pt x="196" y="130"/>
                  <a:pt x="196" y="127"/>
                  <a:pt x="194" y="126"/>
                </a:cubicBezTo>
                <a:cubicBezTo>
                  <a:pt x="193" y="124"/>
                  <a:pt x="190" y="124"/>
                  <a:pt x="189" y="126"/>
                </a:cubicBezTo>
                <a:close/>
                <a:moveTo>
                  <a:pt x="189" y="80"/>
                </a:moveTo>
                <a:cubicBezTo>
                  <a:pt x="188" y="82"/>
                  <a:pt x="188" y="85"/>
                  <a:pt x="189" y="86"/>
                </a:cubicBezTo>
                <a:cubicBezTo>
                  <a:pt x="190" y="87"/>
                  <a:pt x="191" y="87"/>
                  <a:pt x="192" y="87"/>
                </a:cubicBezTo>
                <a:cubicBezTo>
                  <a:pt x="193" y="87"/>
                  <a:pt x="194" y="87"/>
                  <a:pt x="195" y="86"/>
                </a:cubicBezTo>
                <a:cubicBezTo>
                  <a:pt x="197" y="85"/>
                  <a:pt x="197" y="82"/>
                  <a:pt x="195" y="80"/>
                </a:cubicBezTo>
                <a:cubicBezTo>
                  <a:pt x="194" y="79"/>
                  <a:pt x="191" y="79"/>
                  <a:pt x="189" y="80"/>
                </a:cubicBezTo>
                <a:close/>
                <a:moveTo>
                  <a:pt x="217" y="103"/>
                </a:moveTo>
                <a:cubicBezTo>
                  <a:pt x="215" y="102"/>
                  <a:pt x="213" y="102"/>
                  <a:pt x="211" y="103"/>
                </a:cubicBezTo>
                <a:cubicBezTo>
                  <a:pt x="210" y="105"/>
                  <a:pt x="210" y="107"/>
                  <a:pt x="211" y="109"/>
                </a:cubicBezTo>
                <a:cubicBezTo>
                  <a:pt x="212" y="110"/>
                  <a:pt x="213" y="110"/>
                  <a:pt x="214" y="110"/>
                </a:cubicBezTo>
                <a:cubicBezTo>
                  <a:pt x="215" y="110"/>
                  <a:pt x="216" y="110"/>
                  <a:pt x="217" y="109"/>
                </a:cubicBezTo>
                <a:cubicBezTo>
                  <a:pt x="219" y="107"/>
                  <a:pt x="219" y="105"/>
                  <a:pt x="217" y="103"/>
                </a:cubicBezTo>
                <a:close/>
                <a:moveTo>
                  <a:pt x="201" y="92"/>
                </a:moveTo>
                <a:cubicBezTo>
                  <a:pt x="199" y="93"/>
                  <a:pt x="199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6" y="97"/>
                </a:cubicBezTo>
                <a:cubicBezTo>
                  <a:pt x="208" y="96"/>
                  <a:pt x="208" y="93"/>
                  <a:pt x="206" y="92"/>
                </a:cubicBezTo>
                <a:cubicBezTo>
                  <a:pt x="205" y="90"/>
                  <a:pt x="202" y="90"/>
                  <a:pt x="201" y="92"/>
                </a:cubicBezTo>
                <a:close/>
                <a:moveTo>
                  <a:pt x="167" y="58"/>
                </a:moveTo>
                <a:cubicBezTo>
                  <a:pt x="165" y="59"/>
                  <a:pt x="165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4" y="62"/>
                  <a:pt x="174" y="59"/>
                  <a:pt x="173" y="58"/>
                </a:cubicBezTo>
                <a:cubicBezTo>
                  <a:pt x="171" y="56"/>
                  <a:pt x="168" y="56"/>
                  <a:pt x="167" y="58"/>
                </a:cubicBezTo>
                <a:close/>
                <a:moveTo>
                  <a:pt x="144" y="35"/>
                </a:moveTo>
                <a:cubicBezTo>
                  <a:pt x="143" y="37"/>
                  <a:pt x="143" y="39"/>
                  <a:pt x="144" y="41"/>
                </a:cubicBezTo>
                <a:cubicBezTo>
                  <a:pt x="145" y="42"/>
                  <a:pt x="146" y="42"/>
                  <a:pt x="147" y="42"/>
                </a:cubicBezTo>
                <a:cubicBezTo>
                  <a:pt x="148" y="42"/>
                  <a:pt x="149" y="42"/>
                  <a:pt x="150" y="41"/>
                </a:cubicBezTo>
                <a:cubicBezTo>
                  <a:pt x="151" y="39"/>
                  <a:pt x="151" y="37"/>
                  <a:pt x="150" y="35"/>
                </a:cubicBezTo>
                <a:cubicBezTo>
                  <a:pt x="148" y="34"/>
                  <a:pt x="146" y="34"/>
                  <a:pt x="144" y="35"/>
                </a:cubicBezTo>
                <a:close/>
                <a:moveTo>
                  <a:pt x="155" y="160"/>
                </a:moveTo>
                <a:cubicBezTo>
                  <a:pt x="153" y="161"/>
                  <a:pt x="153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0" y="165"/>
                </a:cubicBezTo>
                <a:cubicBezTo>
                  <a:pt x="162" y="164"/>
                  <a:pt x="162" y="161"/>
                  <a:pt x="160" y="160"/>
                </a:cubicBezTo>
                <a:cubicBezTo>
                  <a:pt x="159" y="158"/>
                  <a:pt x="156" y="158"/>
                  <a:pt x="155" y="160"/>
                </a:cubicBezTo>
                <a:close/>
                <a:moveTo>
                  <a:pt x="143" y="171"/>
                </a:moveTo>
                <a:cubicBezTo>
                  <a:pt x="142" y="173"/>
                  <a:pt x="142" y="175"/>
                  <a:pt x="143" y="177"/>
                </a:cubicBezTo>
                <a:cubicBezTo>
                  <a:pt x="144" y="177"/>
                  <a:pt x="145" y="178"/>
                  <a:pt x="146" y="178"/>
                </a:cubicBezTo>
                <a:cubicBezTo>
                  <a:pt x="147" y="178"/>
                  <a:pt x="148" y="177"/>
                  <a:pt x="149" y="177"/>
                </a:cubicBezTo>
                <a:cubicBezTo>
                  <a:pt x="151" y="175"/>
                  <a:pt x="151" y="173"/>
                  <a:pt x="149" y="171"/>
                </a:cubicBezTo>
                <a:cubicBezTo>
                  <a:pt x="148" y="169"/>
                  <a:pt x="145" y="169"/>
                  <a:pt x="143" y="171"/>
                </a:cubicBezTo>
                <a:close/>
                <a:moveTo>
                  <a:pt x="156" y="47"/>
                </a:moveTo>
                <a:cubicBezTo>
                  <a:pt x="154" y="48"/>
                  <a:pt x="154" y="51"/>
                  <a:pt x="156" y="52"/>
                </a:cubicBezTo>
                <a:cubicBezTo>
                  <a:pt x="156" y="53"/>
                  <a:pt x="157" y="53"/>
                  <a:pt x="158" y="53"/>
                </a:cubicBezTo>
                <a:cubicBezTo>
                  <a:pt x="159" y="53"/>
                  <a:pt x="160" y="53"/>
                  <a:pt x="161" y="52"/>
                </a:cubicBezTo>
                <a:cubicBezTo>
                  <a:pt x="163" y="51"/>
                  <a:pt x="163" y="48"/>
                  <a:pt x="161" y="47"/>
                </a:cubicBezTo>
                <a:cubicBezTo>
                  <a:pt x="160" y="45"/>
                  <a:pt x="157" y="45"/>
                  <a:pt x="156" y="47"/>
                </a:cubicBezTo>
                <a:close/>
                <a:moveTo>
                  <a:pt x="133" y="24"/>
                </a:moveTo>
                <a:cubicBezTo>
                  <a:pt x="131" y="25"/>
                  <a:pt x="131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0" y="28"/>
                  <a:pt x="140" y="25"/>
                  <a:pt x="139" y="24"/>
                </a:cubicBezTo>
                <a:cubicBezTo>
                  <a:pt x="137" y="22"/>
                  <a:pt x="134" y="22"/>
                  <a:pt x="133" y="24"/>
                </a:cubicBezTo>
                <a:close/>
                <a:moveTo>
                  <a:pt x="166" y="148"/>
                </a:moveTo>
                <a:cubicBezTo>
                  <a:pt x="164" y="150"/>
                  <a:pt x="164" y="153"/>
                  <a:pt x="166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1" y="155"/>
                  <a:pt x="172" y="154"/>
                </a:cubicBezTo>
                <a:cubicBezTo>
                  <a:pt x="173" y="153"/>
                  <a:pt x="173" y="150"/>
                  <a:pt x="172" y="148"/>
                </a:cubicBezTo>
                <a:cubicBezTo>
                  <a:pt x="170" y="147"/>
                  <a:pt x="168" y="147"/>
                  <a:pt x="166" y="14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TextBox 21">
            <a:extLst>
              <a:ext uri="{FF2B5EF4-FFF2-40B4-BE49-F238E27FC236}">
                <a16:creationId xmlns:a16="http://schemas.microsoft.com/office/drawing/2014/main" id="{047BDA1C-4F5C-70A3-4C79-25B6DB10E462}"/>
              </a:ext>
            </a:extLst>
          </p:cNvPr>
          <p:cNvSpPr txBox="1"/>
          <p:nvPr/>
        </p:nvSpPr>
        <p:spPr>
          <a:xfrm>
            <a:off x="539087" y="3209988"/>
            <a:ext cx="83089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00" b="1" dirty="0">
                <a:solidFill>
                  <a:srgbClr val="3D485D"/>
                </a:solidFill>
                <a:cs typeface="+mn-ea"/>
                <a:sym typeface="+mn-lt"/>
              </a:rPr>
              <a:t>2019</a:t>
            </a:r>
          </a:p>
        </p:txBody>
      </p:sp>
      <p:sp>
        <p:nvSpPr>
          <p:cNvPr id="55" name="TextBox 25">
            <a:extLst>
              <a:ext uri="{FF2B5EF4-FFF2-40B4-BE49-F238E27FC236}">
                <a16:creationId xmlns:a16="http://schemas.microsoft.com/office/drawing/2014/main" id="{849F6564-5A40-F4A7-75C3-C74C4E176378}"/>
              </a:ext>
            </a:extLst>
          </p:cNvPr>
          <p:cNvSpPr txBox="1"/>
          <p:nvPr/>
        </p:nvSpPr>
        <p:spPr>
          <a:xfrm>
            <a:off x="2682500" y="3209988"/>
            <a:ext cx="83089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00" b="1" dirty="0">
                <a:solidFill>
                  <a:srgbClr val="3D485D"/>
                </a:solidFill>
                <a:cs typeface="+mn-ea"/>
                <a:sym typeface="+mn-lt"/>
              </a:rPr>
              <a:t>2020</a:t>
            </a:r>
          </a:p>
        </p:txBody>
      </p:sp>
      <p:sp>
        <p:nvSpPr>
          <p:cNvPr id="56" name="TextBox 35">
            <a:extLst>
              <a:ext uri="{FF2B5EF4-FFF2-40B4-BE49-F238E27FC236}">
                <a16:creationId xmlns:a16="http://schemas.microsoft.com/office/drawing/2014/main" id="{D4B430AC-7426-57A4-D493-27B3CBB8C541}"/>
              </a:ext>
            </a:extLst>
          </p:cNvPr>
          <p:cNvSpPr txBox="1"/>
          <p:nvPr/>
        </p:nvSpPr>
        <p:spPr>
          <a:xfrm>
            <a:off x="4825914" y="3209988"/>
            <a:ext cx="83089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00" b="1" dirty="0">
                <a:solidFill>
                  <a:srgbClr val="3D485D"/>
                </a:solidFill>
                <a:cs typeface="+mn-ea"/>
                <a:sym typeface="+mn-lt"/>
              </a:rPr>
              <a:t>2021</a:t>
            </a:r>
          </a:p>
        </p:txBody>
      </p:sp>
      <p:sp>
        <p:nvSpPr>
          <p:cNvPr id="57" name="TextBox 38">
            <a:extLst>
              <a:ext uri="{FF2B5EF4-FFF2-40B4-BE49-F238E27FC236}">
                <a16:creationId xmlns:a16="http://schemas.microsoft.com/office/drawing/2014/main" id="{457F3556-C4C8-AEB2-36C8-2948C82BB8A9}"/>
              </a:ext>
            </a:extLst>
          </p:cNvPr>
          <p:cNvSpPr txBox="1"/>
          <p:nvPr/>
        </p:nvSpPr>
        <p:spPr>
          <a:xfrm>
            <a:off x="6969327" y="3209988"/>
            <a:ext cx="83089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00" b="1" dirty="0">
                <a:solidFill>
                  <a:srgbClr val="3D485D"/>
                </a:solidFill>
                <a:cs typeface="+mn-ea"/>
                <a:sym typeface="+mn-lt"/>
              </a:rPr>
              <a:t>2022</a:t>
            </a:r>
          </a:p>
        </p:txBody>
      </p:sp>
      <p:sp>
        <p:nvSpPr>
          <p:cNvPr id="58" name="TextBox 41">
            <a:extLst>
              <a:ext uri="{FF2B5EF4-FFF2-40B4-BE49-F238E27FC236}">
                <a16:creationId xmlns:a16="http://schemas.microsoft.com/office/drawing/2014/main" id="{DA7EC13A-13FF-0F44-AF34-119AE665D7C7}"/>
              </a:ext>
            </a:extLst>
          </p:cNvPr>
          <p:cNvSpPr txBox="1"/>
          <p:nvPr/>
        </p:nvSpPr>
        <p:spPr>
          <a:xfrm>
            <a:off x="9112741" y="3209988"/>
            <a:ext cx="83089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00" b="1" dirty="0">
                <a:solidFill>
                  <a:srgbClr val="3D485D"/>
                </a:solidFill>
                <a:cs typeface="+mn-ea"/>
                <a:sym typeface="+mn-lt"/>
              </a:rPr>
              <a:t>2023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362EE83-5431-74F0-71BA-C90F79BD1F57}"/>
              </a:ext>
            </a:extLst>
          </p:cNvPr>
          <p:cNvGrpSpPr/>
          <p:nvPr/>
        </p:nvGrpSpPr>
        <p:grpSpPr>
          <a:xfrm>
            <a:off x="3097948" y="1387455"/>
            <a:ext cx="2387470" cy="916876"/>
            <a:chOff x="3097948" y="1387455"/>
            <a:chExt cx="2387470" cy="916876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975CA246-E4BC-69BA-7BB6-DD0E17F8CAFE}"/>
                </a:ext>
              </a:extLst>
            </p:cNvPr>
            <p:cNvSpPr txBox="1"/>
            <p:nvPr/>
          </p:nvSpPr>
          <p:spPr>
            <a:xfrm>
              <a:off x="3097948" y="1387455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FF26FF76-362C-73FF-9AF0-EFD2D0380094}"/>
                </a:ext>
              </a:extLst>
            </p:cNvPr>
            <p:cNvSpPr txBox="1"/>
            <p:nvPr/>
          </p:nvSpPr>
          <p:spPr>
            <a:xfrm>
              <a:off x="3097948" y="1704167"/>
              <a:ext cx="2387470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F61A36E3-C299-EEBF-D412-DD7477D80268}"/>
              </a:ext>
            </a:extLst>
          </p:cNvPr>
          <p:cNvGrpSpPr/>
          <p:nvPr/>
        </p:nvGrpSpPr>
        <p:grpSpPr>
          <a:xfrm>
            <a:off x="7633170" y="1387455"/>
            <a:ext cx="2387470" cy="916876"/>
            <a:chOff x="3097948" y="1387455"/>
            <a:chExt cx="2387470" cy="916876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C3172A4-1034-E723-FDF2-BECE17D1ECBD}"/>
                </a:ext>
              </a:extLst>
            </p:cNvPr>
            <p:cNvSpPr txBox="1"/>
            <p:nvPr/>
          </p:nvSpPr>
          <p:spPr>
            <a:xfrm>
              <a:off x="3097948" y="1387455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B6FD145-3A69-8B7B-1537-837309983138}"/>
                </a:ext>
              </a:extLst>
            </p:cNvPr>
            <p:cNvSpPr txBox="1"/>
            <p:nvPr/>
          </p:nvSpPr>
          <p:spPr>
            <a:xfrm>
              <a:off x="3097948" y="1704167"/>
              <a:ext cx="2387470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181F1032-8583-128B-1869-04C462371946}"/>
              </a:ext>
            </a:extLst>
          </p:cNvPr>
          <p:cNvGrpSpPr/>
          <p:nvPr/>
        </p:nvGrpSpPr>
        <p:grpSpPr>
          <a:xfrm>
            <a:off x="1196420" y="4475265"/>
            <a:ext cx="2387470" cy="916876"/>
            <a:chOff x="3097948" y="1387455"/>
            <a:chExt cx="2387470" cy="916876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6CEF3437-C2A3-8F62-ADF5-D6AF1FB4B882}"/>
                </a:ext>
              </a:extLst>
            </p:cNvPr>
            <p:cNvSpPr txBox="1"/>
            <p:nvPr/>
          </p:nvSpPr>
          <p:spPr>
            <a:xfrm>
              <a:off x="3097948" y="1387455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F44326A0-6600-1CD4-1AE9-2AC2FD3B2F34}"/>
                </a:ext>
              </a:extLst>
            </p:cNvPr>
            <p:cNvSpPr txBox="1"/>
            <p:nvPr/>
          </p:nvSpPr>
          <p:spPr>
            <a:xfrm>
              <a:off x="3097948" y="1704167"/>
              <a:ext cx="2387470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BAE07A26-C488-EE9F-9033-2758E104618E}"/>
              </a:ext>
            </a:extLst>
          </p:cNvPr>
          <p:cNvGrpSpPr/>
          <p:nvPr/>
        </p:nvGrpSpPr>
        <p:grpSpPr>
          <a:xfrm>
            <a:off x="4902265" y="4475265"/>
            <a:ext cx="2387470" cy="916876"/>
            <a:chOff x="3097948" y="1387455"/>
            <a:chExt cx="2387470" cy="916876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2FA1F8D3-BB43-91C9-2F99-AC118009CC32}"/>
                </a:ext>
              </a:extLst>
            </p:cNvPr>
            <p:cNvSpPr txBox="1"/>
            <p:nvPr/>
          </p:nvSpPr>
          <p:spPr>
            <a:xfrm>
              <a:off x="3097948" y="1387455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3D82345B-E170-E2E2-E093-0ADC82704068}"/>
                </a:ext>
              </a:extLst>
            </p:cNvPr>
            <p:cNvSpPr txBox="1"/>
            <p:nvPr/>
          </p:nvSpPr>
          <p:spPr>
            <a:xfrm>
              <a:off x="3097948" y="1704167"/>
              <a:ext cx="2387470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6EFA50A-A9E4-6BCE-BB84-D4F2D2AB652F}"/>
              </a:ext>
            </a:extLst>
          </p:cNvPr>
          <p:cNvGrpSpPr/>
          <p:nvPr/>
        </p:nvGrpSpPr>
        <p:grpSpPr>
          <a:xfrm>
            <a:off x="9005017" y="4475265"/>
            <a:ext cx="2387470" cy="916876"/>
            <a:chOff x="3097948" y="1387455"/>
            <a:chExt cx="2387470" cy="916876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67CA315E-298A-0A65-A83C-A954A1A0AC8F}"/>
                </a:ext>
              </a:extLst>
            </p:cNvPr>
            <p:cNvSpPr txBox="1"/>
            <p:nvPr/>
          </p:nvSpPr>
          <p:spPr>
            <a:xfrm>
              <a:off x="3097948" y="1387455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30E0FA2D-B142-3DA9-02A7-DD6CB6837B4D}"/>
                </a:ext>
              </a:extLst>
            </p:cNvPr>
            <p:cNvSpPr txBox="1"/>
            <p:nvPr/>
          </p:nvSpPr>
          <p:spPr>
            <a:xfrm>
              <a:off x="3097948" y="1704167"/>
              <a:ext cx="2387470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6734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87C3B0-83E7-53AA-E1F8-CF5054B5AF79}"/>
              </a:ext>
            </a:extLst>
          </p:cNvPr>
          <p:cNvSpPr txBox="1"/>
          <p:nvPr/>
        </p:nvSpPr>
        <p:spPr>
          <a:xfrm>
            <a:off x="1165796" y="319990"/>
            <a:ext cx="349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0B0A4E-B316-761A-1240-881825851F48}"/>
              </a:ext>
            </a:extLst>
          </p:cNvPr>
          <p:cNvSpPr txBox="1"/>
          <p:nvPr/>
        </p:nvSpPr>
        <p:spPr>
          <a:xfrm>
            <a:off x="266349" y="-49342"/>
            <a:ext cx="997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9" name="Freeform 104">
            <a:extLst>
              <a:ext uri="{FF2B5EF4-FFF2-40B4-BE49-F238E27FC236}">
                <a16:creationId xmlns:a16="http://schemas.microsoft.com/office/drawing/2014/main" id="{0D13B7DA-9B0C-4C9C-8DAA-AE9ECFCF10A0}"/>
              </a:ext>
            </a:extLst>
          </p:cNvPr>
          <p:cNvSpPr/>
          <p:nvPr/>
        </p:nvSpPr>
        <p:spPr bwMode="auto">
          <a:xfrm>
            <a:off x="1360529" y="1505783"/>
            <a:ext cx="2520091" cy="433111"/>
          </a:xfrm>
          <a:custGeom>
            <a:avLst/>
            <a:gdLst>
              <a:gd name="T0" fmla="*/ 658 w 658"/>
              <a:gd name="T1" fmla="*/ 57 h 113"/>
              <a:gd name="T2" fmla="*/ 601 w 658"/>
              <a:gd name="T3" fmla="*/ 113 h 113"/>
              <a:gd name="T4" fmla="*/ 57 w 658"/>
              <a:gd name="T5" fmla="*/ 113 h 113"/>
              <a:gd name="T6" fmla="*/ 0 w 658"/>
              <a:gd name="T7" fmla="*/ 57 h 113"/>
              <a:gd name="T8" fmla="*/ 0 w 658"/>
              <a:gd name="T9" fmla="*/ 57 h 113"/>
              <a:gd name="T10" fmla="*/ 57 w 658"/>
              <a:gd name="T11" fmla="*/ 0 h 113"/>
              <a:gd name="T12" fmla="*/ 601 w 658"/>
              <a:gd name="T13" fmla="*/ 0 h 113"/>
              <a:gd name="T14" fmla="*/ 658 w 658"/>
              <a:gd name="T15" fmla="*/ 57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8" h="113">
                <a:moveTo>
                  <a:pt x="658" y="57"/>
                </a:moveTo>
                <a:cubicBezTo>
                  <a:pt x="658" y="88"/>
                  <a:pt x="632" y="113"/>
                  <a:pt x="601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26" y="113"/>
                  <a:pt x="0" y="88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25"/>
                  <a:pt x="26" y="0"/>
                  <a:pt x="57" y="0"/>
                </a:cubicBezTo>
                <a:cubicBezTo>
                  <a:pt x="601" y="0"/>
                  <a:pt x="601" y="0"/>
                  <a:pt x="601" y="0"/>
                </a:cubicBezTo>
                <a:cubicBezTo>
                  <a:pt x="632" y="0"/>
                  <a:pt x="658" y="25"/>
                  <a:pt x="658" y="57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105">
            <a:extLst>
              <a:ext uri="{FF2B5EF4-FFF2-40B4-BE49-F238E27FC236}">
                <a16:creationId xmlns:a16="http://schemas.microsoft.com/office/drawing/2014/main" id="{E9793F0A-9873-B504-82C3-649B6514A1B7}"/>
              </a:ext>
            </a:extLst>
          </p:cNvPr>
          <p:cNvSpPr/>
          <p:nvPr/>
        </p:nvSpPr>
        <p:spPr bwMode="auto">
          <a:xfrm>
            <a:off x="1360529" y="4652542"/>
            <a:ext cx="2520091" cy="433111"/>
          </a:xfrm>
          <a:custGeom>
            <a:avLst/>
            <a:gdLst>
              <a:gd name="T0" fmla="*/ 658 w 658"/>
              <a:gd name="T1" fmla="*/ 56 h 113"/>
              <a:gd name="T2" fmla="*/ 601 w 658"/>
              <a:gd name="T3" fmla="*/ 113 h 113"/>
              <a:gd name="T4" fmla="*/ 57 w 658"/>
              <a:gd name="T5" fmla="*/ 113 h 113"/>
              <a:gd name="T6" fmla="*/ 0 w 658"/>
              <a:gd name="T7" fmla="*/ 56 h 113"/>
              <a:gd name="T8" fmla="*/ 0 w 658"/>
              <a:gd name="T9" fmla="*/ 56 h 113"/>
              <a:gd name="T10" fmla="*/ 57 w 658"/>
              <a:gd name="T11" fmla="*/ 0 h 113"/>
              <a:gd name="T12" fmla="*/ 601 w 658"/>
              <a:gd name="T13" fmla="*/ 0 h 113"/>
              <a:gd name="T14" fmla="*/ 658 w 658"/>
              <a:gd name="T15" fmla="*/ 5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8" h="113">
                <a:moveTo>
                  <a:pt x="658" y="56"/>
                </a:moveTo>
                <a:cubicBezTo>
                  <a:pt x="658" y="88"/>
                  <a:pt x="632" y="113"/>
                  <a:pt x="601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26" y="113"/>
                  <a:pt x="0" y="88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5"/>
                  <a:pt x="26" y="0"/>
                  <a:pt x="57" y="0"/>
                </a:cubicBezTo>
                <a:cubicBezTo>
                  <a:pt x="601" y="0"/>
                  <a:pt x="601" y="0"/>
                  <a:pt x="601" y="0"/>
                </a:cubicBezTo>
                <a:cubicBezTo>
                  <a:pt x="632" y="0"/>
                  <a:pt x="658" y="25"/>
                  <a:pt x="658" y="56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106">
            <a:extLst>
              <a:ext uri="{FF2B5EF4-FFF2-40B4-BE49-F238E27FC236}">
                <a16:creationId xmlns:a16="http://schemas.microsoft.com/office/drawing/2014/main" id="{6138E6F3-921A-6BE3-9587-709B718AFF89}"/>
              </a:ext>
            </a:extLst>
          </p:cNvPr>
          <p:cNvSpPr/>
          <p:nvPr/>
        </p:nvSpPr>
        <p:spPr bwMode="auto">
          <a:xfrm>
            <a:off x="8311379" y="1505783"/>
            <a:ext cx="2520091" cy="433111"/>
          </a:xfrm>
          <a:custGeom>
            <a:avLst/>
            <a:gdLst>
              <a:gd name="T0" fmla="*/ 658 w 658"/>
              <a:gd name="T1" fmla="*/ 57 h 113"/>
              <a:gd name="T2" fmla="*/ 601 w 658"/>
              <a:gd name="T3" fmla="*/ 113 h 113"/>
              <a:gd name="T4" fmla="*/ 57 w 658"/>
              <a:gd name="T5" fmla="*/ 113 h 113"/>
              <a:gd name="T6" fmla="*/ 0 w 658"/>
              <a:gd name="T7" fmla="*/ 57 h 113"/>
              <a:gd name="T8" fmla="*/ 0 w 658"/>
              <a:gd name="T9" fmla="*/ 57 h 113"/>
              <a:gd name="T10" fmla="*/ 57 w 658"/>
              <a:gd name="T11" fmla="*/ 0 h 113"/>
              <a:gd name="T12" fmla="*/ 601 w 658"/>
              <a:gd name="T13" fmla="*/ 0 h 113"/>
              <a:gd name="T14" fmla="*/ 658 w 658"/>
              <a:gd name="T15" fmla="*/ 57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8" h="113">
                <a:moveTo>
                  <a:pt x="658" y="57"/>
                </a:moveTo>
                <a:cubicBezTo>
                  <a:pt x="658" y="88"/>
                  <a:pt x="632" y="113"/>
                  <a:pt x="601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26" y="113"/>
                  <a:pt x="0" y="88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25"/>
                  <a:pt x="26" y="0"/>
                  <a:pt x="57" y="0"/>
                </a:cubicBezTo>
                <a:cubicBezTo>
                  <a:pt x="601" y="0"/>
                  <a:pt x="601" y="0"/>
                  <a:pt x="601" y="0"/>
                </a:cubicBezTo>
                <a:cubicBezTo>
                  <a:pt x="632" y="0"/>
                  <a:pt x="658" y="25"/>
                  <a:pt x="658" y="57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107">
            <a:extLst>
              <a:ext uri="{FF2B5EF4-FFF2-40B4-BE49-F238E27FC236}">
                <a16:creationId xmlns:a16="http://schemas.microsoft.com/office/drawing/2014/main" id="{D1C436BC-B6E2-6FC7-485E-D1F5B759B284}"/>
              </a:ext>
            </a:extLst>
          </p:cNvPr>
          <p:cNvSpPr/>
          <p:nvPr/>
        </p:nvSpPr>
        <p:spPr bwMode="auto">
          <a:xfrm>
            <a:off x="8311379" y="4652542"/>
            <a:ext cx="2520091" cy="433111"/>
          </a:xfrm>
          <a:custGeom>
            <a:avLst/>
            <a:gdLst>
              <a:gd name="T0" fmla="*/ 658 w 658"/>
              <a:gd name="T1" fmla="*/ 56 h 113"/>
              <a:gd name="T2" fmla="*/ 601 w 658"/>
              <a:gd name="T3" fmla="*/ 113 h 113"/>
              <a:gd name="T4" fmla="*/ 57 w 658"/>
              <a:gd name="T5" fmla="*/ 113 h 113"/>
              <a:gd name="T6" fmla="*/ 0 w 658"/>
              <a:gd name="T7" fmla="*/ 56 h 113"/>
              <a:gd name="T8" fmla="*/ 0 w 658"/>
              <a:gd name="T9" fmla="*/ 56 h 113"/>
              <a:gd name="T10" fmla="*/ 57 w 658"/>
              <a:gd name="T11" fmla="*/ 0 h 113"/>
              <a:gd name="T12" fmla="*/ 601 w 658"/>
              <a:gd name="T13" fmla="*/ 0 h 113"/>
              <a:gd name="T14" fmla="*/ 658 w 658"/>
              <a:gd name="T15" fmla="*/ 5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8" h="113">
                <a:moveTo>
                  <a:pt x="658" y="56"/>
                </a:moveTo>
                <a:cubicBezTo>
                  <a:pt x="658" y="88"/>
                  <a:pt x="632" y="113"/>
                  <a:pt x="601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26" y="113"/>
                  <a:pt x="0" y="88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5"/>
                  <a:pt x="26" y="0"/>
                  <a:pt x="57" y="0"/>
                </a:cubicBezTo>
                <a:cubicBezTo>
                  <a:pt x="601" y="0"/>
                  <a:pt x="601" y="0"/>
                  <a:pt x="601" y="0"/>
                </a:cubicBezTo>
                <a:cubicBezTo>
                  <a:pt x="632" y="0"/>
                  <a:pt x="658" y="25"/>
                  <a:pt x="658" y="56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108">
            <a:extLst>
              <a:ext uri="{FF2B5EF4-FFF2-40B4-BE49-F238E27FC236}">
                <a16:creationId xmlns:a16="http://schemas.microsoft.com/office/drawing/2014/main" id="{C104E2BE-1276-99C5-3773-F7B7AE9AEC26}"/>
              </a:ext>
            </a:extLst>
          </p:cNvPr>
          <p:cNvSpPr/>
          <p:nvPr/>
        </p:nvSpPr>
        <p:spPr bwMode="auto">
          <a:xfrm>
            <a:off x="4716178" y="2904768"/>
            <a:ext cx="26830" cy="99654"/>
          </a:xfrm>
          <a:custGeom>
            <a:avLst/>
            <a:gdLst>
              <a:gd name="T0" fmla="*/ 0 w 7"/>
              <a:gd name="T1" fmla="*/ 26 h 26"/>
              <a:gd name="T2" fmla="*/ 7 w 7"/>
              <a:gd name="T3" fmla="*/ 0 h 26"/>
              <a:gd name="T4" fmla="*/ 0 w 7"/>
              <a:gd name="T5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26">
                <a:moveTo>
                  <a:pt x="0" y="26"/>
                </a:moveTo>
                <a:cubicBezTo>
                  <a:pt x="2" y="17"/>
                  <a:pt x="4" y="9"/>
                  <a:pt x="7" y="0"/>
                </a:cubicBezTo>
                <a:cubicBezTo>
                  <a:pt x="4" y="9"/>
                  <a:pt x="2" y="17"/>
                  <a:pt x="0" y="26"/>
                </a:cubicBezTo>
                <a:close/>
              </a:path>
            </a:pathLst>
          </a:custGeom>
          <a:solidFill>
            <a:srgbClr val="39AEB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109">
            <a:extLst>
              <a:ext uri="{FF2B5EF4-FFF2-40B4-BE49-F238E27FC236}">
                <a16:creationId xmlns:a16="http://schemas.microsoft.com/office/drawing/2014/main" id="{9F984AEA-1BB4-5B89-0181-9FD69EA38B70}"/>
              </a:ext>
            </a:extLst>
          </p:cNvPr>
          <p:cNvSpPr/>
          <p:nvPr/>
        </p:nvSpPr>
        <p:spPr bwMode="auto">
          <a:xfrm>
            <a:off x="3880620" y="1724255"/>
            <a:ext cx="793397" cy="149481"/>
          </a:xfrm>
          <a:custGeom>
            <a:avLst/>
            <a:gdLst>
              <a:gd name="T0" fmla="*/ 414 w 414"/>
              <a:gd name="T1" fmla="*/ 78 h 78"/>
              <a:gd name="T2" fmla="*/ 336 w 414"/>
              <a:gd name="T3" fmla="*/ 0 h 78"/>
              <a:gd name="T4" fmla="*/ 0 w 414"/>
              <a:gd name="T5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" h="78">
                <a:moveTo>
                  <a:pt x="414" y="78"/>
                </a:moveTo>
                <a:lnTo>
                  <a:pt x="336" y="0"/>
                </a:lnTo>
                <a:lnTo>
                  <a:pt x="0" y="0"/>
                </a:lnTo>
              </a:path>
            </a:pathLst>
          </a:custGeom>
          <a:noFill/>
          <a:ln w="3175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Freeform 110">
            <a:extLst>
              <a:ext uri="{FF2B5EF4-FFF2-40B4-BE49-F238E27FC236}">
                <a16:creationId xmlns:a16="http://schemas.microsoft.com/office/drawing/2014/main" id="{4FFCE3D5-8B46-7AE6-B03C-C41DD936F37E}"/>
              </a:ext>
            </a:extLst>
          </p:cNvPr>
          <p:cNvSpPr/>
          <p:nvPr/>
        </p:nvSpPr>
        <p:spPr bwMode="auto">
          <a:xfrm>
            <a:off x="7517982" y="1724255"/>
            <a:ext cx="793397" cy="149481"/>
          </a:xfrm>
          <a:custGeom>
            <a:avLst/>
            <a:gdLst>
              <a:gd name="T0" fmla="*/ 0 w 414"/>
              <a:gd name="T1" fmla="*/ 78 h 78"/>
              <a:gd name="T2" fmla="*/ 78 w 414"/>
              <a:gd name="T3" fmla="*/ 0 h 78"/>
              <a:gd name="T4" fmla="*/ 414 w 414"/>
              <a:gd name="T5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" h="78">
                <a:moveTo>
                  <a:pt x="0" y="78"/>
                </a:moveTo>
                <a:lnTo>
                  <a:pt x="78" y="0"/>
                </a:lnTo>
                <a:lnTo>
                  <a:pt x="414" y="0"/>
                </a:lnTo>
              </a:path>
            </a:pathLst>
          </a:custGeom>
          <a:noFill/>
          <a:ln w="3175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Freeform 111">
            <a:extLst>
              <a:ext uri="{FF2B5EF4-FFF2-40B4-BE49-F238E27FC236}">
                <a16:creationId xmlns:a16="http://schemas.microsoft.com/office/drawing/2014/main" id="{5D09B527-1488-6705-9EBE-BC92254B73A6}"/>
              </a:ext>
            </a:extLst>
          </p:cNvPr>
          <p:cNvSpPr/>
          <p:nvPr/>
        </p:nvSpPr>
        <p:spPr bwMode="auto">
          <a:xfrm>
            <a:off x="3880620" y="4717700"/>
            <a:ext cx="793397" cy="149481"/>
          </a:xfrm>
          <a:custGeom>
            <a:avLst/>
            <a:gdLst>
              <a:gd name="T0" fmla="*/ 414 w 414"/>
              <a:gd name="T1" fmla="*/ 0 h 78"/>
              <a:gd name="T2" fmla="*/ 336 w 414"/>
              <a:gd name="T3" fmla="*/ 78 h 78"/>
              <a:gd name="T4" fmla="*/ 0 w 414"/>
              <a:gd name="T5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" h="78">
                <a:moveTo>
                  <a:pt x="414" y="0"/>
                </a:moveTo>
                <a:lnTo>
                  <a:pt x="336" y="78"/>
                </a:lnTo>
                <a:lnTo>
                  <a:pt x="0" y="78"/>
                </a:lnTo>
              </a:path>
            </a:pathLst>
          </a:custGeom>
          <a:noFill/>
          <a:ln w="3175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 112">
            <a:extLst>
              <a:ext uri="{FF2B5EF4-FFF2-40B4-BE49-F238E27FC236}">
                <a16:creationId xmlns:a16="http://schemas.microsoft.com/office/drawing/2014/main" id="{C064B704-F404-EE5B-9FA9-491AF6C12517}"/>
              </a:ext>
            </a:extLst>
          </p:cNvPr>
          <p:cNvSpPr/>
          <p:nvPr/>
        </p:nvSpPr>
        <p:spPr bwMode="auto">
          <a:xfrm>
            <a:off x="7517982" y="4717700"/>
            <a:ext cx="793397" cy="149481"/>
          </a:xfrm>
          <a:custGeom>
            <a:avLst/>
            <a:gdLst>
              <a:gd name="T0" fmla="*/ 0 w 414"/>
              <a:gd name="T1" fmla="*/ 0 h 78"/>
              <a:gd name="T2" fmla="*/ 78 w 414"/>
              <a:gd name="T3" fmla="*/ 78 h 78"/>
              <a:gd name="T4" fmla="*/ 414 w 414"/>
              <a:gd name="T5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" h="78">
                <a:moveTo>
                  <a:pt x="0" y="0"/>
                </a:moveTo>
                <a:lnTo>
                  <a:pt x="78" y="78"/>
                </a:lnTo>
                <a:lnTo>
                  <a:pt x="414" y="78"/>
                </a:lnTo>
              </a:path>
            </a:pathLst>
          </a:custGeom>
          <a:noFill/>
          <a:ln w="3175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Freeform 113">
            <a:extLst>
              <a:ext uri="{FF2B5EF4-FFF2-40B4-BE49-F238E27FC236}">
                <a16:creationId xmlns:a16="http://schemas.microsoft.com/office/drawing/2014/main" id="{7E59F220-B820-35A7-CCCF-0F0BD17F09D6}"/>
              </a:ext>
            </a:extLst>
          </p:cNvPr>
          <p:cNvSpPr>
            <a:spLocks noEditPoints="1"/>
          </p:cNvSpPr>
          <p:nvPr/>
        </p:nvSpPr>
        <p:spPr bwMode="auto">
          <a:xfrm>
            <a:off x="4256238" y="1455956"/>
            <a:ext cx="1743941" cy="1743941"/>
          </a:xfrm>
          <a:custGeom>
            <a:avLst/>
            <a:gdLst>
              <a:gd name="T0" fmla="*/ 217 w 455"/>
              <a:gd name="T1" fmla="*/ 77 h 455"/>
              <a:gd name="T2" fmla="*/ 106 w 455"/>
              <a:gd name="T3" fmla="*/ 106 h 455"/>
              <a:gd name="T4" fmla="*/ 81 w 455"/>
              <a:gd name="T5" fmla="*/ 212 h 455"/>
              <a:gd name="T6" fmla="*/ 0 w 455"/>
              <a:gd name="T7" fmla="*/ 455 h 455"/>
              <a:gd name="T8" fmla="*/ 189 w 455"/>
              <a:gd name="T9" fmla="*/ 452 h 455"/>
              <a:gd name="T10" fmla="*/ 455 w 455"/>
              <a:gd name="T11" fmla="*/ 189 h 455"/>
              <a:gd name="T12" fmla="*/ 451 w 455"/>
              <a:gd name="T13" fmla="*/ 0 h 455"/>
              <a:gd name="T14" fmla="*/ 119 w 455"/>
              <a:gd name="T15" fmla="*/ 410 h 455"/>
              <a:gd name="T16" fmla="*/ 115 w 455"/>
              <a:gd name="T17" fmla="*/ 431 h 455"/>
              <a:gd name="T18" fmla="*/ 8 w 455"/>
              <a:gd name="T19" fmla="*/ 447 h 455"/>
              <a:gd name="T20" fmla="*/ 89 w 455"/>
              <a:gd name="T21" fmla="*/ 213 h 455"/>
              <a:gd name="T22" fmla="*/ 84 w 455"/>
              <a:gd name="T23" fmla="*/ 181 h 455"/>
              <a:gd name="T24" fmla="*/ 186 w 455"/>
              <a:gd name="T25" fmla="*/ 80 h 455"/>
              <a:gd name="T26" fmla="*/ 219 w 455"/>
              <a:gd name="T27" fmla="*/ 86 h 455"/>
              <a:gd name="T28" fmla="*/ 447 w 455"/>
              <a:gd name="T29" fmla="*/ 8 h 455"/>
              <a:gd name="T30" fmla="*/ 446 w 455"/>
              <a:gd name="T31" fmla="*/ 114 h 455"/>
              <a:gd name="T32" fmla="*/ 435 w 455"/>
              <a:gd name="T33" fmla="*/ 115 h 455"/>
              <a:gd name="T34" fmla="*/ 417 w 455"/>
              <a:gd name="T35" fmla="*/ 118 h 455"/>
              <a:gd name="T36" fmla="*/ 406 w 455"/>
              <a:gd name="T37" fmla="*/ 120 h 455"/>
              <a:gd name="T38" fmla="*/ 395 w 455"/>
              <a:gd name="T39" fmla="*/ 122 h 455"/>
              <a:gd name="T40" fmla="*/ 385 w 455"/>
              <a:gd name="T41" fmla="*/ 125 h 455"/>
              <a:gd name="T42" fmla="*/ 374 w 455"/>
              <a:gd name="T43" fmla="*/ 128 h 455"/>
              <a:gd name="T44" fmla="*/ 366 w 455"/>
              <a:gd name="T45" fmla="*/ 130 h 455"/>
              <a:gd name="T46" fmla="*/ 355 w 455"/>
              <a:gd name="T47" fmla="*/ 134 h 455"/>
              <a:gd name="T48" fmla="*/ 345 w 455"/>
              <a:gd name="T49" fmla="*/ 138 h 455"/>
              <a:gd name="T50" fmla="*/ 326 w 455"/>
              <a:gd name="T51" fmla="*/ 146 h 455"/>
              <a:gd name="T52" fmla="*/ 288 w 455"/>
              <a:gd name="T53" fmla="*/ 166 h 455"/>
              <a:gd name="T54" fmla="*/ 286 w 455"/>
              <a:gd name="T55" fmla="*/ 170 h 455"/>
              <a:gd name="T56" fmla="*/ 186 w 455"/>
              <a:gd name="T57" fmla="*/ 283 h 455"/>
              <a:gd name="T58" fmla="*/ 170 w 455"/>
              <a:gd name="T59" fmla="*/ 282 h 455"/>
              <a:gd name="T60" fmla="*/ 146 w 455"/>
              <a:gd name="T61" fmla="*/ 325 h 455"/>
              <a:gd name="T62" fmla="*/ 128 w 455"/>
              <a:gd name="T63" fmla="*/ 373 h 455"/>
              <a:gd name="T64" fmla="*/ 120 w 455"/>
              <a:gd name="T65" fmla="*/ 404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5" h="455">
                <a:moveTo>
                  <a:pt x="451" y="0"/>
                </a:moveTo>
                <a:cubicBezTo>
                  <a:pt x="368" y="5"/>
                  <a:pt x="287" y="31"/>
                  <a:pt x="217" y="77"/>
                </a:cubicBezTo>
                <a:cubicBezTo>
                  <a:pt x="207" y="74"/>
                  <a:pt x="196" y="72"/>
                  <a:pt x="186" y="72"/>
                </a:cubicBezTo>
                <a:cubicBezTo>
                  <a:pt x="155" y="72"/>
                  <a:pt x="127" y="84"/>
                  <a:pt x="106" y="106"/>
                </a:cubicBezTo>
                <a:cubicBezTo>
                  <a:pt x="87" y="127"/>
                  <a:pt x="76" y="153"/>
                  <a:pt x="76" y="181"/>
                </a:cubicBezTo>
                <a:cubicBezTo>
                  <a:pt x="76" y="192"/>
                  <a:pt x="78" y="202"/>
                  <a:pt x="81" y="212"/>
                </a:cubicBezTo>
                <a:cubicBezTo>
                  <a:pt x="33" y="283"/>
                  <a:pt x="5" y="366"/>
                  <a:pt x="0" y="451"/>
                </a:cubicBezTo>
                <a:cubicBezTo>
                  <a:pt x="0" y="455"/>
                  <a:pt x="0" y="455"/>
                  <a:pt x="0" y="455"/>
                </a:cubicBezTo>
                <a:cubicBezTo>
                  <a:pt x="189" y="455"/>
                  <a:pt x="189" y="455"/>
                  <a:pt x="189" y="455"/>
                </a:cubicBezTo>
                <a:cubicBezTo>
                  <a:pt x="189" y="452"/>
                  <a:pt x="189" y="452"/>
                  <a:pt x="189" y="452"/>
                </a:cubicBezTo>
                <a:cubicBezTo>
                  <a:pt x="203" y="313"/>
                  <a:pt x="313" y="203"/>
                  <a:pt x="452" y="189"/>
                </a:cubicBezTo>
                <a:cubicBezTo>
                  <a:pt x="455" y="189"/>
                  <a:pt x="455" y="189"/>
                  <a:pt x="455" y="189"/>
                </a:cubicBezTo>
                <a:cubicBezTo>
                  <a:pt x="455" y="0"/>
                  <a:pt x="455" y="0"/>
                  <a:pt x="455" y="0"/>
                </a:cubicBezTo>
                <a:lnTo>
                  <a:pt x="451" y="0"/>
                </a:lnTo>
                <a:close/>
                <a:moveTo>
                  <a:pt x="120" y="404"/>
                </a:moveTo>
                <a:cubicBezTo>
                  <a:pt x="120" y="406"/>
                  <a:pt x="119" y="408"/>
                  <a:pt x="119" y="410"/>
                </a:cubicBezTo>
                <a:cubicBezTo>
                  <a:pt x="118" y="415"/>
                  <a:pt x="117" y="421"/>
                  <a:pt x="116" y="426"/>
                </a:cubicBezTo>
                <a:cubicBezTo>
                  <a:pt x="116" y="428"/>
                  <a:pt x="116" y="430"/>
                  <a:pt x="115" y="431"/>
                </a:cubicBezTo>
                <a:cubicBezTo>
                  <a:pt x="115" y="437"/>
                  <a:pt x="114" y="442"/>
                  <a:pt x="114" y="447"/>
                </a:cubicBezTo>
                <a:cubicBezTo>
                  <a:pt x="8" y="447"/>
                  <a:pt x="8" y="447"/>
                  <a:pt x="8" y="447"/>
                </a:cubicBezTo>
                <a:cubicBezTo>
                  <a:pt x="14" y="364"/>
                  <a:pt x="41" y="284"/>
                  <a:pt x="88" y="215"/>
                </a:cubicBezTo>
                <a:cubicBezTo>
                  <a:pt x="89" y="213"/>
                  <a:pt x="89" y="213"/>
                  <a:pt x="89" y="213"/>
                </a:cubicBezTo>
                <a:cubicBezTo>
                  <a:pt x="89" y="211"/>
                  <a:pt x="89" y="211"/>
                  <a:pt x="89" y="211"/>
                </a:cubicBezTo>
                <a:cubicBezTo>
                  <a:pt x="86" y="202"/>
                  <a:pt x="84" y="192"/>
                  <a:pt x="84" y="181"/>
                </a:cubicBezTo>
                <a:cubicBezTo>
                  <a:pt x="84" y="155"/>
                  <a:pt x="94" y="131"/>
                  <a:pt x="112" y="112"/>
                </a:cubicBezTo>
                <a:cubicBezTo>
                  <a:pt x="131" y="91"/>
                  <a:pt x="157" y="80"/>
                  <a:pt x="186" y="80"/>
                </a:cubicBezTo>
                <a:cubicBezTo>
                  <a:pt x="196" y="80"/>
                  <a:pt x="207" y="82"/>
                  <a:pt x="217" y="85"/>
                </a:cubicBezTo>
                <a:cubicBezTo>
                  <a:pt x="219" y="86"/>
                  <a:pt x="219" y="86"/>
                  <a:pt x="219" y="86"/>
                </a:cubicBezTo>
                <a:cubicBezTo>
                  <a:pt x="220" y="85"/>
                  <a:pt x="220" y="85"/>
                  <a:pt x="220" y="85"/>
                </a:cubicBezTo>
                <a:cubicBezTo>
                  <a:pt x="288" y="40"/>
                  <a:pt x="367" y="14"/>
                  <a:pt x="447" y="8"/>
                </a:cubicBezTo>
                <a:cubicBezTo>
                  <a:pt x="447" y="114"/>
                  <a:pt x="447" y="114"/>
                  <a:pt x="447" y="114"/>
                </a:cubicBezTo>
                <a:cubicBezTo>
                  <a:pt x="447" y="114"/>
                  <a:pt x="446" y="114"/>
                  <a:pt x="446" y="114"/>
                </a:cubicBezTo>
                <a:cubicBezTo>
                  <a:pt x="443" y="114"/>
                  <a:pt x="440" y="114"/>
                  <a:pt x="438" y="115"/>
                </a:cubicBezTo>
                <a:cubicBezTo>
                  <a:pt x="437" y="115"/>
                  <a:pt x="436" y="115"/>
                  <a:pt x="435" y="115"/>
                </a:cubicBezTo>
                <a:cubicBezTo>
                  <a:pt x="432" y="115"/>
                  <a:pt x="429" y="116"/>
                  <a:pt x="426" y="116"/>
                </a:cubicBezTo>
                <a:cubicBezTo>
                  <a:pt x="423" y="117"/>
                  <a:pt x="420" y="117"/>
                  <a:pt x="417" y="118"/>
                </a:cubicBezTo>
                <a:cubicBezTo>
                  <a:pt x="416" y="118"/>
                  <a:pt x="415" y="118"/>
                  <a:pt x="414" y="118"/>
                </a:cubicBezTo>
                <a:cubicBezTo>
                  <a:pt x="411" y="119"/>
                  <a:pt x="409" y="119"/>
                  <a:pt x="406" y="120"/>
                </a:cubicBezTo>
                <a:cubicBezTo>
                  <a:pt x="405" y="120"/>
                  <a:pt x="404" y="120"/>
                  <a:pt x="403" y="120"/>
                </a:cubicBezTo>
                <a:cubicBezTo>
                  <a:pt x="400" y="121"/>
                  <a:pt x="398" y="121"/>
                  <a:pt x="395" y="122"/>
                </a:cubicBezTo>
                <a:cubicBezTo>
                  <a:pt x="395" y="122"/>
                  <a:pt x="395" y="122"/>
                  <a:pt x="395" y="122"/>
                </a:cubicBezTo>
                <a:cubicBezTo>
                  <a:pt x="392" y="123"/>
                  <a:pt x="388" y="124"/>
                  <a:pt x="385" y="125"/>
                </a:cubicBezTo>
                <a:cubicBezTo>
                  <a:pt x="382" y="126"/>
                  <a:pt x="378" y="127"/>
                  <a:pt x="375" y="128"/>
                </a:cubicBezTo>
                <a:cubicBezTo>
                  <a:pt x="375" y="128"/>
                  <a:pt x="375" y="128"/>
                  <a:pt x="374" y="128"/>
                </a:cubicBezTo>
                <a:cubicBezTo>
                  <a:pt x="372" y="129"/>
                  <a:pt x="369" y="129"/>
                  <a:pt x="366" y="130"/>
                </a:cubicBezTo>
                <a:cubicBezTo>
                  <a:pt x="366" y="130"/>
                  <a:pt x="366" y="130"/>
                  <a:pt x="366" y="130"/>
                </a:cubicBezTo>
                <a:cubicBezTo>
                  <a:pt x="364" y="131"/>
                  <a:pt x="362" y="132"/>
                  <a:pt x="360" y="132"/>
                </a:cubicBezTo>
                <a:cubicBezTo>
                  <a:pt x="358" y="133"/>
                  <a:pt x="357" y="133"/>
                  <a:pt x="355" y="134"/>
                </a:cubicBezTo>
                <a:cubicBezTo>
                  <a:pt x="354" y="134"/>
                  <a:pt x="353" y="135"/>
                  <a:pt x="353" y="135"/>
                </a:cubicBezTo>
                <a:cubicBezTo>
                  <a:pt x="350" y="136"/>
                  <a:pt x="347" y="137"/>
                  <a:pt x="345" y="138"/>
                </a:cubicBezTo>
                <a:cubicBezTo>
                  <a:pt x="342" y="139"/>
                  <a:pt x="339" y="140"/>
                  <a:pt x="336" y="142"/>
                </a:cubicBezTo>
                <a:cubicBezTo>
                  <a:pt x="333" y="143"/>
                  <a:pt x="329" y="144"/>
                  <a:pt x="326" y="146"/>
                </a:cubicBezTo>
                <a:cubicBezTo>
                  <a:pt x="324" y="147"/>
                  <a:pt x="321" y="148"/>
                  <a:pt x="318" y="150"/>
                </a:cubicBezTo>
                <a:cubicBezTo>
                  <a:pt x="308" y="155"/>
                  <a:pt x="298" y="160"/>
                  <a:pt x="288" y="166"/>
                </a:cubicBezTo>
                <a:cubicBezTo>
                  <a:pt x="286" y="168"/>
                  <a:pt x="286" y="168"/>
                  <a:pt x="286" y="168"/>
                </a:cubicBezTo>
                <a:cubicBezTo>
                  <a:pt x="286" y="170"/>
                  <a:pt x="286" y="170"/>
                  <a:pt x="286" y="170"/>
                </a:cubicBezTo>
                <a:cubicBezTo>
                  <a:pt x="287" y="174"/>
                  <a:pt x="287" y="178"/>
                  <a:pt x="287" y="181"/>
                </a:cubicBezTo>
                <a:cubicBezTo>
                  <a:pt x="287" y="237"/>
                  <a:pt x="241" y="283"/>
                  <a:pt x="186" y="283"/>
                </a:cubicBezTo>
                <a:cubicBezTo>
                  <a:pt x="182" y="283"/>
                  <a:pt x="177" y="282"/>
                  <a:pt x="173" y="282"/>
                </a:cubicBezTo>
                <a:cubicBezTo>
                  <a:pt x="170" y="282"/>
                  <a:pt x="170" y="282"/>
                  <a:pt x="170" y="28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60" y="297"/>
                  <a:pt x="153" y="311"/>
                  <a:pt x="146" y="325"/>
                </a:cubicBezTo>
                <a:cubicBezTo>
                  <a:pt x="145" y="328"/>
                  <a:pt x="144" y="330"/>
                  <a:pt x="143" y="333"/>
                </a:cubicBezTo>
                <a:cubicBezTo>
                  <a:pt x="137" y="346"/>
                  <a:pt x="132" y="359"/>
                  <a:pt x="128" y="373"/>
                </a:cubicBezTo>
                <a:cubicBezTo>
                  <a:pt x="128" y="375"/>
                  <a:pt x="127" y="376"/>
                  <a:pt x="127" y="378"/>
                </a:cubicBezTo>
                <a:cubicBezTo>
                  <a:pt x="124" y="387"/>
                  <a:pt x="122" y="395"/>
                  <a:pt x="120" y="404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Freeform 114">
            <a:extLst>
              <a:ext uri="{FF2B5EF4-FFF2-40B4-BE49-F238E27FC236}">
                <a16:creationId xmlns:a16="http://schemas.microsoft.com/office/drawing/2014/main" id="{CE14EF9F-9813-AFDC-7A00-9BA5D0900962}"/>
              </a:ext>
            </a:extLst>
          </p:cNvPr>
          <p:cNvSpPr>
            <a:spLocks noEditPoints="1"/>
          </p:cNvSpPr>
          <p:nvPr/>
        </p:nvSpPr>
        <p:spPr bwMode="auto">
          <a:xfrm>
            <a:off x="6191820" y="1455956"/>
            <a:ext cx="1743941" cy="1743941"/>
          </a:xfrm>
          <a:custGeom>
            <a:avLst/>
            <a:gdLst>
              <a:gd name="T0" fmla="*/ 0 w 455"/>
              <a:gd name="T1" fmla="*/ 189 h 455"/>
              <a:gd name="T2" fmla="*/ 266 w 455"/>
              <a:gd name="T3" fmla="*/ 452 h 455"/>
              <a:gd name="T4" fmla="*/ 455 w 455"/>
              <a:gd name="T5" fmla="*/ 455 h 455"/>
              <a:gd name="T6" fmla="*/ 374 w 455"/>
              <a:gd name="T7" fmla="*/ 212 h 455"/>
              <a:gd name="T8" fmla="*/ 349 w 455"/>
              <a:gd name="T9" fmla="*/ 106 h 455"/>
              <a:gd name="T10" fmla="*/ 237 w 455"/>
              <a:gd name="T11" fmla="*/ 77 h 455"/>
              <a:gd name="T12" fmla="*/ 0 w 455"/>
              <a:gd name="T13" fmla="*/ 0 h 455"/>
              <a:gd name="T14" fmla="*/ 327 w 455"/>
              <a:gd name="T15" fmla="*/ 373 h 455"/>
              <a:gd name="T16" fmla="*/ 309 w 455"/>
              <a:gd name="T17" fmla="*/ 325 h 455"/>
              <a:gd name="T18" fmla="*/ 285 w 455"/>
              <a:gd name="T19" fmla="*/ 282 h 455"/>
              <a:gd name="T20" fmla="*/ 269 w 455"/>
              <a:gd name="T21" fmla="*/ 283 h 455"/>
              <a:gd name="T22" fmla="*/ 169 w 455"/>
              <a:gd name="T23" fmla="*/ 170 h 455"/>
              <a:gd name="T24" fmla="*/ 167 w 455"/>
              <a:gd name="T25" fmla="*/ 166 h 455"/>
              <a:gd name="T26" fmla="*/ 129 w 455"/>
              <a:gd name="T27" fmla="*/ 146 h 455"/>
              <a:gd name="T28" fmla="*/ 110 w 455"/>
              <a:gd name="T29" fmla="*/ 138 h 455"/>
              <a:gd name="T30" fmla="*/ 100 w 455"/>
              <a:gd name="T31" fmla="*/ 134 h 455"/>
              <a:gd name="T32" fmla="*/ 89 w 455"/>
              <a:gd name="T33" fmla="*/ 130 h 455"/>
              <a:gd name="T34" fmla="*/ 81 w 455"/>
              <a:gd name="T35" fmla="*/ 128 h 455"/>
              <a:gd name="T36" fmla="*/ 70 w 455"/>
              <a:gd name="T37" fmla="*/ 125 h 455"/>
              <a:gd name="T38" fmla="*/ 60 w 455"/>
              <a:gd name="T39" fmla="*/ 122 h 455"/>
              <a:gd name="T40" fmla="*/ 49 w 455"/>
              <a:gd name="T41" fmla="*/ 120 h 455"/>
              <a:gd name="T42" fmla="*/ 38 w 455"/>
              <a:gd name="T43" fmla="*/ 118 h 455"/>
              <a:gd name="T44" fmla="*/ 20 w 455"/>
              <a:gd name="T45" fmla="*/ 115 h 455"/>
              <a:gd name="T46" fmla="*/ 9 w 455"/>
              <a:gd name="T47" fmla="*/ 114 h 455"/>
              <a:gd name="T48" fmla="*/ 8 w 455"/>
              <a:gd name="T49" fmla="*/ 8 h 455"/>
              <a:gd name="T50" fmla="*/ 236 w 455"/>
              <a:gd name="T51" fmla="*/ 86 h 455"/>
              <a:gd name="T52" fmla="*/ 269 w 455"/>
              <a:gd name="T53" fmla="*/ 80 h 455"/>
              <a:gd name="T54" fmla="*/ 371 w 455"/>
              <a:gd name="T55" fmla="*/ 181 h 455"/>
              <a:gd name="T56" fmla="*/ 366 w 455"/>
              <a:gd name="T57" fmla="*/ 213 h 455"/>
              <a:gd name="T58" fmla="*/ 447 w 455"/>
              <a:gd name="T59" fmla="*/ 447 h 455"/>
              <a:gd name="T60" fmla="*/ 340 w 455"/>
              <a:gd name="T61" fmla="*/ 431 h 455"/>
              <a:gd name="T62" fmla="*/ 336 w 455"/>
              <a:gd name="T63" fmla="*/ 410 h 455"/>
              <a:gd name="T64" fmla="*/ 328 w 455"/>
              <a:gd name="T65" fmla="*/ 378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5" h="455">
                <a:moveTo>
                  <a:pt x="0" y="0"/>
                </a:moveTo>
                <a:cubicBezTo>
                  <a:pt x="0" y="189"/>
                  <a:pt x="0" y="189"/>
                  <a:pt x="0" y="189"/>
                </a:cubicBezTo>
                <a:cubicBezTo>
                  <a:pt x="3" y="189"/>
                  <a:pt x="3" y="189"/>
                  <a:pt x="3" y="189"/>
                </a:cubicBezTo>
                <a:cubicBezTo>
                  <a:pt x="142" y="203"/>
                  <a:pt x="252" y="313"/>
                  <a:pt x="266" y="452"/>
                </a:cubicBezTo>
                <a:cubicBezTo>
                  <a:pt x="266" y="455"/>
                  <a:pt x="266" y="455"/>
                  <a:pt x="266" y="455"/>
                </a:cubicBezTo>
                <a:cubicBezTo>
                  <a:pt x="455" y="455"/>
                  <a:pt x="455" y="455"/>
                  <a:pt x="455" y="455"/>
                </a:cubicBezTo>
                <a:cubicBezTo>
                  <a:pt x="455" y="451"/>
                  <a:pt x="455" y="451"/>
                  <a:pt x="455" y="451"/>
                </a:cubicBezTo>
                <a:cubicBezTo>
                  <a:pt x="450" y="366"/>
                  <a:pt x="422" y="283"/>
                  <a:pt x="374" y="212"/>
                </a:cubicBezTo>
                <a:cubicBezTo>
                  <a:pt x="377" y="202"/>
                  <a:pt x="379" y="192"/>
                  <a:pt x="379" y="181"/>
                </a:cubicBezTo>
                <a:cubicBezTo>
                  <a:pt x="379" y="153"/>
                  <a:pt x="368" y="127"/>
                  <a:pt x="349" y="106"/>
                </a:cubicBezTo>
                <a:cubicBezTo>
                  <a:pt x="328" y="84"/>
                  <a:pt x="300" y="72"/>
                  <a:pt x="269" y="72"/>
                </a:cubicBezTo>
                <a:cubicBezTo>
                  <a:pt x="259" y="72"/>
                  <a:pt x="248" y="74"/>
                  <a:pt x="237" y="77"/>
                </a:cubicBezTo>
                <a:cubicBezTo>
                  <a:pt x="168" y="31"/>
                  <a:pt x="87" y="5"/>
                  <a:pt x="4" y="0"/>
                </a:cubicBezTo>
                <a:lnTo>
                  <a:pt x="0" y="0"/>
                </a:lnTo>
                <a:close/>
                <a:moveTo>
                  <a:pt x="328" y="378"/>
                </a:moveTo>
                <a:cubicBezTo>
                  <a:pt x="328" y="376"/>
                  <a:pt x="327" y="375"/>
                  <a:pt x="327" y="373"/>
                </a:cubicBezTo>
                <a:cubicBezTo>
                  <a:pt x="323" y="359"/>
                  <a:pt x="318" y="346"/>
                  <a:pt x="312" y="333"/>
                </a:cubicBezTo>
                <a:cubicBezTo>
                  <a:pt x="311" y="330"/>
                  <a:pt x="310" y="328"/>
                  <a:pt x="309" y="325"/>
                </a:cubicBezTo>
                <a:cubicBezTo>
                  <a:pt x="302" y="311"/>
                  <a:pt x="294" y="297"/>
                  <a:pt x="286" y="284"/>
                </a:cubicBezTo>
                <a:cubicBezTo>
                  <a:pt x="285" y="282"/>
                  <a:pt x="285" y="282"/>
                  <a:pt x="285" y="282"/>
                </a:cubicBezTo>
                <a:cubicBezTo>
                  <a:pt x="282" y="282"/>
                  <a:pt x="282" y="282"/>
                  <a:pt x="282" y="282"/>
                </a:cubicBezTo>
                <a:cubicBezTo>
                  <a:pt x="278" y="282"/>
                  <a:pt x="273" y="283"/>
                  <a:pt x="269" y="283"/>
                </a:cubicBezTo>
                <a:cubicBezTo>
                  <a:pt x="214" y="283"/>
                  <a:pt x="168" y="237"/>
                  <a:pt x="168" y="181"/>
                </a:cubicBezTo>
                <a:cubicBezTo>
                  <a:pt x="168" y="178"/>
                  <a:pt x="168" y="174"/>
                  <a:pt x="169" y="170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57" y="160"/>
                  <a:pt x="147" y="155"/>
                  <a:pt x="136" y="150"/>
                </a:cubicBezTo>
                <a:cubicBezTo>
                  <a:pt x="134" y="148"/>
                  <a:pt x="131" y="147"/>
                  <a:pt x="129" y="146"/>
                </a:cubicBezTo>
                <a:cubicBezTo>
                  <a:pt x="126" y="144"/>
                  <a:pt x="122" y="143"/>
                  <a:pt x="119" y="142"/>
                </a:cubicBezTo>
                <a:cubicBezTo>
                  <a:pt x="116" y="140"/>
                  <a:pt x="113" y="139"/>
                  <a:pt x="110" y="138"/>
                </a:cubicBezTo>
                <a:cubicBezTo>
                  <a:pt x="108" y="137"/>
                  <a:pt x="105" y="136"/>
                  <a:pt x="102" y="135"/>
                </a:cubicBezTo>
                <a:cubicBezTo>
                  <a:pt x="102" y="135"/>
                  <a:pt x="101" y="134"/>
                  <a:pt x="100" y="134"/>
                </a:cubicBezTo>
                <a:cubicBezTo>
                  <a:pt x="98" y="133"/>
                  <a:pt x="97" y="133"/>
                  <a:pt x="95" y="132"/>
                </a:cubicBezTo>
                <a:cubicBezTo>
                  <a:pt x="93" y="132"/>
                  <a:pt x="91" y="131"/>
                  <a:pt x="89" y="130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6" y="129"/>
                  <a:pt x="83" y="129"/>
                  <a:pt x="81" y="128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77" y="127"/>
                  <a:pt x="73" y="126"/>
                  <a:pt x="70" y="125"/>
                </a:cubicBezTo>
                <a:cubicBezTo>
                  <a:pt x="67" y="124"/>
                  <a:pt x="63" y="123"/>
                  <a:pt x="60" y="122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57" y="121"/>
                  <a:pt x="55" y="121"/>
                  <a:pt x="52" y="120"/>
                </a:cubicBezTo>
                <a:cubicBezTo>
                  <a:pt x="51" y="120"/>
                  <a:pt x="50" y="120"/>
                  <a:pt x="49" y="120"/>
                </a:cubicBezTo>
                <a:cubicBezTo>
                  <a:pt x="46" y="119"/>
                  <a:pt x="44" y="119"/>
                  <a:pt x="41" y="118"/>
                </a:cubicBezTo>
                <a:cubicBezTo>
                  <a:pt x="40" y="118"/>
                  <a:pt x="39" y="118"/>
                  <a:pt x="38" y="118"/>
                </a:cubicBezTo>
                <a:cubicBezTo>
                  <a:pt x="35" y="117"/>
                  <a:pt x="32" y="117"/>
                  <a:pt x="29" y="116"/>
                </a:cubicBezTo>
                <a:cubicBezTo>
                  <a:pt x="26" y="116"/>
                  <a:pt x="23" y="115"/>
                  <a:pt x="20" y="115"/>
                </a:cubicBezTo>
                <a:cubicBezTo>
                  <a:pt x="19" y="115"/>
                  <a:pt x="18" y="115"/>
                  <a:pt x="17" y="115"/>
                </a:cubicBezTo>
                <a:cubicBezTo>
                  <a:pt x="15" y="114"/>
                  <a:pt x="12" y="114"/>
                  <a:pt x="9" y="114"/>
                </a:cubicBezTo>
                <a:cubicBezTo>
                  <a:pt x="9" y="114"/>
                  <a:pt x="8" y="114"/>
                  <a:pt x="8" y="114"/>
                </a:cubicBezTo>
                <a:cubicBezTo>
                  <a:pt x="8" y="8"/>
                  <a:pt x="8" y="8"/>
                  <a:pt x="8" y="8"/>
                </a:cubicBezTo>
                <a:cubicBezTo>
                  <a:pt x="88" y="14"/>
                  <a:pt x="167" y="40"/>
                  <a:pt x="235" y="85"/>
                </a:cubicBezTo>
                <a:cubicBezTo>
                  <a:pt x="236" y="86"/>
                  <a:pt x="236" y="86"/>
                  <a:pt x="236" y="86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48" y="82"/>
                  <a:pt x="259" y="80"/>
                  <a:pt x="269" y="80"/>
                </a:cubicBezTo>
                <a:cubicBezTo>
                  <a:pt x="298" y="80"/>
                  <a:pt x="324" y="91"/>
                  <a:pt x="343" y="112"/>
                </a:cubicBezTo>
                <a:cubicBezTo>
                  <a:pt x="361" y="131"/>
                  <a:pt x="371" y="155"/>
                  <a:pt x="371" y="181"/>
                </a:cubicBezTo>
                <a:cubicBezTo>
                  <a:pt x="371" y="192"/>
                  <a:pt x="369" y="202"/>
                  <a:pt x="366" y="211"/>
                </a:cubicBezTo>
                <a:cubicBezTo>
                  <a:pt x="366" y="213"/>
                  <a:pt x="366" y="213"/>
                  <a:pt x="366" y="213"/>
                </a:cubicBezTo>
                <a:cubicBezTo>
                  <a:pt x="367" y="215"/>
                  <a:pt x="367" y="215"/>
                  <a:pt x="367" y="215"/>
                </a:cubicBezTo>
                <a:cubicBezTo>
                  <a:pt x="414" y="284"/>
                  <a:pt x="441" y="364"/>
                  <a:pt x="447" y="447"/>
                </a:cubicBezTo>
                <a:cubicBezTo>
                  <a:pt x="341" y="447"/>
                  <a:pt x="341" y="447"/>
                  <a:pt x="341" y="447"/>
                </a:cubicBezTo>
                <a:cubicBezTo>
                  <a:pt x="341" y="442"/>
                  <a:pt x="340" y="437"/>
                  <a:pt x="340" y="431"/>
                </a:cubicBezTo>
                <a:cubicBezTo>
                  <a:pt x="339" y="430"/>
                  <a:pt x="339" y="428"/>
                  <a:pt x="339" y="426"/>
                </a:cubicBezTo>
                <a:cubicBezTo>
                  <a:pt x="338" y="421"/>
                  <a:pt x="337" y="415"/>
                  <a:pt x="336" y="410"/>
                </a:cubicBezTo>
                <a:cubicBezTo>
                  <a:pt x="336" y="408"/>
                  <a:pt x="335" y="406"/>
                  <a:pt x="335" y="404"/>
                </a:cubicBezTo>
                <a:cubicBezTo>
                  <a:pt x="333" y="395"/>
                  <a:pt x="331" y="387"/>
                  <a:pt x="328" y="378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Freeform 115">
            <a:extLst>
              <a:ext uri="{FF2B5EF4-FFF2-40B4-BE49-F238E27FC236}">
                <a16:creationId xmlns:a16="http://schemas.microsoft.com/office/drawing/2014/main" id="{583BB4A0-9B2B-AE96-5B5E-A03C652FD986}"/>
              </a:ext>
            </a:extLst>
          </p:cNvPr>
          <p:cNvSpPr>
            <a:spLocks noEditPoints="1"/>
          </p:cNvSpPr>
          <p:nvPr/>
        </p:nvSpPr>
        <p:spPr bwMode="auto">
          <a:xfrm>
            <a:off x="4256238" y="3391539"/>
            <a:ext cx="1743941" cy="1743941"/>
          </a:xfrm>
          <a:custGeom>
            <a:avLst/>
            <a:gdLst>
              <a:gd name="T0" fmla="*/ 455 w 455"/>
              <a:gd name="T1" fmla="*/ 266 h 455"/>
              <a:gd name="T2" fmla="*/ 189 w 455"/>
              <a:gd name="T3" fmla="*/ 3 h 455"/>
              <a:gd name="T4" fmla="*/ 0 w 455"/>
              <a:gd name="T5" fmla="*/ 0 h 455"/>
              <a:gd name="T6" fmla="*/ 81 w 455"/>
              <a:gd name="T7" fmla="*/ 243 h 455"/>
              <a:gd name="T8" fmla="*/ 106 w 455"/>
              <a:gd name="T9" fmla="*/ 349 h 455"/>
              <a:gd name="T10" fmla="*/ 217 w 455"/>
              <a:gd name="T11" fmla="*/ 378 h 455"/>
              <a:gd name="T12" fmla="*/ 455 w 455"/>
              <a:gd name="T13" fmla="*/ 455 h 455"/>
              <a:gd name="T14" fmla="*/ 128 w 455"/>
              <a:gd name="T15" fmla="*/ 82 h 455"/>
              <a:gd name="T16" fmla="*/ 146 w 455"/>
              <a:gd name="T17" fmla="*/ 130 h 455"/>
              <a:gd name="T18" fmla="*/ 170 w 455"/>
              <a:gd name="T19" fmla="*/ 174 h 455"/>
              <a:gd name="T20" fmla="*/ 186 w 455"/>
              <a:gd name="T21" fmla="*/ 172 h 455"/>
              <a:gd name="T22" fmla="*/ 286 w 455"/>
              <a:gd name="T23" fmla="*/ 285 h 455"/>
              <a:gd name="T24" fmla="*/ 288 w 455"/>
              <a:gd name="T25" fmla="*/ 289 h 455"/>
              <a:gd name="T26" fmla="*/ 326 w 455"/>
              <a:gd name="T27" fmla="*/ 309 h 455"/>
              <a:gd name="T28" fmla="*/ 345 w 455"/>
              <a:gd name="T29" fmla="*/ 317 h 455"/>
              <a:gd name="T30" fmla="*/ 355 w 455"/>
              <a:gd name="T31" fmla="*/ 321 h 455"/>
              <a:gd name="T32" fmla="*/ 366 w 455"/>
              <a:gd name="T33" fmla="*/ 325 h 455"/>
              <a:gd name="T34" fmla="*/ 374 w 455"/>
              <a:gd name="T35" fmla="*/ 327 h 455"/>
              <a:gd name="T36" fmla="*/ 385 w 455"/>
              <a:gd name="T37" fmla="*/ 330 h 455"/>
              <a:gd name="T38" fmla="*/ 395 w 455"/>
              <a:gd name="T39" fmla="*/ 333 h 455"/>
              <a:gd name="T40" fmla="*/ 406 w 455"/>
              <a:gd name="T41" fmla="*/ 335 h 455"/>
              <a:gd name="T42" fmla="*/ 417 w 455"/>
              <a:gd name="T43" fmla="*/ 337 h 455"/>
              <a:gd name="T44" fmla="*/ 435 w 455"/>
              <a:gd name="T45" fmla="*/ 340 h 455"/>
              <a:gd name="T46" fmla="*/ 446 w 455"/>
              <a:gd name="T47" fmla="*/ 341 h 455"/>
              <a:gd name="T48" fmla="*/ 447 w 455"/>
              <a:gd name="T49" fmla="*/ 447 h 455"/>
              <a:gd name="T50" fmla="*/ 219 w 455"/>
              <a:gd name="T51" fmla="*/ 369 h 455"/>
              <a:gd name="T52" fmla="*/ 186 w 455"/>
              <a:gd name="T53" fmla="*/ 375 h 455"/>
              <a:gd name="T54" fmla="*/ 84 w 455"/>
              <a:gd name="T55" fmla="*/ 274 h 455"/>
              <a:gd name="T56" fmla="*/ 89 w 455"/>
              <a:gd name="T57" fmla="*/ 242 h 455"/>
              <a:gd name="T58" fmla="*/ 8 w 455"/>
              <a:gd name="T59" fmla="*/ 8 h 455"/>
              <a:gd name="T60" fmla="*/ 115 w 455"/>
              <a:gd name="T61" fmla="*/ 24 h 455"/>
              <a:gd name="T62" fmla="*/ 119 w 455"/>
              <a:gd name="T63" fmla="*/ 45 h 455"/>
              <a:gd name="T64" fmla="*/ 127 w 455"/>
              <a:gd name="T65" fmla="*/ 77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5" h="455">
                <a:moveTo>
                  <a:pt x="455" y="455"/>
                </a:moveTo>
                <a:cubicBezTo>
                  <a:pt x="455" y="266"/>
                  <a:pt x="455" y="266"/>
                  <a:pt x="455" y="266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313" y="252"/>
                  <a:pt x="203" y="142"/>
                  <a:pt x="189" y="3"/>
                </a:cubicBezTo>
                <a:cubicBezTo>
                  <a:pt x="189" y="0"/>
                  <a:pt x="189" y="0"/>
                  <a:pt x="18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5" y="89"/>
                  <a:pt x="33" y="172"/>
                  <a:pt x="81" y="243"/>
                </a:cubicBezTo>
                <a:cubicBezTo>
                  <a:pt x="78" y="253"/>
                  <a:pt x="76" y="263"/>
                  <a:pt x="76" y="274"/>
                </a:cubicBezTo>
                <a:cubicBezTo>
                  <a:pt x="76" y="302"/>
                  <a:pt x="87" y="328"/>
                  <a:pt x="106" y="349"/>
                </a:cubicBezTo>
                <a:cubicBezTo>
                  <a:pt x="127" y="371"/>
                  <a:pt x="155" y="383"/>
                  <a:pt x="186" y="383"/>
                </a:cubicBezTo>
                <a:cubicBezTo>
                  <a:pt x="196" y="383"/>
                  <a:pt x="207" y="381"/>
                  <a:pt x="217" y="378"/>
                </a:cubicBezTo>
                <a:cubicBezTo>
                  <a:pt x="287" y="424"/>
                  <a:pt x="368" y="450"/>
                  <a:pt x="451" y="455"/>
                </a:cubicBezTo>
                <a:lnTo>
                  <a:pt x="455" y="455"/>
                </a:lnTo>
                <a:close/>
                <a:moveTo>
                  <a:pt x="127" y="77"/>
                </a:moveTo>
                <a:cubicBezTo>
                  <a:pt x="127" y="79"/>
                  <a:pt x="128" y="80"/>
                  <a:pt x="128" y="82"/>
                </a:cubicBezTo>
                <a:cubicBezTo>
                  <a:pt x="132" y="96"/>
                  <a:pt x="137" y="109"/>
                  <a:pt x="143" y="122"/>
                </a:cubicBezTo>
                <a:cubicBezTo>
                  <a:pt x="144" y="125"/>
                  <a:pt x="145" y="127"/>
                  <a:pt x="146" y="130"/>
                </a:cubicBezTo>
                <a:cubicBezTo>
                  <a:pt x="153" y="144"/>
                  <a:pt x="160" y="158"/>
                  <a:pt x="169" y="171"/>
                </a:cubicBezTo>
                <a:cubicBezTo>
                  <a:pt x="170" y="174"/>
                  <a:pt x="170" y="174"/>
                  <a:pt x="170" y="174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7" y="173"/>
                  <a:pt x="182" y="172"/>
                  <a:pt x="186" y="172"/>
                </a:cubicBezTo>
                <a:cubicBezTo>
                  <a:pt x="241" y="172"/>
                  <a:pt x="287" y="218"/>
                  <a:pt x="287" y="274"/>
                </a:cubicBezTo>
                <a:cubicBezTo>
                  <a:pt x="287" y="277"/>
                  <a:pt x="287" y="281"/>
                  <a:pt x="286" y="285"/>
                </a:cubicBezTo>
                <a:cubicBezTo>
                  <a:pt x="286" y="287"/>
                  <a:pt x="286" y="287"/>
                  <a:pt x="286" y="287"/>
                </a:cubicBezTo>
                <a:cubicBezTo>
                  <a:pt x="288" y="289"/>
                  <a:pt x="288" y="289"/>
                  <a:pt x="288" y="289"/>
                </a:cubicBezTo>
                <a:cubicBezTo>
                  <a:pt x="298" y="295"/>
                  <a:pt x="308" y="300"/>
                  <a:pt x="318" y="305"/>
                </a:cubicBezTo>
                <a:cubicBezTo>
                  <a:pt x="321" y="307"/>
                  <a:pt x="324" y="308"/>
                  <a:pt x="326" y="309"/>
                </a:cubicBezTo>
                <a:cubicBezTo>
                  <a:pt x="329" y="311"/>
                  <a:pt x="333" y="312"/>
                  <a:pt x="336" y="314"/>
                </a:cubicBezTo>
                <a:cubicBezTo>
                  <a:pt x="339" y="315"/>
                  <a:pt x="342" y="316"/>
                  <a:pt x="345" y="317"/>
                </a:cubicBezTo>
                <a:cubicBezTo>
                  <a:pt x="347" y="318"/>
                  <a:pt x="350" y="319"/>
                  <a:pt x="353" y="320"/>
                </a:cubicBezTo>
                <a:cubicBezTo>
                  <a:pt x="353" y="320"/>
                  <a:pt x="354" y="321"/>
                  <a:pt x="355" y="321"/>
                </a:cubicBezTo>
                <a:cubicBezTo>
                  <a:pt x="357" y="322"/>
                  <a:pt x="358" y="322"/>
                  <a:pt x="360" y="323"/>
                </a:cubicBezTo>
                <a:cubicBezTo>
                  <a:pt x="362" y="323"/>
                  <a:pt x="364" y="324"/>
                  <a:pt x="366" y="325"/>
                </a:cubicBezTo>
                <a:cubicBezTo>
                  <a:pt x="366" y="325"/>
                  <a:pt x="366" y="325"/>
                  <a:pt x="366" y="325"/>
                </a:cubicBezTo>
                <a:cubicBezTo>
                  <a:pt x="369" y="326"/>
                  <a:pt x="372" y="327"/>
                  <a:pt x="374" y="327"/>
                </a:cubicBezTo>
                <a:cubicBezTo>
                  <a:pt x="375" y="327"/>
                  <a:pt x="375" y="327"/>
                  <a:pt x="375" y="328"/>
                </a:cubicBezTo>
                <a:cubicBezTo>
                  <a:pt x="378" y="329"/>
                  <a:pt x="382" y="329"/>
                  <a:pt x="385" y="330"/>
                </a:cubicBezTo>
                <a:cubicBezTo>
                  <a:pt x="388" y="331"/>
                  <a:pt x="392" y="332"/>
                  <a:pt x="395" y="333"/>
                </a:cubicBezTo>
                <a:cubicBezTo>
                  <a:pt x="395" y="333"/>
                  <a:pt x="395" y="333"/>
                  <a:pt x="395" y="333"/>
                </a:cubicBezTo>
                <a:cubicBezTo>
                  <a:pt x="398" y="334"/>
                  <a:pt x="400" y="334"/>
                  <a:pt x="403" y="335"/>
                </a:cubicBezTo>
                <a:cubicBezTo>
                  <a:pt x="404" y="335"/>
                  <a:pt x="405" y="335"/>
                  <a:pt x="406" y="335"/>
                </a:cubicBezTo>
                <a:cubicBezTo>
                  <a:pt x="409" y="336"/>
                  <a:pt x="411" y="336"/>
                  <a:pt x="414" y="337"/>
                </a:cubicBezTo>
                <a:cubicBezTo>
                  <a:pt x="415" y="337"/>
                  <a:pt x="416" y="337"/>
                  <a:pt x="417" y="337"/>
                </a:cubicBezTo>
                <a:cubicBezTo>
                  <a:pt x="420" y="338"/>
                  <a:pt x="423" y="338"/>
                  <a:pt x="426" y="339"/>
                </a:cubicBezTo>
                <a:cubicBezTo>
                  <a:pt x="429" y="339"/>
                  <a:pt x="432" y="340"/>
                  <a:pt x="435" y="340"/>
                </a:cubicBezTo>
                <a:cubicBezTo>
                  <a:pt x="436" y="340"/>
                  <a:pt x="437" y="340"/>
                  <a:pt x="438" y="340"/>
                </a:cubicBezTo>
                <a:cubicBezTo>
                  <a:pt x="440" y="341"/>
                  <a:pt x="443" y="341"/>
                  <a:pt x="446" y="341"/>
                </a:cubicBezTo>
                <a:cubicBezTo>
                  <a:pt x="446" y="341"/>
                  <a:pt x="447" y="341"/>
                  <a:pt x="447" y="341"/>
                </a:cubicBezTo>
                <a:cubicBezTo>
                  <a:pt x="447" y="447"/>
                  <a:pt x="447" y="447"/>
                  <a:pt x="447" y="447"/>
                </a:cubicBezTo>
                <a:cubicBezTo>
                  <a:pt x="367" y="442"/>
                  <a:pt x="288" y="415"/>
                  <a:pt x="220" y="371"/>
                </a:cubicBezTo>
                <a:cubicBezTo>
                  <a:pt x="219" y="369"/>
                  <a:pt x="219" y="369"/>
                  <a:pt x="219" y="369"/>
                </a:cubicBezTo>
                <a:cubicBezTo>
                  <a:pt x="217" y="370"/>
                  <a:pt x="217" y="370"/>
                  <a:pt x="217" y="370"/>
                </a:cubicBezTo>
                <a:cubicBezTo>
                  <a:pt x="207" y="373"/>
                  <a:pt x="196" y="375"/>
                  <a:pt x="186" y="375"/>
                </a:cubicBezTo>
                <a:cubicBezTo>
                  <a:pt x="157" y="375"/>
                  <a:pt x="131" y="364"/>
                  <a:pt x="112" y="343"/>
                </a:cubicBezTo>
                <a:cubicBezTo>
                  <a:pt x="94" y="324"/>
                  <a:pt x="84" y="300"/>
                  <a:pt x="84" y="274"/>
                </a:cubicBezTo>
                <a:cubicBezTo>
                  <a:pt x="84" y="263"/>
                  <a:pt x="86" y="253"/>
                  <a:pt x="89" y="244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8" y="240"/>
                  <a:pt x="88" y="240"/>
                  <a:pt x="88" y="240"/>
                </a:cubicBezTo>
                <a:cubicBezTo>
                  <a:pt x="41" y="171"/>
                  <a:pt x="14" y="91"/>
                  <a:pt x="8" y="8"/>
                </a:cubicBezTo>
                <a:cubicBezTo>
                  <a:pt x="114" y="8"/>
                  <a:pt x="114" y="8"/>
                  <a:pt x="114" y="8"/>
                </a:cubicBezTo>
                <a:cubicBezTo>
                  <a:pt x="114" y="13"/>
                  <a:pt x="115" y="18"/>
                  <a:pt x="115" y="24"/>
                </a:cubicBezTo>
                <a:cubicBezTo>
                  <a:pt x="116" y="25"/>
                  <a:pt x="116" y="27"/>
                  <a:pt x="116" y="29"/>
                </a:cubicBezTo>
                <a:cubicBezTo>
                  <a:pt x="117" y="34"/>
                  <a:pt x="118" y="40"/>
                  <a:pt x="119" y="45"/>
                </a:cubicBezTo>
                <a:cubicBezTo>
                  <a:pt x="119" y="47"/>
                  <a:pt x="120" y="49"/>
                  <a:pt x="120" y="51"/>
                </a:cubicBezTo>
                <a:cubicBezTo>
                  <a:pt x="122" y="60"/>
                  <a:pt x="124" y="68"/>
                  <a:pt x="127" y="77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Freeform 116">
            <a:extLst>
              <a:ext uri="{FF2B5EF4-FFF2-40B4-BE49-F238E27FC236}">
                <a16:creationId xmlns:a16="http://schemas.microsoft.com/office/drawing/2014/main" id="{BA582B86-8875-50C4-FCF9-7E027245012F}"/>
              </a:ext>
            </a:extLst>
          </p:cNvPr>
          <p:cNvSpPr>
            <a:spLocks noEditPoints="1"/>
          </p:cNvSpPr>
          <p:nvPr/>
        </p:nvSpPr>
        <p:spPr bwMode="auto">
          <a:xfrm>
            <a:off x="6191820" y="3391539"/>
            <a:ext cx="1743941" cy="1743941"/>
          </a:xfrm>
          <a:custGeom>
            <a:avLst/>
            <a:gdLst>
              <a:gd name="T0" fmla="*/ 237 w 455"/>
              <a:gd name="T1" fmla="*/ 378 h 455"/>
              <a:gd name="T2" fmla="*/ 349 w 455"/>
              <a:gd name="T3" fmla="*/ 349 h 455"/>
              <a:gd name="T4" fmla="*/ 374 w 455"/>
              <a:gd name="T5" fmla="*/ 243 h 455"/>
              <a:gd name="T6" fmla="*/ 455 w 455"/>
              <a:gd name="T7" fmla="*/ 0 h 455"/>
              <a:gd name="T8" fmla="*/ 266 w 455"/>
              <a:gd name="T9" fmla="*/ 3 h 455"/>
              <a:gd name="T10" fmla="*/ 0 w 455"/>
              <a:gd name="T11" fmla="*/ 266 h 455"/>
              <a:gd name="T12" fmla="*/ 4 w 455"/>
              <a:gd name="T13" fmla="*/ 455 h 455"/>
              <a:gd name="T14" fmla="*/ 336 w 455"/>
              <a:gd name="T15" fmla="*/ 45 h 455"/>
              <a:gd name="T16" fmla="*/ 340 w 455"/>
              <a:gd name="T17" fmla="*/ 24 h 455"/>
              <a:gd name="T18" fmla="*/ 447 w 455"/>
              <a:gd name="T19" fmla="*/ 8 h 455"/>
              <a:gd name="T20" fmla="*/ 366 w 455"/>
              <a:gd name="T21" fmla="*/ 242 h 455"/>
              <a:gd name="T22" fmla="*/ 371 w 455"/>
              <a:gd name="T23" fmla="*/ 274 h 455"/>
              <a:gd name="T24" fmla="*/ 269 w 455"/>
              <a:gd name="T25" fmla="*/ 375 h 455"/>
              <a:gd name="T26" fmla="*/ 236 w 455"/>
              <a:gd name="T27" fmla="*/ 369 h 455"/>
              <a:gd name="T28" fmla="*/ 8 w 455"/>
              <a:gd name="T29" fmla="*/ 447 h 455"/>
              <a:gd name="T30" fmla="*/ 9 w 455"/>
              <a:gd name="T31" fmla="*/ 341 h 455"/>
              <a:gd name="T32" fmla="*/ 20 w 455"/>
              <a:gd name="T33" fmla="*/ 340 h 455"/>
              <a:gd name="T34" fmla="*/ 38 w 455"/>
              <a:gd name="T35" fmla="*/ 337 h 455"/>
              <a:gd name="T36" fmla="*/ 49 w 455"/>
              <a:gd name="T37" fmla="*/ 335 h 455"/>
              <a:gd name="T38" fmla="*/ 60 w 455"/>
              <a:gd name="T39" fmla="*/ 333 h 455"/>
              <a:gd name="T40" fmla="*/ 70 w 455"/>
              <a:gd name="T41" fmla="*/ 330 h 455"/>
              <a:gd name="T42" fmla="*/ 81 w 455"/>
              <a:gd name="T43" fmla="*/ 327 h 455"/>
              <a:gd name="T44" fmla="*/ 89 w 455"/>
              <a:gd name="T45" fmla="*/ 325 h 455"/>
              <a:gd name="T46" fmla="*/ 100 w 455"/>
              <a:gd name="T47" fmla="*/ 321 h 455"/>
              <a:gd name="T48" fmla="*/ 110 w 455"/>
              <a:gd name="T49" fmla="*/ 317 h 455"/>
              <a:gd name="T50" fmla="*/ 129 w 455"/>
              <a:gd name="T51" fmla="*/ 309 h 455"/>
              <a:gd name="T52" fmla="*/ 167 w 455"/>
              <a:gd name="T53" fmla="*/ 289 h 455"/>
              <a:gd name="T54" fmla="*/ 169 w 455"/>
              <a:gd name="T55" fmla="*/ 285 h 455"/>
              <a:gd name="T56" fmla="*/ 269 w 455"/>
              <a:gd name="T57" fmla="*/ 172 h 455"/>
              <a:gd name="T58" fmla="*/ 285 w 455"/>
              <a:gd name="T59" fmla="*/ 174 h 455"/>
              <a:gd name="T60" fmla="*/ 309 w 455"/>
              <a:gd name="T61" fmla="*/ 130 h 455"/>
              <a:gd name="T62" fmla="*/ 327 w 455"/>
              <a:gd name="T63" fmla="*/ 82 h 455"/>
              <a:gd name="T64" fmla="*/ 335 w 455"/>
              <a:gd name="T65" fmla="*/ 51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5" h="455">
                <a:moveTo>
                  <a:pt x="4" y="455"/>
                </a:moveTo>
                <a:cubicBezTo>
                  <a:pt x="87" y="450"/>
                  <a:pt x="168" y="424"/>
                  <a:pt x="237" y="378"/>
                </a:cubicBezTo>
                <a:cubicBezTo>
                  <a:pt x="248" y="381"/>
                  <a:pt x="259" y="383"/>
                  <a:pt x="269" y="383"/>
                </a:cubicBezTo>
                <a:cubicBezTo>
                  <a:pt x="300" y="383"/>
                  <a:pt x="328" y="371"/>
                  <a:pt x="349" y="349"/>
                </a:cubicBezTo>
                <a:cubicBezTo>
                  <a:pt x="368" y="328"/>
                  <a:pt x="379" y="302"/>
                  <a:pt x="379" y="274"/>
                </a:cubicBezTo>
                <a:cubicBezTo>
                  <a:pt x="379" y="263"/>
                  <a:pt x="377" y="253"/>
                  <a:pt x="374" y="243"/>
                </a:cubicBezTo>
                <a:cubicBezTo>
                  <a:pt x="422" y="172"/>
                  <a:pt x="450" y="89"/>
                  <a:pt x="455" y="4"/>
                </a:cubicBezTo>
                <a:cubicBezTo>
                  <a:pt x="455" y="0"/>
                  <a:pt x="455" y="0"/>
                  <a:pt x="455" y="0"/>
                </a:cubicBezTo>
                <a:cubicBezTo>
                  <a:pt x="266" y="0"/>
                  <a:pt x="266" y="0"/>
                  <a:pt x="266" y="0"/>
                </a:cubicBezTo>
                <a:cubicBezTo>
                  <a:pt x="266" y="3"/>
                  <a:pt x="266" y="3"/>
                  <a:pt x="266" y="3"/>
                </a:cubicBezTo>
                <a:cubicBezTo>
                  <a:pt x="252" y="142"/>
                  <a:pt x="142" y="252"/>
                  <a:pt x="3" y="26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455"/>
                  <a:pt x="0" y="455"/>
                  <a:pt x="0" y="455"/>
                </a:cubicBezTo>
                <a:lnTo>
                  <a:pt x="4" y="455"/>
                </a:lnTo>
                <a:close/>
                <a:moveTo>
                  <a:pt x="335" y="51"/>
                </a:moveTo>
                <a:cubicBezTo>
                  <a:pt x="335" y="49"/>
                  <a:pt x="336" y="47"/>
                  <a:pt x="336" y="45"/>
                </a:cubicBezTo>
                <a:cubicBezTo>
                  <a:pt x="337" y="40"/>
                  <a:pt x="338" y="34"/>
                  <a:pt x="339" y="29"/>
                </a:cubicBezTo>
                <a:cubicBezTo>
                  <a:pt x="339" y="27"/>
                  <a:pt x="339" y="25"/>
                  <a:pt x="340" y="24"/>
                </a:cubicBezTo>
                <a:cubicBezTo>
                  <a:pt x="340" y="18"/>
                  <a:pt x="341" y="13"/>
                  <a:pt x="341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41" y="91"/>
                  <a:pt x="414" y="171"/>
                  <a:pt x="367" y="240"/>
                </a:cubicBezTo>
                <a:cubicBezTo>
                  <a:pt x="366" y="242"/>
                  <a:pt x="366" y="242"/>
                  <a:pt x="366" y="242"/>
                </a:cubicBezTo>
                <a:cubicBezTo>
                  <a:pt x="366" y="244"/>
                  <a:pt x="366" y="244"/>
                  <a:pt x="366" y="244"/>
                </a:cubicBezTo>
                <a:cubicBezTo>
                  <a:pt x="369" y="253"/>
                  <a:pt x="371" y="263"/>
                  <a:pt x="371" y="274"/>
                </a:cubicBezTo>
                <a:cubicBezTo>
                  <a:pt x="371" y="300"/>
                  <a:pt x="361" y="324"/>
                  <a:pt x="343" y="343"/>
                </a:cubicBezTo>
                <a:cubicBezTo>
                  <a:pt x="324" y="364"/>
                  <a:pt x="298" y="375"/>
                  <a:pt x="269" y="375"/>
                </a:cubicBezTo>
                <a:cubicBezTo>
                  <a:pt x="259" y="375"/>
                  <a:pt x="248" y="373"/>
                  <a:pt x="238" y="370"/>
                </a:cubicBezTo>
                <a:cubicBezTo>
                  <a:pt x="236" y="369"/>
                  <a:pt x="236" y="369"/>
                  <a:pt x="236" y="369"/>
                </a:cubicBezTo>
                <a:cubicBezTo>
                  <a:pt x="235" y="371"/>
                  <a:pt x="235" y="371"/>
                  <a:pt x="235" y="371"/>
                </a:cubicBezTo>
                <a:cubicBezTo>
                  <a:pt x="167" y="415"/>
                  <a:pt x="88" y="442"/>
                  <a:pt x="8" y="447"/>
                </a:cubicBezTo>
                <a:cubicBezTo>
                  <a:pt x="8" y="341"/>
                  <a:pt x="8" y="341"/>
                  <a:pt x="8" y="341"/>
                </a:cubicBezTo>
                <a:cubicBezTo>
                  <a:pt x="8" y="341"/>
                  <a:pt x="9" y="341"/>
                  <a:pt x="9" y="341"/>
                </a:cubicBezTo>
                <a:cubicBezTo>
                  <a:pt x="12" y="341"/>
                  <a:pt x="15" y="341"/>
                  <a:pt x="17" y="340"/>
                </a:cubicBezTo>
                <a:cubicBezTo>
                  <a:pt x="18" y="340"/>
                  <a:pt x="19" y="340"/>
                  <a:pt x="20" y="340"/>
                </a:cubicBezTo>
                <a:cubicBezTo>
                  <a:pt x="23" y="340"/>
                  <a:pt x="26" y="339"/>
                  <a:pt x="29" y="339"/>
                </a:cubicBezTo>
                <a:cubicBezTo>
                  <a:pt x="32" y="338"/>
                  <a:pt x="35" y="338"/>
                  <a:pt x="38" y="337"/>
                </a:cubicBezTo>
                <a:cubicBezTo>
                  <a:pt x="39" y="337"/>
                  <a:pt x="40" y="337"/>
                  <a:pt x="41" y="337"/>
                </a:cubicBezTo>
                <a:cubicBezTo>
                  <a:pt x="44" y="336"/>
                  <a:pt x="46" y="336"/>
                  <a:pt x="49" y="335"/>
                </a:cubicBezTo>
                <a:cubicBezTo>
                  <a:pt x="50" y="335"/>
                  <a:pt x="51" y="335"/>
                  <a:pt x="52" y="335"/>
                </a:cubicBezTo>
                <a:cubicBezTo>
                  <a:pt x="55" y="334"/>
                  <a:pt x="57" y="334"/>
                  <a:pt x="60" y="333"/>
                </a:cubicBezTo>
                <a:cubicBezTo>
                  <a:pt x="60" y="333"/>
                  <a:pt x="60" y="333"/>
                  <a:pt x="60" y="333"/>
                </a:cubicBezTo>
                <a:cubicBezTo>
                  <a:pt x="63" y="332"/>
                  <a:pt x="67" y="331"/>
                  <a:pt x="70" y="330"/>
                </a:cubicBezTo>
                <a:cubicBezTo>
                  <a:pt x="73" y="329"/>
                  <a:pt x="77" y="329"/>
                  <a:pt x="80" y="328"/>
                </a:cubicBezTo>
                <a:cubicBezTo>
                  <a:pt x="80" y="327"/>
                  <a:pt x="80" y="327"/>
                  <a:pt x="81" y="327"/>
                </a:cubicBezTo>
                <a:cubicBezTo>
                  <a:pt x="83" y="327"/>
                  <a:pt x="86" y="326"/>
                  <a:pt x="89" y="325"/>
                </a:cubicBezTo>
                <a:cubicBezTo>
                  <a:pt x="89" y="325"/>
                  <a:pt x="89" y="325"/>
                  <a:pt x="89" y="325"/>
                </a:cubicBezTo>
                <a:cubicBezTo>
                  <a:pt x="91" y="324"/>
                  <a:pt x="93" y="323"/>
                  <a:pt x="95" y="323"/>
                </a:cubicBezTo>
                <a:cubicBezTo>
                  <a:pt x="97" y="322"/>
                  <a:pt x="98" y="322"/>
                  <a:pt x="100" y="321"/>
                </a:cubicBezTo>
                <a:cubicBezTo>
                  <a:pt x="101" y="321"/>
                  <a:pt x="102" y="320"/>
                  <a:pt x="102" y="320"/>
                </a:cubicBezTo>
                <a:cubicBezTo>
                  <a:pt x="105" y="319"/>
                  <a:pt x="108" y="318"/>
                  <a:pt x="110" y="317"/>
                </a:cubicBezTo>
                <a:cubicBezTo>
                  <a:pt x="113" y="316"/>
                  <a:pt x="116" y="315"/>
                  <a:pt x="119" y="314"/>
                </a:cubicBezTo>
                <a:cubicBezTo>
                  <a:pt x="122" y="312"/>
                  <a:pt x="126" y="311"/>
                  <a:pt x="129" y="309"/>
                </a:cubicBezTo>
                <a:cubicBezTo>
                  <a:pt x="131" y="308"/>
                  <a:pt x="134" y="307"/>
                  <a:pt x="136" y="305"/>
                </a:cubicBezTo>
                <a:cubicBezTo>
                  <a:pt x="147" y="300"/>
                  <a:pt x="157" y="295"/>
                  <a:pt x="167" y="289"/>
                </a:cubicBezTo>
                <a:cubicBezTo>
                  <a:pt x="169" y="287"/>
                  <a:pt x="169" y="287"/>
                  <a:pt x="169" y="287"/>
                </a:cubicBezTo>
                <a:cubicBezTo>
                  <a:pt x="169" y="285"/>
                  <a:pt x="169" y="285"/>
                  <a:pt x="169" y="285"/>
                </a:cubicBezTo>
                <a:cubicBezTo>
                  <a:pt x="168" y="281"/>
                  <a:pt x="168" y="277"/>
                  <a:pt x="168" y="274"/>
                </a:cubicBezTo>
                <a:cubicBezTo>
                  <a:pt x="168" y="218"/>
                  <a:pt x="214" y="172"/>
                  <a:pt x="269" y="172"/>
                </a:cubicBezTo>
                <a:cubicBezTo>
                  <a:pt x="273" y="172"/>
                  <a:pt x="278" y="173"/>
                  <a:pt x="282" y="173"/>
                </a:cubicBezTo>
                <a:cubicBezTo>
                  <a:pt x="285" y="174"/>
                  <a:pt x="285" y="174"/>
                  <a:pt x="285" y="174"/>
                </a:cubicBezTo>
                <a:cubicBezTo>
                  <a:pt x="286" y="171"/>
                  <a:pt x="286" y="171"/>
                  <a:pt x="286" y="171"/>
                </a:cubicBezTo>
                <a:cubicBezTo>
                  <a:pt x="294" y="158"/>
                  <a:pt x="302" y="144"/>
                  <a:pt x="309" y="130"/>
                </a:cubicBezTo>
                <a:cubicBezTo>
                  <a:pt x="310" y="127"/>
                  <a:pt x="311" y="125"/>
                  <a:pt x="312" y="122"/>
                </a:cubicBezTo>
                <a:cubicBezTo>
                  <a:pt x="318" y="109"/>
                  <a:pt x="323" y="96"/>
                  <a:pt x="327" y="82"/>
                </a:cubicBezTo>
                <a:cubicBezTo>
                  <a:pt x="327" y="80"/>
                  <a:pt x="328" y="79"/>
                  <a:pt x="328" y="77"/>
                </a:cubicBezTo>
                <a:cubicBezTo>
                  <a:pt x="331" y="68"/>
                  <a:pt x="333" y="60"/>
                  <a:pt x="335" y="51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 117">
            <a:extLst>
              <a:ext uri="{FF2B5EF4-FFF2-40B4-BE49-F238E27FC236}">
                <a16:creationId xmlns:a16="http://schemas.microsoft.com/office/drawing/2014/main" id="{F943B519-95D1-1CC0-016C-C70F53CABEAB}"/>
              </a:ext>
            </a:extLst>
          </p:cNvPr>
          <p:cNvSpPr>
            <a:spLocks noEditPoints="1"/>
          </p:cNvSpPr>
          <p:nvPr/>
        </p:nvSpPr>
        <p:spPr bwMode="auto">
          <a:xfrm>
            <a:off x="4796668" y="1904398"/>
            <a:ext cx="341122" cy="490603"/>
          </a:xfrm>
          <a:custGeom>
            <a:avLst/>
            <a:gdLst>
              <a:gd name="T0" fmla="*/ 26 w 89"/>
              <a:gd name="T1" fmla="*/ 111 h 128"/>
              <a:gd name="T2" fmla="*/ 27 w 89"/>
              <a:gd name="T3" fmla="*/ 118 h 128"/>
              <a:gd name="T4" fmla="*/ 33 w 89"/>
              <a:gd name="T5" fmla="*/ 121 h 128"/>
              <a:gd name="T6" fmla="*/ 33 w 89"/>
              <a:gd name="T7" fmla="*/ 125 h 128"/>
              <a:gd name="T8" fmla="*/ 45 w 89"/>
              <a:gd name="T9" fmla="*/ 128 h 128"/>
              <a:gd name="T10" fmla="*/ 56 w 89"/>
              <a:gd name="T11" fmla="*/ 125 h 128"/>
              <a:gd name="T12" fmla="*/ 56 w 89"/>
              <a:gd name="T13" fmla="*/ 121 h 128"/>
              <a:gd name="T14" fmla="*/ 62 w 89"/>
              <a:gd name="T15" fmla="*/ 118 h 128"/>
              <a:gd name="T16" fmla="*/ 63 w 89"/>
              <a:gd name="T17" fmla="*/ 111 h 128"/>
              <a:gd name="T18" fmla="*/ 45 w 89"/>
              <a:gd name="T19" fmla="*/ 114 h 128"/>
              <a:gd name="T20" fmla="*/ 26 w 89"/>
              <a:gd name="T21" fmla="*/ 111 h 128"/>
              <a:gd name="T22" fmla="*/ 24 w 89"/>
              <a:gd name="T23" fmla="*/ 99 h 128"/>
              <a:gd name="T24" fmla="*/ 25 w 89"/>
              <a:gd name="T25" fmla="*/ 105 h 128"/>
              <a:gd name="T26" fmla="*/ 45 w 89"/>
              <a:gd name="T27" fmla="*/ 109 h 128"/>
              <a:gd name="T28" fmla="*/ 64 w 89"/>
              <a:gd name="T29" fmla="*/ 105 h 128"/>
              <a:gd name="T30" fmla="*/ 65 w 89"/>
              <a:gd name="T31" fmla="*/ 99 h 128"/>
              <a:gd name="T32" fmla="*/ 45 w 89"/>
              <a:gd name="T33" fmla="*/ 102 h 128"/>
              <a:gd name="T34" fmla="*/ 24 w 89"/>
              <a:gd name="T35" fmla="*/ 99 h 128"/>
              <a:gd name="T36" fmla="*/ 54 w 89"/>
              <a:gd name="T37" fmla="*/ 61 h 128"/>
              <a:gd name="T38" fmla="*/ 45 w 89"/>
              <a:gd name="T39" fmla="*/ 43 h 128"/>
              <a:gd name="T40" fmla="*/ 35 w 89"/>
              <a:gd name="T41" fmla="*/ 61 h 128"/>
              <a:gd name="T42" fmla="*/ 31 w 89"/>
              <a:gd name="T43" fmla="*/ 52 h 128"/>
              <a:gd name="T44" fmla="*/ 24 w 89"/>
              <a:gd name="T45" fmla="*/ 55 h 128"/>
              <a:gd name="T46" fmla="*/ 34 w 89"/>
              <a:gd name="T47" fmla="*/ 76 h 128"/>
              <a:gd name="T48" fmla="*/ 45 w 89"/>
              <a:gd name="T49" fmla="*/ 57 h 128"/>
              <a:gd name="T50" fmla="*/ 55 w 89"/>
              <a:gd name="T51" fmla="*/ 76 h 128"/>
              <a:gd name="T52" fmla="*/ 65 w 89"/>
              <a:gd name="T53" fmla="*/ 55 h 128"/>
              <a:gd name="T54" fmla="*/ 58 w 89"/>
              <a:gd name="T55" fmla="*/ 52 h 128"/>
              <a:gd name="T56" fmla="*/ 54 w 89"/>
              <a:gd name="T57" fmla="*/ 61 h 128"/>
              <a:gd name="T58" fmla="*/ 45 w 89"/>
              <a:gd name="T59" fmla="*/ 18 h 128"/>
              <a:gd name="T60" fmla="*/ 47 w 89"/>
              <a:gd name="T61" fmla="*/ 16 h 128"/>
              <a:gd name="T62" fmla="*/ 45 w 89"/>
              <a:gd name="T63" fmla="*/ 14 h 128"/>
              <a:gd name="T64" fmla="*/ 14 w 89"/>
              <a:gd name="T65" fmla="*/ 44 h 128"/>
              <a:gd name="T66" fmla="*/ 16 w 89"/>
              <a:gd name="T67" fmla="*/ 47 h 128"/>
              <a:gd name="T68" fmla="*/ 19 w 89"/>
              <a:gd name="T69" fmla="*/ 44 h 128"/>
              <a:gd name="T70" fmla="*/ 45 w 89"/>
              <a:gd name="T71" fmla="*/ 18 h 128"/>
              <a:gd name="T72" fmla="*/ 45 w 89"/>
              <a:gd name="T73" fmla="*/ 0 h 128"/>
              <a:gd name="T74" fmla="*/ 0 w 89"/>
              <a:gd name="T75" fmla="*/ 44 h 128"/>
              <a:gd name="T76" fmla="*/ 22 w 89"/>
              <a:gd name="T77" fmla="*/ 82 h 128"/>
              <a:gd name="T78" fmla="*/ 23 w 89"/>
              <a:gd name="T79" fmla="*/ 93 h 128"/>
              <a:gd name="T80" fmla="*/ 45 w 89"/>
              <a:gd name="T81" fmla="*/ 97 h 128"/>
              <a:gd name="T82" fmla="*/ 66 w 89"/>
              <a:gd name="T83" fmla="*/ 93 h 128"/>
              <a:gd name="T84" fmla="*/ 67 w 89"/>
              <a:gd name="T85" fmla="*/ 82 h 128"/>
              <a:gd name="T86" fmla="*/ 89 w 89"/>
              <a:gd name="T87" fmla="*/ 44 h 128"/>
              <a:gd name="T88" fmla="*/ 45 w 89"/>
              <a:gd name="T89" fmla="*/ 0 h 128"/>
              <a:gd name="T90" fmla="*/ 61 w 89"/>
              <a:gd name="T91" fmla="*/ 77 h 128"/>
              <a:gd name="T92" fmla="*/ 60 w 89"/>
              <a:gd name="T93" fmla="*/ 87 h 128"/>
              <a:gd name="T94" fmla="*/ 45 w 89"/>
              <a:gd name="T95" fmla="*/ 89 h 128"/>
              <a:gd name="T96" fmla="*/ 29 w 89"/>
              <a:gd name="T97" fmla="*/ 87 h 128"/>
              <a:gd name="T98" fmla="*/ 28 w 89"/>
              <a:gd name="T99" fmla="*/ 77 h 128"/>
              <a:gd name="T100" fmla="*/ 8 w 89"/>
              <a:gd name="T101" fmla="*/ 44 h 128"/>
              <a:gd name="T102" fmla="*/ 45 w 89"/>
              <a:gd name="T103" fmla="*/ 8 h 128"/>
              <a:gd name="T104" fmla="*/ 81 w 89"/>
              <a:gd name="T105" fmla="*/ 44 h 128"/>
              <a:gd name="T106" fmla="*/ 61 w 89"/>
              <a:gd name="T107" fmla="*/ 7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9" h="128">
                <a:moveTo>
                  <a:pt x="26" y="111"/>
                </a:moveTo>
                <a:cubicBezTo>
                  <a:pt x="27" y="118"/>
                  <a:pt x="27" y="118"/>
                  <a:pt x="27" y="118"/>
                </a:cubicBezTo>
                <a:cubicBezTo>
                  <a:pt x="27" y="118"/>
                  <a:pt x="28" y="120"/>
                  <a:pt x="33" y="121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33" y="125"/>
                  <a:pt x="36" y="128"/>
                  <a:pt x="45" y="128"/>
                </a:cubicBezTo>
                <a:cubicBezTo>
                  <a:pt x="53" y="128"/>
                  <a:pt x="56" y="125"/>
                  <a:pt x="56" y="125"/>
                </a:cubicBezTo>
                <a:cubicBezTo>
                  <a:pt x="56" y="121"/>
                  <a:pt x="56" y="121"/>
                  <a:pt x="56" y="121"/>
                </a:cubicBezTo>
                <a:cubicBezTo>
                  <a:pt x="61" y="120"/>
                  <a:pt x="62" y="118"/>
                  <a:pt x="62" y="118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57" y="113"/>
                  <a:pt x="51" y="114"/>
                  <a:pt x="45" y="114"/>
                </a:cubicBezTo>
                <a:cubicBezTo>
                  <a:pt x="38" y="114"/>
                  <a:pt x="32" y="113"/>
                  <a:pt x="26" y="111"/>
                </a:cubicBezTo>
                <a:close/>
                <a:moveTo>
                  <a:pt x="24" y="99"/>
                </a:moveTo>
                <a:cubicBezTo>
                  <a:pt x="25" y="105"/>
                  <a:pt x="25" y="105"/>
                  <a:pt x="25" y="105"/>
                </a:cubicBezTo>
                <a:cubicBezTo>
                  <a:pt x="31" y="108"/>
                  <a:pt x="37" y="109"/>
                  <a:pt x="45" y="109"/>
                </a:cubicBezTo>
                <a:cubicBezTo>
                  <a:pt x="52" y="109"/>
                  <a:pt x="58" y="108"/>
                  <a:pt x="64" y="105"/>
                </a:cubicBezTo>
                <a:cubicBezTo>
                  <a:pt x="65" y="99"/>
                  <a:pt x="65" y="99"/>
                  <a:pt x="65" y="99"/>
                </a:cubicBezTo>
                <a:cubicBezTo>
                  <a:pt x="59" y="101"/>
                  <a:pt x="52" y="102"/>
                  <a:pt x="45" y="102"/>
                </a:cubicBezTo>
                <a:cubicBezTo>
                  <a:pt x="37" y="102"/>
                  <a:pt x="30" y="101"/>
                  <a:pt x="24" y="99"/>
                </a:cubicBezTo>
                <a:close/>
                <a:moveTo>
                  <a:pt x="54" y="61"/>
                </a:moveTo>
                <a:cubicBezTo>
                  <a:pt x="45" y="43"/>
                  <a:pt x="45" y="43"/>
                  <a:pt x="45" y="43"/>
                </a:cubicBezTo>
                <a:cubicBezTo>
                  <a:pt x="35" y="61"/>
                  <a:pt x="35" y="61"/>
                  <a:pt x="35" y="61"/>
                </a:cubicBezTo>
                <a:cubicBezTo>
                  <a:pt x="31" y="52"/>
                  <a:pt x="31" y="52"/>
                  <a:pt x="31" y="52"/>
                </a:cubicBezTo>
                <a:cubicBezTo>
                  <a:pt x="24" y="55"/>
                  <a:pt x="24" y="55"/>
                  <a:pt x="24" y="55"/>
                </a:cubicBezTo>
                <a:cubicBezTo>
                  <a:pt x="34" y="76"/>
                  <a:pt x="34" y="76"/>
                  <a:pt x="34" y="76"/>
                </a:cubicBezTo>
                <a:cubicBezTo>
                  <a:pt x="45" y="57"/>
                  <a:pt x="45" y="57"/>
                  <a:pt x="45" y="57"/>
                </a:cubicBezTo>
                <a:cubicBezTo>
                  <a:pt x="55" y="76"/>
                  <a:pt x="55" y="76"/>
                  <a:pt x="55" y="76"/>
                </a:cubicBezTo>
                <a:cubicBezTo>
                  <a:pt x="65" y="55"/>
                  <a:pt x="65" y="55"/>
                  <a:pt x="65" y="55"/>
                </a:cubicBezTo>
                <a:cubicBezTo>
                  <a:pt x="58" y="52"/>
                  <a:pt x="58" y="52"/>
                  <a:pt x="58" y="52"/>
                </a:cubicBezTo>
                <a:lnTo>
                  <a:pt x="54" y="61"/>
                </a:lnTo>
                <a:close/>
                <a:moveTo>
                  <a:pt x="45" y="18"/>
                </a:moveTo>
                <a:cubicBezTo>
                  <a:pt x="46" y="18"/>
                  <a:pt x="47" y="17"/>
                  <a:pt x="47" y="16"/>
                </a:cubicBezTo>
                <a:cubicBezTo>
                  <a:pt x="47" y="15"/>
                  <a:pt x="46" y="14"/>
                  <a:pt x="45" y="14"/>
                </a:cubicBezTo>
                <a:cubicBezTo>
                  <a:pt x="28" y="14"/>
                  <a:pt x="14" y="27"/>
                  <a:pt x="14" y="44"/>
                </a:cubicBezTo>
                <a:cubicBezTo>
                  <a:pt x="14" y="46"/>
                  <a:pt x="15" y="47"/>
                  <a:pt x="16" y="47"/>
                </a:cubicBezTo>
                <a:cubicBezTo>
                  <a:pt x="18" y="47"/>
                  <a:pt x="19" y="46"/>
                  <a:pt x="19" y="44"/>
                </a:cubicBezTo>
                <a:cubicBezTo>
                  <a:pt x="19" y="30"/>
                  <a:pt x="30" y="18"/>
                  <a:pt x="45" y="18"/>
                </a:cubicBezTo>
                <a:close/>
                <a:moveTo>
                  <a:pt x="45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0"/>
                  <a:pt x="9" y="74"/>
                  <a:pt x="22" y="82"/>
                </a:cubicBezTo>
                <a:cubicBezTo>
                  <a:pt x="23" y="93"/>
                  <a:pt x="23" y="93"/>
                  <a:pt x="23" y="93"/>
                </a:cubicBezTo>
                <a:cubicBezTo>
                  <a:pt x="29" y="96"/>
                  <a:pt x="37" y="97"/>
                  <a:pt x="45" y="97"/>
                </a:cubicBezTo>
                <a:cubicBezTo>
                  <a:pt x="52" y="97"/>
                  <a:pt x="60" y="96"/>
                  <a:pt x="66" y="93"/>
                </a:cubicBezTo>
                <a:cubicBezTo>
                  <a:pt x="67" y="82"/>
                  <a:pt x="67" y="82"/>
                  <a:pt x="67" y="82"/>
                </a:cubicBezTo>
                <a:cubicBezTo>
                  <a:pt x="80" y="74"/>
                  <a:pt x="89" y="60"/>
                  <a:pt x="89" y="44"/>
                </a:cubicBezTo>
                <a:cubicBezTo>
                  <a:pt x="89" y="20"/>
                  <a:pt x="69" y="0"/>
                  <a:pt x="45" y="0"/>
                </a:cubicBezTo>
                <a:close/>
                <a:moveTo>
                  <a:pt x="61" y="77"/>
                </a:moveTo>
                <a:cubicBezTo>
                  <a:pt x="60" y="87"/>
                  <a:pt x="60" y="87"/>
                  <a:pt x="60" y="87"/>
                </a:cubicBezTo>
                <a:cubicBezTo>
                  <a:pt x="60" y="87"/>
                  <a:pt x="56" y="89"/>
                  <a:pt x="45" y="89"/>
                </a:cubicBezTo>
                <a:cubicBezTo>
                  <a:pt x="33" y="89"/>
                  <a:pt x="29" y="87"/>
                  <a:pt x="29" y="87"/>
                </a:cubicBezTo>
                <a:cubicBezTo>
                  <a:pt x="28" y="77"/>
                  <a:pt x="28" y="77"/>
                  <a:pt x="28" y="77"/>
                </a:cubicBezTo>
                <a:cubicBezTo>
                  <a:pt x="16" y="71"/>
                  <a:pt x="8" y="59"/>
                  <a:pt x="8" y="44"/>
                </a:cubicBezTo>
                <a:cubicBezTo>
                  <a:pt x="8" y="24"/>
                  <a:pt x="25" y="8"/>
                  <a:pt x="45" y="8"/>
                </a:cubicBezTo>
                <a:cubicBezTo>
                  <a:pt x="65" y="8"/>
                  <a:pt x="81" y="24"/>
                  <a:pt x="81" y="44"/>
                </a:cubicBezTo>
                <a:cubicBezTo>
                  <a:pt x="81" y="58"/>
                  <a:pt x="73" y="71"/>
                  <a:pt x="61" y="77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Freeform 118">
            <a:extLst>
              <a:ext uri="{FF2B5EF4-FFF2-40B4-BE49-F238E27FC236}">
                <a16:creationId xmlns:a16="http://schemas.microsoft.com/office/drawing/2014/main" id="{488D9254-A74C-D2CB-FCE6-483461B85E67}"/>
              </a:ext>
            </a:extLst>
          </p:cNvPr>
          <p:cNvSpPr>
            <a:spLocks noEditPoints="1"/>
          </p:cNvSpPr>
          <p:nvPr/>
        </p:nvSpPr>
        <p:spPr bwMode="auto">
          <a:xfrm>
            <a:off x="7023546" y="1961890"/>
            <a:ext cx="425445" cy="364120"/>
          </a:xfrm>
          <a:custGeom>
            <a:avLst/>
            <a:gdLst>
              <a:gd name="T0" fmla="*/ 39 w 111"/>
              <a:gd name="T1" fmla="*/ 62 h 95"/>
              <a:gd name="T2" fmla="*/ 39 w 111"/>
              <a:gd name="T3" fmla="*/ 95 h 95"/>
              <a:gd name="T4" fmla="*/ 64 w 111"/>
              <a:gd name="T5" fmla="*/ 95 h 95"/>
              <a:gd name="T6" fmla="*/ 64 w 111"/>
              <a:gd name="T7" fmla="*/ 65 h 95"/>
              <a:gd name="T8" fmla="*/ 53 w 111"/>
              <a:gd name="T9" fmla="*/ 76 h 95"/>
              <a:gd name="T10" fmla="*/ 39 w 111"/>
              <a:gd name="T11" fmla="*/ 62 h 95"/>
              <a:gd name="T12" fmla="*/ 5 w 111"/>
              <a:gd name="T13" fmla="*/ 90 h 95"/>
              <a:gd name="T14" fmla="*/ 9 w 111"/>
              <a:gd name="T15" fmla="*/ 95 h 95"/>
              <a:gd name="T16" fmla="*/ 29 w 111"/>
              <a:gd name="T17" fmla="*/ 95 h 95"/>
              <a:gd name="T18" fmla="*/ 29 w 111"/>
              <a:gd name="T19" fmla="*/ 52 h 95"/>
              <a:gd name="T20" fmla="*/ 5 w 111"/>
              <a:gd name="T21" fmla="*/ 76 h 95"/>
              <a:gd name="T22" fmla="*/ 5 w 111"/>
              <a:gd name="T23" fmla="*/ 90 h 95"/>
              <a:gd name="T24" fmla="*/ 89 w 111"/>
              <a:gd name="T25" fmla="*/ 2 h 95"/>
              <a:gd name="T26" fmla="*/ 85 w 111"/>
              <a:gd name="T27" fmla="*/ 7 h 95"/>
              <a:gd name="T28" fmla="*/ 90 w 111"/>
              <a:gd name="T29" fmla="*/ 11 h 95"/>
              <a:gd name="T30" fmla="*/ 94 w 111"/>
              <a:gd name="T31" fmla="*/ 11 h 95"/>
              <a:gd name="T32" fmla="*/ 53 w 111"/>
              <a:gd name="T33" fmla="*/ 52 h 95"/>
              <a:gd name="T34" fmla="*/ 29 w 111"/>
              <a:gd name="T35" fmla="*/ 28 h 95"/>
              <a:gd name="T36" fmla="*/ 2 w 111"/>
              <a:gd name="T37" fmla="*/ 56 h 95"/>
              <a:gd name="T38" fmla="*/ 2 w 111"/>
              <a:gd name="T39" fmla="*/ 62 h 95"/>
              <a:gd name="T40" fmla="*/ 8 w 111"/>
              <a:gd name="T41" fmla="*/ 62 h 95"/>
              <a:gd name="T42" fmla="*/ 29 w 111"/>
              <a:gd name="T43" fmla="*/ 40 h 95"/>
              <a:gd name="T44" fmla="*/ 53 w 111"/>
              <a:gd name="T45" fmla="*/ 64 h 95"/>
              <a:gd name="T46" fmla="*/ 101 w 111"/>
              <a:gd name="T47" fmla="*/ 17 h 95"/>
              <a:gd name="T48" fmla="*/ 100 w 111"/>
              <a:gd name="T49" fmla="*/ 22 h 95"/>
              <a:gd name="T50" fmla="*/ 104 w 111"/>
              <a:gd name="T51" fmla="*/ 27 h 95"/>
              <a:gd name="T52" fmla="*/ 105 w 111"/>
              <a:gd name="T53" fmla="*/ 27 h 95"/>
              <a:gd name="T54" fmla="*/ 109 w 111"/>
              <a:gd name="T55" fmla="*/ 23 h 95"/>
              <a:gd name="T56" fmla="*/ 111 w 111"/>
              <a:gd name="T57" fmla="*/ 0 h 95"/>
              <a:gd name="T58" fmla="*/ 89 w 111"/>
              <a:gd name="T59" fmla="*/ 2 h 95"/>
              <a:gd name="T60" fmla="*/ 74 w 111"/>
              <a:gd name="T61" fmla="*/ 55 h 95"/>
              <a:gd name="T62" fmla="*/ 74 w 111"/>
              <a:gd name="T63" fmla="*/ 95 h 95"/>
              <a:gd name="T64" fmla="*/ 94 w 111"/>
              <a:gd name="T65" fmla="*/ 95 h 95"/>
              <a:gd name="T66" fmla="*/ 99 w 111"/>
              <a:gd name="T67" fmla="*/ 90 h 95"/>
              <a:gd name="T68" fmla="*/ 99 w 111"/>
              <a:gd name="T69" fmla="*/ 30 h 95"/>
              <a:gd name="T70" fmla="*/ 77 w 111"/>
              <a:gd name="T71" fmla="*/ 52 h 95"/>
              <a:gd name="T72" fmla="*/ 74 w 111"/>
              <a:gd name="T73" fmla="*/ 5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5">
                <a:moveTo>
                  <a:pt x="39" y="62"/>
                </a:moveTo>
                <a:cubicBezTo>
                  <a:pt x="39" y="95"/>
                  <a:pt x="39" y="95"/>
                  <a:pt x="39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64" y="65"/>
                  <a:pt x="64" y="65"/>
                  <a:pt x="64" y="65"/>
                </a:cubicBezTo>
                <a:cubicBezTo>
                  <a:pt x="53" y="76"/>
                  <a:pt x="53" y="76"/>
                  <a:pt x="53" y="76"/>
                </a:cubicBezTo>
                <a:lnTo>
                  <a:pt x="39" y="62"/>
                </a:lnTo>
                <a:close/>
                <a:moveTo>
                  <a:pt x="5" y="90"/>
                </a:moveTo>
                <a:cubicBezTo>
                  <a:pt x="5" y="93"/>
                  <a:pt x="7" y="95"/>
                  <a:pt x="9" y="95"/>
                </a:cubicBezTo>
                <a:cubicBezTo>
                  <a:pt x="29" y="95"/>
                  <a:pt x="29" y="95"/>
                  <a:pt x="29" y="95"/>
                </a:cubicBezTo>
                <a:cubicBezTo>
                  <a:pt x="29" y="52"/>
                  <a:pt x="29" y="52"/>
                  <a:pt x="29" y="52"/>
                </a:cubicBezTo>
                <a:cubicBezTo>
                  <a:pt x="5" y="76"/>
                  <a:pt x="5" y="76"/>
                  <a:pt x="5" y="76"/>
                </a:cubicBezTo>
                <a:lnTo>
                  <a:pt x="5" y="90"/>
                </a:lnTo>
                <a:close/>
                <a:moveTo>
                  <a:pt x="89" y="2"/>
                </a:moveTo>
                <a:cubicBezTo>
                  <a:pt x="86" y="3"/>
                  <a:pt x="84" y="5"/>
                  <a:pt x="85" y="7"/>
                </a:cubicBezTo>
                <a:cubicBezTo>
                  <a:pt x="85" y="10"/>
                  <a:pt x="87" y="11"/>
                  <a:pt x="90" y="11"/>
                </a:cubicBezTo>
                <a:cubicBezTo>
                  <a:pt x="94" y="11"/>
                  <a:pt x="94" y="11"/>
                  <a:pt x="94" y="11"/>
                </a:cubicBezTo>
                <a:cubicBezTo>
                  <a:pt x="53" y="52"/>
                  <a:pt x="53" y="52"/>
                  <a:pt x="53" y="52"/>
                </a:cubicBezTo>
                <a:cubicBezTo>
                  <a:pt x="29" y="28"/>
                  <a:pt x="29" y="28"/>
                  <a:pt x="29" y="28"/>
                </a:cubicBezTo>
                <a:cubicBezTo>
                  <a:pt x="2" y="56"/>
                  <a:pt x="2" y="56"/>
                  <a:pt x="2" y="56"/>
                </a:cubicBezTo>
                <a:cubicBezTo>
                  <a:pt x="0" y="57"/>
                  <a:pt x="0" y="60"/>
                  <a:pt x="2" y="62"/>
                </a:cubicBezTo>
                <a:cubicBezTo>
                  <a:pt x="3" y="64"/>
                  <a:pt x="6" y="64"/>
                  <a:pt x="8" y="62"/>
                </a:cubicBezTo>
                <a:cubicBezTo>
                  <a:pt x="29" y="40"/>
                  <a:pt x="29" y="40"/>
                  <a:pt x="29" y="40"/>
                </a:cubicBezTo>
                <a:cubicBezTo>
                  <a:pt x="53" y="64"/>
                  <a:pt x="53" y="64"/>
                  <a:pt x="53" y="64"/>
                </a:cubicBezTo>
                <a:cubicBezTo>
                  <a:pt x="101" y="17"/>
                  <a:pt x="101" y="17"/>
                  <a:pt x="101" y="17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00" y="24"/>
                  <a:pt x="102" y="26"/>
                  <a:pt x="104" y="27"/>
                </a:cubicBezTo>
                <a:cubicBezTo>
                  <a:pt x="104" y="27"/>
                  <a:pt x="104" y="27"/>
                  <a:pt x="105" y="27"/>
                </a:cubicBezTo>
                <a:cubicBezTo>
                  <a:pt x="107" y="27"/>
                  <a:pt x="109" y="25"/>
                  <a:pt x="109" y="23"/>
                </a:cubicBezTo>
                <a:cubicBezTo>
                  <a:pt x="111" y="0"/>
                  <a:pt x="111" y="0"/>
                  <a:pt x="111" y="0"/>
                </a:cubicBezTo>
                <a:lnTo>
                  <a:pt x="89" y="2"/>
                </a:lnTo>
                <a:close/>
                <a:moveTo>
                  <a:pt x="74" y="55"/>
                </a:moveTo>
                <a:cubicBezTo>
                  <a:pt x="74" y="95"/>
                  <a:pt x="74" y="95"/>
                  <a:pt x="74" y="95"/>
                </a:cubicBezTo>
                <a:cubicBezTo>
                  <a:pt x="94" y="95"/>
                  <a:pt x="94" y="95"/>
                  <a:pt x="94" y="95"/>
                </a:cubicBezTo>
                <a:cubicBezTo>
                  <a:pt x="97" y="95"/>
                  <a:pt x="99" y="93"/>
                  <a:pt x="99" y="90"/>
                </a:cubicBezTo>
                <a:cubicBezTo>
                  <a:pt x="99" y="30"/>
                  <a:pt x="99" y="30"/>
                  <a:pt x="99" y="30"/>
                </a:cubicBezTo>
                <a:cubicBezTo>
                  <a:pt x="77" y="52"/>
                  <a:pt x="77" y="52"/>
                  <a:pt x="77" y="52"/>
                </a:cubicBezTo>
                <a:lnTo>
                  <a:pt x="74" y="55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Freeform 119">
            <a:extLst>
              <a:ext uri="{FF2B5EF4-FFF2-40B4-BE49-F238E27FC236}">
                <a16:creationId xmlns:a16="http://schemas.microsoft.com/office/drawing/2014/main" id="{6987C833-C4F4-2E3B-6552-CB795E7A14E4}"/>
              </a:ext>
            </a:extLst>
          </p:cNvPr>
          <p:cNvSpPr>
            <a:spLocks noEditPoints="1"/>
          </p:cNvSpPr>
          <p:nvPr/>
        </p:nvSpPr>
        <p:spPr bwMode="auto">
          <a:xfrm>
            <a:off x="7077206" y="4223264"/>
            <a:ext cx="333457" cy="417779"/>
          </a:xfrm>
          <a:custGeom>
            <a:avLst/>
            <a:gdLst>
              <a:gd name="T0" fmla="*/ 124 w 174"/>
              <a:gd name="T1" fmla="*/ 62 h 218"/>
              <a:gd name="T2" fmla="*/ 28 w 174"/>
              <a:gd name="T3" fmla="*/ 62 h 218"/>
              <a:gd name="T4" fmla="*/ 28 w 174"/>
              <a:gd name="T5" fmla="*/ 76 h 218"/>
              <a:gd name="T6" fmla="*/ 124 w 174"/>
              <a:gd name="T7" fmla="*/ 76 h 218"/>
              <a:gd name="T8" fmla="*/ 124 w 174"/>
              <a:gd name="T9" fmla="*/ 62 h 218"/>
              <a:gd name="T10" fmla="*/ 124 w 174"/>
              <a:gd name="T11" fmla="*/ 36 h 218"/>
              <a:gd name="T12" fmla="*/ 28 w 174"/>
              <a:gd name="T13" fmla="*/ 36 h 218"/>
              <a:gd name="T14" fmla="*/ 28 w 174"/>
              <a:gd name="T15" fmla="*/ 50 h 218"/>
              <a:gd name="T16" fmla="*/ 124 w 174"/>
              <a:gd name="T17" fmla="*/ 50 h 218"/>
              <a:gd name="T18" fmla="*/ 124 w 174"/>
              <a:gd name="T19" fmla="*/ 36 h 218"/>
              <a:gd name="T20" fmla="*/ 124 w 174"/>
              <a:gd name="T21" fmla="*/ 90 h 218"/>
              <a:gd name="T22" fmla="*/ 28 w 174"/>
              <a:gd name="T23" fmla="*/ 90 h 218"/>
              <a:gd name="T24" fmla="*/ 28 w 174"/>
              <a:gd name="T25" fmla="*/ 102 h 218"/>
              <a:gd name="T26" fmla="*/ 124 w 174"/>
              <a:gd name="T27" fmla="*/ 102 h 218"/>
              <a:gd name="T28" fmla="*/ 124 w 174"/>
              <a:gd name="T29" fmla="*/ 90 h 218"/>
              <a:gd name="T30" fmla="*/ 28 w 174"/>
              <a:gd name="T31" fmla="*/ 130 h 218"/>
              <a:gd name="T32" fmla="*/ 76 w 174"/>
              <a:gd name="T33" fmla="*/ 130 h 218"/>
              <a:gd name="T34" fmla="*/ 76 w 174"/>
              <a:gd name="T35" fmla="*/ 116 h 218"/>
              <a:gd name="T36" fmla="*/ 28 w 174"/>
              <a:gd name="T37" fmla="*/ 116 h 218"/>
              <a:gd name="T38" fmla="*/ 28 w 174"/>
              <a:gd name="T39" fmla="*/ 130 h 218"/>
              <a:gd name="T40" fmla="*/ 154 w 174"/>
              <a:gd name="T41" fmla="*/ 20 h 218"/>
              <a:gd name="T42" fmla="*/ 154 w 174"/>
              <a:gd name="T43" fmla="*/ 0 h 218"/>
              <a:gd name="T44" fmla="*/ 0 w 174"/>
              <a:gd name="T45" fmla="*/ 0 h 218"/>
              <a:gd name="T46" fmla="*/ 0 w 174"/>
              <a:gd name="T47" fmla="*/ 200 h 218"/>
              <a:gd name="T48" fmla="*/ 18 w 174"/>
              <a:gd name="T49" fmla="*/ 200 h 218"/>
              <a:gd name="T50" fmla="*/ 18 w 174"/>
              <a:gd name="T51" fmla="*/ 218 h 218"/>
              <a:gd name="T52" fmla="*/ 174 w 174"/>
              <a:gd name="T53" fmla="*/ 218 h 218"/>
              <a:gd name="T54" fmla="*/ 174 w 174"/>
              <a:gd name="T55" fmla="*/ 20 h 218"/>
              <a:gd name="T56" fmla="*/ 154 w 174"/>
              <a:gd name="T57" fmla="*/ 20 h 218"/>
              <a:gd name="T58" fmla="*/ 10 w 174"/>
              <a:gd name="T59" fmla="*/ 188 h 218"/>
              <a:gd name="T60" fmla="*/ 10 w 174"/>
              <a:gd name="T61" fmla="*/ 10 h 218"/>
              <a:gd name="T62" fmla="*/ 144 w 174"/>
              <a:gd name="T63" fmla="*/ 10 h 218"/>
              <a:gd name="T64" fmla="*/ 144 w 174"/>
              <a:gd name="T65" fmla="*/ 144 h 218"/>
              <a:gd name="T66" fmla="*/ 98 w 174"/>
              <a:gd name="T67" fmla="*/ 144 h 218"/>
              <a:gd name="T68" fmla="*/ 98 w 174"/>
              <a:gd name="T69" fmla="*/ 188 h 218"/>
              <a:gd name="T70" fmla="*/ 10 w 174"/>
              <a:gd name="T71" fmla="*/ 188 h 218"/>
              <a:gd name="T72" fmla="*/ 162 w 174"/>
              <a:gd name="T73" fmla="*/ 208 h 218"/>
              <a:gd name="T74" fmla="*/ 30 w 174"/>
              <a:gd name="T75" fmla="*/ 208 h 218"/>
              <a:gd name="T76" fmla="*/ 30 w 174"/>
              <a:gd name="T77" fmla="*/ 200 h 218"/>
              <a:gd name="T78" fmla="*/ 102 w 174"/>
              <a:gd name="T79" fmla="*/ 200 h 218"/>
              <a:gd name="T80" fmla="*/ 154 w 174"/>
              <a:gd name="T81" fmla="*/ 148 h 218"/>
              <a:gd name="T82" fmla="*/ 154 w 174"/>
              <a:gd name="T83" fmla="*/ 30 h 218"/>
              <a:gd name="T84" fmla="*/ 162 w 174"/>
              <a:gd name="T85" fmla="*/ 30 h 218"/>
              <a:gd name="T86" fmla="*/ 162 w 174"/>
              <a:gd name="T87" fmla="*/ 20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4" h="218">
                <a:moveTo>
                  <a:pt x="124" y="62"/>
                </a:moveTo>
                <a:lnTo>
                  <a:pt x="28" y="62"/>
                </a:lnTo>
                <a:lnTo>
                  <a:pt x="28" y="76"/>
                </a:lnTo>
                <a:lnTo>
                  <a:pt x="124" y="76"/>
                </a:lnTo>
                <a:lnTo>
                  <a:pt x="124" y="62"/>
                </a:lnTo>
                <a:close/>
                <a:moveTo>
                  <a:pt x="124" y="36"/>
                </a:moveTo>
                <a:lnTo>
                  <a:pt x="28" y="36"/>
                </a:lnTo>
                <a:lnTo>
                  <a:pt x="28" y="50"/>
                </a:lnTo>
                <a:lnTo>
                  <a:pt x="124" y="50"/>
                </a:lnTo>
                <a:lnTo>
                  <a:pt x="124" y="36"/>
                </a:lnTo>
                <a:close/>
                <a:moveTo>
                  <a:pt x="124" y="90"/>
                </a:moveTo>
                <a:lnTo>
                  <a:pt x="28" y="90"/>
                </a:lnTo>
                <a:lnTo>
                  <a:pt x="28" y="102"/>
                </a:lnTo>
                <a:lnTo>
                  <a:pt x="124" y="102"/>
                </a:lnTo>
                <a:lnTo>
                  <a:pt x="124" y="90"/>
                </a:lnTo>
                <a:close/>
                <a:moveTo>
                  <a:pt x="28" y="130"/>
                </a:moveTo>
                <a:lnTo>
                  <a:pt x="76" y="130"/>
                </a:lnTo>
                <a:lnTo>
                  <a:pt x="76" y="116"/>
                </a:lnTo>
                <a:lnTo>
                  <a:pt x="28" y="116"/>
                </a:lnTo>
                <a:lnTo>
                  <a:pt x="28" y="130"/>
                </a:lnTo>
                <a:close/>
                <a:moveTo>
                  <a:pt x="154" y="20"/>
                </a:moveTo>
                <a:lnTo>
                  <a:pt x="154" y="0"/>
                </a:lnTo>
                <a:lnTo>
                  <a:pt x="0" y="0"/>
                </a:lnTo>
                <a:lnTo>
                  <a:pt x="0" y="200"/>
                </a:lnTo>
                <a:lnTo>
                  <a:pt x="18" y="200"/>
                </a:lnTo>
                <a:lnTo>
                  <a:pt x="18" y="218"/>
                </a:lnTo>
                <a:lnTo>
                  <a:pt x="174" y="218"/>
                </a:lnTo>
                <a:lnTo>
                  <a:pt x="174" y="20"/>
                </a:lnTo>
                <a:lnTo>
                  <a:pt x="154" y="20"/>
                </a:lnTo>
                <a:close/>
                <a:moveTo>
                  <a:pt x="10" y="188"/>
                </a:moveTo>
                <a:lnTo>
                  <a:pt x="10" y="10"/>
                </a:lnTo>
                <a:lnTo>
                  <a:pt x="144" y="10"/>
                </a:lnTo>
                <a:lnTo>
                  <a:pt x="144" y="144"/>
                </a:lnTo>
                <a:lnTo>
                  <a:pt x="98" y="144"/>
                </a:lnTo>
                <a:lnTo>
                  <a:pt x="98" y="188"/>
                </a:lnTo>
                <a:lnTo>
                  <a:pt x="10" y="188"/>
                </a:lnTo>
                <a:close/>
                <a:moveTo>
                  <a:pt x="162" y="208"/>
                </a:moveTo>
                <a:lnTo>
                  <a:pt x="30" y="208"/>
                </a:lnTo>
                <a:lnTo>
                  <a:pt x="30" y="200"/>
                </a:lnTo>
                <a:lnTo>
                  <a:pt x="102" y="200"/>
                </a:lnTo>
                <a:lnTo>
                  <a:pt x="154" y="148"/>
                </a:lnTo>
                <a:lnTo>
                  <a:pt x="154" y="30"/>
                </a:lnTo>
                <a:lnTo>
                  <a:pt x="162" y="30"/>
                </a:lnTo>
                <a:lnTo>
                  <a:pt x="162" y="208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Freeform 120">
            <a:extLst>
              <a:ext uri="{FF2B5EF4-FFF2-40B4-BE49-F238E27FC236}">
                <a16:creationId xmlns:a16="http://schemas.microsoft.com/office/drawing/2014/main" id="{0AB915C8-59BE-72C0-2D0B-C7388C751FFF}"/>
              </a:ext>
            </a:extLst>
          </p:cNvPr>
          <p:cNvSpPr>
            <a:spLocks noEditPoints="1"/>
          </p:cNvSpPr>
          <p:nvPr/>
        </p:nvSpPr>
        <p:spPr bwMode="auto">
          <a:xfrm>
            <a:off x="4762172" y="4211766"/>
            <a:ext cx="394782" cy="440776"/>
          </a:xfrm>
          <a:custGeom>
            <a:avLst/>
            <a:gdLst>
              <a:gd name="T0" fmla="*/ 56 w 103"/>
              <a:gd name="T1" fmla="*/ 64 h 115"/>
              <a:gd name="T2" fmla="*/ 56 w 103"/>
              <a:gd name="T3" fmla="*/ 63 h 115"/>
              <a:gd name="T4" fmla="*/ 56 w 103"/>
              <a:gd name="T5" fmla="*/ 40 h 115"/>
              <a:gd name="T6" fmla="*/ 51 w 103"/>
              <a:gd name="T7" fmla="*/ 36 h 115"/>
              <a:gd name="T8" fmla="*/ 47 w 103"/>
              <a:gd name="T9" fmla="*/ 40 h 115"/>
              <a:gd name="T10" fmla="*/ 47 w 103"/>
              <a:gd name="T11" fmla="*/ 63 h 115"/>
              <a:gd name="T12" fmla="*/ 51 w 103"/>
              <a:gd name="T13" fmla="*/ 68 h 115"/>
              <a:gd name="T14" fmla="*/ 52 w 103"/>
              <a:gd name="T15" fmla="*/ 68 h 115"/>
              <a:gd name="T16" fmla="*/ 73 w 103"/>
              <a:gd name="T17" fmla="*/ 88 h 115"/>
              <a:gd name="T18" fmla="*/ 74 w 103"/>
              <a:gd name="T19" fmla="*/ 89 h 115"/>
              <a:gd name="T20" fmla="*/ 76 w 103"/>
              <a:gd name="T21" fmla="*/ 88 h 115"/>
              <a:gd name="T22" fmla="*/ 76 w 103"/>
              <a:gd name="T23" fmla="*/ 84 h 115"/>
              <a:gd name="T24" fmla="*/ 56 w 103"/>
              <a:gd name="T25" fmla="*/ 64 h 115"/>
              <a:gd name="T26" fmla="*/ 83 w 103"/>
              <a:gd name="T27" fmla="*/ 23 h 115"/>
              <a:gd name="T28" fmla="*/ 86 w 103"/>
              <a:gd name="T29" fmla="*/ 18 h 115"/>
              <a:gd name="T30" fmla="*/ 87 w 103"/>
              <a:gd name="T31" fmla="*/ 19 h 115"/>
              <a:gd name="T32" fmla="*/ 90 w 103"/>
              <a:gd name="T33" fmla="*/ 19 h 115"/>
              <a:gd name="T34" fmla="*/ 92 w 103"/>
              <a:gd name="T35" fmla="*/ 18 h 115"/>
              <a:gd name="T36" fmla="*/ 94 w 103"/>
              <a:gd name="T37" fmla="*/ 14 h 115"/>
              <a:gd name="T38" fmla="*/ 93 w 103"/>
              <a:gd name="T39" fmla="*/ 10 h 115"/>
              <a:gd name="T40" fmla="*/ 78 w 103"/>
              <a:gd name="T41" fmla="*/ 1 h 115"/>
              <a:gd name="T42" fmla="*/ 74 w 103"/>
              <a:gd name="T43" fmla="*/ 2 h 115"/>
              <a:gd name="T44" fmla="*/ 72 w 103"/>
              <a:gd name="T45" fmla="*/ 6 h 115"/>
              <a:gd name="T46" fmla="*/ 71 w 103"/>
              <a:gd name="T47" fmla="*/ 8 h 115"/>
              <a:gd name="T48" fmla="*/ 73 w 103"/>
              <a:gd name="T49" fmla="*/ 10 h 115"/>
              <a:gd name="T50" fmla="*/ 74 w 103"/>
              <a:gd name="T51" fmla="*/ 11 h 115"/>
              <a:gd name="T52" fmla="*/ 71 w 103"/>
              <a:gd name="T53" fmla="*/ 16 h 115"/>
              <a:gd name="T54" fmla="*/ 51 w 103"/>
              <a:gd name="T55" fmla="*/ 12 h 115"/>
              <a:gd name="T56" fmla="*/ 32 w 103"/>
              <a:gd name="T57" fmla="*/ 16 h 115"/>
              <a:gd name="T58" fmla="*/ 29 w 103"/>
              <a:gd name="T59" fmla="*/ 11 h 115"/>
              <a:gd name="T60" fmla="*/ 30 w 103"/>
              <a:gd name="T61" fmla="*/ 10 h 115"/>
              <a:gd name="T62" fmla="*/ 31 w 103"/>
              <a:gd name="T63" fmla="*/ 8 h 115"/>
              <a:gd name="T64" fmla="*/ 31 w 103"/>
              <a:gd name="T65" fmla="*/ 6 h 115"/>
              <a:gd name="T66" fmla="*/ 29 w 103"/>
              <a:gd name="T67" fmla="*/ 2 h 115"/>
              <a:gd name="T68" fmla="*/ 25 w 103"/>
              <a:gd name="T69" fmla="*/ 1 h 115"/>
              <a:gd name="T70" fmla="*/ 10 w 103"/>
              <a:gd name="T71" fmla="*/ 10 h 115"/>
              <a:gd name="T72" fmla="*/ 9 w 103"/>
              <a:gd name="T73" fmla="*/ 14 h 115"/>
              <a:gd name="T74" fmla="*/ 11 w 103"/>
              <a:gd name="T75" fmla="*/ 18 h 115"/>
              <a:gd name="T76" fmla="*/ 13 w 103"/>
              <a:gd name="T77" fmla="*/ 19 h 115"/>
              <a:gd name="T78" fmla="*/ 16 w 103"/>
              <a:gd name="T79" fmla="*/ 19 h 115"/>
              <a:gd name="T80" fmla="*/ 17 w 103"/>
              <a:gd name="T81" fmla="*/ 18 h 115"/>
              <a:gd name="T82" fmla="*/ 20 w 103"/>
              <a:gd name="T83" fmla="*/ 23 h 115"/>
              <a:gd name="T84" fmla="*/ 0 w 103"/>
              <a:gd name="T85" fmla="*/ 63 h 115"/>
              <a:gd name="T86" fmla="*/ 51 w 103"/>
              <a:gd name="T87" fmla="*/ 115 h 115"/>
              <a:gd name="T88" fmla="*/ 103 w 103"/>
              <a:gd name="T89" fmla="*/ 63 h 115"/>
              <a:gd name="T90" fmla="*/ 83 w 103"/>
              <a:gd name="T91" fmla="*/ 23 h 115"/>
              <a:gd name="T92" fmla="*/ 51 w 103"/>
              <a:gd name="T93" fmla="*/ 105 h 115"/>
              <a:gd name="T94" fmla="*/ 10 w 103"/>
              <a:gd name="T95" fmla="*/ 63 h 115"/>
              <a:gd name="T96" fmla="*/ 51 w 103"/>
              <a:gd name="T97" fmla="*/ 22 h 115"/>
              <a:gd name="T98" fmla="*/ 93 w 103"/>
              <a:gd name="T99" fmla="*/ 63 h 115"/>
              <a:gd name="T100" fmla="*/ 51 w 103"/>
              <a:gd name="T101" fmla="*/ 10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3" h="115">
                <a:moveTo>
                  <a:pt x="56" y="64"/>
                </a:moveTo>
                <a:cubicBezTo>
                  <a:pt x="56" y="64"/>
                  <a:pt x="56" y="64"/>
                  <a:pt x="56" y="63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38"/>
                  <a:pt x="54" y="36"/>
                  <a:pt x="51" y="36"/>
                </a:cubicBezTo>
                <a:cubicBezTo>
                  <a:pt x="49" y="36"/>
                  <a:pt x="47" y="38"/>
                  <a:pt x="47" y="40"/>
                </a:cubicBezTo>
                <a:cubicBezTo>
                  <a:pt x="47" y="63"/>
                  <a:pt x="47" y="63"/>
                  <a:pt x="47" y="63"/>
                </a:cubicBezTo>
                <a:cubicBezTo>
                  <a:pt x="47" y="66"/>
                  <a:pt x="49" y="68"/>
                  <a:pt x="51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73" y="88"/>
                  <a:pt x="73" y="88"/>
                  <a:pt x="73" y="88"/>
                </a:cubicBezTo>
                <a:cubicBezTo>
                  <a:pt x="73" y="89"/>
                  <a:pt x="74" y="89"/>
                  <a:pt x="74" y="89"/>
                </a:cubicBezTo>
                <a:cubicBezTo>
                  <a:pt x="75" y="89"/>
                  <a:pt x="76" y="89"/>
                  <a:pt x="76" y="88"/>
                </a:cubicBezTo>
                <a:cubicBezTo>
                  <a:pt x="77" y="87"/>
                  <a:pt x="77" y="85"/>
                  <a:pt x="76" y="84"/>
                </a:cubicBezTo>
                <a:lnTo>
                  <a:pt x="56" y="64"/>
                </a:lnTo>
                <a:close/>
                <a:moveTo>
                  <a:pt x="83" y="23"/>
                </a:moveTo>
                <a:cubicBezTo>
                  <a:pt x="86" y="18"/>
                  <a:pt x="86" y="18"/>
                  <a:pt x="86" y="18"/>
                </a:cubicBezTo>
                <a:cubicBezTo>
                  <a:pt x="87" y="19"/>
                  <a:pt x="87" y="19"/>
                  <a:pt x="87" y="19"/>
                </a:cubicBezTo>
                <a:cubicBezTo>
                  <a:pt x="88" y="19"/>
                  <a:pt x="89" y="19"/>
                  <a:pt x="90" y="19"/>
                </a:cubicBezTo>
                <a:cubicBezTo>
                  <a:pt x="90" y="19"/>
                  <a:pt x="91" y="18"/>
                  <a:pt x="92" y="18"/>
                </a:cubicBezTo>
                <a:cubicBezTo>
                  <a:pt x="94" y="14"/>
                  <a:pt x="94" y="14"/>
                  <a:pt x="94" y="14"/>
                </a:cubicBezTo>
                <a:cubicBezTo>
                  <a:pt x="95" y="12"/>
                  <a:pt x="94" y="11"/>
                  <a:pt x="93" y="10"/>
                </a:cubicBezTo>
                <a:cubicBezTo>
                  <a:pt x="78" y="1"/>
                  <a:pt x="78" y="1"/>
                  <a:pt x="78" y="1"/>
                </a:cubicBezTo>
                <a:cubicBezTo>
                  <a:pt x="77" y="0"/>
                  <a:pt x="75" y="1"/>
                  <a:pt x="74" y="2"/>
                </a:cubicBezTo>
                <a:cubicBezTo>
                  <a:pt x="72" y="6"/>
                  <a:pt x="72" y="6"/>
                  <a:pt x="72" y="6"/>
                </a:cubicBezTo>
                <a:cubicBezTo>
                  <a:pt x="71" y="7"/>
                  <a:pt x="71" y="8"/>
                  <a:pt x="71" y="8"/>
                </a:cubicBezTo>
                <a:cubicBezTo>
                  <a:pt x="72" y="9"/>
                  <a:pt x="72" y="10"/>
                  <a:pt x="73" y="10"/>
                </a:cubicBezTo>
                <a:cubicBezTo>
                  <a:pt x="74" y="11"/>
                  <a:pt x="74" y="11"/>
                  <a:pt x="74" y="11"/>
                </a:cubicBezTo>
                <a:cubicBezTo>
                  <a:pt x="71" y="16"/>
                  <a:pt x="71" y="16"/>
                  <a:pt x="71" y="16"/>
                </a:cubicBezTo>
                <a:cubicBezTo>
                  <a:pt x="65" y="13"/>
                  <a:pt x="58" y="12"/>
                  <a:pt x="51" y="12"/>
                </a:cubicBezTo>
                <a:cubicBezTo>
                  <a:pt x="44" y="12"/>
                  <a:pt x="38" y="13"/>
                  <a:pt x="32" y="16"/>
                </a:cubicBezTo>
                <a:cubicBezTo>
                  <a:pt x="29" y="11"/>
                  <a:pt x="29" y="11"/>
                  <a:pt x="29" y="11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10"/>
                  <a:pt x="31" y="9"/>
                  <a:pt x="31" y="8"/>
                </a:cubicBezTo>
                <a:cubicBezTo>
                  <a:pt x="32" y="8"/>
                  <a:pt x="31" y="7"/>
                  <a:pt x="31" y="6"/>
                </a:cubicBezTo>
                <a:cubicBezTo>
                  <a:pt x="29" y="2"/>
                  <a:pt x="29" y="2"/>
                  <a:pt x="29" y="2"/>
                </a:cubicBezTo>
                <a:cubicBezTo>
                  <a:pt x="28" y="1"/>
                  <a:pt x="26" y="0"/>
                  <a:pt x="25" y="1"/>
                </a:cubicBezTo>
                <a:cubicBezTo>
                  <a:pt x="10" y="10"/>
                  <a:pt x="10" y="10"/>
                  <a:pt x="10" y="10"/>
                </a:cubicBezTo>
                <a:cubicBezTo>
                  <a:pt x="9" y="11"/>
                  <a:pt x="8" y="12"/>
                  <a:pt x="9" y="14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9"/>
                  <a:pt x="13" y="19"/>
                </a:cubicBezTo>
                <a:cubicBezTo>
                  <a:pt x="14" y="19"/>
                  <a:pt x="15" y="19"/>
                  <a:pt x="16" y="19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23"/>
                  <a:pt x="20" y="23"/>
                  <a:pt x="20" y="23"/>
                </a:cubicBezTo>
                <a:cubicBezTo>
                  <a:pt x="8" y="33"/>
                  <a:pt x="0" y="47"/>
                  <a:pt x="0" y="63"/>
                </a:cubicBezTo>
                <a:cubicBezTo>
                  <a:pt x="0" y="92"/>
                  <a:pt x="23" y="115"/>
                  <a:pt x="51" y="115"/>
                </a:cubicBezTo>
                <a:cubicBezTo>
                  <a:pt x="80" y="115"/>
                  <a:pt x="103" y="92"/>
                  <a:pt x="103" y="63"/>
                </a:cubicBezTo>
                <a:cubicBezTo>
                  <a:pt x="103" y="47"/>
                  <a:pt x="95" y="33"/>
                  <a:pt x="83" y="23"/>
                </a:cubicBezTo>
                <a:close/>
                <a:moveTo>
                  <a:pt x="51" y="105"/>
                </a:moveTo>
                <a:cubicBezTo>
                  <a:pt x="29" y="105"/>
                  <a:pt x="10" y="86"/>
                  <a:pt x="10" y="63"/>
                </a:cubicBezTo>
                <a:cubicBezTo>
                  <a:pt x="10" y="40"/>
                  <a:pt x="29" y="22"/>
                  <a:pt x="51" y="22"/>
                </a:cubicBezTo>
                <a:cubicBezTo>
                  <a:pt x="74" y="22"/>
                  <a:pt x="93" y="40"/>
                  <a:pt x="93" y="63"/>
                </a:cubicBezTo>
                <a:cubicBezTo>
                  <a:pt x="93" y="86"/>
                  <a:pt x="74" y="105"/>
                  <a:pt x="51" y="105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6" name="Group 20">
            <a:extLst>
              <a:ext uri="{FF2B5EF4-FFF2-40B4-BE49-F238E27FC236}">
                <a16:creationId xmlns:a16="http://schemas.microsoft.com/office/drawing/2014/main" id="{CDD817DE-06AA-7555-94BF-7E07DC8BD3CC}"/>
              </a:ext>
            </a:extLst>
          </p:cNvPr>
          <p:cNvGrpSpPr/>
          <p:nvPr/>
        </p:nvGrpSpPr>
        <p:grpSpPr>
          <a:xfrm>
            <a:off x="1472513" y="1586580"/>
            <a:ext cx="9246969" cy="3388657"/>
            <a:chOff x="737419" y="2276873"/>
            <a:chExt cx="7659895" cy="2807056"/>
          </a:xfrm>
        </p:grpSpPr>
        <p:sp>
          <p:nvSpPr>
            <p:cNvPr id="27" name="TextBox 9">
              <a:extLst>
                <a:ext uri="{FF2B5EF4-FFF2-40B4-BE49-F238E27FC236}">
                  <a16:creationId xmlns:a16="http://schemas.microsoft.com/office/drawing/2014/main" id="{B7B5AF7A-5586-F5A5-000F-CCAEFBCA3A15}"/>
                </a:ext>
              </a:extLst>
            </p:cNvPr>
            <p:cNvSpPr txBox="1"/>
            <p:nvPr/>
          </p:nvSpPr>
          <p:spPr>
            <a:xfrm>
              <a:off x="737419" y="2276874"/>
              <a:ext cx="1812157" cy="2039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13">
              <a:extLst>
                <a:ext uri="{FF2B5EF4-FFF2-40B4-BE49-F238E27FC236}">
                  <a16:creationId xmlns:a16="http://schemas.microsoft.com/office/drawing/2014/main" id="{12F07978-25F1-BFC3-450E-033A17CFED35}"/>
                </a:ext>
              </a:extLst>
            </p:cNvPr>
            <p:cNvSpPr txBox="1"/>
            <p:nvPr/>
          </p:nvSpPr>
          <p:spPr>
            <a:xfrm>
              <a:off x="6585157" y="2276873"/>
              <a:ext cx="1812157" cy="2039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16">
              <a:extLst>
                <a:ext uri="{FF2B5EF4-FFF2-40B4-BE49-F238E27FC236}">
                  <a16:creationId xmlns:a16="http://schemas.microsoft.com/office/drawing/2014/main" id="{E5BE2103-7291-5208-C432-61966ABEDB8F}"/>
                </a:ext>
              </a:extLst>
            </p:cNvPr>
            <p:cNvSpPr txBox="1"/>
            <p:nvPr/>
          </p:nvSpPr>
          <p:spPr>
            <a:xfrm>
              <a:off x="737419" y="4879967"/>
              <a:ext cx="1812157" cy="2039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19">
              <a:extLst>
                <a:ext uri="{FF2B5EF4-FFF2-40B4-BE49-F238E27FC236}">
                  <a16:creationId xmlns:a16="http://schemas.microsoft.com/office/drawing/2014/main" id="{620D9600-E203-4B77-47DB-FD2C8640B6D6}"/>
                </a:ext>
              </a:extLst>
            </p:cNvPr>
            <p:cNvSpPr txBox="1"/>
            <p:nvPr/>
          </p:nvSpPr>
          <p:spPr>
            <a:xfrm>
              <a:off x="6585157" y="4879967"/>
              <a:ext cx="1812157" cy="2039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TextBox 21">
            <a:extLst>
              <a:ext uri="{FF2B5EF4-FFF2-40B4-BE49-F238E27FC236}">
                <a16:creationId xmlns:a16="http://schemas.microsoft.com/office/drawing/2014/main" id="{CF4AB557-2868-7083-7302-ACB107D0BEC9}"/>
              </a:ext>
            </a:extLst>
          </p:cNvPr>
          <p:cNvSpPr txBox="1"/>
          <p:nvPr/>
        </p:nvSpPr>
        <p:spPr>
          <a:xfrm>
            <a:off x="5030470" y="3158950"/>
            <a:ext cx="2131057" cy="307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关键词</a:t>
            </a:r>
            <a:endParaRPr lang="en-US" sz="32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358504E-1BC0-6E7B-DFDB-DEF82F163525}"/>
              </a:ext>
            </a:extLst>
          </p:cNvPr>
          <p:cNvSpPr/>
          <p:nvPr/>
        </p:nvSpPr>
        <p:spPr>
          <a:xfrm>
            <a:off x="1468184" y="2034087"/>
            <a:ext cx="2345473" cy="830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9B20E88-0CD3-19F6-C5B2-65F77CB41DDB}"/>
              </a:ext>
            </a:extLst>
          </p:cNvPr>
          <p:cNvSpPr/>
          <p:nvPr/>
        </p:nvSpPr>
        <p:spPr>
          <a:xfrm>
            <a:off x="1535147" y="5157363"/>
            <a:ext cx="2345473" cy="830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019BFE21-F7BA-C68F-33F2-E2BE32CB1C5F}"/>
              </a:ext>
            </a:extLst>
          </p:cNvPr>
          <p:cNvSpPr/>
          <p:nvPr/>
        </p:nvSpPr>
        <p:spPr>
          <a:xfrm>
            <a:off x="8374009" y="2012857"/>
            <a:ext cx="2345473" cy="830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AF8CDB72-B9FB-6646-5AB5-41D6E7E9D91D}"/>
              </a:ext>
            </a:extLst>
          </p:cNvPr>
          <p:cNvSpPr/>
          <p:nvPr/>
        </p:nvSpPr>
        <p:spPr>
          <a:xfrm>
            <a:off x="8440972" y="5136133"/>
            <a:ext cx="2345473" cy="830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20540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87C3B0-83E7-53AA-E1F8-CF5054B5AF79}"/>
              </a:ext>
            </a:extLst>
          </p:cNvPr>
          <p:cNvSpPr txBox="1"/>
          <p:nvPr/>
        </p:nvSpPr>
        <p:spPr>
          <a:xfrm>
            <a:off x="1165796" y="319990"/>
            <a:ext cx="349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0B0A4E-B316-761A-1240-881825851F48}"/>
              </a:ext>
            </a:extLst>
          </p:cNvPr>
          <p:cNvSpPr txBox="1"/>
          <p:nvPr/>
        </p:nvSpPr>
        <p:spPr>
          <a:xfrm>
            <a:off x="266349" y="-49342"/>
            <a:ext cx="997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6" name="Freeform 58">
            <a:extLst>
              <a:ext uri="{FF2B5EF4-FFF2-40B4-BE49-F238E27FC236}">
                <a16:creationId xmlns:a16="http://schemas.microsoft.com/office/drawing/2014/main" id="{8B44CEC5-1A6E-828B-ED31-DBCA59BA37AC}"/>
              </a:ext>
            </a:extLst>
          </p:cNvPr>
          <p:cNvSpPr/>
          <p:nvPr/>
        </p:nvSpPr>
        <p:spPr bwMode="auto">
          <a:xfrm>
            <a:off x="1519384" y="4209938"/>
            <a:ext cx="7217843" cy="2684156"/>
          </a:xfrm>
          <a:custGeom>
            <a:avLst/>
            <a:gdLst>
              <a:gd name="T0" fmla="*/ 0 w 4324"/>
              <a:gd name="T1" fmla="*/ 1608 h 1608"/>
              <a:gd name="T2" fmla="*/ 2267 w 4324"/>
              <a:gd name="T3" fmla="*/ 1608 h 1608"/>
              <a:gd name="T4" fmla="*/ 4324 w 4324"/>
              <a:gd name="T5" fmla="*/ 0 h 1608"/>
              <a:gd name="T6" fmla="*/ 3937 w 4324"/>
              <a:gd name="T7" fmla="*/ 0 h 1608"/>
              <a:gd name="T8" fmla="*/ 0 w 4324"/>
              <a:gd name="T9" fmla="*/ 1608 h 1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24" h="1608">
                <a:moveTo>
                  <a:pt x="0" y="1608"/>
                </a:moveTo>
                <a:lnTo>
                  <a:pt x="2267" y="1608"/>
                </a:lnTo>
                <a:lnTo>
                  <a:pt x="4324" y="0"/>
                </a:lnTo>
                <a:lnTo>
                  <a:pt x="3937" y="0"/>
                </a:lnTo>
                <a:lnTo>
                  <a:pt x="0" y="1608"/>
                </a:lnTo>
                <a:close/>
              </a:path>
            </a:pathLst>
          </a:custGeom>
          <a:solidFill>
            <a:srgbClr val="85898F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59">
            <a:extLst>
              <a:ext uri="{FF2B5EF4-FFF2-40B4-BE49-F238E27FC236}">
                <a16:creationId xmlns:a16="http://schemas.microsoft.com/office/drawing/2014/main" id="{F628E4C7-B259-61A7-62EC-14416690A4D4}"/>
              </a:ext>
            </a:extLst>
          </p:cNvPr>
          <p:cNvSpPr/>
          <p:nvPr/>
        </p:nvSpPr>
        <p:spPr bwMode="auto">
          <a:xfrm>
            <a:off x="8091228" y="2223529"/>
            <a:ext cx="1590797" cy="1986409"/>
          </a:xfrm>
          <a:custGeom>
            <a:avLst/>
            <a:gdLst>
              <a:gd name="T0" fmla="*/ 953 w 953"/>
              <a:gd name="T1" fmla="*/ 230 h 1190"/>
              <a:gd name="T2" fmla="*/ 845 w 953"/>
              <a:gd name="T3" fmla="*/ 0 h 1190"/>
              <a:gd name="T4" fmla="*/ 511 w 953"/>
              <a:gd name="T5" fmla="*/ 230 h 1190"/>
              <a:gd name="T6" fmla="*/ 619 w 953"/>
              <a:gd name="T7" fmla="*/ 230 h 1190"/>
              <a:gd name="T8" fmla="*/ 0 w 953"/>
              <a:gd name="T9" fmla="*/ 1190 h 1190"/>
              <a:gd name="T10" fmla="*/ 387 w 953"/>
              <a:gd name="T11" fmla="*/ 1190 h 1190"/>
              <a:gd name="T12" fmla="*/ 845 w 953"/>
              <a:gd name="T13" fmla="*/ 230 h 1190"/>
              <a:gd name="T14" fmla="*/ 953 w 953"/>
              <a:gd name="T15" fmla="*/ 230 h 1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3" h="1190">
                <a:moveTo>
                  <a:pt x="953" y="230"/>
                </a:moveTo>
                <a:lnTo>
                  <a:pt x="845" y="0"/>
                </a:lnTo>
                <a:lnTo>
                  <a:pt x="511" y="230"/>
                </a:lnTo>
                <a:lnTo>
                  <a:pt x="619" y="230"/>
                </a:lnTo>
                <a:lnTo>
                  <a:pt x="0" y="1190"/>
                </a:lnTo>
                <a:lnTo>
                  <a:pt x="387" y="1190"/>
                </a:lnTo>
                <a:lnTo>
                  <a:pt x="845" y="230"/>
                </a:lnTo>
                <a:lnTo>
                  <a:pt x="953" y="230"/>
                </a:lnTo>
                <a:close/>
              </a:path>
            </a:pathLst>
          </a:custGeom>
          <a:solidFill>
            <a:srgbClr val="85898F">
              <a:alpha val="3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60">
            <a:extLst>
              <a:ext uri="{FF2B5EF4-FFF2-40B4-BE49-F238E27FC236}">
                <a16:creationId xmlns:a16="http://schemas.microsoft.com/office/drawing/2014/main" id="{B16EB56B-8989-4C81-9F23-8862F9F7D101}"/>
              </a:ext>
            </a:extLst>
          </p:cNvPr>
          <p:cNvSpPr/>
          <p:nvPr/>
        </p:nvSpPr>
        <p:spPr bwMode="auto">
          <a:xfrm>
            <a:off x="8117936" y="4126080"/>
            <a:ext cx="2238467" cy="894719"/>
          </a:xfrm>
          <a:custGeom>
            <a:avLst/>
            <a:gdLst>
              <a:gd name="T0" fmla="*/ 1341 w 1341"/>
              <a:gd name="T1" fmla="*/ 536 h 536"/>
              <a:gd name="T2" fmla="*/ 298 w 1341"/>
              <a:gd name="T3" fmla="*/ 536 h 536"/>
              <a:gd name="T4" fmla="*/ 0 w 1341"/>
              <a:gd name="T5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41" h="536">
                <a:moveTo>
                  <a:pt x="1341" y="536"/>
                </a:moveTo>
                <a:lnTo>
                  <a:pt x="298" y="536"/>
                </a:lnTo>
                <a:lnTo>
                  <a:pt x="0" y="0"/>
                </a:lnTo>
              </a:path>
            </a:pathLst>
          </a:custGeom>
          <a:noFill/>
          <a:ln w="3175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61">
            <a:extLst>
              <a:ext uri="{FF2B5EF4-FFF2-40B4-BE49-F238E27FC236}">
                <a16:creationId xmlns:a16="http://schemas.microsoft.com/office/drawing/2014/main" id="{2124F76B-11A9-7779-DD3F-E8905FF69629}"/>
              </a:ext>
            </a:extLst>
          </p:cNvPr>
          <p:cNvSpPr/>
          <p:nvPr/>
        </p:nvSpPr>
        <p:spPr bwMode="auto">
          <a:xfrm>
            <a:off x="2337317" y="3935247"/>
            <a:ext cx="2605702" cy="1512342"/>
          </a:xfrm>
          <a:custGeom>
            <a:avLst/>
            <a:gdLst>
              <a:gd name="T0" fmla="*/ 0 w 1561"/>
              <a:gd name="T1" fmla="*/ 0 h 906"/>
              <a:gd name="T2" fmla="*/ 1017 w 1561"/>
              <a:gd name="T3" fmla="*/ 0 h 906"/>
              <a:gd name="T4" fmla="*/ 1561 w 1561"/>
              <a:gd name="T5" fmla="*/ 906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61" h="906">
                <a:moveTo>
                  <a:pt x="0" y="0"/>
                </a:moveTo>
                <a:lnTo>
                  <a:pt x="1017" y="0"/>
                </a:lnTo>
                <a:lnTo>
                  <a:pt x="1561" y="906"/>
                </a:lnTo>
              </a:path>
            </a:pathLst>
          </a:custGeom>
          <a:noFill/>
          <a:ln w="3175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62">
            <a:extLst>
              <a:ext uri="{FF2B5EF4-FFF2-40B4-BE49-F238E27FC236}">
                <a16:creationId xmlns:a16="http://schemas.microsoft.com/office/drawing/2014/main" id="{F39BA9BC-B2F1-D5CD-E982-E5E67AB522CD}"/>
              </a:ext>
            </a:extLst>
          </p:cNvPr>
          <p:cNvSpPr/>
          <p:nvPr/>
        </p:nvSpPr>
        <p:spPr bwMode="auto">
          <a:xfrm>
            <a:off x="2337317" y="1903714"/>
            <a:ext cx="3914395" cy="2964591"/>
          </a:xfrm>
          <a:custGeom>
            <a:avLst/>
            <a:gdLst>
              <a:gd name="T0" fmla="*/ 0 w 2345"/>
              <a:gd name="T1" fmla="*/ 0 h 1776"/>
              <a:gd name="T2" fmla="*/ 1267 w 2345"/>
              <a:gd name="T3" fmla="*/ 0 h 1776"/>
              <a:gd name="T4" fmla="*/ 2345 w 2345"/>
              <a:gd name="T5" fmla="*/ 1776 h 1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45" h="1776">
                <a:moveTo>
                  <a:pt x="0" y="0"/>
                </a:moveTo>
                <a:lnTo>
                  <a:pt x="1267" y="0"/>
                </a:lnTo>
                <a:lnTo>
                  <a:pt x="2345" y="1776"/>
                </a:lnTo>
              </a:path>
            </a:pathLst>
          </a:custGeom>
          <a:noFill/>
          <a:ln w="3175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63">
            <a:extLst>
              <a:ext uri="{FF2B5EF4-FFF2-40B4-BE49-F238E27FC236}">
                <a16:creationId xmlns:a16="http://schemas.microsoft.com/office/drawing/2014/main" id="{18EB908B-0B25-63CD-7611-6EA8BB76F8ED}"/>
              </a:ext>
            </a:extLst>
          </p:cNvPr>
          <p:cNvSpPr/>
          <p:nvPr/>
        </p:nvSpPr>
        <p:spPr bwMode="auto">
          <a:xfrm>
            <a:off x="5417087" y="1903714"/>
            <a:ext cx="1882916" cy="2537262"/>
          </a:xfrm>
          <a:custGeom>
            <a:avLst/>
            <a:gdLst>
              <a:gd name="T0" fmla="*/ 0 w 1128"/>
              <a:gd name="T1" fmla="*/ 0 h 1520"/>
              <a:gd name="T2" fmla="*/ 1128 w 1128"/>
              <a:gd name="T3" fmla="*/ 0 h 1520"/>
              <a:gd name="T4" fmla="*/ 1128 w 1128"/>
              <a:gd name="T5" fmla="*/ 1520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28" h="1520">
                <a:moveTo>
                  <a:pt x="0" y="0"/>
                </a:moveTo>
                <a:lnTo>
                  <a:pt x="1128" y="0"/>
                </a:lnTo>
                <a:lnTo>
                  <a:pt x="1128" y="1520"/>
                </a:lnTo>
              </a:path>
            </a:pathLst>
          </a:custGeom>
          <a:noFill/>
          <a:ln w="3175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Oval 64">
            <a:extLst>
              <a:ext uri="{FF2B5EF4-FFF2-40B4-BE49-F238E27FC236}">
                <a16:creationId xmlns:a16="http://schemas.microsoft.com/office/drawing/2014/main" id="{C99EE43B-A609-5FAC-4E99-AF99F87912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5241" y="6049453"/>
            <a:ext cx="1438895" cy="287111"/>
          </a:xfrm>
          <a:prstGeom prst="ellipse">
            <a:avLst/>
          </a:prstGeom>
          <a:solidFill>
            <a:sysClr val="windowText" lastClr="000000">
              <a:alpha val="1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Oval 65">
            <a:extLst>
              <a:ext uri="{FF2B5EF4-FFF2-40B4-BE49-F238E27FC236}">
                <a16:creationId xmlns:a16="http://schemas.microsoft.com/office/drawing/2014/main" id="{E2C3E332-0E2C-518C-417D-248CA6B8A2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5241" y="4754114"/>
            <a:ext cx="1438895" cy="1438895"/>
          </a:xfrm>
          <a:prstGeom prst="ellipse">
            <a:avLst/>
          </a:pr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Freeform 66">
            <a:extLst>
              <a:ext uri="{FF2B5EF4-FFF2-40B4-BE49-F238E27FC236}">
                <a16:creationId xmlns:a16="http://schemas.microsoft.com/office/drawing/2014/main" id="{44DC143F-0F72-50B8-E548-CFD530ADDF6A}"/>
              </a:ext>
            </a:extLst>
          </p:cNvPr>
          <p:cNvSpPr>
            <a:spLocks noEditPoints="1"/>
          </p:cNvSpPr>
          <p:nvPr/>
        </p:nvSpPr>
        <p:spPr bwMode="auto">
          <a:xfrm>
            <a:off x="4625862" y="5037886"/>
            <a:ext cx="634316" cy="921427"/>
          </a:xfrm>
          <a:custGeom>
            <a:avLst/>
            <a:gdLst>
              <a:gd name="T0" fmla="*/ 95 w 190"/>
              <a:gd name="T1" fmla="*/ 39 h 276"/>
              <a:gd name="T2" fmla="*/ 100 w 190"/>
              <a:gd name="T3" fmla="*/ 34 h 276"/>
              <a:gd name="T4" fmla="*/ 95 w 190"/>
              <a:gd name="T5" fmla="*/ 29 h 276"/>
              <a:gd name="T6" fmla="*/ 29 w 190"/>
              <a:gd name="T7" fmla="*/ 95 h 276"/>
              <a:gd name="T8" fmla="*/ 34 w 190"/>
              <a:gd name="T9" fmla="*/ 100 h 276"/>
              <a:gd name="T10" fmla="*/ 39 w 190"/>
              <a:gd name="T11" fmla="*/ 95 h 276"/>
              <a:gd name="T12" fmla="*/ 95 w 190"/>
              <a:gd name="T13" fmla="*/ 39 h 276"/>
              <a:gd name="T14" fmla="*/ 51 w 190"/>
              <a:gd name="T15" fmla="*/ 212 h 276"/>
              <a:gd name="T16" fmla="*/ 53 w 190"/>
              <a:gd name="T17" fmla="*/ 226 h 276"/>
              <a:gd name="T18" fmla="*/ 95 w 190"/>
              <a:gd name="T19" fmla="*/ 234 h 276"/>
              <a:gd name="T20" fmla="*/ 137 w 190"/>
              <a:gd name="T21" fmla="*/ 227 h 276"/>
              <a:gd name="T22" fmla="*/ 139 w 190"/>
              <a:gd name="T23" fmla="*/ 212 h 276"/>
              <a:gd name="T24" fmla="*/ 95 w 190"/>
              <a:gd name="T25" fmla="*/ 220 h 276"/>
              <a:gd name="T26" fmla="*/ 51 w 190"/>
              <a:gd name="T27" fmla="*/ 212 h 276"/>
              <a:gd name="T28" fmla="*/ 55 w 190"/>
              <a:gd name="T29" fmla="*/ 239 h 276"/>
              <a:gd name="T30" fmla="*/ 57 w 190"/>
              <a:gd name="T31" fmla="*/ 254 h 276"/>
              <a:gd name="T32" fmla="*/ 70 w 190"/>
              <a:gd name="T33" fmla="*/ 261 h 276"/>
              <a:gd name="T34" fmla="*/ 71 w 190"/>
              <a:gd name="T35" fmla="*/ 270 h 276"/>
              <a:gd name="T36" fmla="*/ 95 w 190"/>
              <a:gd name="T37" fmla="*/ 276 h 276"/>
              <a:gd name="T38" fmla="*/ 119 w 190"/>
              <a:gd name="T39" fmla="*/ 270 h 276"/>
              <a:gd name="T40" fmla="*/ 120 w 190"/>
              <a:gd name="T41" fmla="*/ 261 h 276"/>
              <a:gd name="T42" fmla="*/ 133 w 190"/>
              <a:gd name="T43" fmla="*/ 254 h 276"/>
              <a:gd name="T44" fmla="*/ 135 w 190"/>
              <a:gd name="T45" fmla="*/ 239 h 276"/>
              <a:gd name="T46" fmla="*/ 95 w 190"/>
              <a:gd name="T47" fmla="*/ 246 h 276"/>
              <a:gd name="T48" fmla="*/ 55 w 190"/>
              <a:gd name="T49" fmla="*/ 239 h 276"/>
              <a:gd name="T50" fmla="*/ 95 w 190"/>
              <a:gd name="T51" fmla="*/ 0 h 276"/>
              <a:gd name="T52" fmla="*/ 0 w 190"/>
              <a:gd name="T53" fmla="*/ 95 h 276"/>
              <a:gd name="T54" fmla="*/ 46 w 190"/>
              <a:gd name="T55" fmla="*/ 176 h 276"/>
              <a:gd name="T56" fmla="*/ 49 w 190"/>
              <a:gd name="T57" fmla="*/ 200 h 276"/>
              <a:gd name="T58" fmla="*/ 95 w 190"/>
              <a:gd name="T59" fmla="*/ 209 h 276"/>
              <a:gd name="T60" fmla="*/ 141 w 190"/>
              <a:gd name="T61" fmla="*/ 200 h 276"/>
              <a:gd name="T62" fmla="*/ 144 w 190"/>
              <a:gd name="T63" fmla="*/ 176 h 276"/>
              <a:gd name="T64" fmla="*/ 190 w 190"/>
              <a:gd name="T65" fmla="*/ 95 h 276"/>
              <a:gd name="T66" fmla="*/ 95 w 190"/>
              <a:gd name="T67" fmla="*/ 0 h 276"/>
              <a:gd name="T68" fmla="*/ 130 w 190"/>
              <a:gd name="T69" fmla="*/ 165 h 276"/>
              <a:gd name="T70" fmla="*/ 128 w 190"/>
              <a:gd name="T71" fmla="*/ 187 h 276"/>
              <a:gd name="T72" fmla="*/ 95 w 190"/>
              <a:gd name="T73" fmla="*/ 192 h 276"/>
              <a:gd name="T74" fmla="*/ 62 w 190"/>
              <a:gd name="T75" fmla="*/ 187 h 276"/>
              <a:gd name="T76" fmla="*/ 60 w 190"/>
              <a:gd name="T77" fmla="*/ 165 h 276"/>
              <a:gd name="T78" fmla="*/ 17 w 190"/>
              <a:gd name="T79" fmla="*/ 95 h 276"/>
              <a:gd name="T80" fmla="*/ 95 w 190"/>
              <a:gd name="T81" fmla="*/ 17 h 276"/>
              <a:gd name="T82" fmla="*/ 173 w 190"/>
              <a:gd name="T83" fmla="*/ 95 h 276"/>
              <a:gd name="T84" fmla="*/ 130 w 190"/>
              <a:gd name="T85" fmla="*/ 165 h 276"/>
              <a:gd name="T86" fmla="*/ 116 w 190"/>
              <a:gd name="T87" fmla="*/ 130 h 276"/>
              <a:gd name="T88" fmla="*/ 95 w 190"/>
              <a:gd name="T89" fmla="*/ 92 h 276"/>
              <a:gd name="T90" fmla="*/ 74 w 190"/>
              <a:gd name="T91" fmla="*/ 130 h 276"/>
              <a:gd name="T92" fmla="*/ 65 w 190"/>
              <a:gd name="T93" fmla="*/ 111 h 276"/>
              <a:gd name="T94" fmla="*/ 52 w 190"/>
              <a:gd name="T95" fmla="*/ 118 h 276"/>
              <a:gd name="T96" fmla="*/ 73 w 190"/>
              <a:gd name="T97" fmla="*/ 163 h 276"/>
              <a:gd name="T98" fmla="*/ 95 w 190"/>
              <a:gd name="T99" fmla="*/ 123 h 276"/>
              <a:gd name="T100" fmla="*/ 117 w 190"/>
              <a:gd name="T101" fmla="*/ 163 h 276"/>
              <a:gd name="T102" fmla="*/ 139 w 190"/>
              <a:gd name="T103" fmla="*/ 118 h 276"/>
              <a:gd name="T104" fmla="*/ 125 w 190"/>
              <a:gd name="T105" fmla="*/ 111 h 276"/>
              <a:gd name="T106" fmla="*/ 116 w 190"/>
              <a:gd name="T107" fmla="*/ 13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0" h="276">
                <a:moveTo>
                  <a:pt x="95" y="39"/>
                </a:moveTo>
                <a:cubicBezTo>
                  <a:pt x="98" y="39"/>
                  <a:pt x="100" y="37"/>
                  <a:pt x="100" y="34"/>
                </a:cubicBezTo>
                <a:cubicBezTo>
                  <a:pt x="100" y="31"/>
                  <a:pt x="98" y="29"/>
                  <a:pt x="95" y="29"/>
                </a:cubicBezTo>
                <a:cubicBezTo>
                  <a:pt x="59" y="29"/>
                  <a:pt x="29" y="59"/>
                  <a:pt x="29" y="95"/>
                </a:cubicBezTo>
                <a:cubicBezTo>
                  <a:pt x="29" y="98"/>
                  <a:pt x="31" y="100"/>
                  <a:pt x="34" y="100"/>
                </a:cubicBezTo>
                <a:cubicBezTo>
                  <a:pt x="37" y="100"/>
                  <a:pt x="39" y="98"/>
                  <a:pt x="39" y="95"/>
                </a:cubicBezTo>
                <a:cubicBezTo>
                  <a:pt x="39" y="64"/>
                  <a:pt x="64" y="39"/>
                  <a:pt x="95" y="39"/>
                </a:cubicBezTo>
                <a:close/>
                <a:moveTo>
                  <a:pt x="51" y="212"/>
                </a:moveTo>
                <a:cubicBezTo>
                  <a:pt x="53" y="226"/>
                  <a:pt x="53" y="226"/>
                  <a:pt x="53" y="226"/>
                </a:cubicBezTo>
                <a:cubicBezTo>
                  <a:pt x="66" y="232"/>
                  <a:pt x="80" y="234"/>
                  <a:pt x="95" y="234"/>
                </a:cubicBezTo>
                <a:cubicBezTo>
                  <a:pt x="110" y="234"/>
                  <a:pt x="125" y="232"/>
                  <a:pt x="137" y="227"/>
                </a:cubicBezTo>
                <a:cubicBezTo>
                  <a:pt x="139" y="212"/>
                  <a:pt x="139" y="212"/>
                  <a:pt x="139" y="212"/>
                </a:cubicBezTo>
                <a:cubicBezTo>
                  <a:pt x="126" y="217"/>
                  <a:pt x="111" y="220"/>
                  <a:pt x="95" y="220"/>
                </a:cubicBezTo>
                <a:cubicBezTo>
                  <a:pt x="79" y="220"/>
                  <a:pt x="64" y="217"/>
                  <a:pt x="51" y="212"/>
                </a:cubicBezTo>
                <a:close/>
                <a:moveTo>
                  <a:pt x="55" y="239"/>
                </a:moveTo>
                <a:cubicBezTo>
                  <a:pt x="57" y="254"/>
                  <a:pt x="57" y="254"/>
                  <a:pt x="57" y="254"/>
                </a:cubicBezTo>
                <a:cubicBezTo>
                  <a:pt x="57" y="254"/>
                  <a:pt x="60" y="258"/>
                  <a:pt x="70" y="261"/>
                </a:cubicBezTo>
                <a:cubicBezTo>
                  <a:pt x="71" y="270"/>
                  <a:pt x="71" y="270"/>
                  <a:pt x="71" y="270"/>
                </a:cubicBezTo>
                <a:cubicBezTo>
                  <a:pt x="71" y="270"/>
                  <a:pt x="76" y="276"/>
                  <a:pt x="95" y="276"/>
                </a:cubicBezTo>
                <a:cubicBezTo>
                  <a:pt x="114" y="276"/>
                  <a:pt x="119" y="270"/>
                  <a:pt x="119" y="270"/>
                </a:cubicBezTo>
                <a:cubicBezTo>
                  <a:pt x="120" y="261"/>
                  <a:pt x="120" y="261"/>
                  <a:pt x="120" y="261"/>
                </a:cubicBezTo>
                <a:cubicBezTo>
                  <a:pt x="130" y="258"/>
                  <a:pt x="133" y="254"/>
                  <a:pt x="133" y="254"/>
                </a:cubicBezTo>
                <a:cubicBezTo>
                  <a:pt x="135" y="239"/>
                  <a:pt x="135" y="239"/>
                  <a:pt x="135" y="239"/>
                </a:cubicBezTo>
                <a:cubicBezTo>
                  <a:pt x="123" y="243"/>
                  <a:pt x="109" y="246"/>
                  <a:pt x="95" y="246"/>
                </a:cubicBezTo>
                <a:cubicBezTo>
                  <a:pt x="81" y="246"/>
                  <a:pt x="67" y="243"/>
                  <a:pt x="55" y="239"/>
                </a:cubicBezTo>
                <a:close/>
                <a:moveTo>
                  <a:pt x="95" y="0"/>
                </a:moveTo>
                <a:cubicBezTo>
                  <a:pt x="43" y="0"/>
                  <a:pt x="0" y="42"/>
                  <a:pt x="0" y="95"/>
                </a:cubicBezTo>
                <a:cubicBezTo>
                  <a:pt x="0" y="129"/>
                  <a:pt x="18" y="159"/>
                  <a:pt x="46" y="176"/>
                </a:cubicBezTo>
                <a:cubicBezTo>
                  <a:pt x="49" y="200"/>
                  <a:pt x="49" y="200"/>
                  <a:pt x="49" y="200"/>
                </a:cubicBezTo>
                <a:cubicBezTo>
                  <a:pt x="63" y="206"/>
                  <a:pt x="78" y="209"/>
                  <a:pt x="95" y="209"/>
                </a:cubicBezTo>
                <a:cubicBezTo>
                  <a:pt x="112" y="209"/>
                  <a:pt x="128" y="206"/>
                  <a:pt x="141" y="200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72" y="159"/>
                  <a:pt x="190" y="129"/>
                  <a:pt x="190" y="95"/>
                </a:cubicBezTo>
                <a:cubicBezTo>
                  <a:pt x="190" y="42"/>
                  <a:pt x="148" y="0"/>
                  <a:pt x="95" y="0"/>
                </a:cubicBezTo>
                <a:close/>
                <a:moveTo>
                  <a:pt x="130" y="165"/>
                </a:move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19" y="192"/>
                  <a:pt x="95" y="192"/>
                </a:cubicBezTo>
                <a:cubicBezTo>
                  <a:pt x="71" y="192"/>
                  <a:pt x="62" y="187"/>
                  <a:pt x="62" y="187"/>
                </a:cubicBezTo>
                <a:cubicBezTo>
                  <a:pt x="60" y="165"/>
                  <a:pt x="60" y="165"/>
                  <a:pt x="60" y="165"/>
                </a:cubicBezTo>
                <a:cubicBezTo>
                  <a:pt x="35" y="152"/>
                  <a:pt x="17" y="125"/>
                  <a:pt x="17" y="95"/>
                </a:cubicBezTo>
                <a:cubicBezTo>
                  <a:pt x="17" y="52"/>
                  <a:pt x="52" y="17"/>
                  <a:pt x="95" y="17"/>
                </a:cubicBezTo>
                <a:cubicBezTo>
                  <a:pt x="138" y="17"/>
                  <a:pt x="173" y="52"/>
                  <a:pt x="173" y="95"/>
                </a:cubicBezTo>
                <a:cubicBezTo>
                  <a:pt x="173" y="125"/>
                  <a:pt x="156" y="152"/>
                  <a:pt x="130" y="165"/>
                </a:cubicBezTo>
                <a:close/>
                <a:moveTo>
                  <a:pt x="116" y="130"/>
                </a:moveTo>
                <a:cubicBezTo>
                  <a:pt x="95" y="92"/>
                  <a:pt x="95" y="92"/>
                  <a:pt x="95" y="92"/>
                </a:cubicBezTo>
                <a:cubicBezTo>
                  <a:pt x="74" y="130"/>
                  <a:pt x="74" y="130"/>
                  <a:pt x="74" y="130"/>
                </a:cubicBezTo>
                <a:cubicBezTo>
                  <a:pt x="65" y="111"/>
                  <a:pt x="65" y="111"/>
                  <a:pt x="65" y="111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73" y="163"/>
                  <a:pt x="73" y="163"/>
                  <a:pt x="73" y="163"/>
                </a:cubicBezTo>
                <a:cubicBezTo>
                  <a:pt x="95" y="123"/>
                  <a:pt x="95" y="123"/>
                  <a:pt x="95" y="123"/>
                </a:cubicBezTo>
                <a:cubicBezTo>
                  <a:pt x="117" y="163"/>
                  <a:pt x="117" y="163"/>
                  <a:pt x="117" y="163"/>
                </a:cubicBezTo>
                <a:cubicBezTo>
                  <a:pt x="139" y="118"/>
                  <a:pt x="139" y="118"/>
                  <a:pt x="139" y="118"/>
                </a:cubicBezTo>
                <a:cubicBezTo>
                  <a:pt x="125" y="111"/>
                  <a:pt x="125" y="111"/>
                  <a:pt x="125" y="111"/>
                </a:cubicBezTo>
                <a:lnTo>
                  <a:pt x="116" y="1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Oval 67">
            <a:extLst>
              <a:ext uri="{FF2B5EF4-FFF2-40B4-BE49-F238E27FC236}">
                <a16:creationId xmlns:a16="http://schemas.microsoft.com/office/drawing/2014/main" id="{08637CF1-DD69-C2D2-3457-24425C424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0860" y="5321659"/>
            <a:ext cx="1098367" cy="217003"/>
          </a:xfrm>
          <a:prstGeom prst="ellipse">
            <a:avLst/>
          </a:prstGeom>
          <a:solidFill>
            <a:sysClr val="windowText" lastClr="000000">
              <a:alpha val="1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Oval 68">
            <a:extLst>
              <a:ext uri="{FF2B5EF4-FFF2-40B4-BE49-F238E27FC236}">
                <a16:creationId xmlns:a16="http://schemas.microsoft.com/office/drawing/2014/main" id="{0273E98D-5A0A-3340-768E-6B4FA368E4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0860" y="4333462"/>
            <a:ext cx="1098367" cy="1095029"/>
          </a:xfrm>
          <a:prstGeom prst="ellipse">
            <a:avLst/>
          </a:pr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Freeform 69">
            <a:extLst>
              <a:ext uri="{FF2B5EF4-FFF2-40B4-BE49-F238E27FC236}">
                <a16:creationId xmlns:a16="http://schemas.microsoft.com/office/drawing/2014/main" id="{465AE92B-FC30-2979-EB48-3A3278148D43}"/>
              </a:ext>
            </a:extLst>
          </p:cNvPr>
          <p:cNvSpPr>
            <a:spLocks noEditPoints="1"/>
          </p:cNvSpPr>
          <p:nvPr/>
        </p:nvSpPr>
        <p:spPr bwMode="auto">
          <a:xfrm>
            <a:off x="5984632" y="4583850"/>
            <a:ext cx="530822" cy="667701"/>
          </a:xfrm>
          <a:custGeom>
            <a:avLst/>
            <a:gdLst>
              <a:gd name="T0" fmla="*/ 80 w 159"/>
              <a:gd name="T1" fmla="*/ 102 h 200"/>
              <a:gd name="T2" fmla="*/ 39 w 159"/>
              <a:gd name="T3" fmla="*/ 143 h 200"/>
              <a:gd name="T4" fmla="*/ 80 w 159"/>
              <a:gd name="T5" fmla="*/ 184 h 200"/>
              <a:gd name="T6" fmla="*/ 121 w 159"/>
              <a:gd name="T7" fmla="*/ 143 h 200"/>
              <a:gd name="T8" fmla="*/ 80 w 159"/>
              <a:gd name="T9" fmla="*/ 102 h 200"/>
              <a:gd name="T10" fmla="*/ 80 w 159"/>
              <a:gd name="T11" fmla="*/ 180 h 200"/>
              <a:gd name="T12" fmla="*/ 43 w 159"/>
              <a:gd name="T13" fmla="*/ 143 h 200"/>
              <a:gd name="T14" fmla="*/ 80 w 159"/>
              <a:gd name="T15" fmla="*/ 106 h 200"/>
              <a:gd name="T16" fmla="*/ 117 w 159"/>
              <a:gd name="T17" fmla="*/ 143 h 200"/>
              <a:gd name="T18" fmla="*/ 80 w 159"/>
              <a:gd name="T19" fmla="*/ 180 h 200"/>
              <a:gd name="T20" fmla="*/ 159 w 159"/>
              <a:gd name="T21" fmla="*/ 31 h 200"/>
              <a:gd name="T22" fmla="*/ 149 w 159"/>
              <a:gd name="T23" fmla="*/ 21 h 200"/>
              <a:gd name="T24" fmla="*/ 112 w 159"/>
              <a:gd name="T25" fmla="*/ 96 h 200"/>
              <a:gd name="T26" fmla="*/ 100 w 159"/>
              <a:gd name="T27" fmla="*/ 90 h 200"/>
              <a:gd name="T28" fmla="*/ 139 w 159"/>
              <a:gd name="T29" fmla="*/ 10 h 200"/>
              <a:gd name="T30" fmla="*/ 128 w 159"/>
              <a:gd name="T31" fmla="*/ 0 h 200"/>
              <a:gd name="T32" fmla="*/ 31 w 159"/>
              <a:gd name="T33" fmla="*/ 0 h 200"/>
              <a:gd name="T34" fmla="*/ 21 w 159"/>
              <a:gd name="T35" fmla="*/ 10 h 200"/>
              <a:gd name="T36" fmla="*/ 60 w 159"/>
              <a:gd name="T37" fmla="*/ 90 h 200"/>
              <a:gd name="T38" fmla="*/ 47 w 159"/>
              <a:gd name="T39" fmla="*/ 96 h 200"/>
              <a:gd name="T40" fmla="*/ 11 w 159"/>
              <a:gd name="T41" fmla="*/ 21 h 200"/>
              <a:gd name="T42" fmla="*/ 0 w 159"/>
              <a:gd name="T43" fmla="*/ 31 h 200"/>
              <a:gd name="T44" fmla="*/ 37 w 159"/>
              <a:gd name="T45" fmla="*/ 106 h 200"/>
              <a:gd name="T46" fmla="*/ 23 w 159"/>
              <a:gd name="T47" fmla="*/ 143 h 200"/>
              <a:gd name="T48" fmla="*/ 80 w 159"/>
              <a:gd name="T49" fmla="*/ 200 h 200"/>
              <a:gd name="T50" fmla="*/ 137 w 159"/>
              <a:gd name="T51" fmla="*/ 143 h 200"/>
              <a:gd name="T52" fmla="*/ 123 w 159"/>
              <a:gd name="T53" fmla="*/ 106 h 200"/>
              <a:gd name="T54" fmla="*/ 159 w 159"/>
              <a:gd name="T55" fmla="*/ 31 h 200"/>
              <a:gd name="T56" fmla="*/ 38 w 159"/>
              <a:gd name="T57" fmla="*/ 14 h 200"/>
              <a:gd name="T58" fmla="*/ 121 w 159"/>
              <a:gd name="T59" fmla="*/ 14 h 200"/>
              <a:gd name="T60" fmla="*/ 114 w 159"/>
              <a:gd name="T61" fmla="*/ 29 h 200"/>
              <a:gd name="T62" fmla="*/ 45 w 159"/>
              <a:gd name="T63" fmla="*/ 29 h 200"/>
              <a:gd name="T64" fmla="*/ 38 w 159"/>
              <a:gd name="T65" fmla="*/ 14 h 200"/>
              <a:gd name="T66" fmla="*/ 52 w 159"/>
              <a:gd name="T67" fmla="*/ 43 h 200"/>
              <a:gd name="T68" fmla="*/ 107 w 159"/>
              <a:gd name="T69" fmla="*/ 43 h 200"/>
              <a:gd name="T70" fmla="*/ 86 w 159"/>
              <a:gd name="T71" fmla="*/ 86 h 200"/>
              <a:gd name="T72" fmla="*/ 80 w 159"/>
              <a:gd name="T73" fmla="*/ 86 h 200"/>
              <a:gd name="T74" fmla="*/ 73 w 159"/>
              <a:gd name="T75" fmla="*/ 86 h 200"/>
              <a:gd name="T76" fmla="*/ 52 w 159"/>
              <a:gd name="T77" fmla="*/ 43 h 200"/>
              <a:gd name="T78" fmla="*/ 125 w 159"/>
              <a:gd name="T79" fmla="*/ 143 h 200"/>
              <a:gd name="T80" fmla="*/ 80 w 159"/>
              <a:gd name="T81" fmla="*/ 188 h 200"/>
              <a:gd name="T82" fmla="*/ 35 w 159"/>
              <a:gd name="T83" fmla="*/ 143 h 200"/>
              <a:gd name="T84" fmla="*/ 80 w 159"/>
              <a:gd name="T85" fmla="*/ 98 h 200"/>
              <a:gd name="T86" fmla="*/ 125 w 159"/>
              <a:gd name="T87" fmla="*/ 143 h 200"/>
              <a:gd name="T88" fmla="*/ 86 w 159"/>
              <a:gd name="T89" fmla="*/ 119 h 200"/>
              <a:gd name="T90" fmla="*/ 80 w 159"/>
              <a:gd name="T91" fmla="*/ 119 h 200"/>
              <a:gd name="T92" fmla="*/ 67 w 159"/>
              <a:gd name="T93" fmla="*/ 126 h 200"/>
              <a:gd name="T94" fmla="*/ 67 w 159"/>
              <a:gd name="T95" fmla="*/ 133 h 200"/>
              <a:gd name="T96" fmla="*/ 77 w 159"/>
              <a:gd name="T97" fmla="*/ 133 h 200"/>
              <a:gd name="T98" fmla="*/ 77 w 159"/>
              <a:gd name="T99" fmla="*/ 161 h 200"/>
              <a:gd name="T100" fmla="*/ 71 w 159"/>
              <a:gd name="T101" fmla="*/ 161 h 200"/>
              <a:gd name="T102" fmla="*/ 71 w 159"/>
              <a:gd name="T103" fmla="*/ 167 h 200"/>
              <a:gd name="T104" fmla="*/ 92 w 159"/>
              <a:gd name="T105" fmla="*/ 167 h 200"/>
              <a:gd name="T106" fmla="*/ 92 w 159"/>
              <a:gd name="T107" fmla="*/ 161 h 200"/>
              <a:gd name="T108" fmla="*/ 86 w 159"/>
              <a:gd name="T109" fmla="*/ 161 h 200"/>
              <a:gd name="T110" fmla="*/ 86 w 159"/>
              <a:gd name="T111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9" h="200">
                <a:moveTo>
                  <a:pt x="80" y="102"/>
                </a:moveTo>
                <a:cubicBezTo>
                  <a:pt x="57" y="102"/>
                  <a:pt x="39" y="120"/>
                  <a:pt x="39" y="143"/>
                </a:cubicBezTo>
                <a:cubicBezTo>
                  <a:pt x="39" y="166"/>
                  <a:pt x="57" y="184"/>
                  <a:pt x="80" y="184"/>
                </a:cubicBezTo>
                <a:cubicBezTo>
                  <a:pt x="102" y="184"/>
                  <a:pt x="121" y="166"/>
                  <a:pt x="121" y="143"/>
                </a:cubicBezTo>
                <a:cubicBezTo>
                  <a:pt x="121" y="120"/>
                  <a:pt x="102" y="102"/>
                  <a:pt x="80" y="102"/>
                </a:cubicBezTo>
                <a:close/>
                <a:moveTo>
                  <a:pt x="80" y="180"/>
                </a:moveTo>
                <a:cubicBezTo>
                  <a:pt x="60" y="180"/>
                  <a:pt x="43" y="163"/>
                  <a:pt x="43" y="143"/>
                </a:cubicBezTo>
                <a:cubicBezTo>
                  <a:pt x="43" y="123"/>
                  <a:pt x="60" y="106"/>
                  <a:pt x="80" y="106"/>
                </a:cubicBezTo>
                <a:cubicBezTo>
                  <a:pt x="100" y="106"/>
                  <a:pt x="117" y="123"/>
                  <a:pt x="117" y="143"/>
                </a:cubicBezTo>
                <a:cubicBezTo>
                  <a:pt x="117" y="163"/>
                  <a:pt x="100" y="180"/>
                  <a:pt x="80" y="180"/>
                </a:cubicBezTo>
                <a:close/>
                <a:moveTo>
                  <a:pt x="159" y="31"/>
                </a:moveTo>
                <a:cubicBezTo>
                  <a:pt x="149" y="21"/>
                  <a:pt x="149" y="21"/>
                  <a:pt x="149" y="21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08" y="94"/>
                  <a:pt x="104" y="91"/>
                  <a:pt x="100" y="90"/>
                </a:cubicBezTo>
                <a:cubicBezTo>
                  <a:pt x="139" y="10"/>
                  <a:pt x="139" y="10"/>
                  <a:pt x="139" y="10"/>
                </a:cubicBezTo>
                <a:cubicBezTo>
                  <a:pt x="128" y="0"/>
                  <a:pt x="128" y="0"/>
                  <a:pt x="128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1" y="10"/>
                  <a:pt x="21" y="10"/>
                  <a:pt x="21" y="10"/>
                </a:cubicBezTo>
                <a:cubicBezTo>
                  <a:pt x="60" y="90"/>
                  <a:pt x="60" y="90"/>
                  <a:pt x="60" y="90"/>
                </a:cubicBezTo>
                <a:cubicBezTo>
                  <a:pt x="55" y="91"/>
                  <a:pt x="51" y="94"/>
                  <a:pt x="47" y="96"/>
                </a:cubicBezTo>
                <a:cubicBezTo>
                  <a:pt x="11" y="21"/>
                  <a:pt x="11" y="21"/>
                  <a:pt x="11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28" y="116"/>
                  <a:pt x="23" y="129"/>
                  <a:pt x="23" y="143"/>
                </a:cubicBezTo>
                <a:cubicBezTo>
                  <a:pt x="23" y="175"/>
                  <a:pt x="48" y="200"/>
                  <a:pt x="80" y="200"/>
                </a:cubicBezTo>
                <a:cubicBezTo>
                  <a:pt x="111" y="200"/>
                  <a:pt x="137" y="175"/>
                  <a:pt x="137" y="143"/>
                </a:cubicBezTo>
                <a:cubicBezTo>
                  <a:pt x="137" y="129"/>
                  <a:pt x="132" y="116"/>
                  <a:pt x="123" y="106"/>
                </a:cubicBezTo>
                <a:lnTo>
                  <a:pt x="159" y="31"/>
                </a:lnTo>
                <a:close/>
                <a:moveTo>
                  <a:pt x="38" y="14"/>
                </a:moveTo>
                <a:cubicBezTo>
                  <a:pt x="121" y="14"/>
                  <a:pt x="121" y="14"/>
                  <a:pt x="121" y="14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45" y="29"/>
                  <a:pt x="45" y="29"/>
                  <a:pt x="45" y="29"/>
                </a:cubicBezTo>
                <a:lnTo>
                  <a:pt x="38" y="14"/>
                </a:lnTo>
                <a:close/>
                <a:moveTo>
                  <a:pt x="52" y="43"/>
                </a:moveTo>
                <a:cubicBezTo>
                  <a:pt x="107" y="43"/>
                  <a:pt x="107" y="43"/>
                  <a:pt x="107" y="43"/>
                </a:cubicBezTo>
                <a:cubicBezTo>
                  <a:pt x="86" y="86"/>
                  <a:pt x="86" y="86"/>
                  <a:pt x="86" y="86"/>
                </a:cubicBezTo>
                <a:cubicBezTo>
                  <a:pt x="84" y="86"/>
                  <a:pt x="82" y="86"/>
                  <a:pt x="80" y="86"/>
                </a:cubicBezTo>
                <a:cubicBezTo>
                  <a:pt x="78" y="86"/>
                  <a:pt x="76" y="86"/>
                  <a:pt x="73" y="86"/>
                </a:cubicBezTo>
                <a:lnTo>
                  <a:pt x="52" y="43"/>
                </a:lnTo>
                <a:close/>
                <a:moveTo>
                  <a:pt x="125" y="143"/>
                </a:moveTo>
                <a:cubicBezTo>
                  <a:pt x="125" y="168"/>
                  <a:pt x="104" y="188"/>
                  <a:pt x="80" y="188"/>
                </a:cubicBezTo>
                <a:cubicBezTo>
                  <a:pt x="55" y="188"/>
                  <a:pt x="35" y="168"/>
                  <a:pt x="35" y="143"/>
                </a:cubicBezTo>
                <a:cubicBezTo>
                  <a:pt x="35" y="118"/>
                  <a:pt x="55" y="98"/>
                  <a:pt x="80" y="98"/>
                </a:cubicBezTo>
                <a:cubicBezTo>
                  <a:pt x="104" y="98"/>
                  <a:pt x="125" y="118"/>
                  <a:pt x="125" y="143"/>
                </a:cubicBezTo>
                <a:close/>
                <a:moveTo>
                  <a:pt x="86" y="119"/>
                </a:moveTo>
                <a:cubicBezTo>
                  <a:pt x="80" y="119"/>
                  <a:pt x="80" y="119"/>
                  <a:pt x="80" y="119"/>
                </a:cubicBezTo>
                <a:cubicBezTo>
                  <a:pt x="80" y="119"/>
                  <a:pt x="77" y="126"/>
                  <a:pt x="67" y="126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77" y="133"/>
                  <a:pt x="77" y="133"/>
                  <a:pt x="77" y="133"/>
                </a:cubicBezTo>
                <a:cubicBezTo>
                  <a:pt x="77" y="161"/>
                  <a:pt x="77" y="161"/>
                  <a:pt x="77" y="161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61"/>
                  <a:pt x="92" y="161"/>
                  <a:pt x="92" y="161"/>
                </a:cubicBezTo>
                <a:cubicBezTo>
                  <a:pt x="86" y="161"/>
                  <a:pt x="86" y="161"/>
                  <a:pt x="86" y="161"/>
                </a:cubicBezTo>
                <a:lnTo>
                  <a:pt x="86" y="1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Oval 70">
            <a:extLst>
              <a:ext uri="{FF2B5EF4-FFF2-40B4-BE49-F238E27FC236}">
                <a16:creationId xmlns:a16="http://schemas.microsoft.com/office/drawing/2014/main" id="{37F28E97-1FDE-CDD4-7C10-22D41D7887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2690" y="4774145"/>
            <a:ext cx="834626" cy="166925"/>
          </a:xfrm>
          <a:prstGeom prst="ellipse">
            <a:avLst/>
          </a:prstGeom>
          <a:solidFill>
            <a:sysClr val="windowText" lastClr="000000">
              <a:alpha val="1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Oval 71">
            <a:extLst>
              <a:ext uri="{FF2B5EF4-FFF2-40B4-BE49-F238E27FC236}">
                <a16:creationId xmlns:a16="http://schemas.microsoft.com/office/drawing/2014/main" id="{78AC2450-21ED-7B4A-EEEF-A95157F72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2690" y="4026320"/>
            <a:ext cx="834626" cy="831287"/>
          </a:xfrm>
          <a:prstGeom prst="ellipse">
            <a:avLst/>
          </a:pr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Freeform 72">
            <a:extLst>
              <a:ext uri="{FF2B5EF4-FFF2-40B4-BE49-F238E27FC236}">
                <a16:creationId xmlns:a16="http://schemas.microsoft.com/office/drawing/2014/main" id="{F4A89F58-6F7C-8C38-23D9-CCE8E32DF583}"/>
              </a:ext>
            </a:extLst>
          </p:cNvPr>
          <p:cNvSpPr>
            <a:spLocks noEditPoints="1"/>
          </p:cNvSpPr>
          <p:nvPr/>
        </p:nvSpPr>
        <p:spPr bwMode="auto">
          <a:xfrm>
            <a:off x="7059630" y="4246661"/>
            <a:ext cx="477406" cy="403959"/>
          </a:xfrm>
          <a:custGeom>
            <a:avLst/>
            <a:gdLst>
              <a:gd name="T0" fmla="*/ 115 w 143"/>
              <a:gd name="T1" fmla="*/ 3 h 121"/>
              <a:gd name="T2" fmla="*/ 109 w 143"/>
              <a:gd name="T3" fmla="*/ 9 h 121"/>
              <a:gd name="T4" fmla="*/ 116 w 143"/>
              <a:gd name="T5" fmla="*/ 14 h 121"/>
              <a:gd name="T6" fmla="*/ 122 w 143"/>
              <a:gd name="T7" fmla="*/ 13 h 121"/>
              <a:gd name="T8" fmla="*/ 69 w 143"/>
              <a:gd name="T9" fmla="*/ 66 h 121"/>
              <a:gd name="T10" fmla="*/ 38 w 143"/>
              <a:gd name="T11" fmla="*/ 35 h 121"/>
              <a:gd name="T12" fmla="*/ 3 w 143"/>
              <a:gd name="T13" fmla="*/ 71 h 121"/>
              <a:gd name="T14" fmla="*/ 3 w 143"/>
              <a:gd name="T15" fmla="*/ 79 h 121"/>
              <a:gd name="T16" fmla="*/ 11 w 143"/>
              <a:gd name="T17" fmla="*/ 79 h 121"/>
              <a:gd name="T18" fmla="*/ 38 w 143"/>
              <a:gd name="T19" fmla="*/ 51 h 121"/>
              <a:gd name="T20" fmla="*/ 69 w 143"/>
              <a:gd name="T21" fmla="*/ 82 h 121"/>
              <a:gd name="T22" fmla="*/ 130 w 143"/>
              <a:gd name="T23" fmla="*/ 21 h 121"/>
              <a:gd name="T24" fmla="*/ 129 w 143"/>
              <a:gd name="T25" fmla="*/ 28 h 121"/>
              <a:gd name="T26" fmla="*/ 134 w 143"/>
              <a:gd name="T27" fmla="*/ 34 h 121"/>
              <a:gd name="T28" fmla="*/ 135 w 143"/>
              <a:gd name="T29" fmla="*/ 34 h 121"/>
              <a:gd name="T30" fmla="*/ 141 w 143"/>
              <a:gd name="T31" fmla="*/ 29 h 121"/>
              <a:gd name="T32" fmla="*/ 143 w 143"/>
              <a:gd name="T33" fmla="*/ 0 h 121"/>
              <a:gd name="T34" fmla="*/ 115 w 143"/>
              <a:gd name="T35" fmla="*/ 3 h 121"/>
              <a:gd name="T36" fmla="*/ 51 w 143"/>
              <a:gd name="T37" fmla="*/ 79 h 121"/>
              <a:gd name="T38" fmla="*/ 51 w 143"/>
              <a:gd name="T39" fmla="*/ 121 h 121"/>
              <a:gd name="T40" fmla="*/ 83 w 143"/>
              <a:gd name="T41" fmla="*/ 121 h 121"/>
              <a:gd name="T42" fmla="*/ 83 w 143"/>
              <a:gd name="T43" fmla="*/ 83 h 121"/>
              <a:gd name="T44" fmla="*/ 69 w 143"/>
              <a:gd name="T45" fmla="*/ 97 h 121"/>
              <a:gd name="T46" fmla="*/ 51 w 143"/>
              <a:gd name="T47" fmla="*/ 79 h 121"/>
              <a:gd name="T48" fmla="*/ 7 w 143"/>
              <a:gd name="T49" fmla="*/ 116 h 121"/>
              <a:gd name="T50" fmla="*/ 12 w 143"/>
              <a:gd name="T51" fmla="*/ 121 h 121"/>
              <a:gd name="T52" fmla="*/ 38 w 143"/>
              <a:gd name="T53" fmla="*/ 121 h 121"/>
              <a:gd name="T54" fmla="*/ 38 w 143"/>
              <a:gd name="T55" fmla="*/ 66 h 121"/>
              <a:gd name="T56" fmla="*/ 7 w 143"/>
              <a:gd name="T57" fmla="*/ 98 h 121"/>
              <a:gd name="T58" fmla="*/ 7 w 143"/>
              <a:gd name="T59" fmla="*/ 116 h 121"/>
              <a:gd name="T60" fmla="*/ 96 w 143"/>
              <a:gd name="T61" fmla="*/ 70 h 121"/>
              <a:gd name="T62" fmla="*/ 96 w 143"/>
              <a:gd name="T63" fmla="*/ 121 h 121"/>
              <a:gd name="T64" fmla="*/ 122 w 143"/>
              <a:gd name="T65" fmla="*/ 121 h 121"/>
              <a:gd name="T66" fmla="*/ 127 w 143"/>
              <a:gd name="T67" fmla="*/ 116 h 121"/>
              <a:gd name="T68" fmla="*/ 127 w 143"/>
              <a:gd name="T69" fmla="*/ 66 h 121"/>
              <a:gd name="T70" fmla="*/ 127 w 143"/>
              <a:gd name="T71" fmla="*/ 39 h 121"/>
              <a:gd name="T72" fmla="*/ 100 w 143"/>
              <a:gd name="T73" fmla="*/ 66 h 121"/>
              <a:gd name="T74" fmla="*/ 96 w 143"/>
              <a:gd name="T75" fmla="*/ 7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3" h="121">
                <a:moveTo>
                  <a:pt x="115" y="3"/>
                </a:moveTo>
                <a:cubicBezTo>
                  <a:pt x="112" y="3"/>
                  <a:pt x="109" y="6"/>
                  <a:pt x="109" y="9"/>
                </a:cubicBezTo>
                <a:cubicBezTo>
                  <a:pt x="110" y="12"/>
                  <a:pt x="113" y="14"/>
                  <a:pt x="116" y="14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69" y="66"/>
                  <a:pt x="69" y="66"/>
                  <a:pt x="69" y="66"/>
                </a:cubicBezTo>
                <a:cubicBezTo>
                  <a:pt x="38" y="35"/>
                  <a:pt x="38" y="35"/>
                  <a:pt x="38" y="35"/>
                </a:cubicBezTo>
                <a:cubicBezTo>
                  <a:pt x="3" y="71"/>
                  <a:pt x="3" y="71"/>
                  <a:pt x="3" y="71"/>
                </a:cubicBezTo>
                <a:cubicBezTo>
                  <a:pt x="0" y="73"/>
                  <a:pt x="0" y="77"/>
                  <a:pt x="3" y="79"/>
                </a:cubicBezTo>
                <a:cubicBezTo>
                  <a:pt x="5" y="81"/>
                  <a:pt x="8" y="81"/>
                  <a:pt x="11" y="79"/>
                </a:cubicBezTo>
                <a:cubicBezTo>
                  <a:pt x="38" y="51"/>
                  <a:pt x="38" y="51"/>
                  <a:pt x="38" y="51"/>
                </a:cubicBezTo>
                <a:cubicBezTo>
                  <a:pt x="69" y="82"/>
                  <a:pt x="69" y="82"/>
                  <a:pt x="69" y="82"/>
                </a:cubicBezTo>
                <a:cubicBezTo>
                  <a:pt x="130" y="21"/>
                  <a:pt x="130" y="21"/>
                  <a:pt x="130" y="21"/>
                </a:cubicBezTo>
                <a:cubicBezTo>
                  <a:pt x="129" y="28"/>
                  <a:pt x="129" y="28"/>
                  <a:pt x="129" y="28"/>
                </a:cubicBezTo>
                <a:cubicBezTo>
                  <a:pt x="129" y="31"/>
                  <a:pt x="131" y="34"/>
                  <a:pt x="134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8" y="34"/>
                  <a:pt x="140" y="32"/>
                  <a:pt x="141" y="29"/>
                </a:cubicBezTo>
                <a:cubicBezTo>
                  <a:pt x="143" y="0"/>
                  <a:pt x="143" y="0"/>
                  <a:pt x="143" y="0"/>
                </a:cubicBezTo>
                <a:lnTo>
                  <a:pt x="115" y="3"/>
                </a:lnTo>
                <a:close/>
                <a:moveTo>
                  <a:pt x="51" y="79"/>
                </a:moveTo>
                <a:cubicBezTo>
                  <a:pt x="51" y="121"/>
                  <a:pt x="51" y="121"/>
                  <a:pt x="51" y="121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83" y="83"/>
                  <a:pt x="83" y="83"/>
                  <a:pt x="83" y="83"/>
                </a:cubicBezTo>
                <a:cubicBezTo>
                  <a:pt x="69" y="97"/>
                  <a:pt x="69" y="97"/>
                  <a:pt x="69" y="97"/>
                </a:cubicBezTo>
                <a:lnTo>
                  <a:pt x="51" y="79"/>
                </a:lnTo>
                <a:close/>
                <a:moveTo>
                  <a:pt x="7" y="116"/>
                </a:moveTo>
                <a:cubicBezTo>
                  <a:pt x="7" y="119"/>
                  <a:pt x="9" y="121"/>
                  <a:pt x="12" y="121"/>
                </a:cubicBezTo>
                <a:cubicBezTo>
                  <a:pt x="38" y="121"/>
                  <a:pt x="38" y="121"/>
                  <a:pt x="38" y="121"/>
                </a:cubicBezTo>
                <a:cubicBezTo>
                  <a:pt x="38" y="66"/>
                  <a:pt x="38" y="66"/>
                  <a:pt x="38" y="66"/>
                </a:cubicBezTo>
                <a:cubicBezTo>
                  <a:pt x="7" y="98"/>
                  <a:pt x="7" y="98"/>
                  <a:pt x="7" y="98"/>
                </a:cubicBezTo>
                <a:lnTo>
                  <a:pt x="7" y="116"/>
                </a:lnTo>
                <a:close/>
                <a:moveTo>
                  <a:pt x="96" y="70"/>
                </a:moveTo>
                <a:cubicBezTo>
                  <a:pt x="96" y="121"/>
                  <a:pt x="96" y="121"/>
                  <a:pt x="9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5" y="121"/>
                  <a:pt x="127" y="119"/>
                  <a:pt x="127" y="116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27" y="39"/>
                  <a:pt x="127" y="39"/>
                  <a:pt x="127" y="39"/>
                </a:cubicBezTo>
                <a:cubicBezTo>
                  <a:pt x="100" y="66"/>
                  <a:pt x="100" y="66"/>
                  <a:pt x="100" y="66"/>
                </a:cubicBezTo>
                <a:lnTo>
                  <a:pt x="96" y="7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Oval 73">
            <a:extLst>
              <a:ext uri="{FF2B5EF4-FFF2-40B4-BE49-F238E27FC236}">
                <a16:creationId xmlns:a16="http://schemas.microsoft.com/office/drawing/2014/main" id="{604116B1-892B-EF73-6BEA-E5240AC6CC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7517" y="4333462"/>
            <a:ext cx="567545" cy="113509"/>
          </a:xfrm>
          <a:prstGeom prst="ellipse">
            <a:avLst/>
          </a:prstGeom>
          <a:solidFill>
            <a:sysClr val="windowText" lastClr="000000">
              <a:alpha val="1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Oval 74">
            <a:extLst>
              <a:ext uri="{FF2B5EF4-FFF2-40B4-BE49-F238E27FC236}">
                <a16:creationId xmlns:a16="http://schemas.microsoft.com/office/drawing/2014/main" id="{719AE4F3-36BC-EBBE-ABD4-A6D7925473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7517" y="3822671"/>
            <a:ext cx="567545" cy="567545"/>
          </a:xfrm>
          <a:prstGeom prst="ellipse">
            <a:avLst/>
          </a:pr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Freeform 75">
            <a:extLst>
              <a:ext uri="{FF2B5EF4-FFF2-40B4-BE49-F238E27FC236}">
                <a16:creationId xmlns:a16="http://schemas.microsoft.com/office/drawing/2014/main" id="{8677590C-3A3A-2ABB-1B23-A4F050DB95AF}"/>
              </a:ext>
            </a:extLst>
          </p:cNvPr>
          <p:cNvSpPr>
            <a:spLocks noEditPoints="1"/>
          </p:cNvSpPr>
          <p:nvPr/>
        </p:nvSpPr>
        <p:spPr bwMode="auto">
          <a:xfrm>
            <a:off x="7977719" y="3929503"/>
            <a:ext cx="307142" cy="320496"/>
          </a:xfrm>
          <a:custGeom>
            <a:avLst/>
            <a:gdLst>
              <a:gd name="T0" fmla="*/ 65 w 92"/>
              <a:gd name="T1" fmla="*/ 79 h 96"/>
              <a:gd name="T2" fmla="*/ 67 w 92"/>
              <a:gd name="T3" fmla="*/ 82 h 96"/>
              <a:gd name="T4" fmla="*/ 92 w 92"/>
              <a:gd name="T5" fmla="*/ 96 h 96"/>
              <a:gd name="T6" fmla="*/ 92 w 92"/>
              <a:gd name="T7" fmla="*/ 67 h 96"/>
              <a:gd name="T8" fmla="*/ 91 w 92"/>
              <a:gd name="T9" fmla="*/ 64 h 96"/>
              <a:gd name="T10" fmla="*/ 88 w 92"/>
              <a:gd name="T11" fmla="*/ 59 h 96"/>
              <a:gd name="T12" fmla="*/ 62 w 92"/>
              <a:gd name="T13" fmla="*/ 75 h 96"/>
              <a:gd name="T14" fmla="*/ 65 w 92"/>
              <a:gd name="T15" fmla="*/ 79 h 96"/>
              <a:gd name="T16" fmla="*/ 80 w 92"/>
              <a:gd name="T17" fmla="*/ 59 h 96"/>
              <a:gd name="T18" fmla="*/ 86 w 92"/>
              <a:gd name="T19" fmla="*/ 56 h 96"/>
              <a:gd name="T20" fmla="*/ 59 w 92"/>
              <a:gd name="T21" fmla="*/ 11 h 96"/>
              <a:gd name="T22" fmla="*/ 53 w 92"/>
              <a:gd name="T23" fmla="*/ 15 h 96"/>
              <a:gd name="T24" fmla="*/ 80 w 92"/>
              <a:gd name="T25" fmla="*/ 59 h 96"/>
              <a:gd name="T26" fmla="*/ 77 w 92"/>
              <a:gd name="T27" fmla="*/ 61 h 96"/>
              <a:gd name="T28" fmla="*/ 50 w 92"/>
              <a:gd name="T29" fmla="*/ 16 h 96"/>
              <a:gd name="T30" fmla="*/ 42 w 92"/>
              <a:gd name="T31" fmla="*/ 21 h 96"/>
              <a:gd name="T32" fmla="*/ 69 w 92"/>
              <a:gd name="T33" fmla="*/ 66 h 96"/>
              <a:gd name="T34" fmla="*/ 77 w 92"/>
              <a:gd name="T35" fmla="*/ 61 h 96"/>
              <a:gd name="T36" fmla="*/ 33 w 92"/>
              <a:gd name="T37" fmla="*/ 27 h 96"/>
              <a:gd name="T38" fmla="*/ 60 w 92"/>
              <a:gd name="T39" fmla="*/ 71 h 96"/>
              <a:gd name="T40" fmla="*/ 66 w 92"/>
              <a:gd name="T41" fmla="*/ 67 h 96"/>
              <a:gd name="T42" fmla="*/ 39 w 92"/>
              <a:gd name="T43" fmla="*/ 23 h 96"/>
              <a:gd name="T44" fmla="*/ 33 w 92"/>
              <a:gd name="T45" fmla="*/ 27 h 96"/>
              <a:gd name="T46" fmla="*/ 30 w 92"/>
              <a:gd name="T47" fmla="*/ 23 h 96"/>
              <a:gd name="T48" fmla="*/ 57 w 92"/>
              <a:gd name="T49" fmla="*/ 7 h 96"/>
              <a:gd name="T50" fmla="*/ 55 w 92"/>
              <a:gd name="T51" fmla="*/ 4 h 96"/>
              <a:gd name="T52" fmla="*/ 46 w 92"/>
              <a:gd name="T53" fmla="*/ 2 h 96"/>
              <a:gd name="T54" fmla="*/ 31 w 92"/>
              <a:gd name="T55" fmla="*/ 11 h 96"/>
              <a:gd name="T56" fmla="*/ 29 w 92"/>
              <a:gd name="T57" fmla="*/ 20 h 96"/>
              <a:gd name="T58" fmla="*/ 30 w 92"/>
              <a:gd name="T59" fmla="*/ 23 h 96"/>
              <a:gd name="T60" fmla="*/ 0 w 92"/>
              <a:gd name="T61" fmla="*/ 96 h 96"/>
              <a:gd name="T62" fmla="*/ 71 w 92"/>
              <a:gd name="T63" fmla="*/ 96 h 96"/>
              <a:gd name="T64" fmla="*/ 71 w 92"/>
              <a:gd name="T65" fmla="*/ 90 h 96"/>
              <a:gd name="T66" fmla="*/ 0 w 92"/>
              <a:gd name="T67" fmla="*/ 90 h 96"/>
              <a:gd name="T68" fmla="*/ 0 w 92"/>
              <a:gd name="T6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96">
                <a:moveTo>
                  <a:pt x="65" y="79"/>
                </a:moveTo>
                <a:cubicBezTo>
                  <a:pt x="65" y="80"/>
                  <a:pt x="66" y="81"/>
                  <a:pt x="67" y="82"/>
                </a:cubicBezTo>
                <a:cubicBezTo>
                  <a:pt x="92" y="96"/>
                  <a:pt x="92" y="96"/>
                  <a:pt x="92" y="96"/>
                </a:cubicBezTo>
                <a:cubicBezTo>
                  <a:pt x="92" y="67"/>
                  <a:pt x="92" y="67"/>
                  <a:pt x="92" y="67"/>
                </a:cubicBezTo>
                <a:cubicBezTo>
                  <a:pt x="92" y="65"/>
                  <a:pt x="91" y="64"/>
                  <a:pt x="91" y="64"/>
                </a:cubicBezTo>
                <a:cubicBezTo>
                  <a:pt x="88" y="59"/>
                  <a:pt x="88" y="59"/>
                  <a:pt x="88" y="59"/>
                </a:cubicBezTo>
                <a:cubicBezTo>
                  <a:pt x="62" y="75"/>
                  <a:pt x="62" y="75"/>
                  <a:pt x="62" y="75"/>
                </a:cubicBezTo>
                <a:lnTo>
                  <a:pt x="65" y="79"/>
                </a:lnTo>
                <a:close/>
                <a:moveTo>
                  <a:pt x="80" y="59"/>
                </a:moveTo>
                <a:cubicBezTo>
                  <a:pt x="86" y="56"/>
                  <a:pt x="86" y="56"/>
                  <a:pt x="86" y="56"/>
                </a:cubicBezTo>
                <a:cubicBezTo>
                  <a:pt x="59" y="11"/>
                  <a:pt x="59" y="11"/>
                  <a:pt x="59" y="11"/>
                </a:cubicBezTo>
                <a:cubicBezTo>
                  <a:pt x="53" y="15"/>
                  <a:pt x="53" y="15"/>
                  <a:pt x="53" y="15"/>
                </a:cubicBezTo>
                <a:lnTo>
                  <a:pt x="80" y="59"/>
                </a:lnTo>
                <a:close/>
                <a:moveTo>
                  <a:pt x="77" y="61"/>
                </a:moveTo>
                <a:cubicBezTo>
                  <a:pt x="50" y="16"/>
                  <a:pt x="50" y="16"/>
                  <a:pt x="50" y="16"/>
                </a:cubicBezTo>
                <a:cubicBezTo>
                  <a:pt x="42" y="21"/>
                  <a:pt x="42" y="21"/>
                  <a:pt x="42" y="21"/>
                </a:cubicBezTo>
                <a:cubicBezTo>
                  <a:pt x="69" y="66"/>
                  <a:pt x="69" y="66"/>
                  <a:pt x="69" y="66"/>
                </a:cubicBezTo>
                <a:lnTo>
                  <a:pt x="77" y="61"/>
                </a:lnTo>
                <a:close/>
                <a:moveTo>
                  <a:pt x="33" y="27"/>
                </a:moveTo>
                <a:cubicBezTo>
                  <a:pt x="60" y="71"/>
                  <a:pt x="60" y="71"/>
                  <a:pt x="60" y="71"/>
                </a:cubicBezTo>
                <a:cubicBezTo>
                  <a:pt x="66" y="67"/>
                  <a:pt x="66" y="67"/>
                  <a:pt x="66" y="67"/>
                </a:cubicBezTo>
                <a:cubicBezTo>
                  <a:pt x="39" y="23"/>
                  <a:pt x="39" y="23"/>
                  <a:pt x="39" y="23"/>
                </a:cubicBezTo>
                <a:lnTo>
                  <a:pt x="33" y="27"/>
                </a:lnTo>
                <a:close/>
                <a:moveTo>
                  <a:pt x="30" y="23"/>
                </a:moveTo>
                <a:cubicBezTo>
                  <a:pt x="57" y="7"/>
                  <a:pt x="57" y="7"/>
                  <a:pt x="57" y="7"/>
                </a:cubicBezTo>
                <a:cubicBezTo>
                  <a:pt x="55" y="4"/>
                  <a:pt x="55" y="4"/>
                  <a:pt x="55" y="4"/>
                </a:cubicBezTo>
                <a:cubicBezTo>
                  <a:pt x="53" y="1"/>
                  <a:pt x="49" y="0"/>
                  <a:pt x="46" y="2"/>
                </a:cubicBezTo>
                <a:cubicBezTo>
                  <a:pt x="31" y="11"/>
                  <a:pt x="31" y="11"/>
                  <a:pt x="31" y="11"/>
                </a:cubicBezTo>
                <a:cubicBezTo>
                  <a:pt x="28" y="13"/>
                  <a:pt x="27" y="17"/>
                  <a:pt x="29" y="20"/>
                </a:cubicBezTo>
                <a:lnTo>
                  <a:pt x="30" y="23"/>
                </a:lnTo>
                <a:close/>
                <a:moveTo>
                  <a:pt x="0" y="96"/>
                </a:moveTo>
                <a:cubicBezTo>
                  <a:pt x="71" y="96"/>
                  <a:pt x="71" y="96"/>
                  <a:pt x="71" y="96"/>
                </a:cubicBezTo>
                <a:cubicBezTo>
                  <a:pt x="71" y="90"/>
                  <a:pt x="71" y="90"/>
                  <a:pt x="71" y="90"/>
                </a:cubicBezTo>
                <a:cubicBezTo>
                  <a:pt x="0" y="90"/>
                  <a:pt x="0" y="90"/>
                  <a:pt x="0" y="90"/>
                </a:cubicBezTo>
                <a:lnTo>
                  <a:pt x="0" y="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5" name="Straight Connector 26">
            <a:extLst>
              <a:ext uri="{FF2B5EF4-FFF2-40B4-BE49-F238E27FC236}">
                <a16:creationId xmlns:a16="http://schemas.microsoft.com/office/drawing/2014/main" id="{BE87CFB0-1AEB-2B83-4A0A-97829DE7D60E}"/>
              </a:ext>
            </a:extLst>
          </p:cNvPr>
          <p:cNvCxnSpPr/>
          <p:nvPr/>
        </p:nvCxnSpPr>
        <p:spPr>
          <a:xfrm>
            <a:off x="2160377" y="3935247"/>
            <a:ext cx="189269" cy="0"/>
          </a:xfrm>
          <a:prstGeom prst="line">
            <a:avLst/>
          </a:prstGeom>
          <a:noFill/>
          <a:ln w="25400" cap="rnd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26" name="Straight Connector 36">
            <a:extLst>
              <a:ext uri="{FF2B5EF4-FFF2-40B4-BE49-F238E27FC236}">
                <a16:creationId xmlns:a16="http://schemas.microsoft.com/office/drawing/2014/main" id="{2C41FF44-09EE-7493-D8D6-655659E2B750}"/>
              </a:ext>
            </a:extLst>
          </p:cNvPr>
          <p:cNvCxnSpPr/>
          <p:nvPr/>
        </p:nvCxnSpPr>
        <p:spPr>
          <a:xfrm>
            <a:off x="2160377" y="1903714"/>
            <a:ext cx="189269" cy="0"/>
          </a:xfrm>
          <a:prstGeom prst="line">
            <a:avLst/>
          </a:prstGeom>
          <a:noFill/>
          <a:ln w="25400" cap="rnd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27" name="Straight Connector 40">
            <a:extLst>
              <a:ext uri="{FF2B5EF4-FFF2-40B4-BE49-F238E27FC236}">
                <a16:creationId xmlns:a16="http://schemas.microsoft.com/office/drawing/2014/main" id="{5215B218-7C5A-2252-EAEB-0D4136E3D0B0}"/>
              </a:ext>
            </a:extLst>
          </p:cNvPr>
          <p:cNvCxnSpPr/>
          <p:nvPr/>
        </p:nvCxnSpPr>
        <p:spPr>
          <a:xfrm>
            <a:off x="5276168" y="1903714"/>
            <a:ext cx="189269" cy="0"/>
          </a:xfrm>
          <a:prstGeom prst="line">
            <a:avLst/>
          </a:prstGeom>
          <a:noFill/>
          <a:ln w="25400" cap="rnd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28" name="Straight Connector 44">
            <a:extLst>
              <a:ext uri="{FF2B5EF4-FFF2-40B4-BE49-F238E27FC236}">
                <a16:creationId xmlns:a16="http://schemas.microsoft.com/office/drawing/2014/main" id="{221D31E3-9D44-6C47-356A-DAC9E9BD3A95}"/>
              </a:ext>
            </a:extLst>
          </p:cNvPr>
          <p:cNvCxnSpPr/>
          <p:nvPr/>
        </p:nvCxnSpPr>
        <p:spPr>
          <a:xfrm>
            <a:off x="10300672" y="5020799"/>
            <a:ext cx="189269" cy="0"/>
          </a:xfrm>
          <a:prstGeom prst="line">
            <a:avLst/>
          </a:prstGeom>
          <a:noFill/>
          <a:ln w="25400" cap="rnd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id="{7163B3D3-D614-4F3D-CE94-F37A87B37095}"/>
              </a:ext>
            </a:extLst>
          </p:cNvPr>
          <p:cNvSpPr/>
          <p:nvPr/>
        </p:nvSpPr>
        <p:spPr>
          <a:xfrm>
            <a:off x="8685691" y="1468889"/>
            <a:ext cx="2002471" cy="513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 spc="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b="1" spc="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3C0A9E4-5264-700B-2118-265286B221A1}"/>
              </a:ext>
            </a:extLst>
          </p:cNvPr>
          <p:cNvGrpSpPr/>
          <p:nvPr/>
        </p:nvGrpSpPr>
        <p:grpSpPr>
          <a:xfrm>
            <a:off x="2073575" y="1516410"/>
            <a:ext cx="2387470" cy="1056576"/>
            <a:chOff x="3097948" y="1387455"/>
            <a:chExt cx="2387470" cy="105657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5F5F78A-AED7-F23C-1247-C55F02F37040}"/>
                </a:ext>
              </a:extLst>
            </p:cNvPr>
            <p:cNvSpPr txBox="1"/>
            <p:nvPr/>
          </p:nvSpPr>
          <p:spPr>
            <a:xfrm>
              <a:off x="3097948" y="1387455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8843EFD-AAE5-CCDD-C98F-784AECF338C7}"/>
                </a:ext>
              </a:extLst>
            </p:cNvPr>
            <p:cNvSpPr txBox="1"/>
            <p:nvPr/>
          </p:nvSpPr>
          <p:spPr>
            <a:xfrm>
              <a:off x="3097948" y="1843867"/>
              <a:ext cx="2387470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E229490-2889-B05A-A722-1812B889BA64}"/>
              </a:ext>
            </a:extLst>
          </p:cNvPr>
          <p:cNvGrpSpPr/>
          <p:nvPr/>
        </p:nvGrpSpPr>
        <p:grpSpPr>
          <a:xfrm>
            <a:off x="5234917" y="1520468"/>
            <a:ext cx="1882916" cy="1225853"/>
            <a:chOff x="3097948" y="1387455"/>
            <a:chExt cx="1882916" cy="122585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4600DDD-ABE1-FB1F-AB0E-AF5351CD4EEE}"/>
                </a:ext>
              </a:extLst>
            </p:cNvPr>
            <p:cNvSpPr txBox="1"/>
            <p:nvPr/>
          </p:nvSpPr>
          <p:spPr>
            <a:xfrm>
              <a:off x="3097948" y="1387455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8407959-DEE3-050F-5541-3BD5C49AA13C}"/>
                </a:ext>
              </a:extLst>
            </p:cNvPr>
            <p:cNvSpPr txBox="1"/>
            <p:nvPr/>
          </p:nvSpPr>
          <p:spPr>
            <a:xfrm>
              <a:off x="3097948" y="1843867"/>
              <a:ext cx="188291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6A17D91-D3B9-69B4-2E52-1067FE9433B8}"/>
              </a:ext>
            </a:extLst>
          </p:cNvPr>
          <p:cNvGrpSpPr/>
          <p:nvPr/>
        </p:nvGrpSpPr>
        <p:grpSpPr>
          <a:xfrm>
            <a:off x="2073575" y="3553983"/>
            <a:ext cx="1957824" cy="1225853"/>
            <a:chOff x="3097948" y="1387455"/>
            <a:chExt cx="1957824" cy="122585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776A9E-8FE2-AB27-23C6-01B030790BDB}"/>
                </a:ext>
              </a:extLst>
            </p:cNvPr>
            <p:cNvSpPr txBox="1"/>
            <p:nvPr/>
          </p:nvSpPr>
          <p:spPr>
            <a:xfrm>
              <a:off x="3097948" y="1387455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945CC92-8C2B-A971-E8D8-C467245433E2}"/>
                </a:ext>
              </a:extLst>
            </p:cNvPr>
            <p:cNvSpPr txBox="1"/>
            <p:nvPr/>
          </p:nvSpPr>
          <p:spPr>
            <a:xfrm>
              <a:off x="3097948" y="1843867"/>
              <a:ext cx="1957824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B571FA6-E6AB-7983-515D-4419B583052B}"/>
              </a:ext>
            </a:extLst>
          </p:cNvPr>
          <p:cNvGrpSpPr/>
          <p:nvPr/>
        </p:nvGrpSpPr>
        <p:grpSpPr>
          <a:xfrm>
            <a:off x="8197123" y="4621937"/>
            <a:ext cx="2388442" cy="1056576"/>
            <a:chOff x="3097948" y="1387455"/>
            <a:chExt cx="2388442" cy="105657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B70E9FB-3A03-76F1-8943-3D1DF77154B9}"/>
                </a:ext>
              </a:extLst>
            </p:cNvPr>
            <p:cNvSpPr txBox="1"/>
            <p:nvPr/>
          </p:nvSpPr>
          <p:spPr>
            <a:xfrm>
              <a:off x="3669438" y="1387455"/>
              <a:ext cx="18169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6671F05-78BF-6ACB-E618-D218696A4C06}"/>
                </a:ext>
              </a:extLst>
            </p:cNvPr>
            <p:cNvSpPr txBox="1"/>
            <p:nvPr/>
          </p:nvSpPr>
          <p:spPr>
            <a:xfrm>
              <a:off x="3097948" y="1843867"/>
              <a:ext cx="2387470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8803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87C3B0-83E7-53AA-E1F8-CF5054B5AF79}"/>
              </a:ext>
            </a:extLst>
          </p:cNvPr>
          <p:cNvSpPr txBox="1"/>
          <p:nvPr/>
        </p:nvSpPr>
        <p:spPr>
          <a:xfrm>
            <a:off x="1165796" y="319990"/>
            <a:ext cx="349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0B0A4E-B316-761A-1240-881825851F48}"/>
              </a:ext>
            </a:extLst>
          </p:cNvPr>
          <p:cNvSpPr txBox="1"/>
          <p:nvPr/>
        </p:nvSpPr>
        <p:spPr>
          <a:xfrm>
            <a:off x="266349" y="-49342"/>
            <a:ext cx="997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01C886E-EEEF-C733-E994-451B24CEAE6A}"/>
              </a:ext>
            </a:extLst>
          </p:cNvPr>
          <p:cNvGrpSpPr/>
          <p:nvPr/>
        </p:nvGrpSpPr>
        <p:grpSpPr>
          <a:xfrm>
            <a:off x="3822696" y="1091605"/>
            <a:ext cx="4546604" cy="4412828"/>
            <a:chOff x="2833732" y="3453"/>
            <a:chExt cx="2025105" cy="1965520"/>
          </a:xfrm>
        </p:grpSpPr>
        <p:sp>
          <p:nvSpPr>
            <p:cNvPr id="31" name="流程图: 接点 30">
              <a:extLst>
                <a:ext uri="{FF2B5EF4-FFF2-40B4-BE49-F238E27FC236}">
                  <a16:creationId xmlns:a16="http://schemas.microsoft.com/office/drawing/2014/main" id="{8732440A-CA79-BF15-BCA6-62B75152B7D0}"/>
                </a:ext>
              </a:extLst>
            </p:cNvPr>
            <p:cNvSpPr/>
            <p:nvPr/>
          </p:nvSpPr>
          <p:spPr>
            <a:xfrm>
              <a:off x="2833732" y="3453"/>
              <a:ext cx="2025105" cy="1965520"/>
            </a:xfrm>
            <a:custGeom>
              <a:avLst/>
              <a:gdLst>
                <a:gd name="connsiteX0" fmla="*/ 0 w 2025105"/>
                <a:gd name="connsiteY0" fmla="*/ 982760 h 1965520"/>
                <a:gd name="connsiteX1" fmla="*/ 1012553 w 2025105"/>
                <a:gd name="connsiteY1" fmla="*/ 0 h 1965520"/>
                <a:gd name="connsiteX2" fmla="*/ 2025106 w 2025105"/>
                <a:gd name="connsiteY2" fmla="*/ 982760 h 1965520"/>
                <a:gd name="connsiteX3" fmla="*/ 1012553 w 2025105"/>
                <a:gd name="connsiteY3" fmla="*/ 1965520 h 1965520"/>
                <a:gd name="connsiteX4" fmla="*/ 0 w 2025105"/>
                <a:gd name="connsiteY4" fmla="*/ 982760 h 196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5105" h="1965520" extrusionOk="0">
                  <a:moveTo>
                    <a:pt x="0" y="982760"/>
                  </a:moveTo>
                  <a:cubicBezTo>
                    <a:pt x="-63207" y="401009"/>
                    <a:pt x="395174" y="21829"/>
                    <a:pt x="1012553" y="0"/>
                  </a:cubicBezTo>
                  <a:cubicBezTo>
                    <a:pt x="1625185" y="11245"/>
                    <a:pt x="1957849" y="442136"/>
                    <a:pt x="2025106" y="982760"/>
                  </a:cubicBezTo>
                  <a:cubicBezTo>
                    <a:pt x="1965508" y="1583723"/>
                    <a:pt x="1556177" y="2051713"/>
                    <a:pt x="1012553" y="1965520"/>
                  </a:cubicBezTo>
                  <a:cubicBezTo>
                    <a:pt x="380212" y="1925513"/>
                    <a:pt x="61433" y="1554876"/>
                    <a:pt x="0" y="98276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>
                  <a:alpha val="31000"/>
                </a:srgbClr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流程图: 接点 3">
              <a:extLst>
                <a:ext uri="{FF2B5EF4-FFF2-40B4-BE49-F238E27FC236}">
                  <a16:creationId xmlns:a16="http://schemas.microsoft.com/office/drawing/2014/main" id="{01AC9F07-4C1B-D8B0-5627-BB3BD5B25160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接点 4">
              <a:extLst>
                <a:ext uri="{FF2B5EF4-FFF2-40B4-BE49-F238E27FC236}">
                  <a16:creationId xmlns:a16="http://schemas.microsoft.com/office/drawing/2014/main" id="{F12E460C-FE3C-DD16-0154-67279F11CDFF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254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接点 5">
              <a:extLst>
                <a:ext uri="{FF2B5EF4-FFF2-40B4-BE49-F238E27FC236}">
                  <a16:creationId xmlns:a16="http://schemas.microsoft.com/office/drawing/2014/main" id="{A325599A-01FD-F4CD-7FEE-C677DF215173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fill="none" extrusionOk="0">
                  <a:moveTo>
                    <a:pt x="0" y="363913"/>
                  </a:moveTo>
                  <a:cubicBezTo>
                    <a:pt x="13885" y="164576"/>
                    <a:pt x="180601" y="-13191"/>
                    <a:pt x="389067" y="0"/>
                  </a:cubicBezTo>
                  <a:cubicBezTo>
                    <a:pt x="599258" y="-717"/>
                    <a:pt x="760587" y="179449"/>
                    <a:pt x="778134" y="363913"/>
                  </a:cubicBezTo>
                  <a:cubicBezTo>
                    <a:pt x="773945" y="524947"/>
                    <a:pt x="581130" y="759530"/>
                    <a:pt x="389067" y="727826"/>
                  </a:cubicBezTo>
                  <a:cubicBezTo>
                    <a:pt x="176767" y="729268"/>
                    <a:pt x="26791" y="571339"/>
                    <a:pt x="0" y="363913"/>
                  </a:cubicBezTo>
                  <a:close/>
                </a:path>
                <a:path w="778134" h="727826" stroke="0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 l="-52000"/>
              </a:stretch>
            </a:blipFill>
            <a:ln w="25400" cap="flat" cmpd="sng" algn="ctr">
              <a:noFill/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FDEE098-4CB3-8157-FE3A-1F1A6EFF792C}"/>
              </a:ext>
            </a:extLst>
          </p:cNvPr>
          <p:cNvGrpSpPr/>
          <p:nvPr/>
        </p:nvGrpSpPr>
        <p:grpSpPr>
          <a:xfrm>
            <a:off x="1644349" y="2219056"/>
            <a:ext cx="3609846" cy="543902"/>
            <a:chOff x="1283823" y="2803050"/>
            <a:chExt cx="3609846" cy="543902"/>
          </a:xfrm>
        </p:grpSpPr>
        <p:sp>
          <p:nvSpPr>
            <p:cNvPr id="10" name="矩形: 对角圆角 9">
              <a:extLst>
                <a:ext uri="{FF2B5EF4-FFF2-40B4-BE49-F238E27FC236}">
                  <a16:creationId xmlns:a16="http://schemas.microsoft.com/office/drawing/2014/main" id="{EE0D5753-AC47-E008-47DE-5846987E8C34}"/>
                </a:ext>
              </a:extLst>
            </p:cNvPr>
            <p:cNvSpPr/>
            <p:nvPr/>
          </p:nvSpPr>
          <p:spPr>
            <a:xfrm>
              <a:off x="1283823" y="2803050"/>
              <a:ext cx="3609846" cy="54390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0B597"/>
                </a:gs>
                <a:gs pos="100000">
                  <a:srgbClr val="BB7C5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90B541B-2749-675E-D698-5A18C8F9137E}"/>
                </a:ext>
              </a:extLst>
            </p:cNvPr>
            <p:cNvSpPr txBox="1"/>
            <p:nvPr/>
          </p:nvSpPr>
          <p:spPr>
            <a:xfrm>
              <a:off x="1334824" y="2867643"/>
              <a:ext cx="3493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ED1FBED-593B-45F3-0BED-470AC3DD2B67}"/>
              </a:ext>
            </a:extLst>
          </p:cNvPr>
          <p:cNvGrpSpPr/>
          <p:nvPr/>
        </p:nvGrpSpPr>
        <p:grpSpPr>
          <a:xfrm>
            <a:off x="1644349" y="4056944"/>
            <a:ext cx="3609846" cy="543902"/>
            <a:chOff x="1283823" y="2803050"/>
            <a:chExt cx="3609846" cy="543902"/>
          </a:xfrm>
        </p:grpSpPr>
        <p:sp>
          <p:nvSpPr>
            <p:cNvPr id="13" name="矩形: 对角圆角 12">
              <a:extLst>
                <a:ext uri="{FF2B5EF4-FFF2-40B4-BE49-F238E27FC236}">
                  <a16:creationId xmlns:a16="http://schemas.microsoft.com/office/drawing/2014/main" id="{F8F50DE8-0D72-BAD0-E643-BC3CD8BAD999}"/>
                </a:ext>
              </a:extLst>
            </p:cNvPr>
            <p:cNvSpPr/>
            <p:nvPr/>
          </p:nvSpPr>
          <p:spPr>
            <a:xfrm>
              <a:off x="1283823" y="2803050"/>
              <a:ext cx="3609846" cy="54390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0B597"/>
                </a:gs>
                <a:gs pos="100000">
                  <a:srgbClr val="BB7C5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D391C9C-14B1-5565-DDF4-A9E9070348C9}"/>
                </a:ext>
              </a:extLst>
            </p:cNvPr>
            <p:cNvSpPr txBox="1"/>
            <p:nvPr/>
          </p:nvSpPr>
          <p:spPr>
            <a:xfrm>
              <a:off x="1334824" y="2867643"/>
              <a:ext cx="3493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2AC2BA6-601D-903D-F5CB-1BA016846073}"/>
              </a:ext>
            </a:extLst>
          </p:cNvPr>
          <p:cNvGrpSpPr/>
          <p:nvPr/>
        </p:nvGrpSpPr>
        <p:grpSpPr>
          <a:xfrm>
            <a:off x="7219649" y="2219056"/>
            <a:ext cx="3609846" cy="543902"/>
            <a:chOff x="1283823" y="2803050"/>
            <a:chExt cx="3609846" cy="543902"/>
          </a:xfrm>
        </p:grpSpPr>
        <p:sp>
          <p:nvSpPr>
            <p:cNvPr id="16" name="矩形: 对角圆角 15">
              <a:extLst>
                <a:ext uri="{FF2B5EF4-FFF2-40B4-BE49-F238E27FC236}">
                  <a16:creationId xmlns:a16="http://schemas.microsoft.com/office/drawing/2014/main" id="{CFFF92BF-8865-5D2C-8255-544F9F00F607}"/>
                </a:ext>
              </a:extLst>
            </p:cNvPr>
            <p:cNvSpPr/>
            <p:nvPr/>
          </p:nvSpPr>
          <p:spPr>
            <a:xfrm>
              <a:off x="1283823" y="2803050"/>
              <a:ext cx="3609846" cy="54390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0B597"/>
                </a:gs>
                <a:gs pos="100000">
                  <a:srgbClr val="BB7C5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DE1EFCC-AF0A-4882-0F09-ED81C18A50E0}"/>
                </a:ext>
              </a:extLst>
            </p:cNvPr>
            <p:cNvSpPr txBox="1"/>
            <p:nvPr/>
          </p:nvSpPr>
          <p:spPr>
            <a:xfrm>
              <a:off x="1334824" y="2867643"/>
              <a:ext cx="3493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D74336A-C196-5EB0-4A59-52199F273790}"/>
              </a:ext>
            </a:extLst>
          </p:cNvPr>
          <p:cNvGrpSpPr/>
          <p:nvPr/>
        </p:nvGrpSpPr>
        <p:grpSpPr>
          <a:xfrm>
            <a:off x="7219649" y="4056944"/>
            <a:ext cx="3609846" cy="543902"/>
            <a:chOff x="1283823" y="2803050"/>
            <a:chExt cx="3609846" cy="543902"/>
          </a:xfrm>
        </p:grpSpPr>
        <p:sp>
          <p:nvSpPr>
            <p:cNvPr id="19" name="矩形: 对角圆角 18">
              <a:extLst>
                <a:ext uri="{FF2B5EF4-FFF2-40B4-BE49-F238E27FC236}">
                  <a16:creationId xmlns:a16="http://schemas.microsoft.com/office/drawing/2014/main" id="{B8621513-1D0B-3CD4-F91B-F907425D9163}"/>
                </a:ext>
              </a:extLst>
            </p:cNvPr>
            <p:cNvSpPr/>
            <p:nvPr/>
          </p:nvSpPr>
          <p:spPr>
            <a:xfrm>
              <a:off x="1283823" y="2803050"/>
              <a:ext cx="3609846" cy="54390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0B597"/>
                </a:gs>
                <a:gs pos="100000">
                  <a:srgbClr val="BB7C5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DB26AF1-8E9C-F466-FD50-355E518758D6}"/>
                </a:ext>
              </a:extLst>
            </p:cNvPr>
            <p:cNvSpPr txBox="1"/>
            <p:nvPr/>
          </p:nvSpPr>
          <p:spPr>
            <a:xfrm>
              <a:off x="1334824" y="2867643"/>
              <a:ext cx="3493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633ED4CB-EF91-8EBE-F81D-425B66CEA83B}"/>
              </a:ext>
            </a:extLst>
          </p:cNvPr>
          <p:cNvSpPr txBox="1"/>
          <p:nvPr/>
        </p:nvSpPr>
        <p:spPr>
          <a:xfrm>
            <a:off x="1962936" y="2854236"/>
            <a:ext cx="238747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</a:rPr>
              <a:t>... ...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BFA0654-85DE-503F-1F44-7DA6E6CCFEEB}"/>
              </a:ext>
            </a:extLst>
          </p:cNvPr>
          <p:cNvSpPr txBox="1"/>
          <p:nvPr/>
        </p:nvSpPr>
        <p:spPr>
          <a:xfrm>
            <a:off x="1962936" y="4718437"/>
            <a:ext cx="238747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</a:rPr>
              <a:t>... ...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977E657-D143-3B7D-72A9-87F48A40DA72}"/>
              </a:ext>
            </a:extLst>
          </p:cNvPr>
          <p:cNvSpPr txBox="1"/>
          <p:nvPr/>
        </p:nvSpPr>
        <p:spPr>
          <a:xfrm>
            <a:off x="8075040" y="2854236"/>
            <a:ext cx="238747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D2E3534-FFC1-D7E9-35B3-9098A2756D4A}"/>
              </a:ext>
            </a:extLst>
          </p:cNvPr>
          <p:cNvSpPr txBox="1"/>
          <p:nvPr/>
        </p:nvSpPr>
        <p:spPr>
          <a:xfrm>
            <a:off x="8075040" y="4718437"/>
            <a:ext cx="238747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</a:rPr>
              <a:t>... ...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F5316DDE-F866-2BFC-5AA4-618F6F3BECBF}"/>
              </a:ext>
            </a:extLst>
          </p:cNvPr>
          <p:cNvSpPr/>
          <p:nvPr/>
        </p:nvSpPr>
        <p:spPr>
          <a:xfrm>
            <a:off x="1702557" y="1765371"/>
            <a:ext cx="624881" cy="313914"/>
          </a:xfrm>
          <a:custGeom>
            <a:avLst/>
            <a:gdLst>
              <a:gd name="connsiteX0" fmla="*/ 218366 w 624881"/>
              <a:gd name="connsiteY0" fmla="*/ 33741 h 313914"/>
              <a:gd name="connsiteX1" fmla="*/ 392325 w 624881"/>
              <a:gd name="connsiteY1" fmla="*/ 8543 h 313914"/>
              <a:gd name="connsiteX2" fmla="*/ 624882 w 624881"/>
              <a:gd name="connsiteY2" fmla="*/ 128167 h 313914"/>
              <a:gd name="connsiteX3" fmla="*/ 525114 w 624881"/>
              <a:gd name="connsiteY3" fmla="*/ 172412 h 313914"/>
              <a:gd name="connsiteX4" fmla="*/ 382127 w 624881"/>
              <a:gd name="connsiteY4" fmla="*/ 295381 h 313914"/>
              <a:gd name="connsiteX5" fmla="*/ 260399 w 624881"/>
              <a:gd name="connsiteY5" fmla="*/ 307036 h 313914"/>
              <a:gd name="connsiteX6" fmla="*/ 124264 w 624881"/>
              <a:gd name="connsiteY6" fmla="*/ 224265 h 313914"/>
              <a:gd name="connsiteX7" fmla="*/ 16673 w 624881"/>
              <a:gd name="connsiteY7" fmla="*/ 201171 h 313914"/>
              <a:gd name="connsiteX8" fmla="*/ 0 w 624881"/>
              <a:gd name="connsiteY8" fmla="*/ 180721 h 313914"/>
              <a:gd name="connsiteX9" fmla="*/ 2320 w 624881"/>
              <a:gd name="connsiteY9" fmla="*/ 167879 h 313914"/>
              <a:gd name="connsiteX10" fmla="*/ 8255 w 624881"/>
              <a:gd name="connsiteY10" fmla="*/ 157628 h 313914"/>
              <a:gd name="connsiteX11" fmla="*/ 35180 w 624881"/>
              <a:gd name="connsiteY11" fmla="*/ 165559 h 313914"/>
              <a:gd name="connsiteX12" fmla="*/ 117519 w 624881"/>
              <a:gd name="connsiteY12" fmla="*/ 187790 h 313914"/>
              <a:gd name="connsiteX13" fmla="*/ 218365 w 624881"/>
              <a:gd name="connsiteY13" fmla="*/ 33741 h 31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4881" h="313914">
                <a:moveTo>
                  <a:pt x="218366" y="33741"/>
                </a:moveTo>
                <a:cubicBezTo>
                  <a:pt x="267197" y="-4785"/>
                  <a:pt x="334375" y="-5918"/>
                  <a:pt x="392325" y="8543"/>
                </a:cubicBezTo>
                <a:cubicBezTo>
                  <a:pt x="477578" y="30396"/>
                  <a:pt x="554845" y="75828"/>
                  <a:pt x="624882" y="128167"/>
                </a:cubicBezTo>
                <a:cubicBezTo>
                  <a:pt x="588676" y="134911"/>
                  <a:pt x="553820" y="149156"/>
                  <a:pt x="525114" y="172412"/>
                </a:cubicBezTo>
                <a:cubicBezTo>
                  <a:pt x="475150" y="210776"/>
                  <a:pt x="438027" y="264679"/>
                  <a:pt x="382127" y="295381"/>
                </a:cubicBezTo>
                <a:cubicBezTo>
                  <a:pt x="345490" y="316424"/>
                  <a:pt x="300489" y="318421"/>
                  <a:pt x="260399" y="307036"/>
                </a:cubicBezTo>
                <a:cubicBezTo>
                  <a:pt x="208869" y="292198"/>
                  <a:pt x="157826" y="267485"/>
                  <a:pt x="124264" y="224265"/>
                </a:cubicBezTo>
                <a:cubicBezTo>
                  <a:pt x="88815" y="216010"/>
                  <a:pt x="50019" y="218114"/>
                  <a:pt x="16673" y="201171"/>
                </a:cubicBezTo>
                <a:cubicBezTo>
                  <a:pt x="9820" y="195398"/>
                  <a:pt x="5342" y="187628"/>
                  <a:pt x="0" y="180721"/>
                </a:cubicBezTo>
                <a:cubicBezTo>
                  <a:pt x="647" y="176405"/>
                  <a:pt x="1456" y="172142"/>
                  <a:pt x="2320" y="167879"/>
                </a:cubicBezTo>
                <a:cubicBezTo>
                  <a:pt x="3830" y="165289"/>
                  <a:pt x="6745" y="160164"/>
                  <a:pt x="8255" y="157628"/>
                </a:cubicBezTo>
                <a:cubicBezTo>
                  <a:pt x="17860" y="152232"/>
                  <a:pt x="26709" y="161782"/>
                  <a:pt x="35180" y="165559"/>
                </a:cubicBezTo>
                <a:cubicBezTo>
                  <a:pt x="59569" y="181531"/>
                  <a:pt x="89353" y="184067"/>
                  <a:pt x="117519" y="187790"/>
                </a:cubicBezTo>
                <a:cubicBezTo>
                  <a:pt x="131278" y="126332"/>
                  <a:pt x="170613" y="73454"/>
                  <a:pt x="218365" y="33741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D9FB952B-1280-7CDC-A067-69ACB3C016F3}"/>
              </a:ext>
            </a:extLst>
          </p:cNvPr>
          <p:cNvSpPr/>
          <p:nvPr/>
        </p:nvSpPr>
        <p:spPr>
          <a:xfrm>
            <a:off x="10150069" y="1765371"/>
            <a:ext cx="624881" cy="313914"/>
          </a:xfrm>
          <a:custGeom>
            <a:avLst/>
            <a:gdLst>
              <a:gd name="connsiteX0" fmla="*/ 218366 w 624881"/>
              <a:gd name="connsiteY0" fmla="*/ 33741 h 313914"/>
              <a:gd name="connsiteX1" fmla="*/ 392325 w 624881"/>
              <a:gd name="connsiteY1" fmla="*/ 8543 h 313914"/>
              <a:gd name="connsiteX2" fmla="*/ 624882 w 624881"/>
              <a:gd name="connsiteY2" fmla="*/ 128167 h 313914"/>
              <a:gd name="connsiteX3" fmla="*/ 525114 w 624881"/>
              <a:gd name="connsiteY3" fmla="*/ 172412 h 313914"/>
              <a:gd name="connsiteX4" fmla="*/ 382127 w 624881"/>
              <a:gd name="connsiteY4" fmla="*/ 295381 h 313914"/>
              <a:gd name="connsiteX5" fmla="*/ 260399 w 624881"/>
              <a:gd name="connsiteY5" fmla="*/ 307036 h 313914"/>
              <a:gd name="connsiteX6" fmla="*/ 124264 w 624881"/>
              <a:gd name="connsiteY6" fmla="*/ 224265 h 313914"/>
              <a:gd name="connsiteX7" fmla="*/ 16673 w 624881"/>
              <a:gd name="connsiteY7" fmla="*/ 201171 h 313914"/>
              <a:gd name="connsiteX8" fmla="*/ 0 w 624881"/>
              <a:gd name="connsiteY8" fmla="*/ 180721 h 313914"/>
              <a:gd name="connsiteX9" fmla="*/ 2320 w 624881"/>
              <a:gd name="connsiteY9" fmla="*/ 167879 h 313914"/>
              <a:gd name="connsiteX10" fmla="*/ 8255 w 624881"/>
              <a:gd name="connsiteY10" fmla="*/ 157628 h 313914"/>
              <a:gd name="connsiteX11" fmla="*/ 35180 w 624881"/>
              <a:gd name="connsiteY11" fmla="*/ 165559 h 313914"/>
              <a:gd name="connsiteX12" fmla="*/ 117519 w 624881"/>
              <a:gd name="connsiteY12" fmla="*/ 187790 h 313914"/>
              <a:gd name="connsiteX13" fmla="*/ 218365 w 624881"/>
              <a:gd name="connsiteY13" fmla="*/ 33741 h 31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4881" h="313914">
                <a:moveTo>
                  <a:pt x="218366" y="33741"/>
                </a:moveTo>
                <a:cubicBezTo>
                  <a:pt x="267197" y="-4785"/>
                  <a:pt x="334375" y="-5918"/>
                  <a:pt x="392325" y="8543"/>
                </a:cubicBezTo>
                <a:cubicBezTo>
                  <a:pt x="477578" y="30396"/>
                  <a:pt x="554845" y="75828"/>
                  <a:pt x="624882" y="128167"/>
                </a:cubicBezTo>
                <a:cubicBezTo>
                  <a:pt x="588676" y="134911"/>
                  <a:pt x="553820" y="149156"/>
                  <a:pt x="525114" y="172412"/>
                </a:cubicBezTo>
                <a:cubicBezTo>
                  <a:pt x="475150" y="210776"/>
                  <a:pt x="438027" y="264679"/>
                  <a:pt x="382127" y="295381"/>
                </a:cubicBezTo>
                <a:cubicBezTo>
                  <a:pt x="345490" y="316424"/>
                  <a:pt x="300489" y="318421"/>
                  <a:pt x="260399" y="307036"/>
                </a:cubicBezTo>
                <a:cubicBezTo>
                  <a:pt x="208869" y="292198"/>
                  <a:pt x="157826" y="267485"/>
                  <a:pt x="124264" y="224265"/>
                </a:cubicBezTo>
                <a:cubicBezTo>
                  <a:pt x="88815" y="216010"/>
                  <a:pt x="50019" y="218114"/>
                  <a:pt x="16673" y="201171"/>
                </a:cubicBezTo>
                <a:cubicBezTo>
                  <a:pt x="9820" y="195398"/>
                  <a:pt x="5342" y="187628"/>
                  <a:pt x="0" y="180721"/>
                </a:cubicBezTo>
                <a:cubicBezTo>
                  <a:pt x="647" y="176405"/>
                  <a:pt x="1456" y="172142"/>
                  <a:pt x="2320" y="167879"/>
                </a:cubicBezTo>
                <a:cubicBezTo>
                  <a:pt x="3830" y="165289"/>
                  <a:pt x="6745" y="160164"/>
                  <a:pt x="8255" y="157628"/>
                </a:cubicBezTo>
                <a:cubicBezTo>
                  <a:pt x="17860" y="152232"/>
                  <a:pt x="26709" y="161782"/>
                  <a:pt x="35180" y="165559"/>
                </a:cubicBezTo>
                <a:cubicBezTo>
                  <a:pt x="59569" y="181531"/>
                  <a:pt x="89353" y="184067"/>
                  <a:pt x="117519" y="187790"/>
                </a:cubicBezTo>
                <a:cubicBezTo>
                  <a:pt x="131278" y="126332"/>
                  <a:pt x="170613" y="73454"/>
                  <a:pt x="218365" y="33741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965DF937-B592-98BD-9464-E3D825926FFB}"/>
              </a:ext>
            </a:extLst>
          </p:cNvPr>
          <p:cNvSpPr/>
          <p:nvPr/>
        </p:nvSpPr>
        <p:spPr>
          <a:xfrm>
            <a:off x="1702557" y="3583555"/>
            <a:ext cx="624881" cy="313914"/>
          </a:xfrm>
          <a:custGeom>
            <a:avLst/>
            <a:gdLst>
              <a:gd name="connsiteX0" fmla="*/ 218366 w 624881"/>
              <a:gd name="connsiteY0" fmla="*/ 33741 h 313914"/>
              <a:gd name="connsiteX1" fmla="*/ 392325 w 624881"/>
              <a:gd name="connsiteY1" fmla="*/ 8543 h 313914"/>
              <a:gd name="connsiteX2" fmla="*/ 624882 w 624881"/>
              <a:gd name="connsiteY2" fmla="*/ 128167 h 313914"/>
              <a:gd name="connsiteX3" fmla="*/ 525114 w 624881"/>
              <a:gd name="connsiteY3" fmla="*/ 172412 h 313914"/>
              <a:gd name="connsiteX4" fmla="*/ 382127 w 624881"/>
              <a:gd name="connsiteY4" fmla="*/ 295381 h 313914"/>
              <a:gd name="connsiteX5" fmla="*/ 260399 w 624881"/>
              <a:gd name="connsiteY5" fmla="*/ 307036 h 313914"/>
              <a:gd name="connsiteX6" fmla="*/ 124264 w 624881"/>
              <a:gd name="connsiteY6" fmla="*/ 224265 h 313914"/>
              <a:gd name="connsiteX7" fmla="*/ 16673 w 624881"/>
              <a:gd name="connsiteY7" fmla="*/ 201171 h 313914"/>
              <a:gd name="connsiteX8" fmla="*/ 0 w 624881"/>
              <a:gd name="connsiteY8" fmla="*/ 180721 h 313914"/>
              <a:gd name="connsiteX9" fmla="*/ 2320 w 624881"/>
              <a:gd name="connsiteY9" fmla="*/ 167879 h 313914"/>
              <a:gd name="connsiteX10" fmla="*/ 8255 w 624881"/>
              <a:gd name="connsiteY10" fmla="*/ 157628 h 313914"/>
              <a:gd name="connsiteX11" fmla="*/ 35180 w 624881"/>
              <a:gd name="connsiteY11" fmla="*/ 165559 h 313914"/>
              <a:gd name="connsiteX12" fmla="*/ 117519 w 624881"/>
              <a:gd name="connsiteY12" fmla="*/ 187790 h 313914"/>
              <a:gd name="connsiteX13" fmla="*/ 218365 w 624881"/>
              <a:gd name="connsiteY13" fmla="*/ 33741 h 31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4881" h="313914">
                <a:moveTo>
                  <a:pt x="218366" y="33741"/>
                </a:moveTo>
                <a:cubicBezTo>
                  <a:pt x="267197" y="-4785"/>
                  <a:pt x="334375" y="-5918"/>
                  <a:pt x="392325" y="8543"/>
                </a:cubicBezTo>
                <a:cubicBezTo>
                  <a:pt x="477578" y="30396"/>
                  <a:pt x="554845" y="75828"/>
                  <a:pt x="624882" y="128167"/>
                </a:cubicBezTo>
                <a:cubicBezTo>
                  <a:pt x="588676" y="134911"/>
                  <a:pt x="553820" y="149156"/>
                  <a:pt x="525114" y="172412"/>
                </a:cubicBezTo>
                <a:cubicBezTo>
                  <a:pt x="475150" y="210776"/>
                  <a:pt x="438027" y="264679"/>
                  <a:pt x="382127" y="295381"/>
                </a:cubicBezTo>
                <a:cubicBezTo>
                  <a:pt x="345490" y="316424"/>
                  <a:pt x="300489" y="318421"/>
                  <a:pt x="260399" y="307036"/>
                </a:cubicBezTo>
                <a:cubicBezTo>
                  <a:pt x="208869" y="292198"/>
                  <a:pt x="157826" y="267485"/>
                  <a:pt x="124264" y="224265"/>
                </a:cubicBezTo>
                <a:cubicBezTo>
                  <a:pt x="88815" y="216010"/>
                  <a:pt x="50019" y="218114"/>
                  <a:pt x="16673" y="201171"/>
                </a:cubicBezTo>
                <a:cubicBezTo>
                  <a:pt x="9820" y="195398"/>
                  <a:pt x="5342" y="187628"/>
                  <a:pt x="0" y="180721"/>
                </a:cubicBezTo>
                <a:cubicBezTo>
                  <a:pt x="647" y="176405"/>
                  <a:pt x="1456" y="172142"/>
                  <a:pt x="2320" y="167879"/>
                </a:cubicBezTo>
                <a:cubicBezTo>
                  <a:pt x="3830" y="165289"/>
                  <a:pt x="6745" y="160164"/>
                  <a:pt x="8255" y="157628"/>
                </a:cubicBezTo>
                <a:cubicBezTo>
                  <a:pt x="17860" y="152232"/>
                  <a:pt x="26709" y="161782"/>
                  <a:pt x="35180" y="165559"/>
                </a:cubicBezTo>
                <a:cubicBezTo>
                  <a:pt x="59569" y="181531"/>
                  <a:pt x="89353" y="184067"/>
                  <a:pt x="117519" y="187790"/>
                </a:cubicBezTo>
                <a:cubicBezTo>
                  <a:pt x="131278" y="126332"/>
                  <a:pt x="170613" y="73454"/>
                  <a:pt x="218365" y="33741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9D70D955-ED9F-D031-2302-B0AA191B6038}"/>
              </a:ext>
            </a:extLst>
          </p:cNvPr>
          <p:cNvSpPr/>
          <p:nvPr/>
        </p:nvSpPr>
        <p:spPr>
          <a:xfrm>
            <a:off x="10150069" y="3583555"/>
            <a:ext cx="624881" cy="313914"/>
          </a:xfrm>
          <a:custGeom>
            <a:avLst/>
            <a:gdLst>
              <a:gd name="connsiteX0" fmla="*/ 218366 w 624881"/>
              <a:gd name="connsiteY0" fmla="*/ 33741 h 313914"/>
              <a:gd name="connsiteX1" fmla="*/ 392325 w 624881"/>
              <a:gd name="connsiteY1" fmla="*/ 8543 h 313914"/>
              <a:gd name="connsiteX2" fmla="*/ 624882 w 624881"/>
              <a:gd name="connsiteY2" fmla="*/ 128167 h 313914"/>
              <a:gd name="connsiteX3" fmla="*/ 525114 w 624881"/>
              <a:gd name="connsiteY3" fmla="*/ 172412 h 313914"/>
              <a:gd name="connsiteX4" fmla="*/ 382127 w 624881"/>
              <a:gd name="connsiteY4" fmla="*/ 295381 h 313914"/>
              <a:gd name="connsiteX5" fmla="*/ 260399 w 624881"/>
              <a:gd name="connsiteY5" fmla="*/ 307036 h 313914"/>
              <a:gd name="connsiteX6" fmla="*/ 124264 w 624881"/>
              <a:gd name="connsiteY6" fmla="*/ 224265 h 313914"/>
              <a:gd name="connsiteX7" fmla="*/ 16673 w 624881"/>
              <a:gd name="connsiteY7" fmla="*/ 201171 h 313914"/>
              <a:gd name="connsiteX8" fmla="*/ 0 w 624881"/>
              <a:gd name="connsiteY8" fmla="*/ 180721 h 313914"/>
              <a:gd name="connsiteX9" fmla="*/ 2320 w 624881"/>
              <a:gd name="connsiteY9" fmla="*/ 167879 h 313914"/>
              <a:gd name="connsiteX10" fmla="*/ 8255 w 624881"/>
              <a:gd name="connsiteY10" fmla="*/ 157628 h 313914"/>
              <a:gd name="connsiteX11" fmla="*/ 35180 w 624881"/>
              <a:gd name="connsiteY11" fmla="*/ 165559 h 313914"/>
              <a:gd name="connsiteX12" fmla="*/ 117519 w 624881"/>
              <a:gd name="connsiteY12" fmla="*/ 187790 h 313914"/>
              <a:gd name="connsiteX13" fmla="*/ 218365 w 624881"/>
              <a:gd name="connsiteY13" fmla="*/ 33741 h 31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4881" h="313914">
                <a:moveTo>
                  <a:pt x="218366" y="33741"/>
                </a:moveTo>
                <a:cubicBezTo>
                  <a:pt x="267197" y="-4785"/>
                  <a:pt x="334375" y="-5918"/>
                  <a:pt x="392325" y="8543"/>
                </a:cubicBezTo>
                <a:cubicBezTo>
                  <a:pt x="477578" y="30396"/>
                  <a:pt x="554845" y="75828"/>
                  <a:pt x="624882" y="128167"/>
                </a:cubicBezTo>
                <a:cubicBezTo>
                  <a:pt x="588676" y="134911"/>
                  <a:pt x="553820" y="149156"/>
                  <a:pt x="525114" y="172412"/>
                </a:cubicBezTo>
                <a:cubicBezTo>
                  <a:pt x="475150" y="210776"/>
                  <a:pt x="438027" y="264679"/>
                  <a:pt x="382127" y="295381"/>
                </a:cubicBezTo>
                <a:cubicBezTo>
                  <a:pt x="345490" y="316424"/>
                  <a:pt x="300489" y="318421"/>
                  <a:pt x="260399" y="307036"/>
                </a:cubicBezTo>
                <a:cubicBezTo>
                  <a:pt x="208869" y="292198"/>
                  <a:pt x="157826" y="267485"/>
                  <a:pt x="124264" y="224265"/>
                </a:cubicBezTo>
                <a:cubicBezTo>
                  <a:pt x="88815" y="216010"/>
                  <a:pt x="50019" y="218114"/>
                  <a:pt x="16673" y="201171"/>
                </a:cubicBezTo>
                <a:cubicBezTo>
                  <a:pt x="9820" y="195398"/>
                  <a:pt x="5342" y="187628"/>
                  <a:pt x="0" y="180721"/>
                </a:cubicBezTo>
                <a:cubicBezTo>
                  <a:pt x="647" y="176405"/>
                  <a:pt x="1456" y="172142"/>
                  <a:pt x="2320" y="167879"/>
                </a:cubicBezTo>
                <a:cubicBezTo>
                  <a:pt x="3830" y="165289"/>
                  <a:pt x="6745" y="160164"/>
                  <a:pt x="8255" y="157628"/>
                </a:cubicBezTo>
                <a:cubicBezTo>
                  <a:pt x="17860" y="152232"/>
                  <a:pt x="26709" y="161782"/>
                  <a:pt x="35180" y="165559"/>
                </a:cubicBezTo>
                <a:cubicBezTo>
                  <a:pt x="59569" y="181531"/>
                  <a:pt x="89353" y="184067"/>
                  <a:pt x="117519" y="187790"/>
                </a:cubicBezTo>
                <a:cubicBezTo>
                  <a:pt x="131278" y="126332"/>
                  <a:pt x="170613" y="73454"/>
                  <a:pt x="218365" y="33741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50000"/>
                  <a:alpha val="61000"/>
                </a:schemeClr>
              </a:gs>
            </a:gsLst>
            <a:lin ang="5400000" scaled="1"/>
          </a:gradFill>
          <a:ln w="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8843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6DD6840-8369-976E-98FD-A477B921D4F9}"/>
              </a:ext>
            </a:extLst>
          </p:cNvPr>
          <p:cNvGrpSpPr/>
          <p:nvPr/>
        </p:nvGrpSpPr>
        <p:grpSpPr>
          <a:xfrm>
            <a:off x="6676687" y="888346"/>
            <a:ext cx="4082522" cy="5661025"/>
            <a:chOff x="7122121" y="1420946"/>
            <a:chExt cx="4082522" cy="5661025"/>
          </a:xfrm>
        </p:grpSpPr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29CE4889-60E0-C3A0-5079-46EEF7E55AA6}"/>
                </a:ext>
              </a:extLst>
            </p:cNvPr>
            <p:cNvSpPr/>
            <p:nvPr/>
          </p:nvSpPr>
          <p:spPr>
            <a:xfrm>
              <a:off x="8928100" y="5130800"/>
              <a:ext cx="1968500" cy="1714500"/>
            </a:xfrm>
            <a:custGeom>
              <a:avLst/>
              <a:gdLst>
                <a:gd name="connsiteX0" fmla="*/ 457200 w 1968500"/>
                <a:gd name="connsiteY0" fmla="*/ 1803400 h 1803400"/>
                <a:gd name="connsiteX1" fmla="*/ 1968500 w 1968500"/>
                <a:gd name="connsiteY1" fmla="*/ 190500 h 1803400"/>
                <a:gd name="connsiteX2" fmla="*/ 1625600 w 1968500"/>
                <a:gd name="connsiteY2" fmla="*/ 0 h 1803400"/>
                <a:gd name="connsiteX3" fmla="*/ 0 w 1968500"/>
                <a:gd name="connsiteY3" fmla="*/ 1803400 h 1803400"/>
                <a:gd name="connsiteX4" fmla="*/ 457200 w 1968500"/>
                <a:gd name="connsiteY4" fmla="*/ 1803400 h 1803400"/>
                <a:gd name="connsiteX0" fmla="*/ 457200 w 1968500"/>
                <a:gd name="connsiteY0" fmla="*/ 1714500 h 1714500"/>
                <a:gd name="connsiteX1" fmla="*/ 1968500 w 1968500"/>
                <a:gd name="connsiteY1" fmla="*/ 101600 h 1714500"/>
                <a:gd name="connsiteX2" fmla="*/ 1727200 w 1968500"/>
                <a:gd name="connsiteY2" fmla="*/ 0 h 1714500"/>
                <a:gd name="connsiteX3" fmla="*/ 0 w 1968500"/>
                <a:gd name="connsiteY3" fmla="*/ 1714500 h 1714500"/>
                <a:gd name="connsiteX4" fmla="*/ 457200 w 1968500"/>
                <a:gd name="connsiteY4" fmla="*/ 171450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8500" h="1714500">
                  <a:moveTo>
                    <a:pt x="457200" y="1714500"/>
                  </a:moveTo>
                  <a:lnTo>
                    <a:pt x="1968500" y="101600"/>
                  </a:lnTo>
                  <a:lnTo>
                    <a:pt x="1727200" y="0"/>
                  </a:lnTo>
                  <a:lnTo>
                    <a:pt x="0" y="1714500"/>
                  </a:lnTo>
                  <a:lnTo>
                    <a:pt x="457200" y="171450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2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EFCAE9E-79D1-E2D5-9C52-1F2ECAE5552A}"/>
                </a:ext>
              </a:extLst>
            </p:cNvPr>
            <p:cNvGrpSpPr/>
            <p:nvPr/>
          </p:nvGrpSpPr>
          <p:grpSpPr>
            <a:xfrm>
              <a:off x="7122121" y="1420946"/>
              <a:ext cx="4082522" cy="5661025"/>
              <a:chOff x="6303879" y="155525"/>
              <a:chExt cx="5699436" cy="7903117"/>
            </a:xfrm>
          </p:grpSpPr>
          <p:grpSp>
            <p:nvGrpSpPr>
              <p:cNvPr id="40" name="图形 37">
                <a:extLst>
                  <a:ext uri="{FF2B5EF4-FFF2-40B4-BE49-F238E27FC236}">
                    <a16:creationId xmlns:a16="http://schemas.microsoft.com/office/drawing/2014/main" id="{69FEEF9F-CA2F-31A9-35DD-195DEC4E0D78}"/>
                  </a:ext>
                </a:extLst>
              </p:cNvPr>
              <p:cNvGrpSpPr/>
              <p:nvPr/>
            </p:nvGrpSpPr>
            <p:grpSpPr>
              <a:xfrm>
                <a:off x="6303879" y="155525"/>
                <a:ext cx="5699436" cy="7903117"/>
                <a:chOff x="6623193" y="837697"/>
                <a:chExt cx="4997216" cy="6929384"/>
              </a:xfrm>
              <a:gradFill>
                <a:gsLst>
                  <a:gs pos="0">
                    <a:schemeClr val="accent2">
                      <a:lumMod val="75000"/>
                      <a:alpha val="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lin ang="5400000" scaled="1"/>
              </a:gradFill>
            </p:grpSpPr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4F0522D1-BA76-97B1-5443-C6D70FE5D62B}"/>
                    </a:ext>
                  </a:extLst>
                </p:cNvPr>
                <p:cNvSpPr/>
                <p:nvPr/>
              </p:nvSpPr>
              <p:spPr>
                <a:xfrm>
                  <a:off x="7850973" y="1757433"/>
                  <a:ext cx="1864943" cy="3370595"/>
                </a:xfrm>
                <a:custGeom>
                  <a:avLst/>
                  <a:gdLst>
                    <a:gd name="connsiteX0" fmla="*/ 1378929 w 1864943"/>
                    <a:gd name="connsiteY0" fmla="*/ 3370575 h 3370595"/>
                    <a:gd name="connsiteX1" fmla="*/ 1414786 w 1864943"/>
                    <a:gd name="connsiteY1" fmla="*/ 3145455 h 3370595"/>
                    <a:gd name="connsiteX2" fmla="*/ 1393893 w 1864943"/>
                    <a:gd name="connsiteY2" fmla="*/ 2761190 h 3370595"/>
                    <a:gd name="connsiteX3" fmla="*/ 1631663 w 1864943"/>
                    <a:gd name="connsiteY3" fmla="*/ 2283512 h 3370595"/>
                    <a:gd name="connsiteX4" fmla="*/ 1706540 w 1864943"/>
                    <a:gd name="connsiteY4" fmla="*/ 2023789 h 3370595"/>
                    <a:gd name="connsiteX5" fmla="*/ 1617280 w 1864943"/>
                    <a:gd name="connsiteY5" fmla="*/ 1514042 h 3370595"/>
                    <a:gd name="connsiteX6" fmla="*/ 1864938 w 1864943"/>
                    <a:gd name="connsiteY6" fmla="*/ 865086 h 3370595"/>
                    <a:gd name="connsiteX7" fmla="*/ 1664323 w 1864943"/>
                    <a:gd name="connsiteY7" fmla="*/ 1189589 h 3370595"/>
                    <a:gd name="connsiteX8" fmla="*/ 1583578 w 1864943"/>
                    <a:gd name="connsiteY8" fmla="*/ 1477837 h 3370595"/>
                    <a:gd name="connsiteX9" fmla="*/ 1541245 w 1864943"/>
                    <a:gd name="connsiteY9" fmla="*/ 1252904 h 3370595"/>
                    <a:gd name="connsiteX10" fmla="*/ 1585709 w 1864943"/>
                    <a:gd name="connsiteY10" fmla="*/ 653683 h 3370595"/>
                    <a:gd name="connsiteX11" fmla="*/ 1510758 w 1864943"/>
                    <a:gd name="connsiteY11" fmla="*/ 1210631 h 3370595"/>
                    <a:gd name="connsiteX12" fmla="*/ 1466580 w 1864943"/>
                    <a:gd name="connsiteY12" fmla="*/ 1126457 h 3370595"/>
                    <a:gd name="connsiteX13" fmla="*/ 1418792 w 1864943"/>
                    <a:gd name="connsiteY13" fmla="*/ 942361 h 3370595"/>
                    <a:gd name="connsiteX14" fmla="*/ 1431985 w 1864943"/>
                    <a:gd name="connsiteY14" fmla="*/ 1115114 h 3370595"/>
                    <a:gd name="connsiteX15" fmla="*/ 1522920 w 1864943"/>
                    <a:gd name="connsiteY15" fmla="*/ 1282156 h 3370595"/>
                    <a:gd name="connsiteX16" fmla="*/ 1624974 w 1864943"/>
                    <a:gd name="connsiteY16" fmla="*/ 2160885 h 3370595"/>
                    <a:gd name="connsiteX17" fmla="*/ 1569243 w 1864943"/>
                    <a:gd name="connsiteY17" fmla="*/ 2310696 h 3370595"/>
                    <a:gd name="connsiteX18" fmla="*/ 1604286 w 1864943"/>
                    <a:gd name="connsiteY18" fmla="*/ 1890295 h 3370595"/>
                    <a:gd name="connsiteX19" fmla="*/ 1442292 w 1864943"/>
                    <a:gd name="connsiteY19" fmla="*/ 1653633 h 3370595"/>
                    <a:gd name="connsiteX20" fmla="*/ 1592053 w 1864943"/>
                    <a:gd name="connsiteY20" fmla="*/ 1973375 h 3370595"/>
                    <a:gd name="connsiteX21" fmla="*/ 1532116 w 1864943"/>
                    <a:gd name="connsiteY21" fmla="*/ 2318376 h 3370595"/>
                    <a:gd name="connsiteX22" fmla="*/ 1480814 w 1864943"/>
                    <a:gd name="connsiteY22" fmla="*/ 2471541 h 3370595"/>
                    <a:gd name="connsiteX23" fmla="*/ 1486797 w 1864943"/>
                    <a:gd name="connsiteY23" fmla="*/ 2318782 h 3370595"/>
                    <a:gd name="connsiteX24" fmla="*/ 1507627 w 1864943"/>
                    <a:gd name="connsiteY24" fmla="*/ 2139982 h 3370595"/>
                    <a:gd name="connsiteX25" fmla="*/ 1548393 w 1864943"/>
                    <a:gd name="connsiteY25" fmla="*/ 1923966 h 3370595"/>
                    <a:gd name="connsiteX26" fmla="*/ 1458559 w 1864943"/>
                    <a:gd name="connsiteY26" fmla="*/ 2020473 h 3370595"/>
                    <a:gd name="connsiteX27" fmla="*/ 1390375 w 1864943"/>
                    <a:gd name="connsiteY27" fmla="*/ 1573369 h 3370595"/>
                    <a:gd name="connsiteX28" fmla="*/ 1459619 w 1864943"/>
                    <a:gd name="connsiteY28" fmla="*/ 1223300 h 3370595"/>
                    <a:gd name="connsiteX29" fmla="*/ 1434557 w 1864943"/>
                    <a:gd name="connsiteY29" fmla="*/ 1331293 h 3370595"/>
                    <a:gd name="connsiteX30" fmla="*/ 1419865 w 1864943"/>
                    <a:gd name="connsiteY30" fmla="*/ 1387555 h 3370595"/>
                    <a:gd name="connsiteX31" fmla="*/ 1387790 w 1864943"/>
                    <a:gd name="connsiteY31" fmla="*/ 1211942 h 3370595"/>
                    <a:gd name="connsiteX32" fmla="*/ 1163946 w 1864943"/>
                    <a:gd name="connsiteY32" fmla="*/ -20 h 3370595"/>
                    <a:gd name="connsiteX33" fmla="*/ 1365531 w 1864943"/>
                    <a:gd name="connsiteY33" fmla="*/ 1253115 h 3370595"/>
                    <a:gd name="connsiteX34" fmla="*/ 1396278 w 1864943"/>
                    <a:gd name="connsiteY34" fmla="*/ 1377331 h 3370595"/>
                    <a:gd name="connsiteX35" fmla="*/ 1342558 w 1864943"/>
                    <a:gd name="connsiteY35" fmla="*/ 1291997 h 3370595"/>
                    <a:gd name="connsiteX36" fmla="*/ 1185533 w 1864943"/>
                    <a:gd name="connsiteY36" fmla="*/ 801779 h 3370595"/>
                    <a:gd name="connsiteX37" fmla="*/ 1000309 w 1864943"/>
                    <a:gd name="connsiteY37" fmla="*/ 77373 h 3370595"/>
                    <a:gd name="connsiteX38" fmla="*/ 1152910 w 1864943"/>
                    <a:gd name="connsiteY38" fmla="*/ 775006 h 3370595"/>
                    <a:gd name="connsiteX39" fmla="*/ 1392195 w 1864943"/>
                    <a:gd name="connsiteY39" fmla="*/ 1428010 h 3370595"/>
                    <a:gd name="connsiteX40" fmla="*/ 1373527 w 1864943"/>
                    <a:gd name="connsiteY40" fmla="*/ 1555343 h 3370595"/>
                    <a:gd name="connsiteX41" fmla="*/ 1359940 w 1864943"/>
                    <a:gd name="connsiteY41" fmla="*/ 1657654 h 3370595"/>
                    <a:gd name="connsiteX42" fmla="*/ 1414067 w 1864943"/>
                    <a:gd name="connsiteY42" fmla="*/ 1938756 h 3370595"/>
                    <a:gd name="connsiteX43" fmla="*/ 1470933 w 1864943"/>
                    <a:gd name="connsiteY43" fmla="*/ 2162986 h 3370595"/>
                    <a:gd name="connsiteX44" fmla="*/ 1425360 w 1864943"/>
                    <a:gd name="connsiteY44" fmla="*/ 2559059 h 3370595"/>
                    <a:gd name="connsiteX45" fmla="*/ 1338859 w 1864943"/>
                    <a:gd name="connsiteY45" fmla="*/ 2784101 h 3370595"/>
                    <a:gd name="connsiteX46" fmla="*/ 1290781 w 1864943"/>
                    <a:gd name="connsiteY46" fmla="*/ 2791321 h 3370595"/>
                    <a:gd name="connsiteX47" fmla="*/ 1258247 w 1864943"/>
                    <a:gd name="connsiteY47" fmla="*/ 2659010 h 3370595"/>
                    <a:gd name="connsiteX48" fmla="*/ 1322079 w 1864943"/>
                    <a:gd name="connsiteY48" fmla="*/ 2146363 h 3370595"/>
                    <a:gd name="connsiteX49" fmla="*/ 1272710 w 1864943"/>
                    <a:gd name="connsiteY49" fmla="*/ 1687877 h 3370595"/>
                    <a:gd name="connsiteX50" fmla="*/ 1252102 w 1864943"/>
                    <a:gd name="connsiteY50" fmla="*/ 1454768 h 3370595"/>
                    <a:gd name="connsiteX51" fmla="*/ 1207821 w 1864943"/>
                    <a:gd name="connsiteY51" fmla="*/ 1226391 h 3370595"/>
                    <a:gd name="connsiteX52" fmla="*/ 1195447 w 1864943"/>
                    <a:gd name="connsiteY52" fmla="*/ 1192705 h 3370595"/>
                    <a:gd name="connsiteX53" fmla="*/ 1230092 w 1864943"/>
                    <a:gd name="connsiteY53" fmla="*/ 1439284 h 3370595"/>
                    <a:gd name="connsiteX54" fmla="*/ 1182386 w 1864943"/>
                    <a:gd name="connsiteY54" fmla="*/ 1363553 h 3370595"/>
                    <a:gd name="connsiteX55" fmla="*/ 1044730 w 1864943"/>
                    <a:gd name="connsiteY55" fmla="*/ 945627 h 3370595"/>
                    <a:gd name="connsiteX56" fmla="*/ 963532 w 1864943"/>
                    <a:gd name="connsiteY56" fmla="*/ 481330 h 3370595"/>
                    <a:gd name="connsiteX57" fmla="*/ 1097675 w 1864943"/>
                    <a:gd name="connsiteY57" fmla="*/ 1226461 h 3370595"/>
                    <a:gd name="connsiteX58" fmla="*/ 1176021 w 1864943"/>
                    <a:gd name="connsiteY58" fmla="*/ 1393404 h 3370595"/>
                    <a:gd name="connsiteX59" fmla="*/ 1235835 w 1864943"/>
                    <a:gd name="connsiteY59" fmla="*/ 1631679 h 3370595"/>
                    <a:gd name="connsiteX60" fmla="*/ 1154693 w 1864943"/>
                    <a:gd name="connsiteY60" fmla="*/ 1499625 h 3370595"/>
                    <a:gd name="connsiteX61" fmla="*/ 1009782 w 1864943"/>
                    <a:gd name="connsiteY61" fmla="*/ 1213416 h 3370595"/>
                    <a:gd name="connsiteX62" fmla="*/ 1031422 w 1864943"/>
                    <a:gd name="connsiteY62" fmla="*/ 1322310 h 3370595"/>
                    <a:gd name="connsiteX63" fmla="*/ 1226563 w 1864943"/>
                    <a:gd name="connsiteY63" fmla="*/ 1665212 h 3370595"/>
                    <a:gd name="connsiteX64" fmla="*/ 1287505 w 1864943"/>
                    <a:gd name="connsiteY64" fmla="*/ 2025901 h 3370595"/>
                    <a:gd name="connsiteX65" fmla="*/ 1260519 w 1864943"/>
                    <a:gd name="connsiteY65" fmla="*/ 2225070 h 3370595"/>
                    <a:gd name="connsiteX66" fmla="*/ 1201071 w 1864943"/>
                    <a:gd name="connsiteY66" fmla="*/ 2110891 h 3370595"/>
                    <a:gd name="connsiteX67" fmla="*/ 1126512 w 1864943"/>
                    <a:gd name="connsiteY67" fmla="*/ 1911148 h 3370595"/>
                    <a:gd name="connsiteX68" fmla="*/ 1010671 w 1864943"/>
                    <a:gd name="connsiteY68" fmla="*/ 1623543 h 3370595"/>
                    <a:gd name="connsiteX69" fmla="*/ 1106608 w 1864943"/>
                    <a:gd name="connsiteY69" fmla="*/ 1869558 h 3370595"/>
                    <a:gd name="connsiteX70" fmla="*/ 1102867 w 1864943"/>
                    <a:gd name="connsiteY70" fmla="*/ 1998573 h 3370595"/>
                    <a:gd name="connsiteX71" fmla="*/ 873916 w 1864943"/>
                    <a:gd name="connsiteY71" fmla="*/ 1692747 h 3370595"/>
                    <a:gd name="connsiteX72" fmla="*/ 770080 w 1864943"/>
                    <a:gd name="connsiteY72" fmla="*/ 1294725 h 3370595"/>
                    <a:gd name="connsiteX73" fmla="*/ 720858 w 1864943"/>
                    <a:gd name="connsiteY73" fmla="*/ 942370 h 3370595"/>
                    <a:gd name="connsiteX74" fmla="*/ 826011 w 1864943"/>
                    <a:gd name="connsiteY74" fmla="*/ 1554537 h 3370595"/>
                    <a:gd name="connsiteX75" fmla="*/ 854331 w 1864943"/>
                    <a:gd name="connsiteY75" fmla="*/ 1731506 h 3370595"/>
                    <a:gd name="connsiteX76" fmla="*/ 727047 w 1864943"/>
                    <a:gd name="connsiteY76" fmla="*/ 1375658 h 3370595"/>
                    <a:gd name="connsiteX77" fmla="*/ 578267 w 1864943"/>
                    <a:gd name="connsiteY77" fmla="*/ 1218711 h 3370595"/>
                    <a:gd name="connsiteX78" fmla="*/ 450944 w 1864943"/>
                    <a:gd name="connsiteY78" fmla="*/ 872553 h 3370595"/>
                    <a:gd name="connsiteX79" fmla="*/ 479850 w 1864943"/>
                    <a:gd name="connsiteY79" fmla="*/ 1035477 h 3370595"/>
                    <a:gd name="connsiteX80" fmla="*/ 605015 w 1864943"/>
                    <a:gd name="connsiteY80" fmla="*/ 1307265 h 3370595"/>
                    <a:gd name="connsiteX81" fmla="*/ 776570 w 1864943"/>
                    <a:gd name="connsiteY81" fmla="*/ 1646575 h 3370595"/>
                    <a:gd name="connsiteX82" fmla="*/ 877060 w 1864943"/>
                    <a:gd name="connsiteY82" fmla="*/ 1789883 h 3370595"/>
                    <a:gd name="connsiteX83" fmla="*/ 767355 w 1864943"/>
                    <a:gd name="connsiteY83" fmla="*/ 1697842 h 3370595"/>
                    <a:gd name="connsiteX84" fmla="*/ 578687 w 1864943"/>
                    <a:gd name="connsiteY84" fmla="*/ 1326850 h 3370595"/>
                    <a:gd name="connsiteX85" fmla="*/ 471061 w 1864943"/>
                    <a:gd name="connsiteY85" fmla="*/ 1119822 h 3370595"/>
                    <a:gd name="connsiteX86" fmla="*/ 220998 w 1864943"/>
                    <a:gd name="connsiteY86" fmla="*/ 882388 h 3370595"/>
                    <a:gd name="connsiteX87" fmla="*/ 430619 w 1864943"/>
                    <a:gd name="connsiteY87" fmla="*/ 1098116 h 3370595"/>
                    <a:gd name="connsiteX88" fmla="*/ -6 w 1864943"/>
                    <a:gd name="connsiteY88" fmla="*/ 861058 h 3370595"/>
                    <a:gd name="connsiteX89" fmla="*/ 271753 w 1864943"/>
                    <a:gd name="connsiteY89" fmla="*/ 1007612 h 3370595"/>
                    <a:gd name="connsiteX90" fmla="*/ 469269 w 1864943"/>
                    <a:gd name="connsiteY90" fmla="*/ 1169547 h 3370595"/>
                    <a:gd name="connsiteX91" fmla="*/ 693687 w 1864943"/>
                    <a:gd name="connsiteY91" fmla="*/ 1581970 h 3370595"/>
                    <a:gd name="connsiteX92" fmla="*/ 868925 w 1864943"/>
                    <a:gd name="connsiteY92" fmla="*/ 1823581 h 3370595"/>
                    <a:gd name="connsiteX93" fmla="*/ 1055752 w 1864943"/>
                    <a:gd name="connsiteY93" fmla="*/ 2009072 h 3370595"/>
                    <a:gd name="connsiteX94" fmla="*/ 1216974 w 1864943"/>
                    <a:gd name="connsiteY94" fmla="*/ 2244190 h 3370595"/>
                    <a:gd name="connsiteX95" fmla="*/ 1179150 w 1864943"/>
                    <a:gd name="connsiteY95" fmla="*/ 2442923 h 3370595"/>
                    <a:gd name="connsiteX96" fmla="*/ 1184636 w 1864943"/>
                    <a:gd name="connsiteY96" fmla="*/ 2702785 h 3370595"/>
                    <a:gd name="connsiteX97" fmla="*/ 1354192 w 1864943"/>
                    <a:gd name="connsiteY97" fmla="*/ 3301214 h 3370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864943" h="3370595">
                      <a:moveTo>
                        <a:pt x="1378929" y="3370575"/>
                      </a:moveTo>
                      <a:cubicBezTo>
                        <a:pt x="1537944" y="3150423"/>
                        <a:pt x="1421437" y="3204434"/>
                        <a:pt x="1414786" y="3145455"/>
                      </a:cubicBezTo>
                      <a:cubicBezTo>
                        <a:pt x="1352802" y="2954678"/>
                        <a:pt x="1334883" y="2902449"/>
                        <a:pt x="1393893" y="2761190"/>
                      </a:cubicBezTo>
                      <a:cubicBezTo>
                        <a:pt x="1488455" y="2604689"/>
                        <a:pt x="1564547" y="2453602"/>
                        <a:pt x="1631663" y="2283512"/>
                      </a:cubicBezTo>
                      <a:cubicBezTo>
                        <a:pt x="1658182" y="2211319"/>
                        <a:pt x="1699009" y="2098615"/>
                        <a:pt x="1706540" y="2023789"/>
                      </a:cubicBezTo>
                      <a:cubicBezTo>
                        <a:pt x="1699691" y="1770291"/>
                        <a:pt x="1598469" y="1597607"/>
                        <a:pt x="1617280" y="1514042"/>
                      </a:cubicBezTo>
                      <a:cubicBezTo>
                        <a:pt x="1681658" y="1298908"/>
                        <a:pt x="1687722" y="1112556"/>
                        <a:pt x="1864938" y="865086"/>
                      </a:cubicBezTo>
                      <a:cubicBezTo>
                        <a:pt x="1717839" y="959511"/>
                        <a:pt x="1664323" y="1189589"/>
                        <a:pt x="1664323" y="1189589"/>
                      </a:cubicBezTo>
                      <a:cubicBezTo>
                        <a:pt x="1613280" y="1430892"/>
                        <a:pt x="1670613" y="1217593"/>
                        <a:pt x="1583578" y="1477837"/>
                      </a:cubicBezTo>
                      <a:cubicBezTo>
                        <a:pt x="1583578" y="1477837"/>
                        <a:pt x="1547880" y="1311695"/>
                        <a:pt x="1541245" y="1252904"/>
                      </a:cubicBezTo>
                      <a:cubicBezTo>
                        <a:pt x="1455463" y="962409"/>
                        <a:pt x="1574297" y="836670"/>
                        <a:pt x="1585709" y="653683"/>
                      </a:cubicBezTo>
                      <a:cubicBezTo>
                        <a:pt x="1519665" y="848834"/>
                        <a:pt x="1448370" y="1008195"/>
                        <a:pt x="1510758" y="1210631"/>
                      </a:cubicBezTo>
                      <a:cubicBezTo>
                        <a:pt x="1510758" y="1210631"/>
                        <a:pt x="1542194" y="1245769"/>
                        <a:pt x="1466580" y="1126457"/>
                      </a:cubicBezTo>
                      <a:cubicBezTo>
                        <a:pt x="1390966" y="1007145"/>
                        <a:pt x="1418792" y="942361"/>
                        <a:pt x="1418792" y="942361"/>
                      </a:cubicBezTo>
                      <a:cubicBezTo>
                        <a:pt x="1418792" y="942361"/>
                        <a:pt x="1395968" y="1060103"/>
                        <a:pt x="1431985" y="1115114"/>
                      </a:cubicBezTo>
                      <a:cubicBezTo>
                        <a:pt x="1468001" y="1170125"/>
                        <a:pt x="1513257" y="1250197"/>
                        <a:pt x="1522920" y="1282156"/>
                      </a:cubicBezTo>
                      <a:cubicBezTo>
                        <a:pt x="1528921" y="1567415"/>
                        <a:pt x="1762719" y="1884208"/>
                        <a:pt x="1624974" y="2160885"/>
                      </a:cubicBezTo>
                      <a:cubicBezTo>
                        <a:pt x="1594332" y="2217531"/>
                        <a:pt x="1558133" y="2399170"/>
                        <a:pt x="1569243" y="2310696"/>
                      </a:cubicBezTo>
                      <a:cubicBezTo>
                        <a:pt x="1581482" y="2151502"/>
                        <a:pt x="1630903" y="1946810"/>
                        <a:pt x="1604286" y="1890295"/>
                      </a:cubicBezTo>
                      <a:cubicBezTo>
                        <a:pt x="1547734" y="1772434"/>
                        <a:pt x="1442292" y="1653633"/>
                        <a:pt x="1442292" y="1653633"/>
                      </a:cubicBezTo>
                      <a:cubicBezTo>
                        <a:pt x="1442292" y="1653633"/>
                        <a:pt x="1627526" y="1891651"/>
                        <a:pt x="1592053" y="1973375"/>
                      </a:cubicBezTo>
                      <a:cubicBezTo>
                        <a:pt x="1585254" y="2060497"/>
                        <a:pt x="1558537" y="2233494"/>
                        <a:pt x="1532116" y="2318376"/>
                      </a:cubicBezTo>
                      <a:cubicBezTo>
                        <a:pt x="1508947" y="2347856"/>
                        <a:pt x="1480814" y="2471541"/>
                        <a:pt x="1480814" y="2471541"/>
                      </a:cubicBezTo>
                      <a:cubicBezTo>
                        <a:pt x="1480814" y="2471541"/>
                        <a:pt x="1479898" y="2388851"/>
                        <a:pt x="1486797" y="2318782"/>
                      </a:cubicBezTo>
                      <a:cubicBezTo>
                        <a:pt x="1493696" y="2248712"/>
                        <a:pt x="1494251" y="2204455"/>
                        <a:pt x="1507627" y="2139982"/>
                      </a:cubicBezTo>
                      <a:cubicBezTo>
                        <a:pt x="1506983" y="2092097"/>
                        <a:pt x="1576834" y="1885712"/>
                        <a:pt x="1548393" y="1923966"/>
                      </a:cubicBezTo>
                      <a:cubicBezTo>
                        <a:pt x="1441716" y="2099580"/>
                        <a:pt x="1507703" y="2137250"/>
                        <a:pt x="1458559" y="2020473"/>
                      </a:cubicBezTo>
                      <a:cubicBezTo>
                        <a:pt x="1442376" y="1919527"/>
                        <a:pt x="1352714" y="1668415"/>
                        <a:pt x="1390375" y="1573369"/>
                      </a:cubicBezTo>
                      <a:cubicBezTo>
                        <a:pt x="1416534" y="1449421"/>
                        <a:pt x="1473840" y="1317812"/>
                        <a:pt x="1459619" y="1223300"/>
                      </a:cubicBezTo>
                      <a:cubicBezTo>
                        <a:pt x="1432857" y="1250659"/>
                        <a:pt x="1449249" y="1275029"/>
                        <a:pt x="1434557" y="1331293"/>
                      </a:cubicBezTo>
                      <a:lnTo>
                        <a:pt x="1419865" y="1387555"/>
                      </a:lnTo>
                      <a:cubicBezTo>
                        <a:pt x="1419865" y="1387555"/>
                        <a:pt x="1403429" y="1257292"/>
                        <a:pt x="1387790" y="1211942"/>
                      </a:cubicBezTo>
                      <a:cubicBezTo>
                        <a:pt x="1372152" y="1166591"/>
                        <a:pt x="1311497" y="222518"/>
                        <a:pt x="1163946" y="-20"/>
                      </a:cubicBezTo>
                      <a:cubicBezTo>
                        <a:pt x="1275165" y="267462"/>
                        <a:pt x="1355999" y="1197986"/>
                        <a:pt x="1365531" y="1253115"/>
                      </a:cubicBezTo>
                      <a:cubicBezTo>
                        <a:pt x="1375062" y="1308245"/>
                        <a:pt x="1396278" y="1377331"/>
                        <a:pt x="1396278" y="1377331"/>
                      </a:cubicBezTo>
                      <a:cubicBezTo>
                        <a:pt x="1396278" y="1377331"/>
                        <a:pt x="1353377" y="1321535"/>
                        <a:pt x="1342558" y="1291997"/>
                      </a:cubicBezTo>
                      <a:cubicBezTo>
                        <a:pt x="1315082" y="1256530"/>
                        <a:pt x="1257447" y="1083039"/>
                        <a:pt x="1185533" y="801779"/>
                      </a:cubicBezTo>
                      <a:cubicBezTo>
                        <a:pt x="1113619" y="520519"/>
                        <a:pt x="1024924" y="123991"/>
                        <a:pt x="1000309" y="77373"/>
                      </a:cubicBezTo>
                      <a:cubicBezTo>
                        <a:pt x="1024227" y="190206"/>
                        <a:pt x="1081347" y="486322"/>
                        <a:pt x="1152910" y="775006"/>
                      </a:cubicBezTo>
                      <a:cubicBezTo>
                        <a:pt x="1224474" y="1063689"/>
                        <a:pt x="1310490" y="1344930"/>
                        <a:pt x="1392195" y="1428010"/>
                      </a:cubicBezTo>
                      <a:lnTo>
                        <a:pt x="1373527" y="1555343"/>
                      </a:lnTo>
                      <a:cubicBezTo>
                        <a:pt x="1373527" y="1555343"/>
                        <a:pt x="1356834" y="1590423"/>
                        <a:pt x="1359940" y="1657654"/>
                      </a:cubicBezTo>
                      <a:cubicBezTo>
                        <a:pt x="1363046" y="1724886"/>
                        <a:pt x="1404169" y="1868305"/>
                        <a:pt x="1414067" y="1938756"/>
                      </a:cubicBezTo>
                      <a:cubicBezTo>
                        <a:pt x="1423966" y="2009207"/>
                        <a:pt x="1475305" y="2111954"/>
                        <a:pt x="1470933" y="2162986"/>
                      </a:cubicBezTo>
                      <a:cubicBezTo>
                        <a:pt x="1466561" y="2214019"/>
                        <a:pt x="1425360" y="2559059"/>
                        <a:pt x="1425360" y="2559059"/>
                      </a:cubicBezTo>
                      <a:cubicBezTo>
                        <a:pt x="1390302" y="2656841"/>
                        <a:pt x="1364257" y="2698368"/>
                        <a:pt x="1338859" y="2784101"/>
                      </a:cubicBezTo>
                      <a:cubicBezTo>
                        <a:pt x="1326380" y="2823707"/>
                        <a:pt x="1321321" y="2851325"/>
                        <a:pt x="1290781" y="2791321"/>
                      </a:cubicBezTo>
                      <a:cubicBezTo>
                        <a:pt x="1260241" y="2731317"/>
                        <a:pt x="1278782" y="2721862"/>
                        <a:pt x="1258247" y="2659010"/>
                      </a:cubicBezTo>
                      <a:cubicBezTo>
                        <a:pt x="1208929" y="2483298"/>
                        <a:pt x="1267933" y="2311901"/>
                        <a:pt x="1322079" y="2146363"/>
                      </a:cubicBezTo>
                      <a:cubicBezTo>
                        <a:pt x="1323178" y="1952371"/>
                        <a:pt x="1306056" y="1879069"/>
                        <a:pt x="1272710" y="1687877"/>
                      </a:cubicBezTo>
                      <a:cubicBezTo>
                        <a:pt x="1268445" y="1665622"/>
                        <a:pt x="1250047" y="1524616"/>
                        <a:pt x="1252102" y="1454768"/>
                      </a:cubicBezTo>
                      <a:cubicBezTo>
                        <a:pt x="1254157" y="1384921"/>
                        <a:pt x="1212086" y="1248641"/>
                        <a:pt x="1207821" y="1226391"/>
                      </a:cubicBezTo>
                      <a:cubicBezTo>
                        <a:pt x="1203556" y="1204141"/>
                        <a:pt x="1201135" y="1149877"/>
                        <a:pt x="1195447" y="1192705"/>
                      </a:cubicBezTo>
                      <a:cubicBezTo>
                        <a:pt x="1189759" y="1235532"/>
                        <a:pt x="1230092" y="1439284"/>
                        <a:pt x="1230092" y="1439284"/>
                      </a:cubicBezTo>
                      <a:cubicBezTo>
                        <a:pt x="1230092" y="1439284"/>
                        <a:pt x="1198885" y="1397308"/>
                        <a:pt x="1182386" y="1363553"/>
                      </a:cubicBezTo>
                      <a:cubicBezTo>
                        <a:pt x="1167751" y="1333610"/>
                        <a:pt x="1077957" y="1078304"/>
                        <a:pt x="1044730" y="945627"/>
                      </a:cubicBezTo>
                      <a:cubicBezTo>
                        <a:pt x="1013690" y="821689"/>
                        <a:pt x="963532" y="481330"/>
                        <a:pt x="963532" y="481330"/>
                      </a:cubicBezTo>
                      <a:cubicBezTo>
                        <a:pt x="928672" y="546409"/>
                        <a:pt x="1021388" y="1038100"/>
                        <a:pt x="1097675" y="1226461"/>
                      </a:cubicBezTo>
                      <a:cubicBezTo>
                        <a:pt x="1133347" y="1314542"/>
                        <a:pt x="1135107" y="1320894"/>
                        <a:pt x="1176021" y="1393404"/>
                      </a:cubicBezTo>
                      <a:cubicBezTo>
                        <a:pt x="1221642" y="1467490"/>
                        <a:pt x="1234793" y="1545511"/>
                        <a:pt x="1235835" y="1631679"/>
                      </a:cubicBezTo>
                      <a:cubicBezTo>
                        <a:pt x="1235835" y="1631679"/>
                        <a:pt x="1218249" y="1582875"/>
                        <a:pt x="1154693" y="1499625"/>
                      </a:cubicBezTo>
                      <a:cubicBezTo>
                        <a:pt x="1091136" y="1416375"/>
                        <a:pt x="1009782" y="1213416"/>
                        <a:pt x="1009782" y="1213416"/>
                      </a:cubicBezTo>
                      <a:cubicBezTo>
                        <a:pt x="1009782" y="1213416"/>
                        <a:pt x="1006411" y="1275046"/>
                        <a:pt x="1031422" y="1322310"/>
                      </a:cubicBezTo>
                      <a:cubicBezTo>
                        <a:pt x="1087070" y="1444763"/>
                        <a:pt x="1153212" y="1554794"/>
                        <a:pt x="1226563" y="1665212"/>
                      </a:cubicBezTo>
                      <a:cubicBezTo>
                        <a:pt x="1253647" y="1724960"/>
                        <a:pt x="1280565" y="1908040"/>
                        <a:pt x="1287505" y="2025901"/>
                      </a:cubicBezTo>
                      <a:cubicBezTo>
                        <a:pt x="1302953" y="2098983"/>
                        <a:pt x="1279674" y="2158103"/>
                        <a:pt x="1260519" y="2225070"/>
                      </a:cubicBezTo>
                      <a:cubicBezTo>
                        <a:pt x="1260519" y="2225070"/>
                        <a:pt x="1228031" y="2161613"/>
                        <a:pt x="1201071" y="2110891"/>
                      </a:cubicBezTo>
                      <a:cubicBezTo>
                        <a:pt x="1174111" y="2060170"/>
                        <a:pt x="1120666" y="2009540"/>
                        <a:pt x="1126512" y="1911148"/>
                      </a:cubicBezTo>
                      <a:cubicBezTo>
                        <a:pt x="1147524" y="1766603"/>
                        <a:pt x="974070" y="1565702"/>
                        <a:pt x="1010671" y="1623543"/>
                      </a:cubicBezTo>
                      <a:cubicBezTo>
                        <a:pt x="1038578" y="1667125"/>
                        <a:pt x="1101923" y="1814221"/>
                        <a:pt x="1106608" y="1869558"/>
                      </a:cubicBezTo>
                      <a:cubicBezTo>
                        <a:pt x="1094032" y="2004215"/>
                        <a:pt x="1145611" y="2045488"/>
                        <a:pt x="1102867" y="1998573"/>
                      </a:cubicBezTo>
                      <a:cubicBezTo>
                        <a:pt x="1042704" y="1921476"/>
                        <a:pt x="875401" y="1794693"/>
                        <a:pt x="873916" y="1692747"/>
                      </a:cubicBezTo>
                      <a:cubicBezTo>
                        <a:pt x="875075" y="1647773"/>
                        <a:pt x="815776" y="1420326"/>
                        <a:pt x="770080" y="1294725"/>
                      </a:cubicBezTo>
                      <a:cubicBezTo>
                        <a:pt x="725403" y="1171935"/>
                        <a:pt x="739813" y="1017117"/>
                        <a:pt x="720858" y="942370"/>
                      </a:cubicBezTo>
                      <a:cubicBezTo>
                        <a:pt x="684288" y="1199312"/>
                        <a:pt x="768560" y="1314936"/>
                        <a:pt x="826011" y="1554537"/>
                      </a:cubicBezTo>
                      <a:cubicBezTo>
                        <a:pt x="828192" y="1591468"/>
                        <a:pt x="854331" y="1731506"/>
                        <a:pt x="854331" y="1731506"/>
                      </a:cubicBezTo>
                      <a:cubicBezTo>
                        <a:pt x="771825" y="1642449"/>
                        <a:pt x="781891" y="1437656"/>
                        <a:pt x="727047" y="1375658"/>
                      </a:cubicBezTo>
                      <a:cubicBezTo>
                        <a:pt x="640850" y="1281677"/>
                        <a:pt x="619549" y="1306571"/>
                        <a:pt x="578267" y="1218711"/>
                      </a:cubicBezTo>
                      <a:cubicBezTo>
                        <a:pt x="536984" y="1130852"/>
                        <a:pt x="458426" y="888745"/>
                        <a:pt x="450944" y="872553"/>
                      </a:cubicBezTo>
                      <a:cubicBezTo>
                        <a:pt x="443461" y="856360"/>
                        <a:pt x="464211" y="985771"/>
                        <a:pt x="479850" y="1035477"/>
                      </a:cubicBezTo>
                      <a:cubicBezTo>
                        <a:pt x="515391" y="1148438"/>
                        <a:pt x="567731" y="1261766"/>
                        <a:pt x="605015" y="1307265"/>
                      </a:cubicBezTo>
                      <a:cubicBezTo>
                        <a:pt x="781044" y="1457026"/>
                        <a:pt x="723994" y="1501526"/>
                        <a:pt x="776570" y="1646575"/>
                      </a:cubicBezTo>
                      <a:cubicBezTo>
                        <a:pt x="798054" y="1702285"/>
                        <a:pt x="877060" y="1789883"/>
                        <a:pt x="877060" y="1789883"/>
                      </a:cubicBezTo>
                      <a:cubicBezTo>
                        <a:pt x="877060" y="1789883"/>
                        <a:pt x="806263" y="1749170"/>
                        <a:pt x="767355" y="1697842"/>
                      </a:cubicBezTo>
                      <a:cubicBezTo>
                        <a:pt x="664777" y="1419937"/>
                        <a:pt x="644031" y="1477016"/>
                        <a:pt x="578687" y="1326850"/>
                      </a:cubicBezTo>
                      <a:cubicBezTo>
                        <a:pt x="556572" y="1275899"/>
                        <a:pt x="493125" y="1153048"/>
                        <a:pt x="471061" y="1119822"/>
                      </a:cubicBezTo>
                      <a:cubicBezTo>
                        <a:pt x="399897" y="1010502"/>
                        <a:pt x="320637" y="942902"/>
                        <a:pt x="220998" y="882388"/>
                      </a:cubicBezTo>
                      <a:cubicBezTo>
                        <a:pt x="292366" y="941713"/>
                        <a:pt x="376915" y="1016570"/>
                        <a:pt x="430619" y="1098116"/>
                      </a:cubicBezTo>
                      <a:cubicBezTo>
                        <a:pt x="316876" y="1007608"/>
                        <a:pt x="145578" y="911111"/>
                        <a:pt x="-6" y="861058"/>
                      </a:cubicBezTo>
                      <a:cubicBezTo>
                        <a:pt x="-6" y="861058"/>
                        <a:pt x="195036" y="951005"/>
                        <a:pt x="271753" y="1007612"/>
                      </a:cubicBezTo>
                      <a:cubicBezTo>
                        <a:pt x="348469" y="1064220"/>
                        <a:pt x="450246" y="1132174"/>
                        <a:pt x="469269" y="1169547"/>
                      </a:cubicBezTo>
                      <a:cubicBezTo>
                        <a:pt x="582379" y="1446472"/>
                        <a:pt x="691975" y="1541944"/>
                        <a:pt x="693687" y="1581970"/>
                      </a:cubicBezTo>
                      <a:cubicBezTo>
                        <a:pt x="756090" y="1785782"/>
                        <a:pt x="829097" y="1783961"/>
                        <a:pt x="868925" y="1823581"/>
                      </a:cubicBezTo>
                      <a:cubicBezTo>
                        <a:pt x="949593" y="1904824"/>
                        <a:pt x="1036639" y="1989900"/>
                        <a:pt x="1055752" y="2009072"/>
                      </a:cubicBezTo>
                      <a:cubicBezTo>
                        <a:pt x="1141993" y="2055907"/>
                        <a:pt x="1206918" y="2177955"/>
                        <a:pt x="1216974" y="2244190"/>
                      </a:cubicBezTo>
                      <a:cubicBezTo>
                        <a:pt x="1218027" y="2272509"/>
                        <a:pt x="1185785" y="2392960"/>
                        <a:pt x="1179150" y="2442923"/>
                      </a:cubicBezTo>
                      <a:cubicBezTo>
                        <a:pt x="1154678" y="2551827"/>
                        <a:pt x="1168463" y="2578461"/>
                        <a:pt x="1184636" y="2702785"/>
                      </a:cubicBezTo>
                      <a:cubicBezTo>
                        <a:pt x="1203021" y="2927263"/>
                        <a:pt x="1264577" y="2948503"/>
                        <a:pt x="1354192" y="3301214"/>
                      </a:cubicBezTo>
                      <a:close/>
                    </a:path>
                  </a:pathLst>
                </a:custGeom>
                <a:grpFill/>
                <a:ln w="133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ECB206D6-3184-03FA-2E91-B24178E459F6}"/>
                    </a:ext>
                  </a:extLst>
                </p:cNvPr>
                <p:cNvSpPr/>
                <p:nvPr/>
              </p:nvSpPr>
              <p:spPr>
                <a:xfrm>
                  <a:off x="7476872" y="3549313"/>
                  <a:ext cx="1562011" cy="2070284"/>
                </a:xfrm>
                <a:custGeom>
                  <a:avLst/>
                  <a:gdLst>
                    <a:gd name="connsiteX0" fmla="*/ 1562005 w 1562011"/>
                    <a:gd name="connsiteY0" fmla="*/ 1908483 h 2070284"/>
                    <a:gd name="connsiteX1" fmla="*/ 1194913 w 1562011"/>
                    <a:gd name="connsiteY1" fmla="*/ 1355069 h 2070284"/>
                    <a:gd name="connsiteX2" fmla="*/ 1139788 w 1562011"/>
                    <a:gd name="connsiteY2" fmla="*/ 1041760 h 2070284"/>
                    <a:gd name="connsiteX3" fmla="*/ 987820 w 1562011"/>
                    <a:gd name="connsiteY3" fmla="*/ 774555 h 2070284"/>
                    <a:gd name="connsiteX4" fmla="*/ 794441 w 1562011"/>
                    <a:gd name="connsiteY4" fmla="*/ 201117 h 2070284"/>
                    <a:gd name="connsiteX5" fmla="*/ 836216 w 1562011"/>
                    <a:gd name="connsiteY5" fmla="*/ 580561 h 2070284"/>
                    <a:gd name="connsiteX6" fmla="*/ 1112013 w 1562011"/>
                    <a:gd name="connsiteY6" fmla="*/ 1069889 h 2070284"/>
                    <a:gd name="connsiteX7" fmla="*/ 940487 w 1562011"/>
                    <a:gd name="connsiteY7" fmla="*/ 903936 h 2070284"/>
                    <a:gd name="connsiteX8" fmla="*/ 682625 w 1562011"/>
                    <a:gd name="connsiteY8" fmla="*/ 613333 h 2070284"/>
                    <a:gd name="connsiteX9" fmla="*/ 613784 w 1562011"/>
                    <a:gd name="connsiteY9" fmla="*/ 299370 h 2070284"/>
                    <a:gd name="connsiteX10" fmla="*/ 423909 w 1562011"/>
                    <a:gd name="connsiteY10" fmla="*/ 51119 h 2070284"/>
                    <a:gd name="connsiteX11" fmla="*/ 127257 w 1562011"/>
                    <a:gd name="connsiteY11" fmla="*/ 105 h 2070284"/>
                    <a:gd name="connsiteX12" fmla="*/ 471466 w 1562011"/>
                    <a:gd name="connsiteY12" fmla="*/ 93200 h 2070284"/>
                    <a:gd name="connsiteX13" fmla="*/ 635282 w 1562011"/>
                    <a:gd name="connsiteY13" fmla="*/ 389475 h 2070284"/>
                    <a:gd name="connsiteX14" fmla="*/ 326645 w 1562011"/>
                    <a:gd name="connsiteY14" fmla="*/ 204588 h 2070284"/>
                    <a:gd name="connsiteX15" fmla="*/ 16424 w 1562011"/>
                    <a:gd name="connsiteY15" fmla="*/ 206016 h 2070284"/>
                    <a:gd name="connsiteX16" fmla="*/ 391227 w 1562011"/>
                    <a:gd name="connsiteY16" fmla="*/ 257289 h 2070284"/>
                    <a:gd name="connsiteX17" fmla="*/ -6 w 1562011"/>
                    <a:gd name="connsiteY17" fmla="*/ 307261 h 2070284"/>
                    <a:gd name="connsiteX18" fmla="*/ 412536 w 1562011"/>
                    <a:gd name="connsiteY18" fmla="*/ 278654 h 2070284"/>
                    <a:gd name="connsiteX19" fmla="*/ 535158 w 1562011"/>
                    <a:gd name="connsiteY19" fmla="*/ 362260 h 2070284"/>
                    <a:gd name="connsiteX20" fmla="*/ 641517 w 1562011"/>
                    <a:gd name="connsiteY20" fmla="*/ 454530 h 2070284"/>
                    <a:gd name="connsiteX21" fmla="*/ 671186 w 1562011"/>
                    <a:gd name="connsiteY21" fmla="*/ 671930 h 2070284"/>
                    <a:gd name="connsiteX22" fmla="*/ 935324 w 1562011"/>
                    <a:gd name="connsiteY22" fmla="*/ 946579 h 2070284"/>
                    <a:gd name="connsiteX23" fmla="*/ 1093923 w 1562011"/>
                    <a:gd name="connsiteY23" fmla="*/ 1121678 h 2070284"/>
                    <a:gd name="connsiteX24" fmla="*/ 1189364 w 1562011"/>
                    <a:gd name="connsiteY24" fmla="*/ 1444350 h 2070284"/>
                    <a:gd name="connsiteX25" fmla="*/ 1544994 w 1562011"/>
                    <a:gd name="connsiteY25" fmla="*/ 2070264 h 2070284"/>
                    <a:gd name="connsiteX26" fmla="*/ 1561988 w 1562011"/>
                    <a:gd name="connsiteY26" fmla="*/ 1908508 h 2070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62011" h="2070284">
                      <a:moveTo>
                        <a:pt x="1562005" y="1908483"/>
                      </a:moveTo>
                      <a:cubicBezTo>
                        <a:pt x="1469717" y="1790929"/>
                        <a:pt x="1386184" y="1721874"/>
                        <a:pt x="1194913" y="1355069"/>
                      </a:cubicBezTo>
                      <a:cubicBezTo>
                        <a:pt x="1154002" y="1236753"/>
                        <a:pt x="1117018" y="1167064"/>
                        <a:pt x="1139788" y="1041760"/>
                      </a:cubicBezTo>
                      <a:cubicBezTo>
                        <a:pt x="1094247" y="936331"/>
                        <a:pt x="1035032" y="842581"/>
                        <a:pt x="987820" y="774555"/>
                      </a:cubicBezTo>
                      <a:cubicBezTo>
                        <a:pt x="818809" y="581531"/>
                        <a:pt x="794887" y="381214"/>
                        <a:pt x="794441" y="201117"/>
                      </a:cubicBezTo>
                      <a:cubicBezTo>
                        <a:pt x="774366" y="335071"/>
                        <a:pt x="774966" y="415370"/>
                        <a:pt x="836216" y="580561"/>
                      </a:cubicBezTo>
                      <a:cubicBezTo>
                        <a:pt x="885704" y="713575"/>
                        <a:pt x="1105975" y="947891"/>
                        <a:pt x="1112013" y="1069889"/>
                      </a:cubicBezTo>
                      <a:cubicBezTo>
                        <a:pt x="1011819" y="973442"/>
                        <a:pt x="971110" y="936598"/>
                        <a:pt x="940487" y="903936"/>
                      </a:cubicBezTo>
                      <a:cubicBezTo>
                        <a:pt x="892470" y="860642"/>
                        <a:pt x="696719" y="761341"/>
                        <a:pt x="682625" y="613333"/>
                      </a:cubicBezTo>
                      <a:cubicBezTo>
                        <a:pt x="659921" y="375057"/>
                        <a:pt x="660009" y="383292"/>
                        <a:pt x="613784" y="299370"/>
                      </a:cubicBezTo>
                      <a:cubicBezTo>
                        <a:pt x="503941" y="99953"/>
                        <a:pt x="538074" y="86305"/>
                        <a:pt x="423909" y="51119"/>
                      </a:cubicBezTo>
                      <a:cubicBezTo>
                        <a:pt x="381103" y="37926"/>
                        <a:pt x="224214" y="-2560"/>
                        <a:pt x="127257" y="105"/>
                      </a:cubicBezTo>
                      <a:cubicBezTo>
                        <a:pt x="276504" y="46765"/>
                        <a:pt x="396779" y="62232"/>
                        <a:pt x="471466" y="93200"/>
                      </a:cubicBezTo>
                      <a:cubicBezTo>
                        <a:pt x="536462" y="193008"/>
                        <a:pt x="591079" y="315035"/>
                        <a:pt x="635282" y="389475"/>
                      </a:cubicBezTo>
                      <a:cubicBezTo>
                        <a:pt x="648447" y="463427"/>
                        <a:pt x="459510" y="225610"/>
                        <a:pt x="326645" y="204588"/>
                      </a:cubicBezTo>
                      <a:cubicBezTo>
                        <a:pt x="188821" y="182780"/>
                        <a:pt x="160662" y="173638"/>
                        <a:pt x="16424" y="206016"/>
                      </a:cubicBezTo>
                      <a:cubicBezTo>
                        <a:pt x="214762" y="178345"/>
                        <a:pt x="367631" y="237895"/>
                        <a:pt x="391227" y="257289"/>
                      </a:cubicBezTo>
                      <a:cubicBezTo>
                        <a:pt x="261469" y="253395"/>
                        <a:pt x="128158" y="269576"/>
                        <a:pt x="-6" y="307261"/>
                      </a:cubicBezTo>
                      <a:cubicBezTo>
                        <a:pt x="238586" y="277000"/>
                        <a:pt x="280888" y="272992"/>
                        <a:pt x="412536" y="278654"/>
                      </a:cubicBezTo>
                      <a:cubicBezTo>
                        <a:pt x="436234" y="279673"/>
                        <a:pt x="514026" y="343236"/>
                        <a:pt x="535158" y="362260"/>
                      </a:cubicBezTo>
                      <a:cubicBezTo>
                        <a:pt x="547093" y="380103"/>
                        <a:pt x="587888" y="393215"/>
                        <a:pt x="641517" y="454530"/>
                      </a:cubicBezTo>
                      <a:cubicBezTo>
                        <a:pt x="627963" y="294772"/>
                        <a:pt x="650684" y="547798"/>
                        <a:pt x="671186" y="671930"/>
                      </a:cubicBezTo>
                      <a:cubicBezTo>
                        <a:pt x="713504" y="812982"/>
                        <a:pt x="858746" y="890509"/>
                        <a:pt x="935324" y="946579"/>
                      </a:cubicBezTo>
                      <a:cubicBezTo>
                        <a:pt x="1031466" y="1016331"/>
                        <a:pt x="1089479" y="1096290"/>
                        <a:pt x="1093923" y="1121678"/>
                      </a:cubicBezTo>
                      <a:cubicBezTo>
                        <a:pt x="1117728" y="1257394"/>
                        <a:pt x="1068425" y="1119975"/>
                        <a:pt x="1189364" y="1444350"/>
                      </a:cubicBezTo>
                      <a:cubicBezTo>
                        <a:pt x="1238210" y="1558766"/>
                        <a:pt x="1531919" y="1965300"/>
                        <a:pt x="1544994" y="2070264"/>
                      </a:cubicBezTo>
                      <a:cubicBezTo>
                        <a:pt x="1551687" y="1994839"/>
                        <a:pt x="1541188" y="2056488"/>
                        <a:pt x="1561988" y="1908508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" name="图形 37">
                  <a:extLst>
                    <a:ext uri="{FF2B5EF4-FFF2-40B4-BE49-F238E27FC236}">
                      <a16:creationId xmlns:a16="http://schemas.microsoft.com/office/drawing/2014/main" id="{5D0D2A22-6CCF-0CAF-ABC6-C21E6F2B7F37}"/>
                    </a:ext>
                  </a:extLst>
                </p:cNvPr>
                <p:cNvGrpSpPr/>
                <p:nvPr/>
              </p:nvGrpSpPr>
              <p:grpSpPr>
                <a:xfrm>
                  <a:off x="9008129" y="837697"/>
                  <a:ext cx="2612280" cy="4069735"/>
                  <a:chOff x="9008129" y="837697"/>
                  <a:chExt cx="2612280" cy="4069735"/>
                </a:xfrm>
                <a:grpFill/>
              </p:grpSpPr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027E675F-FC2D-AD82-0DE9-FF3AE0439F2F}"/>
                      </a:ext>
                    </a:extLst>
                  </p:cNvPr>
                  <p:cNvSpPr/>
                  <p:nvPr/>
                </p:nvSpPr>
                <p:spPr>
                  <a:xfrm>
                    <a:off x="9584620" y="1718084"/>
                    <a:ext cx="2035788" cy="2529114"/>
                  </a:xfrm>
                  <a:custGeom>
                    <a:avLst/>
                    <a:gdLst>
                      <a:gd name="connsiteX0" fmla="*/ 1163965 w 2035788"/>
                      <a:gd name="connsiteY0" fmla="*/ 1518600 h 2529114"/>
                      <a:gd name="connsiteX1" fmla="*/ 1364986 w 2035788"/>
                      <a:gd name="connsiteY1" fmla="*/ 1284285 h 2529114"/>
                      <a:gd name="connsiteX2" fmla="*/ 1536947 w 2035788"/>
                      <a:gd name="connsiteY2" fmla="*/ 996136 h 2529114"/>
                      <a:gd name="connsiteX3" fmla="*/ 1611442 w 2035788"/>
                      <a:gd name="connsiteY3" fmla="*/ 770134 h 2529114"/>
                      <a:gd name="connsiteX4" fmla="*/ 1650870 w 2035788"/>
                      <a:gd name="connsiteY4" fmla="*/ 584858 h 2529114"/>
                      <a:gd name="connsiteX5" fmla="*/ 1627144 w 2035788"/>
                      <a:gd name="connsiteY5" fmla="*/ 767899 h 2529114"/>
                      <a:gd name="connsiteX6" fmla="*/ 1538686 w 2035788"/>
                      <a:gd name="connsiteY6" fmla="*/ 1030651 h 2529114"/>
                      <a:gd name="connsiteX7" fmla="*/ 1398328 w 2035788"/>
                      <a:gd name="connsiteY7" fmla="*/ 1283396 h 2529114"/>
                      <a:gd name="connsiteX8" fmla="*/ 1287524 w 2035788"/>
                      <a:gd name="connsiteY8" fmla="*/ 1438240 h 2529114"/>
                      <a:gd name="connsiteX9" fmla="*/ 1344006 w 2035788"/>
                      <a:gd name="connsiteY9" fmla="*/ 1421520 h 2529114"/>
                      <a:gd name="connsiteX10" fmla="*/ 1473991 w 2035788"/>
                      <a:gd name="connsiteY10" fmla="*/ 1333499 h 2529114"/>
                      <a:gd name="connsiteX11" fmla="*/ 1635154 w 2035788"/>
                      <a:gd name="connsiteY11" fmla="*/ 1123199 h 2529114"/>
                      <a:gd name="connsiteX12" fmla="*/ 1866471 w 2035788"/>
                      <a:gd name="connsiteY12" fmla="*/ 980211 h 2529114"/>
                      <a:gd name="connsiteX13" fmla="*/ 2035868 w 2035788"/>
                      <a:gd name="connsiteY13" fmla="*/ 632535 h 2529114"/>
                      <a:gd name="connsiteX14" fmla="*/ 1828246 w 2035788"/>
                      <a:gd name="connsiteY14" fmla="*/ 1054216 h 2529114"/>
                      <a:gd name="connsiteX15" fmla="*/ 1568691 w 2035788"/>
                      <a:gd name="connsiteY15" fmla="*/ 1242759 h 2529114"/>
                      <a:gd name="connsiteX16" fmla="*/ 1275495 w 2035788"/>
                      <a:gd name="connsiteY16" fmla="*/ 1478588 h 2529114"/>
                      <a:gd name="connsiteX17" fmla="*/ 1141342 w 2035788"/>
                      <a:gd name="connsiteY17" fmla="*/ 1605838 h 2529114"/>
                      <a:gd name="connsiteX18" fmla="*/ 929989 w 2035788"/>
                      <a:gd name="connsiteY18" fmla="*/ 1617520 h 2529114"/>
                      <a:gd name="connsiteX19" fmla="*/ 710994 w 2035788"/>
                      <a:gd name="connsiteY19" fmla="*/ 1673757 h 2529114"/>
                      <a:gd name="connsiteX20" fmla="*/ 507312 w 2035788"/>
                      <a:gd name="connsiteY20" fmla="*/ 1864018 h 2529114"/>
                      <a:gd name="connsiteX21" fmla="*/ 121365 w 2035788"/>
                      <a:gd name="connsiteY21" fmla="*/ 2268544 h 2529114"/>
                      <a:gd name="connsiteX22" fmla="*/ 79 w 2035788"/>
                      <a:gd name="connsiteY22" fmla="*/ 2529205 h 2529114"/>
                      <a:gd name="connsiteX23" fmla="*/ 27782 w 2035788"/>
                      <a:gd name="connsiteY23" fmla="*/ 2337875 h 2529114"/>
                      <a:gd name="connsiteX24" fmla="*/ 32044 w 2035788"/>
                      <a:gd name="connsiteY24" fmla="*/ 2208799 h 2529114"/>
                      <a:gd name="connsiteX25" fmla="*/ 167215 w 2035788"/>
                      <a:gd name="connsiteY25" fmla="*/ 2075603 h 2529114"/>
                      <a:gd name="connsiteX26" fmla="*/ 450207 w 2035788"/>
                      <a:gd name="connsiteY26" fmla="*/ 1824805 h 2529114"/>
                      <a:gd name="connsiteX27" fmla="*/ 708733 w 2035788"/>
                      <a:gd name="connsiteY27" fmla="*/ 1567832 h 2529114"/>
                      <a:gd name="connsiteX28" fmla="*/ 877299 w 2035788"/>
                      <a:gd name="connsiteY28" fmla="*/ 1120789 h 2529114"/>
                      <a:gd name="connsiteX29" fmla="*/ 949025 w 2035788"/>
                      <a:gd name="connsiteY29" fmla="*/ 791830 h 2529114"/>
                      <a:gd name="connsiteX30" fmla="*/ 973162 w 2035788"/>
                      <a:gd name="connsiteY30" fmla="*/ 621283 h 2529114"/>
                      <a:gd name="connsiteX31" fmla="*/ 1031048 w 2035788"/>
                      <a:gd name="connsiteY31" fmla="*/ 462366 h 2529114"/>
                      <a:gd name="connsiteX32" fmla="*/ 1152759 w 2035788"/>
                      <a:gd name="connsiteY32" fmla="*/ 288587 h 2529114"/>
                      <a:gd name="connsiteX33" fmla="*/ 1157220 w 2035788"/>
                      <a:gd name="connsiteY33" fmla="*/ 128565 h 2529114"/>
                      <a:gd name="connsiteX34" fmla="*/ 1225205 w 2035788"/>
                      <a:gd name="connsiteY34" fmla="*/ 90 h 2529114"/>
                      <a:gd name="connsiteX35" fmla="*/ 1179951 w 2035788"/>
                      <a:gd name="connsiteY35" fmla="*/ 100220 h 2529114"/>
                      <a:gd name="connsiteX36" fmla="*/ 1171826 w 2035788"/>
                      <a:gd name="connsiteY36" fmla="*/ 296500 h 2529114"/>
                      <a:gd name="connsiteX37" fmla="*/ 1031161 w 2035788"/>
                      <a:gd name="connsiteY37" fmla="*/ 521276 h 2529114"/>
                      <a:gd name="connsiteX38" fmla="*/ 955372 w 2035788"/>
                      <a:gd name="connsiteY38" fmla="*/ 948376 h 2529114"/>
                      <a:gd name="connsiteX39" fmla="*/ 882417 w 2035788"/>
                      <a:gd name="connsiteY39" fmla="*/ 1239840 h 2529114"/>
                      <a:gd name="connsiteX40" fmla="*/ 792531 w 2035788"/>
                      <a:gd name="connsiteY40" fmla="*/ 1496033 h 2529114"/>
                      <a:gd name="connsiteX41" fmla="*/ 754109 w 2035788"/>
                      <a:gd name="connsiteY41" fmla="*/ 1600987 h 2529114"/>
                      <a:gd name="connsiteX42" fmla="*/ 909284 w 2035788"/>
                      <a:gd name="connsiteY42" fmla="*/ 1559616 h 2529114"/>
                      <a:gd name="connsiteX43" fmla="*/ 996039 w 2035788"/>
                      <a:gd name="connsiteY43" fmla="*/ 1485466 h 2529114"/>
                      <a:gd name="connsiteX44" fmla="*/ 1066758 w 2035788"/>
                      <a:gd name="connsiteY44" fmla="*/ 1236818 h 2529114"/>
                      <a:gd name="connsiteX45" fmla="*/ 1067443 w 2035788"/>
                      <a:gd name="connsiteY45" fmla="*/ 1054149 h 2529114"/>
                      <a:gd name="connsiteX46" fmla="*/ 1163478 w 2035788"/>
                      <a:gd name="connsiteY46" fmla="*/ 800155 h 2529114"/>
                      <a:gd name="connsiteX47" fmla="*/ 1078659 w 2035788"/>
                      <a:gd name="connsiteY47" fmla="*/ 1063184 h 2529114"/>
                      <a:gd name="connsiteX48" fmla="*/ 1087354 w 2035788"/>
                      <a:gd name="connsiteY48" fmla="*/ 1235076 h 2529114"/>
                      <a:gd name="connsiteX49" fmla="*/ 1039765 w 2035788"/>
                      <a:gd name="connsiteY49" fmla="*/ 1424772 h 2529114"/>
                      <a:gd name="connsiteX50" fmla="*/ 1116109 w 2035788"/>
                      <a:gd name="connsiteY50" fmla="*/ 1261686 h 2529114"/>
                      <a:gd name="connsiteX51" fmla="*/ 1131446 w 2035788"/>
                      <a:gd name="connsiteY51" fmla="*/ 1163516 h 2529114"/>
                      <a:gd name="connsiteX52" fmla="*/ 1187766 w 2035788"/>
                      <a:gd name="connsiteY52" fmla="*/ 1030440 h 2529114"/>
                      <a:gd name="connsiteX53" fmla="*/ 1336675 w 2035788"/>
                      <a:gd name="connsiteY53" fmla="*/ 809184 h 2529114"/>
                      <a:gd name="connsiteX54" fmla="*/ 1265323 w 2035788"/>
                      <a:gd name="connsiteY54" fmla="*/ 927511 h 2529114"/>
                      <a:gd name="connsiteX55" fmla="*/ 1161151 w 2035788"/>
                      <a:gd name="connsiteY55" fmla="*/ 1118121 h 2529114"/>
                      <a:gd name="connsiteX56" fmla="*/ 1119176 w 2035788"/>
                      <a:gd name="connsiteY56" fmla="*/ 1318246 h 2529114"/>
                      <a:gd name="connsiteX57" fmla="*/ 1000029 w 2035788"/>
                      <a:gd name="connsiteY57" fmla="*/ 1551552 h 2529114"/>
                      <a:gd name="connsiteX58" fmla="*/ 1090260 w 2035788"/>
                      <a:gd name="connsiteY58" fmla="*/ 1546457 h 2529114"/>
                      <a:gd name="connsiteX59" fmla="*/ 1163972 w 2035788"/>
                      <a:gd name="connsiteY59" fmla="*/ 1518594 h 2529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</a:cxnLst>
                    <a:rect l="l" t="t" r="r" b="b"/>
                    <a:pathLst>
                      <a:path w="2035788" h="2529114">
                        <a:moveTo>
                          <a:pt x="1163965" y="1518600"/>
                        </a:moveTo>
                        <a:cubicBezTo>
                          <a:pt x="1248782" y="1440862"/>
                          <a:pt x="1317289" y="1383794"/>
                          <a:pt x="1364986" y="1284285"/>
                        </a:cubicBezTo>
                        <a:cubicBezTo>
                          <a:pt x="1412682" y="1184775"/>
                          <a:pt x="1495456" y="1044539"/>
                          <a:pt x="1536947" y="996136"/>
                        </a:cubicBezTo>
                        <a:cubicBezTo>
                          <a:pt x="1578437" y="947732"/>
                          <a:pt x="1606759" y="812338"/>
                          <a:pt x="1611442" y="770134"/>
                        </a:cubicBezTo>
                        <a:cubicBezTo>
                          <a:pt x="1616125" y="727930"/>
                          <a:pt x="1650870" y="584858"/>
                          <a:pt x="1650870" y="584858"/>
                        </a:cubicBezTo>
                        <a:cubicBezTo>
                          <a:pt x="1650870" y="584858"/>
                          <a:pt x="1639167" y="727557"/>
                          <a:pt x="1627144" y="767899"/>
                        </a:cubicBezTo>
                        <a:cubicBezTo>
                          <a:pt x="1615120" y="808241"/>
                          <a:pt x="1630832" y="880393"/>
                          <a:pt x="1538686" y="1030651"/>
                        </a:cubicBezTo>
                        <a:cubicBezTo>
                          <a:pt x="1446539" y="1180909"/>
                          <a:pt x="1418915" y="1208022"/>
                          <a:pt x="1398328" y="1283396"/>
                        </a:cubicBezTo>
                        <a:cubicBezTo>
                          <a:pt x="1377741" y="1358770"/>
                          <a:pt x="1287524" y="1438240"/>
                          <a:pt x="1287524" y="1438240"/>
                        </a:cubicBezTo>
                        <a:cubicBezTo>
                          <a:pt x="1287524" y="1438240"/>
                          <a:pt x="1301698" y="1444920"/>
                          <a:pt x="1344006" y="1421520"/>
                        </a:cubicBezTo>
                        <a:cubicBezTo>
                          <a:pt x="1386314" y="1398119"/>
                          <a:pt x="1438212" y="1408132"/>
                          <a:pt x="1473991" y="1333499"/>
                        </a:cubicBezTo>
                        <a:cubicBezTo>
                          <a:pt x="1509770" y="1258866"/>
                          <a:pt x="1603649" y="1143129"/>
                          <a:pt x="1635154" y="1123199"/>
                        </a:cubicBezTo>
                        <a:cubicBezTo>
                          <a:pt x="1666658" y="1103268"/>
                          <a:pt x="1831305" y="1036400"/>
                          <a:pt x="1866471" y="980211"/>
                        </a:cubicBezTo>
                        <a:cubicBezTo>
                          <a:pt x="1936778" y="870718"/>
                          <a:pt x="1997941" y="762883"/>
                          <a:pt x="2035868" y="632535"/>
                        </a:cubicBezTo>
                        <a:cubicBezTo>
                          <a:pt x="2021012" y="779799"/>
                          <a:pt x="1923768" y="989234"/>
                          <a:pt x="1828246" y="1054216"/>
                        </a:cubicBezTo>
                        <a:cubicBezTo>
                          <a:pt x="1745467" y="1112688"/>
                          <a:pt x="1611212" y="1145381"/>
                          <a:pt x="1568691" y="1242759"/>
                        </a:cubicBezTo>
                        <a:cubicBezTo>
                          <a:pt x="1421157" y="1498231"/>
                          <a:pt x="1431629" y="1411984"/>
                          <a:pt x="1275495" y="1478588"/>
                        </a:cubicBezTo>
                        <a:cubicBezTo>
                          <a:pt x="1275495" y="1478588"/>
                          <a:pt x="1175697" y="1599026"/>
                          <a:pt x="1141342" y="1605838"/>
                        </a:cubicBezTo>
                        <a:cubicBezTo>
                          <a:pt x="1106988" y="1612649"/>
                          <a:pt x="988919" y="1601418"/>
                          <a:pt x="929989" y="1617520"/>
                        </a:cubicBezTo>
                        <a:cubicBezTo>
                          <a:pt x="871059" y="1633622"/>
                          <a:pt x="716498" y="1656553"/>
                          <a:pt x="710994" y="1673757"/>
                        </a:cubicBezTo>
                        <a:cubicBezTo>
                          <a:pt x="705491" y="1690960"/>
                          <a:pt x="600389" y="1797666"/>
                          <a:pt x="507312" y="1864018"/>
                        </a:cubicBezTo>
                        <a:cubicBezTo>
                          <a:pt x="385542" y="1965847"/>
                          <a:pt x="178236" y="2157236"/>
                          <a:pt x="121365" y="2268544"/>
                        </a:cubicBezTo>
                        <a:cubicBezTo>
                          <a:pt x="70708" y="2370406"/>
                          <a:pt x="79" y="2529205"/>
                          <a:pt x="79" y="2529205"/>
                        </a:cubicBezTo>
                        <a:cubicBezTo>
                          <a:pt x="79" y="2529205"/>
                          <a:pt x="22179" y="2370540"/>
                          <a:pt x="27782" y="2337875"/>
                        </a:cubicBezTo>
                        <a:cubicBezTo>
                          <a:pt x="33385" y="2305209"/>
                          <a:pt x="32044" y="2208799"/>
                          <a:pt x="32044" y="2208799"/>
                        </a:cubicBezTo>
                        <a:cubicBezTo>
                          <a:pt x="32044" y="2208799"/>
                          <a:pt x="110947" y="2135764"/>
                          <a:pt x="167215" y="2075603"/>
                        </a:cubicBezTo>
                        <a:cubicBezTo>
                          <a:pt x="223483" y="2015442"/>
                          <a:pt x="374362" y="1880020"/>
                          <a:pt x="450207" y="1824805"/>
                        </a:cubicBezTo>
                        <a:cubicBezTo>
                          <a:pt x="526053" y="1769590"/>
                          <a:pt x="645428" y="1654102"/>
                          <a:pt x="708733" y="1567832"/>
                        </a:cubicBezTo>
                        <a:cubicBezTo>
                          <a:pt x="772038" y="1481561"/>
                          <a:pt x="848566" y="1243678"/>
                          <a:pt x="877299" y="1120789"/>
                        </a:cubicBezTo>
                        <a:cubicBezTo>
                          <a:pt x="906032" y="997901"/>
                          <a:pt x="941795" y="848883"/>
                          <a:pt x="949025" y="791830"/>
                        </a:cubicBezTo>
                        <a:cubicBezTo>
                          <a:pt x="956255" y="734777"/>
                          <a:pt x="960019" y="683046"/>
                          <a:pt x="973162" y="621283"/>
                        </a:cubicBezTo>
                        <a:cubicBezTo>
                          <a:pt x="986305" y="559521"/>
                          <a:pt x="990379" y="535764"/>
                          <a:pt x="1031048" y="462366"/>
                        </a:cubicBezTo>
                        <a:cubicBezTo>
                          <a:pt x="1071718" y="388968"/>
                          <a:pt x="1144198" y="323607"/>
                          <a:pt x="1152759" y="288587"/>
                        </a:cubicBezTo>
                        <a:cubicBezTo>
                          <a:pt x="1161321" y="253567"/>
                          <a:pt x="1153456" y="180301"/>
                          <a:pt x="1157220" y="128565"/>
                        </a:cubicBezTo>
                        <a:cubicBezTo>
                          <a:pt x="1160984" y="76829"/>
                          <a:pt x="1225205" y="90"/>
                          <a:pt x="1225205" y="90"/>
                        </a:cubicBezTo>
                        <a:cubicBezTo>
                          <a:pt x="1225205" y="90"/>
                          <a:pt x="1186064" y="64576"/>
                          <a:pt x="1179951" y="100220"/>
                        </a:cubicBezTo>
                        <a:cubicBezTo>
                          <a:pt x="1173839" y="135863"/>
                          <a:pt x="1204645" y="224213"/>
                          <a:pt x="1171826" y="296500"/>
                        </a:cubicBezTo>
                        <a:cubicBezTo>
                          <a:pt x="1139007" y="368786"/>
                          <a:pt x="1060617" y="438850"/>
                          <a:pt x="1031161" y="521276"/>
                        </a:cubicBezTo>
                        <a:cubicBezTo>
                          <a:pt x="1001706" y="603702"/>
                          <a:pt x="961994" y="909764"/>
                          <a:pt x="955372" y="948376"/>
                        </a:cubicBezTo>
                        <a:cubicBezTo>
                          <a:pt x="948751" y="986988"/>
                          <a:pt x="895870" y="1206046"/>
                          <a:pt x="882417" y="1239840"/>
                        </a:cubicBezTo>
                        <a:cubicBezTo>
                          <a:pt x="868964" y="1273635"/>
                          <a:pt x="834220" y="1416694"/>
                          <a:pt x="792531" y="1496033"/>
                        </a:cubicBezTo>
                        <a:cubicBezTo>
                          <a:pt x="750843" y="1575371"/>
                          <a:pt x="754109" y="1600987"/>
                          <a:pt x="754109" y="1600987"/>
                        </a:cubicBezTo>
                        <a:cubicBezTo>
                          <a:pt x="754109" y="1600987"/>
                          <a:pt x="889608" y="1570141"/>
                          <a:pt x="909284" y="1559616"/>
                        </a:cubicBezTo>
                        <a:cubicBezTo>
                          <a:pt x="928961" y="1549093"/>
                          <a:pt x="951705" y="1595124"/>
                          <a:pt x="996039" y="1485466"/>
                        </a:cubicBezTo>
                        <a:cubicBezTo>
                          <a:pt x="1040373" y="1375807"/>
                          <a:pt x="1065541" y="1273700"/>
                          <a:pt x="1066758" y="1236818"/>
                        </a:cubicBezTo>
                        <a:cubicBezTo>
                          <a:pt x="1067975" y="1199936"/>
                          <a:pt x="1062759" y="1096353"/>
                          <a:pt x="1067443" y="1054149"/>
                        </a:cubicBezTo>
                        <a:cubicBezTo>
                          <a:pt x="1072127" y="1011945"/>
                          <a:pt x="1163478" y="800155"/>
                          <a:pt x="1163478" y="800155"/>
                        </a:cubicBezTo>
                        <a:cubicBezTo>
                          <a:pt x="1163478" y="800155"/>
                          <a:pt x="1077331" y="1041150"/>
                          <a:pt x="1078659" y="1063184"/>
                        </a:cubicBezTo>
                        <a:cubicBezTo>
                          <a:pt x="1079987" y="1085217"/>
                          <a:pt x="1085006" y="1218977"/>
                          <a:pt x="1087354" y="1235076"/>
                        </a:cubicBezTo>
                        <a:cubicBezTo>
                          <a:pt x="1089701" y="1251174"/>
                          <a:pt x="1039765" y="1424772"/>
                          <a:pt x="1039765" y="1424772"/>
                        </a:cubicBezTo>
                        <a:cubicBezTo>
                          <a:pt x="1039765" y="1424772"/>
                          <a:pt x="1112544" y="1282482"/>
                          <a:pt x="1116109" y="1261686"/>
                        </a:cubicBezTo>
                        <a:cubicBezTo>
                          <a:pt x="1119674" y="1240890"/>
                          <a:pt x="1123807" y="1208070"/>
                          <a:pt x="1131446" y="1163516"/>
                        </a:cubicBezTo>
                        <a:cubicBezTo>
                          <a:pt x="1139086" y="1118962"/>
                          <a:pt x="1127321" y="1129825"/>
                          <a:pt x="1187766" y="1030440"/>
                        </a:cubicBezTo>
                        <a:cubicBezTo>
                          <a:pt x="1248211" y="931056"/>
                          <a:pt x="1336675" y="809184"/>
                          <a:pt x="1336675" y="809184"/>
                        </a:cubicBezTo>
                        <a:cubicBezTo>
                          <a:pt x="1336675" y="809184"/>
                          <a:pt x="1284689" y="889018"/>
                          <a:pt x="1265323" y="927511"/>
                        </a:cubicBezTo>
                        <a:cubicBezTo>
                          <a:pt x="1245958" y="966005"/>
                          <a:pt x="1168184" y="1092003"/>
                          <a:pt x="1161151" y="1118121"/>
                        </a:cubicBezTo>
                        <a:cubicBezTo>
                          <a:pt x="1154118" y="1144239"/>
                          <a:pt x="1144965" y="1272077"/>
                          <a:pt x="1119176" y="1318246"/>
                        </a:cubicBezTo>
                        <a:cubicBezTo>
                          <a:pt x="1093388" y="1364414"/>
                          <a:pt x="1000029" y="1551552"/>
                          <a:pt x="1000029" y="1551552"/>
                        </a:cubicBezTo>
                        <a:cubicBezTo>
                          <a:pt x="1000029" y="1551552"/>
                          <a:pt x="1061815" y="1548567"/>
                          <a:pt x="1090260" y="1546457"/>
                        </a:cubicBezTo>
                        <a:cubicBezTo>
                          <a:pt x="1118706" y="1544346"/>
                          <a:pt x="1163972" y="1518594"/>
                          <a:pt x="1163972" y="1518594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27B9EC8B-BBD6-A93D-7EF9-3F8E166A4F3A}"/>
                      </a:ext>
                    </a:extLst>
                  </p:cNvPr>
                  <p:cNvSpPr/>
                  <p:nvPr/>
                </p:nvSpPr>
                <p:spPr>
                  <a:xfrm>
                    <a:off x="9206143" y="1548450"/>
                    <a:ext cx="1154626" cy="2897191"/>
                  </a:xfrm>
                  <a:custGeom>
                    <a:avLst/>
                    <a:gdLst>
                      <a:gd name="connsiteX0" fmla="*/ 419461 w 1154626"/>
                      <a:gd name="connsiteY0" fmla="*/ 2579771 h 2897191"/>
                      <a:gd name="connsiteX1" fmla="*/ 417693 w 1154626"/>
                      <a:gd name="connsiteY1" fmla="*/ 2706348 h 2897191"/>
                      <a:gd name="connsiteX2" fmla="*/ 400019 w 1154626"/>
                      <a:gd name="connsiteY2" fmla="*/ 2897282 h 2897191"/>
                      <a:gd name="connsiteX3" fmla="*/ 443852 w 1154626"/>
                      <a:gd name="connsiteY3" fmla="*/ 2693481 h 2897191"/>
                      <a:gd name="connsiteX4" fmla="*/ 672199 w 1154626"/>
                      <a:gd name="connsiteY4" fmla="*/ 2277290 h 2897191"/>
                      <a:gd name="connsiteX5" fmla="*/ 734059 w 1154626"/>
                      <a:gd name="connsiteY5" fmla="*/ 1959780 h 2897191"/>
                      <a:gd name="connsiteX6" fmla="*/ 838340 w 1154626"/>
                      <a:gd name="connsiteY6" fmla="*/ 1504977 h 2897191"/>
                      <a:gd name="connsiteX7" fmla="*/ 1009777 w 1154626"/>
                      <a:gd name="connsiteY7" fmla="*/ 1048023 h 2897191"/>
                      <a:gd name="connsiteX8" fmla="*/ 1078707 w 1154626"/>
                      <a:gd name="connsiteY8" fmla="*/ 618965 h 2897191"/>
                      <a:gd name="connsiteX9" fmla="*/ 1154706 w 1154626"/>
                      <a:gd name="connsiteY9" fmla="*/ 438760 h 2897191"/>
                      <a:gd name="connsiteX10" fmla="*/ 1094614 w 1154626"/>
                      <a:gd name="connsiteY10" fmla="*/ 548170 h 2897191"/>
                      <a:gd name="connsiteX11" fmla="*/ 1016848 w 1154626"/>
                      <a:gd name="connsiteY11" fmla="*/ 762699 h 2897191"/>
                      <a:gd name="connsiteX12" fmla="*/ 993871 w 1154626"/>
                      <a:gd name="connsiteY12" fmla="*/ 1005123 h 2897191"/>
                      <a:gd name="connsiteX13" fmla="*/ 946151 w 1154626"/>
                      <a:gd name="connsiteY13" fmla="*/ 1243247 h 2897191"/>
                      <a:gd name="connsiteX14" fmla="*/ 956755 w 1154626"/>
                      <a:gd name="connsiteY14" fmla="*/ 979378 h 2897191"/>
                      <a:gd name="connsiteX15" fmla="*/ 924941 w 1154626"/>
                      <a:gd name="connsiteY15" fmla="*/ 728375 h 2897191"/>
                      <a:gd name="connsiteX16" fmla="*/ 933778 w 1154626"/>
                      <a:gd name="connsiteY16" fmla="*/ 503118 h 2897191"/>
                      <a:gd name="connsiteX17" fmla="*/ 1057499 w 1154626"/>
                      <a:gd name="connsiteY17" fmla="*/ 262844 h 2897191"/>
                      <a:gd name="connsiteX18" fmla="*/ 900196 w 1154626"/>
                      <a:gd name="connsiteY18" fmla="*/ 582493 h 2897191"/>
                      <a:gd name="connsiteX19" fmla="*/ 909033 w 1154626"/>
                      <a:gd name="connsiteY19" fmla="*/ 736953 h 2897191"/>
                      <a:gd name="connsiteX20" fmla="*/ 926707 w 1154626"/>
                      <a:gd name="connsiteY20" fmla="*/ 867819 h 2897191"/>
                      <a:gd name="connsiteX21" fmla="*/ 886057 w 1154626"/>
                      <a:gd name="connsiteY21" fmla="*/ 702630 h 2897191"/>
                      <a:gd name="connsiteX22" fmla="*/ 818895 w 1154626"/>
                      <a:gd name="connsiteY22" fmla="*/ 500968 h 2897191"/>
                      <a:gd name="connsiteX23" fmla="*/ 712852 w 1154626"/>
                      <a:gd name="connsiteY23" fmla="*/ 335779 h 2897191"/>
                      <a:gd name="connsiteX24" fmla="*/ 670434 w 1154626"/>
                      <a:gd name="connsiteY24" fmla="*/ 106233 h 2897191"/>
                      <a:gd name="connsiteX25" fmla="*/ 601504 w 1154626"/>
                      <a:gd name="connsiteY25" fmla="*/ 69763 h 2897191"/>
                      <a:gd name="connsiteX26" fmla="*/ 656294 w 1154626"/>
                      <a:gd name="connsiteY26" fmla="*/ 114815 h 2897191"/>
                      <a:gd name="connsiteX27" fmla="*/ 688108 w 1154626"/>
                      <a:gd name="connsiteY27" fmla="*/ 168447 h 2897191"/>
                      <a:gd name="connsiteX28" fmla="*/ 696945 w 1154626"/>
                      <a:gd name="connsiteY28" fmla="*/ 307891 h 2897191"/>
                      <a:gd name="connsiteX29" fmla="*/ 721689 w 1154626"/>
                      <a:gd name="connsiteY29" fmla="*/ 432317 h 2897191"/>
                      <a:gd name="connsiteX30" fmla="*/ 813595 w 1154626"/>
                      <a:gd name="connsiteY30" fmla="*/ 528855 h 2897191"/>
                      <a:gd name="connsiteX31" fmla="*/ 856013 w 1154626"/>
                      <a:gd name="connsiteY31" fmla="*/ 657570 h 2897191"/>
                      <a:gd name="connsiteX32" fmla="*/ 909036 w 1154626"/>
                      <a:gd name="connsiteY32" fmla="*/ 867810 h 2897191"/>
                      <a:gd name="connsiteX33" fmla="*/ 926710 w 1154626"/>
                      <a:gd name="connsiteY33" fmla="*/ 947186 h 2897191"/>
                      <a:gd name="connsiteX34" fmla="*/ 933780 w 1154626"/>
                      <a:gd name="connsiteY34" fmla="*/ 1020126 h 2897191"/>
                      <a:gd name="connsiteX35" fmla="*/ 924943 w 1154626"/>
                      <a:gd name="connsiteY35" fmla="*/ 1138117 h 2897191"/>
                      <a:gd name="connsiteX36" fmla="*/ 903733 w 1154626"/>
                      <a:gd name="connsiteY36" fmla="*/ 1258255 h 2897191"/>
                      <a:gd name="connsiteX37" fmla="*/ 843641 w 1154626"/>
                      <a:gd name="connsiteY37" fmla="*/ 1395559 h 2897191"/>
                      <a:gd name="connsiteX38" fmla="*/ 737598 w 1154626"/>
                      <a:gd name="connsiteY38" fmla="*/ 1629394 h 2897191"/>
                      <a:gd name="connsiteX39" fmla="*/ 723458 w 1154626"/>
                      <a:gd name="connsiteY39" fmla="*/ 1710916 h 2897191"/>
                      <a:gd name="connsiteX40" fmla="*/ 723458 w 1154626"/>
                      <a:gd name="connsiteY40" fmla="*/ 1569322 h 2897191"/>
                      <a:gd name="connsiteX41" fmla="*/ 704016 w 1154626"/>
                      <a:gd name="connsiteY41" fmla="*/ 1429879 h 2897191"/>
                      <a:gd name="connsiteX42" fmla="*/ 691644 w 1154626"/>
                      <a:gd name="connsiteY42" fmla="*/ 1271130 h 2897191"/>
                      <a:gd name="connsiteX43" fmla="*/ 721690 w 1154626"/>
                      <a:gd name="connsiteY43" fmla="*/ 1138126 h 2897191"/>
                      <a:gd name="connsiteX44" fmla="*/ 735830 w 1154626"/>
                      <a:gd name="connsiteY44" fmla="*/ 874257 h 2897191"/>
                      <a:gd name="connsiteX45" fmla="*/ 670434 w 1154626"/>
                      <a:gd name="connsiteY45" fmla="*/ 721935 h 2897191"/>
                      <a:gd name="connsiteX46" fmla="*/ 474254 w 1154626"/>
                      <a:gd name="connsiteY46" fmla="*/ 513845 h 2897191"/>
                      <a:gd name="connsiteX47" fmla="*/ 426534 w 1154626"/>
                      <a:gd name="connsiteY47" fmla="*/ 194196 h 2897191"/>
                      <a:gd name="connsiteX48" fmla="*/ 408860 w 1154626"/>
                      <a:gd name="connsiteY48" fmla="*/ 13991 h 2897191"/>
                      <a:gd name="connsiteX49" fmla="*/ 412394 w 1154626"/>
                      <a:gd name="connsiteY49" fmla="*/ 245687 h 2897191"/>
                      <a:gd name="connsiteX50" fmla="*/ 493696 w 1154626"/>
                      <a:gd name="connsiteY50" fmla="*/ 573914 h 2897191"/>
                      <a:gd name="connsiteX51" fmla="*/ 695182 w 1154626"/>
                      <a:gd name="connsiteY51" fmla="*/ 801321 h 2897191"/>
                      <a:gd name="connsiteX52" fmla="*/ 714624 w 1154626"/>
                      <a:gd name="connsiteY52" fmla="*/ 1030868 h 2897191"/>
                      <a:gd name="connsiteX53" fmla="*/ 693414 w 1154626"/>
                      <a:gd name="connsiteY53" fmla="*/ 1148859 h 2897191"/>
                      <a:gd name="connsiteX54" fmla="*/ 675740 w 1154626"/>
                      <a:gd name="connsiteY54" fmla="*/ 1221799 h 2897191"/>
                      <a:gd name="connsiteX55" fmla="*/ 688112 w 1154626"/>
                      <a:gd name="connsiteY55" fmla="*/ 1017998 h 2897191"/>
                      <a:gd name="connsiteX56" fmla="*/ 640392 w 1154626"/>
                      <a:gd name="connsiteY56" fmla="*/ 799181 h 2897191"/>
                      <a:gd name="connsiteX57" fmla="*/ 433601 w 1154626"/>
                      <a:gd name="connsiteY57" fmla="*/ 638281 h 2897191"/>
                      <a:gd name="connsiteX58" fmla="*/ 297509 w 1154626"/>
                      <a:gd name="connsiteY58" fmla="*/ 136276 h 2897191"/>
                      <a:gd name="connsiteX59" fmla="*/ 235649 w 1154626"/>
                      <a:gd name="connsiteY59" fmla="*/ 13988 h 2897191"/>
                      <a:gd name="connsiteX60" fmla="*/ 292207 w 1154626"/>
                      <a:gd name="connsiteY60" fmla="*/ 164160 h 2897191"/>
                      <a:gd name="connsiteX61" fmla="*/ 324021 w 1154626"/>
                      <a:gd name="connsiteY61" fmla="*/ 539588 h 2897191"/>
                      <a:gd name="connsiteX62" fmla="*/ 421229 w 1154626"/>
                      <a:gd name="connsiteY62" fmla="*/ 668303 h 2897191"/>
                      <a:gd name="connsiteX63" fmla="*/ 256860 w 1154626"/>
                      <a:gd name="connsiteY63" fmla="*/ 528860 h 2897191"/>
                      <a:gd name="connsiteX64" fmla="*/ 255092 w 1154626"/>
                      <a:gd name="connsiteY64" fmla="*/ 241384 h 2897191"/>
                      <a:gd name="connsiteX65" fmla="*/ 28863 w 1154626"/>
                      <a:gd name="connsiteY65" fmla="*/ 5399 h 2897191"/>
                      <a:gd name="connsiteX66" fmla="*/ 58909 w 1154626"/>
                      <a:gd name="connsiteY66" fmla="*/ 20416 h 2897191"/>
                      <a:gd name="connsiteX67" fmla="*/ 242717 w 1154626"/>
                      <a:gd name="connsiteY67" fmla="*/ 303591 h 2897191"/>
                      <a:gd name="connsiteX68" fmla="*/ 246252 w 1154626"/>
                      <a:gd name="connsiteY68" fmla="*/ 580339 h 2897191"/>
                      <a:gd name="connsiteX69" fmla="*/ 350533 w 1154626"/>
                      <a:gd name="connsiteY69" fmla="*/ 670442 h 2897191"/>
                      <a:gd name="connsiteX70" fmla="*/ 483092 w 1154626"/>
                      <a:gd name="connsiteY70" fmla="*/ 711203 h 2897191"/>
                      <a:gd name="connsiteX71" fmla="*/ 576766 w 1154626"/>
                      <a:gd name="connsiteY71" fmla="*/ 777707 h 2897191"/>
                      <a:gd name="connsiteX72" fmla="*/ 650998 w 1154626"/>
                      <a:gd name="connsiteY72" fmla="*/ 915012 h 2897191"/>
                      <a:gd name="connsiteX73" fmla="*/ 658068 w 1154626"/>
                      <a:gd name="connsiteY73" fmla="*/ 1129541 h 2897191"/>
                      <a:gd name="connsiteX74" fmla="*/ 656300 w 1154626"/>
                      <a:gd name="connsiteY74" fmla="*/ 1363376 h 2897191"/>
                      <a:gd name="connsiteX75" fmla="*/ 670440 w 1154626"/>
                      <a:gd name="connsiteY75" fmla="*/ 1981229 h 2897191"/>
                      <a:gd name="connsiteX76" fmla="*/ 589138 w 1154626"/>
                      <a:gd name="connsiteY76" fmla="*/ 2305167 h 2897191"/>
                      <a:gd name="connsiteX77" fmla="*/ 419463 w 1154626"/>
                      <a:gd name="connsiteY77" fmla="*/ 2579764 h 28971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</a:cxnLst>
                    <a:rect l="l" t="t" r="r" b="b"/>
                    <a:pathLst>
                      <a:path w="1154626" h="2897191">
                        <a:moveTo>
                          <a:pt x="419461" y="2579771"/>
                        </a:moveTo>
                        <a:cubicBezTo>
                          <a:pt x="419461" y="2579771"/>
                          <a:pt x="419007" y="2682412"/>
                          <a:pt x="417693" y="2706348"/>
                        </a:cubicBezTo>
                        <a:cubicBezTo>
                          <a:pt x="415926" y="2738528"/>
                          <a:pt x="400019" y="2897282"/>
                          <a:pt x="400019" y="2897282"/>
                        </a:cubicBezTo>
                        <a:cubicBezTo>
                          <a:pt x="400019" y="2897282"/>
                          <a:pt x="445618" y="2714926"/>
                          <a:pt x="443852" y="2693481"/>
                        </a:cubicBezTo>
                        <a:cubicBezTo>
                          <a:pt x="477226" y="2557858"/>
                          <a:pt x="640101" y="2413718"/>
                          <a:pt x="672199" y="2277290"/>
                        </a:cubicBezTo>
                        <a:cubicBezTo>
                          <a:pt x="677502" y="2253692"/>
                          <a:pt x="726989" y="2122830"/>
                          <a:pt x="734059" y="1959780"/>
                        </a:cubicBezTo>
                        <a:cubicBezTo>
                          <a:pt x="741129" y="1796730"/>
                          <a:pt x="774710" y="1635842"/>
                          <a:pt x="838340" y="1504977"/>
                        </a:cubicBezTo>
                        <a:cubicBezTo>
                          <a:pt x="901971" y="1374111"/>
                          <a:pt x="988645" y="1289547"/>
                          <a:pt x="1009777" y="1048023"/>
                        </a:cubicBezTo>
                        <a:cubicBezTo>
                          <a:pt x="1030986" y="805598"/>
                          <a:pt x="1027451" y="732663"/>
                          <a:pt x="1078707" y="618965"/>
                        </a:cubicBezTo>
                        <a:cubicBezTo>
                          <a:pt x="1129962" y="505267"/>
                          <a:pt x="1154706" y="438760"/>
                          <a:pt x="1154706" y="438760"/>
                        </a:cubicBezTo>
                        <a:cubicBezTo>
                          <a:pt x="1154706" y="438760"/>
                          <a:pt x="1108753" y="518135"/>
                          <a:pt x="1094614" y="548170"/>
                        </a:cubicBezTo>
                        <a:cubicBezTo>
                          <a:pt x="1080475" y="578204"/>
                          <a:pt x="1025684" y="685474"/>
                          <a:pt x="1016848" y="762699"/>
                        </a:cubicBezTo>
                        <a:cubicBezTo>
                          <a:pt x="1008011" y="839923"/>
                          <a:pt x="1002708" y="966499"/>
                          <a:pt x="993871" y="1005123"/>
                        </a:cubicBezTo>
                        <a:cubicBezTo>
                          <a:pt x="985035" y="1043747"/>
                          <a:pt x="982606" y="1126762"/>
                          <a:pt x="946151" y="1243247"/>
                        </a:cubicBezTo>
                        <a:cubicBezTo>
                          <a:pt x="957849" y="1124734"/>
                          <a:pt x="956347" y="1015707"/>
                          <a:pt x="956755" y="979378"/>
                        </a:cubicBezTo>
                        <a:cubicBezTo>
                          <a:pt x="956755" y="919309"/>
                          <a:pt x="937313" y="758410"/>
                          <a:pt x="924941" y="728375"/>
                        </a:cubicBezTo>
                        <a:cubicBezTo>
                          <a:pt x="912569" y="698341"/>
                          <a:pt x="903733" y="593221"/>
                          <a:pt x="933778" y="503118"/>
                        </a:cubicBezTo>
                        <a:cubicBezTo>
                          <a:pt x="963824" y="413015"/>
                          <a:pt x="993871" y="380831"/>
                          <a:pt x="1057499" y="262844"/>
                        </a:cubicBezTo>
                        <a:cubicBezTo>
                          <a:pt x="982407" y="335626"/>
                          <a:pt x="912736" y="464650"/>
                          <a:pt x="900196" y="582493"/>
                        </a:cubicBezTo>
                        <a:cubicBezTo>
                          <a:pt x="898429" y="603946"/>
                          <a:pt x="891359" y="672596"/>
                          <a:pt x="909033" y="736953"/>
                        </a:cubicBezTo>
                        <a:cubicBezTo>
                          <a:pt x="926707" y="801311"/>
                          <a:pt x="930243" y="893564"/>
                          <a:pt x="926707" y="867819"/>
                        </a:cubicBezTo>
                        <a:cubicBezTo>
                          <a:pt x="923172" y="842073"/>
                          <a:pt x="907265" y="764844"/>
                          <a:pt x="886057" y="702630"/>
                        </a:cubicBezTo>
                        <a:cubicBezTo>
                          <a:pt x="864848" y="640416"/>
                          <a:pt x="861313" y="543881"/>
                          <a:pt x="818895" y="500968"/>
                        </a:cubicBezTo>
                        <a:cubicBezTo>
                          <a:pt x="776477" y="458055"/>
                          <a:pt x="711080" y="415155"/>
                          <a:pt x="712852" y="335779"/>
                        </a:cubicBezTo>
                        <a:cubicBezTo>
                          <a:pt x="720729" y="263370"/>
                          <a:pt x="719754" y="129131"/>
                          <a:pt x="670434" y="106233"/>
                        </a:cubicBezTo>
                        <a:cubicBezTo>
                          <a:pt x="640387" y="93362"/>
                          <a:pt x="601504" y="69763"/>
                          <a:pt x="601504" y="69763"/>
                        </a:cubicBezTo>
                        <a:cubicBezTo>
                          <a:pt x="601504" y="69763"/>
                          <a:pt x="645690" y="106233"/>
                          <a:pt x="656294" y="114815"/>
                        </a:cubicBezTo>
                        <a:cubicBezTo>
                          <a:pt x="666898" y="123396"/>
                          <a:pt x="677503" y="146994"/>
                          <a:pt x="688108" y="168447"/>
                        </a:cubicBezTo>
                        <a:cubicBezTo>
                          <a:pt x="698712" y="189900"/>
                          <a:pt x="702247" y="282149"/>
                          <a:pt x="696945" y="307891"/>
                        </a:cubicBezTo>
                        <a:cubicBezTo>
                          <a:pt x="691642" y="333632"/>
                          <a:pt x="686341" y="387266"/>
                          <a:pt x="721689" y="432317"/>
                        </a:cubicBezTo>
                        <a:cubicBezTo>
                          <a:pt x="757037" y="477367"/>
                          <a:pt x="808293" y="511692"/>
                          <a:pt x="813595" y="528855"/>
                        </a:cubicBezTo>
                        <a:cubicBezTo>
                          <a:pt x="818897" y="546018"/>
                          <a:pt x="841874" y="603941"/>
                          <a:pt x="856013" y="657570"/>
                        </a:cubicBezTo>
                        <a:cubicBezTo>
                          <a:pt x="870153" y="711199"/>
                          <a:pt x="900199" y="848504"/>
                          <a:pt x="909036" y="867810"/>
                        </a:cubicBezTo>
                        <a:cubicBezTo>
                          <a:pt x="917872" y="887116"/>
                          <a:pt x="924942" y="932169"/>
                          <a:pt x="926710" y="947186"/>
                        </a:cubicBezTo>
                        <a:cubicBezTo>
                          <a:pt x="928478" y="962203"/>
                          <a:pt x="933780" y="996529"/>
                          <a:pt x="933780" y="1020126"/>
                        </a:cubicBezTo>
                        <a:cubicBezTo>
                          <a:pt x="933780" y="1043723"/>
                          <a:pt x="932012" y="1080195"/>
                          <a:pt x="924943" y="1138117"/>
                        </a:cubicBezTo>
                        <a:cubicBezTo>
                          <a:pt x="917873" y="1196040"/>
                          <a:pt x="912571" y="1230366"/>
                          <a:pt x="903733" y="1258255"/>
                        </a:cubicBezTo>
                        <a:cubicBezTo>
                          <a:pt x="894895" y="1286143"/>
                          <a:pt x="871919" y="1344067"/>
                          <a:pt x="843641" y="1395559"/>
                        </a:cubicBezTo>
                        <a:cubicBezTo>
                          <a:pt x="815362" y="1447051"/>
                          <a:pt x="746432" y="1577915"/>
                          <a:pt x="737598" y="1629394"/>
                        </a:cubicBezTo>
                        <a:cubicBezTo>
                          <a:pt x="728763" y="1680873"/>
                          <a:pt x="723458" y="1710916"/>
                          <a:pt x="723458" y="1710916"/>
                        </a:cubicBezTo>
                        <a:cubicBezTo>
                          <a:pt x="723458" y="1710916"/>
                          <a:pt x="730527" y="1597214"/>
                          <a:pt x="723458" y="1569322"/>
                        </a:cubicBezTo>
                        <a:cubicBezTo>
                          <a:pt x="716388" y="1541430"/>
                          <a:pt x="714621" y="1462056"/>
                          <a:pt x="704016" y="1429879"/>
                        </a:cubicBezTo>
                        <a:cubicBezTo>
                          <a:pt x="693411" y="1397701"/>
                          <a:pt x="689876" y="1305453"/>
                          <a:pt x="691644" y="1271130"/>
                        </a:cubicBezTo>
                        <a:cubicBezTo>
                          <a:pt x="693412" y="1236807"/>
                          <a:pt x="704016" y="1200334"/>
                          <a:pt x="721690" y="1138126"/>
                        </a:cubicBezTo>
                        <a:cubicBezTo>
                          <a:pt x="739364" y="1075918"/>
                          <a:pt x="742899" y="934325"/>
                          <a:pt x="735830" y="874257"/>
                        </a:cubicBezTo>
                        <a:cubicBezTo>
                          <a:pt x="731003" y="833241"/>
                          <a:pt x="714054" y="758595"/>
                          <a:pt x="670434" y="721935"/>
                        </a:cubicBezTo>
                        <a:cubicBezTo>
                          <a:pt x="624481" y="683319"/>
                          <a:pt x="504293" y="550307"/>
                          <a:pt x="474254" y="513845"/>
                        </a:cubicBezTo>
                        <a:cubicBezTo>
                          <a:pt x="444215" y="477384"/>
                          <a:pt x="421232" y="290739"/>
                          <a:pt x="426534" y="194196"/>
                        </a:cubicBezTo>
                        <a:cubicBezTo>
                          <a:pt x="431836" y="97654"/>
                          <a:pt x="408860" y="-11755"/>
                          <a:pt x="408860" y="13991"/>
                        </a:cubicBezTo>
                        <a:cubicBezTo>
                          <a:pt x="408860" y="39736"/>
                          <a:pt x="412394" y="213503"/>
                          <a:pt x="412394" y="245687"/>
                        </a:cubicBezTo>
                        <a:cubicBezTo>
                          <a:pt x="402323" y="420210"/>
                          <a:pt x="432772" y="520994"/>
                          <a:pt x="493696" y="573914"/>
                        </a:cubicBezTo>
                        <a:cubicBezTo>
                          <a:pt x="589138" y="672598"/>
                          <a:pt x="670438" y="754120"/>
                          <a:pt x="695182" y="801321"/>
                        </a:cubicBezTo>
                        <a:cubicBezTo>
                          <a:pt x="719926" y="848523"/>
                          <a:pt x="718158" y="1005122"/>
                          <a:pt x="714624" y="1030868"/>
                        </a:cubicBezTo>
                        <a:cubicBezTo>
                          <a:pt x="711089" y="1056613"/>
                          <a:pt x="696950" y="1118825"/>
                          <a:pt x="693414" y="1148859"/>
                        </a:cubicBezTo>
                        <a:cubicBezTo>
                          <a:pt x="689879" y="1178893"/>
                          <a:pt x="675740" y="1221799"/>
                          <a:pt x="675740" y="1221799"/>
                        </a:cubicBezTo>
                        <a:cubicBezTo>
                          <a:pt x="675740" y="1221799"/>
                          <a:pt x="689880" y="1058761"/>
                          <a:pt x="688112" y="1017998"/>
                        </a:cubicBezTo>
                        <a:cubicBezTo>
                          <a:pt x="686344" y="977236"/>
                          <a:pt x="681042" y="850659"/>
                          <a:pt x="640392" y="799181"/>
                        </a:cubicBezTo>
                        <a:cubicBezTo>
                          <a:pt x="599741" y="747702"/>
                          <a:pt x="509605" y="694061"/>
                          <a:pt x="433601" y="638281"/>
                        </a:cubicBezTo>
                        <a:cubicBezTo>
                          <a:pt x="239955" y="507379"/>
                          <a:pt x="375563" y="327967"/>
                          <a:pt x="297509" y="136276"/>
                        </a:cubicBezTo>
                        <a:cubicBezTo>
                          <a:pt x="253323" y="35447"/>
                          <a:pt x="235649" y="13988"/>
                          <a:pt x="235649" y="13988"/>
                        </a:cubicBezTo>
                        <a:cubicBezTo>
                          <a:pt x="235649" y="13988"/>
                          <a:pt x="290439" y="144854"/>
                          <a:pt x="292207" y="164160"/>
                        </a:cubicBezTo>
                        <a:cubicBezTo>
                          <a:pt x="326172" y="272738"/>
                          <a:pt x="288235" y="459373"/>
                          <a:pt x="324021" y="539588"/>
                        </a:cubicBezTo>
                        <a:cubicBezTo>
                          <a:pt x="341695" y="591075"/>
                          <a:pt x="461885" y="687609"/>
                          <a:pt x="421229" y="668303"/>
                        </a:cubicBezTo>
                        <a:cubicBezTo>
                          <a:pt x="380574" y="648997"/>
                          <a:pt x="269232" y="644705"/>
                          <a:pt x="256860" y="528860"/>
                        </a:cubicBezTo>
                        <a:cubicBezTo>
                          <a:pt x="244488" y="413015"/>
                          <a:pt x="278069" y="344365"/>
                          <a:pt x="255092" y="241384"/>
                        </a:cubicBezTo>
                        <a:cubicBezTo>
                          <a:pt x="218135" y="69083"/>
                          <a:pt x="121287" y="-23783"/>
                          <a:pt x="28863" y="5399"/>
                        </a:cubicBezTo>
                        <a:cubicBezTo>
                          <a:pt x="-36533" y="26851"/>
                          <a:pt x="25328" y="22561"/>
                          <a:pt x="58909" y="20416"/>
                        </a:cubicBezTo>
                        <a:cubicBezTo>
                          <a:pt x="162755" y="18541"/>
                          <a:pt x="242292" y="200814"/>
                          <a:pt x="242717" y="303591"/>
                        </a:cubicBezTo>
                        <a:cubicBezTo>
                          <a:pt x="240950" y="372241"/>
                          <a:pt x="233880" y="494525"/>
                          <a:pt x="246252" y="580339"/>
                        </a:cubicBezTo>
                        <a:cubicBezTo>
                          <a:pt x="262159" y="612519"/>
                          <a:pt x="272764" y="640407"/>
                          <a:pt x="350533" y="670442"/>
                        </a:cubicBezTo>
                        <a:cubicBezTo>
                          <a:pt x="432785" y="702208"/>
                          <a:pt x="472482" y="706912"/>
                          <a:pt x="483092" y="711203"/>
                        </a:cubicBezTo>
                        <a:cubicBezTo>
                          <a:pt x="493702" y="715494"/>
                          <a:pt x="555556" y="758400"/>
                          <a:pt x="576766" y="777707"/>
                        </a:cubicBezTo>
                        <a:cubicBezTo>
                          <a:pt x="597975" y="797015"/>
                          <a:pt x="626254" y="848503"/>
                          <a:pt x="650998" y="915012"/>
                        </a:cubicBezTo>
                        <a:cubicBezTo>
                          <a:pt x="675742" y="981521"/>
                          <a:pt x="654533" y="1020132"/>
                          <a:pt x="658068" y="1129541"/>
                        </a:cubicBezTo>
                        <a:cubicBezTo>
                          <a:pt x="661603" y="1238950"/>
                          <a:pt x="654533" y="1311897"/>
                          <a:pt x="656300" y="1363376"/>
                        </a:cubicBezTo>
                        <a:cubicBezTo>
                          <a:pt x="694009" y="1551763"/>
                          <a:pt x="702396" y="1798404"/>
                          <a:pt x="670440" y="1981229"/>
                        </a:cubicBezTo>
                        <a:cubicBezTo>
                          <a:pt x="652766" y="2075623"/>
                          <a:pt x="631556" y="2208637"/>
                          <a:pt x="589138" y="2305167"/>
                        </a:cubicBezTo>
                        <a:cubicBezTo>
                          <a:pt x="546720" y="2401697"/>
                          <a:pt x="488390" y="2446760"/>
                          <a:pt x="419463" y="2579764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695C06E0-A8D9-C9A0-F06A-0DEDA77A6189}"/>
                      </a:ext>
                    </a:extLst>
                  </p:cNvPr>
                  <p:cNvSpPr/>
                  <p:nvPr/>
                </p:nvSpPr>
                <p:spPr>
                  <a:xfrm>
                    <a:off x="9282840" y="990536"/>
                    <a:ext cx="1604820" cy="3916897"/>
                  </a:xfrm>
                  <a:custGeom>
                    <a:avLst/>
                    <a:gdLst>
                      <a:gd name="connsiteX0" fmla="*/ 503798 w 1604820"/>
                      <a:gd name="connsiteY0" fmla="*/ 501636 h 3916897"/>
                      <a:gd name="connsiteX1" fmla="*/ 627518 w 1604820"/>
                      <a:gd name="connsiteY1" fmla="*/ 623924 h 3916897"/>
                      <a:gd name="connsiteX2" fmla="*/ 763610 w 1604820"/>
                      <a:gd name="connsiteY2" fmla="*/ 1243916 h 3916897"/>
                      <a:gd name="connsiteX3" fmla="*/ 809562 w 1604820"/>
                      <a:gd name="connsiteY3" fmla="*/ 1574293 h 3916897"/>
                      <a:gd name="connsiteX4" fmla="*/ 728261 w 1604820"/>
                      <a:gd name="connsiteY4" fmla="*/ 1831735 h 3916897"/>
                      <a:gd name="connsiteX5" fmla="*/ 638122 w 1604820"/>
                      <a:gd name="connsiteY5" fmla="*/ 2059142 h 3916897"/>
                      <a:gd name="connsiteX6" fmla="*/ 388910 w 1604820"/>
                      <a:gd name="connsiteY6" fmla="*/ 2535402 h 3916897"/>
                      <a:gd name="connsiteX7" fmla="*/ 222769 w 1604820"/>
                      <a:gd name="connsiteY7" fmla="*/ 3427852 h 3916897"/>
                      <a:gd name="connsiteX8" fmla="*/ 109649 w 1604820"/>
                      <a:gd name="connsiteY8" fmla="*/ 3835466 h 3916897"/>
                      <a:gd name="connsiteX9" fmla="*/ 46022 w 1604820"/>
                      <a:gd name="connsiteY9" fmla="*/ 3916987 h 3916897"/>
                      <a:gd name="connsiteX10" fmla="*/ 162675 w 1604820"/>
                      <a:gd name="connsiteY10" fmla="*/ 3874081 h 3916897"/>
                      <a:gd name="connsiteX11" fmla="*/ 251047 w 1604820"/>
                      <a:gd name="connsiteY11" fmla="*/ 3850483 h 3916897"/>
                      <a:gd name="connsiteX12" fmla="*/ 362395 w 1604820"/>
                      <a:gd name="connsiteY12" fmla="*/ 2983777 h 3916897"/>
                      <a:gd name="connsiteX13" fmla="*/ 675228 w 1604820"/>
                      <a:gd name="connsiteY13" fmla="*/ 2099917 h 3916897"/>
                      <a:gd name="connsiteX14" fmla="*/ 904991 w 1604820"/>
                      <a:gd name="connsiteY14" fmla="*/ 1827458 h 3916897"/>
                      <a:gd name="connsiteX15" fmla="*/ 1117087 w 1604820"/>
                      <a:gd name="connsiteY15" fmla="*/ 1604351 h 3916897"/>
                      <a:gd name="connsiteX16" fmla="*/ 1406948 w 1604820"/>
                      <a:gd name="connsiteY16" fmla="*/ 1016532 h 3916897"/>
                      <a:gd name="connsiteX17" fmla="*/ 1604900 w 1604820"/>
                      <a:gd name="connsiteY17" fmla="*/ 827749 h 3916897"/>
                      <a:gd name="connsiteX18" fmla="*/ 1322116 w 1604820"/>
                      <a:gd name="connsiteY18" fmla="*/ 1068023 h 3916897"/>
                      <a:gd name="connsiteX19" fmla="*/ 1191329 w 1604820"/>
                      <a:gd name="connsiteY19" fmla="*/ 1364077 h 3916897"/>
                      <a:gd name="connsiteX20" fmla="*/ 1145375 w 1604820"/>
                      <a:gd name="connsiteY20" fmla="*/ 1454180 h 3916897"/>
                      <a:gd name="connsiteX21" fmla="*/ 1191329 w 1604820"/>
                      <a:gd name="connsiteY21" fmla="*/ 1308297 h 3916897"/>
                      <a:gd name="connsiteX22" fmla="*/ 1219607 w 1604820"/>
                      <a:gd name="connsiteY22" fmla="*/ 977920 h 3916897"/>
                      <a:gd name="connsiteX23" fmla="*/ 1399882 w 1604820"/>
                      <a:gd name="connsiteY23" fmla="*/ 480204 h 3916897"/>
                      <a:gd name="connsiteX24" fmla="*/ 1177186 w 1604820"/>
                      <a:gd name="connsiteY24" fmla="*/ 827749 h 3916897"/>
                      <a:gd name="connsiteX25" fmla="*/ 1191326 w 1604820"/>
                      <a:gd name="connsiteY25" fmla="*/ 1222483 h 3916897"/>
                      <a:gd name="connsiteX26" fmla="*/ 1074673 w 1604820"/>
                      <a:gd name="connsiteY26" fmla="*/ 1552860 h 3916897"/>
                      <a:gd name="connsiteX27" fmla="*/ 1000441 w 1604820"/>
                      <a:gd name="connsiteY27" fmla="*/ 1677286 h 3916897"/>
                      <a:gd name="connsiteX28" fmla="*/ 717656 w 1604820"/>
                      <a:gd name="connsiteY28" fmla="*/ 1969051 h 3916897"/>
                      <a:gd name="connsiteX29" fmla="*/ 788354 w 1604820"/>
                      <a:gd name="connsiteY29" fmla="*/ 1784557 h 3916897"/>
                      <a:gd name="connsiteX30" fmla="*/ 859052 w 1604820"/>
                      <a:gd name="connsiteY30" fmla="*/ 1424145 h 3916897"/>
                      <a:gd name="connsiteX31" fmla="*/ 989838 w 1604820"/>
                      <a:gd name="connsiteY31" fmla="*/ 943597 h 3916897"/>
                      <a:gd name="connsiteX32" fmla="*/ 1219601 w 1604820"/>
                      <a:gd name="connsiteY32" fmla="*/ 471626 h 3916897"/>
                      <a:gd name="connsiteX33" fmla="*/ 1011049 w 1604820"/>
                      <a:gd name="connsiteY33" fmla="*/ 759102 h 3916897"/>
                      <a:gd name="connsiteX34" fmla="*/ 887329 w 1604820"/>
                      <a:gd name="connsiteY34" fmla="*/ 1128091 h 3916897"/>
                      <a:gd name="connsiteX35" fmla="*/ 926213 w 1604820"/>
                      <a:gd name="connsiteY35" fmla="*/ 883528 h 3916897"/>
                      <a:gd name="connsiteX36" fmla="*/ 912073 w 1604820"/>
                      <a:gd name="connsiteY36" fmla="*/ 553151 h 3916897"/>
                      <a:gd name="connsiteX37" fmla="*/ 1113559 w 1604820"/>
                      <a:gd name="connsiteY37" fmla="*/ 132671 h 3916897"/>
                      <a:gd name="connsiteX38" fmla="*/ 897929 w 1604820"/>
                      <a:gd name="connsiteY38" fmla="*/ 744085 h 3916897"/>
                      <a:gd name="connsiteX39" fmla="*/ 844906 w 1604820"/>
                      <a:gd name="connsiteY39" fmla="*/ 1278263 h 3916897"/>
                      <a:gd name="connsiteX40" fmla="*/ 820162 w 1604820"/>
                      <a:gd name="connsiteY40" fmla="*/ 1342621 h 3916897"/>
                      <a:gd name="connsiteX41" fmla="*/ 788348 w 1604820"/>
                      <a:gd name="connsiteY41" fmla="*/ 1179583 h 3916897"/>
                      <a:gd name="connsiteX42" fmla="*/ 763604 w 1604820"/>
                      <a:gd name="connsiteY42" fmla="*/ 862073 h 3916897"/>
                      <a:gd name="connsiteX43" fmla="*/ 547975 w 1604820"/>
                      <a:gd name="connsiteY43" fmla="*/ 471627 h 3916897"/>
                      <a:gd name="connsiteX44" fmla="*/ 459603 w 1604820"/>
                      <a:gd name="connsiteY44" fmla="*/ 369082 h 3916897"/>
                      <a:gd name="connsiteX45" fmla="*/ 397743 w 1604820"/>
                      <a:gd name="connsiteY45" fmla="*/ 178148 h 3916897"/>
                      <a:gd name="connsiteX46" fmla="*/ 279328 w 1604820"/>
                      <a:gd name="connsiteY46" fmla="*/ 34416 h 3916897"/>
                      <a:gd name="connsiteX47" fmla="*/ 277561 w 1604820"/>
                      <a:gd name="connsiteY47" fmla="*/ 38706 h 3916897"/>
                      <a:gd name="connsiteX48" fmla="*/ 418958 w 1604820"/>
                      <a:gd name="connsiteY48" fmla="*/ 289709 h 3916897"/>
                      <a:gd name="connsiteX49" fmla="*/ 544450 w 1604820"/>
                      <a:gd name="connsiteY49" fmla="*/ 495660 h 3916897"/>
                      <a:gd name="connsiteX50" fmla="*/ 438406 w 1604820"/>
                      <a:gd name="connsiteY50" fmla="*/ 416284 h 3916897"/>
                      <a:gd name="connsiteX51" fmla="*/ 169756 w 1604820"/>
                      <a:gd name="connsiteY51" fmla="*/ 203894 h 3916897"/>
                      <a:gd name="connsiteX52" fmla="*/ 65475 w 1604820"/>
                      <a:gd name="connsiteY52" fmla="*/ 98774 h 3916897"/>
                      <a:gd name="connsiteX53" fmla="*/ 79 w 1604820"/>
                      <a:gd name="connsiteY53" fmla="*/ 90 h 3916897"/>
                      <a:gd name="connsiteX54" fmla="*/ 86683 w 1604820"/>
                      <a:gd name="connsiteY54" fmla="*/ 152411 h 3916897"/>
                      <a:gd name="connsiteX55" fmla="*/ 503798 w 1604820"/>
                      <a:gd name="connsiteY55" fmla="*/ 501662 h 3916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1604820" h="3916897">
                        <a:moveTo>
                          <a:pt x="503798" y="501636"/>
                        </a:moveTo>
                        <a:cubicBezTo>
                          <a:pt x="503798" y="501636"/>
                          <a:pt x="585100" y="546688"/>
                          <a:pt x="627518" y="623924"/>
                        </a:cubicBezTo>
                        <a:cubicBezTo>
                          <a:pt x="737470" y="834728"/>
                          <a:pt x="779021" y="894785"/>
                          <a:pt x="763610" y="1243916"/>
                        </a:cubicBezTo>
                        <a:cubicBezTo>
                          <a:pt x="765641" y="1329959"/>
                          <a:pt x="862843" y="1455597"/>
                          <a:pt x="809562" y="1574293"/>
                        </a:cubicBezTo>
                        <a:cubicBezTo>
                          <a:pt x="791888" y="1681558"/>
                          <a:pt x="767569" y="1715850"/>
                          <a:pt x="728261" y="1831735"/>
                        </a:cubicBezTo>
                        <a:cubicBezTo>
                          <a:pt x="678773" y="1977617"/>
                          <a:pt x="654176" y="2017070"/>
                          <a:pt x="638122" y="2059142"/>
                        </a:cubicBezTo>
                        <a:cubicBezTo>
                          <a:pt x="530981" y="2253560"/>
                          <a:pt x="489648" y="2322146"/>
                          <a:pt x="388910" y="2535402"/>
                        </a:cubicBezTo>
                        <a:cubicBezTo>
                          <a:pt x="287054" y="2821088"/>
                          <a:pt x="247087" y="3111627"/>
                          <a:pt x="222769" y="3427852"/>
                        </a:cubicBezTo>
                        <a:cubicBezTo>
                          <a:pt x="212644" y="3568905"/>
                          <a:pt x="194491" y="3762518"/>
                          <a:pt x="109649" y="3835466"/>
                        </a:cubicBezTo>
                        <a:cubicBezTo>
                          <a:pt x="24808" y="3908413"/>
                          <a:pt x="46022" y="3916987"/>
                          <a:pt x="46022" y="3916987"/>
                        </a:cubicBezTo>
                        <a:lnTo>
                          <a:pt x="162675" y="3874081"/>
                        </a:lnTo>
                        <a:cubicBezTo>
                          <a:pt x="162675" y="3874081"/>
                          <a:pt x="209035" y="3865169"/>
                          <a:pt x="251047" y="3850483"/>
                        </a:cubicBezTo>
                        <a:cubicBezTo>
                          <a:pt x="315009" y="3572438"/>
                          <a:pt x="337651" y="3365645"/>
                          <a:pt x="362395" y="2983777"/>
                        </a:cubicBezTo>
                        <a:cubicBezTo>
                          <a:pt x="385183" y="2632088"/>
                          <a:pt x="640418" y="2184421"/>
                          <a:pt x="675228" y="2099917"/>
                        </a:cubicBezTo>
                        <a:cubicBezTo>
                          <a:pt x="710577" y="2014104"/>
                          <a:pt x="806015" y="1921861"/>
                          <a:pt x="904991" y="1827458"/>
                        </a:cubicBezTo>
                        <a:cubicBezTo>
                          <a:pt x="1003967" y="1733054"/>
                          <a:pt x="1067599" y="1711612"/>
                          <a:pt x="1117087" y="1604351"/>
                        </a:cubicBezTo>
                        <a:cubicBezTo>
                          <a:pt x="1221744" y="1415627"/>
                          <a:pt x="1265848" y="1138267"/>
                          <a:pt x="1406948" y="1016532"/>
                        </a:cubicBezTo>
                        <a:cubicBezTo>
                          <a:pt x="1440048" y="986399"/>
                          <a:pt x="1604900" y="827749"/>
                          <a:pt x="1604900" y="827749"/>
                        </a:cubicBezTo>
                        <a:cubicBezTo>
                          <a:pt x="1604900" y="827749"/>
                          <a:pt x="1336250" y="1037989"/>
                          <a:pt x="1322116" y="1068023"/>
                        </a:cubicBezTo>
                        <a:cubicBezTo>
                          <a:pt x="1307982" y="1098057"/>
                          <a:pt x="1205463" y="1321164"/>
                          <a:pt x="1191329" y="1364077"/>
                        </a:cubicBezTo>
                        <a:cubicBezTo>
                          <a:pt x="1177195" y="1406990"/>
                          <a:pt x="1145375" y="1454180"/>
                          <a:pt x="1145375" y="1454180"/>
                        </a:cubicBezTo>
                        <a:cubicBezTo>
                          <a:pt x="1145375" y="1454180"/>
                          <a:pt x="1180724" y="1334043"/>
                          <a:pt x="1191329" y="1308297"/>
                        </a:cubicBezTo>
                        <a:cubicBezTo>
                          <a:pt x="1201934" y="1282552"/>
                          <a:pt x="1290305" y="1085190"/>
                          <a:pt x="1219607" y="977920"/>
                        </a:cubicBezTo>
                        <a:cubicBezTo>
                          <a:pt x="1134283" y="829827"/>
                          <a:pt x="1317862" y="669516"/>
                          <a:pt x="1399882" y="480204"/>
                        </a:cubicBezTo>
                        <a:cubicBezTo>
                          <a:pt x="1399882" y="480204"/>
                          <a:pt x="1191330" y="780547"/>
                          <a:pt x="1177186" y="827749"/>
                        </a:cubicBezTo>
                        <a:cubicBezTo>
                          <a:pt x="1135113" y="1033700"/>
                          <a:pt x="1288584" y="983278"/>
                          <a:pt x="1191326" y="1222483"/>
                        </a:cubicBezTo>
                        <a:cubicBezTo>
                          <a:pt x="1117094" y="1394111"/>
                          <a:pt x="1074673" y="1552860"/>
                          <a:pt x="1074673" y="1552860"/>
                        </a:cubicBezTo>
                        <a:cubicBezTo>
                          <a:pt x="1074673" y="1552860"/>
                          <a:pt x="1028719" y="1642963"/>
                          <a:pt x="1000441" y="1677286"/>
                        </a:cubicBezTo>
                        <a:cubicBezTo>
                          <a:pt x="972162" y="1711610"/>
                          <a:pt x="738857" y="1943306"/>
                          <a:pt x="717656" y="1969051"/>
                        </a:cubicBezTo>
                        <a:cubicBezTo>
                          <a:pt x="728261" y="1930436"/>
                          <a:pt x="781284" y="1836048"/>
                          <a:pt x="788354" y="1784557"/>
                        </a:cubicBezTo>
                        <a:cubicBezTo>
                          <a:pt x="795424" y="1733066"/>
                          <a:pt x="851982" y="1651553"/>
                          <a:pt x="859052" y="1424145"/>
                        </a:cubicBezTo>
                        <a:cubicBezTo>
                          <a:pt x="845701" y="1173683"/>
                          <a:pt x="956580" y="1061920"/>
                          <a:pt x="989838" y="943597"/>
                        </a:cubicBezTo>
                        <a:cubicBezTo>
                          <a:pt x="1035784" y="706722"/>
                          <a:pt x="1084337" y="629246"/>
                          <a:pt x="1219601" y="471626"/>
                        </a:cubicBezTo>
                        <a:cubicBezTo>
                          <a:pt x="1125248" y="524288"/>
                          <a:pt x="1047710" y="632826"/>
                          <a:pt x="1011049" y="759102"/>
                        </a:cubicBezTo>
                        <a:cubicBezTo>
                          <a:pt x="978101" y="897764"/>
                          <a:pt x="946103" y="999677"/>
                          <a:pt x="887329" y="1128091"/>
                        </a:cubicBezTo>
                        <a:cubicBezTo>
                          <a:pt x="887329" y="1128091"/>
                          <a:pt x="919143" y="977920"/>
                          <a:pt x="926213" y="883528"/>
                        </a:cubicBezTo>
                        <a:cubicBezTo>
                          <a:pt x="933282" y="789136"/>
                          <a:pt x="919143" y="761241"/>
                          <a:pt x="912073" y="553151"/>
                        </a:cubicBezTo>
                        <a:cubicBezTo>
                          <a:pt x="905513" y="377955"/>
                          <a:pt x="960490" y="284488"/>
                          <a:pt x="1113559" y="132671"/>
                        </a:cubicBezTo>
                        <a:cubicBezTo>
                          <a:pt x="833328" y="363226"/>
                          <a:pt x="892228" y="485418"/>
                          <a:pt x="897929" y="744085"/>
                        </a:cubicBezTo>
                        <a:cubicBezTo>
                          <a:pt x="924289" y="866253"/>
                          <a:pt x="874386" y="1095378"/>
                          <a:pt x="844906" y="1278263"/>
                        </a:cubicBezTo>
                        <a:lnTo>
                          <a:pt x="820162" y="1342621"/>
                        </a:lnTo>
                        <a:cubicBezTo>
                          <a:pt x="820162" y="1342621"/>
                          <a:pt x="784814" y="1248228"/>
                          <a:pt x="788348" y="1179583"/>
                        </a:cubicBezTo>
                        <a:cubicBezTo>
                          <a:pt x="791882" y="1110938"/>
                          <a:pt x="788348" y="952176"/>
                          <a:pt x="763604" y="862073"/>
                        </a:cubicBezTo>
                        <a:cubicBezTo>
                          <a:pt x="709119" y="697906"/>
                          <a:pt x="663846" y="634930"/>
                          <a:pt x="547975" y="471627"/>
                        </a:cubicBezTo>
                        <a:cubicBezTo>
                          <a:pt x="535603" y="459185"/>
                          <a:pt x="482579" y="414133"/>
                          <a:pt x="459603" y="369082"/>
                        </a:cubicBezTo>
                        <a:cubicBezTo>
                          <a:pt x="436627" y="324030"/>
                          <a:pt x="426022" y="227488"/>
                          <a:pt x="397743" y="178148"/>
                        </a:cubicBezTo>
                        <a:cubicBezTo>
                          <a:pt x="369464" y="128807"/>
                          <a:pt x="286395" y="40843"/>
                          <a:pt x="279328" y="34416"/>
                        </a:cubicBezTo>
                        <a:cubicBezTo>
                          <a:pt x="272261" y="27988"/>
                          <a:pt x="268724" y="21544"/>
                          <a:pt x="277561" y="38706"/>
                        </a:cubicBezTo>
                        <a:cubicBezTo>
                          <a:pt x="286398" y="55868"/>
                          <a:pt x="403052" y="180300"/>
                          <a:pt x="418958" y="289709"/>
                        </a:cubicBezTo>
                        <a:cubicBezTo>
                          <a:pt x="434863" y="399118"/>
                          <a:pt x="544450" y="495660"/>
                          <a:pt x="544450" y="495660"/>
                        </a:cubicBezTo>
                        <a:cubicBezTo>
                          <a:pt x="544450" y="495660"/>
                          <a:pt x="468450" y="452754"/>
                          <a:pt x="438406" y="416284"/>
                        </a:cubicBezTo>
                        <a:cubicBezTo>
                          <a:pt x="324069" y="328548"/>
                          <a:pt x="259933" y="300140"/>
                          <a:pt x="169756" y="203894"/>
                        </a:cubicBezTo>
                        <a:cubicBezTo>
                          <a:pt x="136174" y="167424"/>
                          <a:pt x="99058" y="143825"/>
                          <a:pt x="65475" y="98774"/>
                        </a:cubicBezTo>
                        <a:cubicBezTo>
                          <a:pt x="31891" y="53722"/>
                          <a:pt x="79" y="90"/>
                          <a:pt x="79" y="90"/>
                        </a:cubicBezTo>
                        <a:cubicBezTo>
                          <a:pt x="79" y="90"/>
                          <a:pt x="18972" y="77804"/>
                          <a:pt x="86683" y="152411"/>
                        </a:cubicBezTo>
                        <a:cubicBezTo>
                          <a:pt x="223587" y="300132"/>
                          <a:pt x="418154" y="417782"/>
                          <a:pt x="503798" y="501662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013057EE-C109-533A-CCA3-AC15B36B5A98}"/>
                      </a:ext>
                    </a:extLst>
                  </p:cNvPr>
                  <p:cNvSpPr/>
                  <p:nvPr/>
                </p:nvSpPr>
                <p:spPr>
                  <a:xfrm>
                    <a:off x="9008129" y="837697"/>
                    <a:ext cx="1232133" cy="2848499"/>
                  </a:xfrm>
                  <a:custGeom>
                    <a:avLst/>
                    <a:gdLst>
                      <a:gd name="connsiteX0" fmla="*/ 699130 w 1232133"/>
                      <a:gd name="connsiteY0" fmla="*/ 2606090 h 2848499"/>
                      <a:gd name="connsiteX1" fmla="*/ 638129 w 1232133"/>
                      <a:gd name="connsiteY1" fmla="*/ 2754183 h 2848499"/>
                      <a:gd name="connsiteX2" fmla="*/ 608082 w 1232133"/>
                      <a:gd name="connsiteY2" fmla="*/ 2848577 h 2848499"/>
                      <a:gd name="connsiteX3" fmla="*/ 615152 w 1232133"/>
                      <a:gd name="connsiteY3" fmla="*/ 2659794 h 2848499"/>
                      <a:gd name="connsiteX4" fmla="*/ 482594 w 1232133"/>
                      <a:gd name="connsiteY4" fmla="*/ 2267198 h 2848499"/>
                      <a:gd name="connsiteX5" fmla="*/ 316452 w 1232133"/>
                      <a:gd name="connsiteY5" fmla="*/ 1494884 h 2848499"/>
                      <a:gd name="connsiteX6" fmla="*/ 76079 w 1232133"/>
                      <a:gd name="connsiteY6" fmla="*/ 608873 h 2848499"/>
                      <a:gd name="connsiteX7" fmla="*/ 79 w 1232133"/>
                      <a:gd name="connsiteY7" fmla="*/ 428667 h 2848499"/>
                      <a:gd name="connsiteX8" fmla="*/ 137943 w 1232133"/>
                      <a:gd name="connsiteY8" fmla="*/ 752605 h 2848499"/>
                      <a:gd name="connsiteX9" fmla="*/ 208641 w 1232133"/>
                      <a:gd name="connsiteY9" fmla="*/ 1233153 h 2848499"/>
                      <a:gd name="connsiteX10" fmla="*/ 229850 w 1232133"/>
                      <a:gd name="connsiteY10" fmla="*/ 718282 h 2848499"/>
                      <a:gd name="connsiteX11" fmla="*/ 97292 w 1232133"/>
                      <a:gd name="connsiteY11" fmla="*/ 252750 h 2848499"/>
                      <a:gd name="connsiteX12" fmla="*/ 254594 w 1232133"/>
                      <a:gd name="connsiteY12" fmla="*/ 572399 h 2848499"/>
                      <a:gd name="connsiteX13" fmla="*/ 245757 w 1232133"/>
                      <a:gd name="connsiteY13" fmla="*/ 726859 h 2848499"/>
                      <a:gd name="connsiteX14" fmla="*/ 228083 w 1232133"/>
                      <a:gd name="connsiteY14" fmla="*/ 857725 h 2848499"/>
                      <a:gd name="connsiteX15" fmla="*/ 268733 w 1232133"/>
                      <a:gd name="connsiteY15" fmla="*/ 692536 h 2848499"/>
                      <a:gd name="connsiteX16" fmla="*/ 335896 w 1232133"/>
                      <a:gd name="connsiteY16" fmla="*/ 490874 h 2848499"/>
                      <a:gd name="connsiteX17" fmla="*/ 441938 w 1232133"/>
                      <a:gd name="connsiteY17" fmla="*/ 325686 h 2848499"/>
                      <a:gd name="connsiteX18" fmla="*/ 484357 w 1232133"/>
                      <a:gd name="connsiteY18" fmla="*/ 96139 h 2848499"/>
                      <a:gd name="connsiteX19" fmla="*/ 553286 w 1232133"/>
                      <a:gd name="connsiteY19" fmla="*/ 59669 h 2848499"/>
                      <a:gd name="connsiteX20" fmla="*/ 498496 w 1232133"/>
                      <a:gd name="connsiteY20" fmla="*/ 104721 h 2848499"/>
                      <a:gd name="connsiteX21" fmla="*/ 433101 w 1232133"/>
                      <a:gd name="connsiteY21" fmla="*/ 422231 h 2848499"/>
                      <a:gd name="connsiteX22" fmla="*/ 341195 w 1232133"/>
                      <a:gd name="connsiteY22" fmla="*/ 518770 h 2848499"/>
                      <a:gd name="connsiteX23" fmla="*/ 298777 w 1232133"/>
                      <a:gd name="connsiteY23" fmla="*/ 647485 h 2848499"/>
                      <a:gd name="connsiteX24" fmla="*/ 228080 w 1232133"/>
                      <a:gd name="connsiteY24" fmla="*/ 937099 h 2848499"/>
                      <a:gd name="connsiteX25" fmla="*/ 251056 w 1232133"/>
                      <a:gd name="connsiteY25" fmla="*/ 1248170 h 2848499"/>
                      <a:gd name="connsiteX26" fmla="*/ 417197 w 1232133"/>
                      <a:gd name="connsiteY26" fmla="*/ 1619310 h 2848499"/>
                      <a:gd name="connsiteX27" fmla="*/ 431337 w 1232133"/>
                      <a:gd name="connsiteY27" fmla="*/ 1700832 h 2848499"/>
                      <a:gd name="connsiteX28" fmla="*/ 431337 w 1232133"/>
                      <a:gd name="connsiteY28" fmla="*/ 1559238 h 2848499"/>
                      <a:gd name="connsiteX29" fmla="*/ 463151 w 1232133"/>
                      <a:gd name="connsiteY29" fmla="*/ 1261046 h 2848499"/>
                      <a:gd name="connsiteX30" fmla="*/ 418965 w 1232133"/>
                      <a:gd name="connsiteY30" fmla="*/ 864161 h 2848499"/>
                      <a:gd name="connsiteX31" fmla="*/ 680549 w 1232133"/>
                      <a:gd name="connsiteY31" fmla="*/ 503749 h 2848499"/>
                      <a:gd name="connsiteX32" fmla="*/ 728269 w 1232133"/>
                      <a:gd name="connsiteY32" fmla="*/ 184100 h 2848499"/>
                      <a:gd name="connsiteX33" fmla="*/ 745943 w 1232133"/>
                      <a:gd name="connsiteY33" fmla="*/ 3895 h 2848499"/>
                      <a:gd name="connsiteX34" fmla="*/ 742408 w 1232133"/>
                      <a:gd name="connsiteY34" fmla="*/ 235591 h 2848499"/>
                      <a:gd name="connsiteX35" fmla="*/ 467116 w 1232133"/>
                      <a:gd name="connsiteY35" fmla="*/ 791225 h 2848499"/>
                      <a:gd name="connsiteX36" fmla="*/ 440176 w 1232133"/>
                      <a:gd name="connsiteY36" fmla="*/ 1020771 h 2848499"/>
                      <a:gd name="connsiteX37" fmla="*/ 461386 w 1232133"/>
                      <a:gd name="connsiteY37" fmla="*/ 1138763 h 2848499"/>
                      <a:gd name="connsiteX38" fmla="*/ 479060 w 1232133"/>
                      <a:gd name="connsiteY38" fmla="*/ 1211703 h 2848499"/>
                      <a:gd name="connsiteX39" fmla="*/ 514408 w 1232133"/>
                      <a:gd name="connsiteY39" fmla="*/ 789072 h 2848499"/>
                      <a:gd name="connsiteX40" fmla="*/ 721199 w 1232133"/>
                      <a:gd name="connsiteY40" fmla="*/ 628173 h 2848499"/>
                      <a:gd name="connsiteX41" fmla="*/ 859162 w 1232133"/>
                      <a:gd name="connsiteY41" fmla="*/ 149522 h 2848499"/>
                      <a:gd name="connsiteX42" fmla="*/ 830779 w 1232133"/>
                      <a:gd name="connsiteY42" fmla="*/ 529492 h 2848499"/>
                      <a:gd name="connsiteX43" fmla="*/ 733571 w 1232133"/>
                      <a:gd name="connsiteY43" fmla="*/ 658207 h 2848499"/>
                      <a:gd name="connsiteX44" fmla="*/ 985425 w 1232133"/>
                      <a:gd name="connsiteY44" fmla="*/ 515724 h 2848499"/>
                      <a:gd name="connsiteX45" fmla="*/ 1203430 w 1232133"/>
                      <a:gd name="connsiteY45" fmla="*/ 162173 h 2848499"/>
                      <a:gd name="connsiteX46" fmla="*/ 1173384 w 1232133"/>
                      <a:gd name="connsiteY46" fmla="*/ 177190 h 2848499"/>
                      <a:gd name="connsiteX47" fmla="*/ 996038 w 1232133"/>
                      <a:gd name="connsiteY47" fmla="*/ 567215 h 2848499"/>
                      <a:gd name="connsiteX48" fmla="*/ 578043 w 1232133"/>
                      <a:gd name="connsiteY48" fmla="*/ 767616 h 2848499"/>
                      <a:gd name="connsiteX49" fmla="*/ 496741 w 1232133"/>
                      <a:gd name="connsiteY49" fmla="*/ 1119450 h 2848499"/>
                      <a:gd name="connsiteX50" fmla="*/ 498508 w 1232133"/>
                      <a:gd name="connsiteY50" fmla="*/ 1353284 h 2848499"/>
                      <a:gd name="connsiteX51" fmla="*/ 565671 w 1232133"/>
                      <a:gd name="connsiteY51" fmla="*/ 2295075 h 2848499"/>
                      <a:gd name="connsiteX52" fmla="*/ 699140 w 1232133"/>
                      <a:gd name="connsiteY52" fmla="*/ 2606086 h 2848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1232133" h="2848499">
                        <a:moveTo>
                          <a:pt x="699130" y="2606090"/>
                        </a:moveTo>
                        <a:lnTo>
                          <a:pt x="638129" y="2754183"/>
                        </a:lnTo>
                        <a:cubicBezTo>
                          <a:pt x="629291" y="2775636"/>
                          <a:pt x="608082" y="2848577"/>
                          <a:pt x="608082" y="2848577"/>
                        </a:cubicBezTo>
                        <a:cubicBezTo>
                          <a:pt x="608082" y="2848577"/>
                          <a:pt x="613385" y="2681238"/>
                          <a:pt x="615152" y="2659794"/>
                        </a:cubicBezTo>
                        <a:cubicBezTo>
                          <a:pt x="581777" y="2524171"/>
                          <a:pt x="514691" y="2403625"/>
                          <a:pt x="482594" y="2267198"/>
                        </a:cubicBezTo>
                        <a:cubicBezTo>
                          <a:pt x="401372" y="2012183"/>
                          <a:pt x="448906" y="1775668"/>
                          <a:pt x="316452" y="1494884"/>
                        </a:cubicBezTo>
                        <a:cubicBezTo>
                          <a:pt x="73466" y="1180906"/>
                          <a:pt x="172244" y="891387"/>
                          <a:pt x="76079" y="608873"/>
                        </a:cubicBezTo>
                        <a:cubicBezTo>
                          <a:pt x="24823" y="495171"/>
                          <a:pt x="79" y="428667"/>
                          <a:pt x="79" y="428667"/>
                        </a:cubicBezTo>
                        <a:cubicBezTo>
                          <a:pt x="52704" y="529533"/>
                          <a:pt x="123176" y="642427"/>
                          <a:pt x="137943" y="752605"/>
                        </a:cubicBezTo>
                        <a:cubicBezTo>
                          <a:pt x="151133" y="917589"/>
                          <a:pt x="170742" y="1109148"/>
                          <a:pt x="208641" y="1233153"/>
                        </a:cubicBezTo>
                        <a:cubicBezTo>
                          <a:pt x="201281" y="1084412"/>
                          <a:pt x="179612" y="856680"/>
                          <a:pt x="229850" y="718282"/>
                        </a:cubicBezTo>
                        <a:cubicBezTo>
                          <a:pt x="272927" y="513196"/>
                          <a:pt x="164517" y="376552"/>
                          <a:pt x="97292" y="252750"/>
                        </a:cubicBezTo>
                        <a:cubicBezTo>
                          <a:pt x="172384" y="325532"/>
                          <a:pt x="242054" y="454557"/>
                          <a:pt x="254594" y="572399"/>
                        </a:cubicBezTo>
                        <a:cubicBezTo>
                          <a:pt x="256362" y="593852"/>
                          <a:pt x="263431" y="662502"/>
                          <a:pt x="245757" y="726859"/>
                        </a:cubicBezTo>
                        <a:cubicBezTo>
                          <a:pt x="228083" y="791217"/>
                          <a:pt x="224548" y="883470"/>
                          <a:pt x="228083" y="857725"/>
                        </a:cubicBezTo>
                        <a:cubicBezTo>
                          <a:pt x="231618" y="831979"/>
                          <a:pt x="247525" y="754750"/>
                          <a:pt x="268733" y="692536"/>
                        </a:cubicBezTo>
                        <a:cubicBezTo>
                          <a:pt x="289942" y="630322"/>
                          <a:pt x="293477" y="533787"/>
                          <a:pt x="335896" y="490874"/>
                        </a:cubicBezTo>
                        <a:cubicBezTo>
                          <a:pt x="378314" y="447961"/>
                          <a:pt x="443710" y="405061"/>
                          <a:pt x="441938" y="325686"/>
                        </a:cubicBezTo>
                        <a:cubicBezTo>
                          <a:pt x="434061" y="253276"/>
                          <a:pt x="435037" y="119038"/>
                          <a:pt x="484357" y="96139"/>
                        </a:cubicBezTo>
                        <a:cubicBezTo>
                          <a:pt x="514403" y="83268"/>
                          <a:pt x="553286" y="59669"/>
                          <a:pt x="553286" y="59669"/>
                        </a:cubicBezTo>
                        <a:cubicBezTo>
                          <a:pt x="553286" y="59669"/>
                          <a:pt x="509101" y="96139"/>
                          <a:pt x="498496" y="104721"/>
                        </a:cubicBezTo>
                        <a:cubicBezTo>
                          <a:pt x="411194" y="199672"/>
                          <a:pt x="504884" y="328368"/>
                          <a:pt x="433101" y="422231"/>
                        </a:cubicBezTo>
                        <a:cubicBezTo>
                          <a:pt x="397753" y="467283"/>
                          <a:pt x="346497" y="501607"/>
                          <a:pt x="341195" y="518770"/>
                        </a:cubicBezTo>
                        <a:cubicBezTo>
                          <a:pt x="335893" y="535933"/>
                          <a:pt x="312916" y="593856"/>
                          <a:pt x="298777" y="647485"/>
                        </a:cubicBezTo>
                        <a:cubicBezTo>
                          <a:pt x="283535" y="746395"/>
                          <a:pt x="240195" y="837902"/>
                          <a:pt x="228080" y="937099"/>
                        </a:cubicBezTo>
                        <a:cubicBezTo>
                          <a:pt x="219346" y="1039934"/>
                          <a:pt x="222005" y="1154247"/>
                          <a:pt x="251056" y="1248170"/>
                        </a:cubicBezTo>
                        <a:cubicBezTo>
                          <a:pt x="286462" y="1382003"/>
                          <a:pt x="388999" y="1480119"/>
                          <a:pt x="417197" y="1619310"/>
                        </a:cubicBezTo>
                        <a:cubicBezTo>
                          <a:pt x="426034" y="1670797"/>
                          <a:pt x="431337" y="1700832"/>
                          <a:pt x="431337" y="1700832"/>
                        </a:cubicBezTo>
                        <a:cubicBezTo>
                          <a:pt x="431337" y="1700832"/>
                          <a:pt x="424267" y="1587130"/>
                          <a:pt x="431337" y="1559238"/>
                        </a:cubicBezTo>
                        <a:cubicBezTo>
                          <a:pt x="441118" y="1459118"/>
                          <a:pt x="467539" y="1363198"/>
                          <a:pt x="463151" y="1261046"/>
                        </a:cubicBezTo>
                        <a:cubicBezTo>
                          <a:pt x="425980" y="1131297"/>
                          <a:pt x="403595" y="1009490"/>
                          <a:pt x="418965" y="864161"/>
                        </a:cubicBezTo>
                        <a:cubicBezTo>
                          <a:pt x="450421" y="693578"/>
                          <a:pt x="575704" y="629485"/>
                          <a:pt x="680549" y="503749"/>
                        </a:cubicBezTo>
                        <a:cubicBezTo>
                          <a:pt x="710595" y="467279"/>
                          <a:pt x="733571" y="280643"/>
                          <a:pt x="728269" y="184100"/>
                        </a:cubicBezTo>
                        <a:cubicBezTo>
                          <a:pt x="722967" y="87558"/>
                          <a:pt x="745943" y="-21851"/>
                          <a:pt x="745943" y="3895"/>
                        </a:cubicBezTo>
                        <a:cubicBezTo>
                          <a:pt x="745943" y="29640"/>
                          <a:pt x="742408" y="203406"/>
                          <a:pt x="742408" y="235591"/>
                        </a:cubicBezTo>
                        <a:cubicBezTo>
                          <a:pt x="761421" y="593696"/>
                          <a:pt x="593895" y="559985"/>
                          <a:pt x="467116" y="791225"/>
                        </a:cubicBezTo>
                        <a:cubicBezTo>
                          <a:pt x="442372" y="838422"/>
                          <a:pt x="436642" y="995026"/>
                          <a:pt x="440176" y="1020771"/>
                        </a:cubicBezTo>
                        <a:cubicBezTo>
                          <a:pt x="443711" y="1046517"/>
                          <a:pt x="457850" y="1108728"/>
                          <a:pt x="461386" y="1138763"/>
                        </a:cubicBezTo>
                        <a:cubicBezTo>
                          <a:pt x="464921" y="1168797"/>
                          <a:pt x="479060" y="1211703"/>
                          <a:pt x="479060" y="1211703"/>
                        </a:cubicBezTo>
                        <a:cubicBezTo>
                          <a:pt x="468807" y="1094218"/>
                          <a:pt x="455286" y="870453"/>
                          <a:pt x="514408" y="789072"/>
                        </a:cubicBezTo>
                        <a:cubicBezTo>
                          <a:pt x="555059" y="737585"/>
                          <a:pt x="645195" y="683953"/>
                          <a:pt x="721199" y="628173"/>
                        </a:cubicBezTo>
                        <a:cubicBezTo>
                          <a:pt x="930969" y="413163"/>
                          <a:pt x="705267" y="375452"/>
                          <a:pt x="859162" y="149522"/>
                        </a:cubicBezTo>
                        <a:cubicBezTo>
                          <a:pt x="778398" y="334822"/>
                          <a:pt x="874017" y="419903"/>
                          <a:pt x="830779" y="529492"/>
                        </a:cubicBezTo>
                        <a:cubicBezTo>
                          <a:pt x="813105" y="580979"/>
                          <a:pt x="692915" y="677513"/>
                          <a:pt x="733571" y="658207"/>
                        </a:cubicBezTo>
                        <a:cubicBezTo>
                          <a:pt x="774226" y="638901"/>
                          <a:pt x="973053" y="631575"/>
                          <a:pt x="985425" y="515724"/>
                        </a:cubicBezTo>
                        <a:cubicBezTo>
                          <a:pt x="977122" y="322087"/>
                          <a:pt x="945216" y="210660"/>
                          <a:pt x="1203430" y="162173"/>
                        </a:cubicBezTo>
                        <a:cubicBezTo>
                          <a:pt x="1268825" y="183626"/>
                          <a:pt x="1206965" y="179336"/>
                          <a:pt x="1173384" y="177190"/>
                        </a:cubicBezTo>
                        <a:cubicBezTo>
                          <a:pt x="925627" y="258454"/>
                          <a:pt x="1020763" y="382528"/>
                          <a:pt x="996038" y="567215"/>
                        </a:cubicBezTo>
                        <a:cubicBezTo>
                          <a:pt x="894994" y="703258"/>
                          <a:pt x="698744" y="664650"/>
                          <a:pt x="578043" y="767616"/>
                        </a:cubicBezTo>
                        <a:cubicBezTo>
                          <a:pt x="478384" y="874761"/>
                          <a:pt x="499482" y="1010197"/>
                          <a:pt x="496741" y="1119450"/>
                        </a:cubicBezTo>
                        <a:cubicBezTo>
                          <a:pt x="493206" y="1228860"/>
                          <a:pt x="500276" y="1301806"/>
                          <a:pt x="498508" y="1353284"/>
                        </a:cubicBezTo>
                        <a:cubicBezTo>
                          <a:pt x="453080" y="1661448"/>
                          <a:pt x="452344" y="2028755"/>
                          <a:pt x="565671" y="2295075"/>
                        </a:cubicBezTo>
                        <a:cubicBezTo>
                          <a:pt x="608089" y="2391614"/>
                          <a:pt x="630208" y="2473071"/>
                          <a:pt x="699140" y="2606086"/>
                        </a:cubicBezTo>
                        <a:close/>
                      </a:path>
                    </a:pathLst>
                  </a:custGeom>
                  <a:grpFill/>
                  <a:ln w="109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4DB4C7F0-640A-CAD0-3997-0A1EC73FDE72}"/>
                    </a:ext>
                  </a:extLst>
                </p:cNvPr>
                <p:cNvSpPr/>
                <p:nvPr/>
              </p:nvSpPr>
              <p:spPr>
                <a:xfrm>
                  <a:off x="9240288" y="3659066"/>
                  <a:ext cx="1421395" cy="1887802"/>
                </a:xfrm>
                <a:custGeom>
                  <a:avLst/>
                  <a:gdLst>
                    <a:gd name="connsiteX0" fmla="*/ 92746 w 1421395"/>
                    <a:gd name="connsiteY0" fmla="*/ 1664519 h 1887802"/>
                    <a:gd name="connsiteX1" fmla="*/ 335208 w 1421395"/>
                    <a:gd name="connsiteY1" fmla="*/ 1275731 h 1887802"/>
                    <a:gd name="connsiteX2" fmla="*/ 408476 w 1421395"/>
                    <a:gd name="connsiteY2" fmla="*/ 838287 h 1887802"/>
                    <a:gd name="connsiteX3" fmla="*/ 610417 w 1421395"/>
                    <a:gd name="connsiteY3" fmla="*/ 532382 h 1887802"/>
                    <a:gd name="connsiteX4" fmla="*/ 876197 w 1421395"/>
                    <a:gd name="connsiteY4" fmla="*/ -20 h 1887802"/>
                    <a:gd name="connsiteX5" fmla="*/ 630281 w 1421395"/>
                    <a:gd name="connsiteY5" fmla="*/ 536677 h 1887802"/>
                    <a:gd name="connsiteX6" fmla="*/ 512480 w 1421395"/>
                    <a:gd name="connsiteY6" fmla="*/ 711776 h 1887802"/>
                    <a:gd name="connsiteX7" fmla="*/ 418288 w 1421395"/>
                    <a:gd name="connsiteY7" fmla="*/ 866436 h 1887802"/>
                    <a:gd name="connsiteX8" fmla="*/ 402057 w 1421395"/>
                    <a:gd name="connsiteY8" fmla="*/ 1132434 h 1887802"/>
                    <a:gd name="connsiteX9" fmla="*/ 309487 w 1421395"/>
                    <a:gd name="connsiteY9" fmla="*/ 1414258 h 1887802"/>
                    <a:gd name="connsiteX10" fmla="*/ 424556 w 1421395"/>
                    <a:gd name="connsiteY10" fmla="*/ 1165531 h 1887802"/>
                    <a:gd name="connsiteX11" fmla="*/ 623300 w 1421395"/>
                    <a:gd name="connsiteY11" fmla="*/ 861922 h 1887802"/>
                    <a:gd name="connsiteX12" fmla="*/ 663348 w 1421395"/>
                    <a:gd name="connsiteY12" fmla="*/ 752287 h 1887802"/>
                    <a:gd name="connsiteX13" fmla="*/ 831736 w 1421395"/>
                    <a:gd name="connsiteY13" fmla="*/ 391202 h 1887802"/>
                    <a:gd name="connsiteX14" fmla="*/ 947765 w 1421395"/>
                    <a:gd name="connsiteY14" fmla="*/ 37610 h 1887802"/>
                    <a:gd name="connsiteX15" fmla="*/ 876598 w 1421395"/>
                    <a:gd name="connsiteY15" fmla="*/ 366854 h 1887802"/>
                    <a:gd name="connsiteX16" fmla="*/ 819894 w 1421395"/>
                    <a:gd name="connsiteY16" fmla="*/ 434624 h 1887802"/>
                    <a:gd name="connsiteX17" fmla="*/ 946257 w 1421395"/>
                    <a:gd name="connsiteY17" fmla="*/ 394426 h 1887802"/>
                    <a:gd name="connsiteX18" fmla="*/ 1067334 w 1421395"/>
                    <a:gd name="connsiteY18" fmla="*/ 156398 h 1887802"/>
                    <a:gd name="connsiteX19" fmla="*/ 913852 w 1421395"/>
                    <a:gd name="connsiteY19" fmla="*/ 443439 h 1887802"/>
                    <a:gd name="connsiteX20" fmla="*/ 800891 w 1421395"/>
                    <a:gd name="connsiteY20" fmla="*/ 463802 h 1887802"/>
                    <a:gd name="connsiteX21" fmla="*/ 723323 w 1421395"/>
                    <a:gd name="connsiteY21" fmla="*/ 606565 h 1887802"/>
                    <a:gd name="connsiteX22" fmla="*/ 685518 w 1421395"/>
                    <a:gd name="connsiteY22" fmla="*/ 732314 h 1887802"/>
                    <a:gd name="connsiteX23" fmla="*/ 945350 w 1421395"/>
                    <a:gd name="connsiteY23" fmla="*/ 532739 h 1887802"/>
                    <a:gd name="connsiteX24" fmla="*/ 1042175 w 1421395"/>
                    <a:gd name="connsiteY24" fmla="*/ 384601 h 1887802"/>
                    <a:gd name="connsiteX25" fmla="*/ 1146327 w 1421395"/>
                    <a:gd name="connsiteY25" fmla="*/ 287247 h 1887802"/>
                    <a:gd name="connsiteX26" fmla="*/ 1061484 w 1421395"/>
                    <a:gd name="connsiteY26" fmla="*/ 388064 h 1887802"/>
                    <a:gd name="connsiteX27" fmla="*/ 978184 w 1421395"/>
                    <a:gd name="connsiteY27" fmla="*/ 504855 h 1887802"/>
                    <a:gd name="connsiteX28" fmla="*/ 800066 w 1421395"/>
                    <a:gd name="connsiteY28" fmla="*/ 677668 h 1887802"/>
                    <a:gd name="connsiteX29" fmla="*/ 683185 w 1421395"/>
                    <a:gd name="connsiteY29" fmla="*/ 771352 h 1887802"/>
                    <a:gd name="connsiteX30" fmla="*/ 627786 w 1421395"/>
                    <a:gd name="connsiteY30" fmla="*/ 894131 h 1887802"/>
                    <a:gd name="connsiteX31" fmla="*/ 548627 w 1421395"/>
                    <a:gd name="connsiteY31" fmla="*/ 1022078 h 1887802"/>
                    <a:gd name="connsiteX32" fmla="*/ 461513 w 1421395"/>
                    <a:gd name="connsiteY32" fmla="*/ 1180796 h 1887802"/>
                    <a:gd name="connsiteX33" fmla="*/ 345038 w 1421395"/>
                    <a:gd name="connsiteY33" fmla="*/ 1409242 h 1887802"/>
                    <a:gd name="connsiteX34" fmla="*/ 550611 w 1421395"/>
                    <a:gd name="connsiteY34" fmla="*/ 1308505 h 1887802"/>
                    <a:gd name="connsiteX35" fmla="*/ 663167 w 1421395"/>
                    <a:gd name="connsiteY35" fmla="*/ 1209132 h 1887802"/>
                    <a:gd name="connsiteX36" fmla="*/ 748311 w 1421395"/>
                    <a:gd name="connsiteY36" fmla="*/ 1078533 h 1887802"/>
                    <a:gd name="connsiteX37" fmla="*/ 1022296 w 1421395"/>
                    <a:gd name="connsiteY37" fmla="*/ 776062 h 1887802"/>
                    <a:gd name="connsiteX38" fmla="*/ 1140731 w 1421395"/>
                    <a:gd name="connsiteY38" fmla="*/ 656351 h 1887802"/>
                    <a:gd name="connsiteX39" fmla="*/ 1234552 w 1421395"/>
                    <a:gd name="connsiteY39" fmla="*/ 473117 h 1887802"/>
                    <a:gd name="connsiteX40" fmla="*/ 1344515 w 1421395"/>
                    <a:gd name="connsiteY40" fmla="*/ 231714 h 1887802"/>
                    <a:gd name="connsiteX41" fmla="*/ 1213411 w 1421395"/>
                    <a:gd name="connsiteY41" fmla="*/ 556296 h 1887802"/>
                    <a:gd name="connsiteX42" fmla="*/ 1112841 w 1421395"/>
                    <a:gd name="connsiteY42" fmla="*/ 723199 h 1887802"/>
                    <a:gd name="connsiteX43" fmla="*/ 1421389 w 1421395"/>
                    <a:gd name="connsiteY43" fmla="*/ 498207 h 1887802"/>
                    <a:gd name="connsiteX44" fmla="*/ 1124897 w 1421395"/>
                    <a:gd name="connsiteY44" fmla="*/ 733206 h 1887802"/>
                    <a:gd name="connsiteX45" fmla="*/ 998574 w 1421395"/>
                    <a:gd name="connsiteY45" fmla="*/ 822058 h 1887802"/>
                    <a:gd name="connsiteX46" fmla="*/ 813053 w 1421395"/>
                    <a:gd name="connsiteY46" fmla="*/ 977242 h 1887802"/>
                    <a:gd name="connsiteX47" fmla="*/ 749699 w 1421395"/>
                    <a:gd name="connsiteY47" fmla="*/ 1130794 h 1887802"/>
                    <a:gd name="connsiteX48" fmla="*/ 690754 w 1421395"/>
                    <a:gd name="connsiteY48" fmla="*/ 1234877 h 1887802"/>
                    <a:gd name="connsiteX49" fmla="*/ 181344 w 1421395"/>
                    <a:gd name="connsiteY49" fmla="*/ 1656713 h 1887802"/>
                    <a:gd name="connsiteX50" fmla="*/ 42828 w 1421395"/>
                    <a:gd name="connsiteY50" fmla="*/ 1887783 h 1887802"/>
                    <a:gd name="connsiteX51" fmla="*/ 37110 w 1421395"/>
                    <a:gd name="connsiteY51" fmla="*/ 1775187 h 1887802"/>
                    <a:gd name="connsiteX52" fmla="*/ 92730 w 1421395"/>
                    <a:gd name="connsiteY52" fmla="*/ 1664463 h 1887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1421395" h="1887802">
                      <a:moveTo>
                        <a:pt x="92746" y="1664519"/>
                      </a:moveTo>
                      <a:cubicBezTo>
                        <a:pt x="182258" y="1530248"/>
                        <a:pt x="263598" y="1434064"/>
                        <a:pt x="335208" y="1275731"/>
                      </a:cubicBezTo>
                      <a:cubicBezTo>
                        <a:pt x="417952" y="1126970"/>
                        <a:pt x="365092" y="975072"/>
                        <a:pt x="408476" y="838287"/>
                      </a:cubicBezTo>
                      <a:cubicBezTo>
                        <a:pt x="444672" y="729730"/>
                        <a:pt x="583119" y="623697"/>
                        <a:pt x="610417" y="532382"/>
                      </a:cubicBezTo>
                      <a:cubicBezTo>
                        <a:pt x="684223" y="333084"/>
                        <a:pt x="771183" y="204632"/>
                        <a:pt x="876197" y="-20"/>
                      </a:cubicBezTo>
                      <a:cubicBezTo>
                        <a:pt x="826423" y="167942"/>
                        <a:pt x="671970" y="378811"/>
                        <a:pt x="630281" y="536677"/>
                      </a:cubicBezTo>
                      <a:cubicBezTo>
                        <a:pt x="608079" y="620654"/>
                        <a:pt x="536903" y="660863"/>
                        <a:pt x="512480" y="711776"/>
                      </a:cubicBezTo>
                      <a:cubicBezTo>
                        <a:pt x="486027" y="766912"/>
                        <a:pt x="429204" y="800369"/>
                        <a:pt x="418288" y="866436"/>
                      </a:cubicBezTo>
                      <a:cubicBezTo>
                        <a:pt x="394769" y="1008773"/>
                        <a:pt x="403032" y="1081956"/>
                        <a:pt x="402057" y="1132434"/>
                      </a:cubicBezTo>
                      <a:cubicBezTo>
                        <a:pt x="404993" y="1264379"/>
                        <a:pt x="354945" y="1291538"/>
                        <a:pt x="309487" y="1414258"/>
                      </a:cubicBezTo>
                      <a:cubicBezTo>
                        <a:pt x="309487" y="1414258"/>
                        <a:pt x="405097" y="1208378"/>
                        <a:pt x="424556" y="1165531"/>
                      </a:cubicBezTo>
                      <a:cubicBezTo>
                        <a:pt x="484300" y="1058043"/>
                        <a:pt x="554403" y="969233"/>
                        <a:pt x="623300" y="861922"/>
                      </a:cubicBezTo>
                      <a:cubicBezTo>
                        <a:pt x="639428" y="835758"/>
                        <a:pt x="655032" y="793988"/>
                        <a:pt x="663348" y="752287"/>
                      </a:cubicBezTo>
                      <a:cubicBezTo>
                        <a:pt x="711958" y="562194"/>
                        <a:pt x="748745" y="464138"/>
                        <a:pt x="831736" y="391202"/>
                      </a:cubicBezTo>
                      <a:cubicBezTo>
                        <a:pt x="910626" y="323881"/>
                        <a:pt x="947765" y="37610"/>
                        <a:pt x="947765" y="37610"/>
                      </a:cubicBezTo>
                      <a:cubicBezTo>
                        <a:pt x="947765" y="37610"/>
                        <a:pt x="925177" y="312011"/>
                        <a:pt x="876598" y="366854"/>
                      </a:cubicBezTo>
                      <a:cubicBezTo>
                        <a:pt x="862732" y="382508"/>
                        <a:pt x="840512" y="406468"/>
                        <a:pt x="819894" y="434624"/>
                      </a:cubicBezTo>
                      <a:cubicBezTo>
                        <a:pt x="892844" y="427349"/>
                        <a:pt x="901097" y="443083"/>
                        <a:pt x="946257" y="394426"/>
                      </a:cubicBezTo>
                      <a:cubicBezTo>
                        <a:pt x="983831" y="370149"/>
                        <a:pt x="1067334" y="156398"/>
                        <a:pt x="1067334" y="156398"/>
                      </a:cubicBezTo>
                      <a:cubicBezTo>
                        <a:pt x="1048117" y="317799"/>
                        <a:pt x="961499" y="424257"/>
                        <a:pt x="913852" y="443439"/>
                      </a:cubicBezTo>
                      <a:cubicBezTo>
                        <a:pt x="876640" y="456786"/>
                        <a:pt x="839232" y="453984"/>
                        <a:pt x="800891" y="463802"/>
                      </a:cubicBezTo>
                      <a:cubicBezTo>
                        <a:pt x="769097" y="471944"/>
                        <a:pt x="727842" y="574774"/>
                        <a:pt x="723323" y="606565"/>
                      </a:cubicBezTo>
                      <a:cubicBezTo>
                        <a:pt x="718804" y="638356"/>
                        <a:pt x="688375" y="708867"/>
                        <a:pt x="685518" y="732314"/>
                      </a:cubicBezTo>
                      <a:cubicBezTo>
                        <a:pt x="705554" y="735673"/>
                        <a:pt x="937165" y="555603"/>
                        <a:pt x="945350" y="532739"/>
                      </a:cubicBezTo>
                      <a:cubicBezTo>
                        <a:pt x="956332" y="491730"/>
                        <a:pt x="1025576" y="404001"/>
                        <a:pt x="1042175" y="384601"/>
                      </a:cubicBezTo>
                      <a:cubicBezTo>
                        <a:pt x="1058773" y="365202"/>
                        <a:pt x="1146327" y="287247"/>
                        <a:pt x="1146327" y="287247"/>
                      </a:cubicBezTo>
                      <a:cubicBezTo>
                        <a:pt x="1146327" y="287247"/>
                        <a:pt x="1077251" y="372834"/>
                        <a:pt x="1061484" y="388064"/>
                      </a:cubicBezTo>
                      <a:cubicBezTo>
                        <a:pt x="1045717" y="403293"/>
                        <a:pt x="994673" y="467762"/>
                        <a:pt x="978184" y="504855"/>
                      </a:cubicBezTo>
                      <a:cubicBezTo>
                        <a:pt x="939927" y="594488"/>
                        <a:pt x="861352" y="629635"/>
                        <a:pt x="800066" y="677668"/>
                      </a:cubicBezTo>
                      <a:cubicBezTo>
                        <a:pt x="765524" y="704977"/>
                        <a:pt x="692549" y="760859"/>
                        <a:pt x="683185" y="771352"/>
                      </a:cubicBezTo>
                      <a:cubicBezTo>
                        <a:pt x="673822" y="781844"/>
                        <a:pt x="649844" y="856470"/>
                        <a:pt x="627786" y="894131"/>
                      </a:cubicBezTo>
                      <a:cubicBezTo>
                        <a:pt x="605727" y="931793"/>
                        <a:pt x="575895" y="994770"/>
                        <a:pt x="548627" y="1022078"/>
                      </a:cubicBezTo>
                      <a:cubicBezTo>
                        <a:pt x="521359" y="1049385"/>
                        <a:pt x="493700" y="1133871"/>
                        <a:pt x="461513" y="1180796"/>
                      </a:cubicBezTo>
                      <a:cubicBezTo>
                        <a:pt x="424337" y="1234989"/>
                        <a:pt x="358202" y="1388833"/>
                        <a:pt x="345038" y="1409242"/>
                      </a:cubicBezTo>
                      <a:cubicBezTo>
                        <a:pt x="385376" y="1441443"/>
                        <a:pt x="500024" y="1337993"/>
                        <a:pt x="550611" y="1308505"/>
                      </a:cubicBezTo>
                      <a:cubicBezTo>
                        <a:pt x="571116" y="1296871"/>
                        <a:pt x="655931" y="1218048"/>
                        <a:pt x="663167" y="1209132"/>
                      </a:cubicBezTo>
                      <a:cubicBezTo>
                        <a:pt x="670402" y="1200217"/>
                        <a:pt x="729687" y="1117207"/>
                        <a:pt x="748311" y="1078533"/>
                      </a:cubicBezTo>
                      <a:cubicBezTo>
                        <a:pt x="827117" y="854155"/>
                        <a:pt x="861490" y="894656"/>
                        <a:pt x="1022296" y="776062"/>
                      </a:cubicBezTo>
                      <a:cubicBezTo>
                        <a:pt x="1081387" y="730516"/>
                        <a:pt x="1119684" y="684378"/>
                        <a:pt x="1140731" y="656351"/>
                      </a:cubicBezTo>
                      <a:cubicBezTo>
                        <a:pt x="1157652" y="633815"/>
                        <a:pt x="1222801" y="513816"/>
                        <a:pt x="1234552" y="473117"/>
                      </a:cubicBezTo>
                      <a:cubicBezTo>
                        <a:pt x="1246304" y="432418"/>
                        <a:pt x="1316585" y="289734"/>
                        <a:pt x="1344515" y="231714"/>
                      </a:cubicBezTo>
                      <a:cubicBezTo>
                        <a:pt x="1335783" y="275503"/>
                        <a:pt x="1223141" y="534878"/>
                        <a:pt x="1213411" y="556296"/>
                      </a:cubicBezTo>
                      <a:cubicBezTo>
                        <a:pt x="1192888" y="609156"/>
                        <a:pt x="1175861" y="629494"/>
                        <a:pt x="1112841" y="723199"/>
                      </a:cubicBezTo>
                      <a:cubicBezTo>
                        <a:pt x="1221458" y="687991"/>
                        <a:pt x="1251220" y="672499"/>
                        <a:pt x="1421389" y="498207"/>
                      </a:cubicBezTo>
                      <a:cubicBezTo>
                        <a:pt x="1318949" y="639525"/>
                        <a:pt x="1218835" y="722438"/>
                        <a:pt x="1124897" y="733206"/>
                      </a:cubicBezTo>
                      <a:cubicBezTo>
                        <a:pt x="1104392" y="744839"/>
                        <a:pt x="1014806" y="813586"/>
                        <a:pt x="998574" y="822058"/>
                      </a:cubicBezTo>
                      <a:cubicBezTo>
                        <a:pt x="936069" y="860773"/>
                        <a:pt x="832521" y="910282"/>
                        <a:pt x="813053" y="977242"/>
                      </a:cubicBezTo>
                      <a:cubicBezTo>
                        <a:pt x="797975" y="1034617"/>
                        <a:pt x="756822" y="1104199"/>
                        <a:pt x="749699" y="1130794"/>
                      </a:cubicBezTo>
                      <a:cubicBezTo>
                        <a:pt x="742575" y="1157389"/>
                        <a:pt x="712923" y="1214904"/>
                        <a:pt x="690754" y="1234877"/>
                      </a:cubicBezTo>
                      <a:cubicBezTo>
                        <a:pt x="522050" y="1388894"/>
                        <a:pt x="301947" y="1472776"/>
                        <a:pt x="181344" y="1656713"/>
                      </a:cubicBezTo>
                      <a:cubicBezTo>
                        <a:pt x="166038" y="1681460"/>
                        <a:pt x="42828" y="1887783"/>
                        <a:pt x="42828" y="1887783"/>
                      </a:cubicBezTo>
                      <a:cubicBezTo>
                        <a:pt x="42828" y="1887783"/>
                        <a:pt x="65142" y="1768952"/>
                        <a:pt x="37110" y="1775187"/>
                      </a:cubicBezTo>
                      <a:cubicBezTo>
                        <a:pt x="-52972" y="1761336"/>
                        <a:pt x="42990" y="1737967"/>
                        <a:pt x="92730" y="1664463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F2A19C94-6E44-4D42-0516-86581D42A19B}"/>
                    </a:ext>
                  </a:extLst>
                </p:cNvPr>
                <p:cNvSpPr/>
                <p:nvPr/>
              </p:nvSpPr>
              <p:spPr>
                <a:xfrm>
                  <a:off x="6785587" y="1655320"/>
                  <a:ext cx="2085776" cy="2871641"/>
                </a:xfrm>
                <a:custGeom>
                  <a:avLst/>
                  <a:gdLst>
                    <a:gd name="connsiteX0" fmla="*/ 894448 w 2085776"/>
                    <a:gd name="connsiteY0" fmla="*/ 1777427 h 2871641"/>
                    <a:gd name="connsiteX1" fmla="*/ 687143 w 2085776"/>
                    <a:gd name="connsiteY1" fmla="*/ 1518298 h 2871641"/>
                    <a:gd name="connsiteX2" fmla="*/ 506660 w 2085776"/>
                    <a:gd name="connsiteY2" fmla="*/ 1193686 h 2871641"/>
                    <a:gd name="connsiteX3" fmla="*/ 424833 w 2085776"/>
                    <a:gd name="connsiteY3" fmla="*/ 934319 h 2871641"/>
                    <a:gd name="connsiteX4" fmla="*/ 379162 w 2085776"/>
                    <a:gd name="connsiteY4" fmla="*/ 719977 h 2871641"/>
                    <a:gd name="connsiteX5" fmla="*/ 409218 w 2085776"/>
                    <a:gd name="connsiteY5" fmla="*/ 932944 h 2871641"/>
                    <a:gd name="connsiteX6" fmla="*/ 506181 w 2085776"/>
                    <a:gd name="connsiteY6" fmla="*/ 1234355 h 2871641"/>
                    <a:gd name="connsiteX7" fmla="*/ 654131 w 2085776"/>
                    <a:gd name="connsiteY7" fmla="*/ 1519911 h 2871641"/>
                    <a:gd name="connsiteX8" fmla="*/ 769319 w 2085776"/>
                    <a:gd name="connsiteY8" fmla="*/ 1692901 h 2871641"/>
                    <a:gd name="connsiteX9" fmla="*/ 712839 w 2085776"/>
                    <a:gd name="connsiteY9" fmla="*/ 1677741 h 2871641"/>
                    <a:gd name="connsiteX10" fmla="*/ 581082 w 2085776"/>
                    <a:gd name="connsiteY10" fmla="*/ 1584704 h 2871641"/>
                    <a:gd name="connsiteX11" fmla="*/ 414080 w 2085776"/>
                    <a:gd name="connsiteY11" fmla="*/ 1350606 h 2871641"/>
                    <a:gd name="connsiteX12" fmla="*/ 180091 w 2085776"/>
                    <a:gd name="connsiteY12" fmla="*/ 1201053 h 2871641"/>
                    <a:gd name="connsiteX13" fmla="*/ -6 w 2085776"/>
                    <a:gd name="connsiteY13" fmla="*/ 806376 h 2871641"/>
                    <a:gd name="connsiteX14" fmla="*/ 220562 w 2085776"/>
                    <a:gd name="connsiteY14" fmla="*/ 1284905 h 2871641"/>
                    <a:gd name="connsiteX15" fmla="*/ 484125 w 2085776"/>
                    <a:gd name="connsiteY15" fmla="*/ 1485688 h 2871641"/>
                    <a:gd name="connsiteX16" fmla="*/ 782667 w 2085776"/>
                    <a:gd name="connsiteY16" fmla="*/ 1739304 h 2871641"/>
                    <a:gd name="connsiteX17" fmla="*/ 919966 w 2085776"/>
                    <a:gd name="connsiteY17" fmla="*/ 1878059 h 2871641"/>
                    <a:gd name="connsiteX18" fmla="*/ 1129489 w 2085776"/>
                    <a:gd name="connsiteY18" fmla="*/ 1875063 h 2871641"/>
                    <a:gd name="connsiteX19" fmla="*/ 1348167 w 2085776"/>
                    <a:gd name="connsiteY19" fmla="*/ 1923757 h 2871641"/>
                    <a:gd name="connsiteX20" fmla="*/ 1556511 w 2085776"/>
                    <a:gd name="connsiteY20" fmla="*/ 2130974 h 2871641"/>
                    <a:gd name="connsiteX21" fmla="*/ 1952880 w 2085776"/>
                    <a:gd name="connsiteY21" fmla="*/ 2575268 h 2871641"/>
                    <a:gd name="connsiteX22" fmla="*/ 2082252 w 2085776"/>
                    <a:gd name="connsiteY22" fmla="*/ 2871621 h 2871641"/>
                    <a:gd name="connsiteX23" fmla="*/ 2082958 w 2085776"/>
                    <a:gd name="connsiteY23" fmla="*/ 2689228 h 2871641"/>
                    <a:gd name="connsiteX24" fmla="*/ 2069100 w 2085776"/>
                    <a:gd name="connsiteY24" fmla="*/ 2543060 h 2871641"/>
                    <a:gd name="connsiteX25" fmla="*/ 1900583 w 2085776"/>
                    <a:gd name="connsiteY25" fmla="*/ 2352423 h 2871641"/>
                    <a:gd name="connsiteX26" fmla="*/ 1611593 w 2085776"/>
                    <a:gd name="connsiteY26" fmla="*/ 2080427 h 2871641"/>
                    <a:gd name="connsiteX27" fmla="*/ 1346585 w 2085776"/>
                    <a:gd name="connsiteY27" fmla="*/ 1799246 h 2871641"/>
                    <a:gd name="connsiteX28" fmla="*/ 1163736 w 2085776"/>
                    <a:gd name="connsiteY28" fmla="*/ 1287856 h 2871641"/>
                    <a:gd name="connsiteX29" fmla="*/ 1080946 w 2085776"/>
                    <a:gd name="connsiteY29" fmla="*/ 907412 h 2871641"/>
                    <a:gd name="connsiteX30" fmla="*/ 1050933 w 2085776"/>
                    <a:gd name="connsiteY30" fmla="*/ 709153 h 2871641"/>
                    <a:gd name="connsiteX31" fmla="*/ 987950 w 2085776"/>
                    <a:gd name="connsiteY31" fmla="*/ 527205 h 2871641"/>
                    <a:gd name="connsiteX32" fmla="*/ 861290 w 2085776"/>
                    <a:gd name="connsiteY32" fmla="*/ 332856 h 2871641"/>
                    <a:gd name="connsiteX33" fmla="*/ 851123 w 2085776"/>
                    <a:gd name="connsiteY33" fmla="*/ 145395 h 2871641"/>
                    <a:gd name="connsiteX34" fmla="*/ 779243 w 2085776"/>
                    <a:gd name="connsiteY34" fmla="*/ -20 h 2871641"/>
                    <a:gd name="connsiteX35" fmla="*/ 827614 w 2085776"/>
                    <a:gd name="connsiteY35" fmla="*/ 113931 h 2871641"/>
                    <a:gd name="connsiteX36" fmla="*/ 842712 w 2085776"/>
                    <a:gd name="connsiteY36" fmla="*/ 343664 h 2871641"/>
                    <a:gd name="connsiteX37" fmla="*/ 989958 w 2085776"/>
                    <a:gd name="connsiteY37" fmla="*/ 596370 h 2871641"/>
                    <a:gd name="connsiteX38" fmla="*/ 1080298 w 2085776"/>
                    <a:gd name="connsiteY38" fmla="*/ 1091676 h 2871641"/>
                    <a:gd name="connsiteX39" fmla="*/ 1162956 w 2085776"/>
                    <a:gd name="connsiteY39" fmla="*/ 1428006 h 2871641"/>
                    <a:gd name="connsiteX40" fmla="*/ 1261095 w 2085776"/>
                    <a:gd name="connsiteY40" fmla="*/ 1721609 h 2871641"/>
                    <a:gd name="connsiteX41" fmla="*/ 1302881 w 2085776"/>
                    <a:gd name="connsiteY41" fmla="*/ 1841756 h 2871641"/>
                    <a:gd name="connsiteX42" fmla="*/ 1147874 w 2085776"/>
                    <a:gd name="connsiteY42" fmla="*/ 1805464 h 2871641"/>
                    <a:gd name="connsiteX43" fmla="*/ 1059380 w 2085776"/>
                    <a:gd name="connsiteY43" fmla="*/ 1725290 h 2871641"/>
                    <a:gd name="connsiteX44" fmla="*/ 980474 w 2085776"/>
                    <a:gd name="connsiteY44" fmla="*/ 1439041 h 2871641"/>
                    <a:gd name="connsiteX45" fmla="*/ 985596 w 2085776"/>
                    <a:gd name="connsiteY45" fmla="*/ 1225124 h 2871641"/>
                    <a:gd name="connsiteX46" fmla="*/ 907209 w 2085776"/>
                    <a:gd name="connsiteY46" fmla="*/ 792747 h 2871641"/>
                    <a:gd name="connsiteX47" fmla="*/ 965540 w 2085776"/>
                    <a:gd name="connsiteY47" fmla="*/ 1211307 h 2871641"/>
                    <a:gd name="connsiteX48" fmla="*/ 960035 w 2085776"/>
                    <a:gd name="connsiteY48" fmla="*/ 1438615 h 2871641"/>
                    <a:gd name="connsiteX49" fmla="*/ 1013938 w 2085776"/>
                    <a:gd name="connsiteY49" fmla="*/ 1657501 h 2871641"/>
                    <a:gd name="connsiteX50" fmla="*/ 932544 w 2085776"/>
                    <a:gd name="connsiteY50" fmla="*/ 1472119 h 2871641"/>
                    <a:gd name="connsiteX51" fmla="*/ 826590 w 2085776"/>
                    <a:gd name="connsiteY51" fmla="*/ 984187 h 2871641"/>
                    <a:gd name="connsiteX52" fmla="*/ 837462 w 2085776"/>
                    <a:gd name="connsiteY52" fmla="*/ 624250 h 2871641"/>
                    <a:gd name="connsiteX53" fmla="*/ 789640 w 2085776"/>
                    <a:gd name="connsiteY53" fmla="*/ 913835 h 2871641"/>
                    <a:gd name="connsiteX54" fmla="*/ 882817 w 2085776"/>
                    <a:gd name="connsiteY54" fmla="*/ 1307165 h 2871641"/>
                    <a:gd name="connsiteX55" fmla="*/ 931541 w 2085776"/>
                    <a:gd name="connsiteY55" fmla="*/ 1538740 h 2871641"/>
                    <a:gd name="connsiteX56" fmla="*/ 1057815 w 2085776"/>
                    <a:gd name="connsiteY56" fmla="*/ 1803164 h 2871641"/>
                    <a:gd name="connsiteX57" fmla="*/ 968363 w 2085776"/>
                    <a:gd name="connsiteY57" fmla="*/ 1804316 h 2871641"/>
                    <a:gd name="connsiteX58" fmla="*/ 894438 w 2085776"/>
                    <a:gd name="connsiteY58" fmla="*/ 1777440 h 2871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2085776" h="2871641">
                      <a:moveTo>
                        <a:pt x="894448" y="1777427"/>
                      </a:moveTo>
                      <a:cubicBezTo>
                        <a:pt x="807742" y="1692887"/>
                        <a:pt x="737918" y="1631318"/>
                        <a:pt x="687143" y="1518298"/>
                      </a:cubicBezTo>
                      <a:cubicBezTo>
                        <a:pt x="636368" y="1405277"/>
                        <a:pt x="549448" y="1247212"/>
                        <a:pt x="506660" y="1193686"/>
                      </a:cubicBezTo>
                      <a:cubicBezTo>
                        <a:pt x="463873" y="1140160"/>
                        <a:pt x="430984" y="983481"/>
                        <a:pt x="424833" y="934319"/>
                      </a:cubicBezTo>
                      <a:cubicBezTo>
                        <a:pt x="418681" y="885158"/>
                        <a:pt x="379162" y="719977"/>
                        <a:pt x="379162" y="719977"/>
                      </a:cubicBezTo>
                      <a:cubicBezTo>
                        <a:pt x="379162" y="719977"/>
                        <a:pt x="395871" y="886534"/>
                        <a:pt x="409218" y="932944"/>
                      </a:cubicBezTo>
                      <a:cubicBezTo>
                        <a:pt x="422565" y="979353"/>
                        <a:pt x="409615" y="1065274"/>
                        <a:pt x="506181" y="1234355"/>
                      </a:cubicBezTo>
                      <a:cubicBezTo>
                        <a:pt x="602747" y="1403436"/>
                        <a:pt x="631049" y="1433069"/>
                        <a:pt x="654131" y="1519911"/>
                      </a:cubicBezTo>
                      <a:cubicBezTo>
                        <a:pt x="677212" y="1606753"/>
                        <a:pt x="769319" y="1692901"/>
                        <a:pt x="769319" y="1692901"/>
                      </a:cubicBezTo>
                      <a:cubicBezTo>
                        <a:pt x="769319" y="1692901"/>
                        <a:pt x="755538" y="1701862"/>
                        <a:pt x="712839" y="1677741"/>
                      </a:cubicBezTo>
                      <a:cubicBezTo>
                        <a:pt x="670141" y="1653621"/>
                        <a:pt x="619157" y="1669474"/>
                        <a:pt x="581082" y="1584704"/>
                      </a:cubicBezTo>
                      <a:cubicBezTo>
                        <a:pt x="543007" y="1499933"/>
                        <a:pt x="445960" y="1371509"/>
                        <a:pt x="414080" y="1350606"/>
                      </a:cubicBezTo>
                      <a:cubicBezTo>
                        <a:pt x="382200" y="1329702"/>
                        <a:pt x="216900" y="1264233"/>
                        <a:pt x="180091" y="1201053"/>
                      </a:cubicBezTo>
                      <a:cubicBezTo>
                        <a:pt x="106596" y="1078095"/>
                        <a:pt x="42207" y="956354"/>
                        <a:pt x="-6" y="806376"/>
                      </a:cubicBezTo>
                      <a:cubicBezTo>
                        <a:pt x="19988" y="978050"/>
                        <a:pt x="123724" y="1216176"/>
                        <a:pt x="220562" y="1284905"/>
                      </a:cubicBezTo>
                      <a:cubicBezTo>
                        <a:pt x="304560" y="1346992"/>
                        <a:pt x="438557" y="1374751"/>
                        <a:pt x="484125" y="1485688"/>
                      </a:cubicBezTo>
                      <a:cubicBezTo>
                        <a:pt x="639270" y="1773877"/>
                        <a:pt x="625810" y="1673485"/>
                        <a:pt x="782667" y="1739304"/>
                      </a:cubicBezTo>
                      <a:cubicBezTo>
                        <a:pt x="782667" y="1739304"/>
                        <a:pt x="885731" y="1872773"/>
                        <a:pt x="919966" y="1878059"/>
                      </a:cubicBezTo>
                      <a:cubicBezTo>
                        <a:pt x="954202" y="1883344"/>
                        <a:pt x="1070608" y="1860822"/>
                        <a:pt x="1129489" y="1875063"/>
                      </a:cubicBezTo>
                      <a:cubicBezTo>
                        <a:pt x="1188370" y="1889304"/>
                        <a:pt x="1342109" y="1904001"/>
                        <a:pt x="1348167" y="1923757"/>
                      </a:cubicBezTo>
                      <a:cubicBezTo>
                        <a:pt x="1354224" y="1943514"/>
                        <a:pt x="1462048" y="2060443"/>
                        <a:pt x="1556511" y="2130974"/>
                      </a:cubicBezTo>
                      <a:cubicBezTo>
                        <a:pt x="1680637" y="2240867"/>
                        <a:pt x="1892614" y="2449122"/>
                        <a:pt x="1952880" y="2575268"/>
                      </a:cubicBezTo>
                      <a:cubicBezTo>
                        <a:pt x="2006660" y="2690822"/>
                        <a:pt x="2082252" y="2871621"/>
                        <a:pt x="2082252" y="2871621"/>
                      </a:cubicBezTo>
                      <a:cubicBezTo>
                        <a:pt x="2082252" y="2871621"/>
                        <a:pt x="2089675" y="2727136"/>
                        <a:pt x="2082958" y="2689228"/>
                      </a:cubicBezTo>
                      <a:cubicBezTo>
                        <a:pt x="2076240" y="2651320"/>
                        <a:pt x="2069100" y="2543060"/>
                        <a:pt x="2069100" y="2543060"/>
                      </a:cubicBezTo>
                      <a:cubicBezTo>
                        <a:pt x="2069100" y="2543060"/>
                        <a:pt x="1958415" y="2418588"/>
                        <a:pt x="1900583" y="2352423"/>
                      </a:cubicBezTo>
                      <a:cubicBezTo>
                        <a:pt x="1842752" y="2286257"/>
                        <a:pt x="1688616" y="2139238"/>
                        <a:pt x="1611593" y="2080427"/>
                      </a:cubicBezTo>
                      <a:cubicBezTo>
                        <a:pt x="1534570" y="2021615"/>
                        <a:pt x="1412315" y="1895500"/>
                        <a:pt x="1346585" y="1799246"/>
                      </a:cubicBezTo>
                      <a:cubicBezTo>
                        <a:pt x="1280855" y="1702991"/>
                        <a:pt x="1196587" y="1429837"/>
                        <a:pt x="1163736" y="1287856"/>
                      </a:cubicBezTo>
                      <a:cubicBezTo>
                        <a:pt x="1130886" y="1145875"/>
                        <a:pt x="1090151" y="973805"/>
                        <a:pt x="1080946" y="907412"/>
                      </a:cubicBezTo>
                      <a:cubicBezTo>
                        <a:pt x="1071741" y="841019"/>
                        <a:pt x="1066157" y="780594"/>
                        <a:pt x="1050933" y="709153"/>
                      </a:cubicBezTo>
                      <a:cubicBezTo>
                        <a:pt x="1035710" y="637712"/>
                        <a:pt x="1030825" y="610137"/>
                        <a:pt x="987950" y="527205"/>
                      </a:cubicBezTo>
                      <a:cubicBezTo>
                        <a:pt x="945076" y="444273"/>
                        <a:pt x="871020" y="373288"/>
                        <a:pt x="861290" y="332856"/>
                      </a:cubicBezTo>
                      <a:cubicBezTo>
                        <a:pt x="851561" y="292424"/>
                        <a:pt x="856707" y="205810"/>
                        <a:pt x="851123" y="145395"/>
                      </a:cubicBezTo>
                      <a:cubicBezTo>
                        <a:pt x="845539" y="84980"/>
                        <a:pt x="779243" y="-20"/>
                        <a:pt x="779243" y="-20"/>
                      </a:cubicBezTo>
                      <a:cubicBezTo>
                        <a:pt x="779243" y="-20"/>
                        <a:pt x="820286" y="72575"/>
                        <a:pt x="827614" y="113931"/>
                      </a:cubicBezTo>
                      <a:cubicBezTo>
                        <a:pt x="834942" y="155287"/>
                        <a:pt x="807643" y="261425"/>
                        <a:pt x="842712" y="343664"/>
                      </a:cubicBezTo>
                      <a:cubicBezTo>
                        <a:pt x="877780" y="425903"/>
                        <a:pt x="957860" y="501947"/>
                        <a:pt x="989958" y="596370"/>
                      </a:cubicBezTo>
                      <a:cubicBezTo>
                        <a:pt x="1022056" y="690793"/>
                        <a:pt x="1072359" y="1046879"/>
                        <a:pt x="1080298" y="1091676"/>
                      </a:cubicBezTo>
                      <a:cubicBezTo>
                        <a:pt x="1088237" y="1136472"/>
                        <a:pt x="1148432" y="1389415"/>
                        <a:pt x="1162956" y="1428006"/>
                      </a:cubicBezTo>
                      <a:cubicBezTo>
                        <a:pt x="1177479" y="1466597"/>
                        <a:pt x="1216999" y="1631778"/>
                        <a:pt x="1261095" y="1721609"/>
                      </a:cubicBezTo>
                      <a:cubicBezTo>
                        <a:pt x="1305191" y="1811439"/>
                        <a:pt x="1302881" y="1841756"/>
                        <a:pt x="1302881" y="1841756"/>
                      </a:cubicBezTo>
                      <a:cubicBezTo>
                        <a:pt x="1302881" y="1841756"/>
                        <a:pt x="1167719" y="1816262"/>
                        <a:pt x="1147874" y="1805464"/>
                      </a:cubicBezTo>
                      <a:cubicBezTo>
                        <a:pt x="1128030" y="1794667"/>
                        <a:pt x="1107185" y="1850494"/>
                        <a:pt x="1059380" y="1725290"/>
                      </a:cubicBezTo>
                      <a:cubicBezTo>
                        <a:pt x="1011575" y="1600085"/>
                        <a:pt x="983005" y="1482234"/>
                        <a:pt x="980474" y="1439041"/>
                      </a:cubicBezTo>
                      <a:cubicBezTo>
                        <a:pt x="977944" y="1395848"/>
                        <a:pt x="984326" y="1275166"/>
                        <a:pt x="985596" y="1225124"/>
                      </a:cubicBezTo>
                      <a:cubicBezTo>
                        <a:pt x="987652" y="1144128"/>
                        <a:pt x="1008097" y="864643"/>
                        <a:pt x="907209" y="792747"/>
                      </a:cubicBezTo>
                      <a:cubicBezTo>
                        <a:pt x="993913" y="928988"/>
                        <a:pt x="966062" y="1185346"/>
                        <a:pt x="965540" y="1211307"/>
                      </a:cubicBezTo>
                      <a:cubicBezTo>
                        <a:pt x="965019" y="1237269"/>
                        <a:pt x="961779" y="1419543"/>
                        <a:pt x="960035" y="1438615"/>
                      </a:cubicBezTo>
                      <a:cubicBezTo>
                        <a:pt x="958291" y="1457688"/>
                        <a:pt x="1013938" y="1657501"/>
                        <a:pt x="1013938" y="1657501"/>
                      </a:cubicBezTo>
                      <a:cubicBezTo>
                        <a:pt x="1013938" y="1657501"/>
                        <a:pt x="936818" y="1496239"/>
                        <a:pt x="932544" y="1472119"/>
                      </a:cubicBezTo>
                      <a:cubicBezTo>
                        <a:pt x="908146" y="1310501"/>
                        <a:pt x="867266" y="1144548"/>
                        <a:pt x="826590" y="984187"/>
                      </a:cubicBezTo>
                      <a:cubicBezTo>
                        <a:pt x="791979" y="848372"/>
                        <a:pt x="818125" y="903491"/>
                        <a:pt x="837462" y="624250"/>
                      </a:cubicBezTo>
                      <a:cubicBezTo>
                        <a:pt x="799383" y="790649"/>
                        <a:pt x="786325" y="874353"/>
                        <a:pt x="789640" y="913835"/>
                      </a:cubicBezTo>
                      <a:cubicBezTo>
                        <a:pt x="794053" y="966396"/>
                        <a:pt x="874922" y="1277076"/>
                        <a:pt x="882817" y="1307165"/>
                      </a:cubicBezTo>
                      <a:cubicBezTo>
                        <a:pt x="890712" y="1337254"/>
                        <a:pt x="904368" y="1486589"/>
                        <a:pt x="931541" y="1538740"/>
                      </a:cubicBezTo>
                      <a:cubicBezTo>
                        <a:pt x="958714" y="1590890"/>
                        <a:pt x="1057815" y="1803164"/>
                        <a:pt x="1057815" y="1803164"/>
                      </a:cubicBezTo>
                      <a:cubicBezTo>
                        <a:pt x="1057815" y="1803164"/>
                        <a:pt x="996581" y="1804545"/>
                        <a:pt x="968363" y="1804316"/>
                      </a:cubicBezTo>
                      <a:cubicBezTo>
                        <a:pt x="940145" y="1804087"/>
                        <a:pt x="894438" y="1777440"/>
                        <a:pt x="894438" y="1777440"/>
                      </a:cubicBezTo>
                      <a:close/>
                    </a:path>
                  </a:pathLst>
                </a:custGeom>
                <a:grpFill/>
                <a:ln w="117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7B430CE3-D026-1B19-6AEE-FD88433AD8EA}"/>
                    </a:ext>
                  </a:extLst>
                </p:cNvPr>
                <p:cNvSpPr/>
                <p:nvPr/>
              </p:nvSpPr>
              <p:spPr>
                <a:xfrm>
                  <a:off x="7546154" y="1103687"/>
                  <a:ext cx="1528948" cy="3155738"/>
                </a:xfrm>
                <a:custGeom>
                  <a:avLst/>
                  <a:gdLst>
                    <a:gd name="connsiteX0" fmla="*/ 1501137 w 1528948"/>
                    <a:gd name="connsiteY0" fmla="*/ 2970919 h 3155738"/>
                    <a:gd name="connsiteX1" fmla="*/ 1528868 w 1528948"/>
                    <a:gd name="connsiteY1" fmla="*/ 3051418 h 3155738"/>
                    <a:gd name="connsiteX2" fmla="*/ 1473194 w 1528948"/>
                    <a:gd name="connsiteY2" fmla="*/ 3155718 h 3155738"/>
                    <a:gd name="connsiteX3" fmla="*/ 1458258 w 1528948"/>
                    <a:gd name="connsiteY3" fmla="*/ 3018904 h 3155738"/>
                    <a:gd name="connsiteX4" fmla="*/ 871498 w 1528948"/>
                    <a:gd name="connsiteY4" fmla="*/ 2375223 h 3155738"/>
                    <a:gd name="connsiteX5" fmla="*/ 741810 w 1528948"/>
                    <a:gd name="connsiteY5" fmla="*/ 2081254 h 3155738"/>
                    <a:gd name="connsiteX6" fmla="*/ 540849 w 1528948"/>
                    <a:gd name="connsiteY6" fmla="*/ 1664080 h 3155738"/>
                    <a:gd name="connsiteX7" fmla="*/ 274286 w 1528948"/>
                    <a:gd name="connsiteY7" fmla="*/ 1261604 h 3155738"/>
                    <a:gd name="connsiteX8" fmla="*/ 113252 w 1528948"/>
                    <a:gd name="connsiteY8" fmla="*/ 860672 h 3155738"/>
                    <a:gd name="connsiteX9" fmla="*/ -6 w 1528948"/>
                    <a:gd name="connsiteY9" fmla="*/ 704052 h 3155738"/>
                    <a:gd name="connsiteX10" fmla="*/ 82287 w 1528948"/>
                    <a:gd name="connsiteY10" fmla="*/ 795657 h 3155738"/>
                    <a:gd name="connsiteX11" fmla="*/ 204799 w 1528948"/>
                    <a:gd name="connsiteY11" fmla="*/ 985295 h 3155738"/>
                    <a:gd name="connsiteX12" fmla="*/ 280296 w 1528948"/>
                    <a:gd name="connsiteY12" fmla="*/ 1215811 h 3155738"/>
                    <a:gd name="connsiteX13" fmla="*/ 378847 w 1528948"/>
                    <a:gd name="connsiteY13" fmla="*/ 1435963 h 3155738"/>
                    <a:gd name="connsiteX14" fmla="*/ 310638 w 1528948"/>
                    <a:gd name="connsiteY14" fmla="*/ 1181446 h 3155738"/>
                    <a:gd name="connsiteX15" fmla="*/ 286392 w 1528948"/>
                    <a:gd name="connsiteY15" fmla="*/ 928869 h 3155738"/>
                    <a:gd name="connsiteX16" fmla="*/ 228374 w 1528948"/>
                    <a:gd name="connsiteY16" fmla="*/ 711548 h 3155738"/>
                    <a:gd name="connsiteX17" fmla="*/ 55651 w 1528948"/>
                    <a:gd name="connsiteY17" fmla="*/ 508310 h 3155738"/>
                    <a:gd name="connsiteX18" fmla="*/ 278367 w 1528948"/>
                    <a:gd name="connsiteY18" fmla="*/ 780504 h 3155738"/>
                    <a:gd name="connsiteX19" fmla="*/ 303704 w 1528948"/>
                    <a:gd name="connsiteY19" fmla="*/ 933254 h 3155738"/>
                    <a:gd name="connsiteX20" fmla="*/ 315291 w 1528948"/>
                    <a:gd name="connsiteY20" fmla="*/ 1065209 h 3155738"/>
                    <a:gd name="connsiteX21" fmla="*/ 318452 w 1528948"/>
                    <a:gd name="connsiteY21" fmla="*/ 894050 h 3155738"/>
                    <a:gd name="connsiteX22" fmla="*/ 339316 w 1528948"/>
                    <a:gd name="connsiteY22" fmla="*/ 680716 h 3155738"/>
                    <a:gd name="connsiteX23" fmla="*/ 405894 w 1528948"/>
                    <a:gd name="connsiteY23" fmla="*/ 493206 h 3155738"/>
                    <a:gd name="connsiteX24" fmla="*/ 396640 w 1528948"/>
                    <a:gd name="connsiteY24" fmla="*/ 258881 h 3155738"/>
                    <a:gd name="connsiteX25" fmla="*/ 455481 w 1528948"/>
                    <a:gd name="connsiteY25" fmla="*/ 206100 h 3155738"/>
                    <a:gd name="connsiteX26" fmla="*/ 412236 w 1528948"/>
                    <a:gd name="connsiteY26" fmla="*/ 263708 h 3155738"/>
                    <a:gd name="connsiteX27" fmla="*/ 393158 w 1528948"/>
                    <a:gd name="connsiteY27" fmla="*/ 323934 h 3155738"/>
                    <a:gd name="connsiteX28" fmla="*/ 415198 w 1528948"/>
                    <a:gd name="connsiteY28" fmla="*/ 462045 h 3155738"/>
                    <a:gd name="connsiteX29" fmla="*/ 418515 w 1528948"/>
                    <a:gd name="connsiteY29" fmla="*/ 589496 h 3155738"/>
                    <a:gd name="connsiteX30" fmla="*/ 350579 w 1528948"/>
                    <a:gd name="connsiteY30" fmla="*/ 706565 h 3155738"/>
                    <a:gd name="connsiteX31" fmla="*/ 337699 w 1528948"/>
                    <a:gd name="connsiteY31" fmla="*/ 842617 h 3155738"/>
                    <a:gd name="connsiteX32" fmla="*/ 332430 w 1528948"/>
                    <a:gd name="connsiteY32" fmla="*/ 1060780 h 3155738"/>
                    <a:gd name="connsiteX33" fmla="*/ 332714 w 1528948"/>
                    <a:gd name="connsiteY33" fmla="*/ 1142560 h 3155738"/>
                    <a:gd name="connsiteX34" fmla="*/ 341869 w 1528948"/>
                    <a:gd name="connsiteY34" fmla="*/ 1215417 h 3155738"/>
                    <a:gd name="connsiteX35" fmla="*/ 376341 w 1528948"/>
                    <a:gd name="connsiteY35" fmla="*/ 1328200 h 3155738"/>
                    <a:gd name="connsiteX36" fmla="*/ 423281 w 1528948"/>
                    <a:gd name="connsiteY36" fmla="*/ 1439984 h 3155738"/>
                    <a:gd name="connsiteX37" fmla="*/ 511696 w 1528948"/>
                    <a:gd name="connsiteY37" fmla="*/ 1558765 h 3155738"/>
                    <a:gd name="connsiteX38" fmla="*/ 665871 w 1528948"/>
                    <a:gd name="connsiteY38" fmla="*/ 1760141 h 3155738"/>
                    <a:gd name="connsiteX39" fmla="*/ 697478 w 1528948"/>
                    <a:gd name="connsiteY39" fmla="*/ 1836057 h 3155738"/>
                    <a:gd name="connsiteX40" fmla="*/ 666397 w 1528948"/>
                    <a:gd name="connsiteY40" fmla="*/ 1698065 h 3155738"/>
                    <a:gd name="connsiteX41" fmla="*/ 654640 w 1528948"/>
                    <a:gd name="connsiteY41" fmla="*/ 1557301 h 3155738"/>
                    <a:gd name="connsiteX42" fmla="*/ 631790 w 1528948"/>
                    <a:gd name="connsiteY42" fmla="*/ 1399483 h 3155738"/>
                    <a:gd name="connsiteX43" fmla="*/ 573454 w 1528948"/>
                    <a:gd name="connsiteY43" fmla="*/ 1277367 h 3155738"/>
                    <a:gd name="connsiteX44" fmla="*/ 501819 w 1528948"/>
                    <a:gd name="connsiteY44" fmla="*/ 1023731 h 3155738"/>
                    <a:gd name="connsiteX45" fmla="*/ 531800 w 1528948"/>
                    <a:gd name="connsiteY45" fmla="*/ 858926 h 3155738"/>
                    <a:gd name="connsiteX46" fmla="*/ 676375 w 1528948"/>
                    <a:gd name="connsiteY46" fmla="*/ 607062 h 3155738"/>
                    <a:gd name="connsiteX47" fmla="*/ 652484 w 1528948"/>
                    <a:gd name="connsiteY47" fmla="*/ 283598 h 3155738"/>
                    <a:gd name="connsiteX48" fmla="*/ 630066 w 1528948"/>
                    <a:gd name="connsiteY48" fmla="*/ 103551 h 3155738"/>
                    <a:gd name="connsiteX49" fmla="*/ 677498 w 1528948"/>
                    <a:gd name="connsiteY49" fmla="*/ 330245 h 3155738"/>
                    <a:gd name="connsiteX50" fmla="*/ 670706 w 1528948"/>
                    <a:gd name="connsiteY50" fmla="*/ 670475 h 3155738"/>
                    <a:gd name="connsiteX51" fmla="*/ 525231 w 1528948"/>
                    <a:gd name="connsiteY51" fmla="*/ 942491 h 3155738"/>
                    <a:gd name="connsiteX52" fmla="*/ 556767 w 1528948"/>
                    <a:gd name="connsiteY52" fmla="*/ 1171066 h 3155738"/>
                    <a:gd name="connsiteX53" fmla="*/ 603236 w 1528948"/>
                    <a:gd name="connsiteY53" fmla="*/ 1280762 h 3155738"/>
                    <a:gd name="connsiteX54" fmla="*/ 636387 w 1528948"/>
                    <a:gd name="connsiteY54" fmla="*/ 1347430 h 3155738"/>
                    <a:gd name="connsiteX55" fmla="*/ 579651 w 1528948"/>
                    <a:gd name="connsiteY55" fmla="*/ 1151893 h 3155738"/>
                    <a:gd name="connsiteX56" fmla="*/ 577895 w 1528948"/>
                    <a:gd name="connsiteY56" fmla="*/ 926693 h 3155738"/>
                    <a:gd name="connsiteX57" fmla="*/ 743115 w 1528948"/>
                    <a:gd name="connsiteY57" fmla="*/ 718170 h 3155738"/>
                    <a:gd name="connsiteX58" fmla="*/ 764896 w 1528948"/>
                    <a:gd name="connsiteY58" fmla="*/ 194884 h 3155738"/>
                    <a:gd name="connsiteX59" fmla="*/ 798043 w 1528948"/>
                    <a:gd name="connsiteY59" fmla="*/ 60237 h 3155738"/>
                    <a:gd name="connsiteX60" fmla="*/ 776160 w 1528948"/>
                    <a:gd name="connsiteY60" fmla="*/ 220736 h 3155738"/>
                    <a:gd name="connsiteX61" fmla="*/ 827721 w 1528948"/>
                    <a:gd name="connsiteY61" fmla="*/ 594588 h 3155738"/>
                    <a:gd name="connsiteX62" fmla="*/ 761707 w 1528948"/>
                    <a:gd name="connsiteY62" fmla="*/ 744349 h 3155738"/>
                    <a:gd name="connsiteX63" fmla="*/ 890495 w 1528948"/>
                    <a:gd name="connsiteY63" fmla="*/ 567340 h 3155738"/>
                    <a:gd name="connsiteX64" fmla="*/ 829104 w 1528948"/>
                    <a:gd name="connsiteY64" fmla="*/ 286724 h 3155738"/>
                    <a:gd name="connsiteX65" fmla="*/ 996690 w 1528948"/>
                    <a:gd name="connsiteY65" fmla="*/ 158 h 3155738"/>
                    <a:gd name="connsiteX66" fmla="*/ 970848 w 1528948"/>
                    <a:gd name="connsiteY66" fmla="*/ 22307 h 3155738"/>
                    <a:gd name="connsiteX67" fmla="*/ 854759 w 1528948"/>
                    <a:gd name="connsiteY67" fmla="*/ 344256 h 3155738"/>
                    <a:gd name="connsiteX68" fmla="*/ 912081 w 1528948"/>
                    <a:gd name="connsiteY68" fmla="*/ 614857 h 3155738"/>
                    <a:gd name="connsiteX69" fmla="*/ 830735 w 1528948"/>
                    <a:gd name="connsiteY69" fmla="*/ 728749 h 3155738"/>
                    <a:gd name="connsiteX70" fmla="*/ 711132 w 1528948"/>
                    <a:gd name="connsiteY70" fmla="*/ 801622 h 3155738"/>
                    <a:gd name="connsiteX71" fmla="*/ 634889 w 1528948"/>
                    <a:gd name="connsiteY71" fmla="*/ 889862 h 3155738"/>
                    <a:gd name="connsiteX72" fmla="*/ 593041 w 1528948"/>
                    <a:gd name="connsiteY72" fmla="*/ 1042235 h 3155738"/>
                    <a:gd name="connsiteX73" fmla="*/ 633277 w 1528948"/>
                    <a:gd name="connsiteY73" fmla="*/ 1253084 h 3155738"/>
                    <a:gd name="connsiteX74" fmla="*/ 686323 w 1528948"/>
                    <a:gd name="connsiteY74" fmla="*/ 1480541 h 3155738"/>
                    <a:gd name="connsiteX75" fmla="*/ 808241 w 1528948"/>
                    <a:gd name="connsiteY75" fmla="*/ 2086235 h 3155738"/>
                    <a:gd name="connsiteX76" fmla="*/ 958200 w 1528948"/>
                    <a:gd name="connsiteY76" fmla="*/ 2381619 h 3155738"/>
                    <a:gd name="connsiteX77" fmla="*/ 1474647 w 1528948"/>
                    <a:gd name="connsiteY77" fmla="*/ 2916120 h 3155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1528948" h="3155738">
                      <a:moveTo>
                        <a:pt x="1501137" y="2970919"/>
                      </a:moveTo>
                      <a:cubicBezTo>
                        <a:pt x="1501137" y="2970919"/>
                        <a:pt x="1530609" y="3031611"/>
                        <a:pt x="1528868" y="3051418"/>
                      </a:cubicBezTo>
                      <a:cubicBezTo>
                        <a:pt x="1520510" y="3146505"/>
                        <a:pt x="1473194" y="3155718"/>
                        <a:pt x="1473194" y="3155718"/>
                      </a:cubicBezTo>
                      <a:cubicBezTo>
                        <a:pt x="1473194" y="3155718"/>
                        <a:pt x="1447113" y="3059691"/>
                        <a:pt x="1458258" y="3018904"/>
                      </a:cubicBezTo>
                      <a:cubicBezTo>
                        <a:pt x="1396120" y="2895075"/>
                        <a:pt x="932576" y="2500161"/>
                        <a:pt x="871498" y="2375223"/>
                      </a:cubicBezTo>
                      <a:cubicBezTo>
                        <a:pt x="861176" y="2353550"/>
                        <a:pt x="784458" y="2238389"/>
                        <a:pt x="741810" y="2081254"/>
                      </a:cubicBezTo>
                      <a:cubicBezTo>
                        <a:pt x="699162" y="1924120"/>
                        <a:pt x="631273" y="1775705"/>
                        <a:pt x="540849" y="1664080"/>
                      </a:cubicBezTo>
                      <a:cubicBezTo>
                        <a:pt x="450424" y="1552455"/>
                        <a:pt x="347796" y="1491713"/>
                        <a:pt x="274286" y="1261604"/>
                      </a:cubicBezTo>
                      <a:cubicBezTo>
                        <a:pt x="200504" y="1030643"/>
                        <a:pt x="187920" y="958668"/>
                        <a:pt x="113252" y="860672"/>
                      </a:cubicBezTo>
                      <a:cubicBezTo>
                        <a:pt x="38585" y="762675"/>
                        <a:pt x="-6" y="704052"/>
                        <a:pt x="-6" y="704052"/>
                      </a:cubicBezTo>
                      <a:cubicBezTo>
                        <a:pt x="-6" y="704052"/>
                        <a:pt x="61983" y="769922"/>
                        <a:pt x="82287" y="795657"/>
                      </a:cubicBezTo>
                      <a:cubicBezTo>
                        <a:pt x="102591" y="821393"/>
                        <a:pt x="179271" y="912231"/>
                        <a:pt x="204799" y="985295"/>
                      </a:cubicBezTo>
                      <a:cubicBezTo>
                        <a:pt x="230327" y="1058360"/>
                        <a:pt x="263250" y="1180387"/>
                        <a:pt x="280296" y="1215811"/>
                      </a:cubicBezTo>
                      <a:cubicBezTo>
                        <a:pt x="297343" y="1251234"/>
                        <a:pt x="317923" y="1331543"/>
                        <a:pt x="378847" y="1435963"/>
                      </a:cubicBezTo>
                      <a:cubicBezTo>
                        <a:pt x="341487" y="1323388"/>
                        <a:pt x="319010" y="1216751"/>
                        <a:pt x="310638" y="1181446"/>
                      </a:cubicBezTo>
                      <a:cubicBezTo>
                        <a:pt x="297453" y="1122903"/>
                        <a:pt x="280987" y="961234"/>
                        <a:pt x="286392" y="928869"/>
                      </a:cubicBezTo>
                      <a:cubicBezTo>
                        <a:pt x="291797" y="896504"/>
                        <a:pt x="277292" y="791847"/>
                        <a:pt x="228374" y="711548"/>
                      </a:cubicBezTo>
                      <a:cubicBezTo>
                        <a:pt x="179457" y="631248"/>
                        <a:pt x="143256" y="607395"/>
                        <a:pt x="55651" y="508310"/>
                      </a:cubicBezTo>
                      <a:cubicBezTo>
                        <a:pt x="144451" y="560466"/>
                        <a:pt x="240331" y="668790"/>
                        <a:pt x="278367" y="780504"/>
                      </a:cubicBezTo>
                      <a:cubicBezTo>
                        <a:pt x="284790" y="800970"/>
                        <a:pt x="306716" y="866109"/>
                        <a:pt x="303704" y="933254"/>
                      </a:cubicBezTo>
                      <a:cubicBezTo>
                        <a:pt x="300692" y="1000399"/>
                        <a:pt x="317514" y="1091190"/>
                        <a:pt x="315291" y="1065209"/>
                      </a:cubicBezTo>
                      <a:cubicBezTo>
                        <a:pt x="313068" y="1039228"/>
                        <a:pt x="311540" y="959987"/>
                        <a:pt x="318452" y="894050"/>
                      </a:cubicBezTo>
                      <a:cubicBezTo>
                        <a:pt x="325363" y="828112"/>
                        <a:pt x="307599" y="733144"/>
                        <a:pt x="339316" y="680716"/>
                      </a:cubicBezTo>
                      <a:cubicBezTo>
                        <a:pt x="371033" y="628289"/>
                        <a:pt x="425032" y="570121"/>
                        <a:pt x="405894" y="493206"/>
                      </a:cubicBezTo>
                      <a:cubicBezTo>
                        <a:pt x="382360" y="424606"/>
                        <a:pt x="353838" y="293532"/>
                        <a:pt x="396640" y="258881"/>
                      </a:cubicBezTo>
                      <a:cubicBezTo>
                        <a:pt x="422952" y="238822"/>
                        <a:pt x="455481" y="206100"/>
                        <a:pt x="455481" y="206100"/>
                      </a:cubicBezTo>
                      <a:cubicBezTo>
                        <a:pt x="455481" y="206100"/>
                        <a:pt x="420637" y="252693"/>
                        <a:pt x="412236" y="263708"/>
                      </a:cubicBezTo>
                      <a:cubicBezTo>
                        <a:pt x="403835" y="274723"/>
                        <a:pt x="398732" y="300373"/>
                        <a:pt x="393158" y="323934"/>
                      </a:cubicBezTo>
                      <a:cubicBezTo>
                        <a:pt x="387583" y="347494"/>
                        <a:pt x="404405" y="438281"/>
                        <a:pt x="415198" y="462045"/>
                      </a:cubicBezTo>
                      <a:cubicBezTo>
                        <a:pt x="425990" y="485809"/>
                        <a:pt x="442906" y="536754"/>
                        <a:pt x="418515" y="589496"/>
                      </a:cubicBezTo>
                      <a:cubicBezTo>
                        <a:pt x="394125" y="642238"/>
                        <a:pt x="351954" y="688512"/>
                        <a:pt x="350579" y="706565"/>
                      </a:cubicBezTo>
                      <a:cubicBezTo>
                        <a:pt x="349204" y="724618"/>
                        <a:pt x="339637" y="786815"/>
                        <a:pt x="337699" y="842617"/>
                      </a:cubicBezTo>
                      <a:cubicBezTo>
                        <a:pt x="335759" y="898420"/>
                        <a:pt x="336761" y="1039748"/>
                        <a:pt x="332430" y="1060780"/>
                      </a:cubicBezTo>
                      <a:cubicBezTo>
                        <a:pt x="328098" y="1081813"/>
                        <a:pt x="331131" y="1127483"/>
                        <a:pt x="332714" y="1142560"/>
                      </a:cubicBezTo>
                      <a:cubicBezTo>
                        <a:pt x="334296" y="1157639"/>
                        <a:pt x="336689" y="1192418"/>
                        <a:pt x="341869" y="1215417"/>
                      </a:cubicBezTo>
                      <a:cubicBezTo>
                        <a:pt x="347049" y="1238416"/>
                        <a:pt x="356769" y="1273518"/>
                        <a:pt x="376341" y="1328200"/>
                      </a:cubicBezTo>
                      <a:cubicBezTo>
                        <a:pt x="395912" y="1382882"/>
                        <a:pt x="408588" y="1415012"/>
                        <a:pt x="423281" y="1439984"/>
                      </a:cubicBezTo>
                      <a:cubicBezTo>
                        <a:pt x="437974" y="1464955"/>
                        <a:pt x="472970" y="1515661"/>
                        <a:pt x="511696" y="1558765"/>
                      </a:cubicBezTo>
                      <a:cubicBezTo>
                        <a:pt x="550423" y="1601869"/>
                        <a:pt x="645997" y="1712177"/>
                        <a:pt x="665871" y="1760141"/>
                      </a:cubicBezTo>
                      <a:cubicBezTo>
                        <a:pt x="685745" y="1808105"/>
                        <a:pt x="697478" y="1836057"/>
                        <a:pt x="697478" y="1836057"/>
                      </a:cubicBezTo>
                      <a:cubicBezTo>
                        <a:pt x="697478" y="1836057"/>
                        <a:pt x="665663" y="1727015"/>
                        <a:pt x="666397" y="1698065"/>
                      </a:cubicBezTo>
                      <a:cubicBezTo>
                        <a:pt x="667130" y="1669114"/>
                        <a:pt x="651421" y="1591309"/>
                        <a:pt x="654640" y="1557301"/>
                      </a:cubicBezTo>
                      <a:cubicBezTo>
                        <a:pt x="657860" y="1523293"/>
                        <a:pt x="641038" y="1432502"/>
                        <a:pt x="631790" y="1399483"/>
                      </a:cubicBezTo>
                      <a:cubicBezTo>
                        <a:pt x="622542" y="1366465"/>
                        <a:pt x="604251" y="1333580"/>
                        <a:pt x="573454" y="1277367"/>
                      </a:cubicBezTo>
                      <a:cubicBezTo>
                        <a:pt x="542658" y="1221153"/>
                        <a:pt x="508148" y="1084047"/>
                        <a:pt x="501819" y="1023731"/>
                      </a:cubicBezTo>
                      <a:cubicBezTo>
                        <a:pt x="497496" y="982549"/>
                        <a:pt x="497546" y="905563"/>
                        <a:pt x="531800" y="858926"/>
                      </a:cubicBezTo>
                      <a:cubicBezTo>
                        <a:pt x="567887" y="809800"/>
                        <a:pt x="655243" y="650116"/>
                        <a:pt x="676375" y="607062"/>
                      </a:cubicBezTo>
                      <a:cubicBezTo>
                        <a:pt x="697506" y="564007"/>
                        <a:pt x="678818" y="376358"/>
                        <a:pt x="652484" y="283598"/>
                      </a:cubicBezTo>
                      <a:cubicBezTo>
                        <a:pt x="626150" y="190838"/>
                        <a:pt x="624415" y="78460"/>
                        <a:pt x="630066" y="103551"/>
                      </a:cubicBezTo>
                      <a:cubicBezTo>
                        <a:pt x="635716" y="128641"/>
                        <a:pt x="670434" y="298880"/>
                        <a:pt x="677498" y="330245"/>
                      </a:cubicBezTo>
                      <a:cubicBezTo>
                        <a:pt x="725575" y="497812"/>
                        <a:pt x="718170" y="603657"/>
                        <a:pt x="670706" y="670475"/>
                      </a:cubicBezTo>
                      <a:cubicBezTo>
                        <a:pt x="599814" y="790523"/>
                        <a:pt x="538860" y="890301"/>
                        <a:pt x="525231" y="942491"/>
                      </a:cubicBezTo>
                      <a:cubicBezTo>
                        <a:pt x="511602" y="994681"/>
                        <a:pt x="547688" y="1146867"/>
                        <a:pt x="556767" y="1171066"/>
                      </a:cubicBezTo>
                      <a:cubicBezTo>
                        <a:pt x="565846" y="1195266"/>
                        <a:pt x="593215" y="1252370"/>
                        <a:pt x="603236" y="1280762"/>
                      </a:cubicBezTo>
                      <a:cubicBezTo>
                        <a:pt x="613257" y="1309153"/>
                        <a:pt x="636387" y="1347430"/>
                        <a:pt x="636387" y="1347430"/>
                      </a:cubicBezTo>
                      <a:cubicBezTo>
                        <a:pt x="636387" y="1347430"/>
                        <a:pt x="586885" y="1192067"/>
                        <a:pt x="579651" y="1151893"/>
                      </a:cubicBezTo>
                      <a:cubicBezTo>
                        <a:pt x="572418" y="1111719"/>
                        <a:pt x="549774" y="987038"/>
                        <a:pt x="577895" y="926693"/>
                      </a:cubicBezTo>
                      <a:cubicBezTo>
                        <a:pt x="606015" y="866347"/>
                        <a:pt x="681651" y="791541"/>
                        <a:pt x="743115" y="718170"/>
                      </a:cubicBezTo>
                      <a:cubicBezTo>
                        <a:pt x="902170" y="542171"/>
                        <a:pt x="731281" y="401229"/>
                        <a:pt x="764896" y="194884"/>
                      </a:cubicBezTo>
                      <a:cubicBezTo>
                        <a:pt x="785612" y="85565"/>
                        <a:pt x="798043" y="60237"/>
                        <a:pt x="798043" y="60237"/>
                      </a:cubicBezTo>
                      <a:cubicBezTo>
                        <a:pt x="798043" y="60237"/>
                        <a:pt x="773635" y="201475"/>
                        <a:pt x="776160" y="220736"/>
                      </a:cubicBezTo>
                      <a:cubicBezTo>
                        <a:pt x="767057" y="335054"/>
                        <a:pt x="844817" y="507460"/>
                        <a:pt x="827721" y="594588"/>
                      </a:cubicBezTo>
                      <a:cubicBezTo>
                        <a:pt x="821883" y="649188"/>
                        <a:pt x="726528" y="773329"/>
                        <a:pt x="761707" y="744349"/>
                      </a:cubicBezTo>
                      <a:cubicBezTo>
                        <a:pt x="796886" y="715369"/>
                        <a:pt x="903926" y="683340"/>
                        <a:pt x="890495" y="567340"/>
                      </a:cubicBezTo>
                      <a:cubicBezTo>
                        <a:pt x="877063" y="451340"/>
                        <a:pt x="829426" y="392836"/>
                        <a:pt x="829104" y="286724"/>
                      </a:cubicBezTo>
                      <a:cubicBezTo>
                        <a:pt x="827121" y="109556"/>
                        <a:pt x="900657" y="-5177"/>
                        <a:pt x="996690" y="158"/>
                      </a:cubicBezTo>
                      <a:cubicBezTo>
                        <a:pt x="1064817" y="4713"/>
                        <a:pt x="1003885" y="16000"/>
                        <a:pt x="970848" y="22307"/>
                      </a:cubicBezTo>
                      <a:cubicBezTo>
                        <a:pt x="869734" y="46447"/>
                        <a:pt x="832608" y="243974"/>
                        <a:pt x="854759" y="344256"/>
                      </a:cubicBezTo>
                      <a:cubicBezTo>
                        <a:pt x="871542" y="410721"/>
                        <a:pt x="905242" y="528134"/>
                        <a:pt x="912081" y="614857"/>
                      </a:cubicBezTo>
                      <a:cubicBezTo>
                        <a:pt x="903719" y="650197"/>
                        <a:pt x="899558" y="680030"/>
                        <a:pt x="830735" y="728749"/>
                      </a:cubicBezTo>
                      <a:cubicBezTo>
                        <a:pt x="757943" y="780277"/>
                        <a:pt x="720475" y="794788"/>
                        <a:pt x="711132" y="801622"/>
                      </a:cubicBezTo>
                      <a:cubicBezTo>
                        <a:pt x="701789" y="808455"/>
                        <a:pt x="651219" y="865740"/>
                        <a:pt x="634889" y="889862"/>
                      </a:cubicBezTo>
                      <a:cubicBezTo>
                        <a:pt x="618559" y="913983"/>
                        <a:pt x="602438" y="971234"/>
                        <a:pt x="593041" y="1042235"/>
                      </a:cubicBezTo>
                      <a:cubicBezTo>
                        <a:pt x="583644" y="1113237"/>
                        <a:pt x="612688" y="1145566"/>
                        <a:pt x="633277" y="1253084"/>
                      </a:cubicBezTo>
                      <a:cubicBezTo>
                        <a:pt x="653868" y="1360602"/>
                        <a:pt x="676734" y="1429925"/>
                        <a:pt x="686323" y="1480541"/>
                      </a:cubicBezTo>
                      <a:cubicBezTo>
                        <a:pt x="691107" y="1673574"/>
                        <a:pt x="737116" y="1916045"/>
                        <a:pt x="808241" y="2086235"/>
                      </a:cubicBezTo>
                      <a:cubicBezTo>
                        <a:pt x="846103" y="2173812"/>
                        <a:pt x="895868" y="2298143"/>
                        <a:pt x="958200" y="2381619"/>
                      </a:cubicBezTo>
                      <a:cubicBezTo>
                        <a:pt x="1020532" y="2465095"/>
                        <a:pt x="1378601" y="2803722"/>
                        <a:pt x="1474647" y="2916120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D3DDE240-F757-9319-DAA3-6C55698EDDEF}"/>
                    </a:ext>
                  </a:extLst>
                </p:cNvPr>
                <p:cNvSpPr/>
                <p:nvPr/>
              </p:nvSpPr>
              <p:spPr>
                <a:xfrm>
                  <a:off x="7888905" y="1050790"/>
                  <a:ext cx="1610431" cy="3929110"/>
                </a:xfrm>
                <a:custGeom>
                  <a:avLst/>
                  <a:gdLst>
                    <a:gd name="connsiteX0" fmla="*/ 1137502 w 1610431"/>
                    <a:gd name="connsiteY0" fmla="*/ 449251 h 3929110"/>
                    <a:gd name="connsiteX1" fmla="*/ 983951 w 1610431"/>
                    <a:gd name="connsiteY1" fmla="*/ 587372 h 3929110"/>
                    <a:gd name="connsiteX2" fmla="*/ 789086 w 1610431"/>
                    <a:gd name="connsiteY2" fmla="*/ 1162057 h 3929110"/>
                    <a:gd name="connsiteX3" fmla="*/ 703518 w 1610431"/>
                    <a:gd name="connsiteY3" fmla="*/ 1485580 h 3929110"/>
                    <a:gd name="connsiteX4" fmla="*/ 753651 w 1610431"/>
                    <a:gd name="connsiteY4" fmla="*/ 1748203 h 3929110"/>
                    <a:gd name="connsiteX5" fmla="*/ 816212 w 1610431"/>
                    <a:gd name="connsiteY5" fmla="*/ 1981826 h 3929110"/>
                    <a:gd name="connsiteX6" fmla="*/ 1007503 w 1610431"/>
                    <a:gd name="connsiteY6" fmla="*/ 2476548 h 3929110"/>
                    <a:gd name="connsiteX7" fmla="*/ 1065888 w 1610431"/>
                    <a:gd name="connsiteY7" fmla="*/ 3376567 h 3929110"/>
                    <a:gd name="connsiteX8" fmla="*/ 1137651 w 1610431"/>
                    <a:gd name="connsiteY8" fmla="*/ 3838627 h 3929110"/>
                    <a:gd name="connsiteX9" fmla="*/ 1153167 w 1610431"/>
                    <a:gd name="connsiteY9" fmla="*/ 3923305 h 3929110"/>
                    <a:gd name="connsiteX10" fmla="*/ 1077496 w 1610431"/>
                    <a:gd name="connsiteY10" fmla="*/ 3929090 h 3929110"/>
                    <a:gd name="connsiteX11" fmla="*/ 966276 w 1610431"/>
                    <a:gd name="connsiteY11" fmla="*/ 3852386 h 3929110"/>
                    <a:gd name="connsiteX12" fmla="*/ 980025 w 1610431"/>
                    <a:gd name="connsiteY12" fmla="*/ 2923604 h 3929110"/>
                    <a:gd name="connsiteX13" fmla="*/ 774283 w 1610431"/>
                    <a:gd name="connsiteY13" fmla="*/ 2018914 h 3929110"/>
                    <a:gd name="connsiteX14" fmla="*/ 577875 w 1610431"/>
                    <a:gd name="connsiteY14" fmla="*/ 1728063 h 3929110"/>
                    <a:gd name="connsiteX15" fmla="*/ 417722 w 1610431"/>
                    <a:gd name="connsiteY15" fmla="*/ 1492361 h 3929110"/>
                    <a:gd name="connsiteX16" fmla="*/ 174736 w 1610431"/>
                    <a:gd name="connsiteY16" fmla="*/ 878720 h 3929110"/>
                    <a:gd name="connsiteX17" fmla="*/ -6 w 1610431"/>
                    <a:gd name="connsiteY17" fmla="*/ 673701 h 3929110"/>
                    <a:gd name="connsiteX18" fmla="*/ 253165 w 1610431"/>
                    <a:gd name="connsiteY18" fmla="*/ 937403 h 3929110"/>
                    <a:gd name="connsiteX19" fmla="*/ 348016 w 1610431"/>
                    <a:gd name="connsiteY19" fmla="*/ 1242763 h 3929110"/>
                    <a:gd name="connsiteX20" fmla="*/ 383016 w 1610431"/>
                    <a:gd name="connsiteY20" fmla="*/ 1336253 h 3929110"/>
                    <a:gd name="connsiteX21" fmla="*/ 354725 w 1610431"/>
                    <a:gd name="connsiteY21" fmla="*/ 1187443 h 3929110"/>
                    <a:gd name="connsiteX22" fmla="*/ 366251 w 1610431"/>
                    <a:gd name="connsiteY22" fmla="*/ 857249 h 3929110"/>
                    <a:gd name="connsiteX23" fmla="*/ 321174 w 1610431"/>
                    <a:gd name="connsiteY23" fmla="*/ 503558 h 3929110"/>
                    <a:gd name="connsiteX24" fmla="*/ 426623 w 1610431"/>
                    <a:gd name="connsiteY24" fmla="*/ 712130 h 3929110"/>
                    <a:gd name="connsiteX25" fmla="*/ 365047 w 1610431"/>
                    <a:gd name="connsiteY25" fmla="*/ 1102343 h 3929110"/>
                    <a:gd name="connsiteX26" fmla="*/ 441668 w 1610431"/>
                    <a:gd name="connsiteY26" fmla="*/ 1440475 h 3929110"/>
                    <a:gd name="connsiteX27" fmla="*/ 747721 w 1610431"/>
                    <a:gd name="connsiteY27" fmla="*/ 1885313 h 3929110"/>
                    <a:gd name="connsiteX28" fmla="*/ 699393 w 1610431"/>
                    <a:gd name="connsiteY28" fmla="*/ 1695982 h 3929110"/>
                    <a:gd name="connsiteX29" fmla="*/ 682397 w 1610431"/>
                    <a:gd name="connsiteY29" fmla="*/ 1318665 h 3929110"/>
                    <a:gd name="connsiteX30" fmla="*/ 599557 w 1610431"/>
                    <a:gd name="connsiteY30" fmla="*/ 843847 h 3929110"/>
                    <a:gd name="connsiteX31" fmla="*/ 427141 w 1610431"/>
                    <a:gd name="connsiteY31" fmla="*/ 355124 h 3929110"/>
                    <a:gd name="connsiteX32" fmla="*/ 600596 w 1610431"/>
                    <a:gd name="connsiteY32" fmla="*/ 658970 h 3929110"/>
                    <a:gd name="connsiteX33" fmla="*/ 679624 w 1610431"/>
                    <a:gd name="connsiteY33" fmla="*/ 1036039 h 3929110"/>
                    <a:gd name="connsiteX34" fmla="*/ 670252 w 1610431"/>
                    <a:gd name="connsiteY34" fmla="*/ 789995 h 3929110"/>
                    <a:gd name="connsiteX35" fmla="*/ 724088 w 1610431"/>
                    <a:gd name="connsiteY35" fmla="*/ 463611 h 3929110"/>
                    <a:gd name="connsiteX36" fmla="*/ 573684 w 1610431"/>
                    <a:gd name="connsiteY36" fmla="*/ 28493 h 3929110"/>
                    <a:gd name="connsiteX37" fmla="*/ 715230 w 1610431"/>
                    <a:gd name="connsiteY37" fmla="*/ 654239 h 3929110"/>
                    <a:gd name="connsiteX38" fmla="*/ 703874 w 1610431"/>
                    <a:gd name="connsiteY38" fmla="*/ 1188779 h 3929110"/>
                    <a:gd name="connsiteX39" fmla="*/ 720815 w 1610431"/>
                    <a:gd name="connsiteY39" fmla="*/ 1254831 h 3929110"/>
                    <a:gd name="connsiteX40" fmla="*/ 772156 w 1610431"/>
                    <a:gd name="connsiteY40" fmla="*/ 1095994 h 3929110"/>
                    <a:gd name="connsiteX41" fmla="*/ 835021 w 1610431"/>
                    <a:gd name="connsiteY41" fmla="*/ 783329 h 3929110"/>
                    <a:gd name="connsiteX42" fmla="*/ 1097050 w 1610431"/>
                    <a:gd name="connsiteY42" fmla="*/ 415484 h 3929110"/>
                    <a:gd name="connsiteX43" fmla="*/ 1197531 w 1610431"/>
                    <a:gd name="connsiteY43" fmla="*/ 321726 h 3929110"/>
                    <a:gd name="connsiteX44" fmla="*/ 1282195 w 1610431"/>
                    <a:gd name="connsiteY44" fmla="*/ 137928 h 3929110"/>
                    <a:gd name="connsiteX45" fmla="*/ 1417594 w 1610431"/>
                    <a:gd name="connsiteY45" fmla="*/ 6022 h 3929110"/>
                    <a:gd name="connsiteX46" fmla="*/ 1418841 w 1610431"/>
                    <a:gd name="connsiteY46" fmla="*/ 10436 h 3929110"/>
                    <a:gd name="connsiteX47" fmla="*/ 1247623 w 1610431"/>
                    <a:gd name="connsiteY47" fmla="*/ 246662 h 3929110"/>
                    <a:gd name="connsiteX48" fmla="*/ 1097684 w 1610431"/>
                    <a:gd name="connsiteY48" fmla="*/ 439636 h 3929110"/>
                    <a:gd name="connsiteX49" fmla="*/ 1426433 w 1610431"/>
                    <a:gd name="connsiteY49" fmla="*/ 298545 h 3929110"/>
                    <a:gd name="connsiteX50" fmla="*/ 1554805 w 1610431"/>
                    <a:gd name="connsiteY50" fmla="*/ 208957 h 3929110"/>
                    <a:gd name="connsiteX51" fmla="*/ 1610425 w 1610431"/>
                    <a:gd name="connsiteY51" fmla="*/ 149968 h 3929110"/>
                    <a:gd name="connsiteX52" fmla="*/ 1527199 w 1610431"/>
                    <a:gd name="connsiteY52" fmla="*/ 260237 h 3929110"/>
                    <a:gd name="connsiteX53" fmla="*/ 1137501 w 1610431"/>
                    <a:gd name="connsiteY53" fmla="*/ 449241 h 3929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1610431" h="3929110">
                      <a:moveTo>
                        <a:pt x="1137502" y="449251"/>
                      </a:moveTo>
                      <a:cubicBezTo>
                        <a:pt x="1137502" y="449251"/>
                        <a:pt x="1035547" y="514591"/>
                        <a:pt x="983951" y="587372"/>
                      </a:cubicBezTo>
                      <a:cubicBezTo>
                        <a:pt x="848917" y="786562"/>
                        <a:pt x="843088" y="841889"/>
                        <a:pt x="789086" y="1162057"/>
                      </a:cubicBezTo>
                      <a:cubicBezTo>
                        <a:pt x="771035" y="1269060"/>
                        <a:pt x="714964" y="1298446"/>
                        <a:pt x="703518" y="1485580"/>
                      </a:cubicBezTo>
                      <a:cubicBezTo>
                        <a:pt x="708247" y="1593553"/>
                        <a:pt x="728378" y="1629749"/>
                        <a:pt x="753651" y="1748203"/>
                      </a:cubicBezTo>
                      <a:cubicBezTo>
                        <a:pt x="785469" y="1897330"/>
                        <a:pt x="805257" y="1938673"/>
                        <a:pt x="816212" y="1981826"/>
                      </a:cubicBezTo>
                      <a:cubicBezTo>
                        <a:pt x="899696" y="2184272"/>
                        <a:pt x="932677" y="2256000"/>
                        <a:pt x="1007503" y="2476548"/>
                      </a:cubicBezTo>
                      <a:cubicBezTo>
                        <a:pt x="1074745" y="2769022"/>
                        <a:pt x="1079668" y="3060774"/>
                        <a:pt x="1065888" y="3376567"/>
                      </a:cubicBezTo>
                      <a:cubicBezTo>
                        <a:pt x="1059023" y="3517370"/>
                        <a:pt x="1137486" y="3713452"/>
                        <a:pt x="1137651" y="3838627"/>
                      </a:cubicBezTo>
                      <a:cubicBezTo>
                        <a:pt x="1137720" y="3891221"/>
                        <a:pt x="1153167" y="3923305"/>
                        <a:pt x="1153167" y="3923305"/>
                      </a:cubicBezTo>
                      <a:lnTo>
                        <a:pt x="1077496" y="3929090"/>
                      </a:lnTo>
                      <a:cubicBezTo>
                        <a:pt x="1077496" y="3929090"/>
                        <a:pt x="996414" y="3893221"/>
                        <a:pt x="966276" y="3852386"/>
                      </a:cubicBezTo>
                      <a:cubicBezTo>
                        <a:pt x="935916" y="3570878"/>
                        <a:pt x="958781" y="3304544"/>
                        <a:pt x="980025" y="2923604"/>
                      </a:cubicBezTo>
                      <a:cubicBezTo>
                        <a:pt x="999589" y="2572774"/>
                        <a:pt x="798849" y="2105864"/>
                        <a:pt x="774283" y="2018914"/>
                      </a:cubicBezTo>
                      <a:cubicBezTo>
                        <a:pt x="749345" y="1930633"/>
                        <a:pt x="665242" y="1830572"/>
                        <a:pt x="577875" y="1728063"/>
                      </a:cubicBezTo>
                      <a:cubicBezTo>
                        <a:pt x="490509" y="1625553"/>
                        <a:pt x="454185" y="1603185"/>
                        <a:pt x="417722" y="1492361"/>
                      </a:cubicBezTo>
                      <a:cubicBezTo>
                        <a:pt x="302197" y="1286333"/>
                        <a:pt x="300832" y="1012129"/>
                        <a:pt x="174736" y="878720"/>
                      </a:cubicBezTo>
                      <a:cubicBezTo>
                        <a:pt x="145345" y="845862"/>
                        <a:pt x="-6" y="673701"/>
                        <a:pt x="-6" y="673701"/>
                      </a:cubicBezTo>
                      <a:cubicBezTo>
                        <a:pt x="-6" y="673701"/>
                        <a:pt x="242673" y="906354"/>
                        <a:pt x="253165" y="937403"/>
                      </a:cubicBezTo>
                      <a:cubicBezTo>
                        <a:pt x="263656" y="968451"/>
                        <a:pt x="339073" y="1198947"/>
                        <a:pt x="348016" y="1242763"/>
                      </a:cubicBezTo>
                      <a:cubicBezTo>
                        <a:pt x="356960" y="1286580"/>
                        <a:pt x="383016" y="1336253"/>
                        <a:pt x="383016" y="1336253"/>
                      </a:cubicBezTo>
                      <a:cubicBezTo>
                        <a:pt x="383016" y="1336253"/>
                        <a:pt x="362206" y="1213929"/>
                        <a:pt x="354725" y="1187443"/>
                      </a:cubicBezTo>
                      <a:cubicBezTo>
                        <a:pt x="347244" y="1160957"/>
                        <a:pt x="282834" y="957274"/>
                        <a:pt x="366251" y="857249"/>
                      </a:cubicBezTo>
                      <a:cubicBezTo>
                        <a:pt x="469166" y="718049"/>
                        <a:pt x="380221" y="698669"/>
                        <a:pt x="321174" y="503558"/>
                      </a:cubicBezTo>
                      <a:cubicBezTo>
                        <a:pt x="321174" y="503558"/>
                        <a:pt x="418194" y="664047"/>
                        <a:pt x="426623" y="712130"/>
                      </a:cubicBezTo>
                      <a:cubicBezTo>
                        <a:pt x="443819" y="920168"/>
                        <a:pt x="296806" y="856368"/>
                        <a:pt x="365047" y="1102343"/>
                      </a:cubicBezTo>
                      <a:cubicBezTo>
                        <a:pt x="418450" y="1279223"/>
                        <a:pt x="441668" y="1440475"/>
                        <a:pt x="441668" y="1440475"/>
                      </a:cubicBezTo>
                      <a:cubicBezTo>
                        <a:pt x="504044" y="1623610"/>
                        <a:pt x="644430" y="1737383"/>
                        <a:pt x="747721" y="1885313"/>
                      </a:cubicBezTo>
                      <a:cubicBezTo>
                        <a:pt x="741788" y="1846063"/>
                        <a:pt x="700253" y="1747687"/>
                        <a:pt x="699393" y="1695982"/>
                      </a:cubicBezTo>
                      <a:cubicBezTo>
                        <a:pt x="698534" y="1644277"/>
                        <a:pt x="649187" y="1397292"/>
                        <a:pt x="682397" y="1318665"/>
                      </a:cubicBezTo>
                      <a:cubicBezTo>
                        <a:pt x="700711" y="1285938"/>
                        <a:pt x="618505" y="964182"/>
                        <a:pt x="599557" y="843847"/>
                      </a:cubicBezTo>
                      <a:cubicBezTo>
                        <a:pt x="582216" y="604800"/>
                        <a:pt x="543104" y="523601"/>
                        <a:pt x="427141" y="355124"/>
                      </a:cubicBezTo>
                      <a:cubicBezTo>
                        <a:pt x="526711" y="461275"/>
                        <a:pt x="579208" y="530440"/>
                        <a:pt x="600596" y="658970"/>
                      </a:cubicBezTo>
                      <a:cubicBezTo>
                        <a:pt x="616784" y="799457"/>
                        <a:pt x="636443" y="903401"/>
                        <a:pt x="679624" y="1036039"/>
                      </a:cubicBezTo>
                      <a:cubicBezTo>
                        <a:pt x="679624" y="1036039"/>
                        <a:pt x="665951" y="884249"/>
                        <a:pt x="670252" y="789995"/>
                      </a:cubicBezTo>
                      <a:cubicBezTo>
                        <a:pt x="674553" y="695740"/>
                        <a:pt x="692010" y="669353"/>
                        <a:pt x="724088" y="463611"/>
                      </a:cubicBezTo>
                      <a:cubicBezTo>
                        <a:pt x="751701" y="290453"/>
                        <a:pt x="708104" y="192813"/>
                        <a:pt x="573684" y="28493"/>
                      </a:cubicBezTo>
                      <a:cubicBezTo>
                        <a:pt x="825469" y="282337"/>
                        <a:pt x="752029" y="398218"/>
                        <a:pt x="715230" y="654239"/>
                      </a:cubicBezTo>
                      <a:cubicBezTo>
                        <a:pt x="674246" y="773030"/>
                        <a:pt x="696465" y="1004753"/>
                        <a:pt x="703874" y="1188779"/>
                      </a:cubicBezTo>
                      <a:lnTo>
                        <a:pt x="720815" y="1254831"/>
                      </a:lnTo>
                      <a:cubicBezTo>
                        <a:pt x="720815" y="1254831"/>
                        <a:pt x="767426" y="1164392"/>
                        <a:pt x="772156" y="1095994"/>
                      </a:cubicBezTo>
                      <a:cubicBezTo>
                        <a:pt x="776886" y="1027596"/>
                        <a:pt x="799504" y="870467"/>
                        <a:pt x="835021" y="783329"/>
                      </a:cubicBezTo>
                      <a:cubicBezTo>
                        <a:pt x="909111" y="625412"/>
                        <a:pt x="961839" y="567026"/>
                        <a:pt x="1097050" y="415484"/>
                      </a:cubicBezTo>
                      <a:cubicBezTo>
                        <a:pt x="1110887" y="404256"/>
                        <a:pt x="1169193" y="364341"/>
                        <a:pt x="1197531" y="321726"/>
                      </a:cubicBezTo>
                      <a:cubicBezTo>
                        <a:pt x="1225869" y="279111"/>
                        <a:pt x="1248054" y="184318"/>
                        <a:pt x="1282195" y="137928"/>
                      </a:cubicBezTo>
                      <a:cubicBezTo>
                        <a:pt x="1316336" y="91537"/>
                        <a:pt x="1409775" y="11763"/>
                        <a:pt x="1417594" y="6022"/>
                      </a:cubicBezTo>
                      <a:cubicBezTo>
                        <a:pt x="1425413" y="282"/>
                        <a:pt x="1429720" y="-5791"/>
                        <a:pt x="1418841" y="10436"/>
                      </a:cubicBezTo>
                      <a:cubicBezTo>
                        <a:pt x="1407963" y="26663"/>
                        <a:pt x="1276642" y="139580"/>
                        <a:pt x="1247623" y="246662"/>
                      </a:cubicBezTo>
                      <a:cubicBezTo>
                        <a:pt x="1218603" y="353744"/>
                        <a:pt x="1097684" y="439636"/>
                        <a:pt x="1097684" y="439636"/>
                      </a:cubicBezTo>
                      <a:cubicBezTo>
                        <a:pt x="1223680" y="331950"/>
                        <a:pt x="1374856" y="341081"/>
                        <a:pt x="1426433" y="298545"/>
                      </a:cubicBezTo>
                      <a:cubicBezTo>
                        <a:pt x="1464315" y="265393"/>
                        <a:pt x="1515894" y="250619"/>
                        <a:pt x="1554805" y="208957"/>
                      </a:cubicBezTo>
                      <a:cubicBezTo>
                        <a:pt x="1593715" y="167295"/>
                        <a:pt x="1610425" y="149968"/>
                        <a:pt x="1610425" y="149968"/>
                      </a:cubicBezTo>
                      <a:cubicBezTo>
                        <a:pt x="1610425" y="149968"/>
                        <a:pt x="1603711" y="192339"/>
                        <a:pt x="1527199" y="260237"/>
                      </a:cubicBezTo>
                      <a:cubicBezTo>
                        <a:pt x="1372876" y="394438"/>
                        <a:pt x="1233013" y="373752"/>
                        <a:pt x="1137501" y="449241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62156E16-8205-BFCF-CA6F-FBFAC44672BA}"/>
                    </a:ext>
                  </a:extLst>
                </p:cNvPr>
                <p:cNvSpPr/>
                <p:nvPr/>
              </p:nvSpPr>
              <p:spPr>
                <a:xfrm>
                  <a:off x="9119450" y="5076561"/>
                  <a:ext cx="30046" cy="366854"/>
                </a:xfrm>
                <a:custGeom>
                  <a:avLst/>
                  <a:gdLst>
                    <a:gd name="connsiteX0" fmla="*/ -6 w 30046"/>
                    <a:gd name="connsiteY0" fmla="*/ -20 h 366854"/>
                    <a:gd name="connsiteX1" fmla="*/ 19436 w 30046"/>
                    <a:gd name="connsiteY1" fmla="*/ 105103 h 366854"/>
                    <a:gd name="connsiteX2" fmla="*/ 30040 w 30046"/>
                    <a:gd name="connsiteY2" fmla="*/ 366835 h 366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46" h="366854">
                      <a:moveTo>
                        <a:pt x="-6" y="-20"/>
                      </a:moveTo>
                      <a:cubicBezTo>
                        <a:pt x="-6" y="-20"/>
                        <a:pt x="17363" y="52176"/>
                        <a:pt x="19436" y="105103"/>
                      </a:cubicBezTo>
                      <a:cubicBezTo>
                        <a:pt x="21159" y="149101"/>
                        <a:pt x="22971" y="302480"/>
                        <a:pt x="30040" y="366835"/>
                      </a:cubicBezTo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287075EE-1CF9-C1AE-45A6-B4D5EBD9EAB7}"/>
                    </a:ext>
                  </a:extLst>
                </p:cNvPr>
                <p:cNvSpPr/>
                <p:nvPr/>
              </p:nvSpPr>
              <p:spPr>
                <a:xfrm>
                  <a:off x="6623193" y="1864973"/>
                  <a:ext cx="4852702" cy="5902108"/>
                </a:xfrm>
                <a:custGeom>
                  <a:avLst/>
                  <a:gdLst>
                    <a:gd name="connsiteX0" fmla="*/ 2698064 w 4852702"/>
                    <a:gd name="connsiteY0" fmla="*/ 3761478 h 5902108"/>
                    <a:gd name="connsiteX1" fmla="*/ 2737800 w 4852702"/>
                    <a:gd name="connsiteY1" fmla="*/ 3306683 h 5902108"/>
                    <a:gd name="connsiteX2" fmla="*/ 2936821 w 4852702"/>
                    <a:gd name="connsiteY2" fmla="*/ 3168691 h 5902108"/>
                    <a:gd name="connsiteX3" fmla="*/ 3364536 w 4852702"/>
                    <a:gd name="connsiteY3" fmla="*/ 3061421 h 5902108"/>
                    <a:gd name="connsiteX4" fmla="*/ 3779879 w 4852702"/>
                    <a:gd name="connsiteY4" fmla="*/ 2681689 h 5902108"/>
                    <a:gd name="connsiteX5" fmla="*/ 4092713 w 4852702"/>
                    <a:gd name="connsiteY5" fmla="*/ 2632346 h 5902108"/>
                    <a:gd name="connsiteX6" fmla="*/ 4375498 w 4852702"/>
                    <a:gd name="connsiteY6" fmla="*/ 2443549 h 5902108"/>
                    <a:gd name="connsiteX7" fmla="*/ 4582289 w 4852702"/>
                    <a:gd name="connsiteY7" fmla="*/ 2224723 h 5902108"/>
                    <a:gd name="connsiteX8" fmla="*/ 4654752 w 4852702"/>
                    <a:gd name="connsiteY8" fmla="*/ 2158216 h 5902108"/>
                    <a:gd name="connsiteX9" fmla="*/ 4778472 w 4852702"/>
                    <a:gd name="connsiteY9" fmla="*/ 1975863 h 5902108"/>
                    <a:gd name="connsiteX10" fmla="*/ 4736054 w 4852702"/>
                    <a:gd name="connsiteY10" fmla="*/ 2031642 h 5902108"/>
                    <a:gd name="connsiteX11" fmla="*/ 4608801 w 4852702"/>
                    <a:gd name="connsiteY11" fmla="*/ 2168942 h 5902108"/>
                    <a:gd name="connsiteX12" fmla="*/ 4534569 w 4852702"/>
                    <a:gd name="connsiteY12" fmla="*/ 2306242 h 5902108"/>
                    <a:gd name="connsiteX13" fmla="*/ 4424993 w 4852702"/>
                    <a:gd name="connsiteY13" fmla="*/ 2383474 h 5902108"/>
                    <a:gd name="connsiteX14" fmla="*/ 4439132 w 4852702"/>
                    <a:gd name="connsiteY14" fmla="*/ 2344858 h 5902108"/>
                    <a:gd name="connsiteX15" fmla="*/ 4474481 w 4852702"/>
                    <a:gd name="connsiteY15" fmla="*/ 2108870 h 5902108"/>
                    <a:gd name="connsiteX16" fmla="*/ 4527503 w 4852702"/>
                    <a:gd name="connsiteY16" fmla="*/ 1954407 h 5902108"/>
                    <a:gd name="connsiteX17" fmla="*/ 4465643 w 4852702"/>
                    <a:gd name="connsiteY17" fmla="*/ 2078840 h 5902108"/>
                    <a:gd name="connsiteX18" fmla="*/ 4423225 w 4852702"/>
                    <a:gd name="connsiteY18" fmla="*/ 2291233 h 5902108"/>
                    <a:gd name="connsiteX19" fmla="*/ 4322477 w 4852702"/>
                    <a:gd name="connsiteY19" fmla="*/ 2443557 h 5902108"/>
                    <a:gd name="connsiteX20" fmla="*/ 4202290 w 4852702"/>
                    <a:gd name="connsiteY20" fmla="*/ 2555113 h 5902108"/>
                    <a:gd name="connsiteX21" fmla="*/ 3940707 w 4852702"/>
                    <a:gd name="connsiteY21" fmla="*/ 2598020 h 5902108"/>
                    <a:gd name="connsiteX22" fmla="*/ 4011404 w 4852702"/>
                    <a:gd name="connsiteY22" fmla="*/ 2537949 h 5902108"/>
                    <a:gd name="connsiteX23" fmla="*/ 4099776 w 4852702"/>
                    <a:gd name="connsiteY23" fmla="*/ 2400650 h 5902108"/>
                    <a:gd name="connsiteX24" fmla="*/ 4184612 w 4852702"/>
                    <a:gd name="connsiteY24" fmla="*/ 2301963 h 5902108"/>
                    <a:gd name="connsiteX25" fmla="*/ 4237635 w 4852702"/>
                    <a:gd name="connsiteY25" fmla="*/ 2162516 h 5902108"/>
                    <a:gd name="connsiteX26" fmla="*/ 4294193 w 4852702"/>
                    <a:gd name="connsiteY26" fmla="*/ 2035935 h 5902108"/>
                    <a:gd name="connsiteX27" fmla="*/ 4347215 w 4852702"/>
                    <a:gd name="connsiteY27" fmla="*/ 1954411 h 5902108"/>
                    <a:gd name="connsiteX28" fmla="*/ 4234096 w 4852702"/>
                    <a:gd name="connsiteY28" fmla="*/ 2121750 h 5902108"/>
                    <a:gd name="connsiteX29" fmla="*/ 4159864 w 4852702"/>
                    <a:gd name="connsiteY29" fmla="*/ 2289089 h 5902108"/>
                    <a:gd name="connsiteX30" fmla="*/ 4099771 w 4852702"/>
                    <a:gd name="connsiteY30" fmla="*/ 2344869 h 5902108"/>
                    <a:gd name="connsiteX31" fmla="*/ 4124086 w 4852702"/>
                    <a:gd name="connsiteY31" fmla="*/ 2205441 h 5902108"/>
                    <a:gd name="connsiteX32" fmla="*/ 4264870 w 4852702"/>
                    <a:gd name="connsiteY32" fmla="*/ 1994820 h 5902108"/>
                    <a:gd name="connsiteX33" fmla="*/ 4357812 w 4852702"/>
                    <a:gd name="connsiteY33" fmla="*/ 1847148 h 5902108"/>
                    <a:gd name="connsiteX34" fmla="*/ 4686550 w 4852702"/>
                    <a:gd name="connsiteY34" fmla="*/ 1641189 h 5902108"/>
                    <a:gd name="connsiteX35" fmla="*/ 4352199 w 4852702"/>
                    <a:gd name="connsiteY35" fmla="*/ 1819940 h 5902108"/>
                    <a:gd name="connsiteX36" fmla="*/ 4257513 w 4852702"/>
                    <a:gd name="connsiteY36" fmla="*/ 1970195 h 5902108"/>
                    <a:gd name="connsiteX37" fmla="*/ 4135109 w 4852702"/>
                    <a:gd name="connsiteY37" fmla="*/ 2061677 h 5902108"/>
                    <a:gd name="connsiteX38" fmla="*/ 4134502 w 4852702"/>
                    <a:gd name="connsiteY38" fmla="*/ 1892883 h 5902108"/>
                    <a:gd name="connsiteX39" fmla="*/ 4181061 w 4852702"/>
                    <a:gd name="connsiteY39" fmla="*/ 1735580 h 5902108"/>
                    <a:gd name="connsiteX40" fmla="*/ 4371946 w 4852702"/>
                    <a:gd name="connsiteY40" fmla="*/ 1589700 h 5902108"/>
                    <a:gd name="connsiteX41" fmla="*/ 4487382 w 4852702"/>
                    <a:gd name="connsiteY41" fmla="*/ 1623692 h 5902108"/>
                    <a:gd name="connsiteX42" fmla="*/ 4584036 w 4852702"/>
                    <a:gd name="connsiteY42" fmla="*/ 1602572 h 5902108"/>
                    <a:gd name="connsiteX43" fmla="*/ 4485060 w 4852702"/>
                    <a:gd name="connsiteY43" fmla="*/ 1611154 h 5902108"/>
                    <a:gd name="connsiteX44" fmla="*/ 4148641 w 4852702"/>
                    <a:gd name="connsiteY44" fmla="*/ 1761667 h 5902108"/>
                    <a:gd name="connsiteX45" fmla="*/ 4110364 w 4852702"/>
                    <a:gd name="connsiteY45" fmla="*/ 1997319 h 5902108"/>
                    <a:gd name="connsiteX46" fmla="*/ 4106829 w 4852702"/>
                    <a:gd name="connsiteY46" fmla="*/ 2168953 h 5902108"/>
                    <a:gd name="connsiteX47" fmla="*/ 4025527 w 4852702"/>
                    <a:gd name="connsiteY47" fmla="*/ 2469306 h 5902108"/>
                    <a:gd name="connsiteX48" fmla="*/ 3816974 w 4852702"/>
                    <a:gd name="connsiteY48" fmla="*/ 2619482 h 5902108"/>
                    <a:gd name="connsiteX49" fmla="*/ 3610184 w 4852702"/>
                    <a:gd name="connsiteY49" fmla="*/ 2756782 h 5902108"/>
                    <a:gd name="connsiteX50" fmla="*/ 3725065 w 4852702"/>
                    <a:gd name="connsiteY50" fmla="*/ 2417808 h 5902108"/>
                    <a:gd name="connsiteX51" fmla="*/ 3742739 w 4852702"/>
                    <a:gd name="connsiteY51" fmla="*/ 2267632 h 5902108"/>
                    <a:gd name="connsiteX52" fmla="*/ 3816971 w 4852702"/>
                    <a:gd name="connsiteY52" fmla="*/ 2059535 h 5902108"/>
                    <a:gd name="connsiteX53" fmla="*/ 3947759 w 4852702"/>
                    <a:gd name="connsiteY53" fmla="*/ 1872886 h 5902108"/>
                    <a:gd name="connsiteX54" fmla="*/ 4071479 w 4852702"/>
                    <a:gd name="connsiteY54" fmla="*/ 1787071 h 5902108"/>
                    <a:gd name="connsiteX55" fmla="*/ 4145711 w 4852702"/>
                    <a:gd name="connsiteY55" fmla="*/ 1628313 h 5902108"/>
                    <a:gd name="connsiteX56" fmla="*/ 4138641 w 4852702"/>
                    <a:gd name="connsiteY56" fmla="*/ 1632604 h 5902108"/>
                    <a:gd name="connsiteX57" fmla="*/ 4066176 w 4852702"/>
                    <a:gd name="connsiteY57" fmla="*/ 1739874 h 5902108"/>
                    <a:gd name="connsiteX58" fmla="*/ 3986642 w 4852702"/>
                    <a:gd name="connsiteY58" fmla="*/ 1814962 h 5902108"/>
                    <a:gd name="connsiteX59" fmla="*/ 3852322 w 4852702"/>
                    <a:gd name="connsiteY59" fmla="*/ 1911504 h 5902108"/>
                    <a:gd name="connsiteX60" fmla="*/ 3915950 w 4852702"/>
                    <a:gd name="connsiteY60" fmla="*/ 1705544 h 5902108"/>
                    <a:gd name="connsiteX61" fmla="*/ 3997251 w 4852702"/>
                    <a:gd name="connsiteY61" fmla="*/ 1465260 h 5902108"/>
                    <a:gd name="connsiteX62" fmla="*/ 3901811 w 4852702"/>
                    <a:gd name="connsiteY62" fmla="*/ 1671219 h 5902108"/>
                    <a:gd name="connsiteX63" fmla="*/ 3795768 w 4852702"/>
                    <a:gd name="connsiteY63" fmla="*/ 2048803 h 5902108"/>
                    <a:gd name="connsiteX64" fmla="*/ 3728606 w 4852702"/>
                    <a:gd name="connsiteY64" fmla="*/ 2229019 h 5902108"/>
                    <a:gd name="connsiteX65" fmla="*/ 3728606 w 4852702"/>
                    <a:gd name="connsiteY65" fmla="*/ 2104586 h 5902108"/>
                    <a:gd name="connsiteX66" fmla="*/ 3816977 w 4852702"/>
                    <a:gd name="connsiteY66" fmla="*/ 1739869 h 5902108"/>
                    <a:gd name="connsiteX67" fmla="*/ 3848791 w 4852702"/>
                    <a:gd name="connsiteY67" fmla="*/ 1628313 h 5902108"/>
                    <a:gd name="connsiteX68" fmla="*/ 3908883 w 4852702"/>
                    <a:gd name="connsiteY68" fmla="*/ 1413773 h 5902108"/>
                    <a:gd name="connsiteX69" fmla="*/ 3958371 w 4852702"/>
                    <a:gd name="connsiteY69" fmla="*/ 1276473 h 5902108"/>
                    <a:gd name="connsiteX70" fmla="*/ 4113902 w 4852702"/>
                    <a:gd name="connsiteY70" fmla="*/ 1117716 h 5902108"/>
                    <a:gd name="connsiteX71" fmla="*/ 4152787 w 4852702"/>
                    <a:gd name="connsiteY71" fmla="*/ 1113425 h 5902108"/>
                    <a:gd name="connsiteX72" fmla="*/ 4334833 w 4852702"/>
                    <a:gd name="connsiteY72" fmla="*/ 1098407 h 5902108"/>
                    <a:gd name="connsiteX73" fmla="*/ 4624694 w 4852702"/>
                    <a:gd name="connsiteY73" fmla="*/ 1051210 h 5902108"/>
                    <a:gd name="connsiteX74" fmla="*/ 4304794 w 4852702"/>
                    <a:gd name="connsiteY74" fmla="*/ 1083390 h 5902108"/>
                    <a:gd name="connsiteX75" fmla="*/ 4147491 w 4852702"/>
                    <a:gd name="connsiteY75" fmla="*/ 1081245 h 5902108"/>
                    <a:gd name="connsiteX76" fmla="*/ 4234095 w 4852702"/>
                    <a:gd name="connsiteY76" fmla="*/ 971827 h 5902108"/>
                    <a:gd name="connsiteX77" fmla="*/ 4432047 w 4852702"/>
                    <a:gd name="connsiteY77" fmla="*/ 780892 h 5902108"/>
                    <a:gd name="connsiteX78" fmla="*/ 4743119 w 4852702"/>
                    <a:gd name="connsiteY78" fmla="*/ 682205 h 5902108"/>
                    <a:gd name="connsiteX79" fmla="*/ 4416142 w 4852702"/>
                    <a:gd name="connsiteY79" fmla="*/ 759438 h 5902108"/>
                    <a:gd name="connsiteX80" fmla="*/ 4120985 w 4852702"/>
                    <a:gd name="connsiteY80" fmla="*/ 1079101 h 5902108"/>
                    <a:gd name="connsiteX81" fmla="*/ 3891223 w 4852702"/>
                    <a:gd name="connsiteY81" fmla="*/ 1362291 h 5902108"/>
                    <a:gd name="connsiteX82" fmla="*/ 3882385 w 4852702"/>
                    <a:gd name="connsiteY82" fmla="*/ 1214262 h 5902108"/>
                    <a:gd name="connsiteX83" fmla="*/ 3968989 w 4852702"/>
                    <a:gd name="connsiteY83" fmla="*/ 954668 h 5902108"/>
                    <a:gd name="connsiteX84" fmla="*/ 4067965 w 4852702"/>
                    <a:gd name="connsiteY84" fmla="*/ 843112 h 5902108"/>
                    <a:gd name="connsiteX85" fmla="*/ 4322472 w 4852702"/>
                    <a:gd name="connsiteY85" fmla="*/ 624286 h 5902108"/>
                    <a:gd name="connsiteX86" fmla="*/ 4619400 w 4852702"/>
                    <a:gd name="connsiteY86" fmla="*/ 499853 h 5902108"/>
                    <a:gd name="connsiteX87" fmla="*/ 4852697 w 4852702"/>
                    <a:gd name="connsiteY87" fmla="*/ 285313 h 5902108"/>
                    <a:gd name="connsiteX88" fmla="*/ 4598190 w 4852702"/>
                    <a:gd name="connsiteY88" fmla="*/ 478395 h 5902108"/>
                    <a:gd name="connsiteX89" fmla="*/ 4506284 w 4852702"/>
                    <a:gd name="connsiteY89" fmla="*/ 499849 h 5902108"/>
                    <a:gd name="connsiteX90" fmla="*/ 4753724 w 4852702"/>
                    <a:gd name="connsiteY90" fmla="*/ 92226 h 5902108"/>
                    <a:gd name="connsiteX91" fmla="*/ 4594659 w 4852702"/>
                    <a:gd name="connsiteY91" fmla="*/ 379702 h 5902108"/>
                    <a:gd name="connsiteX92" fmla="*/ 4506288 w 4852702"/>
                    <a:gd name="connsiteY92" fmla="*/ 474099 h 5902108"/>
                    <a:gd name="connsiteX93" fmla="*/ 4255314 w 4852702"/>
                    <a:gd name="connsiteY93" fmla="*/ 619979 h 5902108"/>
                    <a:gd name="connsiteX94" fmla="*/ 4310104 w 4852702"/>
                    <a:gd name="connsiteY94" fmla="*/ 491261 h 5902108"/>
                    <a:gd name="connsiteX95" fmla="*/ 4402011 w 4852702"/>
                    <a:gd name="connsiteY95" fmla="*/ 403301 h 5902108"/>
                    <a:gd name="connsiteX96" fmla="*/ 4541636 w 4852702"/>
                    <a:gd name="connsiteY96" fmla="*/ 27865 h 5902108"/>
                    <a:gd name="connsiteX97" fmla="*/ 4371961 w 4852702"/>
                    <a:gd name="connsiteY97" fmla="*/ 392582 h 5902108"/>
                    <a:gd name="connsiteX98" fmla="*/ 4322473 w 4852702"/>
                    <a:gd name="connsiteY98" fmla="*/ 439780 h 5902108"/>
                    <a:gd name="connsiteX99" fmla="*/ 4354287 w 4852702"/>
                    <a:gd name="connsiteY99" fmla="*/ 216658 h 5902108"/>
                    <a:gd name="connsiteX100" fmla="*/ 4377264 w 4852702"/>
                    <a:gd name="connsiteY100" fmla="*/ -20 h 5902108"/>
                    <a:gd name="connsiteX101" fmla="*/ 4290660 w 4852702"/>
                    <a:gd name="connsiteY101" fmla="*/ 480538 h 5902108"/>
                    <a:gd name="connsiteX102" fmla="*/ 4195218 w 4852702"/>
                    <a:gd name="connsiteY102" fmla="*/ 654310 h 5902108"/>
                    <a:gd name="connsiteX103" fmla="*/ 3983122 w 4852702"/>
                    <a:gd name="connsiteY103" fmla="*/ 898880 h 5902108"/>
                    <a:gd name="connsiteX104" fmla="*/ 3859402 w 4852702"/>
                    <a:gd name="connsiteY104" fmla="*/ 1216395 h 5902108"/>
                    <a:gd name="connsiteX105" fmla="*/ 3873542 w 4852702"/>
                    <a:gd name="connsiteY105" fmla="*/ 1454532 h 5902108"/>
                    <a:gd name="connsiteX106" fmla="*/ 3816984 w 4852702"/>
                    <a:gd name="connsiteY106" fmla="*/ 1636885 h 5902108"/>
                    <a:gd name="connsiteX107" fmla="*/ 3758659 w 4852702"/>
                    <a:gd name="connsiteY107" fmla="*/ 1875021 h 5902108"/>
                    <a:gd name="connsiteX108" fmla="*/ 3709171 w 4852702"/>
                    <a:gd name="connsiteY108" fmla="*/ 1656195 h 5902108"/>
                    <a:gd name="connsiteX109" fmla="*/ 3659683 w 4852702"/>
                    <a:gd name="connsiteY109" fmla="*/ 1428788 h 5902108"/>
                    <a:gd name="connsiteX110" fmla="*/ 3703869 w 4852702"/>
                    <a:gd name="connsiteY110" fmla="*/ 1100544 h 5902108"/>
                    <a:gd name="connsiteX111" fmla="*/ 3792241 w 4852702"/>
                    <a:gd name="connsiteY111" fmla="*/ 838811 h 5902108"/>
                    <a:gd name="connsiteX112" fmla="*/ 3735683 w 4852702"/>
                    <a:gd name="connsiteY112" fmla="*/ 954663 h 5902108"/>
                    <a:gd name="connsiteX113" fmla="*/ 3647311 w 4852702"/>
                    <a:gd name="connsiteY113" fmla="*/ 1227124 h 5902108"/>
                    <a:gd name="connsiteX114" fmla="*/ 3619033 w 4852702"/>
                    <a:gd name="connsiteY114" fmla="*/ 1362286 h 5902108"/>
                    <a:gd name="connsiteX115" fmla="*/ 3573079 w 4852702"/>
                    <a:gd name="connsiteY115" fmla="*/ 1036190 h 5902108"/>
                    <a:gd name="connsiteX116" fmla="*/ 3633171 w 4852702"/>
                    <a:gd name="connsiteY116" fmla="*/ 1448098 h 5902108"/>
                    <a:gd name="connsiteX117" fmla="*/ 3684427 w 4852702"/>
                    <a:gd name="connsiteY117" fmla="*/ 1681939 h 5902108"/>
                    <a:gd name="connsiteX118" fmla="*/ 3705637 w 4852702"/>
                    <a:gd name="connsiteY118" fmla="*/ 2085267 h 5902108"/>
                    <a:gd name="connsiteX119" fmla="*/ 3705636 w 4852702"/>
                    <a:gd name="connsiteY119" fmla="*/ 2280497 h 5902108"/>
                    <a:gd name="connsiteX120" fmla="*/ 3574850 w 4852702"/>
                    <a:gd name="connsiteY120" fmla="*/ 2718149 h 5902108"/>
                    <a:gd name="connsiteX121" fmla="*/ 2940344 w 4852702"/>
                    <a:gd name="connsiteY121" fmla="*/ 2975596 h 5902108"/>
                    <a:gd name="connsiteX122" fmla="*/ 2781280 w 4852702"/>
                    <a:gd name="connsiteY122" fmla="*/ 3009921 h 5902108"/>
                    <a:gd name="connsiteX123" fmla="*/ 2629282 w 4852702"/>
                    <a:gd name="connsiteY123" fmla="*/ 3106463 h 5902108"/>
                    <a:gd name="connsiteX124" fmla="*/ 2497238 w 4852702"/>
                    <a:gd name="connsiteY124" fmla="*/ 3208151 h 5902108"/>
                    <a:gd name="connsiteX125" fmla="*/ 2336095 w 4852702"/>
                    <a:gd name="connsiteY125" fmla="*/ 3049918 h 5902108"/>
                    <a:gd name="connsiteX126" fmla="*/ 2218512 w 4852702"/>
                    <a:gd name="connsiteY126" fmla="*/ 2995237 h 5902108"/>
                    <a:gd name="connsiteX127" fmla="*/ 2089427 w 4852702"/>
                    <a:gd name="connsiteY127" fmla="*/ 2986116 h 5902108"/>
                    <a:gd name="connsiteX128" fmla="*/ 1444420 w 4852702"/>
                    <a:gd name="connsiteY128" fmla="*/ 2765390 h 5902108"/>
                    <a:gd name="connsiteX129" fmla="*/ 1283297 w 4852702"/>
                    <a:gd name="connsiteY129" fmla="*/ 2342900 h 5902108"/>
                    <a:gd name="connsiteX130" fmla="*/ 1241276 w 4852702"/>
                    <a:gd name="connsiteY130" fmla="*/ 2032532 h 5902108"/>
                    <a:gd name="connsiteX131" fmla="*/ 1400152 w 4852702"/>
                    <a:gd name="connsiteY131" fmla="*/ 1744323 h 5902108"/>
                    <a:gd name="connsiteX132" fmla="*/ 1447131 w 4852702"/>
                    <a:gd name="connsiteY132" fmla="*/ 1469546 h 5902108"/>
                    <a:gd name="connsiteX133" fmla="*/ 1465638 w 4852702"/>
                    <a:gd name="connsiteY133" fmla="*/ 1089379 h 5902108"/>
                    <a:gd name="connsiteX134" fmla="*/ 1442807 w 4852702"/>
                    <a:gd name="connsiteY134" fmla="*/ 1419048 h 5902108"/>
                    <a:gd name="connsiteX135" fmla="*/ 1405118 w 4852702"/>
                    <a:gd name="connsiteY135" fmla="*/ 1287321 h 5902108"/>
                    <a:gd name="connsiteX136" fmla="*/ 1336774 w 4852702"/>
                    <a:gd name="connsiteY136" fmla="*/ 1089379 h 5902108"/>
                    <a:gd name="connsiteX137" fmla="*/ 1233384 w 4852702"/>
                    <a:gd name="connsiteY137" fmla="*/ 915458 h 5902108"/>
                    <a:gd name="connsiteX138" fmla="*/ 1339852 w 4852702"/>
                    <a:gd name="connsiteY138" fmla="*/ 1167075 h 5902108"/>
                    <a:gd name="connsiteX139" fmla="*/ 1406982 w 4852702"/>
                    <a:gd name="connsiteY139" fmla="*/ 1489529 h 5902108"/>
                    <a:gd name="connsiteX140" fmla="*/ 1373682 w 4852702"/>
                    <a:gd name="connsiteY140" fmla="*/ 1721242 h 5902108"/>
                    <a:gd name="connsiteX141" fmla="*/ 1201919 w 4852702"/>
                    <a:gd name="connsiteY141" fmla="*/ 1944403 h 5902108"/>
                    <a:gd name="connsiteX142" fmla="*/ 1127045 w 4852702"/>
                    <a:gd name="connsiteY142" fmla="*/ 1713185 h 5902108"/>
                    <a:gd name="connsiteX143" fmla="*/ 1057858 w 4852702"/>
                    <a:gd name="connsiteY143" fmla="*/ 1537364 h 5902108"/>
                    <a:gd name="connsiteX144" fmla="*/ 1055183 w 4852702"/>
                    <a:gd name="connsiteY144" fmla="*/ 1298634 h 5902108"/>
                    <a:gd name="connsiteX145" fmla="*/ 909569 w 4852702"/>
                    <a:gd name="connsiteY145" fmla="*/ 995114 h 5902108"/>
                    <a:gd name="connsiteX146" fmla="*/ 681033 w 4852702"/>
                    <a:gd name="connsiteY146" fmla="*/ 773437 h 5902108"/>
                    <a:gd name="connsiteX147" fmla="*/ 573714 w 4852702"/>
                    <a:gd name="connsiteY147" fmla="*/ 610196 h 5902108"/>
                    <a:gd name="connsiteX148" fmla="*/ 453596 w 4852702"/>
                    <a:gd name="connsiteY148" fmla="*/ 140377 h 5902108"/>
                    <a:gd name="connsiteX149" fmla="*/ 491742 w 4852702"/>
                    <a:gd name="connsiteY149" fmla="*/ 353888 h 5902108"/>
                    <a:gd name="connsiteX150" fmla="*/ 539144 w 4852702"/>
                    <a:gd name="connsiteY150" fmla="*/ 572892 h 5902108"/>
                    <a:gd name="connsiteX151" fmla="*/ 486515 w 4852702"/>
                    <a:gd name="connsiteY151" fmla="*/ 531000 h 5902108"/>
                    <a:gd name="connsiteX152" fmla="*/ 291789 w 4852702"/>
                    <a:gd name="connsiteY152" fmla="*/ 185217 h 5902108"/>
                    <a:gd name="connsiteX153" fmla="*/ 457337 w 4852702"/>
                    <a:gd name="connsiteY153" fmla="*/ 544807 h 5902108"/>
                    <a:gd name="connsiteX154" fmla="*/ 555098 w 4852702"/>
                    <a:gd name="connsiteY154" fmla="*/ 622913 h 5902108"/>
                    <a:gd name="connsiteX155" fmla="*/ 618749 w 4852702"/>
                    <a:gd name="connsiteY155" fmla="*/ 745485 h 5902108"/>
                    <a:gd name="connsiteX156" fmla="*/ 358422 w 4852702"/>
                    <a:gd name="connsiteY156" fmla="*/ 626159 h 5902108"/>
                    <a:gd name="connsiteX157" fmla="*/ 263729 w 4852702"/>
                    <a:gd name="connsiteY157" fmla="*/ 541273 h 5902108"/>
                    <a:gd name="connsiteX158" fmla="*/ 85007 w 4852702"/>
                    <a:gd name="connsiteY158" fmla="*/ 271346 h 5902108"/>
                    <a:gd name="connsiteX159" fmla="*/ 360240 w 4852702"/>
                    <a:gd name="connsiteY159" fmla="*/ 651810 h 5902108"/>
                    <a:gd name="connsiteX160" fmla="*/ 267160 w 4852702"/>
                    <a:gd name="connsiteY160" fmla="*/ 639966 h 5902108"/>
                    <a:gd name="connsiteX161" fmla="*/ -6 w 4852702"/>
                    <a:gd name="connsiteY161" fmla="*/ 473983 h 5902108"/>
                    <a:gd name="connsiteX162" fmla="*/ 247543 w 4852702"/>
                    <a:gd name="connsiteY162" fmla="*/ 663542 h 5902108"/>
                    <a:gd name="connsiteX163" fmla="*/ 552142 w 4852702"/>
                    <a:gd name="connsiteY163" fmla="*/ 756723 h 5902108"/>
                    <a:gd name="connsiteX164" fmla="*/ 821129 w 4852702"/>
                    <a:gd name="connsiteY164" fmla="*/ 948351 h 5902108"/>
                    <a:gd name="connsiteX165" fmla="*/ 927597 w 4852702"/>
                    <a:gd name="connsiteY165" fmla="*/ 1049237 h 5902108"/>
                    <a:gd name="connsiteX166" fmla="*/ 1032156 w 4852702"/>
                    <a:gd name="connsiteY166" fmla="*/ 1298894 h 5902108"/>
                    <a:gd name="connsiteX167" fmla="*/ 1033771 w 4852702"/>
                    <a:gd name="connsiteY167" fmla="*/ 1447299 h 5902108"/>
                    <a:gd name="connsiteX168" fmla="*/ 784915 w 4852702"/>
                    <a:gd name="connsiteY168" fmla="*/ 1188972 h 5902108"/>
                    <a:gd name="connsiteX169" fmla="*/ 468331 w 4852702"/>
                    <a:gd name="connsiteY169" fmla="*/ 901090 h 5902108"/>
                    <a:gd name="connsiteX170" fmla="*/ 137117 w 4852702"/>
                    <a:gd name="connsiteY170" fmla="*/ 858051 h 5902108"/>
                    <a:gd name="connsiteX171" fmla="*/ 453989 w 4852702"/>
                    <a:gd name="connsiteY171" fmla="*/ 924115 h 5902108"/>
                    <a:gd name="connsiteX172" fmla="*/ 664660 w 4852702"/>
                    <a:gd name="connsiteY172" fmla="*/ 1093819 h 5902108"/>
                    <a:gd name="connsiteX173" fmla="*/ 758649 w 4852702"/>
                    <a:gd name="connsiteY173" fmla="*/ 1193854 h 5902108"/>
                    <a:gd name="connsiteX174" fmla="*/ 602079 w 4852702"/>
                    <a:gd name="connsiteY174" fmla="*/ 1212306 h 5902108"/>
                    <a:gd name="connsiteX175" fmla="*/ 281080 w 4852702"/>
                    <a:gd name="connsiteY175" fmla="*/ 1213422 h 5902108"/>
                    <a:gd name="connsiteX176" fmla="*/ 573198 w 4852702"/>
                    <a:gd name="connsiteY176" fmla="*/ 1230386 h 5902108"/>
                    <a:gd name="connsiteX177" fmla="*/ 755631 w 4852702"/>
                    <a:gd name="connsiteY177" fmla="*/ 1226468 h 5902108"/>
                    <a:gd name="connsiteX178" fmla="*/ 794673 w 4852702"/>
                    <a:gd name="connsiteY178" fmla="*/ 1226710 h 5902108"/>
                    <a:gd name="connsiteX179" fmla="*/ 960815 w 4852702"/>
                    <a:gd name="connsiteY179" fmla="*/ 1368761 h 5902108"/>
                    <a:gd name="connsiteX180" fmla="*/ 1019787 w 4852702"/>
                    <a:gd name="connsiteY180" fmla="*/ 1500429 h 5902108"/>
                    <a:gd name="connsiteX181" fmla="*/ 1094761 w 4852702"/>
                    <a:gd name="connsiteY181" fmla="*/ 1707952 h 5902108"/>
                    <a:gd name="connsiteX182" fmla="*/ 1134311 w 4852702"/>
                    <a:gd name="connsiteY182" fmla="*/ 1815806 h 5902108"/>
                    <a:gd name="connsiteX183" fmla="*/ 1248034 w 4852702"/>
                    <a:gd name="connsiteY183" fmla="*/ 2170022 h 5902108"/>
                    <a:gd name="connsiteX184" fmla="*/ 1256793 w 4852702"/>
                    <a:gd name="connsiteY184" fmla="*/ 2293999 h 5902108"/>
                    <a:gd name="connsiteX185" fmla="*/ 1177191 w 4852702"/>
                    <a:gd name="connsiteY185" fmla="*/ 2121414 h 5902108"/>
                    <a:gd name="connsiteX186" fmla="*/ 1044959 w 4852702"/>
                    <a:gd name="connsiteY186" fmla="*/ 1756212 h 5902108"/>
                    <a:gd name="connsiteX187" fmla="*/ 935372 w 4852702"/>
                    <a:gd name="connsiteY187" fmla="*/ 1560913 h 5902108"/>
                    <a:gd name="connsiteX188" fmla="*/ 1033290 w 4852702"/>
                    <a:gd name="connsiteY188" fmla="*/ 1791883 h 5902108"/>
                    <a:gd name="connsiteX189" fmla="*/ 1111183 w 4852702"/>
                    <a:gd name="connsiteY189" fmla="*/ 1990489 h 5902108"/>
                    <a:gd name="connsiteX190" fmla="*/ 975853 w 4852702"/>
                    <a:gd name="connsiteY190" fmla="*/ 1923249 h 5902108"/>
                    <a:gd name="connsiteX191" fmla="*/ 873650 w 4852702"/>
                    <a:gd name="connsiteY191" fmla="*/ 1841667 h 5902108"/>
                    <a:gd name="connsiteX192" fmla="*/ 806272 w 4852702"/>
                    <a:gd name="connsiteY192" fmla="*/ 1742305 h 5902108"/>
                    <a:gd name="connsiteX193" fmla="*/ 798926 w 4852702"/>
                    <a:gd name="connsiteY193" fmla="*/ 1738763 h 5902108"/>
                    <a:gd name="connsiteX194" fmla="*/ 884061 w 4852702"/>
                    <a:gd name="connsiteY194" fmla="*/ 1889237 h 5902108"/>
                    <a:gd name="connsiteX195" fmla="*/ 1013374 w 4852702"/>
                    <a:gd name="connsiteY195" fmla="*/ 1961906 h 5902108"/>
                    <a:gd name="connsiteX196" fmla="*/ 1156820 w 4852702"/>
                    <a:gd name="connsiteY196" fmla="*/ 2134302 h 5902108"/>
                    <a:gd name="connsiteX197" fmla="*/ 1245429 w 4852702"/>
                    <a:gd name="connsiteY197" fmla="*/ 2333947 h 5902108"/>
                    <a:gd name="connsiteX198" fmla="*/ 1273609 w 4852702"/>
                    <a:gd name="connsiteY198" fmla="*/ 2481738 h 5902108"/>
                    <a:gd name="connsiteX199" fmla="*/ 1422539 w 4852702"/>
                    <a:gd name="connsiteY199" fmla="*/ 2811843 h 5902108"/>
                    <a:gd name="connsiteX200" fmla="*/ 1196240 w 4852702"/>
                    <a:gd name="connsiteY200" fmla="*/ 2692201 h 5902108"/>
                    <a:gd name="connsiteX201" fmla="*/ 1009690 w 4852702"/>
                    <a:gd name="connsiteY201" fmla="*/ 2592097 h 5902108"/>
                    <a:gd name="connsiteX202" fmla="*/ 909308 w 4852702"/>
                    <a:gd name="connsiteY202" fmla="*/ 2393531 h 5902108"/>
                    <a:gd name="connsiteX203" fmla="*/ 860124 w 4852702"/>
                    <a:gd name="connsiteY203" fmla="*/ 2173556 h 5902108"/>
                    <a:gd name="connsiteX204" fmla="*/ 709849 w 4852702"/>
                    <a:gd name="connsiteY204" fmla="*/ 1851320 h 5902108"/>
                    <a:gd name="connsiteX205" fmla="*/ 367708 w 4852702"/>
                    <a:gd name="connsiteY205" fmla="*/ 1759013 h 5902108"/>
                    <a:gd name="connsiteX206" fmla="*/ 256123 w 4852702"/>
                    <a:gd name="connsiteY206" fmla="*/ 1756437 h 5902108"/>
                    <a:gd name="connsiteX207" fmla="*/ 376834 w 4852702"/>
                    <a:gd name="connsiteY207" fmla="*/ 1774233 h 5902108"/>
                    <a:gd name="connsiteX208" fmla="*/ 675821 w 4852702"/>
                    <a:gd name="connsiteY208" fmla="*/ 1836444 h 5902108"/>
                    <a:gd name="connsiteX209" fmla="*/ 747139 w 4852702"/>
                    <a:gd name="connsiteY209" fmla="*/ 1982394 h 5902108"/>
                    <a:gd name="connsiteX210" fmla="*/ 840001 w 4852702"/>
                    <a:gd name="connsiteY210" fmla="*/ 2169449 h 5902108"/>
                    <a:gd name="connsiteX211" fmla="*/ 755230 w 4852702"/>
                    <a:gd name="connsiteY211" fmla="*/ 2096803 h 5902108"/>
                    <a:gd name="connsiteX212" fmla="*/ 610260 w 4852702"/>
                    <a:gd name="connsiteY212" fmla="*/ 1930672 h 5902108"/>
                    <a:gd name="connsiteX213" fmla="*/ 260984 w 4852702"/>
                    <a:gd name="connsiteY213" fmla="*/ 1807694 h 5902108"/>
                    <a:gd name="connsiteX214" fmla="*/ 622464 w 4852702"/>
                    <a:gd name="connsiteY214" fmla="*/ 1980942 h 5902108"/>
                    <a:gd name="connsiteX215" fmla="*/ 758170 w 4852702"/>
                    <a:gd name="connsiteY215" fmla="*/ 2135691 h 5902108"/>
                    <a:gd name="connsiteX216" fmla="*/ 845862 w 4852702"/>
                    <a:gd name="connsiteY216" fmla="*/ 2275782 h 5902108"/>
                    <a:gd name="connsiteX217" fmla="*/ 895155 w 4852702"/>
                    <a:gd name="connsiteY217" fmla="*/ 2447951 h 5902108"/>
                    <a:gd name="connsiteX218" fmla="*/ 831356 w 4852702"/>
                    <a:gd name="connsiteY218" fmla="*/ 2398607 h 5902108"/>
                    <a:gd name="connsiteX219" fmla="*/ 745616 w 4852702"/>
                    <a:gd name="connsiteY219" fmla="*/ 2239582 h 5902108"/>
                    <a:gd name="connsiteX220" fmla="*/ 621133 w 4852702"/>
                    <a:gd name="connsiteY220" fmla="*/ 2084586 h 5902108"/>
                    <a:gd name="connsiteX221" fmla="*/ 679701 w 4852702"/>
                    <a:gd name="connsiteY221" fmla="*/ 2160312 h 5902108"/>
                    <a:gd name="connsiteX222" fmla="*/ 744962 w 4852702"/>
                    <a:gd name="connsiteY222" fmla="*/ 2280558 h 5902108"/>
                    <a:gd name="connsiteX223" fmla="*/ 807606 w 4852702"/>
                    <a:gd name="connsiteY223" fmla="*/ 2413998 h 5902108"/>
                    <a:gd name="connsiteX224" fmla="*/ 914985 w 4852702"/>
                    <a:gd name="connsiteY224" fmla="*/ 2499234 h 5902108"/>
                    <a:gd name="connsiteX225" fmla="*/ 1071457 w 4852702"/>
                    <a:gd name="connsiteY225" fmla="*/ 2683675 h 5902108"/>
                    <a:gd name="connsiteX226" fmla="*/ 807814 w 4852702"/>
                    <a:gd name="connsiteY226" fmla="*/ 2668055 h 5902108"/>
                    <a:gd name="connsiteX227" fmla="*/ 623659 w 4852702"/>
                    <a:gd name="connsiteY227" fmla="*/ 2526459 h 5902108"/>
                    <a:gd name="connsiteX228" fmla="*/ 533115 w 4852702"/>
                    <a:gd name="connsiteY228" fmla="*/ 2261599 h 5902108"/>
                    <a:gd name="connsiteX229" fmla="*/ 422074 w 4852702"/>
                    <a:gd name="connsiteY229" fmla="*/ 2103277 h 5902108"/>
                    <a:gd name="connsiteX230" fmla="*/ 512288 w 4852702"/>
                    <a:gd name="connsiteY230" fmla="*/ 2273130 h 5902108"/>
                    <a:gd name="connsiteX231" fmla="*/ 557049 w 4852702"/>
                    <a:gd name="connsiteY231" fmla="*/ 2483137 h 5902108"/>
                    <a:gd name="connsiteX232" fmla="*/ 573855 w 4852702"/>
                    <a:gd name="connsiteY232" fmla="*/ 2520146 h 5902108"/>
                    <a:gd name="connsiteX233" fmla="*/ 471612 w 4852702"/>
                    <a:gd name="connsiteY233" fmla="*/ 2452415 h 5902108"/>
                    <a:gd name="connsiteX234" fmla="*/ 375615 w 4852702"/>
                    <a:gd name="connsiteY234" fmla="*/ 2325459 h 5902108"/>
                    <a:gd name="connsiteX235" fmla="*/ 239156 w 4852702"/>
                    <a:gd name="connsiteY235" fmla="*/ 2201857 h 5902108"/>
                    <a:gd name="connsiteX236" fmla="*/ 192967 w 4852702"/>
                    <a:gd name="connsiteY236" fmla="*/ 2150681 h 5902108"/>
                    <a:gd name="connsiteX237" fmla="*/ 288420 w 4852702"/>
                    <a:gd name="connsiteY237" fmla="*/ 2289504 h 5902108"/>
                    <a:gd name="connsiteX238" fmla="*/ 420087 w 4852702"/>
                    <a:gd name="connsiteY238" fmla="*/ 2393301 h 5902108"/>
                    <a:gd name="connsiteX239" fmla="*/ 627383 w 4852702"/>
                    <a:gd name="connsiteY239" fmla="*/ 2574862 h 5902108"/>
                    <a:gd name="connsiteX240" fmla="*/ 922430 w 4852702"/>
                    <a:gd name="connsiteY240" fmla="*/ 2733640 h 5902108"/>
                    <a:gd name="connsiteX241" fmla="*/ 1237590 w 4852702"/>
                    <a:gd name="connsiteY241" fmla="*/ 2750358 h 5902108"/>
                    <a:gd name="connsiteX242" fmla="*/ 1701124 w 4852702"/>
                    <a:gd name="connsiteY242" fmla="*/ 3004103 h 5902108"/>
                    <a:gd name="connsiteX243" fmla="*/ 2188760 w 4852702"/>
                    <a:gd name="connsiteY243" fmla="*/ 3119479 h 5902108"/>
                    <a:gd name="connsiteX244" fmla="*/ 2327197 w 4852702"/>
                    <a:gd name="connsiteY244" fmla="*/ 3264776 h 5902108"/>
                    <a:gd name="connsiteX245" fmla="*/ 2363671 w 4852702"/>
                    <a:gd name="connsiteY245" fmla="*/ 4412997 h 5902108"/>
                    <a:gd name="connsiteX246" fmla="*/ 2174557 w 4852702"/>
                    <a:gd name="connsiteY246" fmla="*/ 5498567 h 5902108"/>
                    <a:gd name="connsiteX247" fmla="*/ 2071741 w 4852702"/>
                    <a:gd name="connsiteY247" fmla="*/ 5721579 h 5902108"/>
                    <a:gd name="connsiteX248" fmla="*/ 2184673 w 4852702"/>
                    <a:gd name="connsiteY248" fmla="*/ 5776500 h 5902108"/>
                    <a:gd name="connsiteX249" fmla="*/ 2360346 w 4852702"/>
                    <a:gd name="connsiteY249" fmla="*/ 5685809 h 5902108"/>
                    <a:gd name="connsiteX250" fmla="*/ 2467141 w 4852702"/>
                    <a:gd name="connsiteY250" fmla="*/ 5794177 h 5902108"/>
                    <a:gd name="connsiteX251" fmla="*/ 2580656 w 4852702"/>
                    <a:gd name="connsiteY251" fmla="*/ 5892128 h 5902108"/>
                    <a:gd name="connsiteX252" fmla="*/ 2721143 w 4852702"/>
                    <a:gd name="connsiteY252" fmla="*/ 5831627 h 5902108"/>
                    <a:gd name="connsiteX253" fmla="*/ 2763969 w 4852702"/>
                    <a:gd name="connsiteY253" fmla="*/ 5665337 h 5902108"/>
                    <a:gd name="connsiteX254" fmla="*/ 2897438 w 4852702"/>
                    <a:gd name="connsiteY254" fmla="*/ 5618697 h 5902108"/>
                    <a:gd name="connsiteX255" fmla="*/ 2711858 w 4852702"/>
                    <a:gd name="connsiteY255" fmla="*/ 5191763 h 5902108"/>
                    <a:gd name="connsiteX256" fmla="*/ 2676510 w 4852702"/>
                    <a:gd name="connsiteY256" fmla="*/ 4254233 h 5902108"/>
                    <a:gd name="connsiteX257" fmla="*/ 2698081 w 4852702"/>
                    <a:gd name="connsiteY257" fmla="*/ 3761510 h 5902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</a:cxnLst>
                  <a:rect l="l" t="t" r="r" b="b"/>
                  <a:pathLst>
                    <a:path w="4852702" h="5902108">
                      <a:moveTo>
                        <a:pt x="2698064" y="3761478"/>
                      </a:moveTo>
                      <a:cubicBezTo>
                        <a:pt x="2701302" y="3621467"/>
                        <a:pt x="2617321" y="3349045"/>
                        <a:pt x="2737800" y="3306683"/>
                      </a:cubicBezTo>
                      <a:cubicBezTo>
                        <a:pt x="2840646" y="3223471"/>
                        <a:pt x="2883800" y="3203026"/>
                        <a:pt x="2936821" y="3168691"/>
                      </a:cubicBezTo>
                      <a:cubicBezTo>
                        <a:pt x="3085474" y="3123923"/>
                        <a:pt x="3142899" y="3094036"/>
                        <a:pt x="3364536" y="3061421"/>
                      </a:cubicBezTo>
                      <a:cubicBezTo>
                        <a:pt x="3600456" y="2985116"/>
                        <a:pt x="3677033" y="2716420"/>
                        <a:pt x="3779879" y="2681689"/>
                      </a:cubicBezTo>
                      <a:cubicBezTo>
                        <a:pt x="3894216" y="2632010"/>
                        <a:pt x="3968993" y="2647066"/>
                        <a:pt x="4092713" y="2632346"/>
                      </a:cubicBezTo>
                      <a:cubicBezTo>
                        <a:pt x="4215166" y="2620205"/>
                        <a:pt x="4284469" y="2521879"/>
                        <a:pt x="4375498" y="2443549"/>
                      </a:cubicBezTo>
                      <a:cubicBezTo>
                        <a:pt x="4485351" y="2374796"/>
                        <a:pt x="4527297" y="2387072"/>
                        <a:pt x="4582289" y="2224723"/>
                      </a:cubicBezTo>
                      <a:cubicBezTo>
                        <a:pt x="4592892" y="2194688"/>
                        <a:pt x="4622940" y="2201124"/>
                        <a:pt x="4654752" y="2158216"/>
                      </a:cubicBezTo>
                      <a:cubicBezTo>
                        <a:pt x="4686566" y="2115308"/>
                        <a:pt x="4742830" y="2066508"/>
                        <a:pt x="4778472" y="1975863"/>
                      </a:cubicBezTo>
                      <a:cubicBezTo>
                        <a:pt x="4852704" y="1787066"/>
                        <a:pt x="4757263" y="1984444"/>
                        <a:pt x="4736054" y="2031642"/>
                      </a:cubicBezTo>
                      <a:cubicBezTo>
                        <a:pt x="4714846" y="2078841"/>
                        <a:pt x="4686566" y="2108876"/>
                        <a:pt x="4608801" y="2168942"/>
                      </a:cubicBezTo>
                      <a:cubicBezTo>
                        <a:pt x="4531035" y="2229008"/>
                        <a:pt x="4552243" y="2271917"/>
                        <a:pt x="4534569" y="2306242"/>
                      </a:cubicBezTo>
                      <a:cubicBezTo>
                        <a:pt x="4516895" y="2340567"/>
                        <a:pt x="4463873" y="2357731"/>
                        <a:pt x="4424993" y="2383474"/>
                      </a:cubicBezTo>
                      <a:cubicBezTo>
                        <a:pt x="4386113" y="2409218"/>
                        <a:pt x="4424993" y="2383474"/>
                        <a:pt x="4439132" y="2344858"/>
                      </a:cubicBezTo>
                      <a:cubicBezTo>
                        <a:pt x="4453272" y="2306242"/>
                        <a:pt x="4456806" y="2156061"/>
                        <a:pt x="4474481" y="2108870"/>
                      </a:cubicBezTo>
                      <a:cubicBezTo>
                        <a:pt x="4492155" y="2061678"/>
                        <a:pt x="4486853" y="2085271"/>
                        <a:pt x="4527503" y="1954407"/>
                      </a:cubicBezTo>
                      <a:cubicBezTo>
                        <a:pt x="4542100" y="1907414"/>
                        <a:pt x="4508061" y="2008042"/>
                        <a:pt x="4465643" y="2078840"/>
                      </a:cubicBezTo>
                      <a:cubicBezTo>
                        <a:pt x="4432062" y="2136765"/>
                        <a:pt x="4461457" y="2117204"/>
                        <a:pt x="4423225" y="2291233"/>
                      </a:cubicBezTo>
                      <a:cubicBezTo>
                        <a:pt x="4409085" y="2355594"/>
                        <a:pt x="4368435" y="2404937"/>
                        <a:pt x="4322477" y="2443557"/>
                      </a:cubicBezTo>
                      <a:cubicBezTo>
                        <a:pt x="4205319" y="2542011"/>
                        <a:pt x="4244710" y="2499337"/>
                        <a:pt x="4202290" y="2555113"/>
                      </a:cubicBezTo>
                      <a:cubicBezTo>
                        <a:pt x="4159870" y="2610889"/>
                        <a:pt x="4022015" y="2598020"/>
                        <a:pt x="3940707" y="2598020"/>
                      </a:cubicBezTo>
                      <a:cubicBezTo>
                        <a:pt x="3956614" y="2589439"/>
                        <a:pt x="3972521" y="2550822"/>
                        <a:pt x="4011404" y="2537949"/>
                      </a:cubicBezTo>
                      <a:cubicBezTo>
                        <a:pt x="4050288" y="2525076"/>
                        <a:pt x="4092706" y="2417812"/>
                        <a:pt x="4099776" y="2400650"/>
                      </a:cubicBezTo>
                      <a:cubicBezTo>
                        <a:pt x="4106846" y="2383488"/>
                        <a:pt x="4159868" y="2344870"/>
                        <a:pt x="4184612" y="2301963"/>
                      </a:cubicBezTo>
                      <a:cubicBezTo>
                        <a:pt x="4209357" y="2259056"/>
                        <a:pt x="4216426" y="2205421"/>
                        <a:pt x="4237635" y="2162516"/>
                      </a:cubicBezTo>
                      <a:cubicBezTo>
                        <a:pt x="4258843" y="2119610"/>
                        <a:pt x="4276519" y="2083137"/>
                        <a:pt x="4294193" y="2035935"/>
                      </a:cubicBezTo>
                      <a:cubicBezTo>
                        <a:pt x="4311867" y="1988733"/>
                        <a:pt x="4347215" y="1954411"/>
                        <a:pt x="4347215" y="1954411"/>
                      </a:cubicBezTo>
                      <a:cubicBezTo>
                        <a:pt x="4347215" y="1954411"/>
                        <a:pt x="4258843" y="2074549"/>
                        <a:pt x="4234096" y="2121750"/>
                      </a:cubicBezTo>
                      <a:cubicBezTo>
                        <a:pt x="4209348" y="2168952"/>
                        <a:pt x="4191677" y="2246183"/>
                        <a:pt x="4159864" y="2289089"/>
                      </a:cubicBezTo>
                      <a:cubicBezTo>
                        <a:pt x="4128050" y="2331995"/>
                        <a:pt x="4099771" y="2344869"/>
                        <a:pt x="4099771" y="2344869"/>
                      </a:cubicBezTo>
                      <a:cubicBezTo>
                        <a:pt x="4099771" y="2344869"/>
                        <a:pt x="4117016" y="2231185"/>
                        <a:pt x="4124086" y="2205441"/>
                      </a:cubicBezTo>
                      <a:cubicBezTo>
                        <a:pt x="4151562" y="2108792"/>
                        <a:pt x="4141574" y="2081493"/>
                        <a:pt x="4264870" y="1994820"/>
                      </a:cubicBezTo>
                      <a:cubicBezTo>
                        <a:pt x="4293787" y="1947954"/>
                        <a:pt x="4351772" y="1891707"/>
                        <a:pt x="4357812" y="1847148"/>
                      </a:cubicBezTo>
                      <a:cubicBezTo>
                        <a:pt x="4364881" y="1787077"/>
                        <a:pt x="4686550" y="1641189"/>
                        <a:pt x="4686550" y="1641189"/>
                      </a:cubicBezTo>
                      <a:cubicBezTo>
                        <a:pt x="4686550" y="1641189"/>
                        <a:pt x="4398827" y="1768621"/>
                        <a:pt x="4352199" y="1819940"/>
                      </a:cubicBezTo>
                      <a:cubicBezTo>
                        <a:pt x="4331179" y="1897537"/>
                        <a:pt x="4287303" y="1915065"/>
                        <a:pt x="4257513" y="1970195"/>
                      </a:cubicBezTo>
                      <a:cubicBezTo>
                        <a:pt x="4239838" y="2004521"/>
                        <a:pt x="4135109" y="2061677"/>
                        <a:pt x="4135109" y="2061677"/>
                      </a:cubicBezTo>
                      <a:cubicBezTo>
                        <a:pt x="4135109" y="2061677"/>
                        <a:pt x="4123897" y="1970114"/>
                        <a:pt x="4134502" y="1892883"/>
                      </a:cubicBezTo>
                      <a:cubicBezTo>
                        <a:pt x="4145106" y="1815652"/>
                        <a:pt x="4156317" y="1774201"/>
                        <a:pt x="4181061" y="1735580"/>
                      </a:cubicBezTo>
                      <a:cubicBezTo>
                        <a:pt x="4233043" y="1647853"/>
                        <a:pt x="4290915" y="1582405"/>
                        <a:pt x="4371946" y="1589700"/>
                      </a:cubicBezTo>
                      <a:cubicBezTo>
                        <a:pt x="4417900" y="1593990"/>
                        <a:pt x="4462640" y="1615110"/>
                        <a:pt x="4487382" y="1623692"/>
                      </a:cubicBezTo>
                      <a:cubicBezTo>
                        <a:pt x="4512124" y="1632273"/>
                        <a:pt x="4545153" y="1611154"/>
                        <a:pt x="4584036" y="1602572"/>
                      </a:cubicBezTo>
                      <a:cubicBezTo>
                        <a:pt x="4622920" y="1593991"/>
                        <a:pt x="4534548" y="1606863"/>
                        <a:pt x="4485060" y="1611154"/>
                      </a:cubicBezTo>
                      <a:cubicBezTo>
                        <a:pt x="4332538" y="1532035"/>
                        <a:pt x="4251487" y="1577808"/>
                        <a:pt x="4148641" y="1761667"/>
                      </a:cubicBezTo>
                      <a:cubicBezTo>
                        <a:pt x="4123897" y="1804574"/>
                        <a:pt x="4106829" y="1911507"/>
                        <a:pt x="4110364" y="1997319"/>
                      </a:cubicBezTo>
                      <a:cubicBezTo>
                        <a:pt x="4113898" y="2083131"/>
                        <a:pt x="4120968" y="2113170"/>
                        <a:pt x="4106829" y="2168953"/>
                      </a:cubicBezTo>
                      <a:cubicBezTo>
                        <a:pt x="4092689" y="2224736"/>
                        <a:pt x="4050271" y="2439267"/>
                        <a:pt x="4025527" y="2469306"/>
                      </a:cubicBezTo>
                      <a:cubicBezTo>
                        <a:pt x="4000783" y="2499345"/>
                        <a:pt x="3864186" y="2605705"/>
                        <a:pt x="3816974" y="2619482"/>
                      </a:cubicBezTo>
                      <a:cubicBezTo>
                        <a:pt x="3754169" y="2637808"/>
                        <a:pt x="3696214" y="2662745"/>
                        <a:pt x="3610184" y="2756782"/>
                      </a:cubicBezTo>
                      <a:cubicBezTo>
                        <a:pt x="3660287" y="2658076"/>
                        <a:pt x="3725065" y="2460724"/>
                        <a:pt x="3725065" y="2417808"/>
                      </a:cubicBezTo>
                      <a:cubicBezTo>
                        <a:pt x="3725065" y="2374892"/>
                        <a:pt x="3742739" y="2267632"/>
                        <a:pt x="3742739" y="2267632"/>
                      </a:cubicBezTo>
                      <a:cubicBezTo>
                        <a:pt x="3742739" y="2267632"/>
                        <a:pt x="3802832" y="2093860"/>
                        <a:pt x="3816971" y="2059535"/>
                      </a:cubicBezTo>
                      <a:cubicBezTo>
                        <a:pt x="3849508" y="1961075"/>
                        <a:pt x="3862142" y="1929144"/>
                        <a:pt x="3947759" y="1872886"/>
                      </a:cubicBezTo>
                      <a:cubicBezTo>
                        <a:pt x="3983106" y="1860013"/>
                        <a:pt x="4050268" y="1812815"/>
                        <a:pt x="4071479" y="1787071"/>
                      </a:cubicBezTo>
                      <a:cubicBezTo>
                        <a:pt x="4092689" y="1761326"/>
                        <a:pt x="4117432" y="1671219"/>
                        <a:pt x="4145711" y="1628313"/>
                      </a:cubicBezTo>
                      <a:cubicBezTo>
                        <a:pt x="4173989" y="1585407"/>
                        <a:pt x="4138641" y="1632604"/>
                        <a:pt x="4138641" y="1632604"/>
                      </a:cubicBezTo>
                      <a:cubicBezTo>
                        <a:pt x="4138641" y="1632604"/>
                        <a:pt x="4080014" y="1686681"/>
                        <a:pt x="4066176" y="1739874"/>
                      </a:cubicBezTo>
                      <a:cubicBezTo>
                        <a:pt x="4055572" y="1780636"/>
                        <a:pt x="4018456" y="1797799"/>
                        <a:pt x="3986642" y="1814962"/>
                      </a:cubicBezTo>
                      <a:cubicBezTo>
                        <a:pt x="3944506" y="1828361"/>
                        <a:pt x="3844859" y="1927518"/>
                        <a:pt x="3852322" y="1911504"/>
                      </a:cubicBezTo>
                      <a:cubicBezTo>
                        <a:pt x="3862926" y="1890050"/>
                        <a:pt x="3905345" y="1731288"/>
                        <a:pt x="3915950" y="1705544"/>
                      </a:cubicBezTo>
                      <a:cubicBezTo>
                        <a:pt x="3926554" y="1679801"/>
                        <a:pt x="3997251" y="1465260"/>
                        <a:pt x="3997251" y="1465260"/>
                      </a:cubicBezTo>
                      <a:cubicBezTo>
                        <a:pt x="3997251" y="1465260"/>
                        <a:pt x="3919485" y="1628303"/>
                        <a:pt x="3901811" y="1671219"/>
                      </a:cubicBezTo>
                      <a:cubicBezTo>
                        <a:pt x="3884136" y="1714135"/>
                        <a:pt x="3799301" y="2023060"/>
                        <a:pt x="3795768" y="2048803"/>
                      </a:cubicBezTo>
                      <a:cubicBezTo>
                        <a:pt x="3792234" y="2074547"/>
                        <a:pt x="3728606" y="2229019"/>
                        <a:pt x="3728606" y="2229019"/>
                      </a:cubicBezTo>
                      <a:cubicBezTo>
                        <a:pt x="3728606" y="2229019"/>
                        <a:pt x="3710931" y="2164658"/>
                        <a:pt x="3728606" y="2104586"/>
                      </a:cubicBezTo>
                      <a:cubicBezTo>
                        <a:pt x="3761886" y="1976323"/>
                        <a:pt x="3800786" y="1842656"/>
                        <a:pt x="3816977" y="1739869"/>
                      </a:cubicBezTo>
                      <a:cubicBezTo>
                        <a:pt x="3820512" y="1709834"/>
                        <a:pt x="3829349" y="1673363"/>
                        <a:pt x="3848791" y="1628313"/>
                      </a:cubicBezTo>
                      <a:cubicBezTo>
                        <a:pt x="3884159" y="1531864"/>
                        <a:pt x="3906271" y="1487322"/>
                        <a:pt x="3908883" y="1413773"/>
                      </a:cubicBezTo>
                      <a:cubicBezTo>
                        <a:pt x="3908883" y="1396610"/>
                        <a:pt x="3947767" y="1297921"/>
                        <a:pt x="3958371" y="1276473"/>
                      </a:cubicBezTo>
                      <a:cubicBezTo>
                        <a:pt x="4014951" y="1201520"/>
                        <a:pt x="4044698" y="1173924"/>
                        <a:pt x="4113902" y="1117716"/>
                      </a:cubicBezTo>
                      <a:lnTo>
                        <a:pt x="4152787" y="1113425"/>
                      </a:lnTo>
                      <a:cubicBezTo>
                        <a:pt x="4152787" y="1113425"/>
                        <a:pt x="4307724" y="1115130"/>
                        <a:pt x="4334833" y="1098407"/>
                      </a:cubicBezTo>
                      <a:cubicBezTo>
                        <a:pt x="4442647" y="1031901"/>
                        <a:pt x="4624694" y="1051210"/>
                        <a:pt x="4624694" y="1051210"/>
                      </a:cubicBezTo>
                      <a:cubicBezTo>
                        <a:pt x="4624694" y="1051210"/>
                        <a:pt x="4463858" y="1008302"/>
                        <a:pt x="4304794" y="1083390"/>
                      </a:cubicBezTo>
                      <a:cubicBezTo>
                        <a:pt x="4229140" y="1087736"/>
                        <a:pt x="4180767" y="1088180"/>
                        <a:pt x="4147491" y="1081245"/>
                      </a:cubicBezTo>
                      <a:cubicBezTo>
                        <a:pt x="4147491" y="1081245"/>
                        <a:pt x="4205817" y="997575"/>
                        <a:pt x="4234095" y="971827"/>
                      </a:cubicBezTo>
                      <a:cubicBezTo>
                        <a:pt x="4299597" y="897863"/>
                        <a:pt x="4357934" y="833686"/>
                        <a:pt x="4432047" y="780892"/>
                      </a:cubicBezTo>
                      <a:cubicBezTo>
                        <a:pt x="4449721" y="768020"/>
                        <a:pt x="4743119" y="682205"/>
                        <a:pt x="4743119" y="682205"/>
                      </a:cubicBezTo>
                      <a:cubicBezTo>
                        <a:pt x="4743119" y="682205"/>
                        <a:pt x="4500984" y="703659"/>
                        <a:pt x="4416142" y="759438"/>
                      </a:cubicBezTo>
                      <a:cubicBezTo>
                        <a:pt x="4342046" y="838696"/>
                        <a:pt x="4158517" y="986706"/>
                        <a:pt x="4120985" y="1079101"/>
                      </a:cubicBezTo>
                      <a:cubicBezTo>
                        <a:pt x="3876465" y="1283753"/>
                        <a:pt x="3961555" y="1266680"/>
                        <a:pt x="3891223" y="1362291"/>
                      </a:cubicBezTo>
                      <a:cubicBezTo>
                        <a:pt x="3891223" y="1362291"/>
                        <a:pt x="3882385" y="1231425"/>
                        <a:pt x="3882385" y="1214262"/>
                      </a:cubicBezTo>
                      <a:cubicBezTo>
                        <a:pt x="3889443" y="1094482"/>
                        <a:pt x="3904753" y="1049012"/>
                        <a:pt x="3968989" y="954668"/>
                      </a:cubicBezTo>
                      <a:cubicBezTo>
                        <a:pt x="3986663" y="928923"/>
                        <a:pt x="4053826" y="860272"/>
                        <a:pt x="4067965" y="843112"/>
                      </a:cubicBezTo>
                      <a:cubicBezTo>
                        <a:pt x="4154779" y="765725"/>
                        <a:pt x="4189527" y="667964"/>
                        <a:pt x="4322472" y="624286"/>
                      </a:cubicBezTo>
                      <a:cubicBezTo>
                        <a:pt x="4482695" y="516610"/>
                        <a:pt x="4450953" y="569758"/>
                        <a:pt x="4619400" y="499853"/>
                      </a:cubicBezTo>
                      <a:cubicBezTo>
                        <a:pt x="4647680" y="474109"/>
                        <a:pt x="4852697" y="285313"/>
                        <a:pt x="4852697" y="285313"/>
                      </a:cubicBezTo>
                      <a:cubicBezTo>
                        <a:pt x="4852697" y="285313"/>
                        <a:pt x="4651212" y="448356"/>
                        <a:pt x="4598190" y="478395"/>
                      </a:cubicBezTo>
                      <a:cubicBezTo>
                        <a:pt x="4559221" y="500469"/>
                        <a:pt x="4506284" y="499849"/>
                        <a:pt x="4506284" y="499849"/>
                      </a:cubicBezTo>
                      <a:cubicBezTo>
                        <a:pt x="4608704" y="416162"/>
                        <a:pt x="4703494" y="211938"/>
                        <a:pt x="4753724" y="92226"/>
                      </a:cubicBezTo>
                      <a:cubicBezTo>
                        <a:pt x="4753724" y="92226"/>
                        <a:pt x="4633716" y="337034"/>
                        <a:pt x="4594659" y="379702"/>
                      </a:cubicBezTo>
                      <a:cubicBezTo>
                        <a:pt x="4559311" y="418319"/>
                        <a:pt x="4534567" y="448354"/>
                        <a:pt x="4506288" y="474099"/>
                      </a:cubicBezTo>
                      <a:cubicBezTo>
                        <a:pt x="4415558" y="527779"/>
                        <a:pt x="4356329" y="572766"/>
                        <a:pt x="4255314" y="619979"/>
                      </a:cubicBezTo>
                      <a:cubicBezTo>
                        <a:pt x="4255314" y="619979"/>
                        <a:pt x="4306570" y="508424"/>
                        <a:pt x="4310104" y="491261"/>
                      </a:cubicBezTo>
                      <a:cubicBezTo>
                        <a:pt x="4313639" y="474099"/>
                        <a:pt x="4373732" y="420464"/>
                        <a:pt x="4402011" y="403301"/>
                      </a:cubicBezTo>
                      <a:cubicBezTo>
                        <a:pt x="4508548" y="319162"/>
                        <a:pt x="4525097" y="166442"/>
                        <a:pt x="4541636" y="27865"/>
                      </a:cubicBezTo>
                      <a:cubicBezTo>
                        <a:pt x="4507562" y="183376"/>
                        <a:pt x="4484854" y="319429"/>
                        <a:pt x="4371961" y="392582"/>
                      </a:cubicBezTo>
                      <a:cubicBezTo>
                        <a:pt x="4318939" y="426908"/>
                        <a:pt x="4322473" y="439780"/>
                        <a:pt x="4322473" y="439780"/>
                      </a:cubicBezTo>
                      <a:cubicBezTo>
                        <a:pt x="4322473" y="439780"/>
                        <a:pt x="4354287" y="233820"/>
                        <a:pt x="4354287" y="216658"/>
                      </a:cubicBezTo>
                      <a:cubicBezTo>
                        <a:pt x="4354287" y="199496"/>
                        <a:pt x="4377264" y="-20"/>
                        <a:pt x="4377264" y="-20"/>
                      </a:cubicBezTo>
                      <a:cubicBezTo>
                        <a:pt x="4377264" y="-20"/>
                        <a:pt x="4301264" y="450509"/>
                        <a:pt x="4290660" y="480538"/>
                      </a:cubicBezTo>
                      <a:cubicBezTo>
                        <a:pt x="4280055" y="510567"/>
                        <a:pt x="4228800" y="619986"/>
                        <a:pt x="4195218" y="654310"/>
                      </a:cubicBezTo>
                      <a:cubicBezTo>
                        <a:pt x="4168180" y="681948"/>
                        <a:pt x="4043221" y="843107"/>
                        <a:pt x="3983122" y="898880"/>
                      </a:cubicBezTo>
                      <a:cubicBezTo>
                        <a:pt x="3886131" y="1004488"/>
                        <a:pt x="3862718" y="1067634"/>
                        <a:pt x="3859402" y="1216395"/>
                      </a:cubicBezTo>
                      <a:cubicBezTo>
                        <a:pt x="3859402" y="1263593"/>
                        <a:pt x="3873542" y="1415911"/>
                        <a:pt x="3873542" y="1454532"/>
                      </a:cubicBezTo>
                      <a:cubicBezTo>
                        <a:pt x="3873542" y="1493152"/>
                        <a:pt x="3831123" y="1602560"/>
                        <a:pt x="3816984" y="1636885"/>
                      </a:cubicBezTo>
                      <a:cubicBezTo>
                        <a:pt x="3783136" y="1700349"/>
                        <a:pt x="3774105" y="1803432"/>
                        <a:pt x="3758659" y="1875021"/>
                      </a:cubicBezTo>
                      <a:cubicBezTo>
                        <a:pt x="3744687" y="1810166"/>
                        <a:pt x="3710273" y="1725884"/>
                        <a:pt x="3709171" y="1656195"/>
                      </a:cubicBezTo>
                      <a:cubicBezTo>
                        <a:pt x="3709171" y="1617579"/>
                        <a:pt x="3666753" y="1445950"/>
                        <a:pt x="3659683" y="1428788"/>
                      </a:cubicBezTo>
                      <a:cubicBezTo>
                        <a:pt x="3617767" y="1307730"/>
                        <a:pt x="3682593" y="1213891"/>
                        <a:pt x="3703869" y="1100544"/>
                      </a:cubicBezTo>
                      <a:cubicBezTo>
                        <a:pt x="3747777" y="953564"/>
                        <a:pt x="3771331" y="933799"/>
                        <a:pt x="3792241" y="838811"/>
                      </a:cubicBezTo>
                      <a:cubicBezTo>
                        <a:pt x="3792241" y="838811"/>
                        <a:pt x="3742753" y="924627"/>
                        <a:pt x="3735683" y="954663"/>
                      </a:cubicBezTo>
                      <a:cubicBezTo>
                        <a:pt x="3728613" y="984699"/>
                        <a:pt x="3664985" y="1188504"/>
                        <a:pt x="3647311" y="1227124"/>
                      </a:cubicBezTo>
                      <a:cubicBezTo>
                        <a:pt x="3629637" y="1265745"/>
                        <a:pt x="3619033" y="1336542"/>
                        <a:pt x="3619033" y="1362286"/>
                      </a:cubicBezTo>
                      <a:cubicBezTo>
                        <a:pt x="3524901" y="1301307"/>
                        <a:pt x="3552476" y="1096565"/>
                        <a:pt x="3573079" y="1036190"/>
                      </a:cubicBezTo>
                      <a:cubicBezTo>
                        <a:pt x="3441293" y="1260836"/>
                        <a:pt x="3585020" y="1350191"/>
                        <a:pt x="3633171" y="1448098"/>
                      </a:cubicBezTo>
                      <a:cubicBezTo>
                        <a:pt x="3640241" y="1473843"/>
                        <a:pt x="3684427" y="1660491"/>
                        <a:pt x="3684427" y="1681939"/>
                      </a:cubicBezTo>
                      <a:cubicBezTo>
                        <a:pt x="3712099" y="1851792"/>
                        <a:pt x="3745400" y="1916987"/>
                        <a:pt x="3705637" y="2085267"/>
                      </a:cubicBezTo>
                      <a:cubicBezTo>
                        <a:pt x="3687963" y="2149628"/>
                        <a:pt x="3702102" y="2190389"/>
                        <a:pt x="3705636" y="2280497"/>
                      </a:cubicBezTo>
                      <a:cubicBezTo>
                        <a:pt x="3697096" y="2397279"/>
                        <a:pt x="3676656" y="2556224"/>
                        <a:pt x="3574850" y="2718149"/>
                      </a:cubicBezTo>
                      <a:cubicBezTo>
                        <a:pt x="3357845" y="2991442"/>
                        <a:pt x="3233016" y="2946398"/>
                        <a:pt x="2940344" y="2975596"/>
                      </a:cubicBezTo>
                      <a:lnTo>
                        <a:pt x="2781280" y="3009921"/>
                      </a:lnTo>
                      <a:cubicBezTo>
                        <a:pt x="2781280" y="3009921"/>
                        <a:pt x="2696443" y="3044248"/>
                        <a:pt x="2629282" y="3106463"/>
                      </a:cubicBezTo>
                      <a:cubicBezTo>
                        <a:pt x="2565654" y="3130061"/>
                        <a:pt x="2595549" y="3089964"/>
                        <a:pt x="2497238" y="3208151"/>
                      </a:cubicBezTo>
                      <a:cubicBezTo>
                        <a:pt x="2497238" y="3208151"/>
                        <a:pt x="2401152" y="3066832"/>
                        <a:pt x="2336095" y="3049918"/>
                      </a:cubicBezTo>
                      <a:cubicBezTo>
                        <a:pt x="2264799" y="2994895"/>
                        <a:pt x="2218512" y="2995237"/>
                        <a:pt x="2218512" y="2995237"/>
                      </a:cubicBezTo>
                      <a:lnTo>
                        <a:pt x="2089427" y="2986116"/>
                      </a:lnTo>
                      <a:cubicBezTo>
                        <a:pt x="1794004" y="2963779"/>
                        <a:pt x="1515495" y="2910050"/>
                        <a:pt x="1444420" y="2765390"/>
                      </a:cubicBezTo>
                      <a:cubicBezTo>
                        <a:pt x="1331588" y="2614619"/>
                        <a:pt x="1300034" y="2458376"/>
                        <a:pt x="1283297" y="2342900"/>
                      </a:cubicBezTo>
                      <a:cubicBezTo>
                        <a:pt x="1280476" y="2252758"/>
                        <a:pt x="1263416" y="2094827"/>
                        <a:pt x="1241276" y="2032532"/>
                      </a:cubicBezTo>
                      <a:cubicBezTo>
                        <a:pt x="1189813" y="1868993"/>
                        <a:pt x="1331518" y="1920718"/>
                        <a:pt x="1400152" y="1744323"/>
                      </a:cubicBezTo>
                      <a:cubicBezTo>
                        <a:pt x="1398642" y="1722948"/>
                        <a:pt x="1441900" y="1495933"/>
                        <a:pt x="1447131" y="1469546"/>
                      </a:cubicBezTo>
                      <a:cubicBezTo>
                        <a:pt x="1478494" y="1404542"/>
                        <a:pt x="1571217" y="1296318"/>
                        <a:pt x="1465638" y="1089379"/>
                      </a:cubicBezTo>
                      <a:cubicBezTo>
                        <a:pt x="1490416" y="1147392"/>
                        <a:pt x="1532302" y="1348528"/>
                        <a:pt x="1442807" y="1419048"/>
                      </a:cubicBezTo>
                      <a:cubicBezTo>
                        <a:pt x="1440995" y="1393398"/>
                        <a:pt x="1425445" y="1323960"/>
                        <a:pt x="1405118" y="1287321"/>
                      </a:cubicBezTo>
                      <a:cubicBezTo>
                        <a:pt x="1384790" y="1250682"/>
                        <a:pt x="1345932" y="1118577"/>
                        <a:pt x="1336774" y="1089379"/>
                      </a:cubicBezTo>
                      <a:cubicBezTo>
                        <a:pt x="1327616" y="1060181"/>
                        <a:pt x="1233384" y="915458"/>
                        <a:pt x="1233384" y="915458"/>
                      </a:cubicBezTo>
                      <a:cubicBezTo>
                        <a:pt x="1260903" y="1007930"/>
                        <a:pt x="1285763" y="1025183"/>
                        <a:pt x="1339852" y="1167075"/>
                      </a:cubicBezTo>
                      <a:cubicBezTo>
                        <a:pt x="1369028" y="1277800"/>
                        <a:pt x="1440224" y="1364572"/>
                        <a:pt x="1406982" y="1489529"/>
                      </a:cubicBezTo>
                      <a:cubicBezTo>
                        <a:pt x="1401146" y="1507363"/>
                        <a:pt x="1370964" y="1682760"/>
                        <a:pt x="1373682" y="1721242"/>
                      </a:cubicBezTo>
                      <a:cubicBezTo>
                        <a:pt x="1377490" y="1790788"/>
                        <a:pt x="1211272" y="1878337"/>
                        <a:pt x="1201919" y="1944403"/>
                      </a:cubicBezTo>
                      <a:cubicBezTo>
                        <a:pt x="1181490" y="1874679"/>
                        <a:pt x="1165236" y="1772907"/>
                        <a:pt x="1127045" y="1713185"/>
                      </a:cubicBezTo>
                      <a:cubicBezTo>
                        <a:pt x="1110541" y="1680451"/>
                        <a:pt x="1060575" y="1575836"/>
                        <a:pt x="1057858" y="1537364"/>
                      </a:cubicBezTo>
                      <a:cubicBezTo>
                        <a:pt x="1055140" y="1498892"/>
                        <a:pt x="1058505" y="1345657"/>
                        <a:pt x="1055183" y="1298634"/>
                      </a:cubicBezTo>
                      <a:cubicBezTo>
                        <a:pt x="1041406" y="1150754"/>
                        <a:pt x="1013635" y="1090279"/>
                        <a:pt x="909569" y="995114"/>
                      </a:cubicBezTo>
                      <a:cubicBezTo>
                        <a:pt x="845770" y="945770"/>
                        <a:pt x="709925" y="798161"/>
                        <a:pt x="681033" y="773437"/>
                      </a:cubicBezTo>
                      <a:cubicBezTo>
                        <a:pt x="645158" y="742720"/>
                        <a:pt x="586388" y="639018"/>
                        <a:pt x="573714" y="610196"/>
                      </a:cubicBezTo>
                      <a:cubicBezTo>
                        <a:pt x="561039" y="581374"/>
                        <a:pt x="453596" y="140377"/>
                        <a:pt x="453596" y="140377"/>
                      </a:cubicBezTo>
                      <a:cubicBezTo>
                        <a:pt x="453596" y="140377"/>
                        <a:pt x="490533" y="336785"/>
                        <a:pt x="491742" y="353888"/>
                      </a:cubicBezTo>
                      <a:cubicBezTo>
                        <a:pt x="492950" y="370991"/>
                        <a:pt x="539144" y="572892"/>
                        <a:pt x="539144" y="572892"/>
                      </a:cubicBezTo>
                      <a:cubicBezTo>
                        <a:pt x="539144" y="572892"/>
                        <a:pt x="541760" y="559701"/>
                        <a:pt x="486515" y="531000"/>
                      </a:cubicBezTo>
                      <a:cubicBezTo>
                        <a:pt x="368892" y="469826"/>
                        <a:pt x="336685" y="336630"/>
                        <a:pt x="291789" y="185217"/>
                      </a:cubicBezTo>
                      <a:cubicBezTo>
                        <a:pt x="318027" y="321576"/>
                        <a:pt x="345260" y="472020"/>
                        <a:pt x="457337" y="544807"/>
                      </a:cubicBezTo>
                      <a:cubicBezTo>
                        <a:pt x="486721" y="558974"/>
                        <a:pt x="550368" y="606180"/>
                        <a:pt x="555098" y="622913"/>
                      </a:cubicBezTo>
                      <a:cubicBezTo>
                        <a:pt x="559828" y="639645"/>
                        <a:pt x="618749" y="745485"/>
                        <a:pt x="618749" y="745485"/>
                      </a:cubicBezTo>
                      <a:cubicBezTo>
                        <a:pt x="514774" y="708916"/>
                        <a:pt x="452598" y="670237"/>
                        <a:pt x="358422" y="626159"/>
                      </a:cubicBezTo>
                      <a:cubicBezTo>
                        <a:pt x="328434" y="603442"/>
                        <a:pt x="301667" y="576083"/>
                        <a:pt x="263729" y="541273"/>
                      </a:cubicBezTo>
                      <a:cubicBezTo>
                        <a:pt x="221808" y="502809"/>
                        <a:pt x="85007" y="271346"/>
                        <a:pt x="85007" y="271346"/>
                      </a:cubicBezTo>
                      <a:cubicBezTo>
                        <a:pt x="143479" y="385406"/>
                        <a:pt x="252297" y="579052"/>
                        <a:pt x="360240" y="651810"/>
                      </a:cubicBezTo>
                      <a:cubicBezTo>
                        <a:pt x="360240" y="651810"/>
                        <a:pt x="307540" y="657918"/>
                        <a:pt x="267160" y="639966"/>
                      </a:cubicBezTo>
                      <a:cubicBezTo>
                        <a:pt x="212217" y="615540"/>
                        <a:pt x="-6" y="473983"/>
                        <a:pt x="-6" y="473983"/>
                      </a:cubicBezTo>
                      <a:cubicBezTo>
                        <a:pt x="-6" y="473983"/>
                        <a:pt x="217553" y="640817"/>
                        <a:pt x="247543" y="663542"/>
                      </a:cubicBezTo>
                      <a:cubicBezTo>
                        <a:pt x="420296" y="715719"/>
                        <a:pt x="384932" y="666060"/>
                        <a:pt x="552142" y="756723"/>
                      </a:cubicBezTo>
                      <a:cubicBezTo>
                        <a:pt x="687670" y="786452"/>
                        <a:pt x="729180" y="880255"/>
                        <a:pt x="821129" y="948351"/>
                      </a:cubicBezTo>
                      <a:cubicBezTo>
                        <a:pt x="836425" y="963984"/>
                        <a:pt x="908174" y="1025419"/>
                        <a:pt x="927597" y="1049237"/>
                      </a:cubicBezTo>
                      <a:cubicBezTo>
                        <a:pt x="998240" y="1136573"/>
                        <a:pt x="1016695" y="1180291"/>
                        <a:pt x="1032156" y="1298894"/>
                      </a:cubicBezTo>
                      <a:cubicBezTo>
                        <a:pt x="1033364" y="1315994"/>
                        <a:pt x="1033771" y="1447299"/>
                        <a:pt x="1033771" y="1447299"/>
                      </a:cubicBezTo>
                      <a:cubicBezTo>
                        <a:pt x="956963" y="1359335"/>
                        <a:pt x="1042941" y="1367521"/>
                        <a:pt x="784915" y="1188972"/>
                      </a:cubicBezTo>
                      <a:cubicBezTo>
                        <a:pt x="741014" y="1100813"/>
                        <a:pt x="547739" y="972372"/>
                        <a:pt x="468331" y="901090"/>
                      </a:cubicBezTo>
                      <a:cubicBezTo>
                        <a:pt x="379878" y="854313"/>
                        <a:pt x="137117" y="858051"/>
                        <a:pt x="137117" y="858051"/>
                      </a:cubicBezTo>
                      <a:cubicBezTo>
                        <a:pt x="137117" y="858051"/>
                        <a:pt x="435481" y="913123"/>
                        <a:pt x="453989" y="924115"/>
                      </a:cubicBezTo>
                      <a:cubicBezTo>
                        <a:pt x="531547" y="969035"/>
                        <a:pt x="594189" y="1026921"/>
                        <a:pt x="664660" y="1093819"/>
                      </a:cubicBezTo>
                      <a:cubicBezTo>
                        <a:pt x="694647" y="1116536"/>
                        <a:pt x="758649" y="1193854"/>
                        <a:pt x="758649" y="1193854"/>
                      </a:cubicBezTo>
                      <a:cubicBezTo>
                        <a:pt x="725982" y="1204216"/>
                        <a:pt x="677757" y="1208789"/>
                        <a:pt x="602079" y="1212306"/>
                      </a:cubicBezTo>
                      <a:cubicBezTo>
                        <a:pt x="438303" y="1153990"/>
                        <a:pt x="281080" y="1213422"/>
                        <a:pt x="281080" y="1213422"/>
                      </a:cubicBezTo>
                      <a:cubicBezTo>
                        <a:pt x="281080" y="1213422"/>
                        <a:pt x="461098" y="1175303"/>
                        <a:pt x="573198" y="1230386"/>
                      </a:cubicBezTo>
                      <a:cubicBezTo>
                        <a:pt x="601384" y="1244235"/>
                        <a:pt x="755631" y="1226468"/>
                        <a:pt x="755631" y="1226468"/>
                      </a:cubicBezTo>
                      <a:lnTo>
                        <a:pt x="794673" y="1226710"/>
                      </a:lnTo>
                      <a:cubicBezTo>
                        <a:pt x="867583" y="1275538"/>
                        <a:pt x="899163" y="1299945"/>
                        <a:pt x="960815" y="1368761"/>
                      </a:cubicBezTo>
                      <a:cubicBezTo>
                        <a:pt x="972891" y="1389036"/>
                        <a:pt x="1018579" y="1483325"/>
                        <a:pt x="1019787" y="1500429"/>
                      </a:cubicBezTo>
                      <a:cubicBezTo>
                        <a:pt x="1027567" y="1573432"/>
                        <a:pt x="1052733" y="1615518"/>
                        <a:pt x="1094761" y="1707952"/>
                      </a:cubicBezTo>
                      <a:cubicBezTo>
                        <a:pt x="1117303" y="1750823"/>
                        <a:pt x="1128675" y="1786245"/>
                        <a:pt x="1134311" y="1815806"/>
                      </a:cubicBezTo>
                      <a:cubicBezTo>
                        <a:pt x="1157678" y="1916534"/>
                        <a:pt x="1205844" y="2045678"/>
                        <a:pt x="1248034" y="2170022"/>
                      </a:cubicBezTo>
                      <a:cubicBezTo>
                        <a:pt x="1269872" y="2228039"/>
                        <a:pt x="1256793" y="2293999"/>
                        <a:pt x="1256793" y="2293999"/>
                      </a:cubicBezTo>
                      <a:cubicBezTo>
                        <a:pt x="1256793" y="2293999"/>
                        <a:pt x="1182526" y="2146693"/>
                        <a:pt x="1177191" y="2121414"/>
                      </a:cubicBezTo>
                      <a:cubicBezTo>
                        <a:pt x="1171856" y="2096136"/>
                        <a:pt x="1065585" y="1797129"/>
                        <a:pt x="1044959" y="1756212"/>
                      </a:cubicBezTo>
                      <a:cubicBezTo>
                        <a:pt x="1024332" y="1715296"/>
                        <a:pt x="935372" y="1560913"/>
                        <a:pt x="935372" y="1560913"/>
                      </a:cubicBezTo>
                      <a:cubicBezTo>
                        <a:pt x="935372" y="1560913"/>
                        <a:pt x="1020912" y="1767337"/>
                        <a:pt x="1033290" y="1791883"/>
                      </a:cubicBezTo>
                      <a:cubicBezTo>
                        <a:pt x="1045668" y="1816429"/>
                        <a:pt x="1099107" y="1970208"/>
                        <a:pt x="1111183" y="1990489"/>
                      </a:cubicBezTo>
                      <a:cubicBezTo>
                        <a:pt x="1119741" y="2005670"/>
                        <a:pt x="1018781" y="1932228"/>
                        <a:pt x="975853" y="1923249"/>
                      </a:cubicBezTo>
                      <a:cubicBezTo>
                        <a:pt x="942947" y="1909449"/>
                        <a:pt x="887085" y="1881180"/>
                        <a:pt x="873650" y="1841667"/>
                      </a:cubicBezTo>
                      <a:cubicBezTo>
                        <a:pt x="856118" y="1790107"/>
                        <a:pt x="806272" y="1742305"/>
                        <a:pt x="806272" y="1742305"/>
                      </a:cubicBezTo>
                      <a:cubicBezTo>
                        <a:pt x="806272" y="1742305"/>
                        <a:pt x="767731" y="1698946"/>
                        <a:pt x="798926" y="1738763"/>
                      </a:cubicBezTo>
                      <a:cubicBezTo>
                        <a:pt x="830122" y="1778581"/>
                        <a:pt x="861118" y="1865789"/>
                        <a:pt x="884061" y="1889237"/>
                      </a:cubicBezTo>
                      <a:cubicBezTo>
                        <a:pt x="907005" y="1912684"/>
                        <a:pt x="977244" y="1952748"/>
                        <a:pt x="1013374" y="1961906"/>
                      </a:cubicBezTo>
                      <a:cubicBezTo>
                        <a:pt x="1102640" y="2009079"/>
                        <a:pt x="1117477" y="2039580"/>
                        <a:pt x="1156820" y="2134302"/>
                      </a:cubicBezTo>
                      <a:cubicBezTo>
                        <a:pt x="1173324" y="2167037"/>
                        <a:pt x="1245429" y="2333947"/>
                        <a:pt x="1245429" y="2333947"/>
                      </a:cubicBezTo>
                      <a:cubicBezTo>
                        <a:pt x="1245429" y="2333947"/>
                        <a:pt x="1261752" y="2438990"/>
                        <a:pt x="1273609" y="2481738"/>
                      </a:cubicBezTo>
                      <a:cubicBezTo>
                        <a:pt x="1287234" y="2533070"/>
                        <a:pt x="1351529" y="2718696"/>
                        <a:pt x="1422539" y="2811843"/>
                      </a:cubicBezTo>
                      <a:cubicBezTo>
                        <a:pt x="1330208" y="2727067"/>
                        <a:pt x="1260099" y="2703939"/>
                        <a:pt x="1196240" y="2692201"/>
                      </a:cubicBezTo>
                      <a:cubicBezTo>
                        <a:pt x="1148227" y="2683370"/>
                        <a:pt x="1036453" y="2619453"/>
                        <a:pt x="1009690" y="2592097"/>
                      </a:cubicBezTo>
                      <a:cubicBezTo>
                        <a:pt x="982927" y="2564739"/>
                        <a:pt x="921178" y="2450086"/>
                        <a:pt x="909308" y="2393531"/>
                      </a:cubicBezTo>
                      <a:cubicBezTo>
                        <a:pt x="899140" y="2345079"/>
                        <a:pt x="873232" y="2216403"/>
                        <a:pt x="860124" y="2173556"/>
                      </a:cubicBezTo>
                      <a:cubicBezTo>
                        <a:pt x="772769" y="1999725"/>
                        <a:pt x="737522" y="1891504"/>
                        <a:pt x="709849" y="1851320"/>
                      </a:cubicBezTo>
                      <a:cubicBezTo>
                        <a:pt x="594433" y="1678805"/>
                        <a:pt x="514104" y="1664364"/>
                        <a:pt x="367708" y="1759013"/>
                      </a:cubicBezTo>
                      <a:cubicBezTo>
                        <a:pt x="318100" y="1759871"/>
                        <a:pt x="216770" y="1751920"/>
                        <a:pt x="256123" y="1756437"/>
                      </a:cubicBezTo>
                      <a:cubicBezTo>
                        <a:pt x="295476" y="1760955"/>
                        <a:pt x="352783" y="1785349"/>
                        <a:pt x="376834" y="1774233"/>
                      </a:cubicBezTo>
                      <a:cubicBezTo>
                        <a:pt x="501732" y="1678497"/>
                        <a:pt x="582674" y="1706563"/>
                        <a:pt x="675821" y="1836444"/>
                      </a:cubicBezTo>
                      <a:cubicBezTo>
                        <a:pt x="703193" y="1872353"/>
                        <a:pt x="718410" y="1912293"/>
                        <a:pt x="747139" y="1982394"/>
                      </a:cubicBezTo>
                      <a:cubicBezTo>
                        <a:pt x="789653" y="2086130"/>
                        <a:pt x="840001" y="2169449"/>
                        <a:pt x="840001" y="2169449"/>
                      </a:cubicBezTo>
                      <a:cubicBezTo>
                        <a:pt x="840001" y="2169449"/>
                        <a:pt x="794698" y="2135607"/>
                        <a:pt x="755230" y="2096803"/>
                      </a:cubicBezTo>
                      <a:cubicBezTo>
                        <a:pt x="665918" y="2032173"/>
                        <a:pt x="650157" y="1969015"/>
                        <a:pt x="610260" y="1930672"/>
                      </a:cubicBezTo>
                      <a:cubicBezTo>
                        <a:pt x="560199" y="1884373"/>
                        <a:pt x="446861" y="1820759"/>
                        <a:pt x="260984" y="1807694"/>
                      </a:cubicBezTo>
                      <a:cubicBezTo>
                        <a:pt x="464043" y="1858460"/>
                        <a:pt x="565236" y="1898231"/>
                        <a:pt x="622464" y="1980942"/>
                      </a:cubicBezTo>
                      <a:cubicBezTo>
                        <a:pt x="659897" y="2050462"/>
                        <a:pt x="726062" y="2098426"/>
                        <a:pt x="758170" y="2135691"/>
                      </a:cubicBezTo>
                      <a:cubicBezTo>
                        <a:pt x="853540" y="2207118"/>
                        <a:pt x="818753" y="2171603"/>
                        <a:pt x="845862" y="2275782"/>
                      </a:cubicBezTo>
                      <a:cubicBezTo>
                        <a:pt x="854718" y="2300699"/>
                        <a:pt x="895155" y="2447951"/>
                        <a:pt x="895155" y="2447951"/>
                      </a:cubicBezTo>
                      <a:cubicBezTo>
                        <a:pt x="895155" y="2447951"/>
                        <a:pt x="866073" y="2438058"/>
                        <a:pt x="831356" y="2398607"/>
                      </a:cubicBezTo>
                      <a:cubicBezTo>
                        <a:pt x="796638" y="2359156"/>
                        <a:pt x="773592" y="2284042"/>
                        <a:pt x="745616" y="2239582"/>
                      </a:cubicBezTo>
                      <a:cubicBezTo>
                        <a:pt x="717639" y="2195122"/>
                        <a:pt x="621133" y="2084586"/>
                        <a:pt x="621133" y="2084586"/>
                      </a:cubicBezTo>
                      <a:cubicBezTo>
                        <a:pt x="621133" y="2084586"/>
                        <a:pt x="658769" y="2115120"/>
                        <a:pt x="679701" y="2160312"/>
                      </a:cubicBezTo>
                      <a:cubicBezTo>
                        <a:pt x="700632" y="2205505"/>
                        <a:pt x="720809" y="2240010"/>
                        <a:pt x="744962" y="2280558"/>
                      </a:cubicBezTo>
                      <a:cubicBezTo>
                        <a:pt x="769114" y="2321107"/>
                        <a:pt x="779933" y="2373813"/>
                        <a:pt x="807606" y="2413998"/>
                      </a:cubicBezTo>
                      <a:cubicBezTo>
                        <a:pt x="835280" y="2454182"/>
                        <a:pt x="906731" y="2482867"/>
                        <a:pt x="914985" y="2499234"/>
                      </a:cubicBezTo>
                      <a:cubicBezTo>
                        <a:pt x="958343" y="2586004"/>
                        <a:pt x="992070" y="2647728"/>
                        <a:pt x="1071457" y="2683675"/>
                      </a:cubicBezTo>
                      <a:cubicBezTo>
                        <a:pt x="990453" y="2692108"/>
                        <a:pt x="862805" y="2704194"/>
                        <a:pt x="807814" y="2668055"/>
                      </a:cubicBezTo>
                      <a:cubicBezTo>
                        <a:pt x="752823" y="2631915"/>
                        <a:pt x="669555" y="2556627"/>
                        <a:pt x="623659" y="2526459"/>
                      </a:cubicBezTo>
                      <a:cubicBezTo>
                        <a:pt x="552601" y="2503168"/>
                        <a:pt x="538103" y="2280266"/>
                        <a:pt x="533115" y="2261599"/>
                      </a:cubicBezTo>
                      <a:cubicBezTo>
                        <a:pt x="492938" y="2184733"/>
                        <a:pt x="480219" y="2163092"/>
                        <a:pt x="422074" y="2103277"/>
                      </a:cubicBezTo>
                      <a:cubicBezTo>
                        <a:pt x="471641" y="2188317"/>
                        <a:pt x="498565" y="2224038"/>
                        <a:pt x="512288" y="2273130"/>
                      </a:cubicBezTo>
                      <a:cubicBezTo>
                        <a:pt x="527917" y="2329050"/>
                        <a:pt x="540242" y="2446131"/>
                        <a:pt x="557049" y="2483137"/>
                      </a:cubicBezTo>
                      <a:cubicBezTo>
                        <a:pt x="573855" y="2520144"/>
                        <a:pt x="674503" y="2629721"/>
                        <a:pt x="573855" y="2520146"/>
                      </a:cubicBezTo>
                      <a:cubicBezTo>
                        <a:pt x="540883" y="2484249"/>
                        <a:pt x="491636" y="2484782"/>
                        <a:pt x="471612" y="2452415"/>
                      </a:cubicBezTo>
                      <a:cubicBezTo>
                        <a:pt x="451589" y="2420048"/>
                        <a:pt x="457326" y="2377243"/>
                        <a:pt x="375615" y="2325459"/>
                      </a:cubicBezTo>
                      <a:cubicBezTo>
                        <a:pt x="293903" y="2273675"/>
                        <a:pt x="263613" y="2246681"/>
                        <a:pt x="239156" y="2201857"/>
                      </a:cubicBezTo>
                      <a:cubicBezTo>
                        <a:pt x="214699" y="2157034"/>
                        <a:pt x="105717" y="1970273"/>
                        <a:pt x="192967" y="2150681"/>
                      </a:cubicBezTo>
                      <a:cubicBezTo>
                        <a:pt x="234860" y="2237301"/>
                        <a:pt x="253703" y="2250053"/>
                        <a:pt x="288420" y="2289504"/>
                      </a:cubicBezTo>
                      <a:cubicBezTo>
                        <a:pt x="323136" y="2328957"/>
                        <a:pt x="407409" y="2364480"/>
                        <a:pt x="420087" y="2393301"/>
                      </a:cubicBezTo>
                      <a:cubicBezTo>
                        <a:pt x="486304" y="2549356"/>
                        <a:pt x="513094" y="2517753"/>
                        <a:pt x="627383" y="2574862"/>
                      </a:cubicBezTo>
                      <a:cubicBezTo>
                        <a:pt x="723600" y="2643460"/>
                        <a:pt x="799572" y="2734234"/>
                        <a:pt x="922430" y="2733640"/>
                      </a:cubicBezTo>
                      <a:cubicBezTo>
                        <a:pt x="1046735" y="2735474"/>
                        <a:pt x="1120175" y="2712718"/>
                        <a:pt x="1237590" y="2750358"/>
                      </a:cubicBezTo>
                      <a:cubicBezTo>
                        <a:pt x="1342504" y="2774297"/>
                        <a:pt x="1460692" y="2952546"/>
                        <a:pt x="1701124" y="3004103"/>
                      </a:cubicBezTo>
                      <a:cubicBezTo>
                        <a:pt x="1917179" y="3037209"/>
                        <a:pt x="2037495" y="3090295"/>
                        <a:pt x="2188760" y="3119479"/>
                      </a:cubicBezTo>
                      <a:cubicBezTo>
                        <a:pt x="2262653" y="3149777"/>
                        <a:pt x="2317884" y="3212330"/>
                        <a:pt x="2327197" y="3264776"/>
                      </a:cubicBezTo>
                      <a:cubicBezTo>
                        <a:pt x="2389967" y="3659859"/>
                        <a:pt x="2363467" y="4040501"/>
                        <a:pt x="2363671" y="4412997"/>
                      </a:cubicBezTo>
                      <a:cubicBezTo>
                        <a:pt x="2363671" y="4524553"/>
                        <a:pt x="2250611" y="5280631"/>
                        <a:pt x="2174557" y="5498567"/>
                      </a:cubicBezTo>
                      <a:cubicBezTo>
                        <a:pt x="2158697" y="5563293"/>
                        <a:pt x="2104752" y="5647862"/>
                        <a:pt x="2071741" y="5721579"/>
                      </a:cubicBezTo>
                      <a:cubicBezTo>
                        <a:pt x="2082564" y="5784571"/>
                        <a:pt x="2184673" y="5776500"/>
                        <a:pt x="2184673" y="5776500"/>
                      </a:cubicBezTo>
                      <a:cubicBezTo>
                        <a:pt x="2256526" y="5799063"/>
                        <a:pt x="2243990" y="5843585"/>
                        <a:pt x="2360346" y="5685809"/>
                      </a:cubicBezTo>
                      <a:cubicBezTo>
                        <a:pt x="2406298" y="5664355"/>
                        <a:pt x="2456430" y="5751539"/>
                        <a:pt x="2467141" y="5794177"/>
                      </a:cubicBezTo>
                      <a:cubicBezTo>
                        <a:pt x="2493395" y="5898666"/>
                        <a:pt x="2558508" y="5905179"/>
                        <a:pt x="2580656" y="5892128"/>
                      </a:cubicBezTo>
                      <a:cubicBezTo>
                        <a:pt x="2620597" y="5868592"/>
                        <a:pt x="2652211" y="5960348"/>
                        <a:pt x="2721143" y="5831627"/>
                      </a:cubicBezTo>
                      <a:cubicBezTo>
                        <a:pt x="2757248" y="5708798"/>
                        <a:pt x="2618356" y="5500542"/>
                        <a:pt x="2763969" y="5665337"/>
                      </a:cubicBezTo>
                      <a:cubicBezTo>
                        <a:pt x="2849585" y="5767144"/>
                        <a:pt x="2898497" y="5727626"/>
                        <a:pt x="2897438" y="5618697"/>
                      </a:cubicBezTo>
                      <a:cubicBezTo>
                        <a:pt x="2756278" y="5377808"/>
                        <a:pt x="2710195" y="5298499"/>
                        <a:pt x="2711858" y="5191763"/>
                      </a:cubicBezTo>
                      <a:cubicBezTo>
                        <a:pt x="2684100" y="5038321"/>
                        <a:pt x="2686239" y="4578340"/>
                        <a:pt x="2676510" y="4254233"/>
                      </a:cubicBezTo>
                      <a:cubicBezTo>
                        <a:pt x="2663742" y="4077956"/>
                        <a:pt x="2702980" y="3903274"/>
                        <a:pt x="2698081" y="3761510"/>
                      </a:cubicBezTo>
                      <a:close/>
                    </a:path>
                  </a:pathLst>
                </a:custGeom>
                <a:grpFill/>
                <a:ln w="109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CB4B0A9-5667-B554-AFF5-53A71B0884BE}"/>
                  </a:ext>
                </a:extLst>
              </p:cNvPr>
              <p:cNvSpPr/>
              <p:nvPr/>
            </p:nvSpPr>
            <p:spPr>
              <a:xfrm>
                <a:off x="8084997" y="1648684"/>
                <a:ext cx="483747" cy="26245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F8595ED1-728F-7AAC-F1A9-EB77F89A8304}"/>
                  </a:ext>
                </a:extLst>
              </p:cNvPr>
              <p:cNvSpPr/>
              <p:nvPr/>
            </p:nvSpPr>
            <p:spPr>
              <a:xfrm rot="17086662">
                <a:off x="8005013" y="3009543"/>
                <a:ext cx="349700" cy="189730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819CD37C-06C2-38AA-C95A-CF431A6714F2}"/>
                  </a:ext>
                </a:extLst>
              </p:cNvPr>
              <p:cNvSpPr/>
              <p:nvPr/>
            </p:nvSpPr>
            <p:spPr>
              <a:xfrm rot="20108980">
                <a:off x="9849044" y="1937262"/>
                <a:ext cx="141176" cy="76595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5F49E47D-B0DF-C206-192A-145F85C744FA}"/>
                  </a:ext>
                </a:extLst>
              </p:cNvPr>
              <p:cNvSpPr/>
              <p:nvPr/>
            </p:nvSpPr>
            <p:spPr>
              <a:xfrm rot="6292386">
                <a:off x="8867056" y="2152821"/>
                <a:ext cx="483747" cy="26245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5CA342E8-758F-6B65-BF38-DD9BB92DC952}"/>
                  </a:ext>
                </a:extLst>
              </p:cNvPr>
              <p:cNvSpPr/>
              <p:nvPr/>
            </p:nvSpPr>
            <p:spPr>
              <a:xfrm rot="18193446">
                <a:off x="6876922" y="4384526"/>
                <a:ext cx="282733" cy="153397"/>
              </a:xfrm>
              <a:custGeom>
                <a:avLst/>
                <a:gdLst>
                  <a:gd name="connsiteX0" fmla="*/ 60756 w 483747"/>
                  <a:gd name="connsiteY0" fmla="*/ 36547 h 262457"/>
                  <a:gd name="connsiteX1" fmla="*/ 254949 w 483747"/>
                  <a:gd name="connsiteY1" fmla="*/ 125 h 262457"/>
                  <a:gd name="connsiteX2" fmla="*/ 350832 w 483747"/>
                  <a:gd name="connsiteY2" fmla="*/ 47176 h 262457"/>
                  <a:gd name="connsiteX3" fmla="*/ 406948 w 483747"/>
                  <a:gd name="connsiteY3" fmla="*/ 138311 h 262457"/>
                  <a:gd name="connsiteX4" fmla="*/ 418333 w 483747"/>
                  <a:gd name="connsiteY4" fmla="*/ 162915 h 262457"/>
                  <a:gd name="connsiteX5" fmla="*/ 483244 w 483747"/>
                  <a:gd name="connsiteY5" fmla="*/ 218923 h 262457"/>
                  <a:gd name="connsiteX6" fmla="*/ 478442 w 483747"/>
                  <a:gd name="connsiteY6" fmla="*/ 249841 h 262457"/>
                  <a:gd name="connsiteX7" fmla="*/ 450815 w 483747"/>
                  <a:gd name="connsiteY7" fmla="*/ 230416 h 262457"/>
                  <a:gd name="connsiteX8" fmla="*/ 401174 w 483747"/>
                  <a:gd name="connsiteY8" fmla="*/ 186926 h 262457"/>
                  <a:gd name="connsiteX9" fmla="*/ 270759 w 483747"/>
                  <a:gd name="connsiteY9" fmla="*/ 259499 h 262457"/>
                  <a:gd name="connsiteX10" fmla="*/ 145038 w 483747"/>
                  <a:gd name="connsiteY10" fmla="*/ 225884 h 262457"/>
                  <a:gd name="connsiteX11" fmla="*/ 0 w 483747"/>
                  <a:gd name="connsiteY11" fmla="*/ 25809 h 262457"/>
                  <a:gd name="connsiteX12" fmla="*/ 60756 w 483747"/>
                  <a:gd name="connsiteY12" fmla="*/ 36547 h 26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747" h="262457">
                    <a:moveTo>
                      <a:pt x="60756" y="36547"/>
                    </a:moveTo>
                    <a:cubicBezTo>
                      <a:pt x="127502" y="35899"/>
                      <a:pt x="187934" y="-2465"/>
                      <a:pt x="254949" y="125"/>
                    </a:cubicBezTo>
                    <a:cubicBezTo>
                      <a:pt x="291910" y="935"/>
                      <a:pt x="326173" y="20467"/>
                      <a:pt x="350832" y="47176"/>
                    </a:cubicBezTo>
                    <a:cubicBezTo>
                      <a:pt x="375005" y="73508"/>
                      <a:pt x="398260" y="102914"/>
                      <a:pt x="406948" y="138311"/>
                    </a:cubicBezTo>
                    <a:cubicBezTo>
                      <a:pt x="410023" y="146674"/>
                      <a:pt x="409592" y="157843"/>
                      <a:pt x="418333" y="162915"/>
                    </a:cubicBezTo>
                    <a:cubicBezTo>
                      <a:pt x="440941" y="180074"/>
                      <a:pt x="468081" y="193995"/>
                      <a:pt x="483244" y="218923"/>
                    </a:cubicBezTo>
                    <a:cubicBezTo>
                      <a:pt x="484431" y="229445"/>
                      <a:pt x="483783" y="240344"/>
                      <a:pt x="478442" y="249841"/>
                    </a:cubicBezTo>
                    <a:cubicBezTo>
                      <a:pt x="464197" y="254697"/>
                      <a:pt x="458261" y="238833"/>
                      <a:pt x="450815" y="230416"/>
                    </a:cubicBezTo>
                    <a:cubicBezTo>
                      <a:pt x="438297" y="211855"/>
                      <a:pt x="419574" y="199013"/>
                      <a:pt x="401174" y="186926"/>
                    </a:cubicBezTo>
                    <a:cubicBezTo>
                      <a:pt x="367990" y="225830"/>
                      <a:pt x="319806" y="248330"/>
                      <a:pt x="270759" y="259499"/>
                    </a:cubicBezTo>
                    <a:cubicBezTo>
                      <a:pt x="226298" y="269697"/>
                      <a:pt x="180434" y="252323"/>
                      <a:pt x="145038" y="225884"/>
                    </a:cubicBezTo>
                    <a:cubicBezTo>
                      <a:pt x="79156" y="174192"/>
                      <a:pt x="34749" y="100810"/>
                      <a:pt x="0" y="25809"/>
                    </a:cubicBezTo>
                    <a:cubicBezTo>
                      <a:pt x="19695" y="31799"/>
                      <a:pt x="39983" y="36817"/>
                      <a:pt x="60756" y="365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n w="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8042EAA-58CA-4D6E-772F-0BF4B5D09C0B}"/>
              </a:ext>
            </a:extLst>
          </p:cNvPr>
          <p:cNvGrpSpPr/>
          <p:nvPr/>
        </p:nvGrpSpPr>
        <p:grpSpPr>
          <a:xfrm>
            <a:off x="296622" y="5756138"/>
            <a:ext cx="11350500" cy="834385"/>
            <a:chOff x="296622" y="5756138"/>
            <a:chExt cx="11350500" cy="834385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77C2601-A417-D173-0898-E25E3D9DBAA5}"/>
                </a:ext>
              </a:extLst>
            </p:cNvPr>
            <p:cNvSpPr/>
            <p:nvPr/>
          </p:nvSpPr>
          <p:spPr>
            <a:xfrm rot="3941994">
              <a:off x="3351436" y="5999384"/>
              <a:ext cx="379806" cy="489124"/>
            </a:xfrm>
            <a:custGeom>
              <a:avLst/>
              <a:gdLst>
                <a:gd name="connsiteX0" fmla="*/ 106242 w 379806"/>
                <a:gd name="connsiteY0" fmla="*/ 124642 h 489124"/>
                <a:gd name="connsiteX1" fmla="*/ 379806 w 379806"/>
                <a:gd name="connsiteY1" fmla="*/ 0 h 489124"/>
                <a:gd name="connsiteX2" fmla="*/ 351102 w 379806"/>
                <a:gd name="connsiteY2" fmla="*/ 70576 h 489124"/>
                <a:gd name="connsiteX3" fmla="*/ 349969 w 379806"/>
                <a:gd name="connsiteY3" fmla="*/ 266604 h 489124"/>
                <a:gd name="connsiteX4" fmla="*/ 285166 w 379806"/>
                <a:gd name="connsiteY4" fmla="*/ 374195 h 489124"/>
                <a:gd name="connsiteX5" fmla="*/ 129174 w 379806"/>
                <a:gd name="connsiteY5" fmla="*/ 425347 h 489124"/>
                <a:gd name="connsiteX6" fmla="*/ 59084 w 379806"/>
                <a:gd name="connsiteY6" fmla="*/ 483837 h 489124"/>
                <a:gd name="connsiteX7" fmla="*/ 31242 w 379806"/>
                <a:gd name="connsiteY7" fmla="*/ 489125 h 489124"/>
                <a:gd name="connsiteX8" fmla="*/ 12194 w 379806"/>
                <a:gd name="connsiteY8" fmla="*/ 484646 h 489124"/>
                <a:gd name="connsiteX9" fmla="*/ 0 w 379806"/>
                <a:gd name="connsiteY9" fmla="*/ 462362 h 489124"/>
                <a:gd name="connsiteX10" fmla="*/ 42303 w 379806"/>
                <a:gd name="connsiteY10" fmla="*/ 450599 h 489124"/>
                <a:gd name="connsiteX11" fmla="*/ 100415 w 379806"/>
                <a:gd name="connsiteY11" fmla="*/ 406840 h 489124"/>
                <a:gd name="connsiteX12" fmla="*/ 51260 w 379806"/>
                <a:gd name="connsiteY12" fmla="*/ 249176 h 489124"/>
                <a:gd name="connsiteX13" fmla="*/ 106242 w 379806"/>
                <a:gd name="connsiteY13" fmla="*/ 124642 h 48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806" h="489124">
                  <a:moveTo>
                    <a:pt x="106242" y="124642"/>
                  </a:moveTo>
                  <a:cubicBezTo>
                    <a:pt x="180811" y="54767"/>
                    <a:pt x="281334" y="19964"/>
                    <a:pt x="379806" y="0"/>
                  </a:cubicBezTo>
                  <a:cubicBezTo>
                    <a:pt x="366965" y="21961"/>
                    <a:pt x="354878" y="45108"/>
                    <a:pt x="351102" y="70576"/>
                  </a:cubicBezTo>
                  <a:cubicBezTo>
                    <a:pt x="339825" y="135649"/>
                    <a:pt x="358332" y="201369"/>
                    <a:pt x="349969" y="266604"/>
                  </a:cubicBezTo>
                  <a:cubicBezTo>
                    <a:pt x="345112" y="309662"/>
                    <a:pt x="321425" y="350184"/>
                    <a:pt x="285166" y="374195"/>
                  </a:cubicBezTo>
                  <a:cubicBezTo>
                    <a:pt x="239517" y="405221"/>
                    <a:pt x="185776" y="430311"/>
                    <a:pt x="129174" y="425347"/>
                  </a:cubicBezTo>
                  <a:cubicBezTo>
                    <a:pt x="107214" y="446391"/>
                    <a:pt x="85577" y="468513"/>
                    <a:pt x="59084" y="483837"/>
                  </a:cubicBezTo>
                  <a:cubicBezTo>
                    <a:pt x="50720" y="488909"/>
                    <a:pt x="40576" y="488316"/>
                    <a:pt x="31242" y="489125"/>
                  </a:cubicBezTo>
                  <a:cubicBezTo>
                    <a:pt x="26493" y="487992"/>
                    <a:pt x="16943" y="485780"/>
                    <a:pt x="12194" y="484646"/>
                  </a:cubicBezTo>
                  <a:cubicBezTo>
                    <a:pt x="8256" y="477146"/>
                    <a:pt x="4047" y="469754"/>
                    <a:pt x="0" y="462362"/>
                  </a:cubicBezTo>
                  <a:cubicBezTo>
                    <a:pt x="14029" y="458153"/>
                    <a:pt x="28544" y="455725"/>
                    <a:pt x="42303" y="450599"/>
                  </a:cubicBezTo>
                  <a:cubicBezTo>
                    <a:pt x="65181" y="441319"/>
                    <a:pt x="82609" y="423243"/>
                    <a:pt x="100415" y="406840"/>
                  </a:cubicBezTo>
                  <a:cubicBezTo>
                    <a:pt x="65667" y="362001"/>
                    <a:pt x="53958" y="304590"/>
                    <a:pt x="51260" y="249176"/>
                  </a:cubicBezTo>
                  <a:cubicBezTo>
                    <a:pt x="50882" y="202287"/>
                    <a:pt x="71224" y="155937"/>
                    <a:pt x="106242" y="124642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E097139-FC64-2CB5-064D-67A54C37FC7F}"/>
                </a:ext>
              </a:extLst>
            </p:cNvPr>
            <p:cNvSpPr/>
            <p:nvPr/>
          </p:nvSpPr>
          <p:spPr>
            <a:xfrm>
              <a:off x="5783559" y="6170029"/>
              <a:ext cx="624881" cy="313914"/>
            </a:xfrm>
            <a:custGeom>
              <a:avLst/>
              <a:gdLst>
                <a:gd name="connsiteX0" fmla="*/ 218366 w 624881"/>
                <a:gd name="connsiteY0" fmla="*/ 33741 h 313914"/>
                <a:gd name="connsiteX1" fmla="*/ 392325 w 624881"/>
                <a:gd name="connsiteY1" fmla="*/ 8543 h 313914"/>
                <a:gd name="connsiteX2" fmla="*/ 624882 w 624881"/>
                <a:gd name="connsiteY2" fmla="*/ 128167 h 313914"/>
                <a:gd name="connsiteX3" fmla="*/ 525114 w 624881"/>
                <a:gd name="connsiteY3" fmla="*/ 172412 h 313914"/>
                <a:gd name="connsiteX4" fmla="*/ 382127 w 624881"/>
                <a:gd name="connsiteY4" fmla="*/ 295381 h 313914"/>
                <a:gd name="connsiteX5" fmla="*/ 260399 w 624881"/>
                <a:gd name="connsiteY5" fmla="*/ 307036 h 313914"/>
                <a:gd name="connsiteX6" fmla="*/ 124264 w 624881"/>
                <a:gd name="connsiteY6" fmla="*/ 224265 h 313914"/>
                <a:gd name="connsiteX7" fmla="*/ 16673 w 624881"/>
                <a:gd name="connsiteY7" fmla="*/ 201171 h 313914"/>
                <a:gd name="connsiteX8" fmla="*/ 0 w 624881"/>
                <a:gd name="connsiteY8" fmla="*/ 180721 h 313914"/>
                <a:gd name="connsiteX9" fmla="*/ 2320 w 624881"/>
                <a:gd name="connsiteY9" fmla="*/ 167879 h 313914"/>
                <a:gd name="connsiteX10" fmla="*/ 8255 w 624881"/>
                <a:gd name="connsiteY10" fmla="*/ 157628 h 313914"/>
                <a:gd name="connsiteX11" fmla="*/ 35180 w 624881"/>
                <a:gd name="connsiteY11" fmla="*/ 165559 h 313914"/>
                <a:gd name="connsiteX12" fmla="*/ 117519 w 624881"/>
                <a:gd name="connsiteY12" fmla="*/ 187790 h 313914"/>
                <a:gd name="connsiteX13" fmla="*/ 218365 w 624881"/>
                <a:gd name="connsiteY13" fmla="*/ 33741 h 313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4881" h="313914">
                  <a:moveTo>
                    <a:pt x="218366" y="33741"/>
                  </a:moveTo>
                  <a:cubicBezTo>
                    <a:pt x="267197" y="-4785"/>
                    <a:pt x="334375" y="-5918"/>
                    <a:pt x="392325" y="8543"/>
                  </a:cubicBezTo>
                  <a:cubicBezTo>
                    <a:pt x="477578" y="30396"/>
                    <a:pt x="554845" y="75828"/>
                    <a:pt x="624882" y="128167"/>
                  </a:cubicBezTo>
                  <a:cubicBezTo>
                    <a:pt x="588676" y="134911"/>
                    <a:pt x="553820" y="149156"/>
                    <a:pt x="525114" y="172412"/>
                  </a:cubicBezTo>
                  <a:cubicBezTo>
                    <a:pt x="475150" y="210776"/>
                    <a:pt x="438027" y="264679"/>
                    <a:pt x="382127" y="295381"/>
                  </a:cubicBezTo>
                  <a:cubicBezTo>
                    <a:pt x="345490" y="316424"/>
                    <a:pt x="300489" y="318421"/>
                    <a:pt x="260399" y="307036"/>
                  </a:cubicBezTo>
                  <a:cubicBezTo>
                    <a:pt x="208869" y="292198"/>
                    <a:pt x="157826" y="267485"/>
                    <a:pt x="124264" y="224265"/>
                  </a:cubicBezTo>
                  <a:cubicBezTo>
                    <a:pt x="88815" y="216010"/>
                    <a:pt x="50019" y="218114"/>
                    <a:pt x="16673" y="201171"/>
                  </a:cubicBezTo>
                  <a:cubicBezTo>
                    <a:pt x="9820" y="195398"/>
                    <a:pt x="5342" y="187628"/>
                    <a:pt x="0" y="180721"/>
                  </a:cubicBezTo>
                  <a:cubicBezTo>
                    <a:pt x="647" y="176405"/>
                    <a:pt x="1456" y="172142"/>
                    <a:pt x="2320" y="167879"/>
                  </a:cubicBezTo>
                  <a:cubicBezTo>
                    <a:pt x="3830" y="165289"/>
                    <a:pt x="6745" y="160164"/>
                    <a:pt x="8255" y="157628"/>
                  </a:cubicBezTo>
                  <a:cubicBezTo>
                    <a:pt x="17860" y="152232"/>
                    <a:pt x="26709" y="161782"/>
                    <a:pt x="35180" y="165559"/>
                  </a:cubicBezTo>
                  <a:cubicBezTo>
                    <a:pt x="59569" y="181531"/>
                    <a:pt x="89353" y="184067"/>
                    <a:pt x="117519" y="187790"/>
                  </a:cubicBezTo>
                  <a:cubicBezTo>
                    <a:pt x="131278" y="126332"/>
                    <a:pt x="170613" y="73454"/>
                    <a:pt x="218365" y="3374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C5F5DE2-246D-0C3A-7D16-BEB9AF524D98}"/>
                </a:ext>
              </a:extLst>
            </p:cNvPr>
            <p:cNvSpPr/>
            <p:nvPr/>
          </p:nvSpPr>
          <p:spPr>
            <a:xfrm rot="19290868">
              <a:off x="2437740" y="5887721"/>
              <a:ext cx="319844" cy="454915"/>
            </a:xfrm>
            <a:custGeom>
              <a:avLst/>
              <a:gdLst>
                <a:gd name="connsiteX0" fmla="*/ 5160 w 319844"/>
                <a:gd name="connsiteY0" fmla="*/ 0 h 454915"/>
                <a:gd name="connsiteX1" fmla="*/ 50538 w 319844"/>
                <a:gd name="connsiteY1" fmla="*/ 41493 h 454915"/>
                <a:gd name="connsiteX2" fmla="*/ 222716 w 319844"/>
                <a:gd name="connsiteY2" fmla="*/ 102142 h 454915"/>
                <a:gd name="connsiteX3" fmla="*/ 295667 w 319844"/>
                <a:gd name="connsiteY3" fmla="*/ 195326 h 454915"/>
                <a:gd name="connsiteX4" fmla="*/ 291566 w 319844"/>
                <a:gd name="connsiteY4" fmla="*/ 331785 h 454915"/>
                <a:gd name="connsiteX5" fmla="*/ 308725 w 319844"/>
                <a:gd name="connsiteY5" fmla="*/ 361785 h 454915"/>
                <a:gd name="connsiteX6" fmla="*/ 317088 w 319844"/>
                <a:gd name="connsiteY6" fmla="*/ 432470 h 454915"/>
                <a:gd name="connsiteX7" fmla="*/ 289948 w 319844"/>
                <a:gd name="connsiteY7" fmla="*/ 454916 h 454915"/>
                <a:gd name="connsiteX8" fmla="*/ 286225 w 319844"/>
                <a:gd name="connsiteY8" fmla="*/ 396696 h 454915"/>
                <a:gd name="connsiteX9" fmla="*/ 268311 w 319844"/>
                <a:gd name="connsiteY9" fmla="*/ 349699 h 454915"/>
                <a:gd name="connsiteX10" fmla="*/ 187212 w 319844"/>
                <a:gd name="connsiteY10" fmla="*/ 358764 h 454915"/>
                <a:gd name="connsiteX11" fmla="*/ 63164 w 319844"/>
                <a:gd name="connsiteY11" fmla="*/ 309500 h 454915"/>
                <a:gd name="connsiteX12" fmla="*/ 2677 w 319844"/>
                <a:gd name="connsiteY12" fmla="*/ 147844 h 454915"/>
                <a:gd name="connsiteX13" fmla="*/ 5160 w 319844"/>
                <a:gd name="connsiteY13" fmla="*/ 0 h 45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844" h="454915">
                  <a:moveTo>
                    <a:pt x="5160" y="0"/>
                  </a:moveTo>
                  <a:cubicBezTo>
                    <a:pt x="18434" y="15648"/>
                    <a:pt x="32354" y="31295"/>
                    <a:pt x="50538" y="41493"/>
                  </a:cubicBezTo>
                  <a:cubicBezTo>
                    <a:pt x="103579" y="73059"/>
                    <a:pt x="167896" y="74731"/>
                    <a:pt x="222716" y="102142"/>
                  </a:cubicBezTo>
                  <a:cubicBezTo>
                    <a:pt x="259947" y="119624"/>
                    <a:pt x="286440" y="155667"/>
                    <a:pt x="295667" y="195326"/>
                  </a:cubicBezTo>
                  <a:cubicBezTo>
                    <a:pt x="306134" y="239949"/>
                    <a:pt x="310559" y="288727"/>
                    <a:pt x="291566" y="331785"/>
                  </a:cubicBezTo>
                  <a:cubicBezTo>
                    <a:pt x="296800" y="341983"/>
                    <a:pt x="302303" y="352181"/>
                    <a:pt x="308725" y="361785"/>
                  </a:cubicBezTo>
                  <a:cubicBezTo>
                    <a:pt x="316549" y="384124"/>
                    <a:pt x="324049" y="409052"/>
                    <a:pt x="317088" y="432470"/>
                  </a:cubicBezTo>
                  <a:cubicBezTo>
                    <a:pt x="308994" y="441103"/>
                    <a:pt x="299175" y="447686"/>
                    <a:pt x="289948" y="454916"/>
                  </a:cubicBezTo>
                  <a:cubicBezTo>
                    <a:pt x="284174" y="435869"/>
                    <a:pt x="290326" y="415905"/>
                    <a:pt x="286225" y="396696"/>
                  </a:cubicBezTo>
                  <a:cubicBezTo>
                    <a:pt x="282772" y="380185"/>
                    <a:pt x="275163" y="364969"/>
                    <a:pt x="268311" y="349699"/>
                  </a:cubicBezTo>
                  <a:cubicBezTo>
                    <a:pt x="242087" y="357577"/>
                    <a:pt x="214568" y="362109"/>
                    <a:pt x="187212" y="358764"/>
                  </a:cubicBezTo>
                  <a:cubicBezTo>
                    <a:pt x="142697" y="354123"/>
                    <a:pt x="94621" y="343979"/>
                    <a:pt x="63164" y="309500"/>
                  </a:cubicBezTo>
                  <a:cubicBezTo>
                    <a:pt x="22803" y="265903"/>
                    <a:pt x="9422" y="205093"/>
                    <a:pt x="2677" y="147844"/>
                  </a:cubicBezTo>
                  <a:cubicBezTo>
                    <a:pt x="-1207" y="98688"/>
                    <a:pt x="-1261" y="48994"/>
                    <a:pt x="5160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7DF4636-8394-1DE7-71C6-6B6A4926A8EF}"/>
                </a:ext>
              </a:extLst>
            </p:cNvPr>
            <p:cNvSpPr/>
            <p:nvPr/>
          </p:nvSpPr>
          <p:spPr>
            <a:xfrm>
              <a:off x="7051505" y="6086211"/>
              <a:ext cx="191388" cy="381359"/>
            </a:xfrm>
            <a:custGeom>
              <a:avLst/>
              <a:gdLst>
                <a:gd name="connsiteX0" fmla="*/ 20708 w 191388"/>
                <a:gd name="connsiteY0" fmla="*/ 111908 h 381359"/>
                <a:gd name="connsiteX1" fmla="*/ 104126 w 191388"/>
                <a:gd name="connsiteY1" fmla="*/ 0 h 381359"/>
                <a:gd name="connsiteX2" fmla="*/ 169415 w 191388"/>
                <a:gd name="connsiteY2" fmla="*/ 131117 h 381359"/>
                <a:gd name="connsiteX3" fmla="*/ 187814 w 191388"/>
                <a:gd name="connsiteY3" fmla="*/ 220740 h 381359"/>
                <a:gd name="connsiteX4" fmla="*/ 119235 w 191388"/>
                <a:gd name="connsiteY4" fmla="*/ 313655 h 381359"/>
                <a:gd name="connsiteX5" fmla="*/ 96033 w 191388"/>
                <a:gd name="connsiteY5" fmla="*/ 377649 h 381359"/>
                <a:gd name="connsiteX6" fmla="*/ 63389 w 191388"/>
                <a:gd name="connsiteY6" fmla="*/ 380616 h 381359"/>
                <a:gd name="connsiteX7" fmla="*/ 80547 w 191388"/>
                <a:gd name="connsiteY7" fmla="*/ 355418 h 381359"/>
                <a:gd name="connsiteX8" fmla="*/ 95817 w 191388"/>
                <a:gd name="connsiteY8" fmla="*/ 312522 h 381359"/>
                <a:gd name="connsiteX9" fmla="*/ 10888 w 191388"/>
                <a:gd name="connsiteY9" fmla="*/ 235687 h 381359"/>
                <a:gd name="connsiteX10" fmla="*/ 20708 w 191388"/>
                <a:gd name="connsiteY10" fmla="*/ 111908 h 38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1388" h="381359">
                  <a:moveTo>
                    <a:pt x="20708" y="111908"/>
                  </a:moveTo>
                  <a:cubicBezTo>
                    <a:pt x="41644" y="69929"/>
                    <a:pt x="72345" y="33993"/>
                    <a:pt x="104126" y="0"/>
                  </a:cubicBezTo>
                  <a:cubicBezTo>
                    <a:pt x="105206" y="51853"/>
                    <a:pt x="141842" y="90811"/>
                    <a:pt x="169415" y="131117"/>
                  </a:cubicBezTo>
                  <a:cubicBezTo>
                    <a:pt x="187814" y="156747"/>
                    <a:pt x="196934" y="189823"/>
                    <a:pt x="187814" y="220740"/>
                  </a:cubicBezTo>
                  <a:cubicBezTo>
                    <a:pt x="175836" y="258079"/>
                    <a:pt x="152580" y="292450"/>
                    <a:pt x="119235" y="313655"/>
                  </a:cubicBezTo>
                  <a:cubicBezTo>
                    <a:pt x="111842" y="335076"/>
                    <a:pt x="108604" y="358332"/>
                    <a:pt x="96033" y="377649"/>
                  </a:cubicBezTo>
                  <a:cubicBezTo>
                    <a:pt x="86051" y="383476"/>
                    <a:pt x="74180" y="380724"/>
                    <a:pt x="63389" y="380616"/>
                  </a:cubicBezTo>
                  <a:cubicBezTo>
                    <a:pt x="67328" y="371066"/>
                    <a:pt x="74288" y="363458"/>
                    <a:pt x="80547" y="355418"/>
                  </a:cubicBezTo>
                  <a:cubicBezTo>
                    <a:pt x="90044" y="343116"/>
                    <a:pt x="92904" y="327414"/>
                    <a:pt x="95817" y="312522"/>
                  </a:cubicBezTo>
                  <a:cubicBezTo>
                    <a:pt x="59073" y="298709"/>
                    <a:pt x="30691" y="268709"/>
                    <a:pt x="10888" y="235687"/>
                  </a:cubicBezTo>
                  <a:cubicBezTo>
                    <a:pt x="-9400" y="196675"/>
                    <a:pt x="1446" y="149139"/>
                    <a:pt x="20708" y="111908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A36EC13-0BCB-F7E8-99D5-E6860F9187E0}"/>
                </a:ext>
              </a:extLst>
            </p:cNvPr>
            <p:cNvSpPr/>
            <p:nvPr/>
          </p:nvSpPr>
          <p:spPr>
            <a:xfrm>
              <a:off x="9412645" y="6278972"/>
              <a:ext cx="326496" cy="181786"/>
            </a:xfrm>
            <a:custGeom>
              <a:avLst/>
              <a:gdLst>
                <a:gd name="connsiteX0" fmla="*/ 149786 w 326496"/>
                <a:gd name="connsiteY0" fmla="*/ 6914 h 181786"/>
                <a:gd name="connsiteX1" fmla="*/ 326497 w 326496"/>
                <a:gd name="connsiteY1" fmla="*/ 22076 h 181786"/>
                <a:gd name="connsiteX2" fmla="*/ 244751 w 326496"/>
                <a:gd name="connsiteY2" fmla="*/ 133444 h 181786"/>
                <a:gd name="connsiteX3" fmla="*/ 164732 w 326496"/>
                <a:gd name="connsiteY3" fmla="*/ 181305 h 181786"/>
                <a:gd name="connsiteX4" fmla="*/ 81206 w 326496"/>
                <a:gd name="connsiteY4" fmla="*/ 164146 h 181786"/>
                <a:gd name="connsiteX5" fmla="*/ 18130 w 326496"/>
                <a:gd name="connsiteY5" fmla="*/ 169002 h 181786"/>
                <a:gd name="connsiteX6" fmla="*/ 0 w 326496"/>
                <a:gd name="connsiteY6" fmla="*/ 150818 h 181786"/>
                <a:gd name="connsiteX7" fmla="*/ 59731 w 326496"/>
                <a:gd name="connsiteY7" fmla="*/ 146880 h 181786"/>
                <a:gd name="connsiteX8" fmla="*/ 70252 w 326496"/>
                <a:gd name="connsiteY8" fmla="*/ 143534 h 181786"/>
                <a:gd name="connsiteX9" fmla="*/ 149786 w 326496"/>
                <a:gd name="connsiteY9" fmla="*/ 6914 h 18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6496" h="181786">
                  <a:moveTo>
                    <a:pt x="149786" y="6914"/>
                  </a:moveTo>
                  <a:cubicBezTo>
                    <a:pt x="208222" y="-7925"/>
                    <a:pt x="270273" y="2975"/>
                    <a:pt x="326497" y="22076"/>
                  </a:cubicBezTo>
                  <a:cubicBezTo>
                    <a:pt x="283169" y="45062"/>
                    <a:pt x="268007" y="93785"/>
                    <a:pt x="244751" y="133444"/>
                  </a:cubicBezTo>
                  <a:cubicBezTo>
                    <a:pt x="228888" y="162203"/>
                    <a:pt x="197808" y="181628"/>
                    <a:pt x="164732" y="181305"/>
                  </a:cubicBezTo>
                  <a:cubicBezTo>
                    <a:pt x="135595" y="183894"/>
                    <a:pt x="107429" y="175747"/>
                    <a:pt x="81206" y="164146"/>
                  </a:cubicBezTo>
                  <a:cubicBezTo>
                    <a:pt x="60162" y="162203"/>
                    <a:pt x="39389" y="172995"/>
                    <a:pt x="18130" y="169002"/>
                  </a:cubicBezTo>
                  <a:cubicBezTo>
                    <a:pt x="11439" y="163552"/>
                    <a:pt x="5719" y="157077"/>
                    <a:pt x="0" y="150818"/>
                  </a:cubicBezTo>
                  <a:cubicBezTo>
                    <a:pt x="19371" y="144991"/>
                    <a:pt x="39820" y="148984"/>
                    <a:pt x="59731" y="146880"/>
                  </a:cubicBezTo>
                  <a:cubicBezTo>
                    <a:pt x="62375" y="146016"/>
                    <a:pt x="67609" y="144397"/>
                    <a:pt x="70252" y="143534"/>
                  </a:cubicBezTo>
                  <a:cubicBezTo>
                    <a:pt x="67232" y="89091"/>
                    <a:pt x="91998" y="22184"/>
                    <a:pt x="149786" y="6914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08FD12F-848A-0093-5DF7-E572C9118061}"/>
                </a:ext>
              </a:extLst>
            </p:cNvPr>
            <p:cNvSpPr/>
            <p:nvPr/>
          </p:nvSpPr>
          <p:spPr>
            <a:xfrm rot="2232763">
              <a:off x="5117781" y="6147743"/>
              <a:ext cx="198494" cy="389789"/>
            </a:xfrm>
            <a:custGeom>
              <a:avLst/>
              <a:gdLst>
                <a:gd name="connsiteX0" fmla="*/ 11781 w 198494"/>
                <a:gd name="connsiteY0" fmla="*/ 143095 h 389789"/>
                <a:gd name="connsiteX1" fmla="*/ 145380 w 198494"/>
                <a:gd name="connsiteY1" fmla="*/ 0 h 389789"/>
                <a:gd name="connsiteX2" fmla="*/ 159247 w 198494"/>
                <a:gd name="connsiteY2" fmla="*/ 87033 h 389789"/>
                <a:gd name="connsiteX3" fmla="*/ 195884 w 198494"/>
                <a:gd name="connsiteY3" fmla="*/ 220201 h 389789"/>
                <a:gd name="connsiteX4" fmla="*/ 107124 w 198494"/>
                <a:gd name="connsiteY4" fmla="*/ 320238 h 389789"/>
                <a:gd name="connsiteX5" fmla="*/ 83976 w 198494"/>
                <a:gd name="connsiteY5" fmla="*/ 354447 h 389789"/>
                <a:gd name="connsiteX6" fmla="*/ 87214 w 198494"/>
                <a:gd name="connsiteY6" fmla="*/ 370904 h 389789"/>
                <a:gd name="connsiteX7" fmla="*/ 82573 w 198494"/>
                <a:gd name="connsiteY7" fmla="*/ 360166 h 389789"/>
                <a:gd name="connsiteX8" fmla="*/ 51170 w 198494"/>
                <a:gd name="connsiteY8" fmla="*/ 389789 h 389789"/>
                <a:gd name="connsiteX9" fmla="*/ 30828 w 198494"/>
                <a:gd name="connsiteY9" fmla="*/ 378944 h 389789"/>
                <a:gd name="connsiteX10" fmla="*/ 49282 w 198494"/>
                <a:gd name="connsiteY10" fmla="*/ 360221 h 389789"/>
                <a:gd name="connsiteX11" fmla="*/ 77879 w 198494"/>
                <a:gd name="connsiteY11" fmla="*/ 319321 h 389789"/>
                <a:gd name="connsiteX12" fmla="*/ 8328 w 198494"/>
                <a:gd name="connsiteY12" fmla="*/ 233583 h 389789"/>
                <a:gd name="connsiteX13" fmla="*/ 11781 w 198494"/>
                <a:gd name="connsiteY13" fmla="*/ 143096 h 389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8494" h="389789">
                  <a:moveTo>
                    <a:pt x="11781" y="143095"/>
                  </a:moveTo>
                  <a:cubicBezTo>
                    <a:pt x="39353" y="82285"/>
                    <a:pt x="93203" y="39119"/>
                    <a:pt x="145380" y="0"/>
                  </a:cubicBezTo>
                  <a:cubicBezTo>
                    <a:pt x="142035" y="29677"/>
                    <a:pt x="146297" y="60001"/>
                    <a:pt x="159247" y="87033"/>
                  </a:cubicBezTo>
                  <a:cubicBezTo>
                    <a:pt x="177160" y="129120"/>
                    <a:pt x="207593" y="172071"/>
                    <a:pt x="195884" y="220201"/>
                  </a:cubicBezTo>
                  <a:cubicBezTo>
                    <a:pt x="182719" y="264122"/>
                    <a:pt x="148563" y="301137"/>
                    <a:pt x="107124" y="320238"/>
                  </a:cubicBezTo>
                  <a:cubicBezTo>
                    <a:pt x="93689" y="326389"/>
                    <a:pt x="91099" y="342900"/>
                    <a:pt x="83976" y="354447"/>
                  </a:cubicBezTo>
                  <a:cubicBezTo>
                    <a:pt x="84786" y="358548"/>
                    <a:pt x="86405" y="366749"/>
                    <a:pt x="87214" y="370904"/>
                  </a:cubicBezTo>
                  <a:cubicBezTo>
                    <a:pt x="86080" y="368206"/>
                    <a:pt x="83707" y="362864"/>
                    <a:pt x="82573" y="360166"/>
                  </a:cubicBezTo>
                  <a:cubicBezTo>
                    <a:pt x="73994" y="371929"/>
                    <a:pt x="64174" y="382883"/>
                    <a:pt x="51170" y="389789"/>
                  </a:cubicBezTo>
                  <a:cubicBezTo>
                    <a:pt x="44371" y="386120"/>
                    <a:pt x="37573" y="382505"/>
                    <a:pt x="30828" y="378944"/>
                  </a:cubicBezTo>
                  <a:cubicBezTo>
                    <a:pt x="36925" y="372631"/>
                    <a:pt x="43130" y="366480"/>
                    <a:pt x="49282" y="360221"/>
                  </a:cubicBezTo>
                  <a:cubicBezTo>
                    <a:pt x="56944" y="345329"/>
                    <a:pt x="68383" y="332973"/>
                    <a:pt x="77879" y="319321"/>
                  </a:cubicBezTo>
                  <a:cubicBezTo>
                    <a:pt x="46314" y="298925"/>
                    <a:pt x="22788" y="268008"/>
                    <a:pt x="8328" y="233583"/>
                  </a:cubicBezTo>
                  <a:cubicBezTo>
                    <a:pt x="-4784" y="204823"/>
                    <a:pt x="-1493" y="171154"/>
                    <a:pt x="11781" y="14309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4C5C1BB-29D1-6DCB-A5DE-C802F28974E6}"/>
                </a:ext>
              </a:extLst>
            </p:cNvPr>
            <p:cNvSpPr/>
            <p:nvPr/>
          </p:nvSpPr>
          <p:spPr>
            <a:xfrm>
              <a:off x="929808" y="5756138"/>
              <a:ext cx="647436" cy="520753"/>
            </a:xfrm>
            <a:custGeom>
              <a:avLst/>
              <a:gdLst>
                <a:gd name="connsiteX0" fmla="*/ 289158 w 647436"/>
                <a:gd name="connsiteY0" fmla="*/ 50676 h 520753"/>
                <a:gd name="connsiteX1" fmla="*/ 647436 w 647436"/>
                <a:gd name="connsiteY1" fmla="*/ 1304 h 520753"/>
                <a:gd name="connsiteX2" fmla="*/ 575727 w 647436"/>
                <a:gd name="connsiteY2" fmla="*/ 109975 h 520753"/>
                <a:gd name="connsiteX3" fmla="*/ 491499 w 647436"/>
                <a:gd name="connsiteY3" fmla="*/ 381921 h 520753"/>
                <a:gd name="connsiteX4" fmla="*/ 290507 w 647436"/>
                <a:gd name="connsiteY4" fmla="*/ 476454 h 520753"/>
                <a:gd name="connsiteX5" fmla="*/ 177520 w 647436"/>
                <a:gd name="connsiteY5" fmla="*/ 463774 h 520753"/>
                <a:gd name="connsiteX6" fmla="*/ 88976 w 647436"/>
                <a:gd name="connsiteY6" fmla="*/ 508613 h 520753"/>
                <a:gd name="connsiteX7" fmla="*/ 47914 w 647436"/>
                <a:gd name="connsiteY7" fmla="*/ 518865 h 520753"/>
                <a:gd name="connsiteX8" fmla="*/ 16025 w 647436"/>
                <a:gd name="connsiteY8" fmla="*/ 507912 h 520753"/>
                <a:gd name="connsiteX9" fmla="*/ 19371 w 647436"/>
                <a:gd name="connsiteY9" fmla="*/ 520754 h 520753"/>
                <a:gd name="connsiteX10" fmla="*/ 0 w 647436"/>
                <a:gd name="connsiteY10" fmla="*/ 465555 h 520753"/>
                <a:gd name="connsiteX11" fmla="*/ 27248 w 647436"/>
                <a:gd name="connsiteY11" fmla="*/ 465663 h 520753"/>
                <a:gd name="connsiteX12" fmla="*/ 147790 w 647436"/>
                <a:gd name="connsiteY12" fmla="*/ 430105 h 520753"/>
                <a:gd name="connsiteX13" fmla="*/ 140343 w 647436"/>
                <a:gd name="connsiteY13" fmla="*/ 205210 h 520753"/>
                <a:gd name="connsiteX14" fmla="*/ 289158 w 647436"/>
                <a:gd name="connsiteY14" fmla="*/ 50676 h 52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436" h="520753">
                  <a:moveTo>
                    <a:pt x="289158" y="50676"/>
                  </a:moveTo>
                  <a:cubicBezTo>
                    <a:pt x="401875" y="3516"/>
                    <a:pt x="526733" y="-3552"/>
                    <a:pt x="647436" y="1304"/>
                  </a:cubicBezTo>
                  <a:cubicBezTo>
                    <a:pt x="615763" y="31629"/>
                    <a:pt x="589648" y="68050"/>
                    <a:pt x="575727" y="109975"/>
                  </a:cubicBezTo>
                  <a:cubicBezTo>
                    <a:pt x="542381" y="198897"/>
                    <a:pt x="548208" y="302172"/>
                    <a:pt x="491499" y="381921"/>
                  </a:cubicBezTo>
                  <a:cubicBezTo>
                    <a:pt x="445743" y="445807"/>
                    <a:pt x="364807" y="468145"/>
                    <a:pt x="290507" y="476454"/>
                  </a:cubicBezTo>
                  <a:cubicBezTo>
                    <a:pt x="252413" y="481958"/>
                    <a:pt x="213564" y="476778"/>
                    <a:pt x="177520" y="463774"/>
                  </a:cubicBezTo>
                  <a:cubicBezTo>
                    <a:pt x="149462" y="481418"/>
                    <a:pt x="119786" y="496473"/>
                    <a:pt x="88976" y="508613"/>
                  </a:cubicBezTo>
                  <a:cubicBezTo>
                    <a:pt x="75648" y="513199"/>
                    <a:pt x="62159" y="518595"/>
                    <a:pt x="47914" y="518865"/>
                  </a:cubicBezTo>
                  <a:cubicBezTo>
                    <a:pt x="36691" y="517192"/>
                    <a:pt x="26493" y="511742"/>
                    <a:pt x="16025" y="507912"/>
                  </a:cubicBezTo>
                  <a:cubicBezTo>
                    <a:pt x="16889" y="511149"/>
                    <a:pt x="18561" y="517516"/>
                    <a:pt x="19371" y="520754"/>
                  </a:cubicBezTo>
                  <a:cubicBezTo>
                    <a:pt x="12842" y="502354"/>
                    <a:pt x="1295" y="485465"/>
                    <a:pt x="0" y="465555"/>
                  </a:cubicBezTo>
                  <a:cubicBezTo>
                    <a:pt x="9065" y="465393"/>
                    <a:pt x="18130" y="465393"/>
                    <a:pt x="27248" y="465663"/>
                  </a:cubicBezTo>
                  <a:cubicBezTo>
                    <a:pt x="70522" y="474620"/>
                    <a:pt x="111044" y="449691"/>
                    <a:pt x="147790" y="430105"/>
                  </a:cubicBezTo>
                  <a:cubicBezTo>
                    <a:pt x="116926" y="359205"/>
                    <a:pt x="122807" y="278700"/>
                    <a:pt x="140343" y="205210"/>
                  </a:cubicBezTo>
                  <a:cubicBezTo>
                    <a:pt x="159067" y="131936"/>
                    <a:pt x="221819" y="79057"/>
                    <a:pt x="289158" y="5067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8890A1F-50F2-A742-6BEC-71990C30E411}"/>
                </a:ext>
              </a:extLst>
            </p:cNvPr>
            <p:cNvSpPr/>
            <p:nvPr/>
          </p:nvSpPr>
          <p:spPr>
            <a:xfrm>
              <a:off x="7729891" y="6055794"/>
              <a:ext cx="489502" cy="344801"/>
            </a:xfrm>
            <a:custGeom>
              <a:avLst/>
              <a:gdLst>
                <a:gd name="connsiteX0" fmla="*/ 289266 w 489502"/>
                <a:gd name="connsiteY0" fmla="*/ 7513 h 344801"/>
                <a:gd name="connsiteX1" fmla="*/ 489502 w 489502"/>
                <a:gd name="connsiteY1" fmla="*/ 7189 h 344801"/>
                <a:gd name="connsiteX2" fmla="*/ 452380 w 489502"/>
                <a:gd name="connsiteY2" fmla="*/ 50301 h 344801"/>
                <a:gd name="connsiteX3" fmla="*/ 371120 w 489502"/>
                <a:gd name="connsiteY3" fmla="*/ 254476 h 344801"/>
                <a:gd name="connsiteX4" fmla="*/ 277180 w 489502"/>
                <a:gd name="connsiteY4" fmla="*/ 318200 h 344801"/>
                <a:gd name="connsiteX5" fmla="*/ 128203 w 489502"/>
                <a:gd name="connsiteY5" fmla="*/ 311348 h 344801"/>
                <a:gd name="connsiteX6" fmla="*/ 24497 w 489502"/>
                <a:gd name="connsiteY6" fmla="*/ 344801 h 344801"/>
                <a:gd name="connsiteX7" fmla="*/ 0 w 489502"/>
                <a:gd name="connsiteY7" fmla="*/ 317067 h 344801"/>
                <a:gd name="connsiteX8" fmla="*/ 2212 w 489502"/>
                <a:gd name="connsiteY8" fmla="*/ 305574 h 344801"/>
                <a:gd name="connsiteX9" fmla="*/ 20125 w 489502"/>
                <a:gd name="connsiteY9" fmla="*/ 300394 h 344801"/>
                <a:gd name="connsiteX10" fmla="*/ 64748 w 489502"/>
                <a:gd name="connsiteY10" fmla="*/ 302067 h 344801"/>
                <a:gd name="connsiteX11" fmla="*/ 109048 w 489502"/>
                <a:gd name="connsiteY11" fmla="*/ 286203 h 344801"/>
                <a:gd name="connsiteX12" fmla="*/ 100792 w 489502"/>
                <a:gd name="connsiteY12" fmla="*/ 200465 h 344801"/>
                <a:gd name="connsiteX13" fmla="*/ 144983 w 489502"/>
                <a:gd name="connsiteY13" fmla="*/ 76902 h 344801"/>
                <a:gd name="connsiteX14" fmla="*/ 289266 w 489502"/>
                <a:gd name="connsiteY14" fmla="*/ 7513 h 34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502" h="344801">
                  <a:moveTo>
                    <a:pt x="289266" y="7513"/>
                  </a:moveTo>
                  <a:cubicBezTo>
                    <a:pt x="355472" y="-3171"/>
                    <a:pt x="423188" y="-1714"/>
                    <a:pt x="489502" y="7189"/>
                  </a:cubicBezTo>
                  <a:cubicBezTo>
                    <a:pt x="479034" y="23161"/>
                    <a:pt x="462793" y="34276"/>
                    <a:pt x="452380" y="50301"/>
                  </a:cubicBezTo>
                  <a:cubicBezTo>
                    <a:pt x="410401" y="111975"/>
                    <a:pt x="410401" y="191562"/>
                    <a:pt x="371120" y="254476"/>
                  </a:cubicBezTo>
                  <a:cubicBezTo>
                    <a:pt x="350562" y="287930"/>
                    <a:pt x="314788" y="309243"/>
                    <a:pt x="277180" y="318200"/>
                  </a:cubicBezTo>
                  <a:cubicBezTo>
                    <a:pt x="228295" y="329532"/>
                    <a:pt x="174931" y="332553"/>
                    <a:pt x="128203" y="311348"/>
                  </a:cubicBezTo>
                  <a:cubicBezTo>
                    <a:pt x="95667" y="327913"/>
                    <a:pt x="61026" y="341024"/>
                    <a:pt x="24497" y="344801"/>
                  </a:cubicBezTo>
                  <a:cubicBezTo>
                    <a:pt x="16403" y="335467"/>
                    <a:pt x="8202" y="326241"/>
                    <a:pt x="0" y="317067"/>
                  </a:cubicBezTo>
                  <a:cubicBezTo>
                    <a:pt x="647" y="313182"/>
                    <a:pt x="1349" y="309351"/>
                    <a:pt x="2212" y="305574"/>
                  </a:cubicBezTo>
                  <a:cubicBezTo>
                    <a:pt x="7985" y="303794"/>
                    <a:pt x="14137" y="302283"/>
                    <a:pt x="20125" y="300394"/>
                  </a:cubicBezTo>
                  <a:cubicBezTo>
                    <a:pt x="34209" y="307085"/>
                    <a:pt x="50072" y="306707"/>
                    <a:pt x="64748" y="302067"/>
                  </a:cubicBezTo>
                  <a:cubicBezTo>
                    <a:pt x="79749" y="297642"/>
                    <a:pt x="94479" y="292031"/>
                    <a:pt x="109048" y="286203"/>
                  </a:cubicBezTo>
                  <a:cubicBezTo>
                    <a:pt x="101817" y="258308"/>
                    <a:pt x="96529" y="229278"/>
                    <a:pt x="100792" y="200465"/>
                  </a:cubicBezTo>
                  <a:cubicBezTo>
                    <a:pt x="106350" y="156975"/>
                    <a:pt x="114714" y="110626"/>
                    <a:pt x="144983" y="76902"/>
                  </a:cubicBezTo>
                  <a:cubicBezTo>
                    <a:pt x="181729" y="35787"/>
                    <a:pt x="236334" y="16848"/>
                    <a:pt x="289266" y="7513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4D6ED44-BF0C-3E40-56A3-2D74D5A1F422}"/>
                </a:ext>
              </a:extLst>
            </p:cNvPr>
            <p:cNvSpPr/>
            <p:nvPr/>
          </p:nvSpPr>
          <p:spPr>
            <a:xfrm>
              <a:off x="10181139" y="6016515"/>
              <a:ext cx="483747" cy="262457"/>
            </a:xfrm>
            <a:custGeom>
              <a:avLst/>
              <a:gdLst>
                <a:gd name="connsiteX0" fmla="*/ 60756 w 483747"/>
                <a:gd name="connsiteY0" fmla="*/ 36547 h 262457"/>
                <a:gd name="connsiteX1" fmla="*/ 254949 w 483747"/>
                <a:gd name="connsiteY1" fmla="*/ 125 h 262457"/>
                <a:gd name="connsiteX2" fmla="*/ 350832 w 483747"/>
                <a:gd name="connsiteY2" fmla="*/ 47176 h 262457"/>
                <a:gd name="connsiteX3" fmla="*/ 406948 w 483747"/>
                <a:gd name="connsiteY3" fmla="*/ 138311 h 262457"/>
                <a:gd name="connsiteX4" fmla="*/ 418333 w 483747"/>
                <a:gd name="connsiteY4" fmla="*/ 162915 h 262457"/>
                <a:gd name="connsiteX5" fmla="*/ 483244 w 483747"/>
                <a:gd name="connsiteY5" fmla="*/ 218923 h 262457"/>
                <a:gd name="connsiteX6" fmla="*/ 478442 w 483747"/>
                <a:gd name="connsiteY6" fmla="*/ 249841 h 262457"/>
                <a:gd name="connsiteX7" fmla="*/ 450815 w 483747"/>
                <a:gd name="connsiteY7" fmla="*/ 230416 h 262457"/>
                <a:gd name="connsiteX8" fmla="*/ 401174 w 483747"/>
                <a:gd name="connsiteY8" fmla="*/ 186926 h 262457"/>
                <a:gd name="connsiteX9" fmla="*/ 270759 w 483747"/>
                <a:gd name="connsiteY9" fmla="*/ 259499 h 262457"/>
                <a:gd name="connsiteX10" fmla="*/ 145038 w 483747"/>
                <a:gd name="connsiteY10" fmla="*/ 225884 h 262457"/>
                <a:gd name="connsiteX11" fmla="*/ 0 w 483747"/>
                <a:gd name="connsiteY11" fmla="*/ 25809 h 262457"/>
                <a:gd name="connsiteX12" fmla="*/ 60756 w 483747"/>
                <a:gd name="connsiteY12" fmla="*/ 36547 h 26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3747" h="262457">
                  <a:moveTo>
                    <a:pt x="60756" y="36547"/>
                  </a:moveTo>
                  <a:cubicBezTo>
                    <a:pt x="127502" y="35899"/>
                    <a:pt x="187934" y="-2465"/>
                    <a:pt x="254949" y="125"/>
                  </a:cubicBezTo>
                  <a:cubicBezTo>
                    <a:pt x="291910" y="935"/>
                    <a:pt x="326173" y="20467"/>
                    <a:pt x="350832" y="47176"/>
                  </a:cubicBezTo>
                  <a:cubicBezTo>
                    <a:pt x="375005" y="73508"/>
                    <a:pt x="398260" y="102914"/>
                    <a:pt x="406948" y="138311"/>
                  </a:cubicBezTo>
                  <a:cubicBezTo>
                    <a:pt x="410023" y="146674"/>
                    <a:pt x="409592" y="157843"/>
                    <a:pt x="418333" y="162915"/>
                  </a:cubicBezTo>
                  <a:cubicBezTo>
                    <a:pt x="440941" y="180074"/>
                    <a:pt x="468081" y="193995"/>
                    <a:pt x="483244" y="218923"/>
                  </a:cubicBezTo>
                  <a:cubicBezTo>
                    <a:pt x="484431" y="229445"/>
                    <a:pt x="483783" y="240344"/>
                    <a:pt x="478442" y="249841"/>
                  </a:cubicBezTo>
                  <a:cubicBezTo>
                    <a:pt x="464197" y="254697"/>
                    <a:pt x="458261" y="238833"/>
                    <a:pt x="450815" y="230416"/>
                  </a:cubicBezTo>
                  <a:cubicBezTo>
                    <a:pt x="438297" y="211855"/>
                    <a:pt x="419574" y="199013"/>
                    <a:pt x="401174" y="186926"/>
                  </a:cubicBezTo>
                  <a:cubicBezTo>
                    <a:pt x="367990" y="225830"/>
                    <a:pt x="319806" y="248330"/>
                    <a:pt x="270759" y="259499"/>
                  </a:cubicBezTo>
                  <a:cubicBezTo>
                    <a:pt x="226298" y="269697"/>
                    <a:pt x="180434" y="252323"/>
                    <a:pt x="145038" y="225884"/>
                  </a:cubicBezTo>
                  <a:cubicBezTo>
                    <a:pt x="79156" y="174192"/>
                    <a:pt x="34749" y="100810"/>
                    <a:pt x="0" y="25809"/>
                  </a:cubicBezTo>
                  <a:cubicBezTo>
                    <a:pt x="19695" y="31799"/>
                    <a:pt x="39983" y="36817"/>
                    <a:pt x="60756" y="36547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DC8E728-6B88-D5A0-0CAC-F0FFA7D852AC}"/>
                </a:ext>
              </a:extLst>
            </p:cNvPr>
            <p:cNvSpPr/>
            <p:nvPr/>
          </p:nvSpPr>
          <p:spPr>
            <a:xfrm>
              <a:off x="4123634" y="6234190"/>
              <a:ext cx="397134" cy="216893"/>
            </a:xfrm>
            <a:custGeom>
              <a:avLst/>
              <a:gdLst>
                <a:gd name="connsiteX0" fmla="*/ 168132 w 397134"/>
                <a:gd name="connsiteY0" fmla="*/ 5120 h 216893"/>
                <a:gd name="connsiteX1" fmla="*/ 308799 w 397134"/>
                <a:gd name="connsiteY1" fmla="*/ 29347 h 216893"/>
                <a:gd name="connsiteX2" fmla="*/ 365239 w 397134"/>
                <a:gd name="connsiteY2" fmla="*/ 23034 h 216893"/>
                <a:gd name="connsiteX3" fmla="*/ 393836 w 397134"/>
                <a:gd name="connsiteY3" fmla="*/ 35930 h 216893"/>
                <a:gd name="connsiteX4" fmla="*/ 394052 w 397134"/>
                <a:gd name="connsiteY4" fmla="*/ 64312 h 216893"/>
                <a:gd name="connsiteX5" fmla="*/ 320400 w 397134"/>
                <a:gd name="connsiteY5" fmla="*/ 50715 h 216893"/>
                <a:gd name="connsiteX6" fmla="*/ 280417 w 397134"/>
                <a:gd name="connsiteY6" fmla="*/ 170446 h 216893"/>
                <a:gd name="connsiteX7" fmla="*/ 184049 w 397134"/>
                <a:gd name="connsiteY7" fmla="*/ 216256 h 216893"/>
                <a:gd name="connsiteX8" fmla="*/ 0 w 397134"/>
                <a:gd name="connsiteY8" fmla="*/ 180806 h 216893"/>
                <a:gd name="connsiteX9" fmla="*/ 76026 w 397134"/>
                <a:gd name="connsiteY9" fmla="*/ 105535 h 216893"/>
                <a:gd name="connsiteX10" fmla="*/ 168131 w 397134"/>
                <a:gd name="connsiteY10" fmla="*/ 5120 h 21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134" h="216893">
                  <a:moveTo>
                    <a:pt x="168132" y="5120"/>
                  </a:moveTo>
                  <a:cubicBezTo>
                    <a:pt x="215345" y="-6534"/>
                    <a:pt x="268385" y="1775"/>
                    <a:pt x="308799" y="29347"/>
                  </a:cubicBezTo>
                  <a:cubicBezTo>
                    <a:pt x="327577" y="27405"/>
                    <a:pt x="346300" y="24383"/>
                    <a:pt x="365239" y="23034"/>
                  </a:cubicBezTo>
                  <a:cubicBezTo>
                    <a:pt x="375275" y="25085"/>
                    <a:pt x="388765" y="24869"/>
                    <a:pt x="393836" y="35930"/>
                  </a:cubicBezTo>
                  <a:cubicBezTo>
                    <a:pt x="400311" y="44402"/>
                    <a:pt x="395509" y="55031"/>
                    <a:pt x="394052" y="64312"/>
                  </a:cubicBezTo>
                  <a:cubicBezTo>
                    <a:pt x="376569" y="41433"/>
                    <a:pt x="344950" y="49312"/>
                    <a:pt x="320400" y="50715"/>
                  </a:cubicBezTo>
                  <a:cubicBezTo>
                    <a:pt x="319590" y="93503"/>
                    <a:pt x="305777" y="135859"/>
                    <a:pt x="280417" y="170446"/>
                  </a:cubicBezTo>
                  <a:cubicBezTo>
                    <a:pt x="257701" y="199853"/>
                    <a:pt x="220147" y="213774"/>
                    <a:pt x="184049" y="216256"/>
                  </a:cubicBezTo>
                  <a:cubicBezTo>
                    <a:pt x="120703" y="220573"/>
                    <a:pt x="58760" y="202335"/>
                    <a:pt x="0" y="180806"/>
                  </a:cubicBezTo>
                  <a:cubicBezTo>
                    <a:pt x="33346" y="165320"/>
                    <a:pt x="58706" y="137532"/>
                    <a:pt x="76026" y="105535"/>
                  </a:cubicBezTo>
                  <a:cubicBezTo>
                    <a:pt x="99228" y="66848"/>
                    <a:pt x="121405" y="19365"/>
                    <a:pt x="168131" y="512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9908F8F-A197-AC00-72DA-139235B25CA8}"/>
                </a:ext>
              </a:extLst>
            </p:cNvPr>
            <p:cNvSpPr/>
            <p:nvPr/>
          </p:nvSpPr>
          <p:spPr>
            <a:xfrm>
              <a:off x="11043823" y="6021110"/>
              <a:ext cx="603299" cy="569413"/>
            </a:xfrm>
            <a:custGeom>
              <a:avLst/>
              <a:gdLst>
                <a:gd name="connsiteX0" fmla="*/ 280634 w 603299"/>
                <a:gd name="connsiteY0" fmla="*/ 65235 h 569413"/>
                <a:gd name="connsiteX1" fmla="*/ 603299 w 603299"/>
                <a:gd name="connsiteY1" fmla="*/ 0 h 569413"/>
                <a:gd name="connsiteX2" fmla="*/ 551123 w 603299"/>
                <a:gd name="connsiteY2" fmla="*/ 81799 h 569413"/>
                <a:gd name="connsiteX3" fmla="*/ 508712 w 603299"/>
                <a:gd name="connsiteY3" fmla="*/ 320885 h 569413"/>
                <a:gd name="connsiteX4" fmla="*/ 451679 w 603299"/>
                <a:gd name="connsiteY4" fmla="*/ 429556 h 569413"/>
                <a:gd name="connsiteX5" fmla="*/ 332864 w 603299"/>
                <a:gd name="connsiteY5" fmla="*/ 493765 h 569413"/>
                <a:gd name="connsiteX6" fmla="*/ 175794 w 603299"/>
                <a:gd name="connsiteY6" fmla="*/ 501859 h 569413"/>
                <a:gd name="connsiteX7" fmla="*/ 39336 w 603299"/>
                <a:gd name="connsiteY7" fmla="*/ 569414 h 569413"/>
                <a:gd name="connsiteX8" fmla="*/ 1888 w 603299"/>
                <a:gd name="connsiteY8" fmla="*/ 543407 h 569413"/>
                <a:gd name="connsiteX9" fmla="*/ 0 w 603299"/>
                <a:gd name="connsiteY9" fmla="*/ 518856 h 569413"/>
                <a:gd name="connsiteX10" fmla="*/ 25144 w 603299"/>
                <a:gd name="connsiteY10" fmla="*/ 518370 h 569413"/>
                <a:gd name="connsiteX11" fmla="*/ 142448 w 603299"/>
                <a:gd name="connsiteY11" fmla="*/ 470942 h 569413"/>
                <a:gd name="connsiteX12" fmla="*/ 113041 w 603299"/>
                <a:gd name="connsiteY12" fmla="*/ 261479 h 569413"/>
                <a:gd name="connsiteX13" fmla="*/ 179571 w 603299"/>
                <a:gd name="connsiteY13" fmla="*/ 130955 h 569413"/>
                <a:gd name="connsiteX14" fmla="*/ 280633 w 603299"/>
                <a:gd name="connsiteY14" fmla="*/ 65235 h 56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3299" h="569413">
                  <a:moveTo>
                    <a:pt x="280634" y="65235"/>
                  </a:moveTo>
                  <a:cubicBezTo>
                    <a:pt x="382236" y="21421"/>
                    <a:pt x="493388" y="4586"/>
                    <a:pt x="603299" y="0"/>
                  </a:cubicBezTo>
                  <a:cubicBezTo>
                    <a:pt x="582202" y="24605"/>
                    <a:pt x="562076" y="50882"/>
                    <a:pt x="551123" y="81799"/>
                  </a:cubicBezTo>
                  <a:cubicBezTo>
                    <a:pt x="521554" y="158203"/>
                    <a:pt x="526842" y="241892"/>
                    <a:pt x="508712" y="320885"/>
                  </a:cubicBezTo>
                  <a:cubicBezTo>
                    <a:pt x="499108" y="360922"/>
                    <a:pt x="481680" y="400527"/>
                    <a:pt x="451679" y="429556"/>
                  </a:cubicBezTo>
                  <a:cubicBezTo>
                    <a:pt x="419304" y="462038"/>
                    <a:pt x="376138" y="480761"/>
                    <a:pt x="332864" y="493765"/>
                  </a:cubicBezTo>
                  <a:cubicBezTo>
                    <a:pt x="282252" y="508927"/>
                    <a:pt x="227378" y="517776"/>
                    <a:pt x="175794" y="501859"/>
                  </a:cubicBezTo>
                  <a:cubicBezTo>
                    <a:pt x="133653" y="529431"/>
                    <a:pt x="90919" y="563802"/>
                    <a:pt x="39336" y="569414"/>
                  </a:cubicBezTo>
                  <a:cubicBezTo>
                    <a:pt x="26386" y="561320"/>
                    <a:pt x="14246" y="552202"/>
                    <a:pt x="1888" y="543407"/>
                  </a:cubicBezTo>
                  <a:cubicBezTo>
                    <a:pt x="1134" y="535205"/>
                    <a:pt x="485" y="527004"/>
                    <a:pt x="0" y="518856"/>
                  </a:cubicBezTo>
                  <a:cubicBezTo>
                    <a:pt x="8310" y="518586"/>
                    <a:pt x="16619" y="518370"/>
                    <a:pt x="25144" y="518370"/>
                  </a:cubicBezTo>
                  <a:cubicBezTo>
                    <a:pt x="69227" y="520475"/>
                    <a:pt x="107538" y="494521"/>
                    <a:pt x="142448" y="470942"/>
                  </a:cubicBezTo>
                  <a:cubicBezTo>
                    <a:pt x="107430" y="407488"/>
                    <a:pt x="104300" y="331893"/>
                    <a:pt x="113041" y="261479"/>
                  </a:cubicBezTo>
                  <a:cubicBezTo>
                    <a:pt x="118275" y="211730"/>
                    <a:pt x="143257" y="165003"/>
                    <a:pt x="179571" y="130955"/>
                  </a:cubicBezTo>
                  <a:cubicBezTo>
                    <a:pt x="208923" y="103112"/>
                    <a:pt x="243942" y="81961"/>
                    <a:pt x="280633" y="65235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5CD6BD3-62D7-810F-4098-5EAC779464CA}"/>
                </a:ext>
              </a:extLst>
            </p:cNvPr>
            <p:cNvSpPr/>
            <p:nvPr/>
          </p:nvSpPr>
          <p:spPr>
            <a:xfrm>
              <a:off x="1767225" y="6228195"/>
              <a:ext cx="342414" cy="281118"/>
            </a:xfrm>
            <a:custGeom>
              <a:avLst/>
              <a:gdLst>
                <a:gd name="connsiteX0" fmla="*/ 0 w 342414"/>
                <a:gd name="connsiteY0" fmla="*/ 32698 h 281118"/>
                <a:gd name="connsiteX1" fmla="*/ 21529 w 342414"/>
                <a:gd name="connsiteY1" fmla="*/ 0 h 281118"/>
                <a:gd name="connsiteX2" fmla="*/ 25900 w 342414"/>
                <a:gd name="connsiteY2" fmla="*/ 12032 h 281118"/>
                <a:gd name="connsiteX3" fmla="*/ 60270 w 342414"/>
                <a:gd name="connsiteY3" fmla="*/ 74947 h 281118"/>
                <a:gd name="connsiteX4" fmla="*/ 174499 w 342414"/>
                <a:gd name="connsiteY4" fmla="*/ 44839 h 281118"/>
                <a:gd name="connsiteX5" fmla="*/ 263636 w 342414"/>
                <a:gd name="connsiteY5" fmla="*/ 89246 h 281118"/>
                <a:gd name="connsiteX6" fmla="*/ 342415 w 342414"/>
                <a:gd name="connsiteY6" fmla="*/ 281119 h 281118"/>
                <a:gd name="connsiteX7" fmla="*/ 244212 w 342414"/>
                <a:gd name="connsiteY7" fmla="*/ 256946 h 281118"/>
                <a:gd name="connsiteX8" fmla="*/ 97717 w 342414"/>
                <a:gd name="connsiteY8" fmla="*/ 228240 h 281118"/>
                <a:gd name="connsiteX9" fmla="*/ 46242 w 342414"/>
                <a:gd name="connsiteY9" fmla="*/ 93454 h 281118"/>
                <a:gd name="connsiteX10" fmla="*/ 0 w 342414"/>
                <a:gd name="connsiteY10" fmla="*/ 32698 h 281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414" h="281118">
                  <a:moveTo>
                    <a:pt x="0" y="32698"/>
                  </a:moveTo>
                  <a:cubicBezTo>
                    <a:pt x="5665" y="20828"/>
                    <a:pt x="12896" y="9874"/>
                    <a:pt x="21529" y="0"/>
                  </a:cubicBezTo>
                  <a:cubicBezTo>
                    <a:pt x="22608" y="3022"/>
                    <a:pt x="24821" y="9065"/>
                    <a:pt x="25900" y="12032"/>
                  </a:cubicBezTo>
                  <a:cubicBezTo>
                    <a:pt x="29245" y="36745"/>
                    <a:pt x="44083" y="56871"/>
                    <a:pt x="60270" y="74947"/>
                  </a:cubicBezTo>
                  <a:cubicBezTo>
                    <a:pt x="93670" y="52231"/>
                    <a:pt x="134570" y="43705"/>
                    <a:pt x="174499" y="44839"/>
                  </a:cubicBezTo>
                  <a:cubicBezTo>
                    <a:pt x="209355" y="44137"/>
                    <a:pt x="241838" y="62914"/>
                    <a:pt x="263636" y="89246"/>
                  </a:cubicBezTo>
                  <a:cubicBezTo>
                    <a:pt x="308799" y="143203"/>
                    <a:pt x="330328" y="212862"/>
                    <a:pt x="342415" y="281119"/>
                  </a:cubicBezTo>
                  <a:cubicBezTo>
                    <a:pt x="312900" y="263313"/>
                    <a:pt x="278637" y="254949"/>
                    <a:pt x="244212" y="256946"/>
                  </a:cubicBezTo>
                  <a:cubicBezTo>
                    <a:pt x="194895" y="257161"/>
                    <a:pt x="136836" y="265795"/>
                    <a:pt x="97717" y="228240"/>
                  </a:cubicBezTo>
                  <a:cubicBezTo>
                    <a:pt x="63562" y="192952"/>
                    <a:pt x="43166" y="142825"/>
                    <a:pt x="46242" y="93454"/>
                  </a:cubicBezTo>
                  <a:cubicBezTo>
                    <a:pt x="27572" y="75810"/>
                    <a:pt x="13543" y="54281"/>
                    <a:pt x="0" y="32698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C65A5FB-16FC-0388-0DA7-C609B7585B42}"/>
                </a:ext>
              </a:extLst>
            </p:cNvPr>
            <p:cNvSpPr/>
            <p:nvPr/>
          </p:nvSpPr>
          <p:spPr>
            <a:xfrm>
              <a:off x="296622" y="6236020"/>
              <a:ext cx="289642" cy="294715"/>
            </a:xfrm>
            <a:custGeom>
              <a:avLst/>
              <a:gdLst>
                <a:gd name="connsiteX0" fmla="*/ 10737 w 289642"/>
                <a:gd name="connsiteY0" fmla="*/ 0 h 294715"/>
                <a:gd name="connsiteX1" fmla="*/ 26061 w 289642"/>
                <a:gd name="connsiteY1" fmla="*/ 2104 h 294715"/>
                <a:gd name="connsiteX2" fmla="*/ 27141 w 289642"/>
                <a:gd name="connsiteY2" fmla="*/ 7500 h 294715"/>
                <a:gd name="connsiteX3" fmla="*/ 38364 w 289642"/>
                <a:gd name="connsiteY3" fmla="*/ 49857 h 294715"/>
                <a:gd name="connsiteX4" fmla="*/ 50828 w 289642"/>
                <a:gd name="connsiteY4" fmla="*/ 68634 h 294715"/>
                <a:gd name="connsiteX5" fmla="*/ 171855 w 289642"/>
                <a:gd name="connsiteY5" fmla="*/ 55684 h 294715"/>
                <a:gd name="connsiteX6" fmla="*/ 240920 w 289642"/>
                <a:gd name="connsiteY6" fmla="*/ 109156 h 294715"/>
                <a:gd name="connsiteX7" fmla="*/ 289643 w 289642"/>
                <a:gd name="connsiteY7" fmla="*/ 294716 h 294715"/>
                <a:gd name="connsiteX8" fmla="*/ 254301 w 289642"/>
                <a:gd name="connsiteY8" fmla="*/ 273187 h 294715"/>
                <a:gd name="connsiteX9" fmla="*/ 97824 w 289642"/>
                <a:gd name="connsiteY9" fmla="*/ 241028 h 294715"/>
                <a:gd name="connsiteX10" fmla="*/ 33993 w 289642"/>
                <a:gd name="connsiteY10" fmla="*/ 134624 h 294715"/>
                <a:gd name="connsiteX11" fmla="*/ 32806 w 289642"/>
                <a:gd name="connsiteY11" fmla="*/ 84390 h 294715"/>
                <a:gd name="connsiteX12" fmla="*/ 0 w 289642"/>
                <a:gd name="connsiteY12" fmla="*/ 25414 h 294715"/>
                <a:gd name="connsiteX13" fmla="*/ 10737 w 289642"/>
                <a:gd name="connsiteY13" fmla="*/ 0 h 29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9642" h="294715">
                  <a:moveTo>
                    <a:pt x="10737" y="0"/>
                  </a:moveTo>
                  <a:cubicBezTo>
                    <a:pt x="14568" y="540"/>
                    <a:pt x="22230" y="1565"/>
                    <a:pt x="26061" y="2104"/>
                  </a:cubicBezTo>
                  <a:cubicBezTo>
                    <a:pt x="26331" y="3453"/>
                    <a:pt x="26871" y="6151"/>
                    <a:pt x="27141" y="7500"/>
                  </a:cubicBezTo>
                  <a:cubicBezTo>
                    <a:pt x="27087" y="22338"/>
                    <a:pt x="30270" y="37123"/>
                    <a:pt x="38364" y="49857"/>
                  </a:cubicBezTo>
                  <a:cubicBezTo>
                    <a:pt x="42249" y="56224"/>
                    <a:pt x="46457" y="62321"/>
                    <a:pt x="50828" y="68634"/>
                  </a:cubicBezTo>
                  <a:cubicBezTo>
                    <a:pt x="88004" y="49857"/>
                    <a:pt x="131494" y="47807"/>
                    <a:pt x="171855" y="55684"/>
                  </a:cubicBezTo>
                  <a:cubicBezTo>
                    <a:pt x="201477" y="61943"/>
                    <a:pt x="225596" y="83688"/>
                    <a:pt x="240920" y="109156"/>
                  </a:cubicBezTo>
                  <a:cubicBezTo>
                    <a:pt x="275129" y="164516"/>
                    <a:pt x="286622" y="230614"/>
                    <a:pt x="289643" y="294716"/>
                  </a:cubicBezTo>
                  <a:cubicBezTo>
                    <a:pt x="278475" y="286461"/>
                    <a:pt x="267143" y="278313"/>
                    <a:pt x="254301" y="273187"/>
                  </a:cubicBezTo>
                  <a:cubicBezTo>
                    <a:pt x="204606" y="251388"/>
                    <a:pt x="147088" y="263960"/>
                    <a:pt x="97824" y="241028"/>
                  </a:cubicBezTo>
                  <a:cubicBezTo>
                    <a:pt x="58652" y="220417"/>
                    <a:pt x="40738" y="176063"/>
                    <a:pt x="33993" y="134624"/>
                  </a:cubicBezTo>
                  <a:cubicBezTo>
                    <a:pt x="31295" y="117897"/>
                    <a:pt x="34964" y="100955"/>
                    <a:pt x="32806" y="84390"/>
                  </a:cubicBezTo>
                  <a:cubicBezTo>
                    <a:pt x="21691" y="64803"/>
                    <a:pt x="9659" y="45756"/>
                    <a:pt x="0" y="25414"/>
                  </a:cubicBezTo>
                  <a:cubicBezTo>
                    <a:pt x="3507" y="16835"/>
                    <a:pt x="7176" y="8417"/>
                    <a:pt x="10737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50000"/>
                    <a:alpha val="61000"/>
                  </a:schemeClr>
                </a:gs>
              </a:gsLst>
              <a:lin ang="5400000" scaled="1"/>
            </a:gradFill>
            <a:ln w="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3" name="文本框 122">
            <a:extLst>
              <a:ext uri="{FF2B5EF4-FFF2-40B4-BE49-F238E27FC236}">
                <a16:creationId xmlns:a16="http://schemas.microsoft.com/office/drawing/2014/main" id="{F429AA89-D54E-322E-DCD8-C66295251C87}"/>
              </a:ext>
            </a:extLst>
          </p:cNvPr>
          <p:cNvSpPr txBox="1"/>
          <p:nvPr/>
        </p:nvSpPr>
        <p:spPr>
          <a:xfrm>
            <a:off x="1988945" y="966671"/>
            <a:ext cx="231556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gradFill>
                  <a:gsLst>
                    <a:gs pos="0">
                      <a:srgbClr val="E0B597"/>
                    </a:gs>
                    <a:gs pos="100000">
                      <a:srgbClr val="BB7C50"/>
                    </a:gs>
                  </a:gsLst>
                  <a:lin ang="5400000" scaled="1"/>
                </a:gra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02</a:t>
            </a:r>
            <a:endParaRPr lang="zh-CN" altLang="en-US" sz="13800" dirty="0">
              <a:gradFill>
                <a:gsLst>
                  <a:gs pos="0">
                    <a:srgbClr val="E0B597"/>
                  </a:gs>
                  <a:gs pos="100000">
                    <a:srgbClr val="BB7C50"/>
                  </a:gs>
                </a:gsLst>
                <a:lin ang="5400000" scaled="1"/>
              </a:gra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2FD6466-B78F-7C3A-69E3-7821CEDB3C68}"/>
              </a:ext>
            </a:extLst>
          </p:cNvPr>
          <p:cNvSpPr txBox="1"/>
          <p:nvPr/>
        </p:nvSpPr>
        <p:spPr>
          <a:xfrm>
            <a:off x="4060614" y="1775903"/>
            <a:ext cx="19271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0">
                      <a:srgbClr val="E0B597"/>
                    </a:gs>
                    <a:gs pos="86000">
                      <a:srgbClr val="BB7C50">
                        <a:alpha val="0"/>
                      </a:srgbClr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PART</a:t>
            </a:r>
            <a:endParaRPr lang="zh-CN" altLang="en-US" sz="7200" dirty="0">
              <a:gradFill>
                <a:gsLst>
                  <a:gs pos="0">
                    <a:srgbClr val="E0B597"/>
                  </a:gs>
                  <a:gs pos="86000">
                    <a:srgbClr val="BB7C50">
                      <a:alpha val="0"/>
                    </a:srgbClr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A0540073-F114-D3D1-3F36-0227F862E4E2}"/>
              </a:ext>
            </a:extLst>
          </p:cNvPr>
          <p:cNvGrpSpPr/>
          <p:nvPr/>
        </p:nvGrpSpPr>
        <p:grpSpPr>
          <a:xfrm>
            <a:off x="-1353232" y="97420"/>
            <a:ext cx="2536953" cy="2454084"/>
            <a:chOff x="3076218" y="241300"/>
            <a:chExt cx="1540134" cy="1489826"/>
          </a:xfrm>
        </p:grpSpPr>
        <p:sp>
          <p:nvSpPr>
            <p:cNvPr id="151" name="流程图: 接点 150">
              <a:extLst>
                <a:ext uri="{FF2B5EF4-FFF2-40B4-BE49-F238E27FC236}">
                  <a16:creationId xmlns:a16="http://schemas.microsoft.com/office/drawing/2014/main" id="{F59B013B-4C75-A8EB-9406-9EFAE42F0EFD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流程图: 接点 149">
              <a:extLst>
                <a:ext uri="{FF2B5EF4-FFF2-40B4-BE49-F238E27FC236}">
                  <a16:creationId xmlns:a16="http://schemas.microsoft.com/office/drawing/2014/main" id="{999C7325-C86A-C7F3-2F0A-85E9D76B97C6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流程图: 接点 148">
              <a:extLst>
                <a:ext uri="{FF2B5EF4-FFF2-40B4-BE49-F238E27FC236}">
                  <a16:creationId xmlns:a16="http://schemas.microsoft.com/office/drawing/2014/main" id="{6DBACB8D-6B6D-DF5B-965C-37F65E87B200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流程图: 接点 147">
              <a:extLst>
                <a:ext uri="{FF2B5EF4-FFF2-40B4-BE49-F238E27FC236}">
                  <a16:creationId xmlns:a16="http://schemas.microsoft.com/office/drawing/2014/main" id="{8DEF9541-9979-43BF-70A6-3277FCD06F18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C712FE15-1261-166F-51D4-9DB9A98CADCF}"/>
              </a:ext>
            </a:extLst>
          </p:cNvPr>
          <p:cNvGrpSpPr/>
          <p:nvPr/>
        </p:nvGrpSpPr>
        <p:grpSpPr>
          <a:xfrm>
            <a:off x="878672" y="-685912"/>
            <a:ext cx="1404717" cy="1358831"/>
            <a:chOff x="3076218" y="241300"/>
            <a:chExt cx="1540134" cy="1489826"/>
          </a:xfrm>
        </p:grpSpPr>
        <p:sp>
          <p:nvSpPr>
            <p:cNvPr id="154" name="流程图: 接点 153">
              <a:extLst>
                <a:ext uri="{FF2B5EF4-FFF2-40B4-BE49-F238E27FC236}">
                  <a16:creationId xmlns:a16="http://schemas.microsoft.com/office/drawing/2014/main" id="{C24FE738-ACAD-C388-87C2-F4A2F0AB8270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流程图: 接点 154">
              <a:extLst>
                <a:ext uri="{FF2B5EF4-FFF2-40B4-BE49-F238E27FC236}">
                  <a16:creationId xmlns:a16="http://schemas.microsoft.com/office/drawing/2014/main" id="{EBF72609-6844-157C-0324-5B3EC08EA697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流程图: 接点 155">
              <a:extLst>
                <a:ext uri="{FF2B5EF4-FFF2-40B4-BE49-F238E27FC236}">
                  <a16:creationId xmlns:a16="http://schemas.microsoft.com/office/drawing/2014/main" id="{BD325FFF-568B-9FE9-C1EC-7003E795628F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流程图: 接点 156">
              <a:extLst>
                <a:ext uri="{FF2B5EF4-FFF2-40B4-BE49-F238E27FC236}">
                  <a16:creationId xmlns:a16="http://schemas.microsoft.com/office/drawing/2014/main" id="{CFE56711-2821-C609-E2D3-16393E1C5C87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CF4EE84D-FE3C-269C-11C7-A314DC7A4318}"/>
              </a:ext>
            </a:extLst>
          </p:cNvPr>
          <p:cNvGrpSpPr/>
          <p:nvPr/>
        </p:nvGrpSpPr>
        <p:grpSpPr>
          <a:xfrm>
            <a:off x="11078244" y="4335368"/>
            <a:ext cx="1743799" cy="1686838"/>
            <a:chOff x="3076218" y="241300"/>
            <a:chExt cx="1540134" cy="1489826"/>
          </a:xfrm>
        </p:grpSpPr>
        <p:sp>
          <p:nvSpPr>
            <p:cNvPr id="159" name="流程图: 接点 158">
              <a:extLst>
                <a:ext uri="{FF2B5EF4-FFF2-40B4-BE49-F238E27FC236}">
                  <a16:creationId xmlns:a16="http://schemas.microsoft.com/office/drawing/2014/main" id="{D1378872-4534-5992-7C1D-6CF6BA534D6B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流程图: 接点 159">
              <a:extLst>
                <a:ext uri="{FF2B5EF4-FFF2-40B4-BE49-F238E27FC236}">
                  <a16:creationId xmlns:a16="http://schemas.microsoft.com/office/drawing/2014/main" id="{73CCFCC8-1F71-8B65-4134-E4D4C52FA95F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流程图: 接点 160">
              <a:extLst>
                <a:ext uri="{FF2B5EF4-FFF2-40B4-BE49-F238E27FC236}">
                  <a16:creationId xmlns:a16="http://schemas.microsoft.com/office/drawing/2014/main" id="{00182E18-E1C0-38E8-659B-85E87A015A53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流程图: 接点 161">
              <a:extLst>
                <a:ext uri="{FF2B5EF4-FFF2-40B4-BE49-F238E27FC236}">
                  <a16:creationId xmlns:a16="http://schemas.microsoft.com/office/drawing/2014/main" id="{AA67ADCB-2BE2-BE33-328E-B3E989EEF0CF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1F4613EE-524D-ADE2-EDE6-F1ACB45BB50B}"/>
              </a:ext>
            </a:extLst>
          </p:cNvPr>
          <p:cNvGrpSpPr/>
          <p:nvPr/>
        </p:nvGrpSpPr>
        <p:grpSpPr>
          <a:xfrm>
            <a:off x="11647122" y="2896147"/>
            <a:ext cx="1430378" cy="1383654"/>
            <a:chOff x="3076218" y="241300"/>
            <a:chExt cx="1540134" cy="1489826"/>
          </a:xfrm>
        </p:grpSpPr>
        <p:sp>
          <p:nvSpPr>
            <p:cNvPr id="164" name="流程图: 接点 163">
              <a:extLst>
                <a:ext uri="{FF2B5EF4-FFF2-40B4-BE49-F238E27FC236}">
                  <a16:creationId xmlns:a16="http://schemas.microsoft.com/office/drawing/2014/main" id="{2260D99C-C357-6A55-7324-8A03EB63344E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流程图: 接点 164">
              <a:extLst>
                <a:ext uri="{FF2B5EF4-FFF2-40B4-BE49-F238E27FC236}">
                  <a16:creationId xmlns:a16="http://schemas.microsoft.com/office/drawing/2014/main" id="{0256FC5A-5D42-C4AC-1301-3969568D327A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流程图: 接点 165">
              <a:extLst>
                <a:ext uri="{FF2B5EF4-FFF2-40B4-BE49-F238E27FC236}">
                  <a16:creationId xmlns:a16="http://schemas.microsoft.com/office/drawing/2014/main" id="{6D2B3630-0686-4192-DE46-A2F77D6EDAAE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流程图: 接点 166">
              <a:extLst>
                <a:ext uri="{FF2B5EF4-FFF2-40B4-BE49-F238E27FC236}">
                  <a16:creationId xmlns:a16="http://schemas.microsoft.com/office/drawing/2014/main" id="{3A5EBF1C-4DEA-3A9F-85A8-623772261207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C5B3CAD-6C89-AD24-C9EE-D367DA6E46A5}"/>
              </a:ext>
            </a:extLst>
          </p:cNvPr>
          <p:cNvGrpSpPr/>
          <p:nvPr/>
        </p:nvGrpSpPr>
        <p:grpSpPr>
          <a:xfrm>
            <a:off x="2228549" y="3084562"/>
            <a:ext cx="3609846" cy="543902"/>
            <a:chOff x="1283823" y="2803050"/>
            <a:chExt cx="3609846" cy="543902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679819AF-F3F2-5A67-5264-E51E4C61C203}"/>
                </a:ext>
              </a:extLst>
            </p:cNvPr>
            <p:cNvSpPr/>
            <p:nvPr/>
          </p:nvSpPr>
          <p:spPr>
            <a:xfrm>
              <a:off x="1283823" y="2803050"/>
              <a:ext cx="3609846" cy="54390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0B597"/>
                </a:gs>
                <a:gs pos="100000">
                  <a:srgbClr val="BB7C5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837A7E0-432A-955E-D197-C399B71F1575}"/>
                </a:ext>
              </a:extLst>
            </p:cNvPr>
            <p:cNvSpPr txBox="1"/>
            <p:nvPr/>
          </p:nvSpPr>
          <p:spPr>
            <a:xfrm>
              <a:off x="1334824" y="2867643"/>
              <a:ext cx="3493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E6188DFD-0CFF-53B0-2C71-D9CA3170DC70}"/>
              </a:ext>
            </a:extLst>
          </p:cNvPr>
          <p:cNvSpPr txBox="1"/>
          <p:nvPr/>
        </p:nvSpPr>
        <p:spPr>
          <a:xfrm>
            <a:off x="2151359" y="3878161"/>
            <a:ext cx="360984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AE93148-47C1-85AD-CCE6-3EEFF0F43ADE}"/>
              </a:ext>
            </a:extLst>
          </p:cNvPr>
          <p:cNvGrpSpPr/>
          <p:nvPr/>
        </p:nvGrpSpPr>
        <p:grpSpPr>
          <a:xfrm>
            <a:off x="10948677" y="3704323"/>
            <a:ext cx="567950" cy="549398"/>
            <a:chOff x="3076218" y="241300"/>
            <a:chExt cx="1540134" cy="1489826"/>
          </a:xfrm>
        </p:grpSpPr>
        <p:sp>
          <p:nvSpPr>
            <p:cNvPr id="20" name="流程图: 接点 19">
              <a:extLst>
                <a:ext uri="{FF2B5EF4-FFF2-40B4-BE49-F238E27FC236}">
                  <a16:creationId xmlns:a16="http://schemas.microsoft.com/office/drawing/2014/main" id="{B5CB8DF2-2EB1-6D93-204C-D6D201BF9F8B}"/>
                </a:ext>
              </a:extLst>
            </p:cNvPr>
            <p:cNvSpPr/>
            <p:nvPr/>
          </p:nvSpPr>
          <p:spPr>
            <a:xfrm>
              <a:off x="3076218" y="241300"/>
              <a:ext cx="1540134" cy="1489826"/>
            </a:xfrm>
            <a:custGeom>
              <a:avLst/>
              <a:gdLst>
                <a:gd name="connsiteX0" fmla="*/ 0 w 1540134"/>
                <a:gd name="connsiteY0" fmla="*/ 744913 h 1489826"/>
                <a:gd name="connsiteX1" fmla="*/ 770067 w 1540134"/>
                <a:gd name="connsiteY1" fmla="*/ 0 h 1489826"/>
                <a:gd name="connsiteX2" fmla="*/ 1540134 w 1540134"/>
                <a:gd name="connsiteY2" fmla="*/ 744913 h 1489826"/>
                <a:gd name="connsiteX3" fmla="*/ 770067 w 1540134"/>
                <a:gd name="connsiteY3" fmla="*/ 1489826 h 1489826"/>
                <a:gd name="connsiteX4" fmla="*/ 0 w 1540134"/>
                <a:gd name="connsiteY4" fmla="*/ 744913 h 148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134" h="1489826" extrusionOk="0">
                  <a:moveTo>
                    <a:pt x="0" y="744913"/>
                  </a:moveTo>
                  <a:cubicBezTo>
                    <a:pt x="-60538" y="296168"/>
                    <a:pt x="272498" y="27125"/>
                    <a:pt x="770067" y="0"/>
                  </a:cubicBezTo>
                  <a:cubicBezTo>
                    <a:pt x="1221361" y="5473"/>
                    <a:pt x="1512678" y="334382"/>
                    <a:pt x="1540134" y="744913"/>
                  </a:cubicBezTo>
                  <a:cubicBezTo>
                    <a:pt x="1520778" y="1175220"/>
                    <a:pt x="1193797" y="1498484"/>
                    <a:pt x="770067" y="1489826"/>
                  </a:cubicBezTo>
                  <a:cubicBezTo>
                    <a:pt x="334197" y="1484041"/>
                    <a:pt x="37365" y="1174170"/>
                    <a:pt x="0" y="744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接点 20">
              <a:extLst>
                <a:ext uri="{FF2B5EF4-FFF2-40B4-BE49-F238E27FC236}">
                  <a16:creationId xmlns:a16="http://schemas.microsoft.com/office/drawing/2014/main" id="{3B99B969-0250-C3AB-3A30-C5D1D93DEE63}"/>
                </a:ext>
              </a:extLst>
            </p:cNvPr>
            <p:cNvSpPr/>
            <p:nvPr/>
          </p:nvSpPr>
          <p:spPr>
            <a:xfrm>
              <a:off x="3266718" y="431800"/>
              <a:ext cx="1159134" cy="1108826"/>
            </a:xfrm>
            <a:custGeom>
              <a:avLst/>
              <a:gdLst>
                <a:gd name="connsiteX0" fmla="*/ 0 w 1159134"/>
                <a:gd name="connsiteY0" fmla="*/ 554413 h 1108826"/>
                <a:gd name="connsiteX1" fmla="*/ 579567 w 1159134"/>
                <a:gd name="connsiteY1" fmla="*/ 0 h 1108826"/>
                <a:gd name="connsiteX2" fmla="*/ 1159134 w 1159134"/>
                <a:gd name="connsiteY2" fmla="*/ 554413 h 1108826"/>
                <a:gd name="connsiteX3" fmla="*/ 579567 w 1159134"/>
                <a:gd name="connsiteY3" fmla="*/ 1108826 h 1108826"/>
                <a:gd name="connsiteX4" fmla="*/ 0 w 1159134"/>
                <a:gd name="connsiteY4" fmla="*/ 554413 h 110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134" h="1108826" extrusionOk="0">
                  <a:moveTo>
                    <a:pt x="0" y="554413"/>
                  </a:moveTo>
                  <a:cubicBezTo>
                    <a:pt x="-28713" y="230508"/>
                    <a:pt x="240196" y="7238"/>
                    <a:pt x="579567" y="0"/>
                  </a:cubicBezTo>
                  <a:cubicBezTo>
                    <a:pt x="943042" y="9134"/>
                    <a:pt x="1101549" y="250050"/>
                    <a:pt x="1159134" y="554413"/>
                  </a:cubicBezTo>
                  <a:cubicBezTo>
                    <a:pt x="1139695" y="879590"/>
                    <a:pt x="897421" y="1121163"/>
                    <a:pt x="579567" y="1108826"/>
                  </a:cubicBezTo>
                  <a:cubicBezTo>
                    <a:pt x="254831" y="1106282"/>
                    <a:pt x="19984" y="870156"/>
                    <a:pt x="0" y="5544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B7C50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接点 21">
              <a:extLst>
                <a:ext uri="{FF2B5EF4-FFF2-40B4-BE49-F238E27FC236}">
                  <a16:creationId xmlns:a16="http://schemas.microsoft.com/office/drawing/2014/main" id="{EE2172A8-E770-94EB-0994-B4550559AB64}"/>
                </a:ext>
              </a:extLst>
            </p:cNvPr>
            <p:cNvSpPr/>
            <p:nvPr/>
          </p:nvSpPr>
          <p:spPr>
            <a:xfrm>
              <a:off x="3457218" y="622300"/>
              <a:ext cx="778134" cy="727826"/>
            </a:xfrm>
            <a:custGeom>
              <a:avLst/>
              <a:gdLst>
                <a:gd name="connsiteX0" fmla="*/ 0 w 778134"/>
                <a:gd name="connsiteY0" fmla="*/ 363913 h 727826"/>
                <a:gd name="connsiteX1" fmla="*/ 389067 w 778134"/>
                <a:gd name="connsiteY1" fmla="*/ 0 h 727826"/>
                <a:gd name="connsiteX2" fmla="*/ 778134 w 778134"/>
                <a:gd name="connsiteY2" fmla="*/ 363913 h 727826"/>
                <a:gd name="connsiteX3" fmla="*/ 389067 w 778134"/>
                <a:gd name="connsiteY3" fmla="*/ 727826 h 727826"/>
                <a:gd name="connsiteX4" fmla="*/ 0 w 778134"/>
                <a:gd name="connsiteY4" fmla="*/ 363913 h 72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134" h="727826" extrusionOk="0">
                  <a:moveTo>
                    <a:pt x="0" y="363913"/>
                  </a:moveTo>
                  <a:cubicBezTo>
                    <a:pt x="-29787" y="144556"/>
                    <a:pt x="140676" y="12579"/>
                    <a:pt x="389067" y="0"/>
                  </a:cubicBezTo>
                  <a:cubicBezTo>
                    <a:pt x="623915" y="4205"/>
                    <a:pt x="758489" y="163554"/>
                    <a:pt x="778134" y="363913"/>
                  </a:cubicBezTo>
                  <a:cubicBezTo>
                    <a:pt x="748081" y="594245"/>
                    <a:pt x="599112" y="754530"/>
                    <a:pt x="389067" y="727826"/>
                  </a:cubicBezTo>
                  <a:cubicBezTo>
                    <a:pt x="166360" y="723541"/>
                    <a:pt x="12088" y="570673"/>
                    <a:pt x="0" y="3639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E0B597"/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流程图: 接点 22">
              <a:extLst>
                <a:ext uri="{FF2B5EF4-FFF2-40B4-BE49-F238E27FC236}">
                  <a16:creationId xmlns:a16="http://schemas.microsoft.com/office/drawing/2014/main" id="{99C45505-EEA9-758F-767C-B66683C91D75}"/>
                </a:ext>
              </a:extLst>
            </p:cNvPr>
            <p:cNvSpPr/>
            <p:nvPr/>
          </p:nvSpPr>
          <p:spPr>
            <a:xfrm>
              <a:off x="3647718" y="812800"/>
              <a:ext cx="397134" cy="346826"/>
            </a:xfrm>
            <a:custGeom>
              <a:avLst/>
              <a:gdLst>
                <a:gd name="connsiteX0" fmla="*/ 0 w 397134"/>
                <a:gd name="connsiteY0" fmla="*/ 173413 h 346826"/>
                <a:gd name="connsiteX1" fmla="*/ 198567 w 397134"/>
                <a:gd name="connsiteY1" fmla="*/ 0 h 346826"/>
                <a:gd name="connsiteX2" fmla="*/ 397134 w 397134"/>
                <a:gd name="connsiteY2" fmla="*/ 173413 h 346826"/>
                <a:gd name="connsiteX3" fmla="*/ 198567 w 397134"/>
                <a:gd name="connsiteY3" fmla="*/ 346826 h 346826"/>
                <a:gd name="connsiteX4" fmla="*/ 0 w 397134"/>
                <a:gd name="connsiteY4" fmla="*/ 173413 h 34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34" h="346826" extrusionOk="0">
                  <a:moveTo>
                    <a:pt x="0" y="173413"/>
                  </a:moveTo>
                  <a:cubicBezTo>
                    <a:pt x="-8915" y="72141"/>
                    <a:pt x="76524" y="4645"/>
                    <a:pt x="198567" y="0"/>
                  </a:cubicBezTo>
                  <a:cubicBezTo>
                    <a:pt x="311078" y="599"/>
                    <a:pt x="379958" y="78186"/>
                    <a:pt x="397134" y="173413"/>
                  </a:cubicBezTo>
                  <a:cubicBezTo>
                    <a:pt x="385524" y="280524"/>
                    <a:pt x="304900" y="365251"/>
                    <a:pt x="198567" y="346826"/>
                  </a:cubicBezTo>
                  <a:cubicBezTo>
                    <a:pt x="81261" y="342646"/>
                    <a:pt x="12489" y="275153"/>
                    <a:pt x="0" y="173413"/>
                  </a:cubicBezTo>
                  <a:close/>
                </a:path>
              </a:pathLst>
            </a:custGeom>
            <a:noFill/>
            <a:ln w="25400">
              <a:solidFill>
                <a:srgbClr val="BB7C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lowChartConnecto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497514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87C3B0-83E7-53AA-E1F8-CF5054B5AF79}"/>
              </a:ext>
            </a:extLst>
          </p:cNvPr>
          <p:cNvSpPr txBox="1"/>
          <p:nvPr/>
        </p:nvSpPr>
        <p:spPr>
          <a:xfrm>
            <a:off x="1165796" y="319990"/>
            <a:ext cx="3493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0B0A4E-B316-761A-1240-881825851F48}"/>
              </a:ext>
            </a:extLst>
          </p:cNvPr>
          <p:cNvSpPr txBox="1"/>
          <p:nvPr/>
        </p:nvSpPr>
        <p:spPr>
          <a:xfrm>
            <a:off x="266349" y="-49342"/>
            <a:ext cx="997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lt"/>
                <a:ea typeface="站酷庆科黄油体" panose="02000803000000020004" pitchFamily="2" charset="-122"/>
                <a:cs typeface="小可奶酪体 商用免费@庆科字体" panose="00020600040101010101" pitchFamily="18" charset="-122"/>
                <a:sym typeface="+mn-lt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+mj-lt"/>
              <a:ea typeface="站酷庆科黄油体" panose="02000803000000020004" pitchFamily="2" charset="-122"/>
              <a:cs typeface="小可奶酪体 商用免费@庆科字体" panose="00020600040101010101" pitchFamily="18" charset="-122"/>
              <a:sym typeface="+mn-lt"/>
            </a:endParaRPr>
          </a:p>
        </p:txBody>
      </p:sp>
      <p:sp>
        <p:nvSpPr>
          <p:cNvPr id="34" name="Freeform 197">
            <a:extLst>
              <a:ext uri="{FF2B5EF4-FFF2-40B4-BE49-F238E27FC236}">
                <a16:creationId xmlns:a16="http://schemas.microsoft.com/office/drawing/2014/main" id="{E77C02E3-AEAF-B2C7-7D2E-46C9F97D0109}"/>
              </a:ext>
            </a:extLst>
          </p:cNvPr>
          <p:cNvSpPr/>
          <p:nvPr/>
        </p:nvSpPr>
        <p:spPr bwMode="auto">
          <a:xfrm>
            <a:off x="5558749" y="1089432"/>
            <a:ext cx="4013089" cy="2341713"/>
          </a:xfrm>
          <a:custGeom>
            <a:avLst/>
            <a:gdLst>
              <a:gd name="T0" fmla="*/ 1636 w 2245"/>
              <a:gd name="T1" fmla="*/ 0 h 1310"/>
              <a:gd name="T2" fmla="*/ 0 w 2245"/>
              <a:gd name="T3" fmla="*/ 0 h 1310"/>
              <a:gd name="T4" fmla="*/ 610 w 2245"/>
              <a:gd name="T5" fmla="*/ 1310 h 1310"/>
              <a:gd name="T6" fmla="*/ 2245 w 2245"/>
              <a:gd name="T7" fmla="*/ 1310 h 1310"/>
              <a:gd name="T8" fmla="*/ 1636 w 2245"/>
              <a:gd name="T9" fmla="*/ 0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45" h="1310">
                <a:moveTo>
                  <a:pt x="1636" y="0"/>
                </a:moveTo>
                <a:lnTo>
                  <a:pt x="0" y="0"/>
                </a:lnTo>
                <a:lnTo>
                  <a:pt x="610" y="1310"/>
                </a:lnTo>
                <a:lnTo>
                  <a:pt x="2245" y="1310"/>
                </a:lnTo>
                <a:lnTo>
                  <a:pt x="1636" y="0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Freeform 198">
            <a:extLst>
              <a:ext uri="{FF2B5EF4-FFF2-40B4-BE49-F238E27FC236}">
                <a16:creationId xmlns:a16="http://schemas.microsoft.com/office/drawing/2014/main" id="{2D97E0F7-E8E0-D922-6B46-8405AADC1C6F}"/>
              </a:ext>
            </a:extLst>
          </p:cNvPr>
          <p:cNvSpPr/>
          <p:nvPr/>
        </p:nvSpPr>
        <p:spPr bwMode="auto">
          <a:xfrm>
            <a:off x="2389391" y="3631353"/>
            <a:ext cx="4013089" cy="2341713"/>
          </a:xfrm>
          <a:custGeom>
            <a:avLst/>
            <a:gdLst>
              <a:gd name="T0" fmla="*/ 609 w 2245"/>
              <a:gd name="T1" fmla="*/ 1310 h 1310"/>
              <a:gd name="T2" fmla="*/ 2245 w 2245"/>
              <a:gd name="T3" fmla="*/ 1310 h 1310"/>
              <a:gd name="T4" fmla="*/ 1635 w 2245"/>
              <a:gd name="T5" fmla="*/ 0 h 1310"/>
              <a:gd name="T6" fmla="*/ 0 w 2245"/>
              <a:gd name="T7" fmla="*/ 0 h 1310"/>
              <a:gd name="T8" fmla="*/ 609 w 2245"/>
              <a:gd name="T9" fmla="*/ 1310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45" h="1310">
                <a:moveTo>
                  <a:pt x="609" y="1310"/>
                </a:moveTo>
                <a:lnTo>
                  <a:pt x="2245" y="1310"/>
                </a:lnTo>
                <a:lnTo>
                  <a:pt x="1635" y="0"/>
                </a:lnTo>
                <a:lnTo>
                  <a:pt x="0" y="0"/>
                </a:lnTo>
                <a:lnTo>
                  <a:pt x="609" y="1310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Freeform 199">
            <a:extLst>
              <a:ext uri="{FF2B5EF4-FFF2-40B4-BE49-F238E27FC236}">
                <a16:creationId xmlns:a16="http://schemas.microsoft.com/office/drawing/2014/main" id="{A287BA58-7FEA-B6E1-AD44-7705224E3905}"/>
              </a:ext>
            </a:extLst>
          </p:cNvPr>
          <p:cNvSpPr/>
          <p:nvPr/>
        </p:nvSpPr>
        <p:spPr bwMode="auto">
          <a:xfrm>
            <a:off x="5558749" y="3631353"/>
            <a:ext cx="4013089" cy="2341713"/>
          </a:xfrm>
          <a:custGeom>
            <a:avLst/>
            <a:gdLst>
              <a:gd name="T0" fmla="*/ 1636 w 2245"/>
              <a:gd name="T1" fmla="*/ 1310 h 1310"/>
              <a:gd name="T2" fmla="*/ 0 w 2245"/>
              <a:gd name="T3" fmla="*/ 1310 h 1310"/>
              <a:gd name="T4" fmla="*/ 610 w 2245"/>
              <a:gd name="T5" fmla="*/ 0 h 1310"/>
              <a:gd name="T6" fmla="*/ 2245 w 2245"/>
              <a:gd name="T7" fmla="*/ 0 h 1310"/>
              <a:gd name="T8" fmla="*/ 1636 w 2245"/>
              <a:gd name="T9" fmla="*/ 1310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45" h="1310">
                <a:moveTo>
                  <a:pt x="1636" y="1310"/>
                </a:moveTo>
                <a:lnTo>
                  <a:pt x="0" y="1310"/>
                </a:lnTo>
                <a:lnTo>
                  <a:pt x="610" y="0"/>
                </a:lnTo>
                <a:lnTo>
                  <a:pt x="2245" y="0"/>
                </a:lnTo>
                <a:lnTo>
                  <a:pt x="1636" y="1310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Oval 200">
            <a:extLst>
              <a:ext uri="{FF2B5EF4-FFF2-40B4-BE49-F238E27FC236}">
                <a16:creationId xmlns:a16="http://schemas.microsoft.com/office/drawing/2014/main" id="{2539AB8F-CB27-A96B-5B08-53A22E03A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5929" y="1936739"/>
            <a:ext cx="647099" cy="647099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Freeform 201">
            <a:extLst>
              <a:ext uri="{FF2B5EF4-FFF2-40B4-BE49-F238E27FC236}">
                <a16:creationId xmlns:a16="http://schemas.microsoft.com/office/drawing/2014/main" id="{8AC9004F-66D5-1AC3-E3C0-1C465F4D33F9}"/>
              </a:ext>
            </a:extLst>
          </p:cNvPr>
          <p:cNvSpPr>
            <a:spLocks noEditPoints="1"/>
          </p:cNvSpPr>
          <p:nvPr/>
        </p:nvSpPr>
        <p:spPr bwMode="auto">
          <a:xfrm>
            <a:off x="8681628" y="1922438"/>
            <a:ext cx="675700" cy="675700"/>
          </a:xfrm>
          <a:custGeom>
            <a:avLst/>
            <a:gdLst>
              <a:gd name="T0" fmla="*/ 94 w 189"/>
              <a:gd name="T1" fmla="*/ 189 h 189"/>
              <a:gd name="T2" fmla="*/ 0 w 189"/>
              <a:gd name="T3" fmla="*/ 94 h 189"/>
              <a:gd name="T4" fmla="*/ 94 w 189"/>
              <a:gd name="T5" fmla="*/ 0 h 189"/>
              <a:gd name="T6" fmla="*/ 189 w 189"/>
              <a:gd name="T7" fmla="*/ 94 h 189"/>
              <a:gd name="T8" fmla="*/ 94 w 189"/>
              <a:gd name="T9" fmla="*/ 189 h 189"/>
              <a:gd name="T10" fmla="*/ 94 w 189"/>
              <a:gd name="T11" fmla="*/ 8 h 189"/>
              <a:gd name="T12" fmla="*/ 33 w 189"/>
              <a:gd name="T13" fmla="*/ 33 h 189"/>
              <a:gd name="T14" fmla="*/ 8 w 189"/>
              <a:gd name="T15" fmla="*/ 94 h 189"/>
              <a:gd name="T16" fmla="*/ 94 w 189"/>
              <a:gd name="T17" fmla="*/ 181 h 189"/>
              <a:gd name="T18" fmla="*/ 181 w 189"/>
              <a:gd name="T19" fmla="*/ 94 h 189"/>
              <a:gd name="T20" fmla="*/ 94 w 189"/>
              <a:gd name="T21" fmla="*/ 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9" h="189">
                <a:moveTo>
                  <a:pt x="94" y="189"/>
                </a:moveTo>
                <a:cubicBezTo>
                  <a:pt x="42" y="189"/>
                  <a:pt x="0" y="147"/>
                  <a:pt x="0" y="94"/>
                </a:cubicBezTo>
                <a:cubicBezTo>
                  <a:pt x="0" y="42"/>
                  <a:pt x="42" y="0"/>
                  <a:pt x="94" y="0"/>
                </a:cubicBezTo>
                <a:cubicBezTo>
                  <a:pt x="146" y="0"/>
                  <a:pt x="189" y="42"/>
                  <a:pt x="189" y="94"/>
                </a:cubicBezTo>
                <a:cubicBezTo>
                  <a:pt x="189" y="147"/>
                  <a:pt x="146" y="189"/>
                  <a:pt x="94" y="189"/>
                </a:cubicBezTo>
                <a:close/>
                <a:moveTo>
                  <a:pt x="94" y="8"/>
                </a:moveTo>
                <a:cubicBezTo>
                  <a:pt x="71" y="8"/>
                  <a:pt x="49" y="17"/>
                  <a:pt x="33" y="33"/>
                </a:cubicBezTo>
                <a:cubicBezTo>
                  <a:pt x="17" y="49"/>
                  <a:pt x="8" y="71"/>
                  <a:pt x="8" y="94"/>
                </a:cubicBezTo>
                <a:cubicBezTo>
                  <a:pt x="8" y="142"/>
                  <a:pt x="46" y="181"/>
                  <a:pt x="94" y="181"/>
                </a:cubicBezTo>
                <a:cubicBezTo>
                  <a:pt x="142" y="181"/>
                  <a:pt x="181" y="142"/>
                  <a:pt x="181" y="94"/>
                </a:cubicBezTo>
                <a:cubicBezTo>
                  <a:pt x="181" y="47"/>
                  <a:pt x="142" y="8"/>
                  <a:pt x="94" y="8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Freeform 202">
            <a:extLst>
              <a:ext uri="{FF2B5EF4-FFF2-40B4-BE49-F238E27FC236}">
                <a16:creationId xmlns:a16="http://schemas.microsoft.com/office/drawing/2014/main" id="{425D4926-B3F1-64DD-701A-271BE3670823}"/>
              </a:ext>
            </a:extLst>
          </p:cNvPr>
          <p:cNvSpPr>
            <a:spLocks noEditPoints="1"/>
          </p:cNvSpPr>
          <p:nvPr/>
        </p:nvSpPr>
        <p:spPr bwMode="auto">
          <a:xfrm>
            <a:off x="8853235" y="2076169"/>
            <a:ext cx="328912" cy="325337"/>
          </a:xfrm>
          <a:custGeom>
            <a:avLst/>
            <a:gdLst>
              <a:gd name="T0" fmla="*/ 90 w 92"/>
              <a:gd name="T1" fmla="*/ 28 h 91"/>
              <a:gd name="T2" fmla="*/ 49 w 92"/>
              <a:gd name="T3" fmla="*/ 1 h 91"/>
              <a:gd name="T4" fmla="*/ 43 w 92"/>
              <a:gd name="T5" fmla="*/ 1 h 91"/>
              <a:gd name="T6" fmla="*/ 3 w 92"/>
              <a:gd name="T7" fmla="*/ 28 h 91"/>
              <a:gd name="T8" fmla="*/ 0 w 92"/>
              <a:gd name="T9" fmla="*/ 33 h 91"/>
              <a:gd name="T10" fmla="*/ 0 w 92"/>
              <a:gd name="T11" fmla="*/ 85 h 91"/>
              <a:gd name="T12" fmla="*/ 6 w 92"/>
              <a:gd name="T13" fmla="*/ 91 h 91"/>
              <a:gd name="T14" fmla="*/ 87 w 92"/>
              <a:gd name="T15" fmla="*/ 91 h 91"/>
              <a:gd name="T16" fmla="*/ 92 w 92"/>
              <a:gd name="T17" fmla="*/ 85 h 91"/>
              <a:gd name="T18" fmla="*/ 92 w 92"/>
              <a:gd name="T19" fmla="*/ 33 h 91"/>
              <a:gd name="T20" fmla="*/ 90 w 92"/>
              <a:gd name="T21" fmla="*/ 28 h 91"/>
              <a:gd name="T22" fmla="*/ 86 w 92"/>
              <a:gd name="T23" fmla="*/ 41 h 91"/>
              <a:gd name="T24" fmla="*/ 46 w 92"/>
              <a:gd name="T25" fmla="*/ 69 h 91"/>
              <a:gd name="T26" fmla="*/ 6 w 92"/>
              <a:gd name="T27" fmla="*/ 41 h 91"/>
              <a:gd name="T28" fmla="*/ 6 w 92"/>
              <a:gd name="T29" fmla="*/ 36 h 91"/>
              <a:gd name="T30" fmla="*/ 9 w 92"/>
              <a:gd name="T31" fmla="*/ 33 h 91"/>
              <a:gd name="T32" fmla="*/ 84 w 92"/>
              <a:gd name="T33" fmla="*/ 33 h 91"/>
              <a:gd name="T34" fmla="*/ 86 w 92"/>
              <a:gd name="T35" fmla="*/ 36 h 91"/>
              <a:gd name="T36" fmla="*/ 86 w 92"/>
              <a:gd name="T37" fmla="*/ 41 h 91"/>
              <a:gd name="T38" fmla="*/ 45 w 92"/>
              <a:gd name="T39" fmla="*/ 63 h 91"/>
              <a:gd name="T40" fmla="*/ 47 w 92"/>
              <a:gd name="T41" fmla="*/ 63 h 91"/>
              <a:gd name="T42" fmla="*/ 53 w 92"/>
              <a:gd name="T43" fmla="*/ 59 h 91"/>
              <a:gd name="T44" fmla="*/ 39 w 92"/>
              <a:gd name="T45" fmla="*/ 59 h 91"/>
              <a:gd name="T46" fmla="*/ 45 w 92"/>
              <a:gd name="T47" fmla="*/ 63 h 91"/>
              <a:gd name="T48" fmla="*/ 33 w 92"/>
              <a:gd name="T49" fmla="*/ 54 h 91"/>
              <a:gd name="T50" fmla="*/ 60 w 92"/>
              <a:gd name="T51" fmla="*/ 54 h 91"/>
              <a:gd name="T52" fmla="*/ 66 w 92"/>
              <a:gd name="T53" fmla="*/ 50 h 91"/>
              <a:gd name="T54" fmla="*/ 26 w 92"/>
              <a:gd name="T55" fmla="*/ 50 h 91"/>
              <a:gd name="T56" fmla="*/ 33 w 92"/>
              <a:gd name="T57" fmla="*/ 54 h 91"/>
              <a:gd name="T58" fmla="*/ 19 w 92"/>
              <a:gd name="T59" fmla="*/ 45 h 91"/>
              <a:gd name="T60" fmla="*/ 20 w 92"/>
              <a:gd name="T61" fmla="*/ 46 h 91"/>
              <a:gd name="T62" fmla="*/ 73 w 92"/>
              <a:gd name="T63" fmla="*/ 46 h 91"/>
              <a:gd name="T64" fmla="*/ 74 w 92"/>
              <a:gd name="T65" fmla="*/ 45 h 91"/>
              <a:gd name="T66" fmla="*/ 74 w 92"/>
              <a:gd name="T67" fmla="*/ 41 h 91"/>
              <a:gd name="T68" fmla="*/ 19 w 92"/>
              <a:gd name="T69" fmla="*/ 41 h 91"/>
              <a:gd name="T70" fmla="*/ 19 w 92"/>
              <a:gd name="T71" fmla="*/ 4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2" h="91">
                <a:moveTo>
                  <a:pt x="90" y="28"/>
                </a:moveTo>
                <a:cubicBezTo>
                  <a:pt x="49" y="1"/>
                  <a:pt x="49" y="1"/>
                  <a:pt x="49" y="1"/>
                </a:cubicBezTo>
                <a:cubicBezTo>
                  <a:pt x="48" y="0"/>
                  <a:pt x="45" y="0"/>
                  <a:pt x="43" y="1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30"/>
                  <a:pt x="0" y="31"/>
                  <a:pt x="0" y="33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9"/>
                  <a:pt x="3" y="91"/>
                  <a:pt x="6" y="91"/>
                </a:cubicBezTo>
                <a:cubicBezTo>
                  <a:pt x="87" y="91"/>
                  <a:pt x="87" y="91"/>
                  <a:pt x="87" y="91"/>
                </a:cubicBezTo>
                <a:cubicBezTo>
                  <a:pt x="90" y="91"/>
                  <a:pt x="92" y="89"/>
                  <a:pt x="92" y="85"/>
                </a:cubicBezTo>
                <a:cubicBezTo>
                  <a:pt x="92" y="33"/>
                  <a:pt x="92" y="33"/>
                  <a:pt x="92" y="33"/>
                </a:cubicBezTo>
                <a:cubicBezTo>
                  <a:pt x="92" y="31"/>
                  <a:pt x="91" y="30"/>
                  <a:pt x="90" y="28"/>
                </a:cubicBezTo>
                <a:close/>
                <a:moveTo>
                  <a:pt x="86" y="41"/>
                </a:moveTo>
                <a:cubicBezTo>
                  <a:pt x="46" y="69"/>
                  <a:pt x="46" y="69"/>
                  <a:pt x="46" y="69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4"/>
                  <a:pt x="7" y="33"/>
                  <a:pt x="9" y="33"/>
                </a:cubicBezTo>
                <a:cubicBezTo>
                  <a:pt x="84" y="33"/>
                  <a:pt x="84" y="33"/>
                  <a:pt x="84" y="33"/>
                </a:cubicBezTo>
                <a:cubicBezTo>
                  <a:pt x="85" y="33"/>
                  <a:pt x="86" y="34"/>
                  <a:pt x="86" y="36"/>
                </a:cubicBezTo>
                <a:lnTo>
                  <a:pt x="86" y="41"/>
                </a:lnTo>
                <a:close/>
                <a:moveTo>
                  <a:pt x="45" y="63"/>
                </a:moveTo>
                <a:cubicBezTo>
                  <a:pt x="47" y="63"/>
                  <a:pt x="47" y="63"/>
                  <a:pt x="47" y="63"/>
                </a:cubicBezTo>
                <a:cubicBezTo>
                  <a:pt x="53" y="59"/>
                  <a:pt x="53" y="59"/>
                  <a:pt x="53" y="59"/>
                </a:cubicBezTo>
                <a:cubicBezTo>
                  <a:pt x="39" y="59"/>
                  <a:pt x="39" y="59"/>
                  <a:pt x="39" y="59"/>
                </a:cubicBezTo>
                <a:lnTo>
                  <a:pt x="45" y="63"/>
                </a:lnTo>
                <a:close/>
                <a:moveTo>
                  <a:pt x="33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66" y="50"/>
                  <a:pt x="66" y="50"/>
                  <a:pt x="66" y="50"/>
                </a:cubicBezTo>
                <a:cubicBezTo>
                  <a:pt x="26" y="50"/>
                  <a:pt x="26" y="50"/>
                  <a:pt x="26" y="50"/>
                </a:cubicBezTo>
                <a:lnTo>
                  <a:pt x="33" y="54"/>
                </a:lnTo>
                <a:close/>
                <a:moveTo>
                  <a:pt x="19" y="45"/>
                </a:moveTo>
                <a:cubicBezTo>
                  <a:pt x="20" y="46"/>
                  <a:pt x="20" y="46"/>
                  <a:pt x="20" y="46"/>
                </a:cubicBezTo>
                <a:cubicBezTo>
                  <a:pt x="73" y="46"/>
                  <a:pt x="73" y="46"/>
                  <a:pt x="73" y="46"/>
                </a:cubicBezTo>
                <a:cubicBezTo>
                  <a:pt x="74" y="45"/>
                  <a:pt x="74" y="45"/>
                  <a:pt x="74" y="45"/>
                </a:cubicBezTo>
                <a:cubicBezTo>
                  <a:pt x="74" y="41"/>
                  <a:pt x="74" y="41"/>
                  <a:pt x="74" y="41"/>
                </a:cubicBezTo>
                <a:cubicBezTo>
                  <a:pt x="19" y="41"/>
                  <a:pt x="19" y="41"/>
                  <a:pt x="19" y="41"/>
                </a:cubicBezTo>
                <a:lnTo>
                  <a:pt x="19" y="45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Oval 203">
            <a:extLst>
              <a:ext uri="{FF2B5EF4-FFF2-40B4-BE49-F238E27FC236}">
                <a16:creationId xmlns:a16="http://schemas.microsoft.com/office/drawing/2014/main" id="{6447959A-C209-B477-844C-FD47BDA764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7474" y="4478660"/>
            <a:ext cx="650675" cy="65067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Freeform 204">
            <a:extLst>
              <a:ext uri="{FF2B5EF4-FFF2-40B4-BE49-F238E27FC236}">
                <a16:creationId xmlns:a16="http://schemas.microsoft.com/office/drawing/2014/main" id="{057F0C37-52EF-EDE2-ED86-624250A329DC}"/>
              </a:ext>
            </a:extLst>
          </p:cNvPr>
          <p:cNvSpPr>
            <a:spLocks noEditPoints="1"/>
          </p:cNvSpPr>
          <p:nvPr/>
        </p:nvSpPr>
        <p:spPr bwMode="auto">
          <a:xfrm>
            <a:off x="2593174" y="4464359"/>
            <a:ext cx="679276" cy="679276"/>
          </a:xfrm>
          <a:custGeom>
            <a:avLst/>
            <a:gdLst>
              <a:gd name="T0" fmla="*/ 95 w 190"/>
              <a:gd name="T1" fmla="*/ 190 h 190"/>
              <a:gd name="T2" fmla="*/ 0 w 190"/>
              <a:gd name="T3" fmla="*/ 95 h 190"/>
              <a:gd name="T4" fmla="*/ 95 w 190"/>
              <a:gd name="T5" fmla="*/ 0 h 190"/>
              <a:gd name="T6" fmla="*/ 190 w 190"/>
              <a:gd name="T7" fmla="*/ 95 h 190"/>
              <a:gd name="T8" fmla="*/ 95 w 190"/>
              <a:gd name="T9" fmla="*/ 190 h 190"/>
              <a:gd name="T10" fmla="*/ 95 w 190"/>
              <a:gd name="T11" fmla="*/ 8 h 190"/>
              <a:gd name="T12" fmla="*/ 8 w 190"/>
              <a:gd name="T13" fmla="*/ 95 h 190"/>
              <a:gd name="T14" fmla="*/ 95 w 190"/>
              <a:gd name="T15" fmla="*/ 182 h 190"/>
              <a:gd name="T16" fmla="*/ 95 w 190"/>
              <a:gd name="T17" fmla="*/ 182 h 190"/>
              <a:gd name="T18" fmla="*/ 182 w 190"/>
              <a:gd name="T19" fmla="*/ 95 h 190"/>
              <a:gd name="T20" fmla="*/ 95 w 190"/>
              <a:gd name="T21" fmla="*/ 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0" h="190">
                <a:moveTo>
                  <a:pt x="95" y="190"/>
                </a:moveTo>
                <a:cubicBezTo>
                  <a:pt x="43" y="190"/>
                  <a:pt x="0" y="147"/>
                  <a:pt x="0" y="95"/>
                </a:cubicBezTo>
                <a:cubicBezTo>
                  <a:pt x="0" y="43"/>
                  <a:pt x="43" y="0"/>
                  <a:pt x="95" y="0"/>
                </a:cubicBezTo>
                <a:cubicBezTo>
                  <a:pt x="147" y="0"/>
                  <a:pt x="190" y="43"/>
                  <a:pt x="190" y="95"/>
                </a:cubicBezTo>
                <a:cubicBezTo>
                  <a:pt x="190" y="147"/>
                  <a:pt x="147" y="190"/>
                  <a:pt x="95" y="190"/>
                </a:cubicBezTo>
                <a:close/>
                <a:moveTo>
                  <a:pt x="95" y="8"/>
                </a:moveTo>
                <a:cubicBezTo>
                  <a:pt x="47" y="8"/>
                  <a:pt x="8" y="47"/>
                  <a:pt x="8" y="95"/>
                </a:cubicBezTo>
                <a:cubicBezTo>
                  <a:pt x="8" y="143"/>
                  <a:pt x="47" y="182"/>
                  <a:pt x="95" y="182"/>
                </a:cubicBezTo>
                <a:cubicBezTo>
                  <a:pt x="95" y="182"/>
                  <a:pt x="95" y="182"/>
                  <a:pt x="95" y="182"/>
                </a:cubicBezTo>
                <a:cubicBezTo>
                  <a:pt x="143" y="182"/>
                  <a:pt x="182" y="143"/>
                  <a:pt x="182" y="95"/>
                </a:cubicBezTo>
                <a:cubicBezTo>
                  <a:pt x="182" y="47"/>
                  <a:pt x="143" y="8"/>
                  <a:pt x="95" y="8"/>
                </a:cubicBez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Freeform 205">
            <a:extLst>
              <a:ext uri="{FF2B5EF4-FFF2-40B4-BE49-F238E27FC236}">
                <a16:creationId xmlns:a16="http://schemas.microsoft.com/office/drawing/2014/main" id="{81A114B1-AF53-E193-3242-04775A561D74}"/>
              </a:ext>
            </a:extLst>
          </p:cNvPr>
          <p:cNvSpPr>
            <a:spLocks noEditPoints="1"/>
          </p:cNvSpPr>
          <p:nvPr/>
        </p:nvSpPr>
        <p:spPr bwMode="auto">
          <a:xfrm>
            <a:off x="2761205" y="4657416"/>
            <a:ext cx="343213" cy="293161"/>
          </a:xfrm>
          <a:custGeom>
            <a:avLst/>
            <a:gdLst>
              <a:gd name="T0" fmla="*/ 34 w 96"/>
              <a:gd name="T1" fmla="*/ 53 h 82"/>
              <a:gd name="T2" fmla="*/ 34 w 96"/>
              <a:gd name="T3" fmla="*/ 82 h 82"/>
              <a:gd name="T4" fmla="*/ 55 w 96"/>
              <a:gd name="T5" fmla="*/ 82 h 82"/>
              <a:gd name="T6" fmla="*/ 55 w 96"/>
              <a:gd name="T7" fmla="*/ 56 h 82"/>
              <a:gd name="T8" fmla="*/ 46 w 96"/>
              <a:gd name="T9" fmla="*/ 65 h 82"/>
              <a:gd name="T10" fmla="*/ 34 w 96"/>
              <a:gd name="T11" fmla="*/ 53 h 82"/>
              <a:gd name="T12" fmla="*/ 4 w 96"/>
              <a:gd name="T13" fmla="*/ 78 h 82"/>
              <a:gd name="T14" fmla="*/ 8 w 96"/>
              <a:gd name="T15" fmla="*/ 82 h 82"/>
              <a:gd name="T16" fmla="*/ 25 w 96"/>
              <a:gd name="T17" fmla="*/ 82 h 82"/>
              <a:gd name="T18" fmla="*/ 25 w 96"/>
              <a:gd name="T19" fmla="*/ 44 h 82"/>
              <a:gd name="T20" fmla="*/ 4 w 96"/>
              <a:gd name="T21" fmla="*/ 66 h 82"/>
              <a:gd name="T22" fmla="*/ 4 w 96"/>
              <a:gd name="T23" fmla="*/ 78 h 82"/>
              <a:gd name="T24" fmla="*/ 77 w 96"/>
              <a:gd name="T25" fmla="*/ 2 h 82"/>
              <a:gd name="T26" fmla="*/ 73 w 96"/>
              <a:gd name="T27" fmla="*/ 6 h 82"/>
              <a:gd name="T28" fmla="*/ 77 w 96"/>
              <a:gd name="T29" fmla="*/ 9 h 82"/>
              <a:gd name="T30" fmla="*/ 82 w 96"/>
              <a:gd name="T31" fmla="*/ 9 h 82"/>
              <a:gd name="T32" fmla="*/ 46 w 96"/>
              <a:gd name="T33" fmla="*/ 44 h 82"/>
              <a:gd name="T34" fmla="*/ 25 w 96"/>
              <a:gd name="T35" fmla="*/ 24 h 82"/>
              <a:gd name="T36" fmla="*/ 1 w 96"/>
              <a:gd name="T37" fmla="*/ 48 h 82"/>
              <a:gd name="T38" fmla="*/ 1 w 96"/>
              <a:gd name="T39" fmla="*/ 53 h 82"/>
              <a:gd name="T40" fmla="*/ 7 w 96"/>
              <a:gd name="T41" fmla="*/ 53 h 82"/>
              <a:gd name="T42" fmla="*/ 25 w 96"/>
              <a:gd name="T43" fmla="*/ 35 h 82"/>
              <a:gd name="T44" fmla="*/ 46 w 96"/>
              <a:gd name="T45" fmla="*/ 55 h 82"/>
              <a:gd name="T46" fmla="*/ 87 w 96"/>
              <a:gd name="T47" fmla="*/ 14 h 82"/>
              <a:gd name="T48" fmla="*/ 87 w 96"/>
              <a:gd name="T49" fmla="*/ 19 h 82"/>
              <a:gd name="T50" fmla="*/ 90 w 96"/>
              <a:gd name="T51" fmla="*/ 23 h 82"/>
              <a:gd name="T52" fmla="*/ 90 w 96"/>
              <a:gd name="T53" fmla="*/ 23 h 82"/>
              <a:gd name="T54" fmla="*/ 94 w 96"/>
              <a:gd name="T55" fmla="*/ 19 h 82"/>
              <a:gd name="T56" fmla="*/ 96 w 96"/>
              <a:gd name="T57" fmla="*/ 0 h 82"/>
              <a:gd name="T58" fmla="*/ 77 w 96"/>
              <a:gd name="T59" fmla="*/ 2 h 82"/>
              <a:gd name="T60" fmla="*/ 64 w 96"/>
              <a:gd name="T61" fmla="*/ 47 h 82"/>
              <a:gd name="T62" fmla="*/ 64 w 96"/>
              <a:gd name="T63" fmla="*/ 82 h 82"/>
              <a:gd name="T64" fmla="*/ 82 w 96"/>
              <a:gd name="T65" fmla="*/ 82 h 82"/>
              <a:gd name="T66" fmla="*/ 85 w 96"/>
              <a:gd name="T67" fmla="*/ 78 h 82"/>
              <a:gd name="T68" fmla="*/ 85 w 96"/>
              <a:gd name="T69" fmla="*/ 44 h 82"/>
              <a:gd name="T70" fmla="*/ 85 w 96"/>
              <a:gd name="T71" fmla="*/ 26 h 82"/>
              <a:gd name="T72" fmla="*/ 67 w 96"/>
              <a:gd name="T73" fmla="*/ 44 h 82"/>
              <a:gd name="T74" fmla="*/ 64 w 96"/>
              <a:gd name="T75" fmla="*/ 4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6" h="82">
                <a:moveTo>
                  <a:pt x="34" y="53"/>
                </a:moveTo>
                <a:cubicBezTo>
                  <a:pt x="34" y="82"/>
                  <a:pt x="34" y="82"/>
                  <a:pt x="34" y="82"/>
                </a:cubicBezTo>
                <a:cubicBezTo>
                  <a:pt x="55" y="82"/>
                  <a:pt x="55" y="82"/>
                  <a:pt x="55" y="82"/>
                </a:cubicBezTo>
                <a:cubicBezTo>
                  <a:pt x="55" y="56"/>
                  <a:pt x="55" y="56"/>
                  <a:pt x="55" y="56"/>
                </a:cubicBezTo>
                <a:cubicBezTo>
                  <a:pt x="46" y="65"/>
                  <a:pt x="46" y="65"/>
                  <a:pt x="46" y="65"/>
                </a:cubicBezTo>
                <a:lnTo>
                  <a:pt x="34" y="53"/>
                </a:lnTo>
                <a:close/>
                <a:moveTo>
                  <a:pt x="4" y="78"/>
                </a:moveTo>
                <a:cubicBezTo>
                  <a:pt x="4" y="80"/>
                  <a:pt x="6" y="82"/>
                  <a:pt x="8" y="82"/>
                </a:cubicBezTo>
                <a:cubicBezTo>
                  <a:pt x="25" y="82"/>
                  <a:pt x="25" y="82"/>
                  <a:pt x="25" y="82"/>
                </a:cubicBezTo>
                <a:cubicBezTo>
                  <a:pt x="25" y="44"/>
                  <a:pt x="25" y="44"/>
                  <a:pt x="25" y="44"/>
                </a:cubicBezTo>
                <a:cubicBezTo>
                  <a:pt x="4" y="66"/>
                  <a:pt x="4" y="66"/>
                  <a:pt x="4" y="66"/>
                </a:cubicBezTo>
                <a:lnTo>
                  <a:pt x="4" y="78"/>
                </a:lnTo>
                <a:close/>
                <a:moveTo>
                  <a:pt x="77" y="2"/>
                </a:moveTo>
                <a:cubicBezTo>
                  <a:pt x="75" y="2"/>
                  <a:pt x="73" y="4"/>
                  <a:pt x="73" y="6"/>
                </a:cubicBezTo>
                <a:cubicBezTo>
                  <a:pt x="74" y="8"/>
                  <a:pt x="75" y="10"/>
                  <a:pt x="77" y="9"/>
                </a:cubicBezTo>
                <a:cubicBezTo>
                  <a:pt x="82" y="9"/>
                  <a:pt x="82" y="9"/>
                  <a:pt x="82" y="9"/>
                </a:cubicBezTo>
                <a:cubicBezTo>
                  <a:pt x="46" y="44"/>
                  <a:pt x="46" y="44"/>
                  <a:pt x="46" y="44"/>
                </a:cubicBezTo>
                <a:cubicBezTo>
                  <a:pt x="25" y="24"/>
                  <a:pt x="25" y="24"/>
                  <a:pt x="25" y="24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9"/>
                  <a:pt x="0" y="52"/>
                  <a:pt x="1" y="53"/>
                </a:cubicBezTo>
                <a:cubicBezTo>
                  <a:pt x="3" y="55"/>
                  <a:pt x="5" y="55"/>
                  <a:pt x="7" y="53"/>
                </a:cubicBezTo>
                <a:cubicBezTo>
                  <a:pt x="25" y="35"/>
                  <a:pt x="25" y="35"/>
                  <a:pt x="25" y="35"/>
                </a:cubicBezTo>
                <a:cubicBezTo>
                  <a:pt x="46" y="55"/>
                  <a:pt x="46" y="55"/>
                  <a:pt x="46" y="55"/>
                </a:cubicBezTo>
                <a:cubicBezTo>
                  <a:pt x="87" y="14"/>
                  <a:pt x="87" y="14"/>
                  <a:pt x="87" y="14"/>
                </a:cubicBezTo>
                <a:cubicBezTo>
                  <a:pt x="87" y="19"/>
                  <a:pt x="87" y="19"/>
                  <a:pt x="87" y="19"/>
                </a:cubicBezTo>
                <a:cubicBezTo>
                  <a:pt x="86" y="21"/>
                  <a:pt x="88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2" y="23"/>
                  <a:pt x="94" y="21"/>
                  <a:pt x="94" y="19"/>
                </a:cubicBezTo>
                <a:cubicBezTo>
                  <a:pt x="96" y="0"/>
                  <a:pt x="96" y="0"/>
                  <a:pt x="96" y="0"/>
                </a:cubicBezTo>
                <a:lnTo>
                  <a:pt x="77" y="2"/>
                </a:lnTo>
                <a:close/>
                <a:moveTo>
                  <a:pt x="64" y="47"/>
                </a:moveTo>
                <a:cubicBezTo>
                  <a:pt x="64" y="82"/>
                  <a:pt x="64" y="82"/>
                  <a:pt x="64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4" y="82"/>
                  <a:pt x="85" y="80"/>
                  <a:pt x="85" y="78"/>
                </a:cubicBezTo>
                <a:cubicBezTo>
                  <a:pt x="85" y="44"/>
                  <a:pt x="85" y="44"/>
                  <a:pt x="85" y="44"/>
                </a:cubicBezTo>
                <a:cubicBezTo>
                  <a:pt x="85" y="26"/>
                  <a:pt x="85" y="26"/>
                  <a:pt x="85" y="26"/>
                </a:cubicBezTo>
                <a:cubicBezTo>
                  <a:pt x="67" y="44"/>
                  <a:pt x="67" y="44"/>
                  <a:pt x="67" y="44"/>
                </a:cubicBezTo>
                <a:lnTo>
                  <a:pt x="64" y="47"/>
                </a:lnTo>
                <a:close/>
              </a:path>
            </a:pathLst>
          </a:custGeom>
          <a:solidFill>
            <a:srgbClr val="E0B59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Oval 206">
            <a:extLst>
              <a:ext uri="{FF2B5EF4-FFF2-40B4-BE49-F238E27FC236}">
                <a16:creationId xmlns:a16="http://schemas.microsoft.com/office/drawing/2014/main" id="{E1806737-546F-68E4-18E9-269CAF90A7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5929" y="4478660"/>
            <a:ext cx="647099" cy="65067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Freeform 207">
            <a:extLst>
              <a:ext uri="{FF2B5EF4-FFF2-40B4-BE49-F238E27FC236}">
                <a16:creationId xmlns:a16="http://schemas.microsoft.com/office/drawing/2014/main" id="{ADAE88BE-2F1C-13C4-CAF8-8C0404178DBA}"/>
              </a:ext>
            </a:extLst>
          </p:cNvPr>
          <p:cNvSpPr>
            <a:spLocks noEditPoints="1"/>
          </p:cNvSpPr>
          <p:nvPr/>
        </p:nvSpPr>
        <p:spPr bwMode="auto">
          <a:xfrm>
            <a:off x="8681628" y="4464359"/>
            <a:ext cx="675700" cy="679276"/>
          </a:xfrm>
          <a:custGeom>
            <a:avLst/>
            <a:gdLst>
              <a:gd name="T0" fmla="*/ 94 w 189"/>
              <a:gd name="T1" fmla="*/ 190 h 190"/>
              <a:gd name="T2" fmla="*/ 94 w 189"/>
              <a:gd name="T3" fmla="*/ 190 h 190"/>
              <a:gd name="T4" fmla="*/ 0 w 189"/>
              <a:gd name="T5" fmla="*/ 95 h 190"/>
              <a:gd name="T6" fmla="*/ 94 w 189"/>
              <a:gd name="T7" fmla="*/ 0 h 190"/>
              <a:gd name="T8" fmla="*/ 189 w 189"/>
              <a:gd name="T9" fmla="*/ 95 h 190"/>
              <a:gd name="T10" fmla="*/ 94 w 189"/>
              <a:gd name="T11" fmla="*/ 190 h 190"/>
              <a:gd name="T12" fmla="*/ 94 w 189"/>
              <a:gd name="T13" fmla="*/ 8 h 190"/>
              <a:gd name="T14" fmla="*/ 8 w 189"/>
              <a:gd name="T15" fmla="*/ 95 h 190"/>
              <a:gd name="T16" fmla="*/ 94 w 189"/>
              <a:gd name="T17" fmla="*/ 182 h 190"/>
              <a:gd name="T18" fmla="*/ 181 w 189"/>
              <a:gd name="T19" fmla="*/ 95 h 190"/>
              <a:gd name="T20" fmla="*/ 94 w 189"/>
              <a:gd name="T21" fmla="*/ 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9" h="190">
                <a:moveTo>
                  <a:pt x="94" y="190"/>
                </a:moveTo>
                <a:cubicBezTo>
                  <a:pt x="94" y="190"/>
                  <a:pt x="94" y="190"/>
                  <a:pt x="94" y="190"/>
                </a:cubicBezTo>
                <a:cubicBezTo>
                  <a:pt x="42" y="190"/>
                  <a:pt x="0" y="147"/>
                  <a:pt x="0" y="95"/>
                </a:cubicBezTo>
                <a:cubicBezTo>
                  <a:pt x="0" y="43"/>
                  <a:pt x="42" y="0"/>
                  <a:pt x="94" y="0"/>
                </a:cubicBezTo>
                <a:cubicBezTo>
                  <a:pt x="146" y="0"/>
                  <a:pt x="189" y="43"/>
                  <a:pt x="189" y="95"/>
                </a:cubicBezTo>
                <a:cubicBezTo>
                  <a:pt x="189" y="147"/>
                  <a:pt x="146" y="190"/>
                  <a:pt x="94" y="190"/>
                </a:cubicBezTo>
                <a:close/>
                <a:moveTo>
                  <a:pt x="94" y="8"/>
                </a:moveTo>
                <a:cubicBezTo>
                  <a:pt x="46" y="8"/>
                  <a:pt x="8" y="47"/>
                  <a:pt x="8" y="95"/>
                </a:cubicBezTo>
                <a:cubicBezTo>
                  <a:pt x="8" y="143"/>
                  <a:pt x="46" y="182"/>
                  <a:pt x="94" y="182"/>
                </a:cubicBezTo>
                <a:cubicBezTo>
                  <a:pt x="142" y="182"/>
                  <a:pt x="181" y="143"/>
                  <a:pt x="181" y="95"/>
                </a:cubicBezTo>
                <a:cubicBezTo>
                  <a:pt x="181" y="47"/>
                  <a:pt x="142" y="8"/>
                  <a:pt x="94" y="8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Freeform 208">
            <a:extLst>
              <a:ext uri="{FF2B5EF4-FFF2-40B4-BE49-F238E27FC236}">
                <a16:creationId xmlns:a16="http://schemas.microsoft.com/office/drawing/2014/main" id="{16395118-2124-BA9C-F4CD-9A3E48A8A373}"/>
              </a:ext>
            </a:extLst>
          </p:cNvPr>
          <p:cNvSpPr>
            <a:spLocks noEditPoints="1"/>
          </p:cNvSpPr>
          <p:nvPr/>
        </p:nvSpPr>
        <p:spPr bwMode="auto">
          <a:xfrm>
            <a:off x="8885411" y="4635966"/>
            <a:ext cx="268135" cy="336063"/>
          </a:xfrm>
          <a:custGeom>
            <a:avLst/>
            <a:gdLst>
              <a:gd name="T0" fmla="*/ 108 w 150"/>
              <a:gd name="T1" fmla="*/ 54 h 188"/>
              <a:gd name="T2" fmla="*/ 26 w 150"/>
              <a:gd name="T3" fmla="*/ 54 h 188"/>
              <a:gd name="T4" fmla="*/ 26 w 150"/>
              <a:gd name="T5" fmla="*/ 66 h 188"/>
              <a:gd name="T6" fmla="*/ 108 w 150"/>
              <a:gd name="T7" fmla="*/ 66 h 188"/>
              <a:gd name="T8" fmla="*/ 108 w 150"/>
              <a:gd name="T9" fmla="*/ 54 h 188"/>
              <a:gd name="T10" fmla="*/ 108 w 150"/>
              <a:gd name="T11" fmla="*/ 30 h 188"/>
              <a:gd name="T12" fmla="*/ 26 w 150"/>
              <a:gd name="T13" fmla="*/ 30 h 188"/>
              <a:gd name="T14" fmla="*/ 26 w 150"/>
              <a:gd name="T15" fmla="*/ 42 h 188"/>
              <a:gd name="T16" fmla="*/ 108 w 150"/>
              <a:gd name="T17" fmla="*/ 42 h 188"/>
              <a:gd name="T18" fmla="*/ 108 w 150"/>
              <a:gd name="T19" fmla="*/ 30 h 188"/>
              <a:gd name="T20" fmla="*/ 108 w 150"/>
              <a:gd name="T21" fmla="*/ 76 h 188"/>
              <a:gd name="T22" fmla="*/ 26 w 150"/>
              <a:gd name="T23" fmla="*/ 76 h 188"/>
              <a:gd name="T24" fmla="*/ 26 w 150"/>
              <a:gd name="T25" fmla="*/ 88 h 188"/>
              <a:gd name="T26" fmla="*/ 108 w 150"/>
              <a:gd name="T27" fmla="*/ 88 h 188"/>
              <a:gd name="T28" fmla="*/ 108 w 150"/>
              <a:gd name="T29" fmla="*/ 76 h 188"/>
              <a:gd name="T30" fmla="*/ 26 w 150"/>
              <a:gd name="T31" fmla="*/ 112 h 188"/>
              <a:gd name="T32" fmla="*/ 66 w 150"/>
              <a:gd name="T33" fmla="*/ 112 h 188"/>
              <a:gd name="T34" fmla="*/ 66 w 150"/>
              <a:gd name="T35" fmla="*/ 100 h 188"/>
              <a:gd name="T36" fmla="*/ 26 w 150"/>
              <a:gd name="T37" fmla="*/ 100 h 188"/>
              <a:gd name="T38" fmla="*/ 26 w 150"/>
              <a:gd name="T39" fmla="*/ 112 h 188"/>
              <a:gd name="T40" fmla="*/ 132 w 150"/>
              <a:gd name="T41" fmla="*/ 16 h 188"/>
              <a:gd name="T42" fmla="*/ 132 w 150"/>
              <a:gd name="T43" fmla="*/ 0 h 188"/>
              <a:gd name="T44" fmla="*/ 0 w 150"/>
              <a:gd name="T45" fmla="*/ 0 h 188"/>
              <a:gd name="T46" fmla="*/ 0 w 150"/>
              <a:gd name="T47" fmla="*/ 172 h 188"/>
              <a:gd name="T48" fmla="*/ 16 w 150"/>
              <a:gd name="T49" fmla="*/ 172 h 188"/>
              <a:gd name="T50" fmla="*/ 16 w 150"/>
              <a:gd name="T51" fmla="*/ 188 h 188"/>
              <a:gd name="T52" fmla="*/ 150 w 150"/>
              <a:gd name="T53" fmla="*/ 188 h 188"/>
              <a:gd name="T54" fmla="*/ 150 w 150"/>
              <a:gd name="T55" fmla="*/ 16 h 188"/>
              <a:gd name="T56" fmla="*/ 132 w 150"/>
              <a:gd name="T57" fmla="*/ 16 h 188"/>
              <a:gd name="T58" fmla="*/ 10 w 150"/>
              <a:gd name="T59" fmla="*/ 162 h 188"/>
              <a:gd name="T60" fmla="*/ 10 w 150"/>
              <a:gd name="T61" fmla="*/ 8 h 188"/>
              <a:gd name="T62" fmla="*/ 124 w 150"/>
              <a:gd name="T63" fmla="*/ 8 h 188"/>
              <a:gd name="T64" fmla="*/ 124 w 150"/>
              <a:gd name="T65" fmla="*/ 122 h 188"/>
              <a:gd name="T66" fmla="*/ 84 w 150"/>
              <a:gd name="T67" fmla="*/ 122 h 188"/>
              <a:gd name="T68" fmla="*/ 84 w 150"/>
              <a:gd name="T69" fmla="*/ 162 h 188"/>
              <a:gd name="T70" fmla="*/ 10 w 150"/>
              <a:gd name="T71" fmla="*/ 162 h 188"/>
              <a:gd name="T72" fmla="*/ 140 w 150"/>
              <a:gd name="T73" fmla="*/ 178 h 188"/>
              <a:gd name="T74" fmla="*/ 26 w 150"/>
              <a:gd name="T75" fmla="*/ 178 h 188"/>
              <a:gd name="T76" fmla="*/ 26 w 150"/>
              <a:gd name="T77" fmla="*/ 172 h 188"/>
              <a:gd name="T78" fmla="*/ 88 w 150"/>
              <a:gd name="T79" fmla="*/ 172 h 188"/>
              <a:gd name="T80" fmla="*/ 132 w 150"/>
              <a:gd name="T81" fmla="*/ 128 h 188"/>
              <a:gd name="T82" fmla="*/ 132 w 150"/>
              <a:gd name="T83" fmla="*/ 26 h 188"/>
              <a:gd name="T84" fmla="*/ 140 w 150"/>
              <a:gd name="T85" fmla="*/ 26 h 188"/>
              <a:gd name="T86" fmla="*/ 140 w 150"/>
              <a:gd name="T87" fmla="*/ 17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0" h="188">
                <a:moveTo>
                  <a:pt x="108" y="54"/>
                </a:moveTo>
                <a:lnTo>
                  <a:pt x="26" y="54"/>
                </a:lnTo>
                <a:lnTo>
                  <a:pt x="26" y="66"/>
                </a:lnTo>
                <a:lnTo>
                  <a:pt x="108" y="66"/>
                </a:lnTo>
                <a:lnTo>
                  <a:pt x="108" y="54"/>
                </a:lnTo>
                <a:close/>
                <a:moveTo>
                  <a:pt x="108" y="30"/>
                </a:moveTo>
                <a:lnTo>
                  <a:pt x="26" y="30"/>
                </a:lnTo>
                <a:lnTo>
                  <a:pt x="26" y="42"/>
                </a:lnTo>
                <a:lnTo>
                  <a:pt x="108" y="42"/>
                </a:lnTo>
                <a:lnTo>
                  <a:pt x="108" y="30"/>
                </a:lnTo>
                <a:close/>
                <a:moveTo>
                  <a:pt x="108" y="76"/>
                </a:moveTo>
                <a:lnTo>
                  <a:pt x="26" y="76"/>
                </a:lnTo>
                <a:lnTo>
                  <a:pt x="26" y="88"/>
                </a:lnTo>
                <a:lnTo>
                  <a:pt x="108" y="88"/>
                </a:lnTo>
                <a:lnTo>
                  <a:pt x="108" y="76"/>
                </a:lnTo>
                <a:close/>
                <a:moveTo>
                  <a:pt x="26" y="112"/>
                </a:moveTo>
                <a:lnTo>
                  <a:pt x="66" y="112"/>
                </a:lnTo>
                <a:lnTo>
                  <a:pt x="66" y="100"/>
                </a:lnTo>
                <a:lnTo>
                  <a:pt x="26" y="100"/>
                </a:lnTo>
                <a:lnTo>
                  <a:pt x="26" y="112"/>
                </a:lnTo>
                <a:close/>
                <a:moveTo>
                  <a:pt x="132" y="16"/>
                </a:moveTo>
                <a:lnTo>
                  <a:pt x="132" y="0"/>
                </a:lnTo>
                <a:lnTo>
                  <a:pt x="0" y="0"/>
                </a:lnTo>
                <a:lnTo>
                  <a:pt x="0" y="172"/>
                </a:lnTo>
                <a:lnTo>
                  <a:pt x="16" y="172"/>
                </a:lnTo>
                <a:lnTo>
                  <a:pt x="16" y="188"/>
                </a:lnTo>
                <a:lnTo>
                  <a:pt x="150" y="188"/>
                </a:lnTo>
                <a:lnTo>
                  <a:pt x="150" y="16"/>
                </a:lnTo>
                <a:lnTo>
                  <a:pt x="132" y="16"/>
                </a:lnTo>
                <a:close/>
                <a:moveTo>
                  <a:pt x="10" y="162"/>
                </a:moveTo>
                <a:lnTo>
                  <a:pt x="10" y="8"/>
                </a:lnTo>
                <a:lnTo>
                  <a:pt x="124" y="8"/>
                </a:lnTo>
                <a:lnTo>
                  <a:pt x="124" y="122"/>
                </a:lnTo>
                <a:lnTo>
                  <a:pt x="84" y="122"/>
                </a:lnTo>
                <a:lnTo>
                  <a:pt x="84" y="162"/>
                </a:lnTo>
                <a:lnTo>
                  <a:pt x="10" y="162"/>
                </a:lnTo>
                <a:close/>
                <a:moveTo>
                  <a:pt x="140" y="178"/>
                </a:moveTo>
                <a:lnTo>
                  <a:pt x="26" y="178"/>
                </a:lnTo>
                <a:lnTo>
                  <a:pt x="26" y="172"/>
                </a:lnTo>
                <a:lnTo>
                  <a:pt x="88" y="172"/>
                </a:lnTo>
                <a:lnTo>
                  <a:pt x="132" y="128"/>
                </a:lnTo>
                <a:lnTo>
                  <a:pt x="132" y="26"/>
                </a:lnTo>
                <a:lnTo>
                  <a:pt x="140" y="26"/>
                </a:lnTo>
                <a:lnTo>
                  <a:pt x="140" y="178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Freeform 209">
            <a:extLst>
              <a:ext uri="{FF2B5EF4-FFF2-40B4-BE49-F238E27FC236}">
                <a16:creationId xmlns:a16="http://schemas.microsoft.com/office/drawing/2014/main" id="{A53E98C4-B552-AAA6-E6EB-14A3B99D24F1}"/>
              </a:ext>
            </a:extLst>
          </p:cNvPr>
          <p:cNvSpPr/>
          <p:nvPr/>
        </p:nvSpPr>
        <p:spPr bwMode="auto">
          <a:xfrm>
            <a:off x="2389391" y="1089432"/>
            <a:ext cx="4013089" cy="2341713"/>
          </a:xfrm>
          <a:custGeom>
            <a:avLst/>
            <a:gdLst>
              <a:gd name="T0" fmla="*/ 609 w 2245"/>
              <a:gd name="T1" fmla="*/ 0 h 1310"/>
              <a:gd name="T2" fmla="*/ 2245 w 2245"/>
              <a:gd name="T3" fmla="*/ 0 h 1310"/>
              <a:gd name="T4" fmla="*/ 1635 w 2245"/>
              <a:gd name="T5" fmla="*/ 1310 h 1310"/>
              <a:gd name="T6" fmla="*/ 0 w 2245"/>
              <a:gd name="T7" fmla="*/ 1310 h 1310"/>
              <a:gd name="T8" fmla="*/ 609 w 2245"/>
              <a:gd name="T9" fmla="*/ 0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45" h="1310">
                <a:moveTo>
                  <a:pt x="609" y="0"/>
                </a:moveTo>
                <a:lnTo>
                  <a:pt x="2245" y="0"/>
                </a:lnTo>
                <a:lnTo>
                  <a:pt x="1635" y="1310"/>
                </a:lnTo>
                <a:lnTo>
                  <a:pt x="0" y="1310"/>
                </a:lnTo>
                <a:lnTo>
                  <a:pt x="609" y="0"/>
                </a:ln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Oval 210">
            <a:extLst>
              <a:ext uri="{FF2B5EF4-FFF2-40B4-BE49-F238E27FC236}">
                <a16:creationId xmlns:a16="http://schemas.microsoft.com/office/drawing/2014/main" id="{D05B144C-701D-E0C7-FE04-5C862E787E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7474" y="1936739"/>
            <a:ext cx="650675" cy="6470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Freeform 211">
            <a:extLst>
              <a:ext uri="{FF2B5EF4-FFF2-40B4-BE49-F238E27FC236}">
                <a16:creationId xmlns:a16="http://schemas.microsoft.com/office/drawing/2014/main" id="{4C3B0794-9DA1-028B-8E0A-032AB54356DD}"/>
              </a:ext>
            </a:extLst>
          </p:cNvPr>
          <p:cNvSpPr>
            <a:spLocks noEditPoints="1"/>
          </p:cNvSpPr>
          <p:nvPr/>
        </p:nvSpPr>
        <p:spPr bwMode="auto">
          <a:xfrm>
            <a:off x="2593174" y="1922438"/>
            <a:ext cx="679276" cy="675700"/>
          </a:xfrm>
          <a:custGeom>
            <a:avLst/>
            <a:gdLst>
              <a:gd name="T0" fmla="*/ 95 w 190"/>
              <a:gd name="T1" fmla="*/ 189 h 189"/>
              <a:gd name="T2" fmla="*/ 0 w 190"/>
              <a:gd name="T3" fmla="*/ 94 h 189"/>
              <a:gd name="T4" fmla="*/ 95 w 190"/>
              <a:gd name="T5" fmla="*/ 0 h 189"/>
              <a:gd name="T6" fmla="*/ 162 w 190"/>
              <a:gd name="T7" fmla="*/ 27 h 189"/>
              <a:gd name="T8" fmla="*/ 190 w 190"/>
              <a:gd name="T9" fmla="*/ 94 h 189"/>
              <a:gd name="T10" fmla="*/ 95 w 190"/>
              <a:gd name="T11" fmla="*/ 189 h 189"/>
              <a:gd name="T12" fmla="*/ 95 w 190"/>
              <a:gd name="T13" fmla="*/ 8 h 189"/>
              <a:gd name="T14" fmla="*/ 8 w 190"/>
              <a:gd name="T15" fmla="*/ 94 h 189"/>
              <a:gd name="T16" fmla="*/ 95 w 190"/>
              <a:gd name="T17" fmla="*/ 181 h 189"/>
              <a:gd name="T18" fmla="*/ 182 w 190"/>
              <a:gd name="T19" fmla="*/ 94 h 189"/>
              <a:gd name="T20" fmla="*/ 95 w 190"/>
              <a:gd name="T21" fmla="*/ 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0" h="189">
                <a:moveTo>
                  <a:pt x="95" y="189"/>
                </a:moveTo>
                <a:cubicBezTo>
                  <a:pt x="43" y="189"/>
                  <a:pt x="0" y="147"/>
                  <a:pt x="0" y="94"/>
                </a:cubicBezTo>
                <a:cubicBezTo>
                  <a:pt x="0" y="42"/>
                  <a:pt x="43" y="0"/>
                  <a:pt x="95" y="0"/>
                </a:cubicBezTo>
                <a:cubicBezTo>
                  <a:pt x="120" y="0"/>
                  <a:pt x="144" y="9"/>
                  <a:pt x="162" y="27"/>
                </a:cubicBezTo>
                <a:cubicBezTo>
                  <a:pt x="180" y="45"/>
                  <a:pt x="190" y="69"/>
                  <a:pt x="190" y="94"/>
                </a:cubicBezTo>
                <a:cubicBezTo>
                  <a:pt x="190" y="147"/>
                  <a:pt x="147" y="189"/>
                  <a:pt x="95" y="189"/>
                </a:cubicBezTo>
                <a:close/>
                <a:moveTo>
                  <a:pt x="95" y="8"/>
                </a:moveTo>
                <a:cubicBezTo>
                  <a:pt x="47" y="8"/>
                  <a:pt x="8" y="47"/>
                  <a:pt x="8" y="94"/>
                </a:cubicBezTo>
                <a:cubicBezTo>
                  <a:pt x="8" y="142"/>
                  <a:pt x="47" y="181"/>
                  <a:pt x="95" y="181"/>
                </a:cubicBezTo>
                <a:cubicBezTo>
                  <a:pt x="143" y="181"/>
                  <a:pt x="182" y="142"/>
                  <a:pt x="182" y="94"/>
                </a:cubicBezTo>
                <a:cubicBezTo>
                  <a:pt x="182" y="47"/>
                  <a:pt x="143" y="8"/>
                  <a:pt x="95" y="8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Freeform 212">
            <a:extLst>
              <a:ext uri="{FF2B5EF4-FFF2-40B4-BE49-F238E27FC236}">
                <a16:creationId xmlns:a16="http://schemas.microsoft.com/office/drawing/2014/main" id="{7DBFF123-E82F-7D53-ECCC-1C94C0CEDCB5}"/>
              </a:ext>
            </a:extLst>
          </p:cNvPr>
          <p:cNvSpPr>
            <a:spLocks noEditPoints="1"/>
          </p:cNvSpPr>
          <p:nvPr/>
        </p:nvSpPr>
        <p:spPr bwMode="auto">
          <a:xfrm>
            <a:off x="2793381" y="2054718"/>
            <a:ext cx="278861" cy="407565"/>
          </a:xfrm>
          <a:custGeom>
            <a:avLst/>
            <a:gdLst>
              <a:gd name="T0" fmla="*/ 39 w 78"/>
              <a:gd name="T1" fmla="*/ 16 h 114"/>
              <a:gd name="T2" fmla="*/ 41 w 78"/>
              <a:gd name="T3" fmla="*/ 14 h 114"/>
              <a:gd name="T4" fmla="*/ 39 w 78"/>
              <a:gd name="T5" fmla="*/ 12 h 114"/>
              <a:gd name="T6" fmla="*/ 12 w 78"/>
              <a:gd name="T7" fmla="*/ 40 h 114"/>
              <a:gd name="T8" fmla="*/ 14 w 78"/>
              <a:gd name="T9" fmla="*/ 42 h 114"/>
              <a:gd name="T10" fmla="*/ 16 w 78"/>
              <a:gd name="T11" fmla="*/ 40 h 114"/>
              <a:gd name="T12" fmla="*/ 39 w 78"/>
              <a:gd name="T13" fmla="*/ 16 h 114"/>
              <a:gd name="T14" fmla="*/ 21 w 78"/>
              <a:gd name="T15" fmla="*/ 88 h 114"/>
              <a:gd name="T16" fmla="*/ 22 w 78"/>
              <a:gd name="T17" fmla="*/ 94 h 114"/>
              <a:gd name="T18" fmla="*/ 39 w 78"/>
              <a:gd name="T19" fmla="*/ 97 h 114"/>
              <a:gd name="T20" fmla="*/ 56 w 78"/>
              <a:gd name="T21" fmla="*/ 94 h 114"/>
              <a:gd name="T22" fmla="*/ 57 w 78"/>
              <a:gd name="T23" fmla="*/ 88 h 114"/>
              <a:gd name="T24" fmla="*/ 39 w 78"/>
              <a:gd name="T25" fmla="*/ 91 h 114"/>
              <a:gd name="T26" fmla="*/ 21 w 78"/>
              <a:gd name="T27" fmla="*/ 88 h 114"/>
              <a:gd name="T28" fmla="*/ 22 w 78"/>
              <a:gd name="T29" fmla="*/ 99 h 114"/>
              <a:gd name="T30" fmla="*/ 23 w 78"/>
              <a:gd name="T31" fmla="*/ 105 h 114"/>
              <a:gd name="T32" fmla="*/ 29 w 78"/>
              <a:gd name="T33" fmla="*/ 108 h 114"/>
              <a:gd name="T34" fmla="*/ 29 w 78"/>
              <a:gd name="T35" fmla="*/ 112 h 114"/>
              <a:gd name="T36" fmla="*/ 39 w 78"/>
              <a:gd name="T37" fmla="*/ 114 h 114"/>
              <a:gd name="T38" fmla="*/ 49 w 78"/>
              <a:gd name="T39" fmla="*/ 112 h 114"/>
              <a:gd name="T40" fmla="*/ 49 w 78"/>
              <a:gd name="T41" fmla="*/ 108 h 114"/>
              <a:gd name="T42" fmla="*/ 55 w 78"/>
              <a:gd name="T43" fmla="*/ 105 h 114"/>
              <a:gd name="T44" fmla="*/ 56 w 78"/>
              <a:gd name="T45" fmla="*/ 99 h 114"/>
              <a:gd name="T46" fmla="*/ 39 w 78"/>
              <a:gd name="T47" fmla="*/ 102 h 114"/>
              <a:gd name="T48" fmla="*/ 22 w 78"/>
              <a:gd name="T49" fmla="*/ 99 h 114"/>
              <a:gd name="T50" fmla="*/ 48 w 78"/>
              <a:gd name="T51" fmla="*/ 54 h 114"/>
              <a:gd name="T52" fmla="*/ 39 w 78"/>
              <a:gd name="T53" fmla="*/ 38 h 114"/>
              <a:gd name="T54" fmla="*/ 30 w 78"/>
              <a:gd name="T55" fmla="*/ 54 h 114"/>
              <a:gd name="T56" fmla="*/ 27 w 78"/>
              <a:gd name="T57" fmla="*/ 46 h 114"/>
              <a:gd name="T58" fmla="*/ 21 w 78"/>
              <a:gd name="T59" fmla="*/ 49 h 114"/>
              <a:gd name="T60" fmla="*/ 30 w 78"/>
              <a:gd name="T61" fmla="*/ 68 h 114"/>
              <a:gd name="T62" fmla="*/ 39 w 78"/>
              <a:gd name="T63" fmla="*/ 51 h 114"/>
              <a:gd name="T64" fmla="*/ 48 w 78"/>
              <a:gd name="T65" fmla="*/ 68 h 114"/>
              <a:gd name="T66" fmla="*/ 57 w 78"/>
              <a:gd name="T67" fmla="*/ 49 h 114"/>
              <a:gd name="T68" fmla="*/ 52 w 78"/>
              <a:gd name="T69" fmla="*/ 46 h 114"/>
              <a:gd name="T70" fmla="*/ 48 w 78"/>
              <a:gd name="T71" fmla="*/ 54 h 114"/>
              <a:gd name="T72" fmla="*/ 39 w 78"/>
              <a:gd name="T73" fmla="*/ 0 h 114"/>
              <a:gd name="T74" fmla="*/ 0 w 78"/>
              <a:gd name="T75" fmla="*/ 40 h 114"/>
              <a:gd name="T76" fmla="*/ 19 w 78"/>
              <a:gd name="T77" fmla="*/ 73 h 114"/>
              <a:gd name="T78" fmla="*/ 20 w 78"/>
              <a:gd name="T79" fmla="*/ 83 h 114"/>
              <a:gd name="T80" fmla="*/ 39 w 78"/>
              <a:gd name="T81" fmla="*/ 87 h 114"/>
              <a:gd name="T82" fmla="*/ 58 w 78"/>
              <a:gd name="T83" fmla="*/ 83 h 114"/>
              <a:gd name="T84" fmla="*/ 59 w 78"/>
              <a:gd name="T85" fmla="*/ 73 h 114"/>
              <a:gd name="T86" fmla="*/ 78 w 78"/>
              <a:gd name="T87" fmla="*/ 40 h 114"/>
              <a:gd name="T88" fmla="*/ 39 w 78"/>
              <a:gd name="T89" fmla="*/ 0 h 114"/>
              <a:gd name="T90" fmla="*/ 54 w 78"/>
              <a:gd name="T91" fmla="*/ 68 h 114"/>
              <a:gd name="T92" fmla="*/ 53 w 78"/>
              <a:gd name="T93" fmla="*/ 78 h 114"/>
              <a:gd name="T94" fmla="*/ 39 w 78"/>
              <a:gd name="T95" fmla="*/ 80 h 114"/>
              <a:gd name="T96" fmla="*/ 26 w 78"/>
              <a:gd name="T97" fmla="*/ 78 h 114"/>
              <a:gd name="T98" fmla="*/ 25 w 78"/>
              <a:gd name="T99" fmla="*/ 68 h 114"/>
              <a:gd name="T100" fmla="*/ 7 w 78"/>
              <a:gd name="T101" fmla="*/ 40 h 114"/>
              <a:gd name="T102" fmla="*/ 39 w 78"/>
              <a:gd name="T103" fmla="*/ 7 h 114"/>
              <a:gd name="T104" fmla="*/ 71 w 78"/>
              <a:gd name="T105" fmla="*/ 40 h 114"/>
              <a:gd name="T106" fmla="*/ 54 w 78"/>
              <a:gd name="T107" fmla="*/ 6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8" h="114">
                <a:moveTo>
                  <a:pt x="39" y="16"/>
                </a:moveTo>
                <a:cubicBezTo>
                  <a:pt x="40" y="16"/>
                  <a:pt x="41" y="16"/>
                  <a:pt x="41" y="14"/>
                </a:cubicBezTo>
                <a:cubicBezTo>
                  <a:pt x="41" y="13"/>
                  <a:pt x="40" y="12"/>
                  <a:pt x="39" y="12"/>
                </a:cubicBezTo>
                <a:cubicBezTo>
                  <a:pt x="24" y="12"/>
                  <a:pt x="12" y="25"/>
                  <a:pt x="12" y="40"/>
                </a:cubicBezTo>
                <a:cubicBezTo>
                  <a:pt x="12" y="41"/>
                  <a:pt x="13" y="42"/>
                  <a:pt x="14" y="42"/>
                </a:cubicBezTo>
                <a:cubicBezTo>
                  <a:pt x="15" y="42"/>
                  <a:pt x="16" y="41"/>
                  <a:pt x="16" y="40"/>
                </a:cubicBezTo>
                <a:cubicBezTo>
                  <a:pt x="16" y="27"/>
                  <a:pt x="26" y="16"/>
                  <a:pt x="39" y="16"/>
                </a:cubicBezTo>
                <a:close/>
                <a:moveTo>
                  <a:pt x="21" y="88"/>
                </a:moveTo>
                <a:cubicBezTo>
                  <a:pt x="22" y="94"/>
                  <a:pt x="22" y="94"/>
                  <a:pt x="22" y="94"/>
                </a:cubicBezTo>
                <a:cubicBezTo>
                  <a:pt x="27" y="96"/>
                  <a:pt x="33" y="97"/>
                  <a:pt x="39" y="97"/>
                </a:cubicBezTo>
                <a:cubicBezTo>
                  <a:pt x="45" y="97"/>
                  <a:pt x="51" y="96"/>
                  <a:pt x="56" y="94"/>
                </a:cubicBezTo>
                <a:cubicBezTo>
                  <a:pt x="57" y="88"/>
                  <a:pt x="57" y="88"/>
                  <a:pt x="57" y="88"/>
                </a:cubicBezTo>
                <a:cubicBezTo>
                  <a:pt x="52" y="90"/>
                  <a:pt x="46" y="91"/>
                  <a:pt x="39" y="91"/>
                </a:cubicBezTo>
                <a:cubicBezTo>
                  <a:pt x="33" y="91"/>
                  <a:pt x="26" y="90"/>
                  <a:pt x="21" y="88"/>
                </a:cubicBezTo>
                <a:close/>
                <a:moveTo>
                  <a:pt x="22" y="99"/>
                </a:moveTo>
                <a:cubicBezTo>
                  <a:pt x="23" y="105"/>
                  <a:pt x="23" y="105"/>
                  <a:pt x="23" y="105"/>
                </a:cubicBezTo>
                <a:cubicBezTo>
                  <a:pt x="23" y="105"/>
                  <a:pt x="25" y="107"/>
                  <a:pt x="29" y="108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29" y="112"/>
                  <a:pt x="31" y="114"/>
                  <a:pt x="39" y="114"/>
                </a:cubicBezTo>
                <a:cubicBezTo>
                  <a:pt x="47" y="114"/>
                  <a:pt x="49" y="112"/>
                  <a:pt x="49" y="112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53" y="107"/>
                  <a:pt x="55" y="105"/>
                  <a:pt x="55" y="105"/>
                </a:cubicBezTo>
                <a:cubicBezTo>
                  <a:pt x="56" y="99"/>
                  <a:pt x="56" y="99"/>
                  <a:pt x="56" y="99"/>
                </a:cubicBezTo>
                <a:cubicBezTo>
                  <a:pt x="51" y="101"/>
                  <a:pt x="45" y="102"/>
                  <a:pt x="39" y="102"/>
                </a:cubicBezTo>
                <a:cubicBezTo>
                  <a:pt x="33" y="102"/>
                  <a:pt x="28" y="101"/>
                  <a:pt x="22" y="99"/>
                </a:cubicBezTo>
                <a:close/>
                <a:moveTo>
                  <a:pt x="48" y="54"/>
                </a:moveTo>
                <a:cubicBezTo>
                  <a:pt x="39" y="38"/>
                  <a:pt x="39" y="38"/>
                  <a:pt x="39" y="38"/>
                </a:cubicBezTo>
                <a:cubicBezTo>
                  <a:pt x="30" y="54"/>
                  <a:pt x="30" y="54"/>
                  <a:pt x="30" y="54"/>
                </a:cubicBezTo>
                <a:cubicBezTo>
                  <a:pt x="27" y="46"/>
                  <a:pt x="27" y="46"/>
                  <a:pt x="27" y="46"/>
                </a:cubicBezTo>
                <a:cubicBezTo>
                  <a:pt x="21" y="49"/>
                  <a:pt x="21" y="49"/>
                  <a:pt x="21" y="49"/>
                </a:cubicBezTo>
                <a:cubicBezTo>
                  <a:pt x="30" y="68"/>
                  <a:pt x="30" y="68"/>
                  <a:pt x="30" y="68"/>
                </a:cubicBezTo>
                <a:cubicBezTo>
                  <a:pt x="39" y="51"/>
                  <a:pt x="39" y="51"/>
                  <a:pt x="39" y="51"/>
                </a:cubicBezTo>
                <a:cubicBezTo>
                  <a:pt x="48" y="68"/>
                  <a:pt x="48" y="68"/>
                  <a:pt x="48" y="68"/>
                </a:cubicBezTo>
                <a:cubicBezTo>
                  <a:pt x="57" y="49"/>
                  <a:pt x="57" y="49"/>
                  <a:pt x="57" y="49"/>
                </a:cubicBezTo>
                <a:cubicBezTo>
                  <a:pt x="52" y="46"/>
                  <a:pt x="52" y="46"/>
                  <a:pt x="52" y="46"/>
                </a:cubicBezTo>
                <a:lnTo>
                  <a:pt x="48" y="54"/>
                </a:lnTo>
                <a:close/>
                <a:moveTo>
                  <a:pt x="39" y="0"/>
                </a:moveTo>
                <a:cubicBezTo>
                  <a:pt x="17" y="0"/>
                  <a:pt x="0" y="18"/>
                  <a:pt x="0" y="40"/>
                </a:cubicBezTo>
                <a:cubicBezTo>
                  <a:pt x="0" y="54"/>
                  <a:pt x="7" y="66"/>
                  <a:pt x="19" y="73"/>
                </a:cubicBezTo>
                <a:cubicBezTo>
                  <a:pt x="20" y="83"/>
                  <a:pt x="20" y="83"/>
                  <a:pt x="20" y="83"/>
                </a:cubicBezTo>
                <a:cubicBezTo>
                  <a:pt x="26" y="85"/>
                  <a:pt x="32" y="87"/>
                  <a:pt x="39" y="87"/>
                </a:cubicBezTo>
                <a:cubicBezTo>
                  <a:pt x="46" y="87"/>
                  <a:pt x="52" y="85"/>
                  <a:pt x="58" y="83"/>
                </a:cubicBezTo>
                <a:cubicBezTo>
                  <a:pt x="59" y="73"/>
                  <a:pt x="59" y="73"/>
                  <a:pt x="59" y="73"/>
                </a:cubicBezTo>
                <a:cubicBezTo>
                  <a:pt x="71" y="66"/>
                  <a:pt x="78" y="54"/>
                  <a:pt x="78" y="40"/>
                </a:cubicBezTo>
                <a:cubicBezTo>
                  <a:pt x="78" y="18"/>
                  <a:pt x="61" y="0"/>
                  <a:pt x="39" y="0"/>
                </a:cubicBezTo>
                <a:close/>
                <a:moveTo>
                  <a:pt x="54" y="68"/>
                </a:moveTo>
                <a:cubicBezTo>
                  <a:pt x="53" y="78"/>
                  <a:pt x="53" y="78"/>
                  <a:pt x="53" y="78"/>
                </a:cubicBezTo>
                <a:cubicBezTo>
                  <a:pt x="53" y="78"/>
                  <a:pt x="49" y="80"/>
                  <a:pt x="39" y="80"/>
                </a:cubicBezTo>
                <a:cubicBezTo>
                  <a:pt x="29" y="80"/>
                  <a:pt x="26" y="78"/>
                  <a:pt x="26" y="78"/>
                </a:cubicBezTo>
                <a:cubicBezTo>
                  <a:pt x="25" y="68"/>
                  <a:pt x="25" y="68"/>
                  <a:pt x="25" y="68"/>
                </a:cubicBezTo>
                <a:cubicBezTo>
                  <a:pt x="14" y="63"/>
                  <a:pt x="7" y="52"/>
                  <a:pt x="7" y="40"/>
                </a:cubicBezTo>
                <a:cubicBezTo>
                  <a:pt x="7" y="22"/>
                  <a:pt x="21" y="7"/>
                  <a:pt x="39" y="7"/>
                </a:cubicBezTo>
                <a:cubicBezTo>
                  <a:pt x="57" y="7"/>
                  <a:pt x="71" y="22"/>
                  <a:pt x="71" y="40"/>
                </a:cubicBezTo>
                <a:cubicBezTo>
                  <a:pt x="71" y="52"/>
                  <a:pt x="64" y="63"/>
                  <a:pt x="54" y="68"/>
                </a:cubicBezTo>
                <a:close/>
              </a:path>
            </a:pathLst>
          </a:custGeom>
          <a:solidFill>
            <a:srgbClr val="BB7C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Freeform 213">
            <a:extLst>
              <a:ext uri="{FF2B5EF4-FFF2-40B4-BE49-F238E27FC236}">
                <a16:creationId xmlns:a16="http://schemas.microsoft.com/office/drawing/2014/main" id="{DAFF1614-3AD2-5E79-01C6-3F198E2E2745}"/>
              </a:ext>
            </a:extLst>
          </p:cNvPr>
          <p:cNvSpPr/>
          <p:nvPr/>
        </p:nvSpPr>
        <p:spPr bwMode="auto">
          <a:xfrm>
            <a:off x="5980615" y="1089432"/>
            <a:ext cx="586322" cy="1083266"/>
          </a:xfrm>
          <a:custGeom>
            <a:avLst/>
            <a:gdLst>
              <a:gd name="T0" fmla="*/ 328 w 328"/>
              <a:gd name="T1" fmla="*/ 0 h 606"/>
              <a:gd name="T2" fmla="*/ 46 w 328"/>
              <a:gd name="T3" fmla="*/ 606 h 606"/>
              <a:gd name="T4" fmla="*/ 0 w 328"/>
              <a:gd name="T5" fmla="*/ 508 h 606"/>
              <a:gd name="T6" fmla="*/ 236 w 328"/>
              <a:gd name="T7" fmla="*/ 0 h 606"/>
              <a:gd name="T8" fmla="*/ 328 w 328"/>
              <a:gd name="T9" fmla="*/ 0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8" h="606">
                <a:moveTo>
                  <a:pt x="328" y="0"/>
                </a:moveTo>
                <a:lnTo>
                  <a:pt x="46" y="606"/>
                </a:lnTo>
                <a:lnTo>
                  <a:pt x="0" y="508"/>
                </a:lnTo>
                <a:lnTo>
                  <a:pt x="236" y="0"/>
                </a:lnTo>
                <a:lnTo>
                  <a:pt x="328" y="0"/>
                </a:lnTo>
                <a:close/>
              </a:path>
            </a:pathLst>
          </a:custGeom>
          <a:solidFill>
            <a:sysClr val="windowText" lastClr="000000">
              <a:alpha val="1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Freeform 214">
            <a:extLst>
              <a:ext uri="{FF2B5EF4-FFF2-40B4-BE49-F238E27FC236}">
                <a16:creationId xmlns:a16="http://schemas.microsoft.com/office/drawing/2014/main" id="{9A34AC69-A15E-9D38-CBC0-F1B07E1598AB}"/>
              </a:ext>
            </a:extLst>
          </p:cNvPr>
          <p:cNvSpPr/>
          <p:nvPr/>
        </p:nvSpPr>
        <p:spPr bwMode="auto">
          <a:xfrm>
            <a:off x="5394292" y="4893375"/>
            <a:ext cx="586322" cy="1079691"/>
          </a:xfrm>
          <a:custGeom>
            <a:avLst/>
            <a:gdLst>
              <a:gd name="T0" fmla="*/ 328 w 328"/>
              <a:gd name="T1" fmla="*/ 96 h 604"/>
              <a:gd name="T2" fmla="*/ 92 w 328"/>
              <a:gd name="T3" fmla="*/ 604 h 604"/>
              <a:gd name="T4" fmla="*/ 0 w 328"/>
              <a:gd name="T5" fmla="*/ 604 h 604"/>
              <a:gd name="T6" fmla="*/ 282 w 328"/>
              <a:gd name="T7" fmla="*/ 0 h 604"/>
              <a:gd name="T8" fmla="*/ 328 w 328"/>
              <a:gd name="T9" fmla="*/ 96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8" h="604">
                <a:moveTo>
                  <a:pt x="328" y="96"/>
                </a:moveTo>
                <a:lnTo>
                  <a:pt x="92" y="604"/>
                </a:lnTo>
                <a:lnTo>
                  <a:pt x="0" y="604"/>
                </a:lnTo>
                <a:lnTo>
                  <a:pt x="282" y="0"/>
                </a:lnTo>
                <a:lnTo>
                  <a:pt x="328" y="96"/>
                </a:lnTo>
                <a:close/>
              </a:path>
            </a:pathLst>
          </a:custGeom>
          <a:solidFill>
            <a:sysClr val="windowText" lastClr="000000">
              <a:alpha val="1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2" name="Group 10">
            <a:extLst>
              <a:ext uri="{FF2B5EF4-FFF2-40B4-BE49-F238E27FC236}">
                <a16:creationId xmlns:a16="http://schemas.microsoft.com/office/drawing/2014/main" id="{E7D274E8-7873-3450-9EC1-A4793683FF51}"/>
              </a:ext>
            </a:extLst>
          </p:cNvPr>
          <p:cNvGrpSpPr/>
          <p:nvPr/>
        </p:nvGrpSpPr>
        <p:grpSpPr>
          <a:xfrm>
            <a:off x="3554022" y="1250700"/>
            <a:ext cx="1999781" cy="1060809"/>
            <a:chOff x="2422628" y="1943444"/>
            <a:chExt cx="1775962" cy="942082"/>
          </a:xfrm>
        </p:grpSpPr>
        <p:sp>
          <p:nvSpPr>
            <p:cNvPr id="62" name="TextBox 7">
              <a:extLst>
                <a:ext uri="{FF2B5EF4-FFF2-40B4-BE49-F238E27FC236}">
                  <a16:creationId xmlns:a16="http://schemas.microsoft.com/office/drawing/2014/main" id="{FE6F1BF0-008E-7EB5-4766-D29EF4C0AEDD}"/>
                </a:ext>
              </a:extLst>
            </p:cNvPr>
            <p:cNvSpPr txBox="1"/>
            <p:nvPr/>
          </p:nvSpPr>
          <p:spPr>
            <a:xfrm>
              <a:off x="2422628" y="2666862"/>
              <a:ext cx="1775962" cy="21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Box 9">
              <a:extLst>
                <a:ext uri="{FF2B5EF4-FFF2-40B4-BE49-F238E27FC236}">
                  <a16:creationId xmlns:a16="http://schemas.microsoft.com/office/drawing/2014/main" id="{907EEA71-DAC4-ADCB-D2CE-CC73D4CB27A7}"/>
                </a:ext>
              </a:extLst>
            </p:cNvPr>
            <p:cNvSpPr txBox="1"/>
            <p:nvPr/>
          </p:nvSpPr>
          <p:spPr>
            <a:xfrm>
              <a:off x="2422628" y="1943444"/>
              <a:ext cx="1775962" cy="6833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5000" b="1">
                  <a:solidFill>
                    <a:srgbClr val="FFFFFF"/>
                  </a:solidFill>
                  <a:cs typeface="+mn-ea"/>
                  <a:sym typeface="+mn-lt"/>
                </a:rPr>
                <a:t>S</a:t>
              </a:r>
            </a:p>
          </p:txBody>
        </p:sp>
      </p:grpSp>
      <p:grpSp>
        <p:nvGrpSpPr>
          <p:cNvPr id="53" name="Group 11">
            <a:extLst>
              <a:ext uri="{FF2B5EF4-FFF2-40B4-BE49-F238E27FC236}">
                <a16:creationId xmlns:a16="http://schemas.microsoft.com/office/drawing/2014/main" id="{DBFB0E27-098D-5619-5274-7F5BD9443B39}"/>
              </a:ext>
            </a:extLst>
          </p:cNvPr>
          <p:cNvGrpSpPr/>
          <p:nvPr/>
        </p:nvGrpSpPr>
        <p:grpSpPr>
          <a:xfrm>
            <a:off x="3554022" y="3805247"/>
            <a:ext cx="1999781" cy="1060809"/>
            <a:chOff x="2422628" y="1943444"/>
            <a:chExt cx="1775962" cy="942082"/>
          </a:xfrm>
        </p:grpSpPr>
        <p:sp>
          <p:nvSpPr>
            <p:cNvPr id="60" name="TextBox 13">
              <a:extLst>
                <a:ext uri="{FF2B5EF4-FFF2-40B4-BE49-F238E27FC236}">
                  <a16:creationId xmlns:a16="http://schemas.microsoft.com/office/drawing/2014/main" id="{D5C06FF8-A065-26E1-0995-3F214AFA1D79}"/>
                </a:ext>
              </a:extLst>
            </p:cNvPr>
            <p:cNvSpPr txBox="1"/>
            <p:nvPr/>
          </p:nvSpPr>
          <p:spPr>
            <a:xfrm>
              <a:off x="2422628" y="2666862"/>
              <a:ext cx="1775962" cy="21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1" name="TextBox 14">
              <a:extLst>
                <a:ext uri="{FF2B5EF4-FFF2-40B4-BE49-F238E27FC236}">
                  <a16:creationId xmlns:a16="http://schemas.microsoft.com/office/drawing/2014/main" id="{0D4AB96B-10B6-7EFA-5D33-5B3FAD6DE934}"/>
                </a:ext>
              </a:extLst>
            </p:cNvPr>
            <p:cNvSpPr txBox="1"/>
            <p:nvPr/>
          </p:nvSpPr>
          <p:spPr>
            <a:xfrm>
              <a:off x="2422628" y="1943444"/>
              <a:ext cx="1775962" cy="6833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5000" b="1">
                  <a:solidFill>
                    <a:srgbClr val="FFFFFF"/>
                  </a:solidFill>
                  <a:cs typeface="+mn-ea"/>
                  <a:sym typeface="+mn-lt"/>
                </a:rPr>
                <a:t>O</a:t>
              </a:r>
            </a:p>
          </p:txBody>
        </p:sp>
      </p:grpSp>
      <p:grpSp>
        <p:nvGrpSpPr>
          <p:cNvPr id="54" name="Group 15">
            <a:extLst>
              <a:ext uri="{FF2B5EF4-FFF2-40B4-BE49-F238E27FC236}">
                <a16:creationId xmlns:a16="http://schemas.microsoft.com/office/drawing/2014/main" id="{FF784FAA-8699-1056-2DDD-7397F9578B76}"/>
              </a:ext>
            </a:extLst>
          </p:cNvPr>
          <p:cNvGrpSpPr/>
          <p:nvPr/>
        </p:nvGrpSpPr>
        <p:grpSpPr>
          <a:xfrm>
            <a:off x="6400908" y="1250700"/>
            <a:ext cx="1999781" cy="1060809"/>
            <a:chOff x="2422628" y="1943444"/>
            <a:chExt cx="1775962" cy="942082"/>
          </a:xfrm>
        </p:grpSpPr>
        <p:sp>
          <p:nvSpPr>
            <p:cNvPr id="58" name="TextBox 17">
              <a:extLst>
                <a:ext uri="{FF2B5EF4-FFF2-40B4-BE49-F238E27FC236}">
                  <a16:creationId xmlns:a16="http://schemas.microsoft.com/office/drawing/2014/main" id="{DED262D3-ACA1-C955-2AFF-20A3FE5DAEEF}"/>
                </a:ext>
              </a:extLst>
            </p:cNvPr>
            <p:cNvSpPr txBox="1"/>
            <p:nvPr/>
          </p:nvSpPr>
          <p:spPr>
            <a:xfrm>
              <a:off x="2422628" y="2666862"/>
              <a:ext cx="1775962" cy="21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Box 18">
              <a:extLst>
                <a:ext uri="{FF2B5EF4-FFF2-40B4-BE49-F238E27FC236}">
                  <a16:creationId xmlns:a16="http://schemas.microsoft.com/office/drawing/2014/main" id="{F10A06E7-8728-1D2E-2C89-C000349B0AFB}"/>
                </a:ext>
              </a:extLst>
            </p:cNvPr>
            <p:cNvSpPr txBox="1"/>
            <p:nvPr/>
          </p:nvSpPr>
          <p:spPr>
            <a:xfrm>
              <a:off x="2422628" y="1943444"/>
              <a:ext cx="1775962" cy="6833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5000" b="1">
                  <a:solidFill>
                    <a:srgbClr val="FFFFFF"/>
                  </a:solidFill>
                  <a:cs typeface="+mn-ea"/>
                  <a:sym typeface="+mn-lt"/>
                </a:rPr>
                <a:t>W</a:t>
              </a:r>
            </a:p>
          </p:txBody>
        </p:sp>
      </p:grpSp>
      <p:grpSp>
        <p:nvGrpSpPr>
          <p:cNvPr id="55" name="Group 19">
            <a:extLst>
              <a:ext uri="{FF2B5EF4-FFF2-40B4-BE49-F238E27FC236}">
                <a16:creationId xmlns:a16="http://schemas.microsoft.com/office/drawing/2014/main" id="{71ECB955-A472-A5C0-4347-B8770CB2F0A0}"/>
              </a:ext>
            </a:extLst>
          </p:cNvPr>
          <p:cNvGrpSpPr/>
          <p:nvPr/>
        </p:nvGrpSpPr>
        <p:grpSpPr>
          <a:xfrm>
            <a:off x="6400908" y="3805247"/>
            <a:ext cx="1999781" cy="1060809"/>
            <a:chOff x="2422628" y="1943444"/>
            <a:chExt cx="1775962" cy="942082"/>
          </a:xfrm>
        </p:grpSpPr>
        <p:sp>
          <p:nvSpPr>
            <p:cNvPr id="56" name="TextBox 21">
              <a:extLst>
                <a:ext uri="{FF2B5EF4-FFF2-40B4-BE49-F238E27FC236}">
                  <a16:creationId xmlns:a16="http://schemas.microsoft.com/office/drawing/2014/main" id="{B61C33F8-5B52-5B34-7DC5-F931303F7FAF}"/>
                </a:ext>
              </a:extLst>
            </p:cNvPr>
            <p:cNvSpPr txBox="1"/>
            <p:nvPr/>
          </p:nvSpPr>
          <p:spPr>
            <a:xfrm>
              <a:off x="2422628" y="2666862"/>
              <a:ext cx="1775962" cy="21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Box 22">
              <a:extLst>
                <a:ext uri="{FF2B5EF4-FFF2-40B4-BE49-F238E27FC236}">
                  <a16:creationId xmlns:a16="http://schemas.microsoft.com/office/drawing/2014/main" id="{079AC7D3-4AA1-C8EF-0424-5C210BA87CE8}"/>
                </a:ext>
              </a:extLst>
            </p:cNvPr>
            <p:cNvSpPr txBox="1"/>
            <p:nvPr/>
          </p:nvSpPr>
          <p:spPr>
            <a:xfrm>
              <a:off x="2422628" y="1943444"/>
              <a:ext cx="1775962" cy="6833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5000" b="1">
                  <a:solidFill>
                    <a:srgbClr val="FFFFFF"/>
                  </a:solidFill>
                  <a:cs typeface="+mn-ea"/>
                  <a:sym typeface="+mn-lt"/>
                </a:rPr>
                <a:t>T</a:t>
              </a:r>
            </a:p>
          </p:txBody>
        </p:sp>
      </p:grpSp>
      <p:sp>
        <p:nvSpPr>
          <p:cNvPr id="30" name="文本框 16">
            <a:extLst>
              <a:ext uri="{FF2B5EF4-FFF2-40B4-BE49-F238E27FC236}">
                <a16:creationId xmlns:a16="http://schemas.microsoft.com/office/drawing/2014/main" id="{A5BF20EF-9CC2-ED1F-6626-5E6E48E41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7395" y="2409283"/>
            <a:ext cx="2124876" cy="713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1" name="文本框 16">
            <a:extLst>
              <a:ext uri="{FF2B5EF4-FFF2-40B4-BE49-F238E27FC236}">
                <a16:creationId xmlns:a16="http://schemas.microsoft.com/office/drawing/2014/main" id="{DC5071EA-4A10-50FC-FB97-845D55178B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1053" y="2459106"/>
            <a:ext cx="2124876" cy="713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2" name="文本框 16">
            <a:extLst>
              <a:ext uri="{FF2B5EF4-FFF2-40B4-BE49-F238E27FC236}">
                <a16:creationId xmlns:a16="http://schemas.microsoft.com/office/drawing/2014/main" id="{5E66D42E-B5BB-FD21-75DB-1518E4840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9858" y="4947179"/>
            <a:ext cx="2124876" cy="713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3" name="文本框 16">
            <a:extLst>
              <a:ext uri="{FF2B5EF4-FFF2-40B4-BE49-F238E27FC236}">
                <a16:creationId xmlns:a16="http://schemas.microsoft.com/office/drawing/2014/main" id="{EB2F050D-249D-435F-D220-B7DB26108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9446" y="4938351"/>
            <a:ext cx="2124876" cy="713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947199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橙色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fxqbqw2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2128</Words>
  <Application>Microsoft Office PowerPoint</Application>
  <PresentationFormat>宽屏</PresentationFormat>
  <Paragraphs>253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</vt:lpstr>
      <vt:lpstr>阿里巴巴普惠体 2.0 55 Regular</vt:lpstr>
      <vt:lpstr>等线</vt:lpstr>
      <vt:lpstr>江城律动宋</vt:lpstr>
      <vt:lpstr>小可奶酪体 商用免费@庆科字体</vt:lpstr>
      <vt:lpstr>新宋体</vt:lpstr>
      <vt:lpstr>站酷庆科黄油体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秋日主题清新风工作汇报通用ppt模板</dc:title>
  <dc:creator>51PPT模板网</dc:creator>
  <cp:keywords>www.51pptmoban.com</cp:keywords>
  <dc:description>www.51pptmoban.com</dc:description>
  <cp:lastModifiedBy>Win user</cp:lastModifiedBy>
  <cp:revision>132</cp:revision>
  <dcterms:created xsi:type="dcterms:W3CDTF">2018-05-15T02:23:39Z</dcterms:created>
  <dcterms:modified xsi:type="dcterms:W3CDTF">2022-09-15T06:20:50Z</dcterms:modified>
</cp:coreProperties>
</file>