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handoutMasterIdLst>
    <p:handoutMasterId r:id="rId17"/>
  </p:handoutMasterIdLst>
  <p:sldIdLst>
    <p:sldId id="268" r:id="rId2"/>
    <p:sldId id="256" r:id="rId3"/>
    <p:sldId id="257" r:id="rId4"/>
    <p:sldId id="259" r:id="rId5"/>
    <p:sldId id="260" r:id="rId6"/>
    <p:sldId id="261" r:id="rId7"/>
    <p:sldId id="262" r:id="rId8"/>
    <p:sldId id="263" r:id="rId9"/>
    <p:sldId id="264" r:id="rId10"/>
    <p:sldId id="265" r:id="rId11"/>
    <p:sldId id="267" r:id="rId12"/>
    <p:sldId id="269" r:id="rId13"/>
    <p:sldId id="266" r:id="rId14"/>
    <p:sldId id="270" r:id="rId1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95498"/>
    <a:srgbClr val="1C7243"/>
    <a:srgbClr val="CA2F00"/>
    <a:srgbClr val="B7472A"/>
    <a:srgbClr val="FF551D"/>
    <a:srgbClr val="FFA080"/>
    <a:srgbClr val="9386FA"/>
    <a:srgbClr val="6F92E6"/>
    <a:srgbClr val="AEC1F1"/>
    <a:srgbClr val="CBE86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821" autoAdjust="0"/>
    <p:restoredTop sz="94660"/>
  </p:normalViewPr>
  <p:slideViewPr>
    <p:cSldViewPr snapToGrid="0">
      <p:cViewPr varScale="1">
        <p:scale>
          <a:sx n="94" d="100"/>
          <a:sy n="94" d="100"/>
        </p:scale>
        <p:origin x="192" y="96"/>
      </p:cViewPr>
      <p:guideLst/>
    </p:cSldViewPr>
  </p:slideViewPr>
  <p:notesTextViewPr>
    <p:cViewPr>
      <p:scale>
        <a:sx n="100" d="100"/>
        <a:sy n="100" d="100"/>
      </p:scale>
      <p:origin x="0" y="0"/>
    </p:cViewPr>
  </p:notesTextViewPr>
  <p:notesViewPr>
    <p:cSldViewPr snapToGrid="0">
      <p:cViewPr varScale="1">
        <p:scale>
          <a:sx n="80" d="100"/>
          <a:sy n="80" d="100"/>
        </p:scale>
        <p:origin x="1854"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472EB4AF-97AA-4B78-9E6B-EF2F36508D5C}"/>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id="{7380AF07-22BA-4A96-A76C-071983B8DDF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5391BD7-EC4B-4C29-A073-F7DA58741AD0}" type="datetimeFigureOut">
              <a:rPr lang="zh-CN" altLang="en-US" smtClean="0"/>
              <a:t>2022/9/18</a:t>
            </a:fld>
            <a:endParaRPr lang="zh-CN" altLang="en-US"/>
          </a:p>
        </p:txBody>
      </p:sp>
      <p:sp>
        <p:nvSpPr>
          <p:cNvPr id="4" name="页脚占位符 3">
            <a:extLst>
              <a:ext uri="{FF2B5EF4-FFF2-40B4-BE49-F238E27FC236}">
                <a16:creationId xmlns:a16="http://schemas.microsoft.com/office/drawing/2014/main" id="{9D20177F-EA32-47BB-80B7-7AE7053B429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id="{26341625-F347-4527-B2A9-8C46D5A105B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1D178BE-DFCF-49EE-A11F-38335C2E1B56}" type="slidenum">
              <a:rPr lang="zh-CN" altLang="en-US" smtClean="0"/>
              <a:t>‹#›</a:t>
            </a:fld>
            <a:endParaRPr lang="zh-CN" altLang="en-US"/>
          </a:p>
        </p:txBody>
      </p:sp>
    </p:spTree>
    <p:extLst>
      <p:ext uri="{BB962C8B-B14F-4D97-AF65-F5344CB8AC3E}">
        <p14:creationId xmlns:p14="http://schemas.microsoft.com/office/powerpoint/2010/main" val="32454258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AD98518-D479-4A91-BA78-286E5775B81A}" type="datetimeFigureOut">
              <a:rPr lang="zh-CN" altLang="en-US" smtClean="0"/>
              <a:t>2022/9/18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66BFC6C-AC6F-4B45-AEB6-063C38173DC7}" type="slidenum">
              <a:rPr lang="zh-CN" altLang="en-US" smtClean="0"/>
              <a:t>‹#›</a:t>
            </a:fld>
            <a:endParaRPr lang="zh-CN" altLang="en-US"/>
          </a:p>
        </p:txBody>
      </p:sp>
    </p:spTree>
    <p:extLst>
      <p:ext uri="{BB962C8B-B14F-4D97-AF65-F5344CB8AC3E}">
        <p14:creationId xmlns:p14="http://schemas.microsoft.com/office/powerpoint/2010/main" val="22289319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66BFC6C-AC6F-4B45-AEB6-063C38173DC7}" type="slidenum">
              <a:rPr lang="zh-CN" altLang="en-US" smtClean="0"/>
              <a:t>1</a:t>
            </a:fld>
            <a:endParaRPr lang="zh-CN" altLang="en-US"/>
          </a:p>
        </p:txBody>
      </p:sp>
    </p:spTree>
    <p:extLst>
      <p:ext uri="{BB962C8B-B14F-4D97-AF65-F5344CB8AC3E}">
        <p14:creationId xmlns:p14="http://schemas.microsoft.com/office/powerpoint/2010/main" val="17468324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66BFC6C-AC6F-4B45-AEB6-063C38173DC7}" type="slidenum">
              <a:rPr lang="zh-CN" altLang="en-US" smtClean="0"/>
              <a:t>10</a:t>
            </a:fld>
            <a:endParaRPr lang="zh-CN" altLang="en-US"/>
          </a:p>
        </p:txBody>
      </p:sp>
    </p:spTree>
    <p:extLst>
      <p:ext uri="{BB962C8B-B14F-4D97-AF65-F5344CB8AC3E}">
        <p14:creationId xmlns:p14="http://schemas.microsoft.com/office/powerpoint/2010/main" val="39148902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66BFC6C-AC6F-4B45-AEB6-063C38173DC7}" type="slidenum">
              <a:rPr lang="zh-CN" altLang="en-US" smtClean="0"/>
              <a:t>11</a:t>
            </a:fld>
            <a:endParaRPr lang="zh-CN" altLang="en-US"/>
          </a:p>
        </p:txBody>
      </p:sp>
    </p:spTree>
    <p:extLst>
      <p:ext uri="{BB962C8B-B14F-4D97-AF65-F5344CB8AC3E}">
        <p14:creationId xmlns:p14="http://schemas.microsoft.com/office/powerpoint/2010/main" val="12717821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66BFC6C-AC6F-4B45-AEB6-063C38173DC7}" type="slidenum">
              <a:rPr lang="zh-CN" altLang="en-US" smtClean="0"/>
              <a:t>12</a:t>
            </a:fld>
            <a:endParaRPr lang="zh-CN" altLang="en-US"/>
          </a:p>
        </p:txBody>
      </p:sp>
    </p:spTree>
    <p:extLst>
      <p:ext uri="{BB962C8B-B14F-4D97-AF65-F5344CB8AC3E}">
        <p14:creationId xmlns:p14="http://schemas.microsoft.com/office/powerpoint/2010/main" val="5465258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66BFC6C-AC6F-4B45-AEB6-063C38173DC7}" type="slidenum">
              <a:rPr lang="zh-CN" altLang="en-US" smtClean="0"/>
              <a:t>13</a:t>
            </a:fld>
            <a:endParaRPr lang="zh-CN" altLang="en-US"/>
          </a:p>
        </p:txBody>
      </p:sp>
    </p:spTree>
    <p:extLst>
      <p:ext uri="{BB962C8B-B14F-4D97-AF65-F5344CB8AC3E}">
        <p14:creationId xmlns:p14="http://schemas.microsoft.com/office/powerpoint/2010/main" val="42472659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66BFC6C-AC6F-4B45-AEB6-063C38173DC7}" type="slidenum">
              <a:rPr lang="zh-CN" altLang="en-US" smtClean="0"/>
              <a:t>14</a:t>
            </a:fld>
            <a:endParaRPr lang="zh-CN" altLang="en-US"/>
          </a:p>
        </p:txBody>
      </p:sp>
    </p:spTree>
    <p:extLst>
      <p:ext uri="{BB962C8B-B14F-4D97-AF65-F5344CB8AC3E}">
        <p14:creationId xmlns:p14="http://schemas.microsoft.com/office/powerpoint/2010/main" val="34849897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66BFC6C-AC6F-4B45-AEB6-063C38173DC7}" type="slidenum">
              <a:rPr lang="zh-CN" altLang="en-US" smtClean="0"/>
              <a:t>2</a:t>
            </a:fld>
            <a:endParaRPr lang="zh-CN" altLang="en-US"/>
          </a:p>
        </p:txBody>
      </p:sp>
    </p:spTree>
    <p:extLst>
      <p:ext uri="{BB962C8B-B14F-4D97-AF65-F5344CB8AC3E}">
        <p14:creationId xmlns:p14="http://schemas.microsoft.com/office/powerpoint/2010/main" val="3557320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66BFC6C-AC6F-4B45-AEB6-063C38173DC7}" type="slidenum">
              <a:rPr lang="zh-CN" altLang="en-US" smtClean="0"/>
              <a:t>3</a:t>
            </a:fld>
            <a:endParaRPr lang="zh-CN" altLang="en-US"/>
          </a:p>
        </p:txBody>
      </p:sp>
    </p:spTree>
    <p:extLst>
      <p:ext uri="{BB962C8B-B14F-4D97-AF65-F5344CB8AC3E}">
        <p14:creationId xmlns:p14="http://schemas.microsoft.com/office/powerpoint/2010/main" val="30028254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66BFC6C-AC6F-4B45-AEB6-063C38173DC7}" type="slidenum">
              <a:rPr lang="zh-CN" altLang="en-US" smtClean="0"/>
              <a:t>4</a:t>
            </a:fld>
            <a:endParaRPr lang="zh-CN" altLang="en-US"/>
          </a:p>
        </p:txBody>
      </p:sp>
    </p:spTree>
    <p:extLst>
      <p:ext uri="{BB962C8B-B14F-4D97-AF65-F5344CB8AC3E}">
        <p14:creationId xmlns:p14="http://schemas.microsoft.com/office/powerpoint/2010/main" val="8384540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66BFC6C-AC6F-4B45-AEB6-063C38173DC7}" type="slidenum">
              <a:rPr lang="zh-CN" altLang="en-US" smtClean="0"/>
              <a:t>5</a:t>
            </a:fld>
            <a:endParaRPr lang="zh-CN" altLang="en-US"/>
          </a:p>
        </p:txBody>
      </p:sp>
    </p:spTree>
    <p:extLst>
      <p:ext uri="{BB962C8B-B14F-4D97-AF65-F5344CB8AC3E}">
        <p14:creationId xmlns:p14="http://schemas.microsoft.com/office/powerpoint/2010/main" val="13185415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66BFC6C-AC6F-4B45-AEB6-063C38173DC7}" type="slidenum">
              <a:rPr lang="zh-CN" altLang="en-US" smtClean="0"/>
              <a:t>6</a:t>
            </a:fld>
            <a:endParaRPr lang="zh-CN" altLang="en-US"/>
          </a:p>
        </p:txBody>
      </p:sp>
    </p:spTree>
    <p:extLst>
      <p:ext uri="{BB962C8B-B14F-4D97-AF65-F5344CB8AC3E}">
        <p14:creationId xmlns:p14="http://schemas.microsoft.com/office/powerpoint/2010/main" val="12117026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66BFC6C-AC6F-4B45-AEB6-063C38173DC7}" type="slidenum">
              <a:rPr lang="zh-CN" altLang="en-US" smtClean="0"/>
              <a:t>7</a:t>
            </a:fld>
            <a:endParaRPr lang="zh-CN" altLang="en-US"/>
          </a:p>
        </p:txBody>
      </p:sp>
    </p:spTree>
    <p:extLst>
      <p:ext uri="{BB962C8B-B14F-4D97-AF65-F5344CB8AC3E}">
        <p14:creationId xmlns:p14="http://schemas.microsoft.com/office/powerpoint/2010/main" val="39061532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66BFC6C-AC6F-4B45-AEB6-063C38173DC7}" type="slidenum">
              <a:rPr lang="zh-CN" altLang="en-US" smtClean="0"/>
              <a:t>8</a:t>
            </a:fld>
            <a:endParaRPr lang="zh-CN" altLang="en-US"/>
          </a:p>
        </p:txBody>
      </p:sp>
    </p:spTree>
    <p:extLst>
      <p:ext uri="{BB962C8B-B14F-4D97-AF65-F5344CB8AC3E}">
        <p14:creationId xmlns:p14="http://schemas.microsoft.com/office/powerpoint/2010/main" val="40400632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66BFC6C-AC6F-4B45-AEB6-063C38173DC7}" type="slidenum">
              <a:rPr lang="zh-CN" altLang="en-US" smtClean="0"/>
              <a:t>9</a:t>
            </a:fld>
            <a:endParaRPr lang="zh-CN" altLang="en-US"/>
          </a:p>
        </p:txBody>
      </p:sp>
    </p:spTree>
    <p:extLst>
      <p:ext uri="{BB962C8B-B14F-4D97-AF65-F5344CB8AC3E}">
        <p14:creationId xmlns:p14="http://schemas.microsoft.com/office/powerpoint/2010/main" val="14357387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封面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6723019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过渡页">
    <p:bg>
      <p:bgPr>
        <a:solidFill>
          <a:srgbClr val="295498"/>
        </a:solidFill>
        <a:effectLst/>
      </p:bgPr>
    </p:bg>
    <p:spTree>
      <p:nvGrpSpPr>
        <p:cNvPr id="1" name=""/>
        <p:cNvGrpSpPr/>
        <p:nvPr/>
      </p:nvGrpSpPr>
      <p:grpSpPr>
        <a:xfrm>
          <a:off x="0" y="0"/>
          <a:ext cx="0" cy="0"/>
          <a:chOff x="0" y="0"/>
          <a:chExt cx="0" cy="0"/>
        </a:xfrm>
      </p:grpSpPr>
      <p:pic>
        <p:nvPicPr>
          <p:cNvPr id="2" name="图片 1" descr="背景图案&#10;&#10;描述已自动生成">
            <a:extLst>
              <a:ext uri="{FF2B5EF4-FFF2-40B4-BE49-F238E27FC236}">
                <a16:creationId xmlns:a16="http://schemas.microsoft.com/office/drawing/2014/main" id="{9A23997D-BC14-4D62-BE61-9FDC0343DC3B}"/>
              </a:ext>
            </a:extLst>
          </p:cNvPr>
          <p:cNvPicPr>
            <a:picLocks noChangeAspect="1"/>
          </p:cNvPicPr>
          <p:nvPr userDrawn="1"/>
        </p:nvPicPr>
        <p:blipFill>
          <a:blip r:embed="rId2" cstate="screen">
            <a:grayscl/>
            <a:alphaModFix amt="61000"/>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Tree>
    <p:extLst>
      <p:ext uri="{BB962C8B-B14F-4D97-AF65-F5344CB8AC3E}">
        <p14:creationId xmlns:p14="http://schemas.microsoft.com/office/powerpoint/2010/main" val="107438518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1255291"/>
      </p:ext>
    </p:extLst>
  </p:cSld>
  <p:clrMap bg1="lt1" tx1="dk1" bg2="lt2" tx2="dk2" accent1="accent1" accent2="accent2" accent3="accent3" accent4="accent4" accent5="accent5" accent6="accent6" hlink="hlink" folHlink="folHlink"/>
  <p:sldLayoutIdLst>
    <p:sldLayoutId id="2147483658" r:id="rId1"/>
    <p:sldLayoutId id="214748366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54.png"/><Relationship Id="rId7" Type="http://schemas.openxmlformats.org/officeDocument/2006/relationships/image" Target="../media/image18.sv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7.png"/><Relationship Id="rId11" Type="http://schemas.openxmlformats.org/officeDocument/2006/relationships/image" Target="../media/image32.svg"/><Relationship Id="rId5" Type="http://schemas.openxmlformats.org/officeDocument/2006/relationships/image" Target="../media/image16.svg"/><Relationship Id="rId10" Type="http://schemas.openxmlformats.org/officeDocument/2006/relationships/image" Target="../media/image31.png"/><Relationship Id="rId4" Type="http://schemas.openxmlformats.org/officeDocument/2006/relationships/image" Target="../media/image15.png"/><Relationship Id="rId9" Type="http://schemas.openxmlformats.org/officeDocument/2006/relationships/image" Target="../media/image30.svg"/></Relationships>
</file>

<file path=ppt/slides/_rels/slide1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56.png"/></Relationships>
</file>

<file path=ppt/slides/_rels/slide1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58.jpg"/></Relationships>
</file>

<file path=ppt/slides/_rels/slide14.xml.rels><?xml version="1.0" encoding="UTF-8" standalone="yes"?>
<Relationships xmlns="http://schemas.openxmlformats.org/package/2006/relationships"><Relationship Id="rId3" Type="http://schemas.openxmlformats.org/officeDocument/2006/relationships/hyperlink" Target="https://www.51pptmoban.com/shejishi/qingqing/"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hyperlink" Target="http://www.51pptmoban.com/" TargetMode="External"/></Relationships>
</file>

<file path=ppt/slides/_rels/slide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3.xml"/><Relationship Id="rId7" Type="http://schemas.openxmlformats.org/officeDocument/2006/relationships/image" Target="../media/image3.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1.png"/><Relationship Id="rId5" Type="http://schemas.openxmlformats.org/officeDocument/2006/relationships/notesSlide" Target="../notesSlides/notesSlide2.xml"/><Relationship Id="rId10" Type="http://schemas.openxmlformats.org/officeDocument/2006/relationships/image" Target="../media/image6.png"/><Relationship Id="rId4" Type="http://schemas.openxmlformats.org/officeDocument/2006/relationships/slideLayout" Target="../slideLayouts/slideLayout1.xml"/><Relationship Id="rId9" Type="http://schemas.openxmlformats.org/officeDocument/2006/relationships/image" Target="../media/image5.png"/></Relationships>
</file>

<file path=ppt/slides/_rels/slide3.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6.svg"/><Relationship Id="rId18" Type="http://schemas.openxmlformats.org/officeDocument/2006/relationships/image" Target="../media/image21.png"/><Relationship Id="rId26" Type="http://schemas.openxmlformats.org/officeDocument/2006/relationships/image" Target="../media/image29.png"/><Relationship Id="rId3" Type="http://schemas.openxmlformats.org/officeDocument/2006/relationships/image" Target="../media/image1.png"/><Relationship Id="rId21" Type="http://schemas.openxmlformats.org/officeDocument/2006/relationships/image" Target="../media/image24.svg"/><Relationship Id="rId7" Type="http://schemas.openxmlformats.org/officeDocument/2006/relationships/image" Target="../media/image10.png"/><Relationship Id="rId12" Type="http://schemas.openxmlformats.org/officeDocument/2006/relationships/image" Target="../media/image15.png"/><Relationship Id="rId17" Type="http://schemas.openxmlformats.org/officeDocument/2006/relationships/image" Target="../media/image20.svg"/><Relationship Id="rId25" Type="http://schemas.openxmlformats.org/officeDocument/2006/relationships/image" Target="../media/image28.svg"/><Relationship Id="rId2" Type="http://schemas.openxmlformats.org/officeDocument/2006/relationships/notesSlide" Target="../notesSlides/notesSlide3.xml"/><Relationship Id="rId16" Type="http://schemas.openxmlformats.org/officeDocument/2006/relationships/image" Target="../media/image19.png"/><Relationship Id="rId20" Type="http://schemas.openxmlformats.org/officeDocument/2006/relationships/image" Target="../media/image23.png"/><Relationship Id="rId29" Type="http://schemas.openxmlformats.org/officeDocument/2006/relationships/image" Target="../media/image32.svg"/><Relationship Id="rId1" Type="http://schemas.openxmlformats.org/officeDocument/2006/relationships/slideLayout" Target="../slideLayouts/slideLayout1.xml"/><Relationship Id="rId6" Type="http://schemas.openxmlformats.org/officeDocument/2006/relationships/image" Target="../media/image9.png"/><Relationship Id="rId11" Type="http://schemas.openxmlformats.org/officeDocument/2006/relationships/image" Target="../media/image14.svg"/><Relationship Id="rId24" Type="http://schemas.openxmlformats.org/officeDocument/2006/relationships/image" Target="../media/image27.png"/><Relationship Id="rId5" Type="http://schemas.openxmlformats.org/officeDocument/2006/relationships/image" Target="../media/image8.png"/><Relationship Id="rId15" Type="http://schemas.openxmlformats.org/officeDocument/2006/relationships/image" Target="../media/image18.svg"/><Relationship Id="rId23" Type="http://schemas.openxmlformats.org/officeDocument/2006/relationships/image" Target="../media/image26.svg"/><Relationship Id="rId28" Type="http://schemas.openxmlformats.org/officeDocument/2006/relationships/image" Target="../media/image31.png"/><Relationship Id="rId10" Type="http://schemas.openxmlformats.org/officeDocument/2006/relationships/image" Target="../media/image13.png"/><Relationship Id="rId19" Type="http://schemas.openxmlformats.org/officeDocument/2006/relationships/image" Target="../media/image22.svg"/><Relationship Id="rId31" Type="http://schemas.openxmlformats.org/officeDocument/2006/relationships/image" Target="../media/image34.svg"/><Relationship Id="rId4" Type="http://schemas.openxmlformats.org/officeDocument/2006/relationships/image" Target="../media/image7.png"/><Relationship Id="rId9" Type="http://schemas.openxmlformats.org/officeDocument/2006/relationships/image" Target="../media/image12.svg"/><Relationship Id="rId14" Type="http://schemas.openxmlformats.org/officeDocument/2006/relationships/image" Target="../media/image17.png"/><Relationship Id="rId22" Type="http://schemas.openxmlformats.org/officeDocument/2006/relationships/image" Target="../media/image25.png"/><Relationship Id="rId27" Type="http://schemas.openxmlformats.org/officeDocument/2006/relationships/image" Target="../media/image30.svg"/><Relationship Id="rId30" Type="http://schemas.openxmlformats.org/officeDocument/2006/relationships/image" Target="../media/image33.png"/></Relationships>
</file>

<file path=ppt/slides/_rels/slide4.xml.rels><?xml version="1.0" encoding="UTF-8" standalone="yes"?>
<Relationships xmlns="http://schemas.openxmlformats.org/package/2006/relationships"><Relationship Id="rId8" Type="http://schemas.openxmlformats.org/officeDocument/2006/relationships/image" Target="../media/image39.svg"/><Relationship Id="rId13" Type="http://schemas.openxmlformats.org/officeDocument/2006/relationships/image" Target="../media/image43.png"/><Relationship Id="rId3" Type="http://schemas.openxmlformats.org/officeDocument/2006/relationships/image" Target="../media/image35.png"/><Relationship Id="rId7" Type="http://schemas.openxmlformats.org/officeDocument/2006/relationships/image" Target="../media/image38.png"/><Relationship Id="rId12" Type="http://schemas.microsoft.com/office/2007/relationships/hdphoto" Target="../media/hdphoto2.wdp"/><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microsoft.com/office/2007/relationships/hdphoto" Target="../media/hdphoto1.wdp"/><Relationship Id="rId11" Type="http://schemas.openxmlformats.org/officeDocument/2006/relationships/image" Target="../media/image42.png"/><Relationship Id="rId5" Type="http://schemas.openxmlformats.org/officeDocument/2006/relationships/image" Target="../media/image37.png"/><Relationship Id="rId10" Type="http://schemas.openxmlformats.org/officeDocument/2006/relationships/image" Target="../media/image41.svg"/><Relationship Id="rId4" Type="http://schemas.openxmlformats.org/officeDocument/2006/relationships/image" Target="../media/image36.svg"/><Relationship Id="rId9" Type="http://schemas.openxmlformats.org/officeDocument/2006/relationships/image" Target="../media/image40.png"/><Relationship Id="rId14" Type="http://schemas.openxmlformats.org/officeDocument/2006/relationships/image" Target="../media/image44.sv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45.png"/><Relationship Id="rId7" Type="http://schemas.openxmlformats.org/officeDocument/2006/relationships/image" Target="../media/image30.sv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18.svg"/><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47.jpeg"/><Relationship Id="rId7" Type="http://schemas.openxmlformats.org/officeDocument/2006/relationships/image" Target="../media/image18.sv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49.png"/><Relationship Id="rId4" Type="http://schemas.openxmlformats.org/officeDocument/2006/relationships/image" Target="../media/image48.png"/><Relationship Id="rId9" Type="http://schemas.openxmlformats.org/officeDocument/2006/relationships/image" Target="../media/image30.svg"/></Relationships>
</file>

<file path=ppt/slides/_rels/slide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52.png"/><Relationship Id="rId4" Type="http://schemas.openxmlformats.org/officeDocument/2006/relationships/image" Target="../media/image5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任意多边形: 形状 7">
            <a:extLst>
              <a:ext uri="{FF2B5EF4-FFF2-40B4-BE49-F238E27FC236}">
                <a16:creationId xmlns:a16="http://schemas.microsoft.com/office/drawing/2014/main" id="{1C5CD6E4-A9C2-4DDC-B7B5-E017F1BD2AA1}"/>
              </a:ext>
            </a:extLst>
          </p:cNvPr>
          <p:cNvSpPr/>
          <p:nvPr/>
        </p:nvSpPr>
        <p:spPr>
          <a:xfrm>
            <a:off x="2223093" y="1442044"/>
            <a:ext cx="9536514" cy="5415957"/>
          </a:xfrm>
          <a:custGeom>
            <a:avLst/>
            <a:gdLst>
              <a:gd name="connsiteX0" fmla="*/ 4768257 w 9536514"/>
              <a:gd name="connsiteY0" fmla="*/ 0 h 5415957"/>
              <a:gd name="connsiteX1" fmla="*/ 9536514 w 9536514"/>
              <a:gd name="connsiteY1" fmla="*/ 4768257 h 5415957"/>
              <a:gd name="connsiteX2" fmla="*/ 9511896 w 9536514"/>
              <a:gd name="connsiteY2" fmla="*/ 5255784 h 5415957"/>
              <a:gd name="connsiteX3" fmla="*/ 9491543 w 9536514"/>
              <a:gd name="connsiteY3" fmla="*/ 5415957 h 5415957"/>
              <a:gd name="connsiteX4" fmla="*/ 44972 w 9536514"/>
              <a:gd name="connsiteY4" fmla="*/ 5415957 h 5415957"/>
              <a:gd name="connsiteX5" fmla="*/ 24618 w 9536514"/>
              <a:gd name="connsiteY5" fmla="*/ 5255784 h 5415957"/>
              <a:gd name="connsiteX6" fmla="*/ 0 w 9536514"/>
              <a:gd name="connsiteY6" fmla="*/ 4768257 h 5415957"/>
              <a:gd name="connsiteX7" fmla="*/ 4768257 w 9536514"/>
              <a:gd name="connsiteY7" fmla="*/ 0 h 5415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36514" h="5415957">
                <a:moveTo>
                  <a:pt x="4768257" y="0"/>
                </a:moveTo>
                <a:cubicBezTo>
                  <a:pt x="7401693" y="0"/>
                  <a:pt x="9536514" y="2134821"/>
                  <a:pt x="9536514" y="4768257"/>
                </a:cubicBezTo>
                <a:cubicBezTo>
                  <a:pt x="9536514" y="4932847"/>
                  <a:pt x="9528175" y="5095489"/>
                  <a:pt x="9511896" y="5255784"/>
                </a:cubicBezTo>
                <a:lnTo>
                  <a:pt x="9491543" y="5415957"/>
                </a:lnTo>
                <a:lnTo>
                  <a:pt x="44972" y="5415957"/>
                </a:lnTo>
                <a:lnTo>
                  <a:pt x="24618" y="5255784"/>
                </a:lnTo>
                <a:cubicBezTo>
                  <a:pt x="8339" y="5095489"/>
                  <a:pt x="0" y="4932847"/>
                  <a:pt x="0" y="4768257"/>
                </a:cubicBezTo>
                <a:cubicBezTo>
                  <a:pt x="0" y="2134821"/>
                  <a:pt x="2134821" y="0"/>
                  <a:pt x="4768257" y="0"/>
                </a:cubicBezTo>
                <a:close/>
              </a:path>
            </a:pathLst>
          </a:custGeom>
          <a:solidFill>
            <a:schemeClr val="accent2">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 name="任意多边形: 形状 8">
            <a:extLst>
              <a:ext uri="{FF2B5EF4-FFF2-40B4-BE49-F238E27FC236}">
                <a16:creationId xmlns:a16="http://schemas.microsoft.com/office/drawing/2014/main" id="{747785CB-5269-443A-AC53-F52225E2F0CF}"/>
              </a:ext>
            </a:extLst>
          </p:cNvPr>
          <p:cNvSpPr/>
          <p:nvPr/>
        </p:nvSpPr>
        <p:spPr>
          <a:xfrm rot="20398280">
            <a:off x="4212267" y="1442044"/>
            <a:ext cx="1236034" cy="1241448"/>
          </a:xfrm>
          <a:custGeom>
            <a:avLst/>
            <a:gdLst>
              <a:gd name="connsiteX0" fmla="*/ 194951 w 686209"/>
              <a:gd name="connsiteY0" fmla="*/ 253710 h 689216"/>
              <a:gd name="connsiteX1" fmla="*/ 215976 w 686209"/>
              <a:gd name="connsiteY1" fmla="*/ 264005 h 689216"/>
              <a:gd name="connsiteX2" fmla="*/ 215976 w 686209"/>
              <a:gd name="connsiteY2" fmla="*/ 315439 h 689216"/>
              <a:gd name="connsiteX3" fmla="*/ 171441 w 686209"/>
              <a:gd name="connsiteY3" fmla="*/ 332630 h 689216"/>
              <a:gd name="connsiteX4" fmla="*/ 171441 w 686209"/>
              <a:gd name="connsiteY4" fmla="*/ 253718 h 689216"/>
              <a:gd name="connsiteX5" fmla="*/ 194951 w 686209"/>
              <a:gd name="connsiteY5" fmla="*/ 253710 h 689216"/>
              <a:gd name="connsiteX6" fmla="*/ 189894 w 686209"/>
              <a:gd name="connsiteY6" fmla="*/ 205685 h 689216"/>
              <a:gd name="connsiteX7" fmla="*/ 123454 w 686209"/>
              <a:gd name="connsiteY7" fmla="*/ 209119 h 689216"/>
              <a:gd name="connsiteX8" fmla="*/ 123454 w 686209"/>
              <a:gd name="connsiteY8" fmla="*/ 466289 h 689216"/>
              <a:gd name="connsiteX9" fmla="*/ 171441 w 686209"/>
              <a:gd name="connsiteY9" fmla="*/ 469741 h 689216"/>
              <a:gd name="connsiteX10" fmla="*/ 171441 w 686209"/>
              <a:gd name="connsiteY10" fmla="*/ 377160 h 689216"/>
              <a:gd name="connsiteX11" fmla="*/ 229716 w 686209"/>
              <a:gd name="connsiteY11" fmla="*/ 370325 h 689216"/>
              <a:gd name="connsiteX12" fmla="*/ 253744 w 686209"/>
              <a:gd name="connsiteY12" fmla="*/ 222858 h 689216"/>
              <a:gd name="connsiteX13" fmla="*/ 189894 w 686209"/>
              <a:gd name="connsiteY13" fmla="*/ 205685 h 689216"/>
              <a:gd name="connsiteX14" fmla="*/ 459362 w 686209"/>
              <a:gd name="connsiteY14" fmla="*/ 150850 h 689216"/>
              <a:gd name="connsiteX15" fmla="*/ 562241 w 686209"/>
              <a:gd name="connsiteY15" fmla="*/ 253718 h 689216"/>
              <a:gd name="connsiteX16" fmla="*/ 459362 w 686209"/>
              <a:gd name="connsiteY16" fmla="*/ 257170 h 689216"/>
              <a:gd name="connsiteX17" fmla="*/ 404540 w 686209"/>
              <a:gd name="connsiteY17" fmla="*/ 95964 h 689216"/>
              <a:gd name="connsiteX18" fmla="*/ 404540 w 686209"/>
              <a:gd name="connsiteY18" fmla="*/ 174876 h 689216"/>
              <a:gd name="connsiteX19" fmla="*/ 442239 w 686209"/>
              <a:gd name="connsiteY19" fmla="*/ 168041 h 689216"/>
              <a:gd name="connsiteX20" fmla="*/ 442239 w 686209"/>
              <a:gd name="connsiteY20" fmla="*/ 270909 h 689216"/>
              <a:gd name="connsiteX21" fmla="*/ 545118 w 686209"/>
              <a:gd name="connsiteY21" fmla="*/ 270909 h 689216"/>
              <a:gd name="connsiteX22" fmla="*/ 497131 w 686209"/>
              <a:gd name="connsiteY22" fmla="*/ 356586 h 689216"/>
              <a:gd name="connsiteX23" fmla="*/ 404540 w 686209"/>
              <a:gd name="connsiteY23" fmla="*/ 366873 h 689216"/>
              <a:gd name="connsiteX24" fmla="*/ 404540 w 686209"/>
              <a:gd name="connsiteY24" fmla="*/ 414855 h 689216"/>
              <a:gd name="connsiteX25" fmla="*/ 593104 w 686209"/>
              <a:gd name="connsiteY25" fmla="*/ 414855 h 689216"/>
              <a:gd name="connsiteX26" fmla="*/ 593104 w 686209"/>
              <a:gd name="connsiteY26" fmla="*/ 445785 h 689216"/>
              <a:gd name="connsiteX27" fmla="*/ 404540 w 686209"/>
              <a:gd name="connsiteY27" fmla="*/ 445785 h 689216"/>
              <a:gd name="connsiteX28" fmla="*/ 404540 w 686209"/>
              <a:gd name="connsiteY28" fmla="*/ 486863 h 689216"/>
              <a:gd name="connsiteX29" fmla="*/ 593104 w 686209"/>
              <a:gd name="connsiteY29" fmla="*/ 486863 h 689216"/>
              <a:gd name="connsiteX30" fmla="*/ 593104 w 686209"/>
              <a:gd name="connsiteY30" fmla="*/ 517723 h 689216"/>
              <a:gd name="connsiteX31" fmla="*/ 404540 w 686209"/>
              <a:gd name="connsiteY31" fmla="*/ 517723 h 689216"/>
              <a:gd name="connsiteX32" fmla="*/ 404540 w 686209"/>
              <a:gd name="connsiteY32" fmla="*/ 582896 h 689216"/>
              <a:gd name="connsiteX33" fmla="*/ 661736 w 686209"/>
              <a:gd name="connsiteY33" fmla="*/ 582896 h 689216"/>
              <a:gd name="connsiteX34" fmla="*/ 661736 w 686209"/>
              <a:gd name="connsiteY34" fmla="*/ 95964 h 689216"/>
              <a:gd name="connsiteX35" fmla="*/ 360005 w 686209"/>
              <a:gd name="connsiteY35" fmla="*/ 0 h 689216"/>
              <a:gd name="connsiteX36" fmla="*/ 404540 w 686209"/>
              <a:gd name="connsiteY36" fmla="*/ 0 h 689216"/>
              <a:gd name="connsiteX37" fmla="*/ 404540 w 686209"/>
              <a:gd name="connsiteY37" fmla="*/ 72008 h 689216"/>
              <a:gd name="connsiteX38" fmla="*/ 654831 w 686209"/>
              <a:gd name="connsiteY38" fmla="*/ 72008 h 689216"/>
              <a:gd name="connsiteX39" fmla="*/ 685764 w 686209"/>
              <a:gd name="connsiteY39" fmla="*/ 102868 h 689216"/>
              <a:gd name="connsiteX40" fmla="*/ 685764 w 686209"/>
              <a:gd name="connsiteY40" fmla="*/ 548653 h 689216"/>
              <a:gd name="connsiteX41" fmla="*/ 678928 w 686209"/>
              <a:gd name="connsiteY41" fmla="*/ 603539 h 689216"/>
              <a:gd name="connsiteX42" fmla="*/ 637777 w 686209"/>
              <a:gd name="connsiteY42" fmla="*/ 610305 h 689216"/>
              <a:gd name="connsiteX43" fmla="*/ 404609 w 686209"/>
              <a:gd name="connsiteY43" fmla="*/ 610305 h 689216"/>
              <a:gd name="connsiteX44" fmla="*/ 404609 w 686209"/>
              <a:gd name="connsiteY44" fmla="*/ 689216 h 689216"/>
              <a:gd name="connsiteX45" fmla="*/ 356622 w 686209"/>
              <a:gd name="connsiteY45" fmla="*/ 689216 h 689216"/>
              <a:gd name="connsiteX46" fmla="*/ 0 w 686209"/>
              <a:gd name="connsiteY46" fmla="*/ 624043 h 689216"/>
              <a:gd name="connsiteX47" fmla="*/ 0 w 686209"/>
              <a:gd name="connsiteY47" fmla="*/ 65173 h 689216"/>
              <a:gd name="connsiteX48" fmla="*/ 360005 w 686209"/>
              <a:gd name="connsiteY48" fmla="*/ 0 h 689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686209" h="689216">
                <a:moveTo>
                  <a:pt x="194951" y="253710"/>
                </a:moveTo>
                <a:cubicBezTo>
                  <a:pt x="203099" y="254564"/>
                  <a:pt x="210832" y="257136"/>
                  <a:pt x="215976" y="264005"/>
                </a:cubicBezTo>
                <a:cubicBezTo>
                  <a:pt x="222811" y="277744"/>
                  <a:pt x="222811" y="298249"/>
                  <a:pt x="215976" y="315439"/>
                </a:cubicBezTo>
                <a:cubicBezTo>
                  <a:pt x="205688" y="332630"/>
                  <a:pt x="188634" y="329178"/>
                  <a:pt x="171441" y="332630"/>
                </a:cubicBezTo>
                <a:lnTo>
                  <a:pt x="171441" y="253718"/>
                </a:lnTo>
                <a:cubicBezTo>
                  <a:pt x="178242" y="253718"/>
                  <a:pt x="186804" y="252855"/>
                  <a:pt x="194951" y="253710"/>
                </a:cubicBezTo>
                <a:close/>
                <a:moveTo>
                  <a:pt x="189894" y="205685"/>
                </a:moveTo>
                <a:cubicBezTo>
                  <a:pt x="167178" y="206548"/>
                  <a:pt x="144030" y="210845"/>
                  <a:pt x="123454" y="209119"/>
                </a:cubicBezTo>
                <a:lnTo>
                  <a:pt x="123454" y="466289"/>
                </a:lnTo>
                <a:cubicBezTo>
                  <a:pt x="140509" y="466289"/>
                  <a:pt x="157701" y="469741"/>
                  <a:pt x="171441" y="469741"/>
                </a:cubicBezTo>
                <a:lnTo>
                  <a:pt x="171441" y="377160"/>
                </a:lnTo>
                <a:cubicBezTo>
                  <a:pt x="191948" y="377160"/>
                  <a:pt x="212524" y="377160"/>
                  <a:pt x="229716" y="370325"/>
                </a:cubicBezTo>
                <a:cubicBezTo>
                  <a:pt x="277703" y="342848"/>
                  <a:pt x="287922" y="267457"/>
                  <a:pt x="253744" y="222858"/>
                </a:cubicBezTo>
                <a:cubicBezTo>
                  <a:pt x="234894" y="207393"/>
                  <a:pt x="212610" y="204822"/>
                  <a:pt x="189894" y="205685"/>
                </a:cubicBezTo>
                <a:close/>
                <a:moveTo>
                  <a:pt x="459362" y="150850"/>
                </a:moveTo>
                <a:cubicBezTo>
                  <a:pt x="514254" y="150850"/>
                  <a:pt x="558788" y="198832"/>
                  <a:pt x="562241" y="253718"/>
                </a:cubicBezTo>
                <a:cubicBezTo>
                  <a:pt x="527994" y="253718"/>
                  <a:pt x="493678" y="253718"/>
                  <a:pt x="459362" y="257170"/>
                </a:cubicBezTo>
                <a:close/>
                <a:moveTo>
                  <a:pt x="404540" y="95964"/>
                </a:moveTo>
                <a:lnTo>
                  <a:pt x="404540" y="174876"/>
                </a:lnTo>
                <a:cubicBezTo>
                  <a:pt x="418280" y="174876"/>
                  <a:pt x="428568" y="171493"/>
                  <a:pt x="442239" y="168041"/>
                </a:cubicBezTo>
                <a:lnTo>
                  <a:pt x="442239" y="270909"/>
                </a:lnTo>
                <a:lnTo>
                  <a:pt x="545118" y="270909"/>
                </a:lnTo>
                <a:cubicBezTo>
                  <a:pt x="541665" y="305152"/>
                  <a:pt x="528063" y="339465"/>
                  <a:pt x="497131" y="356586"/>
                </a:cubicBezTo>
                <a:cubicBezTo>
                  <a:pt x="469719" y="377160"/>
                  <a:pt x="435473" y="377160"/>
                  <a:pt x="404540" y="366873"/>
                </a:cubicBezTo>
                <a:lnTo>
                  <a:pt x="404540" y="414855"/>
                </a:lnTo>
                <a:lnTo>
                  <a:pt x="593104" y="414855"/>
                </a:lnTo>
                <a:lnTo>
                  <a:pt x="593104" y="445785"/>
                </a:lnTo>
                <a:lnTo>
                  <a:pt x="404540" y="445785"/>
                </a:lnTo>
                <a:lnTo>
                  <a:pt x="404540" y="486863"/>
                </a:lnTo>
                <a:lnTo>
                  <a:pt x="593104" y="486863"/>
                </a:lnTo>
                <a:lnTo>
                  <a:pt x="593104" y="517723"/>
                </a:lnTo>
                <a:lnTo>
                  <a:pt x="404540" y="517723"/>
                </a:lnTo>
                <a:lnTo>
                  <a:pt x="404540" y="582896"/>
                </a:lnTo>
                <a:lnTo>
                  <a:pt x="661736" y="582896"/>
                </a:lnTo>
                <a:lnTo>
                  <a:pt x="661736" y="95964"/>
                </a:lnTo>
                <a:close/>
                <a:moveTo>
                  <a:pt x="360005" y="0"/>
                </a:moveTo>
                <a:lnTo>
                  <a:pt x="404540" y="0"/>
                </a:lnTo>
                <a:lnTo>
                  <a:pt x="404540" y="72008"/>
                </a:lnTo>
                <a:lnTo>
                  <a:pt x="654831" y="72008"/>
                </a:lnTo>
                <a:cubicBezTo>
                  <a:pt x="672024" y="68625"/>
                  <a:pt x="689216" y="85747"/>
                  <a:pt x="685764" y="102868"/>
                </a:cubicBezTo>
                <a:lnTo>
                  <a:pt x="685764" y="548653"/>
                </a:lnTo>
                <a:cubicBezTo>
                  <a:pt x="685764" y="565774"/>
                  <a:pt x="685764" y="582965"/>
                  <a:pt x="678928" y="603539"/>
                </a:cubicBezTo>
                <a:cubicBezTo>
                  <a:pt x="665188" y="610305"/>
                  <a:pt x="651448" y="610305"/>
                  <a:pt x="637777" y="610305"/>
                </a:cubicBezTo>
                <a:lnTo>
                  <a:pt x="404609" y="610305"/>
                </a:lnTo>
                <a:lnTo>
                  <a:pt x="404609" y="689216"/>
                </a:lnTo>
                <a:lnTo>
                  <a:pt x="356622" y="689216"/>
                </a:lnTo>
                <a:cubicBezTo>
                  <a:pt x="236621" y="665191"/>
                  <a:pt x="120002" y="644617"/>
                  <a:pt x="0" y="624043"/>
                </a:cubicBezTo>
                <a:lnTo>
                  <a:pt x="0" y="65173"/>
                </a:lnTo>
                <a:cubicBezTo>
                  <a:pt x="120002" y="41147"/>
                  <a:pt x="240073" y="20574"/>
                  <a:pt x="36000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10" name="图片 9" descr="图片包含 人, 男人, 播放器, 棒球&#10;&#10;描述已自动生成">
            <a:extLst>
              <a:ext uri="{FF2B5EF4-FFF2-40B4-BE49-F238E27FC236}">
                <a16:creationId xmlns:a16="http://schemas.microsoft.com/office/drawing/2014/main" id="{C3F4B4B8-9A6E-45D9-8E05-E0B78BC53FA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rot="20439549">
            <a:off x="2396562" y="99475"/>
            <a:ext cx="7398875" cy="8215555"/>
          </a:xfrm>
          <a:custGeom>
            <a:avLst/>
            <a:gdLst>
              <a:gd name="connsiteX0" fmla="*/ 4699766 w 7398875"/>
              <a:gd name="connsiteY0" fmla="*/ 0 h 8215555"/>
              <a:gd name="connsiteX1" fmla="*/ 7398875 w 7398875"/>
              <a:gd name="connsiteY1" fmla="*/ 947376 h 8215555"/>
              <a:gd name="connsiteX2" fmla="*/ 7398875 w 7398875"/>
              <a:gd name="connsiteY2" fmla="*/ 8215555 h 8215555"/>
              <a:gd name="connsiteX3" fmla="*/ 0 w 7398875"/>
              <a:gd name="connsiteY3" fmla="*/ 5618582 h 8215555"/>
              <a:gd name="connsiteX4" fmla="*/ 0 w 7398875"/>
              <a:gd name="connsiteY4" fmla="*/ 0 h 82155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98875" h="8215555">
                <a:moveTo>
                  <a:pt x="4699766" y="0"/>
                </a:moveTo>
                <a:lnTo>
                  <a:pt x="7398875" y="947376"/>
                </a:lnTo>
                <a:lnTo>
                  <a:pt x="7398875" y="8215555"/>
                </a:lnTo>
                <a:lnTo>
                  <a:pt x="0" y="5618582"/>
                </a:lnTo>
                <a:lnTo>
                  <a:pt x="0" y="0"/>
                </a:lnTo>
                <a:close/>
              </a:path>
            </a:pathLst>
          </a:custGeom>
        </p:spPr>
      </p:pic>
      <p:sp>
        <p:nvSpPr>
          <p:cNvPr id="11" name="平行四边形 10">
            <a:extLst>
              <a:ext uri="{FF2B5EF4-FFF2-40B4-BE49-F238E27FC236}">
                <a16:creationId xmlns:a16="http://schemas.microsoft.com/office/drawing/2014/main" id="{0AFE42E6-D0A1-42A8-87C2-F1BDFF118723}"/>
              </a:ext>
            </a:extLst>
          </p:cNvPr>
          <p:cNvSpPr/>
          <p:nvPr/>
        </p:nvSpPr>
        <p:spPr>
          <a:xfrm>
            <a:off x="1003299" y="4730945"/>
            <a:ext cx="7547792" cy="1051861"/>
          </a:xfrm>
          <a:prstGeom prst="parallelogram">
            <a:avLst>
              <a:gd name="adj" fmla="val 32319"/>
            </a:avLst>
          </a:prstGeom>
          <a:gradFill>
            <a:gsLst>
              <a:gs pos="100000">
                <a:schemeClr val="bg1">
                  <a:alpha val="31000"/>
                </a:schemeClr>
              </a:gs>
              <a:gs pos="0">
                <a:srgbClr val="FFFFFF">
                  <a:alpha val="0"/>
                </a:srgbClr>
              </a:gs>
            </a:gsLst>
            <a:lin ang="8400000" scaled="0"/>
          </a:gradFill>
          <a:ln>
            <a:gradFill>
              <a:gsLst>
                <a:gs pos="0">
                  <a:schemeClr val="bg1"/>
                </a:gs>
                <a:gs pos="50000">
                  <a:srgbClr val="FFFFFF">
                    <a:alpha val="0"/>
                  </a:srgbClr>
                </a:gs>
                <a:gs pos="100000">
                  <a:schemeClr val="bg1"/>
                </a:gs>
              </a:gsLst>
              <a:lin ang="8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4AF2B845-BAF8-4DC2-AB0B-7D47C2286C4C}"/>
              </a:ext>
            </a:extLst>
          </p:cNvPr>
          <p:cNvSpPr txBox="1"/>
          <p:nvPr/>
        </p:nvSpPr>
        <p:spPr>
          <a:xfrm>
            <a:off x="136199" y="696696"/>
            <a:ext cx="12055801" cy="3154710"/>
          </a:xfrm>
          <a:prstGeom prst="rect">
            <a:avLst/>
          </a:prstGeom>
          <a:noFill/>
        </p:spPr>
        <p:txBody>
          <a:bodyPr wrap="none" rtlCol="0">
            <a:spAutoFit/>
          </a:bodyPr>
          <a:lstStyle/>
          <a:p>
            <a:r>
              <a:rPr lang="en-US" altLang="zh-CN" sz="19900" dirty="0">
                <a:solidFill>
                  <a:schemeClr val="bg1"/>
                </a:solidFill>
                <a:effectLst>
                  <a:outerShdw blurRad="63500" sx="102000" sy="102000" algn="ctr" rotWithShape="0">
                    <a:prstClr val="black">
                      <a:alpha val="40000"/>
                    </a:prstClr>
                  </a:outerShdw>
                </a:effectLst>
                <a:latin typeface="思源黑体 CN Heavy" panose="020B0A00000000000000" pitchFamily="34" charset="-122"/>
                <a:ea typeface="思源黑体 CN Heavy" panose="020B0A00000000000000" pitchFamily="34" charset="-122"/>
              </a:rPr>
              <a:t>EXPLORE</a:t>
            </a:r>
            <a:endParaRPr lang="zh-CN" altLang="en-US" sz="19900" dirty="0">
              <a:solidFill>
                <a:schemeClr val="bg1"/>
              </a:solidFill>
              <a:effectLst>
                <a:outerShdw blurRad="63500" sx="102000" sy="102000" algn="ctr" rotWithShape="0">
                  <a:prstClr val="black">
                    <a:alpha val="40000"/>
                  </a:prstClr>
                </a:outerShdw>
              </a:effectLst>
              <a:latin typeface="思源黑体 CN Heavy" panose="020B0A00000000000000" pitchFamily="34" charset="-122"/>
              <a:ea typeface="思源黑体 CN Heavy" panose="020B0A00000000000000" pitchFamily="34" charset="-122"/>
            </a:endParaRPr>
          </a:p>
        </p:txBody>
      </p:sp>
      <p:sp>
        <p:nvSpPr>
          <p:cNvPr id="14" name="文本框 13">
            <a:extLst>
              <a:ext uri="{FF2B5EF4-FFF2-40B4-BE49-F238E27FC236}">
                <a16:creationId xmlns:a16="http://schemas.microsoft.com/office/drawing/2014/main" id="{E0138799-2F8E-48AE-BBC0-562DBC83DAC2}"/>
              </a:ext>
            </a:extLst>
          </p:cNvPr>
          <p:cNvSpPr txBox="1"/>
          <p:nvPr/>
        </p:nvSpPr>
        <p:spPr>
          <a:xfrm>
            <a:off x="1352409" y="4290822"/>
            <a:ext cx="6955750" cy="1446550"/>
          </a:xfrm>
          <a:prstGeom prst="rect">
            <a:avLst/>
          </a:prstGeom>
          <a:noFill/>
        </p:spPr>
        <p:txBody>
          <a:bodyPr wrap="none" rtlCol="0">
            <a:spAutoFit/>
          </a:bodyPr>
          <a:lstStyle/>
          <a:p>
            <a:r>
              <a:rPr lang="zh-CN" altLang="en-US" sz="8800" i="1" dirty="0">
                <a:gradFill>
                  <a:gsLst>
                    <a:gs pos="100000">
                      <a:schemeClr val="accent1"/>
                    </a:gs>
                    <a:gs pos="22000">
                      <a:srgbClr val="E55023"/>
                    </a:gs>
                  </a:gsLst>
                  <a:path path="circle">
                    <a:fillToRect l="100000" b="100000"/>
                  </a:path>
                </a:gradFill>
                <a:effectLst>
                  <a:outerShdw blurRad="63500" sx="102000" sy="102000" algn="ctr" rotWithShape="0">
                    <a:prstClr val="black">
                      <a:alpha val="40000"/>
                    </a:prstClr>
                  </a:outerShdw>
                </a:effectLst>
                <a:latin typeface="思源黑体 CN Heavy" panose="020B0A00000000000000" pitchFamily="34" charset="-122"/>
                <a:ea typeface="思源黑体 CN Heavy" panose="020B0A00000000000000" pitchFamily="34" charset="-122"/>
              </a:rPr>
              <a:t>在探索中成长</a:t>
            </a:r>
          </a:p>
        </p:txBody>
      </p:sp>
      <p:sp>
        <p:nvSpPr>
          <p:cNvPr id="16" name="平行四边形 15">
            <a:extLst>
              <a:ext uri="{FF2B5EF4-FFF2-40B4-BE49-F238E27FC236}">
                <a16:creationId xmlns:a16="http://schemas.microsoft.com/office/drawing/2014/main" id="{79FCA56A-BF24-437F-BFE6-5FE8E539EEC5}"/>
              </a:ext>
            </a:extLst>
          </p:cNvPr>
          <p:cNvSpPr/>
          <p:nvPr/>
        </p:nvSpPr>
        <p:spPr>
          <a:xfrm>
            <a:off x="2924512" y="5487567"/>
            <a:ext cx="3038930" cy="174177"/>
          </a:xfrm>
          <a:prstGeom prst="parallelogram">
            <a:avLst>
              <a:gd name="adj" fmla="val 62396"/>
            </a:avLst>
          </a:prstGeom>
          <a:gradFill>
            <a:gsLst>
              <a:gs pos="100000">
                <a:schemeClr val="bg1">
                  <a:alpha val="31000"/>
                </a:schemeClr>
              </a:gs>
              <a:gs pos="17000">
                <a:srgbClr val="FFFFFF">
                  <a:alpha val="0"/>
                </a:srgb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平行四边形 16">
            <a:extLst>
              <a:ext uri="{FF2B5EF4-FFF2-40B4-BE49-F238E27FC236}">
                <a16:creationId xmlns:a16="http://schemas.microsoft.com/office/drawing/2014/main" id="{5D9B47A5-666B-4709-8D24-5A1503FAC260}"/>
              </a:ext>
            </a:extLst>
          </p:cNvPr>
          <p:cNvSpPr/>
          <p:nvPr/>
        </p:nvSpPr>
        <p:spPr>
          <a:xfrm>
            <a:off x="6788694" y="4942773"/>
            <a:ext cx="3038930" cy="174177"/>
          </a:xfrm>
          <a:prstGeom prst="parallelogram">
            <a:avLst>
              <a:gd name="adj" fmla="val 62396"/>
            </a:avLst>
          </a:prstGeom>
          <a:gradFill>
            <a:gsLst>
              <a:gs pos="100000">
                <a:schemeClr val="bg1">
                  <a:alpha val="31000"/>
                </a:schemeClr>
              </a:gs>
              <a:gs pos="17000">
                <a:srgbClr val="FFFFFF">
                  <a:alpha val="0"/>
                </a:srgb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平行四边形 17">
            <a:extLst>
              <a:ext uri="{FF2B5EF4-FFF2-40B4-BE49-F238E27FC236}">
                <a16:creationId xmlns:a16="http://schemas.microsoft.com/office/drawing/2014/main" id="{2941090A-B0D5-4E58-817C-633E0337BBE9}"/>
              </a:ext>
            </a:extLst>
          </p:cNvPr>
          <p:cNvSpPr/>
          <p:nvPr/>
        </p:nvSpPr>
        <p:spPr>
          <a:xfrm>
            <a:off x="8995162" y="5816579"/>
            <a:ext cx="2441040" cy="45719"/>
          </a:xfrm>
          <a:prstGeom prst="parallelogram">
            <a:avLst>
              <a:gd name="adj" fmla="val 62396"/>
            </a:avLst>
          </a:prstGeom>
          <a:gradFill>
            <a:gsLst>
              <a:gs pos="100000">
                <a:schemeClr val="bg1">
                  <a:alpha val="31000"/>
                </a:schemeClr>
              </a:gs>
              <a:gs pos="17000">
                <a:srgbClr val="FFFFFF">
                  <a:alpha val="0"/>
                </a:srgb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平行四边形 18">
            <a:extLst>
              <a:ext uri="{FF2B5EF4-FFF2-40B4-BE49-F238E27FC236}">
                <a16:creationId xmlns:a16="http://schemas.microsoft.com/office/drawing/2014/main" id="{DBE76C59-67AD-46ED-AD7F-89184CF9F9A6}"/>
              </a:ext>
            </a:extLst>
          </p:cNvPr>
          <p:cNvSpPr/>
          <p:nvPr/>
        </p:nvSpPr>
        <p:spPr>
          <a:xfrm>
            <a:off x="4443977" y="5109256"/>
            <a:ext cx="3038930" cy="174177"/>
          </a:xfrm>
          <a:prstGeom prst="parallelogram">
            <a:avLst>
              <a:gd name="adj" fmla="val 62396"/>
            </a:avLst>
          </a:prstGeom>
          <a:gradFill>
            <a:gsLst>
              <a:gs pos="100000">
                <a:schemeClr val="bg1">
                  <a:alpha val="31000"/>
                </a:schemeClr>
              </a:gs>
              <a:gs pos="17000">
                <a:srgbClr val="FFFFFF">
                  <a:alpha val="0"/>
                </a:srgb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平行四边形 19">
            <a:extLst>
              <a:ext uri="{FF2B5EF4-FFF2-40B4-BE49-F238E27FC236}">
                <a16:creationId xmlns:a16="http://schemas.microsoft.com/office/drawing/2014/main" id="{1C7631EC-25EA-49E8-B438-D2375D2402AB}"/>
              </a:ext>
            </a:extLst>
          </p:cNvPr>
          <p:cNvSpPr/>
          <p:nvPr/>
        </p:nvSpPr>
        <p:spPr>
          <a:xfrm>
            <a:off x="3749764" y="3975845"/>
            <a:ext cx="3038930" cy="174177"/>
          </a:xfrm>
          <a:prstGeom prst="parallelogram">
            <a:avLst>
              <a:gd name="adj" fmla="val 62396"/>
            </a:avLst>
          </a:prstGeom>
          <a:gradFill>
            <a:gsLst>
              <a:gs pos="100000">
                <a:schemeClr val="bg1">
                  <a:alpha val="31000"/>
                </a:schemeClr>
              </a:gs>
              <a:gs pos="17000">
                <a:srgbClr val="FFFFFF">
                  <a:alpha val="0"/>
                </a:srgb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平行四边形 20">
            <a:extLst>
              <a:ext uri="{FF2B5EF4-FFF2-40B4-BE49-F238E27FC236}">
                <a16:creationId xmlns:a16="http://schemas.microsoft.com/office/drawing/2014/main" id="{2EFA330C-245A-441B-9591-CB5BE23F2EAA}"/>
              </a:ext>
            </a:extLst>
          </p:cNvPr>
          <p:cNvSpPr/>
          <p:nvPr/>
        </p:nvSpPr>
        <p:spPr>
          <a:xfrm>
            <a:off x="3257730" y="6150230"/>
            <a:ext cx="2441040" cy="53115"/>
          </a:xfrm>
          <a:prstGeom prst="parallelogram">
            <a:avLst>
              <a:gd name="adj" fmla="val 62396"/>
            </a:avLst>
          </a:prstGeom>
          <a:gradFill>
            <a:gsLst>
              <a:gs pos="100000">
                <a:schemeClr val="bg1">
                  <a:alpha val="31000"/>
                </a:schemeClr>
              </a:gs>
              <a:gs pos="17000">
                <a:srgbClr val="FFFFFF">
                  <a:alpha val="0"/>
                </a:srgb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平行四边形 21">
            <a:extLst>
              <a:ext uri="{FF2B5EF4-FFF2-40B4-BE49-F238E27FC236}">
                <a16:creationId xmlns:a16="http://schemas.microsoft.com/office/drawing/2014/main" id="{20A165D9-BCCB-4BCE-A3F9-D54B37929749}"/>
              </a:ext>
            </a:extLst>
          </p:cNvPr>
          <p:cNvSpPr/>
          <p:nvPr/>
        </p:nvSpPr>
        <p:spPr>
          <a:xfrm>
            <a:off x="710834" y="4437205"/>
            <a:ext cx="2441040" cy="53115"/>
          </a:xfrm>
          <a:prstGeom prst="parallelogram">
            <a:avLst>
              <a:gd name="adj" fmla="val 62396"/>
            </a:avLst>
          </a:prstGeom>
          <a:gradFill>
            <a:gsLst>
              <a:gs pos="100000">
                <a:schemeClr val="bg1">
                  <a:alpha val="31000"/>
                </a:schemeClr>
              </a:gs>
              <a:gs pos="17000">
                <a:srgbClr val="FFFFFF">
                  <a:alpha val="0"/>
                </a:srgb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平行四边形 23">
            <a:extLst>
              <a:ext uri="{FF2B5EF4-FFF2-40B4-BE49-F238E27FC236}">
                <a16:creationId xmlns:a16="http://schemas.microsoft.com/office/drawing/2014/main" id="{01FDBA8B-7B4D-44E5-B39E-A25CE24FCA9C}"/>
              </a:ext>
            </a:extLst>
          </p:cNvPr>
          <p:cNvSpPr/>
          <p:nvPr/>
        </p:nvSpPr>
        <p:spPr>
          <a:xfrm>
            <a:off x="9698874" y="4942773"/>
            <a:ext cx="3038930" cy="174177"/>
          </a:xfrm>
          <a:prstGeom prst="parallelogram">
            <a:avLst>
              <a:gd name="adj" fmla="val 62396"/>
            </a:avLst>
          </a:prstGeom>
          <a:gradFill>
            <a:gsLst>
              <a:gs pos="100000">
                <a:schemeClr val="bg1">
                  <a:alpha val="31000"/>
                </a:schemeClr>
              </a:gs>
              <a:gs pos="17000">
                <a:srgbClr val="FFFFFF">
                  <a:alpha val="0"/>
                </a:srgb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平行四边形 24">
            <a:extLst>
              <a:ext uri="{FF2B5EF4-FFF2-40B4-BE49-F238E27FC236}">
                <a16:creationId xmlns:a16="http://schemas.microsoft.com/office/drawing/2014/main" id="{E2526C78-6D67-43F7-83D3-25AE4649C99B}"/>
              </a:ext>
            </a:extLst>
          </p:cNvPr>
          <p:cNvSpPr/>
          <p:nvPr/>
        </p:nvSpPr>
        <p:spPr>
          <a:xfrm>
            <a:off x="10111904" y="6218579"/>
            <a:ext cx="2441040" cy="45719"/>
          </a:xfrm>
          <a:prstGeom prst="parallelogram">
            <a:avLst>
              <a:gd name="adj" fmla="val 62396"/>
            </a:avLst>
          </a:prstGeom>
          <a:gradFill>
            <a:gsLst>
              <a:gs pos="100000">
                <a:schemeClr val="bg1">
                  <a:alpha val="31000"/>
                </a:schemeClr>
              </a:gs>
              <a:gs pos="17000">
                <a:srgbClr val="FFFFFF">
                  <a:alpha val="0"/>
                </a:srgb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平行四边形 25">
            <a:extLst>
              <a:ext uri="{FF2B5EF4-FFF2-40B4-BE49-F238E27FC236}">
                <a16:creationId xmlns:a16="http://schemas.microsoft.com/office/drawing/2014/main" id="{A3332343-9631-4189-AEC5-7C0DFED0B282}"/>
              </a:ext>
            </a:extLst>
          </p:cNvPr>
          <p:cNvSpPr/>
          <p:nvPr/>
        </p:nvSpPr>
        <p:spPr>
          <a:xfrm>
            <a:off x="7354157" y="5109256"/>
            <a:ext cx="3038930" cy="174177"/>
          </a:xfrm>
          <a:prstGeom prst="parallelogram">
            <a:avLst>
              <a:gd name="adj" fmla="val 62396"/>
            </a:avLst>
          </a:prstGeom>
          <a:gradFill>
            <a:gsLst>
              <a:gs pos="100000">
                <a:schemeClr val="bg1">
                  <a:alpha val="31000"/>
                </a:schemeClr>
              </a:gs>
              <a:gs pos="17000">
                <a:srgbClr val="FFFFFF">
                  <a:alpha val="0"/>
                </a:srgb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平行四边形 26">
            <a:extLst>
              <a:ext uri="{FF2B5EF4-FFF2-40B4-BE49-F238E27FC236}">
                <a16:creationId xmlns:a16="http://schemas.microsoft.com/office/drawing/2014/main" id="{DEF8F49B-003C-4E3A-9354-A5FEAEF50848}"/>
              </a:ext>
            </a:extLst>
          </p:cNvPr>
          <p:cNvSpPr/>
          <p:nvPr/>
        </p:nvSpPr>
        <p:spPr>
          <a:xfrm>
            <a:off x="7749628" y="4248109"/>
            <a:ext cx="3038930" cy="174177"/>
          </a:xfrm>
          <a:prstGeom prst="parallelogram">
            <a:avLst>
              <a:gd name="adj" fmla="val 62396"/>
            </a:avLst>
          </a:prstGeom>
          <a:gradFill>
            <a:gsLst>
              <a:gs pos="100000">
                <a:schemeClr val="bg1">
                  <a:alpha val="31000"/>
                </a:schemeClr>
              </a:gs>
              <a:gs pos="17000">
                <a:srgbClr val="FFFFFF">
                  <a:alpha val="0"/>
                </a:srgb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平行四边形 27">
            <a:extLst>
              <a:ext uri="{FF2B5EF4-FFF2-40B4-BE49-F238E27FC236}">
                <a16:creationId xmlns:a16="http://schemas.microsoft.com/office/drawing/2014/main" id="{66C2B29E-0EE6-4212-89FA-59A83C1E78BE}"/>
              </a:ext>
            </a:extLst>
          </p:cNvPr>
          <p:cNvSpPr/>
          <p:nvPr/>
        </p:nvSpPr>
        <p:spPr>
          <a:xfrm>
            <a:off x="6167910" y="6150230"/>
            <a:ext cx="2441040" cy="53115"/>
          </a:xfrm>
          <a:prstGeom prst="parallelogram">
            <a:avLst>
              <a:gd name="adj" fmla="val 62396"/>
            </a:avLst>
          </a:prstGeom>
          <a:gradFill>
            <a:gsLst>
              <a:gs pos="100000">
                <a:schemeClr val="bg1">
                  <a:alpha val="31000"/>
                </a:schemeClr>
              </a:gs>
              <a:gs pos="17000">
                <a:srgbClr val="FFFFFF">
                  <a:alpha val="0"/>
                </a:srgb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958633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任意多边形: 形状 43">
            <a:extLst>
              <a:ext uri="{FF2B5EF4-FFF2-40B4-BE49-F238E27FC236}">
                <a16:creationId xmlns:a16="http://schemas.microsoft.com/office/drawing/2014/main" id="{59849BF4-22FA-47C8-AAA8-19A2320637BF}"/>
              </a:ext>
            </a:extLst>
          </p:cNvPr>
          <p:cNvSpPr/>
          <p:nvPr/>
        </p:nvSpPr>
        <p:spPr>
          <a:xfrm>
            <a:off x="-240236" y="3972996"/>
            <a:ext cx="12672472" cy="3573879"/>
          </a:xfrm>
          <a:custGeom>
            <a:avLst/>
            <a:gdLst>
              <a:gd name="connsiteX0" fmla="*/ 7065206 w 10794999"/>
              <a:gd name="connsiteY0" fmla="*/ 2495032 h 3044396"/>
              <a:gd name="connsiteX1" fmla="*/ 7042149 w 10794999"/>
              <a:gd name="connsiteY1" fmla="*/ 2507210 h 3044396"/>
              <a:gd name="connsiteX2" fmla="*/ 7052605 w 10794999"/>
              <a:gd name="connsiteY2" fmla="*/ 2533246 h 3044396"/>
              <a:gd name="connsiteX3" fmla="*/ 7078005 w 10794999"/>
              <a:gd name="connsiteY3" fmla="*/ 2513964 h 3044396"/>
              <a:gd name="connsiteX4" fmla="*/ 7065206 w 10794999"/>
              <a:gd name="connsiteY4" fmla="*/ 2495032 h 3044396"/>
              <a:gd name="connsiteX5" fmla="*/ 3676164 w 10794999"/>
              <a:gd name="connsiteY5" fmla="*/ 2261075 h 3044396"/>
              <a:gd name="connsiteX6" fmla="*/ 3664952 w 10794999"/>
              <a:gd name="connsiteY6" fmla="*/ 2276475 h 3044396"/>
              <a:gd name="connsiteX7" fmla="*/ 3671303 w 10794999"/>
              <a:gd name="connsiteY7" fmla="*/ 2286000 h 3044396"/>
              <a:gd name="connsiteX8" fmla="*/ 3682999 w 10794999"/>
              <a:gd name="connsiteY8" fmla="*/ 2270125 h 3044396"/>
              <a:gd name="connsiteX9" fmla="*/ 3676164 w 10794999"/>
              <a:gd name="connsiteY9" fmla="*/ 2261075 h 3044396"/>
              <a:gd name="connsiteX10" fmla="*/ 6903479 w 10794999"/>
              <a:gd name="connsiteY10" fmla="*/ 2223067 h 3044396"/>
              <a:gd name="connsiteX11" fmla="*/ 6865008 w 10794999"/>
              <a:gd name="connsiteY11" fmla="*/ 2234134 h 3044396"/>
              <a:gd name="connsiteX12" fmla="*/ 6870488 w 10794999"/>
              <a:gd name="connsiteY12" fmla="*/ 2279095 h 3044396"/>
              <a:gd name="connsiteX13" fmla="*/ 6907972 w 10794999"/>
              <a:gd name="connsiteY13" fmla="*/ 2299143 h 3044396"/>
              <a:gd name="connsiteX14" fmla="*/ 6939231 w 10794999"/>
              <a:gd name="connsiteY14" fmla="*/ 2242696 h 3044396"/>
              <a:gd name="connsiteX15" fmla="*/ 6903479 w 10794999"/>
              <a:gd name="connsiteY15" fmla="*/ 2223067 h 3044396"/>
              <a:gd name="connsiteX16" fmla="*/ 7510114 w 10794999"/>
              <a:gd name="connsiteY16" fmla="*/ 2223061 h 3044396"/>
              <a:gd name="connsiteX17" fmla="*/ 7485187 w 10794999"/>
              <a:gd name="connsiteY17" fmla="*/ 2240779 h 3044396"/>
              <a:gd name="connsiteX18" fmla="*/ 7489533 w 10794999"/>
              <a:gd name="connsiteY18" fmla="*/ 2279358 h 3044396"/>
              <a:gd name="connsiteX19" fmla="*/ 7523590 w 10794999"/>
              <a:gd name="connsiteY19" fmla="*/ 2274579 h 3044396"/>
              <a:gd name="connsiteX20" fmla="*/ 7537943 w 10794999"/>
              <a:gd name="connsiteY20" fmla="*/ 2236000 h 3044396"/>
              <a:gd name="connsiteX21" fmla="*/ 7510114 w 10794999"/>
              <a:gd name="connsiteY21" fmla="*/ 2223061 h 3044396"/>
              <a:gd name="connsiteX22" fmla="*/ 7873999 w 10794999"/>
              <a:gd name="connsiteY22" fmla="*/ 2222500 h 3044396"/>
              <a:gd name="connsiteX23" fmla="*/ 7861299 w 10794999"/>
              <a:gd name="connsiteY23" fmla="*/ 2261350 h 3044396"/>
              <a:gd name="connsiteX24" fmla="*/ 7873999 w 10794999"/>
              <a:gd name="connsiteY24" fmla="*/ 2292350 h 3044396"/>
              <a:gd name="connsiteX25" fmla="*/ 7886699 w 10794999"/>
              <a:gd name="connsiteY25" fmla="*/ 2253500 h 3044396"/>
              <a:gd name="connsiteX26" fmla="*/ 7873999 w 10794999"/>
              <a:gd name="connsiteY26" fmla="*/ 2222500 h 3044396"/>
              <a:gd name="connsiteX27" fmla="*/ 7575549 w 10794999"/>
              <a:gd name="connsiteY27" fmla="*/ 2032772 h 3044396"/>
              <a:gd name="connsiteX28" fmla="*/ 7604124 w 10794999"/>
              <a:gd name="connsiteY28" fmla="*/ 2052067 h 3044396"/>
              <a:gd name="connsiteX29" fmla="*/ 7632699 w 10794999"/>
              <a:gd name="connsiteY29" fmla="*/ 2058031 h 3044396"/>
              <a:gd name="connsiteX30" fmla="*/ 7604124 w 10794999"/>
              <a:gd name="connsiteY30" fmla="*/ 2038736 h 3044396"/>
              <a:gd name="connsiteX31" fmla="*/ 2267254 w 10794999"/>
              <a:gd name="connsiteY31" fmla="*/ 0 h 3044396"/>
              <a:gd name="connsiteX32" fmla="*/ 2535681 w 10794999"/>
              <a:gd name="connsiteY32" fmla="*/ 50684 h 3044396"/>
              <a:gd name="connsiteX33" fmla="*/ 2734713 w 10794999"/>
              <a:gd name="connsiteY33" fmla="*/ 107834 h 3044396"/>
              <a:gd name="connsiteX34" fmla="*/ 2812221 w 10794999"/>
              <a:gd name="connsiteY34" fmla="*/ 69850 h 3044396"/>
              <a:gd name="connsiteX35" fmla="*/ 2891635 w 10794999"/>
              <a:gd name="connsiteY35" fmla="*/ 25400 h 3044396"/>
              <a:gd name="connsiteX36" fmla="*/ 3148458 w 10794999"/>
              <a:gd name="connsiteY36" fmla="*/ 95250 h 3044396"/>
              <a:gd name="connsiteX37" fmla="*/ 3399720 w 10794999"/>
              <a:gd name="connsiteY37" fmla="*/ 165100 h 3044396"/>
              <a:gd name="connsiteX38" fmla="*/ 3493229 w 10794999"/>
              <a:gd name="connsiteY38" fmla="*/ 120207 h 3044396"/>
              <a:gd name="connsiteX39" fmla="*/ 3567131 w 10794999"/>
              <a:gd name="connsiteY39" fmla="*/ 75314 h 3044396"/>
              <a:gd name="connsiteX40" fmla="*/ 4089048 w 10794999"/>
              <a:gd name="connsiteY40" fmla="*/ 232579 h 3044396"/>
              <a:gd name="connsiteX41" fmla="*/ 4172782 w 10794999"/>
              <a:gd name="connsiteY41" fmla="*/ 190078 h 3044396"/>
              <a:gd name="connsiteX42" fmla="*/ 4334884 w 10794999"/>
              <a:gd name="connsiteY42" fmla="*/ 155822 h 3044396"/>
              <a:gd name="connsiteX43" fmla="*/ 4626271 w 10794999"/>
              <a:gd name="connsiteY43" fmla="*/ 232855 h 3044396"/>
              <a:gd name="connsiteX44" fmla="*/ 4870003 w 10794999"/>
              <a:gd name="connsiteY44" fmla="*/ 277483 h 3044396"/>
              <a:gd name="connsiteX45" fmla="*/ 5034427 w 10794999"/>
              <a:gd name="connsiteY45" fmla="*/ 215550 h 3044396"/>
              <a:gd name="connsiteX46" fmla="*/ 5826339 w 10794999"/>
              <a:gd name="connsiteY46" fmla="*/ 455690 h 3044396"/>
              <a:gd name="connsiteX47" fmla="*/ 6083235 w 10794999"/>
              <a:gd name="connsiteY47" fmla="*/ 697681 h 3044396"/>
              <a:gd name="connsiteX48" fmla="*/ 6184835 w 10794999"/>
              <a:gd name="connsiteY48" fmla="*/ 787438 h 3044396"/>
              <a:gd name="connsiteX49" fmla="*/ 8718220 w 10794999"/>
              <a:gd name="connsiteY49" fmla="*/ 718774 h 3044396"/>
              <a:gd name="connsiteX50" fmla="*/ 10134270 w 10794999"/>
              <a:gd name="connsiteY50" fmla="*/ 732710 h 3044396"/>
              <a:gd name="connsiteX51" fmla="*/ 10236199 w 10794999"/>
              <a:gd name="connsiteY51" fmla="*/ 786779 h 3044396"/>
              <a:gd name="connsiteX52" fmla="*/ 10372870 w 10794999"/>
              <a:gd name="connsiteY52" fmla="*/ 1009650 h 3044396"/>
              <a:gd name="connsiteX53" fmla="*/ 10370986 w 10794999"/>
              <a:gd name="connsiteY53" fmla="*/ 1298378 h 3044396"/>
              <a:gd name="connsiteX54" fmla="*/ 9922791 w 10794999"/>
              <a:gd name="connsiteY54" fmla="*/ 1608786 h 3044396"/>
              <a:gd name="connsiteX55" fmla="*/ 9793533 w 10794999"/>
              <a:gd name="connsiteY55" fmla="*/ 1715247 h 3044396"/>
              <a:gd name="connsiteX56" fmla="*/ 9681491 w 10794999"/>
              <a:gd name="connsiteY56" fmla="*/ 1701764 h 3044396"/>
              <a:gd name="connsiteX57" fmla="*/ 9467771 w 10794999"/>
              <a:gd name="connsiteY57" fmla="*/ 1698868 h 3044396"/>
              <a:gd name="connsiteX58" fmla="*/ 9401672 w 10794999"/>
              <a:gd name="connsiteY58" fmla="*/ 1859037 h 3044396"/>
              <a:gd name="connsiteX59" fmla="*/ 9339315 w 10794999"/>
              <a:gd name="connsiteY59" fmla="*/ 1981226 h 3044396"/>
              <a:gd name="connsiteX60" fmla="*/ 9296399 w 10794999"/>
              <a:gd name="connsiteY60" fmla="*/ 2065944 h 3044396"/>
              <a:gd name="connsiteX61" fmla="*/ 9356724 w 10794999"/>
              <a:gd name="connsiteY61" fmla="*/ 2126090 h 3044396"/>
              <a:gd name="connsiteX62" fmla="*/ 9417049 w 10794999"/>
              <a:gd name="connsiteY62" fmla="*/ 2149022 h 3044396"/>
              <a:gd name="connsiteX63" fmla="*/ 9340849 w 10794999"/>
              <a:gd name="connsiteY63" fmla="*/ 2170775 h 3044396"/>
              <a:gd name="connsiteX64" fmla="*/ 9340849 w 10794999"/>
              <a:gd name="connsiteY64" fmla="*/ 2271468 h 3044396"/>
              <a:gd name="connsiteX65" fmla="*/ 9324613 w 10794999"/>
              <a:gd name="connsiteY65" fmla="*/ 2403505 h 3044396"/>
              <a:gd name="connsiteX66" fmla="*/ 9367661 w 10794999"/>
              <a:gd name="connsiteY66" fmla="*/ 2442974 h 3044396"/>
              <a:gd name="connsiteX67" fmla="*/ 9682347 w 10794999"/>
              <a:gd name="connsiteY67" fmla="*/ 2444873 h 3044396"/>
              <a:gd name="connsiteX68" fmla="*/ 10566399 w 10794999"/>
              <a:gd name="connsiteY68" fmla="*/ 2506621 h 3044396"/>
              <a:gd name="connsiteX69" fmla="*/ 10623549 w 10794999"/>
              <a:gd name="connsiteY69" fmla="*/ 2535742 h 3044396"/>
              <a:gd name="connsiteX70" fmla="*/ 10687049 w 10794999"/>
              <a:gd name="connsiteY70" fmla="*/ 2568542 h 3044396"/>
              <a:gd name="connsiteX71" fmla="*/ 10760074 w 10794999"/>
              <a:gd name="connsiteY71" fmla="*/ 2635842 h 3044396"/>
              <a:gd name="connsiteX72" fmla="*/ 10794999 w 10794999"/>
              <a:gd name="connsiteY72" fmla="*/ 2784155 h 3044396"/>
              <a:gd name="connsiteX73" fmla="*/ 10758810 w 10794999"/>
              <a:gd name="connsiteY73" fmla="*/ 2921043 h 3044396"/>
              <a:gd name="connsiteX74" fmla="*/ 10673085 w 10794999"/>
              <a:gd name="connsiteY74" fmla="*/ 2957322 h 3044396"/>
              <a:gd name="connsiteX75" fmla="*/ 9213849 w 10794999"/>
              <a:gd name="connsiteY75" fmla="*/ 2997755 h 3044396"/>
              <a:gd name="connsiteX76" fmla="*/ 4603750 w 10794999"/>
              <a:gd name="connsiteY76" fmla="*/ 3023159 h 3044396"/>
              <a:gd name="connsiteX77" fmla="*/ 2320925 w 10794999"/>
              <a:gd name="connsiteY77" fmla="*/ 3028121 h 3044396"/>
              <a:gd name="connsiteX78" fmla="*/ 2212975 w 10794999"/>
              <a:gd name="connsiteY78" fmla="*/ 3028156 h 3044396"/>
              <a:gd name="connsiteX79" fmla="*/ 2012724 w 10794999"/>
              <a:gd name="connsiteY79" fmla="*/ 3035421 h 3044396"/>
              <a:gd name="connsiteX80" fmla="*/ 1915936 w 10794999"/>
              <a:gd name="connsiteY80" fmla="*/ 3035179 h 3044396"/>
              <a:gd name="connsiteX81" fmla="*/ 1574800 w 10794999"/>
              <a:gd name="connsiteY81" fmla="*/ 3014215 h 3044396"/>
              <a:gd name="connsiteX82" fmla="*/ 1155700 w 10794999"/>
              <a:gd name="connsiteY82" fmla="*/ 3010114 h 3044396"/>
              <a:gd name="connsiteX83" fmla="*/ 660400 w 10794999"/>
              <a:gd name="connsiteY83" fmla="*/ 3003821 h 3044396"/>
              <a:gd name="connsiteX84" fmla="*/ 104775 w 10794999"/>
              <a:gd name="connsiteY84" fmla="*/ 2994976 h 3044396"/>
              <a:gd name="connsiteX85" fmla="*/ 0 w 10794999"/>
              <a:gd name="connsiteY85" fmla="*/ 2994594 h 3044396"/>
              <a:gd name="connsiteX86" fmla="*/ 0 w 10794999"/>
              <a:gd name="connsiteY86" fmla="*/ 2555768 h 3044396"/>
              <a:gd name="connsiteX87" fmla="*/ 85725 w 10794999"/>
              <a:gd name="connsiteY87" fmla="*/ 2534230 h 3044396"/>
              <a:gd name="connsiteX88" fmla="*/ 497416 w 10794999"/>
              <a:gd name="connsiteY88" fmla="*/ 2512031 h 3044396"/>
              <a:gd name="connsiteX89" fmla="*/ 811182 w 10794999"/>
              <a:gd name="connsiteY89" fmla="*/ 2402457 h 3044396"/>
              <a:gd name="connsiteX90" fmla="*/ 735550 w 10794999"/>
              <a:gd name="connsiteY90" fmla="*/ 2125316 h 3044396"/>
              <a:gd name="connsiteX91" fmla="*/ 657341 w 10794999"/>
              <a:gd name="connsiteY91" fmla="*/ 1858616 h 3044396"/>
              <a:gd name="connsiteX92" fmla="*/ 657306 w 10794999"/>
              <a:gd name="connsiteY92" fmla="*/ 1581150 h 3044396"/>
              <a:gd name="connsiteX93" fmla="*/ 1165578 w 10794999"/>
              <a:gd name="connsiteY93" fmla="*/ 975927 h 3044396"/>
              <a:gd name="connsiteX94" fmla="*/ 1365272 w 10794999"/>
              <a:gd name="connsiteY94" fmla="*/ 837359 h 3044396"/>
              <a:gd name="connsiteX95" fmla="*/ 1540755 w 10794999"/>
              <a:gd name="connsiteY95" fmla="*/ 680382 h 3044396"/>
              <a:gd name="connsiteX96" fmla="*/ 1647903 w 10794999"/>
              <a:gd name="connsiteY96" fmla="*/ 495100 h 3044396"/>
              <a:gd name="connsiteX97" fmla="*/ 1728999 w 10794999"/>
              <a:gd name="connsiteY97" fmla="*/ 373275 h 3044396"/>
              <a:gd name="connsiteX98" fmla="*/ 2097730 w 10794999"/>
              <a:gd name="connsiteY98" fmla="*/ 51328 h 3044396"/>
              <a:gd name="connsiteX99" fmla="*/ 2267254 w 10794999"/>
              <a:gd name="connsiteY99" fmla="*/ 0 h 3044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10794999" h="3044396">
                <a:moveTo>
                  <a:pt x="7065206" y="2495032"/>
                </a:moveTo>
                <a:cubicBezTo>
                  <a:pt x="7060345" y="2494117"/>
                  <a:pt x="7053773" y="2498386"/>
                  <a:pt x="7042149" y="2507210"/>
                </a:cubicBezTo>
                <a:cubicBezTo>
                  <a:pt x="7017377" y="2526016"/>
                  <a:pt x="7017635" y="2526659"/>
                  <a:pt x="7052605" y="2533246"/>
                </a:cubicBezTo>
                <a:cubicBezTo>
                  <a:pt x="7084694" y="2539290"/>
                  <a:pt x="7087363" y="2537265"/>
                  <a:pt x="7078005" y="2513964"/>
                </a:cubicBezTo>
                <a:cubicBezTo>
                  <a:pt x="7073220" y="2502049"/>
                  <a:pt x="7070068" y="2495948"/>
                  <a:pt x="7065206" y="2495032"/>
                </a:cubicBezTo>
                <a:close/>
                <a:moveTo>
                  <a:pt x="3676164" y="2261075"/>
                </a:moveTo>
                <a:cubicBezTo>
                  <a:pt x="3672382" y="2262406"/>
                  <a:pt x="3667870" y="2267812"/>
                  <a:pt x="3664952" y="2276475"/>
                </a:cubicBezTo>
                <a:cubicBezTo>
                  <a:pt x="3662012" y="2285206"/>
                  <a:pt x="3664869" y="2289492"/>
                  <a:pt x="3671303" y="2286000"/>
                </a:cubicBezTo>
                <a:cubicBezTo>
                  <a:pt x="3677736" y="2282508"/>
                  <a:pt x="3682999" y="2275364"/>
                  <a:pt x="3682999" y="2270125"/>
                </a:cubicBezTo>
                <a:cubicBezTo>
                  <a:pt x="3682999" y="2262488"/>
                  <a:pt x="3679947" y="2259744"/>
                  <a:pt x="3676164" y="2261075"/>
                </a:cubicBezTo>
                <a:close/>
                <a:moveTo>
                  <a:pt x="6903479" y="2223067"/>
                </a:moveTo>
                <a:cubicBezTo>
                  <a:pt x="6887452" y="2221218"/>
                  <a:pt x="6870972" y="2224485"/>
                  <a:pt x="6865008" y="2234134"/>
                </a:cubicBezTo>
                <a:cubicBezTo>
                  <a:pt x="6861053" y="2240533"/>
                  <a:pt x="6863519" y="2260766"/>
                  <a:pt x="6870488" y="2279095"/>
                </a:cubicBezTo>
                <a:cubicBezTo>
                  <a:pt x="6881181" y="2307219"/>
                  <a:pt x="6887033" y="2310349"/>
                  <a:pt x="6907972" y="2299143"/>
                </a:cubicBezTo>
                <a:cubicBezTo>
                  <a:pt x="6940661" y="2281648"/>
                  <a:pt x="6948646" y="2267230"/>
                  <a:pt x="6939231" y="2242696"/>
                </a:cubicBezTo>
                <a:cubicBezTo>
                  <a:pt x="6935081" y="2231880"/>
                  <a:pt x="6919507" y="2224915"/>
                  <a:pt x="6903479" y="2223067"/>
                </a:cubicBezTo>
                <a:close/>
                <a:moveTo>
                  <a:pt x="7510114" y="2223061"/>
                </a:moveTo>
                <a:cubicBezTo>
                  <a:pt x="7499458" y="2224026"/>
                  <a:pt x="7489285" y="2230101"/>
                  <a:pt x="7485187" y="2240779"/>
                </a:cubicBezTo>
                <a:cubicBezTo>
                  <a:pt x="7481329" y="2250832"/>
                  <a:pt x="7483285" y="2268193"/>
                  <a:pt x="7489533" y="2279358"/>
                </a:cubicBezTo>
                <a:cubicBezTo>
                  <a:pt x="7499671" y="2297474"/>
                  <a:pt x="7503337" y="2296959"/>
                  <a:pt x="7523590" y="2274579"/>
                </a:cubicBezTo>
                <a:cubicBezTo>
                  <a:pt x="7536073" y="2260786"/>
                  <a:pt x="7542531" y="2243425"/>
                  <a:pt x="7537943" y="2236000"/>
                </a:cubicBezTo>
                <a:cubicBezTo>
                  <a:pt x="7531911" y="2226240"/>
                  <a:pt x="7520771" y="2222095"/>
                  <a:pt x="7510114" y="2223061"/>
                </a:cubicBezTo>
                <a:close/>
                <a:moveTo>
                  <a:pt x="7873999" y="2222500"/>
                </a:moveTo>
                <a:cubicBezTo>
                  <a:pt x="7867014" y="2222500"/>
                  <a:pt x="7861299" y="2239982"/>
                  <a:pt x="7861299" y="2261350"/>
                </a:cubicBezTo>
                <a:cubicBezTo>
                  <a:pt x="7861299" y="2284015"/>
                  <a:pt x="7866589" y="2296929"/>
                  <a:pt x="7873999" y="2292350"/>
                </a:cubicBezTo>
                <a:cubicBezTo>
                  <a:pt x="7880984" y="2288033"/>
                  <a:pt x="7886699" y="2270551"/>
                  <a:pt x="7886699" y="2253500"/>
                </a:cubicBezTo>
                <a:cubicBezTo>
                  <a:pt x="7886699" y="2236450"/>
                  <a:pt x="7880984" y="2222500"/>
                  <a:pt x="7873999" y="2222500"/>
                </a:cubicBezTo>
                <a:close/>
                <a:moveTo>
                  <a:pt x="7575549" y="2032772"/>
                </a:moveTo>
                <a:lnTo>
                  <a:pt x="7604124" y="2052067"/>
                </a:lnTo>
                <a:cubicBezTo>
                  <a:pt x="7620288" y="2062982"/>
                  <a:pt x="7632699" y="2065572"/>
                  <a:pt x="7632699" y="2058031"/>
                </a:cubicBezTo>
                <a:cubicBezTo>
                  <a:pt x="7632699" y="2050699"/>
                  <a:pt x="7619840" y="2042016"/>
                  <a:pt x="7604124" y="2038736"/>
                </a:cubicBezTo>
                <a:close/>
                <a:moveTo>
                  <a:pt x="2267254" y="0"/>
                </a:moveTo>
                <a:cubicBezTo>
                  <a:pt x="2337493" y="0"/>
                  <a:pt x="2402443" y="12264"/>
                  <a:pt x="2535681" y="50684"/>
                </a:cubicBezTo>
                <a:cubicBezTo>
                  <a:pt x="2632354" y="78561"/>
                  <a:pt x="2721918" y="104278"/>
                  <a:pt x="2734713" y="107834"/>
                </a:cubicBezTo>
                <a:cubicBezTo>
                  <a:pt x="2749303" y="111890"/>
                  <a:pt x="2778198" y="97729"/>
                  <a:pt x="2812221" y="69850"/>
                </a:cubicBezTo>
                <a:cubicBezTo>
                  <a:pt x="2842056" y="45402"/>
                  <a:pt x="2877792" y="25400"/>
                  <a:pt x="2891635" y="25400"/>
                </a:cubicBezTo>
                <a:cubicBezTo>
                  <a:pt x="2905478" y="25400"/>
                  <a:pt x="3021048" y="56833"/>
                  <a:pt x="3148458" y="95250"/>
                </a:cubicBezTo>
                <a:cubicBezTo>
                  <a:pt x="3275868" y="133667"/>
                  <a:pt x="3388935" y="165100"/>
                  <a:pt x="3399720" y="165100"/>
                </a:cubicBezTo>
                <a:cubicBezTo>
                  <a:pt x="3410504" y="165100"/>
                  <a:pt x="3452583" y="144898"/>
                  <a:pt x="3493229" y="120207"/>
                </a:cubicBezTo>
                <a:lnTo>
                  <a:pt x="3567131" y="75314"/>
                </a:lnTo>
                <a:lnTo>
                  <a:pt x="4089048" y="232579"/>
                </a:lnTo>
                <a:lnTo>
                  <a:pt x="4172782" y="190078"/>
                </a:lnTo>
                <a:cubicBezTo>
                  <a:pt x="4249810" y="150980"/>
                  <a:pt x="4262794" y="148236"/>
                  <a:pt x="4334884" y="155822"/>
                </a:cubicBezTo>
                <a:cubicBezTo>
                  <a:pt x="4377986" y="160357"/>
                  <a:pt x="4509109" y="195022"/>
                  <a:pt x="4626271" y="232855"/>
                </a:cubicBezTo>
                <a:cubicBezTo>
                  <a:pt x="4838650" y="301434"/>
                  <a:pt x="4839383" y="301568"/>
                  <a:pt x="4870003" y="277483"/>
                </a:cubicBezTo>
                <a:cubicBezTo>
                  <a:pt x="4915569" y="241640"/>
                  <a:pt x="4989970" y="213616"/>
                  <a:pt x="5034427" y="215550"/>
                </a:cubicBezTo>
                <a:cubicBezTo>
                  <a:pt x="5114468" y="219032"/>
                  <a:pt x="5725870" y="404435"/>
                  <a:pt x="5826339" y="455690"/>
                </a:cubicBezTo>
                <a:cubicBezTo>
                  <a:pt x="5896935" y="491705"/>
                  <a:pt x="5986723" y="576284"/>
                  <a:pt x="6083235" y="697681"/>
                </a:cubicBezTo>
                <a:cubicBezTo>
                  <a:pt x="6150626" y="782449"/>
                  <a:pt x="6169218" y="798874"/>
                  <a:pt x="6184835" y="787438"/>
                </a:cubicBezTo>
                <a:cubicBezTo>
                  <a:pt x="6267971" y="726555"/>
                  <a:pt x="6884526" y="709844"/>
                  <a:pt x="8718220" y="718774"/>
                </a:cubicBezTo>
                <a:cubicBezTo>
                  <a:pt x="9465435" y="722412"/>
                  <a:pt x="10102658" y="728683"/>
                  <a:pt x="10134270" y="732710"/>
                </a:cubicBezTo>
                <a:cubicBezTo>
                  <a:pt x="10178762" y="738377"/>
                  <a:pt x="10201792" y="750593"/>
                  <a:pt x="10236199" y="786779"/>
                </a:cubicBezTo>
                <a:cubicBezTo>
                  <a:pt x="10291810" y="845264"/>
                  <a:pt x="10351850" y="943173"/>
                  <a:pt x="10372870" y="1009650"/>
                </a:cubicBezTo>
                <a:cubicBezTo>
                  <a:pt x="10392599" y="1072045"/>
                  <a:pt x="10391171" y="1290951"/>
                  <a:pt x="10370986" y="1298378"/>
                </a:cubicBezTo>
                <a:cubicBezTo>
                  <a:pt x="10326495" y="1314749"/>
                  <a:pt x="10032984" y="1518027"/>
                  <a:pt x="9922791" y="1608786"/>
                </a:cubicBezTo>
                <a:lnTo>
                  <a:pt x="9793533" y="1715247"/>
                </a:lnTo>
                <a:lnTo>
                  <a:pt x="9681491" y="1701764"/>
                </a:lnTo>
                <a:cubicBezTo>
                  <a:pt x="9553820" y="1686400"/>
                  <a:pt x="9477125" y="1685360"/>
                  <a:pt x="9467771" y="1698868"/>
                </a:cubicBezTo>
                <a:cubicBezTo>
                  <a:pt x="9443622" y="1733738"/>
                  <a:pt x="9418343" y="1794992"/>
                  <a:pt x="9401672" y="1859037"/>
                </a:cubicBezTo>
                <a:cubicBezTo>
                  <a:pt x="9389063" y="1907474"/>
                  <a:pt x="9367147" y="1950418"/>
                  <a:pt x="9339315" y="1981226"/>
                </a:cubicBezTo>
                <a:cubicBezTo>
                  <a:pt x="9311131" y="2012422"/>
                  <a:pt x="9296399" y="2041504"/>
                  <a:pt x="9296399" y="2065944"/>
                </a:cubicBezTo>
                <a:cubicBezTo>
                  <a:pt x="9296399" y="2098656"/>
                  <a:pt x="9303699" y="2105934"/>
                  <a:pt x="9356724" y="2126090"/>
                </a:cubicBezTo>
                <a:lnTo>
                  <a:pt x="9417049" y="2149022"/>
                </a:lnTo>
                <a:lnTo>
                  <a:pt x="9340849" y="2170775"/>
                </a:lnTo>
                <a:lnTo>
                  <a:pt x="9340849" y="2271468"/>
                </a:lnTo>
                <a:cubicBezTo>
                  <a:pt x="9340849" y="2328407"/>
                  <a:pt x="9333794" y="2385781"/>
                  <a:pt x="9324613" y="2403505"/>
                </a:cubicBezTo>
                <a:cubicBezTo>
                  <a:pt x="9308664" y="2434293"/>
                  <a:pt x="9309427" y="2434992"/>
                  <a:pt x="9367661" y="2442974"/>
                </a:cubicBezTo>
                <a:cubicBezTo>
                  <a:pt x="9400266" y="2447443"/>
                  <a:pt x="9541875" y="2448298"/>
                  <a:pt x="9682347" y="2444873"/>
                </a:cubicBezTo>
                <a:cubicBezTo>
                  <a:pt x="10062108" y="2435614"/>
                  <a:pt x="10484003" y="2465082"/>
                  <a:pt x="10566399" y="2506621"/>
                </a:cubicBezTo>
                <a:cubicBezTo>
                  <a:pt x="10583862" y="2515424"/>
                  <a:pt x="10609579" y="2528529"/>
                  <a:pt x="10623549" y="2535742"/>
                </a:cubicBezTo>
                <a:lnTo>
                  <a:pt x="10687049" y="2568542"/>
                </a:lnTo>
                <a:cubicBezTo>
                  <a:pt x="10708004" y="2579369"/>
                  <a:pt x="10740865" y="2609654"/>
                  <a:pt x="10760074" y="2635842"/>
                </a:cubicBezTo>
                <a:cubicBezTo>
                  <a:pt x="10791234" y="2678324"/>
                  <a:pt x="10794999" y="2694311"/>
                  <a:pt x="10794999" y="2784155"/>
                </a:cubicBezTo>
                <a:cubicBezTo>
                  <a:pt x="10794999" y="2877928"/>
                  <a:pt x="10792510" y="2887343"/>
                  <a:pt x="10758810" y="2921043"/>
                </a:cubicBezTo>
                <a:cubicBezTo>
                  <a:pt x="10731449" y="2948404"/>
                  <a:pt x="10710537" y="2957254"/>
                  <a:pt x="10673085" y="2957322"/>
                </a:cubicBezTo>
                <a:cubicBezTo>
                  <a:pt x="10497907" y="2957639"/>
                  <a:pt x="9402249" y="2987998"/>
                  <a:pt x="9213849" y="2997755"/>
                </a:cubicBezTo>
                <a:cubicBezTo>
                  <a:pt x="8889619" y="3014545"/>
                  <a:pt x="7171333" y="3024014"/>
                  <a:pt x="4603750" y="3023159"/>
                </a:cubicBezTo>
                <a:cubicBezTo>
                  <a:pt x="3388360" y="3022754"/>
                  <a:pt x="2361089" y="3024987"/>
                  <a:pt x="2320925" y="3028121"/>
                </a:cubicBezTo>
                <a:cubicBezTo>
                  <a:pt x="2280761" y="3031254"/>
                  <a:pt x="2232184" y="3031270"/>
                  <a:pt x="2212975" y="3028156"/>
                </a:cubicBezTo>
                <a:cubicBezTo>
                  <a:pt x="2142665" y="3016758"/>
                  <a:pt x="2040684" y="3020457"/>
                  <a:pt x="2012724" y="3035421"/>
                </a:cubicBezTo>
                <a:cubicBezTo>
                  <a:pt x="1990240" y="3047454"/>
                  <a:pt x="1969271" y="3047402"/>
                  <a:pt x="1915936" y="3035179"/>
                </a:cubicBezTo>
                <a:cubicBezTo>
                  <a:pt x="1878489" y="3026597"/>
                  <a:pt x="1724977" y="3017163"/>
                  <a:pt x="1574800" y="3014215"/>
                </a:cubicBezTo>
                <a:cubicBezTo>
                  <a:pt x="1241275" y="3007667"/>
                  <a:pt x="1211734" y="3007378"/>
                  <a:pt x="1155700" y="3010114"/>
                </a:cubicBezTo>
                <a:cubicBezTo>
                  <a:pt x="1131252" y="3011307"/>
                  <a:pt x="908368" y="3008475"/>
                  <a:pt x="660400" y="3003821"/>
                </a:cubicBezTo>
                <a:cubicBezTo>
                  <a:pt x="412432" y="2999166"/>
                  <a:pt x="162401" y="2995186"/>
                  <a:pt x="104775" y="2994976"/>
                </a:cubicBezTo>
                <a:lnTo>
                  <a:pt x="0" y="2994594"/>
                </a:lnTo>
                <a:lnTo>
                  <a:pt x="0" y="2555768"/>
                </a:lnTo>
                <a:lnTo>
                  <a:pt x="85725" y="2534230"/>
                </a:lnTo>
                <a:cubicBezTo>
                  <a:pt x="154804" y="2516875"/>
                  <a:pt x="234747" y="2512564"/>
                  <a:pt x="497416" y="2512031"/>
                </a:cubicBezTo>
                <a:cubicBezTo>
                  <a:pt x="869625" y="2511276"/>
                  <a:pt x="858952" y="2515003"/>
                  <a:pt x="811182" y="2402457"/>
                </a:cubicBezTo>
                <a:cubicBezTo>
                  <a:pt x="797337" y="2369838"/>
                  <a:pt x="763303" y="2245125"/>
                  <a:pt x="735550" y="2125316"/>
                </a:cubicBezTo>
                <a:cubicBezTo>
                  <a:pt x="707798" y="2005507"/>
                  <a:pt x="672604" y="1885492"/>
                  <a:pt x="657341" y="1858616"/>
                </a:cubicBezTo>
                <a:cubicBezTo>
                  <a:pt x="619533" y="1792038"/>
                  <a:pt x="619516" y="1654193"/>
                  <a:pt x="657306" y="1581150"/>
                </a:cubicBezTo>
                <a:cubicBezTo>
                  <a:pt x="699359" y="1499867"/>
                  <a:pt x="1050079" y="1082249"/>
                  <a:pt x="1165578" y="975927"/>
                </a:cubicBezTo>
                <a:cubicBezTo>
                  <a:pt x="1243119" y="904547"/>
                  <a:pt x="1296200" y="867714"/>
                  <a:pt x="1365272" y="837359"/>
                </a:cubicBezTo>
                <a:cubicBezTo>
                  <a:pt x="1455464" y="797723"/>
                  <a:pt x="1462716" y="791236"/>
                  <a:pt x="1540755" y="680382"/>
                </a:cubicBezTo>
                <a:cubicBezTo>
                  <a:pt x="1585526" y="616784"/>
                  <a:pt x="1633743" y="533407"/>
                  <a:pt x="1647903" y="495100"/>
                </a:cubicBezTo>
                <a:cubicBezTo>
                  <a:pt x="1664621" y="449872"/>
                  <a:pt x="1693056" y="407156"/>
                  <a:pt x="1728999" y="373275"/>
                </a:cubicBezTo>
                <a:cubicBezTo>
                  <a:pt x="1927953" y="185736"/>
                  <a:pt x="2030391" y="96295"/>
                  <a:pt x="2097730" y="51328"/>
                </a:cubicBezTo>
                <a:cubicBezTo>
                  <a:pt x="2169996" y="3071"/>
                  <a:pt x="2180138" y="0"/>
                  <a:pt x="226725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平行四边形 45">
            <a:extLst>
              <a:ext uri="{FF2B5EF4-FFF2-40B4-BE49-F238E27FC236}">
                <a16:creationId xmlns:a16="http://schemas.microsoft.com/office/drawing/2014/main" id="{8C5C5DD8-3EF1-447A-9174-29C2CB3C2345}"/>
              </a:ext>
            </a:extLst>
          </p:cNvPr>
          <p:cNvSpPr/>
          <p:nvPr/>
        </p:nvSpPr>
        <p:spPr>
          <a:xfrm>
            <a:off x="1162050" y="527409"/>
            <a:ext cx="7905750" cy="1444137"/>
          </a:xfrm>
          <a:prstGeom prst="parallelogram">
            <a:avLst>
              <a:gd name="adj" fmla="val 5797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平行四边形 48">
            <a:extLst>
              <a:ext uri="{FF2B5EF4-FFF2-40B4-BE49-F238E27FC236}">
                <a16:creationId xmlns:a16="http://schemas.microsoft.com/office/drawing/2014/main" id="{B51A6A21-44D9-49E6-AD0C-26D310100E88}"/>
              </a:ext>
            </a:extLst>
          </p:cNvPr>
          <p:cNvSpPr/>
          <p:nvPr/>
        </p:nvSpPr>
        <p:spPr>
          <a:xfrm>
            <a:off x="3246178" y="2250202"/>
            <a:ext cx="7905750" cy="1444137"/>
          </a:xfrm>
          <a:prstGeom prst="parallelogram">
            <a:avLst>
              <a:gd name="adj" fmla="val 5797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平行四边形 49">
            <a:extLst>
              <a:ext uri="{FF2B5EF4-FFF2-40B4-BE49-F238E27FC236}">
                <a16:creationId xmlns:a16="http://schemas.microsoft.com/office/drawing/2014/main" id="{1EAFC01A-63E0-4DAD-BD84-A3B68A623E04}"/>
              </a:ext>
            </a:extLst>
          </p:cNvPr>
          <p:cNvSpPr/>
          <p:nvPr/>
        </p:nvSpPr>
        <p:spPr>
          <a:xfrm>
            <a:off x="7029022" y="236558"/>
            <a:ext cx="1916800" cy="1444137"/>
          </a:xfrm>
          <a:prstGeom prst="parallelogram">
            <a:avLst>
              <a:gd name="adj" fmla="val 57978"/>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平行四边形 50">
            <a:extLst>
              <a:ext uri="{FF2B5EF4-FFF2-40B4-BE49-F238E27FC236}">
                <a16:creationId xmlns:a16="http://schemas.microsoft.com/office/drawing/2014/main" id="{3F10032E-8D78-4F04-86ED-0899C955AAF6}"/>
              </a:ext>
            </a:extLst>
          </p:cNvPr>
          <p:cNvSpPr/>
          <p:nvPr/>
        </p:nvSpPr>
        <p:spPr>
          <a:xfrm>
            <a:off x="9113150" y="1959351"/>
            <a:ext cx="1916800" cy="1444137"/>
          </a:xfrm>
          <a:prstGeom prst="parallelogram">
            <a:avLst>
              <a:gd name="adj" fmla="val 57978"/>
            </a:avLst>
          </a:prstGeom>
          <a:solidFill>
            <a:schemeClr val="accent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文本框 51">
            <a:extLst>
              <a:ext uri="{FF2B5EF4-FFF2-40B4-BE49-F238E27FC236}">
                <a16:creationId xmlns:a16="http://schemas.microsoft.com/office/drawing/2014/main" id="{97B0C136-C1FC-4D05-957F-63B535943FE5}"/>
              </a:ext>
            </a:extLst>
          </p:cNvPr>
          <p:cNvSpPr txBox="1"/>
          <p:nvPr/>
        </p:nvSpPr>
        <p:spPr>
          <a:xfrm>
            <a:off x="6992905" y="494162"/>
            <a:ext cx="1309974" cy="1200329"/>
          </a:xfrm>
          <a:prstGeom prst="rect">
            <a:avLst/>
          </a:prstGeom>
          <a:noFill/>
          <a:effectLst>
            <a:outerShdw blurRad="63500" sx="102000" sy="102000" algn="ctr" rotWithShape="0">
              <a:prstClr val="black">
                <a:alpha val="40000"/>
              </a:prstClr>
            </a:outerShdw>
          </a:effectLst>
        </p:spPr>
        <p:txBody>
          <a:bodyPr wrap="none" rtlCol="0">
            <a:spAutoFit/>
          </a:bodyPr>
          <a:lstStyle/>
          <a:p>
            <a:r>
              <a:rPr lang="en-US" altLang="zh-CN" sz="7200" dirty="0">
                <a:solidFill>
                  <a:schemeClr val="bg1"/>
                </a:solidFill>
                <a:effectLst>
                  <a:outerShdw blurRad="63500" sx="102000" sy="102000" algn="ctr" rotWithShape="0">
                    <a:schemeClr val="accent3">
                      <a:alpha val="40000"/>
                    </a:schemeClr>
                  </a:outerShdw>
                </a:effectLst>
                <a:latin typeface="思源黑体 CN Heavy" panose="020B0A00000000000000" pitchFamily="34" charset="-122"/>
                <a:ea typeface="思源黑体 CN Heavy" panose="020B0A00000000000000" pitchFamily="34" charset="-122"/>
              </a:rPr>
              <a:t>01</a:t>
            </a:r>
            <a:endParaRPr lang="zh-CN" altLang="en-US" sz="7200" dirty="0">
              <a:solidFill>
                <a:schemeClr val="bg1"/>
              </a:solidFill>
              <a:effectLst>
                <a:outerShdw blurRad="63500" sx="102000" sy="102000" algn="ctr" rotWithShape="0">
                  <a:schemeClr val="accent3">
                    <a:alpha val="40000"/>
                  </a:schemeClr>
                </a:outerShdw>
              </a:effectLst>
              <a:latin typeface="思源黑体 CN Heavy" panose="020B0A00000000000000" pitchFamily="34" charset="-122"/>
              <a:ea typeface="思源黑体 CN Heavy" panose="020B0A00000000000000" pitchFamily="34" charset="-122"/>
            </a:endParaRPr>
          </a:p>
        </p:txBody>
      </p:sp>
      <p:sp>
        <p:nvSpPr>
          <p:cNvPr id="53" name="文本框 52">
            <a:extLst>
              <a:ext uri="{FF2B5EF4-FFF2-40B4-BE49-F238E27FC236}">
                <a16:creationId xmlns:a16="http://schemas.microsoft.com/office/drawing/2014/main" id="{20B3B752-D5EC-4690-979D-F655A14E7638}"/>
              </a:ext>
            </a:extLst>
          </p:cNvPr>
          <p:cNvSpPr txBox="1"/>
          <p:nvPr/>
        </p:nvSpPr>
        <p:spPr>
          <a:xfrm>
            <a:off x="9091045" y="2264185"/>
            <a:ext cx="1309974" cy="1200329"/>
          </a:xfrm>
          <a:prstGeom prst="rect">
            <a:avLst/>
          </a:prstGeom>
          <a:noFill/>
          <a:effectLst>
            <a:outerShdw blurRad="63500" sx="102000" sy="102000" algn="ctr" rotWithShape="0">
              <a:prstClr val="black">
                <a:alpha val="40000"/>
              </a:prstClr>
            </a:outerShdw>
          </a:effectLst>
        </p:spPr>
        <p:txBody>
          <a:bodyPr wrap="none" rtlCol="0">
            <a:spAutoFit/>
          </a:bodyPr>
          <a:lstStyle/>
          <a:p>
            <a:r>
              <a:rPr lang="en-US" altLang="zh-CN" sz="7200" dirty="0">
                <a:solidFill>
                  <a:schemeClr val="bg1"/>
                </a:solidFill>
                <a:effectLst>
                  <a:outerShdw blurRad="63500" sx="102000" sy="102000" algn="ctr" rotWithShape="0">
                    <a:schemeClr val="accent1">
                      <a:alpha val="40000"/>
                    </a:schemeClr>
                  </a:outerShdw>
                </a:effectLst>
                <a:latin typeface="思源黑体 CN Heavy" panose="020B0A00000000000000" pitchFamily="34" charset="-122"/>
                <a:ea typeface="思源黑体 CN Heavy" panose="020B0A00000000000000" pitchFamily="34" charset="-122"/>
              </a:rPr>
              <a:t>02</a:t>
            </a:r>
            <a:endParaRPr lang="zh-CN" altLang="en-US" sz="7200" dirty="0">
              <a:solidFill>
                <a:schemeClr val="bg1"/>
              </a:solidFill>
              <a:effectLst>
                <a:outerShdw blurRad="63500" sx="102000" sy="102000" algn="ctr" rotWithShape="0">
                  <a:schemeClr val="accent1">
                    <a:alpha val="40000"/>
                  </a:schemeClr>
                </a:outerShdw>
              </a:effectLst>
              <a:latin typeface="思源黑体 CN Heavy" panose="020B0A00000000000000" pitchFamily="34" charset="-122"/>
              <a:ea typeface="思源黑体 CN Heavy" panose="020B0A00000000000000" pitchFamily="34" charset="-122"/>
            </a:endParaRPr>
          </a:p>
        </p:txBody>
      </p:sp>
      <p:pic>
        <p:nvPicPr>
          <p:cNvPr id="54" name="图片 53" descr="图片包含 桌子, 黑暗, 行, 大&#10;&#10;描述已自动生成">
            <a:extLst>
              <a:ext uri="{FF2B5EF4-FFF2-40B4-BE49-F238E27FC236}">
                <a16:creationId xmlns:a16="http://schemas.microsoft.com/office/drawing/2014/main" id="{52215F1C-12D6-4FC7-A419-DACBAD818B9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3878" y="3478497"/>
            <a:ext cx="12375678" cy="4227476"/>
          </a:xfrm>
          <a:prstGeom prst="rect">
            <a:avLst/>
          </a:prstGeom>
        </p:spPr>
      </p:pic>
      <p:sp>
        <p:nvSpPr>
          <p:cNvPr id="55" name="文本框 54">
            <a:extLst>
              <a:ext uri="{FF2B5EF4-FFF2-40B4-BE49-F238E27FC236}">
                <a16:creationId xmlns:a16="http://schemas.microsoft.com/office/drawing/2014/main" id="{3724CDD0-1329-4BC8-B71C-DDFE42F88845}"/>
              </a:ext>
            </a:extLst>
          </p:cNvPr>
          <p:cNvSpPr txBox="1"/>
          <p:nvPr/>
        </p:nvSpPr>
        <p:spPr>
          <a:xfrm>
            <a:off x="1907408" y="591558"/>
            <a:ext cx="5121613" cy="1294842"/>
          </a:xfrm>
          <a:prstGeom prst="rect">
            <a:avLst/>
          </a:prstGeom>
          <a:noFill/>
        </p:spPr>
        <p:txBody>
          <a:bodyPr wrap="square" rtlCol="0">
            <a:spAutoFit/>
          </a:bodyPr>
          <a:lstStyle/>
          <a:p>
            <a:pPr>
              <a:lnSpc>
                <a:spcPct val="150000"/>
              </a:lnSpc>
            </a:pPr>
            <a:r>
              <a:rPr lang="zh-CN" altLang="en-US" dirty="0">
                <a:latin typeface="思源黑体 CN Medium" panose="020B0600000000000000" pitchFamily="34" charset="-122"/>
                <a:ea typeface="思源黑体 CN Medium" panose="020B0600000000000000" pitchFamily="34" charset="-122"/>
              </a:rPr>
              <a:t>输入文本内输入文本内容输入文本输入文本内输入文本内容输入文本输入文本内输入文本内容输入文本输入文本内输入文本内容输入文本</a:t>
            </a:r>
          </a:p>
        </p:txBody>
      </p:sp>
      <p:sp>
        <p:nvSpPr>
          <p:cNvPr id="56" name="文本框 55">
            <a:extLst>
              <a:ext uri="{FF2B5EF4-FFF2-40B4-BE49-F238E27FC236}">
                <a16:creationId xmlns:a16="http://schemas.microsoft.com/office/drawing/2014/main" id="{8BE95F78-58C8-42DA-B34F-9D31CDCC867E}"/>
              </a:ext>
            </a:extLst>
          </p:cNvPr>
          <p:cNvSpPr txBox="1"/>
          <p:nvPr/>
        </p:nvSpPr>
        <p:spPr>
          <a:xfrm>
            <a:off x="4039445" y="2309001"/>
            <a:ext cx="5121613" cy="1294842"/>
          </a:xfrm>
          <a:prstGeom prst="rect">
            <a:avLst/>
          </a:prstGeom>
          <a:noFill/>
        </p:spPr>
        <p:txBody>
          <a:bodyPr wrap="square" rtlCol="0">
            <a:spAutoFit/>
          </a:bodyPr>
          <a:lstStyle/>
          <a:p>
            <a:pPr>
              <a:lnSpc>
                <a:spcPct val="150000"/>
              </a:lnSpc>
            </a:pPr>
            <a:r>
              <a:rPr lang="zh-CN" altLang="en-US" dirty="0">
                <a:latin typeface="思源黑体 CN Medium" panose="020B0600000000000000" pitchFamily="34" charset="-122"/>
                <a:ea typeface="思源黑体 CN Medium" panose="020B0600000000000000" pitchFamily="34" charset="-122"/>
              </a:rPr>
              <a:t>输入文本内输入文本内容输入文本输入文本内输入文本内容输入文本输入文本内输入文本内容输入文本输入文本内输入文本内容输入文本</a:t>
            </a:r>
          </a:p>
        </p:txBody>
      </p:sp>
    </p:spTree>
    <p:extLst>
      <p:ext uri="{BB962C8B-B14F-4D97-AF65-F5344CB8AC3E}">
        <p14:creationId xmlns:p14="http://schemas.microsoft.com/office/powerpoint/2010/main" val="8028260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任意多边形: 形状 34">
            <a:extLst>
              <a:ext uri="{FF2B5EF4-FFF2-40B4-BE49-F238E27FC236}">
                <a16:creationId xmlns:a16="http://schemas.microsoft.com/office/drawing/2014/main" id="{464E0CCE-86FC-4058-A999-33349CB45F2F}"/>
              </a:ext>
            </a:extLst>
          </p:cNvPr>
          <p:cNvSpPr/>
          <p:nvPr/>
        </p:nvSpPr>
        <p:spPr>
          <a:xfrm>
            <a:off x="0" y="2465261"/>
            <a:ext cx="12192000" cy="1927478"/>
          </a:xfrm>
          <a:custGeom>
            <a:avLst/>
            <a:gdLst>
              <a:gd name="connsiteX0" fmla="*/ 0 w 12192000"/>
              <a:gd name="connsiteY0" fmla="*/ 308611 h 1927478"/>
              <a:gd name="connsiteX1" fmla="*/ 2319222 w 12192000"/>
              <a:gd name="connsiteY1" fmla="*/ 47831 h 1927478"/>
              <a:gd name="connsiteX2" fmla="*/ 4415799 w 12192000"/>
              <a:gd name="connsiteY2" fmla="*/ 1226556 h 1927478"/>
              <a:gd name="connsiteX3" fmla="*/ 9329176 w 12192000"/>
              <a:gd name="connsiteY3" fmla="*/ 725316 h 1927478"/>
              <a:gd name="connsiteX4" fmla="*/ 12192000 w 12192000"/>
              <a:gd name="connsiteY4" fmla="*/ 1927478 h 1927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1927478" extrusionOk="0">
                <a:moveTo>
                  <a:pt x="0" y="308611"/>
                </a:moveTo>
                <a:cubicBezTo>
                  <a:pt x="549225" y="1285"/>
                  <a:pt x="1338241" y="-39419"/>
                  <a:pt x="2319222" y="47831"/>
                </a:cubicBezTo>
                <a:cubicBezTo>
                  <a:pt x="3468049" y="263746"/>
                  <a:pt x="3045794" y="1072289"/>
                  <a:pt x="4415799" y="1226556"/>
                </a:cubicBezTo>
                <a:cubicBezTo>
                  <a:pt x="5046643" y="1685071"/>
                  <a:pt x="7991495" y="1100056"/>
                  <a:pt x="9329176" y="725316"/>
                </a:cubicBezTo>
                <a:cubicBezTo>
                  <a:pt x="10393503" y="794797"/>
                  <a:pt x="11752575" y="1856632"/>
                  <a:pt x="12192000" y="1927478"/>
                </a:cubicBezTo>
              </a:path>
            </a:pathLst>
          </a:custGeom>
          <a:noFill/>
          <a:ln w="88900">
            <a:solidFill>
              <a:schemeClr val="bg1"/>
            </a:solidFill>
            <a:prstDash val="dash"/>
            <a:extLst>
              <a:ext uri="{C807C97D-BFC1-408E-A445-0C87EB9F89A2}">
                <ask:lineSketchStyleProps xmlns:ask="http://schemas.microsoft.com/office/drawing/2018/sketchyshapes" sd="1219033472">
                  <a:custGeom>
                    <a:avLst/>
                    <a:gdLst>
                      <a:gd name="connsiteX0" fmla="*/ 0 w 8001000"/>
                      <a:gd name="connsiteY0" fmla="*/ 377141 h 2383741"/>
                      <a:gd name="connsiteX1" fmla="*/ 1587500 w 8001000"/>
                      <a:gd name="connsiteY1" fmla="*/ 59641 h 2383741"/>
                      <a:gd name="connsiteX2" fmla="*/ 3022600 w 8001000"/>
                      <a:gd name="connsiteY2" fmla="*/ 1494741 h 2383741"/>
                      <a:gd name="connsiteX3" fmla="*/ 6385791 w 8001000"/>
                      <a:gd name="connsiteY3" fmla="*/ 884481 h 2383741"/>
                      <a:gd name="connsiteX4" fmla="*/ 8001000 w 8001000"/>
                      <a:gd name="connsiteY4" fmla="*/ 2383741 h 2383741"/>
                      <a:gd name="connsiteX0" fmla="*/ 0 w 8345384"/>
                      <a:gd name="connsiteY0" fmla="*/ 375735 h 2346709"/>
                      <a:gd name="connsiteX1" fmla="*/ 1587500 w 8345384"/>
                      <a:gd name="connsiteY1" fmla="*/ 58235 h 2346709"/>
                      <a:gd name="connsiteX2" fmla="*/ 3022600 w 8345384"/>
                      <a:gd name="connsiteY2" fmla="*/ 1493335 h 2346709"/>
                      <a:gd name="connsiteX3" fmla="*/ 6385791 w 8345384"/>
                      <a:gd name="connsiteY3" fmla="*/ 883075 h 2346709"/>
                      <a:gd name="connsiteX4" fmla="*/ 8345384 w 8345384"/>
                      <a:gd name="connsiteY4" fmla="*/ 2346709 h 23467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45384" h="2346709" extrusionOk="0">
                        <a:moveTo>
                          <a:pt x="0" y="375735"/>
                        </a:moveTo>
                        <a:cubicBezTo>
                          <a:pt x="417461" y="47115"/>
                          <a:pt x="974515" y="-87040"/>
                          <a:pt x="1587500" y="58235"/>
                        </a:cubicBezTo>
                        <a:cubicBezTo>
                          <a:pt x="2269458" y="282015"/>
                          <a:pt x="2147718" y="1301959"/>
                          <a:pt x="3022600" y="1493335"/>
                        </a:cubicBezTo>
                        <a:cubicBezTo>
                          <a:pt x="3581740" y="1830411"/>
                          <a:pt x="5500260" y="1043325"/>
                          <a:pt x="6385791" y="883075"/>
                        </a:cubicBezTo>
                        <a:cubicBezTo>
                          <a:pt x="7133571" y="986403"/>
                          <a:pt x="8008779" y="2230012"/>
                          <a:pt x="8345384" y="2346709"/>
                        </a:cubicBezTo>
                      </a:path>
                    </a:pathLst>
                  </a:cu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a16="http://schemas.microsoft.com/office/drawing/2014/main" id="{CB10BE5C-6329-4EAF-8867-26FE190A9B52}"/>
              </a:ext>
            </a:extLst>
          </p:cNvPr>
          <p:cNvGrpSpPr/>
          <p:nvPr/>
        </p:nvGrpSpPr>
        <p:grpSpPr>
          <a:xfrm>
            <a:off x="1237101" y="1944091"/>
            <a:ext cx="1274908" cy="1238251"/>
            <a:chOff x="4432524" y="1813351"/>
            <a:chExt cx="3326952" cy="3231296"/>
          </a:xfrm>
        </p:grpSpPr>
        <p:sp>
          <p:nvSpPr>
            <p:cNvPr id="20" name="椭圆 19">
              <a:extLst>
                <a:ext uri="{FF2B5EF4-FFF2-40B4-BE49-F238E27FC236}">
                  <a16:creationId xmlns:a16="http://schemas.microsoft.com/office/drawing/2014/main" id="{010397E4-21B2-4E3F-B330-6E9AE87631FE}"/>
                </a:ext>
              </a:extLst>
            </p:cNvPr>
            <p:cNvSpPr/>
            <p:nvPr/>
          </p:nvSpPr>
          <p:spPr>
            <a:xfrm>
              <a:off x="4432524" y="1813351"/>
              <a:ext cx="3326952" cy="323129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descr="图片包含 桌子, 关, 侧面, 橙子&#10;&#10;描述已自动生成">
              <a:extLst>
                <a:ext uri="{FF2B5EF4-FFF2-40B4-BE49-F238E27FC236}">
                  <a16:creationId xmlns:a16="http://schemas.microsoft.com/office/drawing/2014/main" id="{7C57F906-55D4-49F8-A130-A437A5C4721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77233" y="2061959"/>
              <a:ext cx="2837539" cy="2734083"/>
            </a:xfrm>
            <a:prstGeom prst="rect">
              <a:avLst/>
            </a:prstGeom>
          </p:spPr>
        </p:pic>
      </p:grpSp>
      <p:grpSp>
        <p:nvGrpSpPr>
          <p:cNvPr id="36" name="组合 35">
            <a:extLst>
              <a:ext uri="{FF2B5EF4-FFF2-40B4-BE49-F238E27FC236}">
                <a16:creationId xmlns:a16="http://schemas.microsoft.com/office/drawing/2014/main" id="{5D5D717D-8282-4C69-806F-A11B60475AE5}"/>
              </a:ext>
            </a:extLst>
          </p:cNvPr>
          <p:cNvGrpSpPr/>
          <p:nvPr/>
        </p:nvGrpSpPr>
        <p:grpSpPr>
          <a:xfrm>
            <a:off x="3903315" y="3154488"/>
            <a:ext cx="1274908" cy="1238251"/>
            <a:chOff x="4432524" y="1813351"/>
            <a:chExt cx="3326952" cy="3231296"/>
          </a:xfrm>
        </p:grpSpPr>
        <p:sp>
          <p:nvSpPr>
            <p:cNvPr id="37" name="椭圆 36">
              <a:extLst>
                <a:ext uri="{FF2B5EF4-FFF2-40B4-BE49-F238E27FC236}">
                  <a16:creationId xmlns:a16="http://schemas.microsoft.com/office/drawing/2014/main" id="{C3184226-093B-4CB6-B097-323AB4F35FA3}"/>
                </a:ext>
              </a:extLst>
            </p:cNvPr>
            <p:cNvSpPr/>
            <p:nvPr/>
          </p:nvSpPr>
          <p:spPr>
            <a:xfrm>
              <a:off x="4432524" y="1813351"/>
              <a:ext cx="3326952" cy="323129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8" name="图片 37" descr="图片包含 桌子, 关, 侧面, 橙子&#10;&#10;描述已自动生成">
              <a:extLst>
                <a:ext uri="{FF2B5EF4-FFF2-40B4-BE49-F238E27FC236}">
                  <a16:creationId xmlns:a16="http://schemas.microsoft.com/office/drawing/2014/main" id="{AD8E703E-038B-409A-89BF-FDB2C54FDDE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77233" y="2061959"/>
              <a:ext cx="2837539" cy="2734083"/>
            </a:xfrm>
            <a:prstGeom prst="rect">
              <a:avLst/>
            </a:prstGeom>
          </p:spPr>
        </p:pic>
      </p:grpSp>
      <p:grpSp>
        <p:nvGrpSpPr>
          <p:cNvPr id="39" name="组合 38">
            <a:extLst>
              <a:ext uri="{FF2B5EF4-FFF2-40B4-BE49-F238E27FC236}">
                <a16:creationId xmlns:a16="http://schemas.microsoft.com/office/drawing/2014/main" id="{597BE6DD-B2C6-470A-BC73-9562A1B206DE}"/>
              </a:ext>
            </a:extLst>
          </p:cNvPr>
          <p:cNvGrpSpPr/>
          <p:nvPr/>
        </p:nvGrpSpPr>
        <p:grpSpPr>
          <a:xfrm>
            <a:off x="7022856" y="2809874"/>
            <a:ext cx="1274908" cy="1238251"/>
            <a:chOff x="4432524" y="1813351"/>
            <a:chExt cx="3326952" cy="3231296"/>
          </a:xfrm>
        </p:grpSpPr>
        <p:sp>
          <p:nvSpPr>
            <p:cNvPr id="40" name="椭圆 39">
              <a:extLst>
                <a:ext uri="{FF2B5EF4-FFF2-40B4-BE49-F238E27FC236}">
                  <a16:creationId xmlns:a16="http://schemas.microsoft.com/office/drawing/2014/main" id="{7AAF9C7E-81AE-43FD-9AAD-454576D57987}"/>
                </a:ext>
              </a:extLst>
            </p:cNvPr>
            <p:cNvSpPr/>
            <p:nvPr/>
          </p:nvSpPr>
          <p:spPr>
            <a:xfrm>
              <a:off x="4432524" y="1813351"/>
              <a:ext cx="3326952" cy="323129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1" name="图片 40" descr="图片包含 桌子, 关, 侧面, 橙子&#10;&#10;描述已自动生成">
              <a:extLst>
                <a:ext uri="{FF2B5EF4-FFF2-40B4-BE49-F238E27FC236}">
                  <a16:creationId xmlns:a16="http://schemas.microsoft.com/office/drawing/2014/main" id="{C65292FD-FD3D-4344-ABA2-A92A3F96A38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77233" y="2061959"/>
              <a:ext cx="2837539" cy="2734083"/>
            </a:xfrm>
            <a:prstGeom prst="rect">
              <a:avLst/>
            </a:prstGeom>
          </p:spPr>
        </p:pic>
      </p:grpSp>
      <p:grpSp>
        <p:nvGrpSpPr>
          <p:cNvPr id="42" name="组合 41">
            <a:extLst>
              <a:ext uri="{FF2B5EF4-FFF2-40B4-BE49-F238E27FC236}">
                <a16:creationId xmlns:a16="http://schemas.microsoft.com/office/drawing/2014/main" id="{560E75A0-9995-4103-AA1D-E499AAEFDDA2}"/>
              </a:ext>
            </a:extLst>
          </p:cNvPr>
          <p:cNvGrpSpPr/>
          <p:nvPr/>
        </p:nvGrpSpPr>
        <p:grpSpPr>
          <a:xfrm>
            <a:off x="9958389" y="3059221"/>
            <a:ext cx="1274908" cy="1238251"/>
            <a:chOff x="4432524" y="1813351"/>
            <a:chExt cx="3326952" cy="3231296"/>
          </a:xfrm>
        </p:grpSpPr>
        <p:sp>
          <p:nvSpPr>
            <p:cNvPr id="43" name="椭圆 42">
              <a:extLst>
                <a:ext uri="{FF2B5EF4-FFF2-40B4-BE49-F238E27FC236}">
                  <a16:creationId xmlns:a16="http://schemas.microsoft.com/office/drawing/2014/main" id="{AAB5F776-8F03-4866-B2B1-818CCB7C5EF0}"/>
                </a:ext>
              </a:extLst>
            </p:cNvPr>
            <p:cNvSpPr/>
            <p:nvPr/>
          </p:nvSpPr>
          <p:spPr>
            <a:xfrm>
              <a:off x="4432524" y="1813351"/>
              <a:ext cx="3326952" cy="323129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4" name="图片 43" descr="图片包含 桌子, 关, 侧面, 橙子&#10;&#10;描述已自动生成">
              <a:extLst>
                <a:ext uri="{FF2B5EF4-FFF2-40B4-BE49-F238E27FC236}">
                  <a16:creationId xmlns:a16="http://schemas.microsoft.com/office/drawing/2014/main" id="{74F5EE06-7A5A-4F9B-A80A-697425ECD7D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77233" y="2061959"/>
              <a:ext cx="2837539" cy="2734083"/>
            </a:xfrm>
            <a:prstGeom prst="rect">
              <a:avLst/>
            </a:prstGeom>
          </p:spPr>
        </p:pic>
      </p:grpSp>
      <p:grpSp>
        <p:nvGrpSpPr>
          <p:cNvPr id="3" name="组合 2">
            <a:extLst>
              <a:ext uri="{FF2B5EF4-FFF2-40B4-BE49-F238E27FC236}">
                <a16:creationId xmlns:a16="http://schemas.microsoft.com/office/drawing/2014/main" id="{2B4EE827-4BAD-45F0-9AAD-A339E48D0408}"/>
              </a:ext>
            </a:extLst>
          </p:cNvPr>
          <p:cNvGrpSpPr/>
          <p:nvPr/>
        </p:nvGrpSpPr>
        <p:grpSpPr>
          <a:xfrm>
            <a:off x="673446" y="3510259"/>
            <a:ext cx="2271166" cy="2392647"/>
            <a:chOff x="673446" y="3616267"/>
            <a:chExt cx="2271166" cy="2392647"/>
          </a:xfrm>
        </p:grpSpPr>
        <p:sp>
          <p:nvSpPr>
            <p:cNvPr id="46" name="矩形: 圆角 45">
              <a:extLst>
                <a:ext uri="{FF2B5EF4-FFF2-40B4-BE49-F238E27FC236}">
                  <a16:creationId xmlns:a16="http://schemas.microsoft.com/office/drawing/2014/main" id="{46F29E9D-AE65-436C-9335-69208D5A539E}"/>
                </a:ext>
              </a:extLst>
            </p:cNvPr>
            <p:cNvSpPr/>
            <p:nvPr/>
          </p:nvSpPr>
          <p:spPr>
            <a:xfrm>
              <a:off x="673446" y="3616267"/>
              <a:ext cx="2271166" cy="2392647"/>
            </a:xfrm>
            <a:prstGeom prst="roundRect">
              <a:avLst>
                <a:gd name="adj" fmla="val 6384"/>
              </a:avLst>
            </a:prstGeom>
            <a:gradFill flip="none" rotWithShape="1">
              <a:gsLst>
                <a:gs pos="100000">
                  <a:srgbClr val="23636E"/>
                </a:gs>
                <a:gs pos="0">
                  <a:schemeClr val="accent2"/>
                </a:gs>
              </a:gsLst>
              <a:path path="circle">
                <a:fillToRect l="100000" b="100000"/>
              </a:path>
              <a:tileRect t="-100000" r="-100000"/>
            </a:gradFill>
            <a:ln w="41275">
              <a:solidFill>
                <a:schemeClr val="bg1"/>
              </a:solidFill>
            </a:ln>
            <a:effectLst>
              <a:outerShdw blurRad="63500" sx="101000" sy="101000" algn="ctr"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a:extLst>
                <a:ext uri="{FF2B5EF4-FFF2-40B4-BE49-F238E27FC236}">
                  <a16:creationId xmlns:a16="http://schemas.microsoft.com/office/drawing/2014/main" id="{1B8FDBF0-DB76-4332-91F7-594FB6CD1419}"/>
                </a:ext>
              </a:extLst>
            </p:cNvPr>
            <p:cNvSpPr txBox="1"/>
            <p:nvPr/>
          </p:nvSpPr>
          <p:spPr>
            <a:xfrm>
              <a:off x="819398" y="4298969"/>
              <a:ext cx="1979260" cy="1530547"/>
            </a:xfrm>
            <a:prstGeom prst="rect">
              <a:avLst/>
            </a:prstGeom>
            <a:noFill/>
          </p:spPr>
          <p:txBody>
            <a:bodyPr wrap="square" rtlCol="0">
              <a:spAutoFit/>
            </a:bodyPr>
            <a:lstStyle/>
            <a:p>
              <a:pPr algn="ctr">
                <a:lnSpc>
                  <a:spcPct val="150000"/>
                </a:lnSpc>
              </a:pPr>
              <a:r>
                <a:rPr lang="zh-CN" altLang="en-US" sz="1600" dirty="0">
                  <a:solidFill>
                    <a:schemeClr val="bg1"/>
                  </a:solidFill>
                  <a:latin typeface="思源黑体 CN Medium" panose="020B0600000000000000" pitchFamily="34" charset="-122"/>
                  <a:ea typeface="思源黑体 CN Medium" panose="020B0600000000000000" pitchFamily="34" charset="-122"/>
                </a:rPr>
                <a:t>输入文本内输入文本内容输入文本输入文本内输入文本内容输入文本</a:t>
              </a:r>
            </a:p>
          </p:txBody>
        </p:sp>
        <p:sp>
          <p:nvSpPr>
            <p:cNvPr id="48" name="文本框 47">
              <a:extLst>
                <a:ext uri="{FF2B5EF4-FFF2-40B4-BE49-F238E27FC236}">
                  <a16:creationId xmlns:a16="http://schemas.microsoft.com/office/drawing/2014/main" id="{A18B84B5-1E19-4EDF-8A2E-13D21FA17F5D}"/>
                </a:ext>
              </a:extLst>
            </p:cNvPr>
            <p:cNvSpPr txBox="1"/>
            <p:nvPr/>
          </p:nvSpPr>
          <p:spPr>
            <a:xfrm>
              <a:off x="1092113" y="3855186"/>
              <a:ext cx="1447832" cy="461665"/>
            </a:xfrm>
            <a:prstGeom prst="rect">
              <a:avLst/>
            </a:prstGeom>
            <a:noFill/>
          </p:spPr>
          <p:txBody>
            <a:bodyPr wrap="none" rtlCol="0">
              <a:spAutoFit/>
            </a:bodyPr>
            <a:lstStyle/>
            <a:p>
              <a:pPr algn="ctr"/>
              <a:r>
                <a:rPr kumimoji="0" lang="zh-CN" altLang="en-US" sz="2400" b="1" i="0" u="none" strike="noStrike" kern="1200" cap="none" spc="0" normalizeH="0" baseline="0" noProof="0">
                  <a:ln>
                    <a:noFill/>
                  </a:ln>
                  <a:solidFill>
                    <a:prstClr val="white"/>
                  </a:solidFill>
                  <a:effectLst/>
                  <a:uLnTx/>
                  <a:uFillTx/>
                  <a:latin typeface="思源黑体 CN Medium" panose="020B0600000000000000" pitchFamily="34" charset="-122"/>
                  <a:ea typeface="思源黑体 CN Medium" panose="020B0600000000000000" pitchFamily="34" charset="-122"/>
                  <a:cs typeface="+mn-cs"/>
                </a:rPr>
                <a:t>文本内容</a:t>
              </a:r>
              <a:endParaRPr lang="zh-CN" altLang="en-US" sz="2400" b="1" dirty="0">
                <a:solidFill>
                  <a:schemeClr val="bg1"/>
                </a:solidFill>
                <a:latin typeface="思源黑体 CN Medium" panose="020B0600000000000000" pitchFamily="34" charset="-122"/>
                <a:ea typeface="思源黑体 CN Medium" panose="020B0600000000000000" pitchFamily="34" charset="-122"/>
              </a:endParaRPr>
            </a:p>
          </p:txBody>
        </p:sp>
      </p:grpSp>
      <p:grpSp>
        <p:nvGrpSpPr>
          <p:cNvPr id="49" name="组合 48">
            <a:extLst>
              <a:ext uri="{FF2B5EF4-FFF2-40B4-BE49-F238E27FC236}">
                <a16:creationId xmlns:a16="http://schemas.microsoft.com/office/drawing/2014/main" id="{525DF77B-26F2-495E-BD20-CF98B8361D11}"/>
              </a:ext>
            </a:extLst>
          </p:cNvPr>
          <p:cNvGrpSpPr/>
          <p:nvPr/>
        </p:nvGrpSpPr>
        <p:grpSpPr>
          <a:xfrm>
            <a:off x="3405186" y="417227"/>
            <a:ext cx="2271166" cy="2392647"/>
            <a:chOff x="673446" y="3616267"/>
            <a:chExt cx="2271166" cy="2392647"/>
          </a:xfrm>
        </p:grpSpPr>
        <p:sp>
          <p:nvSpPr>
            <p:cNvPr id="50" name="矩形: 圆角 49">
              <a:extLst>
                <a:ext uri="{FF2B5EF4-FFF2-40B4-BE49-F238E27FC236}">
                  <a16:creationId xmlns:a16="http://schemas.microsoft.com/office/drawing/2014/main" id="{5505621B-1AEF-409D-B865-8BD606BDDBA8}"/>
                </a:ext>
              </a:extLst>
            </p:cNvPr>
            <p:cNvSpPr/>
            <p:nvPr/>
          </p:nvSpPr>
          <p:spPr>
            <a:xfrm>
              <a:off x="673446" y="3616267"/>
              <a:ext cx="2271166" cy="2392647"/>
            </a:xfrm>
            <a:prstGeom prst="roundRect">
              <a:avLst>
                <a:gd name="adj" fmla="val 6384"/>
              </a:avLst>
            </a:prstGeom>
            <a:gradFill flip="none" rotWithShape="1">
              <a:gsLst>
                <a:gs pos="100000">
                  <a:srgbClr val="23636E"/>
                </a:gs>
                <a:gs pos="0">
                  <a:schemeClr val="accent2"/>
                </a:gs>
              </a:gsLst>
              <a:path path="circle">
                <a:fillToRect l="100000" b="100000"/>
              </a:path>
              <a:tileRect t="-100000" r="-100000"/>
            </a:gradFill>
            <a:ln w="41275">
              <a:solidFill>
                <a:schemeClr val="bg1"/>
              </a:solidFill>
            </a:ln>
            <a:effectLst>
              <a:outerShdw blurRad="63500" sx="101000" sy="101000" algn="ctr"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文本框 50">
              <a:extLst>
                <a:ext uri="{FF2B5EF4-FFF2-40B4-BE49-F238E27FC236}">
                  <a16:creationId xmlns:a16="http://schemas.microsoft.com/office/drawing/2014/main" id="{FEE349E5-150C-4C3A-8174-96CD4DE98038}"/>
                </a:ext>
              </a:extLst>
            </p:cNvPr>
            <p:cNvSpPr txBox="1"/>
            <p:nvPr/>
          </p:nvSpPr>
          <p:spPr>
            <a:xfrm>
              <a:off x="819398" y="4298969"/>
              <a:ext cx="1979260" cy="1530547"/>
            </a:xfrm>
            <a:prstGeom prst="rect">
              <a:avLst/>
            </a:prstGeom>
            <a:noFill/>
          </p:spPr>
          <p:txBody>
            <a:bodyPr wrap="square" rtlCol="0">
              <a:spAutoFit/>
            </a:bodyPr>
            <a:lstStyle/>
            <a:p>
              <a:pPr algn="ctr">
                <a:lnSpc>
                  <a:spcPct val="150000"/>
                </a:lnSpc>
              </a:pPr>
              <a:r>
                <a:rPr lang="zh-CN" altLang="en-US" sz="1600" dirty="0">
                  <a:solidFill>
                    <a:schemeClr val="bg1"/>
                  </a:solidFill>
                  <a:latin typeface="思源黑体 CN Medium" panose="020B0600000000000000" pitchFamily="34" charset="-122"/>
                  <a:ea typeface="思源黑体 CN Medium" panose="020B0600000000000000" pitchFamily="34" charset="-122"/>
                </a:rPr>
                <a:t>输入文本内输入文本内容输入文本输入文本内输入文本内容输入文本</a:t>
              </a:r>
            </a:p>
          </p:txBody>
        </p:sp>
        <p:sp>
          <p:nvSpPr>
            <p:cNvPr id="52" name="文本框 51">
              <a:extLst>
                <a:ext uri="{FF2B5EF4-FFF2-40B4-BE49-F238E27FC236}">
                  <a16:creationId xmlns:a16="http://schemas.microsoft.com/office/drawing/2014/main" id="{8E39B842-B4F8-4D9C-A9F5-6DB821A509F3}"/>
                </a:ext>
              </a:extLst>
            </p:cNvPr>
            <p:cNvSpPr txBox="1"/>
            <p:nvPr/>
          </p:nvSpPr>
          <p:spPr>
            <a:xfrm>
              <a:off x="1092113" y="3855186"/>
              <a:ext cx="1447832" cy="461665"/>
            </a:xfrm>
            <a:prstGeom prst="rect">
              <a:avLst/>
            </a:prstGeom>
            <a:noFill/>
          </p:spPr>
          <p:txBody>
            <a:bodyPr wrap="none" rtlCol="0">
              <a:spAutoFit/>
            </a:bodyPr>
            <a:lstStyle/>
            <a:p>
              <a:pPr algn="ctr"/>
              <a:r>
                <a:rPr kumimoji="0" lang="zh-CN" altLang="en-US" sz="2400" b="1" i="0" u="none" strike="noStrike" kern="1200" cap="none" spc="0" normalizeH="0" baseline="0" noProof="0">
                  <a:ln>
                    <a:noFill/>
                  </a:ln>
                  <a:solidFill>
                    <a:prstClr val="white"/>
                  </a:solidFill>
                  <a:effectLst/>
                  <a:uLnTx/>
                  <a:uFillTx/>
                  <a:latin typeface="思源黑体 CN Medium" panose="020B0600000000000000" pitchFamily="34" charset="-122"/>
                  <a:ea typeface="思源黑体 CN Medium" panose="020B0600000000000000" pitchFamily="34" charset="-122"/>
                  <a:cs typeface="+mn-cs"/>
                </a:rPr>
                <a:t>文本内容</a:t>
              </a:r>
              <a:endParaRPr lang="zh-CN" altLang="en-US" sz="2400" b="1" dirty="0">
                <a:solidFill>
                  <a:schemeClr val="bg1"/>
                </a:solidFill>
                <a:latin typeface="思源黑体 CN Medium" panose="020B0600000000000000" pitchFamily="34" charset="-122"/>
                <a:ea typeface="思源黑体 CN Medium" panose="020B0600000000000000" pitchFamily="34" charset="-122"/>
              </a:endParaRPr>
            </a:p>
          </p:txBody>
        </p:sp>
      </p:grpSp>
      <p:grpSp>
        <p:nvGrpSpPr>
          <p:cNvPr id="53" name="组合 52">
            <a:extLst>
              <a:ext uri="{FF2B5EF4-FFF2-40B4-BE49-F238E27FC236}">
                <a16:creationId xmlns:a16="http://schemas.microsoft.com/office/drawing/2014/main" id="{9F5832D8-0546-45B8-8DCB-5A2C34CCE5D5}"/>
              </a:ext>
            </a:extLst>
          </p:cNvPr>
          <p:cNvGrpSpPr/>
          <p:nvPr/>
        </p:nvGrpSpPr>
        <p:grpSpPr>
          <a:xfrm>
            <a:off x="6569529" y="4192961"/>
            <a:ext cx="2271166" cy="2392647"/>
            <a:chOff x="673446" y="3616267"/>
            <a:chExt cx="2271166" cy="2392647"/>
          </a:xfrm>
        </p:grpSpPr>
        <p:sp>
          <p:nvSpPr>
            <p:cNvPr id="54" name="矩形: 圆角 53">
              <a:extLst>
                <a:ext uri="{FF2B5EF4-FFF2-40B4-BE49-F238E27FC236}">
                  <a16:creationId xmlns:a16="http://schemas.microsoft.com/office/drawing/2014/main" id="{D248E198-231C-4EF3-B326-7E0C8EAF9EB5}"/>
                </a:ext>
              </a:extLst>
            </p:cNvPr>
            <p:cNvSpPr/>
            <p:nvPr/>
          </p:nvSpPr>
          <p:spPr>
            <a:xfrm>
              <a:off x="673446" y="3616267"/>
              <a:ext cx="2271166" cy="2392647"/>
            </a:xfrm>
            <a:prstGeom prst="roundRect">
              <a:avLst>
                <a:gd name="adj" fmla="val 6384"/>
              </a:avLst>
            </a:prstGeom>
            <a:gradFill flip="none" rotWithShape="1">
              <a:gsLst>
                <a:gs pos="100000">
                  <a:srgbClr val="23636E"/>
                </a:gs>
                <a:gs pos="0">
                  <a:schemeClr val="accent2"/>
                </a:gs>
              </a:gsLst>
              <a:path path="circle">
                <a:fillToRect l="100000" b="100000"/>
              </a:path>
              <a:tileRect t="-100000" r="-100000"/>
            </a:gradFill>
            <a:ln w="41275">
              <a:solidFill>
                <a:schemeClr val="bg1"/>
              </a:solidFill>
            </a:ln>
            <a:effectLst>
              <a:outerShdw blurRad="63500" sx="101000" sy="101000" algn="ctr"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文本框 54">
              <a:extLst>
                <a:ext uri="{FF2B5EF4-FFF2-40B4-BE49-F238E27FC236}">
                  <a16:creationId xmlns:a16="http://schemas.microsoft.com/office/drawing/2014/main" id="{D68C50F8-58B8-4B2F-A0D2-3B588F4A3DE9}"/>
                </a:ext>
              </a:extLst>
            </p:cNvPr>
            <p:cNvSpPr txBox="1"/>
            <p:nvPr/>
          </p:nvSpPr>
          <p:spPr>
            <a:xfrm>
              <a:off x="819398" y="4298969"/>
              <a:ext cx="1979260" cy="1530547"/>
            </a:xfrm>
            <a:prstGeom prst="rect">
              <a:avLst/>
            </a:prstGeom>
            <a:noFill/>
          </p:spPr>
          <p:txBody>
            <a:bodyPr wrap="square" rtlCol="0">
              <a:spAutoFit/>
            </a:bodyPr>
            <a:lstStyle/>
            <a:p>
              <a:pPr algn="ctr">
                <a:lnSpc>
                  <a:spcPct val="150000"/>
                </a:lnSpc>
              </a:pPr>
              <a:r>
                <a:rPr lang="zh-CN" altLang="en-US" sz="1600" dirty="0">
                  <a:solidFill>
                    <a:schemeClr val="bg1"/>
                  </a:solidFill>
                  <a:latin typeface="思源黑体 CN Medium" panose="020B0600000000000000" pitchFamily="34" charset="-122"/>
                  <a:ea typeface="思源黑体 CN Medium" panose="020B0600000000000000" pitchFamily="34" charset="-122"/>
                </a:rPr>
                <a:t>输入文本内输入文本内容输入文本输入文本内输入文本内容输入文本</a:t>
              </a:r>
            </a:p>
          </p:txBody>
        </p:sp>
        <p:sp>
          <p:nvSpPr>
            <p:cNvPr id="56" name="文本框 55">
              <a:extLst>
                <a:ext uri="{FF2B5EF4-FFF2-40B4-BE49-F238E27FC236}">
                  <a16:creationId xmlns:a16="http://schemas.microsoft.com/office/drawing/2014/main" id="{63B114D8-5A03-4260-801B-C07AD2B4C16B}"/>
                </a:ext>
              </a:extLst>
            </p:cNvPr>
            <p:cNvSpPr txBox="1"/>
            <p:nvPr/>
          </p:nvSpPr>
          <p:spPr>
            <a:xfrm>
              <a:off x="1092113" y="3855186"/>
              <a:ext cx="1447832" cy="461665"/>
            </a:xfrm>
            <a:prstGeom prst="rect">
              <a:avLst/>
            </a:prstGeom>
            <a:noFill/>
          </p:spPr>
          <p:txBody>
            <a:bodyPr wrap="none" rtlCol="0">
              <a:spAutoFit/>
            </a:bodyPr>
            <a:lstStyle/>
            <a:p>
              <a:pPr algn="ctr"/>
              <a:r>
                <a:rPr kumimoji="0" lang="zh-CN" altLang="en-US" sz="2400" b="1" i="0" u="none" strike="noStrike" kern="1200" cap="none" spc="0" normalizeH="0" baseline="0" noProof="0">
                  <a:ln>
                    <a:noFill/>
                  </a:ln>
                  <a:solidFill>
                    <a:prstClr val="white"/>
                  </a:solidFill>
                  <a:effectLst/>
                  <a:uLnTx/>
                  <a:uFillTx/>
                  <a:latin typeface="思源黑体 CN Medium" panose="020B0600000000000000" pitchFamily="34" charset="-122"/>
                  <a:ea typeface="思源黑体 CN Medium" panose="020B0600000000000000" pitchFamily="34" charset="-122"/>
                  <a:cs typeface="+mn-cs"/>
                </a:rPr>
                <a:t>文本内容</a:t>
              </a:r>
              <a:endParaRPr lang="zh-CN" altLang="en-US" sz="2400" b="1" dirty="0">
                <a:solidFill>
                  <a:schemeClr val="bg1"/>
                </a:solidFill>
                <a:latin typeface="思源黑体 CN Medium" panose="020B0600000000000000" pitchFamily="34" charset="-122"/>
                <a:ea typeface="思源黑体 CN Medium" panose="020B0600000000000000" pitchFamily="34" charset="-122"/>
              </a:endParaRPr>
            </a:p>
          </p:txBody>
        </p:sp>
      </p:grpSp>
      <p:grpSp>
        <p:nvGrpSpPr>
          <p:cNvPr id="57" name="组合 56">
            <a:extLst>
              <a:ext uri="{FF2B5EF4-FFF2-40B4-BE49-F238E27FC236}">
                <a16:creationId xmlns:a16="http://schemas.microsoft.com/office/drawing/2014/main" id="{305B6BC5-27D8-40B1-A5EC-C82FC762BA50}"/>
              </a:ext>
            </a:extLst>
          </p:cNvPr>
          <p:cNvGrpSpPr/>
          <p:nvPr/>
        </p:nvGrpSpPr>
        <p:grpSpPr>
          <a:xfrm>
            <a:off x="9460260" y="447998"/>
            <a:ext cx="2271166" cy="2392647"/>
            <a:chOff x="673446" y="3616267"/>
            <a:chExt cx="2271166" cy="2392647"/>
          </a:xfrm>
        </p:grpSpPr>
        <p:sp>
          <p:nvSpPr>
            <p:cNvPr id="58" name="矩形: 圆角 57">
              <a:extLst>
                <a:ext uri="{FF2B5EF4-FFF2-40B4-BE49-F238E27FC236}">
                  <a16:creationId xmlns:a16="http://schemas.microsoft.com/office/drawing/2014/main" id="{D2676C58-6BE8-4F49-AA1D-B40B1159A3D1}"/>
                </a:ext>
              </a:extLst>
            </p:cNvPr>
            <p:cNvSpPr/>
            <p:nvPr/>
          </p:nvSpPr>
          <p:spPr>
            <a:xfrm>
              <a:off x="673446" y="3616267"/>
              <a:ext cx="2271166" cy="2392647"/>
            </a:xfrm>
            <a:prstGeom prst="roundRect">
              <a:avLst>
                <a:gd name="adj" fmla="val 6384"/>
              </a:avLst>
            </a:prstGeom>
            <a:gradFill flip="none" rotWithShape="1">
              <a:gsLst>
                <a:gs pos="100000">
                  <a:srgbClr val="23636E"/>
                </a:gs>
                <a:gs pos="0">
                  <a:schemeClr val="accent2"/>
                </a:gs>
              </a:gsLst>
              <a:path path="circle">
                <a:fillToRect l="100000" b="100000"/>
              </a:path>
              <a:tileRect t="-100000" r="-100000"/>
            </a:gradFill>
            <a:ln w="41275">
              <a:solidFill>
                <a:schemeClr val="bg1"/>
              </a:solidFill>
            </a:ln>
            <a:effectLst>
              <a:outerShdw blurRad="63500" sx="101000" sy="101000" algn="ctr"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文本框 58">
              <a:extLst>
                <a:ext uri="{FF2B5EF4-FFF2-40B4-BE49-F238E27FC236}">
                  <a16:creationId xmlns:a16="http://schemas.microsoft.com/office/drawing/2014/main" id="{0C31A38C-F273-4AA6-A673-EE028937C5EB}"/>
                </a:ext>
              </a:extLst>
            </p:cNvPr>
            <p:cNvSpPr txBox="1"/>
            <p:nvPr/>
          </p:nvSpPr>
          <p:spPr>
            <a:xfrm>
              <a:off x="819398" y="4298969"/>
              <a:ext cx="1979260" cy="1530547"/>
            </a:xfrm>
            <a:prstGeom prst="rect">
              <a:avLst/>
            </a:prstGeom>
            <a:noFill/>
          </p:spPr>
          <p:txBody>
            <a:bodyPr wrap="square" rtlCol="0">
              <a:spAutoFit/>
            </a:bodyPr>
            <a:lstStyle/>
            <a:p>
              <a:pPr algn="ctr">
                <a:lnSpc>
                  <a:spcPct val="150000"/>
                </a:lnSpc>
              </a:pPr>
              <a:r>
                <a:rPr lang="zh-CN" altLang="en-US" sz="1600" dirty="0">
                  <a:solidFill>
                    <a:schemeClr val="bg1"/>
                  </a:solidFill>
                  <a:latin typeface="思源黑体 CN Medium" panose="020B0600000000000000" pitchFamily="34" charset="-122"/>
                  <a:ea typeface="思源黑体 CN Medium" panose="020B0600000000000000" pitchFamily="34" charset="-122"/>
                </a:rPr>
                <a:t>输入文本内输入文本内容输入文本输入文本内输入文本内容输入文本</a:t>
              </a:r>
            </a:p>
          </p:txBody>
        </p:sp>
        <p:sp>
          <p:nvSpPr>
            <p:cNvPr id="60" name="文本框 59">
              <a:extLst>
                <a:ext uri="{FF2B5EF4-FFF2-40B4-BE49-F238E27FC236}">
                  <a16:creationId xmlns:a16="http://schemas.microsoft.com/office/drawing/2014/main" id="{470B0F9F-DACF-44AA-9EDB-1C28A6024041}"/>
                </a:ext>
              </a:extLst>
            </p:cNvPr>
            <p:cNvSpPr txBox="1"/>
            <p:nvPr/>
          </p:nvSpPr>
          <p:spPr>
            <a:xfrm>
              <a:off x="1092113" y="3855186"/>
              <a:ext cx="1447832" cy="461665"/>
            </a:xfrm>
            <a:prstGeom prst="rect">
              <a:avLst/>
            </a:prstGeom>
            <a:noFill/>
          </p:spPr>
          <p:txBody>
            <a:bodyPr wrap="none" rtlCol="0">
              <a:spAutoFit/>
            </a:bodyPr>
            <a:lstStyle/>
            <a:p>
              <a:pPr algn="ctr"/>
              <a:r>
                <a:rPr kumimoji="0" lang="zh-CN" altLang="en-US" sz="2400" b="1" i="0" u="none" strike="noStrike" kern="1200" cap="none" spc="0" normalizeH="0" baseline="0" noProof="0">
                  <a:ln>
                    <a:noFill/>
                  </a:ln>
                  <a:solidFill>
                    <a:prstClr val="white"/>
                  </a:solidFill>
                  <a:effectLst/>
                  <a:uLnTx/>
                  <a:uFillTx/>
                  <a:latin typeface="思源黑体 CN Medium" panose="020B0600000000000000" pitchFamily="34" charset="-122"/>
                  <a:ea typeface="思源黑体 CN Medium" panose="020B0600000000000000" pitchFamily="34" charset="-122"/>
                  <a:cs typeface="+mn-cs"/>
                </a:rPr>
                <a:t>文本内容</a:t>
              </a:r>
              <a:endParaRPr lang="zh-CN" altLang="en-US" sz="2400" b="1" dirty="0">
                <a:solidFill>
                  <a:schemeClr val="bg1"/>
                </a:solidFill>
                <a:latin typeface="思源黑体 CN Medium" panose="020B0600000000000000" pitchFamily="34" charset="-122"/>
                <a:ea typeface="思源黑体 CN Medium" panose="020B0600000000000000" pitchFamily="34" charset="-122"/>
              </a:endParaRPr>
            </a:p>
          </p:txBody>
        </p:sp>
      </p:grpSp>
      <p:pic>
        <p:nvPicPr>
          <p:cNvPr id="61" name="图形 60" descr="男性宇航员 纯色填充">
            <a:extLst>
              <a:ext uri="{FF2B5EF4-FFF2-40B4-BE49-F238E27FC236}">
                <a16:creationId xmlns:a16="http://schemas.microsoft.com/office/drawing/2014/main" id="{4037F83D-7CEF-4630-903D-3B41483E539B}"/>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442920" y="794331"/>
            <a:ext cx="837182" cy="837175"/>
          </a:xfrm>
          <a:prstGeom prst="rect">
            <a:avLst/>
          </a:prstGeom>
        </p:spPr>
      </p:pic>
      <p:pic>
        <p:nvPicPr>
          <p:cNvPr id="62" name="图形 61" descr="原子 纯色填充">
            <a:extLst>
              <a:ext uri="{FF2B5EF4-FFF2-40B4-BE49-F238E27FC236}">
                <a16:creationId xmlns:a16="http://schemas.microsoft.com/office/drawing/2014/main" id="{DBE6CDC6-68E1-465A-A1E2-47E5147307A2}"/>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10177251" y="4611315"/>
            <a:ext cx="837182" cy="837175"/>
          </a:xfrm>
          <a:prstGeom prst="rect">
            <a:avLst/>
          </a:prstGeom>
        </p:spPr>
      </p:pic>
      <p:pic>
        <p:nvPicPr>
          <p:cNvPr id="63" name="图形 62" descr="星座 纯色填充">
            <a:extLst>
              <a:ext uri="{FF2B5EF4-FFF2-40B4-BE49-F238E27FC236}">
                <a16:creationId xmlns:a16="http://schemas.microsoft.com/office/drawing/2014/main" id="{7D230BE2-6860-45CD-BC5C-AFA237475C00}"/>
              </a:ext>
            </a:extLst>
          </p:cNvPr>
          <p:cNvPicPr>
            <a:picLocks noChangeAspect="1"/>
          </p:cNvPicPr>
          <p:nvPr/>
        </p:nvPicPr>
        <p:blipFill>
          <a:blip r:embed="rId8">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7193064" y="1649787"/>
            <a:ext cx="837182" cy="837175"/>
          </a:xfrm>
          <a:prstGeom prst="rect">
            <a:avLst/>
          </a:prstGeom>
        </p:spPr>
      </p:pic>
      <p:pic>
        <p:nvPicPr>
          <p:cNvPr id="64" name="图形 63" descr="多维数据集 纯色填充">
            <a:extLst>
              <a:ext uri="{FF2B5EF4-FFF2-40B4-BE49-F238E27FC236}">
                <a16:creationId xmlns:a16="http://schemas.microsoft.com/office/drawing/2014/main" id="{BC88F9CA-7C5C-40C1-A2EE-EA4873C0CE76}"/>
              </a:ext>
            </a:extLst>
          </p:cNvPr>
          <p:cNvPicPr>
            <a:picLocks noChangeAspect="1"/>
          </p:cNvPicPr>
          <p:nvPr/>
        </p:nvPicPr>
        <p:blipFill>
          <a:blip r:embed="rId10">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4129178" y="4555733"/>
            <a:ext cx="837182" cy="837175"/>
          </a:xfrm>
          <a:prstGeom prst="rect">
            <a:avLst/>
          </a:prstGeom>
        </p:spPr>
      </p:pic>
    </p:spTree>
    <p:extLst>
      <p:ext uri="{BB962C8B-B14F-4D97-AF65-F5344CB8AC3E}">
        <p14:creationId xmlns:p14="http://schemas.microsoft.com/office/powerpoint/2010/main" val="18814001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平行四边形 48">
            <a:extLst>
              <a:ext uri="{FF2B5EF4-FFF2-40B4-BE49-F238E27FC236}">
                <a16:creationId xmlns:a16="http://schemas.microsoft.com/office/drawing/2014/main" id="{51898DE7-47FA-4D3C-9674-BE118DD1CDCB}"/>
              </a:ext>
            </a:extLst>
          </p:cNvPr>
          <p:cNvSpPr/>
          <p:nvPr/>
        </p:nvSpPr>
        <p:spPr>
          <a:xfrm>
            <a:off x="6096000" y="4626990"/>
            <a:ext cx="2074342" cy="1059751"/>
          </a:xfrm>
          <a:prstGeom prst="parallelogram">
            <a:avLst>
              <a:gd name="adj" fmla="val 40390"/>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平行四边形 47">
            <a:extLst>
              <a:ext uri="{FF2B5EF4-FFF2-40B4-BE49-F238E27FC236}">
                <a16:creationId xmlns:a16="http://schemas.microsoft.com/office/drawing/2014/main" id="{81677500-5AA5-4DE7-BAFF-21C4E28EAF0A}"/>
              </a:ext>
            </a:extLst>
          </p:cNvPr>
          <p:cNvSpPr/>
          <p:nvPr/>
        </p:nvSpPr>
        <p:spPr>
          <a:xfrm>
            <a:off x="2450239" y="4463735"/>
            <a:ext cx="2074342" cy="1059751"/>
          </a:xfrm>
          <a:prstGeom prst="parallelogram">
            <a:avLst>
              <a:gd name="adj" fmla="val 40390"/>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46">
            <a:extLst>
              <a:ext uri="{FF2B5EF4-FFF2-40B4-BE49-F238E27FC236}">
                <a16:creationId xmlns:a16="http://schemas.microsoft.com/office/drawing/2014/main" id="{889493EE-FDDC-46C6-AC7C-59A6708AB090}"/>
              </a:ext>
            </a:extLst>
          </p:cNvPr>
          <p:cNvSpPr txBox="1"/>
          <p:nvPr/>
        </p:nvSpPr>
        <p:spPr>
          <a:xfrm>
            <a:off x="1200414" y="296944"/>
            <a:ext cx="10392589" cy="3154710"/>
          </a:xfrm>
          <a:prstGeom prst="rect">
            <a:avLst/>
          </a:prstGeom>
          <a:noFill/>
        </p:spPr>
        <p:txBody>
          <a:bodyPr wrap="none" rtlCol="0">
            <a:spAutoFit/>
          </a:bodyPr>
          <a:lstStyle/>
          <a:p>
            <a:r>
              <a:rPr lang="zh-CN" altLang="en-US" sz="19900" dirty="0">
                <a:solidFill>
                  <a:schemeClr val="bg1"/>
                </a:solidFill>
                <a:effectLst>
                  <a:outerShdw blurRad="63500" sx="102000" sy="102000" algn="ctr" rotWithShape="0">
                    <a:prstClr val="black">
                      <a:alpha val="40000"/>
                    </a:prstClr>
                  </a:outerShdw>
                </a:effectLst>
                <a:latin typeface="思源黑体 CN Heavy" panose="020B0A00000000000000" pitchFamily="34" charset="-122"/>
                <a:ea typeface="思源黑体 CN Heavy" panose="020B0A00000000000000" pitchFamily="34" charset="-122"/>
              </a:rPr>
              <a:t>逃跑计划</a:t>
            </a:r>
          </a:p>
        </p:txBody>
      </p:sp>
      <p:sp>
        <p:nvSpPr>
          <p:cNvPr id="32" name="任意多边形: 形状 31">
            <a:extLst>
              <a:ext uri="{FF2B5EF4-FFF2-40B4-BE49-F238E27FC236}">
                <a16:creationId xmlns:a16="http://schemas.microsoft.com/office/drawing/2014/main" id="{1B93E3BC-79F2-4562-A9B7-670D934CBD27}"/>
              </a:ext>
            </a:extLst>
          </p:cNvPr>
          <p:cNvSpPr/>
          <p:nvPr/>
        </p:nvSpPr>
        <p:spPr>
          <a:xfrm>
            <a:off x="2120900" y="2197100"/>
            <a:ext cx="3784600" cy="3073400"/>
          </a:xfrm>
          <a:custGeom>
            <a:avLst/>
            <a:gdLst>
              <a:gd name="connsiteX0" fmla="*/ 3784600 w 3784600"/>
              <a:gd name="connsiteY0" fmla="*/ 0 h 3073400"/>
              <a:gd name="connsiteX1" fmla="*/ 2565400 w 3784600"/>
              <a:gd name="connsiteY1" fmla="*/ 1041400 h 3073400"/>
              <a:gd name="connsiteX2" fmla="*/ 1066800 w 3784600"/>
              <a:gd name="connsiteY2" fmla="*/ 1193800 h 3073400"/>
              <a:gd name="connsiteX3" fmla="*/ 469900 w 3784600"/>
              <a:gd name="connsiteY3" fmla="*/ 2019300 h 3073400"/>
              <a:gd name="connsiteX4" fmla="*/ 0 w 3784600"/>
              <a:gd name="connsiteY4" fmla="*/ 3073400 h 3073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84600" h="3073400" extrusionOk="0">
                <a:moveTo>
                  <a:pt x="3784600" y="0"/>
                </a:moveTo>
                <a:cubicBezTo>
                  <a:pt x="3339214" y="382807"/>
                  <a:pt x="2942320" y="870974"/>
                  <a:pt x="2565400" y="1041400"/>
                </a:cubicBezTo>
                <a:cubicBezTo>
                  <a:pt x="2117161" y="1241362"/>
                  <a:pt x="1361040" y="1032566"/>
                  <a:pt x="1066800" y="1193800"/>
                </a:cubicBezTo>
                <a:cubicBezTo>
                  <a:pt x="700597" y="1373339"/>
                  <a:pt x="645325" y="1719161"/>
                  <a:pt x="469900" y="2019300"/>
                </a:cubicBezTo>
                <a:cubicBezTo>
                  <a:pt x="282788" y="2327472"/>
                  <a:pt x="160188" y="2709738"/>
                  <a:pt x="0" y="3073400"/>
                </a:cubicBezTo>
              </a:path>
            </a:pathLst>
          </a:custGeom>
          <a:noFill/>
          <a:ln w="60325">
            <a:solidFill>
              <a:schemeClr val="bg1"/>
            </a:solidFill>
            <a:prstDash val="dash"/>
            <a:extLst>
              <a:ext uri="{C807C97D-BFC1-408E-A445-0C87EB9F89A2}">
                <ask:lineSketchStyleProps xmlns:ask="http://schemas.microsoft.com/office/drawing/2018/sketchyshapes" sd="1219033472">
                  <a:custGeom>
                    <a:avLst/>
                    <a:gdLst>
                      <a:gd name="connsiteX0" fmla="*/ 3784600 w 3784600"/>
                      <a:gd name="connsiteY0" fmla="*/ 0 h 3073400"/>
                      <a:gd name="connsiteX1" fmla="*/ 2565400 w 3784600"/>
                      <a:gd name="connsiteY1" fmla="*/ 1041400 h 3073400"/>
                      <a:gd name="connsiteX2" fmla="*/ 1066800 w 3784600"/>
                      <a:gd name="connsiteY2" fmla="*/ 1193800 h 3073400"/>
                      <a:gd name="connsiteX3" fmla="*/ 469900 w 3784600"/>
                      <a:gd name="connsiteY3" fmla="*/ 2019300 h 3073400"/>
                      <a:gd name="connsiteX4" fmla="*/ 0 w 3784600"/>
                      <a:gd name="connsiteY4" fmla="*/ 3073400 h 3073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84600" h="3073400">
                        <a:moveTo>
                          <a:pt x="3784600" y="0"/>
                        </a:moveTo>
                        <a:cubicBezTo>
                          <a:pt x="3401483" y="421216"/>
                          <a:pt x="3018366" y="842433"/>
                          <a:pt x="2565400" y="1041400"/>
                        </a:cubicBezTo>
                        <a:cubicBezTo>
                          <a:pt x="2112434" y="1240367"/>
                          <a:pt x="1416050" y="1030817"/>
                          <a:pt x="1066800" y="1193800"/>
                        </a:cubicBezTo>
                        <a:cubicBezTo>
                          <a:pt x="717550" y="1356783"/>
                          <a:pt x="647700" y="1706033"/>
                          <a:pt x="469900" y="2019300"/>
                        </a:cubicBezTo>
                        <a:cubicBezTo>
                          <a:pt x="292100" y="2332567"/>
                          <a:pt x="146050" y="2702983"/>
                          <a:pt x="0" y="3073400"/>
                        </a:cubicBezTo>
                      </a:path>
                    </a:pathLst>
                  </a:cu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形状 32">
            <a:extLst>
              <a:ext uri="{FF2B5EF4-FFF2-40B4-BE49-F238E27FC236}">
                <a16:creationId xmlns:a16="http://schemas.microsoft.com/office/drawing/2014/main" id="{BEAE5D4E-835A-4725-9236-DA3BE85BFB34}"/>
              </a:ext>
            </a:extLst>
          </p:cNvPr>
          <p:cNvSpPr/>
          <p:nvPr/>
        </p:nvSpPr>
        <p:spPr>
          <a:xfrm>
            <a:off x="6705600" y="2235200"/>
            <a:ext cx="3149600" cy="2908300"/>
          </a:xfrm>
          <a:custGeom>
            <a:avLst/>
            <a:gdLst>
              <a:gd name="connsiteX0" fmla="*/ 0 w 3149600"/>
              <a:gd name="connsiteY0" fmla="*/ 0 h 2908300"/>
              <a:gd name="connsiteX1" fmla="*/ 1447800 w 3149600"/>
              <a:gd name="connsiteY1" fmla="*/ 889000 h 2908300"/>
              <a:gd name="connsiteX2" fmla="*/ 2794000 w 3149600"/>
              <a:gd name="connsiteY2" fmla="*/ 1955800 h 2908300"/>
              <a:gd name="connsiteX3" fmla="*/ 3149600 w 3149600"/>
              <a:gd name="connsiteY3" fmla="*/ 2908300 h 2908300"/>
            </a:gdLst>
            <a:ahLst/>
            <a:cxnLst>
              <a:cxn ang="0">
                <a:pos x="connsiteX0" y="connsiteY0"/>
              </a:cxn>
              <a:cxn ang="0">
                <a:pos x="connsiteX1" y="connsiteY1"/>
              </a:cxn>
              <a:cxn ang="0">
                <a:pos x="connsiteX2" y="connsiteY2"/>
              </a:cxn>
              <a:cxn ang="0">
                <a:pos x="connsiteX3" y="connsiteY3"/>
              </a:cxn>
            </a:cxnLst>
            <a:rect l="l" t="t" r="r" b="b"/>
            <a:pathLst>
              <a:path w="3149600" h="2908300" extrusionOk="0">
                <a:moveTo>
                  <a:pt x="0" y="0"/>
                </a:moveTo>
                <a:cubicBezTo>
                  <a:pt x="416847" y="284691"/>
                  <a:pt x="1061626" y="641188"/>
                  <a:pt x="1447800" y="889000"/>
                </a:cubicBezTo>
                <a:cubicBezTo>
                  <a:pt x="1942108" y="1273750"/>
                  <a:pt x="2512118" y="1672677"/>
                  <a:pt x="2794000" y="1955800"/>
                </a:cubicBezTo>
                <a:cubicBezTo>
                  <a:pt x="3051530" y="2252968"/>
                  <a:pt x="3079629" y="2690233"/>
                  <a:pt x="3149600" y="2908300"/>
                </a:cubicBezTo>
              </a:path>
            </a:pathLst>
          </a:custGeom>
          <a:noFill/>
          <a:ln w="60325">
            <a:solidFill>
              <a:schemeClr val="bg1"/>
            </a:solidFill>
            <a:prstDash val="dash"/>
            <a:extLst>
              <a:ext uri="{C807C97D-BFC1-408E-A445-0C87EB9F89A2}">
                <ask:lineSketchStyleProps xmlns:ask="http://schemas.microsoft.com/office/drawing/2018/sketchyshapes" sd="2650216993">
                  <a:custGeom>
                    <a:avLst/>
                    <a:gdLst>
                      <a:gd name="connsiteX0" fmla="*/ 0 w 3149600"/>
                      <a:gd name="connsiteY0" fmla="*/ 0 h 2908300"/>
                      <a:gd name="connsiteX1" fmla="*/ 1447800 w 3149600"/>
                      <a:gd name="connsiteY1" fmla="*/ 889000 h 2908300"/>
                      <a:gd name="connsiteX2" fmla="*/ 2794000 w 3149600"/>
                      <a:gd name="connsiteY2" fmla="*/ 1955800 h 2908300"/>
                      <a:gd name="connsiteX3" fmla="*/ 3149600 w 3149600"/>
                      <a:gd name="connsiteY3" fmla="*/ 2908300 h 2908300"/>
                    </a:gdLst>
                    <a:ahLst/>
                    <a:cxnLst>
                      <a:cxn ang="0">
                        <a:pos x="connsiteX0" y="connsiteY0"/>
                      </a:cxn>
                      <a:cxn ang="0">
                        <a:pos x="connsiteX1" y="connsiteY1"/>
                      </a:cxn>
                      <a:cxn ang="0">
                        <a:pos x="connsiteX2" y="connsiteY2"/>
                      </a:cxn>
                      <a:cxn ang="0">
                        <a:pos x="connsiteX3" y="connsiteY3"/>
                      </a:cxn>
                    </a:cxnLst>
                    <a:rect l="l" t="t" r="r" b="b"/>
                    <a:pathLst>
                      <a:path w="3149600" h="2908300">
                        <a:moveTo>
                          <a:pt x="0" y="0"/>
                        </a:moveTo>
                        <a:cubicBezTo>
                          <a:pt x="491066" y="281516"/>
                          <a:pt x="982133" y="563033"/>
                          <a:pt x="1447800" y="889000"/>
                        </a:cubicBezTo>
                        <a:cubicBezTo>
                          <a:pt x="1913467" y="1214967"/>
                          <a:pt x="2510367" y="1619250"/>
                          <a:pt x="2794000" y="1955800"/>
                        </a:cubicBezTo>
                        <a:cubicBezTo>
                          <a:pt x="3077633" y="2292350"/>
                          <a:pt x="3069167" y="2677583"/>
                          <a:pt x="3149600" y="2908300"/>
                        </a:cubicBezTo>
                      </a:path>
                    </a:pathLst>
                  </a:cu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形状 33">
            <a:extLst>
              <a:ext uri="{FF2B5EF4-FFF2-40B4-BE49-F238E27FC236}">
                <a16:creationId xmlns:a16="http://schemas.microsoft.com/office/drawing/2014/main" id="{2EFA84E9-97A1-4884-8025-17C3D885BA01}"/>
              </a:ext>
            </a:extLst>
          </p:cNvPr>
          <p:cNvSpPr/>
          <p:nvPr/>
        </p:nvSpPr>
        <p:spPr>
          <a:xfrm>
            <a:off x="5773113" y="2311400"/>
            <a:ext cx="538787" cy="3073400"/>
          </a:xfrm>
          <a:custGeom>
            <a:avLst/>
            <a:gdLst>
              <a:gd name="connsiteX0" fmla="*/ 538787 w 538787"/>
              <a:gd name="connsiteY0" fmla="*/ 0 h 3073400"/>
              <a:gd name="connsiteX1" fmla="*/ 411787 w 538787"/>
              <a:gd name="connsiteY1" fmla="*/ 1295400 h 3073400"/>
              <a:gd name="connsiteX2" fmla="*/ 170487 w 538787"/>
              <a:gd name="connsiteY2" fmla="*/ 1663700 h 3073400"/>
              <a:gd name="connsiteX3" fmla="*/ 5387 w 538787"/>
              <a:gd name="connsiteY3" fmla="*/ 2832100 h 3073400"/>
              <a:gd name="connsiteX4" fmla="*/ 56187 w 538787"/>
              <a:gd name="connsiteY4" fmla="*/ 3073400 h 3073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787" h="3073400" extrusionOk="0">
                <a:moveTo>
                  <a:pt x="538787" y="0"/>
                </a:moveTo>
                <a:cubicBezTo>
                  <a:pt x="537377" y="480935"/>
                  <a:pt x="465966" y="969023"/>
                  <a:pt x="411787" y="1295400"/>
                </a:cubicBezTo>
                <a:cubicBezTo>
                  <a:pt x="374903" y="1574106"/>
                  <a:pt x="245050" y="1418738"/>
                  <a:pt x="170487" y="1663700"/>
                </a:cubicBezTo>
                <a:cubicBezTo>
                  <a:pt x="103816" y="1922887"/>
                  <a:pt x="34964" y="2621064"/>
                  <a:pt x="5387" y="2832100"/>
                </a:cubicBezTo>
                <a:cubicBezTo>
                  <a:pt x="-13801" y="3067857"/>
                  <a:pt x="19274" y="3068824"/>
                  <a:pt x="56187" y="3073400"/>
                </a:cubicBezTo>
              </a:path>
            </a:pathLst>
          </a:custGeom>
          <a:noFill/>
          <a:ln w="60325">
            <a:solidFill>
              <a:schemeClr val="bg1"/>
            </a:solidFill>
            <a:prstDash val="dash"/>
            <a:extLst>
              <a:ext uri="{C807C97D-BFC1-408E-A445-0C87EB9F89A2}">
                <ask:lineSketchStyleProps xmlns:ask="http://schemas.microsoft.com/office/drawing/2018/sketchyshapes" sd="4086761751">
                  <a:custGeom>
                    <a:avLst/>
                    <a:gdLst>
                      <a:gd name="connsiteX0" fmla="*/ 538787 w 538787"/>
                      <a:gd name="connsiteY0" fmla="*/ 0 h 3073400"/>
                      <a:gd name="connsiteX1" fmla="*/ 411787 w 538787"/>
                      <a:gd name="connsiteY1" fmla="*/ 1295400 h 3073400"/>
                      <a:gd name="connsiteX2" fmla="*/ 170487 w 538787"/>
                      <a:gd name="connsiteY2" fmla="*/ 1663700 h 3073400"/>
                      <a:gd name="connsiteX3" fmla="*/ 5387 w 538787"/>
                      <a:gd name="connsiteY3" fmla="*/ 2832100 h 3073400"/>
                      <a:gd name="connsiteX4" fmla="*/ 56187 w 538787"/>
                      <a:gd name="connsiteY4" fmla="*/ 3073400 h 3073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787" h="3073400">
                        <a:moveTo>
                          <a:pt x="538787" y="0"/>
                        </a:moveTo>
                        <a:cubicBezTo>
                          <a:pt x="505978" y="509058"/>
                          <a:pt x="473170" y="1018117"/>
                          <a:pt x="411787" y="1295400"/>
                        </a:cubicBezTo>
                        <a:cubicBezTo>
                          <a:pt x="350404" y="1572683"/>
                          <a:pt x="238220" y="1407583"/>
                          <a:pt x="170487" y="1663700"/>
                        </a:cubicBezTo>
                        <a:cubicBezTo>
                          <a:pt x="102754" y="1919817"/>
                          <a:pt x="24437" y="2597150"/>
                          <a:pt x="5387" y="2832100"/>
                        </a:cubicBezTo>
                        <a:cubicBezTo>
                          <a:pt x="-13663" y="3067050"/>
                          <a:pt x="21262" y="3070225"/>
                          <a:pt x="56187" y="3073400"/>
                        </a:cubicBezTo>
                      </a:path>
                    </a:pathLst>
                  </a:cu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a:extLst>
              <a:ext uri="{FF2B5EF4-FFF2-40B4-BE49-F238E27FC236}">
                <a16:creationId xmlns:a16="http://schemas.microsoft.com/office/drawing/2014/main" id="{0C468909-2E42-44CE-B743-29B7E0CE6F17}"/>
              </a:ext>
            </a:extLst>
          </p:cNvPr>
          <p:cNvGrpSpPr/>
          <p:nvPr/>
        </p:nvGrpSpPr>
        <p:grpSpPr>
          <a:xfrm>
            <a:off x="4952604" y="991307"/>
            <a:ext cx="2819796" cy="1574382"/>
            <a:chOff x="2831704" y="-215900"/>
            <a:chExt cx="6528196" cy="3644900"/>
          </a:xfrm>
        </p:grpSpPr>
        <p:sp>
          <p:nvSpPr>
            <p:cNvPr id="36" name="任意多边形: 形状 35">
              <a:extLst>
                <a:ext uri="{FF2B5EF4-FFF2-40B4-BE49-F238E27FC236}">
                  <a16:creationId xmlns:a16="http://schemas.microsoft.com/office/drawing/2014/main" id="{55383D7D-8F1B-44E5-AC77-70B63781A0BC}"/>
                </a:ext>
              </a:extLst>
            </p:cNvPr>
            <p:cNvSpPr/>
            <p:nvPr/>
          </p:nvSpPr>
          <p:spPr>
            <a:xfrm>
              <a:off x="3063571" y="455214"/>
              <a:ext cx="6159501" cy="2795808"/>
            </a:xfrm>
            <a:custGeom>
              <a:avLst/>
              <a:gdLst/>
              <a:ahLst/>
              <a:cxnLst/>
              <a:rect l="0" t="0" r="0" b="0"/>
              <a:pathLst>
                <a:path w="6159501" h="2795808">
                  <a:moveTo>
                    <a:pt x="2985984" y="20710"/>
                  </a:moveTo>
                  <a:cubicBezTo>
                    <a:pt x="2932306" y="58307"/>
                    <a:pt x="2921000" y="110707"/>
                    <a:pt x="2921000" y="321887"/>
                  </a:cubicBezTo>
                  <a:cubicBezTo>
                    <a:pt x="2921000" y="497592"/>
                    <a:pt x="2918729" y="518183"/>
                    <a:pt x="2898775" y="523397"/>
                  </a:cubicBezTo>
                  <a:cubicBezTo>
                    <a:pt x="2692747" y="577233"/>
                    <a:pt x="2335070" y="774786"/>
                    <a:pt x="2159707" y="931601"/>
                  </a:cubicBezTo>
                  <a:cubicBezTo>
                    <a:pt x="2085686" y="997793"/>
                    <a:pt x="2021388" y="1044364"/>
                    <a:pt x="1991766" y="1053239"/>
                  </a:cubicBezTo>
                  <a:cubicBezTo>
                    <a:pt x="1923503" y="1073691"/>
                    <a:pt x="1873803" y="1125581"/>
                    <a:pt x="1843580" y="1207951"/>
                  </a:cubicBezTo>
                  <a:lnTo>
                    <a:pt x="1817419" y="1279253"/>
                  </a:lnTo>
                  <a:lnTo>
                    <a:pt x="1743734" y="1281563"/>
                  </a:lnTo>
                  <a:cubicBezTo>
                    <a:pt x="1616069" y="1285566"/>
                    <a:pt x="287062" y="1494638"/>
                    <a:pt x="152400" y="1531903"/>
                  </a:cubicBezTo>
                  <a:cubicBezTo>
                    <a:pt x="36066" y="1564097"/>
                    <a:pt x="0" y="1612773"/>
                    <a:pt x="0" y="1737591"/>
                  </a:cubicBezTo>
                  <a:cubicBezTo>
                    <a:pt x="0" y="1819282"/>
                    <a:pt x="18674" y="1860597"/>
                    <a:pt x="69850" y="1892132"/>
                  </a:cubicBezTo>
                  <a:cubicBezTo>
                    <a:pt x="115305" y="1920141"/>
                    <a:pt x="173318" y="1931059"/>
                    <a:pt x="539750" y="1980567"/>
                  </a:cubicBezTo>
                  <a:cubicBezTo>
                    <a:pt x="693420" y="2001330"/>
                    <a:pt x="944880" y="2038504"/>
                    <a:pt x="1098550" y="2063177"/>
                  </a:cubicBezTo>
                  <a:cubicBezTo>
                    <a:pt x="1252220" y="2087850"/>
                    <a:pt x="1452245" y="2119768"/>
                    <a:pt x="1543050" y="2134106"/>
                  </a:cubicBezTo>
                  <a:cubicBezTo>
                    <a:pt x="1720261" y="2162087"/>
                    <a:pt x="1803844" y="2186079"/>
                    <a:pt x="1828778" y="2216124"/>
                  </a:cubicBezTo>
                  <a:cubicBezTo>
                    <a:pt x="1837379" y="2226487"/>
                    <a:pt x="1848871" y="2275558"/>
                    <a:pt x="1854317" y="2325170"/>
                  </a:cubicBezTo>
                  <a:cubicBezTo>
                    <a:pt x="1862908" y="2403431"/>
                    <a:pt x="1869816" y="2421150"/>
                    <a:pt x="1906488" y="2458986"/>
                  </a:cubicBezTo>
                  <a:cubicBezTo>
                    <a:pt x="1952679" y="2506642"/>
                    <a:pt x="2042536" y="2540000"/>
                    <a:pt x="2124719" y="2540000"/>
                  </a:cubicBezTo>
                  <a:cubicBezTo>
                    <a:pt x="2159682" y="2540000"/>
                    <a:pt x="2197250" y="2553682"/>
                    <a:pt x="2249588" y="2585476"/>
                  </a:cubicBezTo>
                  <a:cubicBezTo>
                    <a:pt x="2343675" y="2642631"/>
                    <a:pt x="2501637" y="2706026"/>
                    <a:pt x="2641600" y="2742803"/>
                  </a:cubicBezTo>
                  <a:cubicBezTo>
                    <a:pt x="2720519" y="2763540"/>
                    <a:pt x="2815640" y="2774695"/>
                    <a:pt x="2995305" y="2784280"/>
                  </a:cubicBezTo>
                  <a:cubicBezTo>
                    <a:pt x="3211354" y="2795807"/>
                    <a:pt x="3256642" y="2794705"/>
                    <a:pt x="3369956" y="2775160"/>
                  </a:cubicBezTo>
                  <a:cubicBezTo>
                    <a:pt x="3440847" y="2762933"/>
                    <a:pt x="3542425" y="2745442"/>
                    <a:pt x="3595684" y="2736291"/>
                  </a:cubicBezTo>
                  <a:cubicBezTo>
                    <a:pt x="3691004" y="2719913"/>
                    <a:pt x="3862286" y="2644900"/>
                    <a:pt x="3975629" y="2569893"/>
                  </a:cubicBezTo>
                  <a:cubicBezTo>
                    <a:pt x="4022924" y="2538594"/>
                    <a:pt x="4023371" y="2538555"/>
                    <a:pt x="4095421" y="2559501"/>
                  </a:cubicBezTo>
                  <a:cubicBezTo>
                    <a:pt x="4186646" y="2586020"/>
                    <a:pt x="4235336" y="2577313"/>
                    <a:pt x="4333539" y="2516919"/>
                  </a:cubicBezTo>
                  <a:lnTo>
                    <a:pt x="4409586" y="2470150"/>
                  </a:lnTo>
                  <a:lnTo>
                    <a:pt x="4405080" y="2214747"/>
                  </a:lnTo>
                  <a:lnTo>
                    <a:pt x="4548865" y="2185946"/>
                  </a:lnTo>
                  <a:cubicBezTo>
                    <a:pt x="4678802" y="2159919"/>
                    <a:pt x="4966764" y="2119620"/>
                    <a:pt x="5689600" y="2026305"/>
                  </a:cubicBezTo>
                  <a:cubicBezTo>
                    <a:pt x="6050358" y="1979733"/>
                    <a:pt x="6075873" y="1973973"/>
                    <a:pt x="6120921" y="1928925"/>
                  </a:cubicBezTo>
                  <a:cubicBezTo>
                    <a:pt x="6155160" y="1894687"/>
                    <a:pt x="6159500" y="1881930"/>
                    <a:pt x="6159500" y="1815546"/>
                  </a:cubicBezTo>
                  <a:cubicBezTo>
                    <a:pt x="6159500" y="1747055"/>
                    <a:pt x="6155767" y="1737014"/>
                    <a:pt x="6115239" y="1696486"/>
                  </a:cubicBezTo>
                  <a:cubicBezTo>
                    <a:pt x="6060091" y="1641337"/>
                    <a:pt x="5960260" y="1608504"/>
                    <a:pt x="5631854" y="1537505"/>
                  </a:cubicBezTo>
                  <a:cubicBezTo>
                    <a:pt x="5446843" y="1497507"/>
                    <a:pt x="4743041" y="1366417"/>
                    <a:pt x="4362450" y="1301067"/>
                  </a:cubicBezTo>
                  <a:cubicBezTo>
                    <a:pt x="4332894" y="1295992"/>
                    <a:pt x="4314335" y="1278396"/>
                    <a:pt x="4279693" y="1222607"/>
                  </a:cubicBezTo>
                  <a:cubicBezTo>
                    <a:pt x="4225312" y="1135028"/>
                    <a:pt x="4015918" y="953460"/>
                    <a:pt x="3820497" y="824432"/>
                  </a:cubicBezTo>
                  <a:cubicBezTo>
                    <a:pt x="3661071" y="719169"/>
                    <a:pt x="3421018" y="594758"/>
                    <a:pt x="3321538" y="565838"/>
                  </a:cubicBezTo>
                  <a:lnTo>
                    <a:pt x="3251200" y="545390"/>
                  </a:lnTo>
                  <a:lnTo>
                    <a:pt x="3251200" y="327786"/>
                  </a:lnTo>
                  <a:cubicBezTo>
                    <a:pt x="3251200" y="117626"/>
                    <a:pt x="3250095" y="108297"/>
                    <a:pt x="3218915" y="55091"/>
                  </a:cubicBezTo>
                  <a:lnTo>
                    <a:pt x="3186629" y="0"/>
                  </a:lnTo>
                  <a:lnTo>
                    <a:pt x="3101091" y="0"/>
                  </a:lnTo>
                  <a:cubicBezTo>
                    <a:pt x="3042564" y="0"/>
                    <a:pt x="3006215" y="6540"/>
                    <a:pt x="2985984" y="2071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7" name="图片 36">
              <a:extLst>
                <a:ext uri="{FF2B5EF4-FFF2-40B4-BE49-F238E27FC236}">
                  <a16:creationId xmlns:a16="http://schemas.microsoft.com/office/drawing/2014/main" id="{10B9566D-2EC1-4294-8578-0E5EA6CEE81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2144"/>
            <a:stretch/>
          </p:blipFill>
          <p:spPr>
            <a:xfrm>
              <a:off x="2831704" y="-215900"/>
              <a:ext cx="6528196" cy="3644900"/>
            </a:xfrm>
            <a:prstGeom prst="rect">
              <a:avLst/>
            </a:prstGeom>
            <a:ln w="12700">
              <a:noFill/>
            </a:ln>
          </p:spPr>
        </p:pic>
      </p:grpSp>
      <p:grpSp>
        <p:nvGrpSpPr>
          <p:cNvPr id="38" name="组合 37">
            <a:extLst>
              <a:ext uri="{FF2B5EF4-FFF2-40B4-BE49-F238E27FC236}">
                <a16:creationId xmlns:a16="http://schemas.microsoft.com/office/drawing/2014/main" id="{CEA51CEE-F7E5-47D2-A722-B2569D2D4D5C}"/>
              </a:ext>
            </a:extLst>
          </p:cNvPr>
          <p:cNvGrpSpPr/>
          <p:nvPr/>
        </p:nvGrpSpPr>
        <p:grpSpPr>
          <a:xfrm rot="20439549">
            <a:off x="1588486" y="4873143"/>
            <a:ext cx="839735" cy="1759620"/>
            <a:chOff x="2981320" y="1436914"/>
            <a:chExt cx="1727792" cy="3620495"/>
          </a:xfrm>
        </p:grpSpPr>
        <p:sp>
          <p:nvSpPr>
            <p:cNvPr id="39" name="任意多边形: 形状 38">
              <a:extLst>
                <a:ext uri="{FF2B5EF4-FFF2-40B4-BE49-F238E27FC236}">
                  <a16:creationId xmlns:a16="http://schemas.microsoft.com/office/drawing/2014/main" id="{EB08EE50-C909-44BE-8B3D-133F6B22EB3F}"/>
                </a:ext>
              </a:extLst>
            </p:cNvPr>
            <p:cNvSpPr/>
            <p:nvPr/>
          </p:nvSpPr>
          <p:spPr>
            <a:xfrm>
              <a:off x="2981320" y="1443644"/>
              <a:ext cx="1724966" cy="3607034"/>
            </a:xfrm>
            <a:custGeom>
              <a:avLst/>
              <a:gdLst>
                <a:gd name="connsiteX0" fmla="*/ 2725420 w 5908166"/>
                <a:gd name="connsiteY0" fmla="*/ 10112870 h 12354420"/>
                <a:gd name="connsiteX1" fmla="*/ 2731135 w 5908166"/>
                <a:gd name="connsiteY1" fmla="*/ 10406327 h 12354420"/>
                <a:gd name="connsiteX2" fmla="*/ 2718208 w 5908166"/>
                <a:gd name="connsiteY2" fmla="*/ 10857177 h 12354420"/>
                <a:gd name="connsiteX3" fmla="*/ 2701285 w 5908166"/>
                <a:gd name="connsiteY3" fmla="*/ 11125232 h 12354420"/>
                <a:gd name="connsiteX4" fmla="*/ 2703004 w 5908166"/>
                <a:gd name="connsiteY4" fmla="*/ 11235894 h 12354420"/>
                <a:gd name="connsiteX5" fmla="*/ 2754852 w 5908166"/>
                <a:gd name="connsiteY5" fmla="*/ 11198539 h 12354420"/>
                <a:gd name="connsiteX6" fmla="*/ 3046136 w 5908166"/>
                <a:gd name="connsiteY6" fmla="*/ 11054678 h 12354420"/>
                <a:gd name="connsiteX7" fmla="*/ 3055366 w 5908166"/>
                <a:gd name="connsiteY7" fmla="*/ 11022818 h 12354420"/>
                <a:gd name="connsiteX8" fmla="*/ 3028296 w 5908166"/>
                <a:gd name="connsiteY8" fmla="*/ 10861380 h 12354420"/>
                <a:gd name="connsiteX9" fmla="*/ 2973053 w 5908166"/>
                <a:gd name="connsiteY9" fmla="*/ 10648372 h 12354420"/>
                <a:gd name="connsiteX10" fmla="*/ 2884423 w 5908166"/>
                <a:gd name="connsiteY10" fmla="*/ 10445763 h 12354420"/>
                <a:gd name="connsiteX11" fmla="*/ 2781846 w 5908166"/>
                <a:gd name="connsiteY11" fmla="*/ 10217163 h 12354420"/>
                <a:gd name="connsiteX12" fmla="*/ 2879543 w 5908166"/>
                <a:gd name="connsiteY12" fmla="*/ 4 h 12354420"/>
                <a:gd name="connsiteX13" fmla="*/ 3022600 w 5908166"/>
                <a:gd name="connsiteY13" fmla="*/ 1622 h 12354420"/>
                <a:gd name="connsiteX14" fmla="*/ 3378200 w 5908166"/>
                <a:gd name="connsiteY14" fmla="*/ 40556 h 12354420"/>
                <a:gd name="connsiteX15" fmla="*/ 4149201 w 5908166"/>
                <a:gd name="connsiteY15" fmla="*/ 679354 h 12354420"/>
                <a:gd name="connsiteX16" fmla="*/ 4216008 w 5908166"/>
                <a:gd name="connsiteY16" fmla="*/ 722599 h 12354420"/>
                <a:gd name="connsiteX17" fmla="*/ 4619241 w 5908166"/>
                <a:gd name="connsiteY17" fmla="*/ 713749 h 12354420"/>
                <a:gd name="connsiteX18" fmla="*/ 5198877 w 5908166"/>
                <a:gd name="connsiteY18" fmla="*/ 950023 h 12354420"/>
                <a:gd name="connsiteX19" fmla="*/ 5272735 w 5908166"/>
                <a:gd name="connsiteY19" fmla="*/ 1000620 h 12354420"/>
                <a:gd name="connsiteX20" fmla="*/ 5598145 w 5908166"/>
                <a:gd name="connsiteY20" fmla="*/ 1170615 h 12354420"/>
                <a:gd name="connsiteX21" fmla="*/ 5885034 w 5908166"/>
                <a:gd name="connsiteY21" fmla="*/ 1539500 h 12354420"/>
                <a:gd name="connsiteX22" fmla="*/ 5905506 w 5908166"/>
                <a:gd name="connsiteY22" fmla="*/ 1806200 h 12354420"/>
                <a:gd name="connsiteX23" fmla="*/ 5880581 w 5908166"/>
                <a:gd name="connsiteY23" fmla="*/ 2175370 h 12354420"/>
                <a:gd name="connsiteX24" fmla="*/ 5823343 w 5908166"/>
                <a:gd name="connsiteY24" fmla="*/ 3186605 h 12354420"/>
                <a:gd name="connsiteX25" fmla="*/ 5835044 w 5908166"/>
                <a:gd name="connsiteY25" fmla="*/ 3286620 h 12354420"/>
                <a:gd name="connsiteX26" fmla="*/ 5772244 w 5908166"/>
                <a:gd name="connsiteY26" fmla="*/ 4186264 h 12354420"/>
                <a:gd name="connsiteX27" fmla="*/ 5747309 w 5908166"/>
                <a:gd name="connsiteY27" fmla="*/ 4378820 h 12354420"/>
                <a:gd name="connsiteX28" fmla="*/ 5673391 w 5908166"/>
                <a:gd name="connsiteY28" fmla="*/ 4729383 h 12354420"/>
                <a:gd name="connsiteX29" fmla="*/ 5628668 w 5908166"/>
                <a:gd name="connsiteY29" fmla="*/ 4825502 h 12354420"/>
                <a:gd name="connsiteX30" fmla="*/ 5570445 w 5908166"/>
                <a:gd name="connsiteY30" fmla="*/ 4949888 h 12354420"/>
                <a:gd name="connsiteX31" fmla="*/ 5146626 w 5908166"/>
                <a:gd name="connsiteY31" fmla="*/ 5117960 h 12354420"/>
                <a:gd name="connsiteX32" fmla="*/ 4979801 w 5908166"/>
                <a:gd name="connsiteY32" fmla="*/ 5139577 h 12354420"/>
                <a:gd name="connsiteX33" fmla="*/ 4954676 w 5908166"/>
                <a:gd name="connsiteY33" fmla="*/ 5258632 h 12354420"/>
                <a:gd name="connsiteX34" fmla="*/ 4912000 w 5908166"/>
                <a:gd name="connsiteY34" fmla="*/ 5441783 h 12354420"/>
                <a:gd name="connsiteX35" fmla="*/ 4725182 w 5908166"/>
                <a:gd name="connsiteY35" fmla="*/ 5604370 h 12354420"/>
                <a:gd name="connsiteX36" fmla="*/ 4723486 w 5908166"/>
                <a:gd name="connsiteY36" fmla="*/ 5659172 h 12354420"/>
                <a:gd name="connsiteX37" fmla="*/ 4657405 w 5908166"/>
                <a:gd name="connsiteY37" fmla="*/ 5978381 h 12354420"/>
                <a:gd name="connsiteX38" fmla="*/ 4620607 w 5908166"/>
                <a:gd name="connsiteY38" fmla="*/ 6150192 h 12354420"/>
                <a:gd name="connsiteX39" fmla="*/ 4605633 w 5908166"/>
                <a:gd name="connsiteY39" fmla="*/ 6334620 h 12354420"/>
                <a:gd name="connsiteX40" fmla="*/ 4478927 w 5908166"/>
                <a:gd name="connsiteY40" fmla="*/ 6869381 h 12354420"/>
                <a:gd name="connsiteX41" fmla="*/ 4458023 w 5908166"/>
                <a:gd name="connsiteY41" fmla="*/ 7015431 h 12354420"/>
                <a:gd name="connsiteX42" fmla="*/ 4449325 w 5908166"/>
                <a:gd name="connsiteY42" fmla="*/ 7122020 h 12354420"/>
                <a:gd name="connsiteX43" fmla="*/ 4425695 w 5908166"/>
                <a:gd name="connsiteY43" fmla="*/ 7329023 h 12354420"/>
                <a:gd name="connsiteX44" fmla="*/ 4386500 w 5908166"/>
                <a:gd name="connsiteY44" fmla="*/ 7544923 h 12354420"/>
                <a:gd name="connsiteX45" fmla="*/ 4361499 w 5908166"/>
                <a:gd name="connsiteY45" fmla="*/ 7861200 h 12354420"/>
                <a:gd name="connsiteX46" fmla="*/ 4347861 w 5908166"/>
                <a:gd name="connsiteY46" fmla="*/ 8121550 h 12354420"/>
                <a:gd name="connsiteX47" fmla="*/ 4322105 w 5908166"/>
                <a:gd name="connsiteY47" fmla="*/ 8284070 h 12354420"/>
                <a:gd name="connsiteX48" fmla="*/ 4348523 w 5908166"/>
                <a:gd name="connsiteY48" fmla="*/ 8742245 h 12354420"/>
                <a:gd name="connsiteX49" fmla="*/ 4408020 w 5908166"/>
                <a:gd name="connsiteY49" fmla="*/ 8937374 h 12354420"/>
                <a:gd name="connsiteX50" fmla="*/ 4464821 w 5908166"/>
                <a:gd name="connsiteY50" fmla="*/ 9138801 h 12354420"/>
                <a:gd name="connsiteX51" fmla="*/ 4502150 w 5908166"/>
                <a:gd name="connsiteY51" fmla="*/ 9275831 h 12354420"/>
                <a:gd name="connsiteX52" fmla="*/ 4528635 w 5908166"/>
                <a:gd name="connsiteY52" fmla="*/ 9359346 h 12354420"/>
                <a:gd name="connsiteX53" fmla="*/ 4555711 w 5908166"/>
                <a:gd name="connsiteY53" fmla="*/ 9476316 h 12354420"/>
                <a:gd name="connsiteX54" fmla="*/ 4572196 w 5908166"/>
                <a:gd name="connsiteY54" fmla="*/ 9560420 h 12354420"/>
                <a:gd name="connsiteX55" fmla="*/ 4730336 w 5908166"/>
                <a:gd name="connsiteY55" fmla="*/ 10017620 h 12354420"/>
                <a:gd name="connsiteX56" fmla="*/ 4827368 w 5908166"/>
                <a:gd name="connsiteY56" fmla="*/ 10500220 h 12354420"/>
                <a:gd name="connsiteX57" fmla="*/ 4917070 w 5908166"/>
                <a:gd name="connsiteY57" fmla="*/ 11223421 h 12354420"/>
                <a:gd name="connsiteX58" fmla="*/ 4902095 w 5908166"/>
                <a:gd name="connsiteY58" fmla="*/ 11498013 h 12354420"/>
                <a:gd name="connsiteX59" fmla="*/ 4889011 w 5908166"/>
                <a:gd name="connsiteY59" fmla="*/ 11694863 h 12354420"/>
                <a:gd name="connsiteX60" fmla="*/ 4842197 w 5908166"/>
                <a:gd name="connsiteY60" fmla="*/ 11869120 h 12354420"/>
                <a:gd name="connsiteX61" fmla="*/ 4772618 w 5908166"/>
                <a:gd name="connsiteY61" fmla="*/ 12023794 h 12354420"/>
                <a:gd name="connsiteX62" fmla="*/ 4485844 w 5908166"/>
                <a:gd name="connsiteY62" fmla="*/ 12151913 h 12354420"/>
                <a:gd name="connsiteX63" fmla="*/ 3670599 w 5908166"/>
                <a:gd name="connsiteY63" fmla="*/ 12317386 h 12354420"/>
                <a:gd name="connsiteX64" fmla="*/ 3281239 w 5908166"/>
                <a:gd name="connsiteY64" fmla="*/ 12354420 h 12354420"/>
                <a:gd name="connsiteX65" fmla="*/ 2530090 w 5908166"/>
                <a:gd name="connsiteY65" fmla="*/ 12222552 h 12354420"/>
                <a:gd name="connsiteX66" fmla="*/ 2362351 w 5908166"/>
                <a:gd name="connsiteY66" fmla="*/ 11826320 h 12354420"/>
                <a:gd name="connsiteX67" fmla="*/ 2368550 w 5908166"/>
                <a:gd name="connsiteY67" fmla="*/ 11736372 h 12354420"/>
                <a:gd name="connsiteX68" fmla="*/ 2289175 w 5908166"/>
                <a:gd name="connsiteY68" fmla="*/ 11740192 h 12354420"/>
                <a:gd name="connsiteX69" fmla="*/ 1447800 w 5908166"/>
                <a:gd name="connsiteY69" fmla="*/ 11797975 h 12354420"/>
                <a:gd name="connsiteX70" fmla="*/ 977900 w 5908166"/>
                <a:gd name="connsiteY70" fmla="*/ 11813110 h 12354420"/>
                <a:gd name="connsiteX71" fmla="*/ 39355 w 5908166"/>
                <a:gd name="connsiteY71" fmla="*/ 11554320 h 12354420"/>
                <a:gd name="connsiteX72" fmla="*/ 0 w 5908166"/>
                <a:gd name="connsiteY72" fmla="*/ 11293970 h 12354420"/>
                <a:gd name="connsiteX73" fmla="*/ 0 w 5908166"/>
                <a:gd name="connsiteY73" fmla="*/ 11103470 h 12354420"/>
                <a:gd name="connsiteX74" fmla="*/ 62402 w 5908166"/>
                <a:gd name="connsiteY74" fmla="*/ 10976470 h 12354420"/>
                <a:gd name="connsiteX75" fmla="*/ 496457 w 5908166"/>
                <a:gd name="connsiteY75" fmla="*/ 10632557 h 12354420"/>
                <a:gd name="connsiteX76" fmla="*/ 753400 w 5908166"/>
                <a:gd name="connsiteY76" fmla="*/ 10568751 h 12354420"/>
                <a:gd name="connsiteX77" fmla="*/ 943994 w 5908166"/>
                <a:gd name="connsiteY77" fmla="*/ 10525620 h 12354420"/>
                <a:gd name="connsiteX78" fmla="*/ 960786 w 5908166"/>
                <a:gd name="connsiteY78" fmla="*/ 10424280 h 12354420"/>
                <a:gd name="connsiteX79" fmla="*/ 969722 w 5908166"/>
                <a:gd name="connsiteY79" fmla="*/ 10284105 h 12354420"/>
                <a:gd name="connsiteX80" fmla="*/ 970656 w 5908166"/>
                <a:gd name="connsiteY80" fmla="*/ 10212117 h 12354420"/>
                <a:gd name="connsiteX81" fmla="*/ 882577 w 5908166"/>
                <a:gd name="connsiteY81" fmla="*/ 9809609 h 12354420"/>
                <a:gd name="connsiteX82" fmla="*/ 849709 w 5908166"/>
                <a:gd name="connsiteY82" fmla="*/ 9581009 h 12354420"/>
                <a:gd name="connsiteX83" fmla="*/ 833926 w 5908166"/>
                <a:gd name="connsiteY83" fmla="*/ 9446120 h 12354420"/>
                <a:gd name="connsiteX84" fmla="*/ 822922 w 5908166"/>
                <a:gd name="connsiteY84" fmla="*/ 9338170 h 12354420"/>
                <a:gd name="connsiteX85" fmla="*/ 763508 w 5908166"/>
                <a:gd name="connsiteY85" fmla="*/ 9185770 h 12354420"/>
                <a:gd name="connsiteX86" fmla="*/ 596071 w 5908166"/>
                <a:gd name="connsiteY86" fmla="*/ 8550770 h 12354420"/>
                <a:gd name="connsiteX87" fmla="*/ 559026 w 5908166"/>
                <a:gd name="connsiteY87" fmla="*/ 8366620 h 12354420"/>
                <a:gd name="connsiteX88" fmla="*/ 545846 w 5908166"/>
                <a:gd name="connsiteY88" fmla="*/ 8245970 h 12354420"/>
                <a:gd name="connsiteX89" fmla="*/ 564843 w 5908166"/>
                <a:gd name="connsiteY89" fmla="*/ 8054686 h 12354420"/>
                <a:gd name="connsiteX90" fmla="*/ 601354 w 5908166"/>
                <a:gd name="connsiteY90" fmla="*/ 7775286 h 12354420"/>
                <a:gd name="connsiteX91" fmla="*/ 634360 w 5908166"/>
                <a:gd name="connsiteY91" fmla="*/ 7572870 h 12354420"/>
                <a:gd name="connsiteX92" fmla="*/ 679088 w 5908166"/>
                <a:gd name="connsiteY92" fmla="*/ 7429865 h 12354420"/>
                <a:gd name="connsiteX93" fmla="*/ 641350 w 5908166"/>
                <a:gd name="connsiteY93" fmla="*/ 7331818 h 12354420"/>
                <a:gd name="connsiteX94" fmla="*/ 458402 w 5908166"/>
                <a:gd name="connsiteY94" fmla="*/ 7220930 h 12354420"/>
                <a:gd name="connsiteX95" fmla="*/ 362233 w 5908166"/>
                <a:gd name="connsiteY95" fmla="*/ 7115670 h 12354420"/>
                <a:gd name="connsiteX96" fmla="*/ 283398 w 5908166"/>
                <a:gd name="connsiteY96" fmla="*/ 7007720 h 12354420"/>
                <a:gd name="connsiteX97" fmla="*/ 258416 w 5908166"/>
                <a:gd name="connsiteY97" fmla="*/ 6835443 h 12354420"/>
                <a:gd name="connsiteX98" fmla="*/ 229574 w 5908166"/>
                <a:gd name="connsiteY98" fmla="*/ 6670343 h 12354420"/>
                <a:gd name="connsiteX99" fmla="*/ 175138 w 5908166"/>
                <a:gd name="connsiteY99" fmla="*/ 6464940 h 12354420"/>
                <a:gd name="connsiteX100" fmla="*/ 163593 w 5908166"/>
                <a:gd name="connsiteY100" fmla="*/ 6390121 h 12354420"/>
                <a:gd name="connsiteX101" fmla="*/ 138459 w 5908166"/>
                <a:gd name="connsiteY101" fmla="*/ 6145071 h 12354420"/>
                <a:gd name="connsiteX102" fmla="*/ 280206 w 5908166"/>
                <a:gd name="connsiteY102" fmla="*/ 5903272 h 12354420"/>
                <a:gd name="connsiteX103" fmla="*/ 324940 w 5908166"/>
                <a:gd name="connsiteY103" fmla="*/ 5799701 h 12354420"/>
                <a:gd name="connsiteX104" fmla="*/ 324281 w 5908166"/>
                <a:gd name="connsiteY104" fmla="*/ 5684988 h 12354420"/>
                <a:gd name="connsiteX105" fmla="*/ 834790 w 5908166"/>
                <a:gd name="connsiteY105" fmla="*/ 5243927 h 12354420"/>
                <a:gd name="connsiteX106" fmla="*/ 1002576 w 5908166"/>
                <a:gd name="connsiteY106" fmla="*/ 5204320 h 12354420"/>
                <a:gd name="connsiteX107" fmla="*/ 1029648 w 5908166"/>
                <a:gd name="connsiteY107" fmla="*/ 5143995 h 12354420"/>
                <a:gd name="connsiteX108" fmla="*/ 1049127 w 5908166"/>
                <a:gd name="connsiteY108" fmla="*/ 5013820 h 12354420"/>
                <a:gd name="connsiteX109" fmla="*/ 1078527 w 5908166"/>
                <a:gd name="connsiteY109" fmla="*/ 4822453 h 12354420"/>
                <a:gd name="connsiteX110" fmla="*/ 1167667 w 5908166"/>
                <a:gd name="connsiteY110" fmla="*/ 4515712 h 12354420"/>
                <a:gd name="connsiteX111" fmla="*/ 1145063 w 5908166"/>
                <a:gd name="connsiteY111" fmla="*/ 4406940 h 12354420"/>
                <a:gd name="connsiteX112" fmla="*/ 1107369 w 5908166"/>
                <a:gd name="connsiteY112" fmla="*/ 4224457 h 12354420"/>
                <a:gd name="connsiteX113" fmla="*/ 1156417 w 5908166"/>
                <a:gd name="connsiteY113" fmla="*/ 3959002 h 12354420"/>
                <a:gd name="connsiteX114" fmla="*/ 1136983 w 5908166"/>
                <a:gd name="connsiteY114" fmla="*/ 3870102 h 12354420"/>
                <a:gd name="connsiteX115" fmla="*/ 1059274 w 5908166"/>
                <a:gd name="connsiteY115" fmla="*/ 3235602 h 12354420"/>
                <a:gd name="connsiteX116" fmla="*/ 1056960 w 5908166"/>
                <a:gd name="connsiteY116" fmla="*/ 3038533 h 12354420"/>
                <a:gd name="connsiteX117" fmla="*/ 1127795 w 5908166"/>
                <a:gd name="connsiteY117" fmla="*/ 2991502 h 12354420"/>
                <a:gd name="connsiteX118" fmla="*/ 1216473 w 5908166"/>
                <a:gd name="connsiteY118" fmla="*/ 2883770 h 12354420"/>
                <a:gd name="connsiteX119" fmla="*/ 1297609 w 5908166"/>
                <a:gd name="connsiteY119" fmla="*/ 2777188 h 12354420"/>
                <a:gd name="connsiteX120" fmla="*/ 1586526 w 5908166"/>
                <a:gd name="connsiteY120" fmla="*/ 2676976 h 12354420"/>
                <a:gd name="connsiteX121" fmla="*/ 1699851 w 5908166"/>
                <a:gd name="connsiteY121" fmla="*/ 2674890 h 12354420"/>
                <a:gd name="connsiteX122" fmla="*/ 1896205 w 5908166"/>
                <a:gd name="connsiteY122" fmla="*/ 2493230 h 12354420"/>
                <a:gd name="connsiteX123" fmla="*/ 1869494 w 5908166"/>
                <a:gd name="connsiteY123" fmla="*/ 2448600 h 12354420"/>
                <a:gd name="connsiteX124" fmla="*/ 1846415 w 5908166"/>
                <a:gd name="connsiteY124" fmla="*/ 2292308 h 12354420"/>
                <a:gd name="connsiteX125" fmla="*/ 1812650 w 5908166"/>
                <a:gd name="connsiteY125" fmla="*/ 2133558 h 12354420"/>
                <a:gd name="connsiteX126" fmla="*/ 1675167 w 5908166"/>
                <a:gd name="connsiteY126" fmla="*/ 1860243 h 12354420"/>
                <a:gd name="connsiteX127" fmla="*/ 1593775 w 5908166"/>
                <a:gd name="connsiteY127" fmla="*/ 1191120 h 12354420"/>
                <a:gd name="connsiteX128" fmla="*/ 1702726 w 5908166"/>
                <a:gd name="connsiteY128" fmla="*/ 837141 h 12354420"/>
                <a:gd name="connsiteX129" fmla="*/ 1819589 w 5908166"/>
                <a:gd name="connsiteY129" fmla="*/ 640564 h 12354420"/>
                <a:gd name="connsiteX130" fmla="*/ 2212307 w 5908166"/>
                <a:gd name="connsiteY130" fmla="*/ 247687 h 12354420"/>
                <a:gd name="connsiteX131" fmla="*/ 2647950 w 5908166"/>
                <a:gd name="connsiteY131" fmla="*/ 29042 h 12354420"/>
                <a:gd name="connsiteX132" fmla="*/ 2879543 w 5908166"/>
                <a:gd name="connsiteY132" fmla="*/ 4 h 12354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5908166" h="12354420">
                  <a:moveTo>
                    <a:pt x="2725420" y="10112870"/>
                  </a:moveTo>
                  <a:lnTo>
                    <a:pt x="2731135" y="10406327"/>
                  </a:lnTo>
                  <a:cubicBezTo>
                    <a:pt x="2735232" y="10616716"/>
                    <a:pt x="2731573" y="10744336"/>
                    <a:pt x="2718208" y="10857177"/>
                  </a:cubicBezTo>
                  <a:cubicBezTo>
                    <a:pt x="2707954" y="10943743"/>
                    <a:pt x="2700339" y="11064368"/>
                    <a:pt x="2701285" y="11125232"/>
                  </a:cubicBezTo>
                  <a:lnTo>
                    <a:pt x="2703004" y="11235894"/>
                  </a:lnTo>
                  <a:lnTo>
                    <a:pt x="2754852" y="11198539"/>
                  </a:lnTo>
                  <a:cubicBezTo>
                    <a:pt x="2807406" y="11160674"/>
                    <a:pt x="3002990" y="11064079"/>
                    <a:pt x="3046136" y="11054678"/>
                  </a:cubicBezTo>
                  <a:cubicBezTo>
                    <a:pt x="3065863" y="11050380"/>
                    <a:pt x="3067357" y="11045223"/>
                    <a:pt x="3055366" y="11022818"/>
                  </a:cubicBezTo>
                  <a:cubicBezTo>
                    <a:pt x="3047497" y="11008115"/>
                    <a:pt x="3035316" y="10935469"/>
                    <a:pt x="3028296" y="10861380"/>
                  </a:cubicBezTo>
                  <a:cubicBezTo>
                    <a:pt x="3017416" y="10746551"/>
                    <a:pt x="3009264" y="10715120"/>
                    <a:pt x="2973053" y="10648372"/>
                  </a:cubicBezTo>
                  <a:cubicBezTo>
                    <a:pt x="2949689" y="10605306"/>
                    <a:pt x="2909805" y="10514132"/>
                    <a:pt x="2884423" y="10445763"/>
                  </a:cubicBezTo>
                  <a:cubicBezTo>
                    <a:pt x="2859040" y="10377394"/>
                    <a:pt x="2812880" y="10274524"/>
                    <a:pt x="2781846" y="10217163"/>
                  </a:cubicBezTo>
                  <a:close/>
                  <a:moveTo>
                    <a:pt x="2879543" y="4"/>
                  </a:moveTo>
                  <a:cubicBezTo>
                    <a:pt x="2916991" y="-51"/>
                    <a:pt x="2963094" y="605"/>
                    <a:pt x="3022600" y="1622"/>
                  </a:cubicBezTo>
                  <a:cubicBezTo>
                    <a:pt x="3259593" y="5674"/>
                    <a:pt x="3283403" y="8281"/>
                    <a:pt x="3378200" y="40556"/>
                  </a:cubicBezTo>
                  <a:cubicBezTo>
                    <a:pt x="3706288" y="152258"/>
                    <a:pt x="4012779" y="406195"/>
                    <a:pt x="4149201" y="679354"/>
                  </a:cubicBezTo>
                  <a:cubicBezTo>
                    <a:pt x="4176661" y="734337"/>
                    <a:pt x="4178678" y="735643"/>
                    <a:pt x="4216008" y="722599"/>
                  </a:cubicBezTo>
                  <a:cubicBezTo>
                    <a:pt x="4262191" y="706462"/>
                    <a:pt x="4490565" y="701449"/>
                    <a:pt x="4619241" y="713749"/>
                  </a:cubicBezTo>
                  <a:cubicBezTo>
                    <a:pt x="4804636" y="731471"/>
                    <a:pt x="5084561" y="845575"/>
                    <a:pt x="5198877" y="950023"/>
                  </a:cubicBezTo>
                  <a:cubicBezTo>
                    <a:pt x="5229335" y="977851"/>
                    <a:pt x="5262571" y="1000620"/>
                    <a:pt x="5272735" y="1000620"/>
                  </a:cubicBezTo>
                  <a:cubicBezTo>
                    <a:pt x="5311283" y="1000620"/>
                    <a:pt x="5482943" y="1090296"/>
                    <a:pt x="5598145" y="1170615"/>
                  </a:cubicBezTo>
                  <a:cubicBezTo>
                    <a:pt x="5777823" y="1295887"/>
                    <a:pt x="5815606" y="1344470"/>
                    <a:pt x="5885034" y="1539500"/>
                  </a:cubicBezTo>
                  <a:cubicBezTo>
                    <a:pt x="5909166" y="1607290"/>
                    <a:pt x="5911215" y="1633984"/>
                    <a:pt x="5905506" y="1806200"/>
                  </a:cubicBezTo>
                  <a:cubicBezTo>
                    <a:pt x="5902017" y="1911454"/>
                    <a:pt x="5890801" y="2077580"/>
                    <a:pt x="5880581" y="2175370"/>
                  </a:cubicBezTo>
                  <a:cubicBezTo>
                    <a:pt x="5826064" y="2697023"/>
                    <a:pt x="5802804" y="3107949"/>
                    <a:pt x="5823343" y="3186605"/>
                  </a:cubicBezTo>
                  <a:cubicBezTo>
                    <a:pt x="5829498" y="3210181"/>
                    <a:pt x="5834764" y="3255187"/>
                    <a:pt x="5835044" y="3286620"/>
                  </a:cubicBezTo>
                  <a:cubicBezTo>
                    <a:pt x="5836199" y="3416336"/>
                    <a:pt x="5783814" y="4166772"/>
                    <a:pt x="5772244" y="4186264"/>
                  </a:cubicBezTo>
                  <a:cubicBezTo>
                    <a:pt x="5765353" y="4197873"/>
                    <a:pt x="5754133" y="4284523"/>
                    <a:pt x="5747309" y="4378820"/>
                  </a:cubicBezTo>
                  <a:cubicBezTo>
                    <a:pt x="5729915" y="4619210"/>
                    <a:pt x="5716033" y="4685046"/>
                    <a:pt x="5673391" y="4729383"/>
                  </a:cubicBezTo>
                  <a:cubicBezTo>
                    <a:pt x="5650250" y="4753444"/>
                    <a:pt x="5634779" y="4786695"/>
                    <a:pt x="5628668" y="4825502"/>
                  </a:cubicBezTo>
                  <a:cubicBezTo>
                    <a:pt x="5622512" y="4864596"/>
                    <a:pt x="5602652" y="4907025"/>
                    <a:pt x="5570445" y="4949888"/>
                  </a:cubicBezTo>
                  <a:cubicBezTo>
                    <a:pt x="5476781" y="5074543"/>
                    <a:pt x="5435813" y="5090790"/>
                    <a:pt x="5146626" y="5117960"/>
                  </a:cubicBezTo>
                  <a:cubicBezTo>
                    <a:pt x="5064526" y="5125674"/>
                    <a:pt x="4989454" y="5135401"/>
                    <a:pt x="4979801" y="5139577"/>
                  </a:cubicBezTo>
                  <a:cubicBezTo>
                    <a:pt x="4967682" y="5144820"/>
                    <a:pt x="4959905" y="5181672"/>
                    <a:pt x="4954676" y="5258632"/>
                  </a:cubicBezTo>
                  <a:cubicBezTo>
                    <a:pt x="4948875" y="5344003"/>
                    <a:pt x="4938886" y="5386875"/>
                    <a:pt x="4912000" y="5441783"/>
                  </a:cubicBezTo>
                  <a:cubicBezTo>
                    <a:pt x="4877400" y="5512446"/>
                    <a:pt x="4867970" y="5520653"/>
                    <a:pt x="4725182" y="5604370"/>
                  </a:cubicBezTo>
                  <a:cubicBezTo>
                    <a:pt x="4705191" y="5616091"/>
                    <a:pt x="4705060" y="5620316"/>
                    <a:pt x="4723486" y="5659172"/>
                  </a:cubicBezTo>
                  <a:cubicBezTo>
                    <a:pt x="4756362" y="5728504"/>
                    <a:pt x="4722228" y="5893394"/>
                    <a:pt x="4657405" y="5978381"/>
                  </a:cubicBezTo>
                  <a:cubicBezTo>
                    <a:pt x="4626409" y="6019019"/>
                    <a:pt x="4623190" y="6034048"/>
                    <a:pt x="4620607" y="6150192"/>
                  </a:cubicBezTo>
                  <a:cubicBezTo>
                    <a:pt x="4619050" y="6220195"/>
                    <a:pt x="4612312" y="6303187"/>
                    <a:pt x="4605633" y="6334620"/>
                  </a:cubicBezTo>
                  <a:cubicBezTo>
                    <a:pt x="4586851" y="6423015"/>
                    <a:pt x="4506610" y="6761668"/>
                    <a:pt x="4478927" y="6869381"/>
                  </a:cubicBezTo>
                  <a:cubicBezTo>
                    <a:pt x="4465270" y="6922517"/>
                    <a:pt x="4455864" y="6988240"/>
                    <a:pt x="4458023" y="7015431"/>
                  </a:cubicBezTo>
                  <a:cubicBezTo>
                    <a:pt x="4460182" y="7042623"/>
                    <a:pt x="4456268" y="7090588"/>
                    <a:pt x="4449325" y="7122020"/>
                  </a:cubicBezTo>
                  <a:cubicBezTo>
                    <a:pt x="4442382" y="7153452"/>
                    <a:pt x="4431748" y="7246604"/>
                    <a:pt x="4425695" y="7329023"/>
                  </a:cubicBezTo>
                  <a:cubicBezTo>
                    <a:pt x="4417816" y="7436275"/>
                    <a:pt x="4406674" y="7497651"/>
                    <a:pt x="4386500" y="7544923"/>
                  </a:cubicBezTo>
                  <a:cubicBezTo>
                    <a:pt x="4360129" y="7606713"/>
                    <a:pt x="4358517" y="7627099"/>
                    <a:pt x="4361499" y="7861200"/>
                  </a:cubicBezTo>
                  <a:cubicBezTo>
                    <a:pt x="4364005" y="8058003"/>
                    <a:pt x="4361093" y="8113590"/>
                    <a:pt x="4347861" y="8121550"/>
                  </a:cubicBezTo>
                  <a:cubicBezTo>
                    <a:pt x="4336271" y="8128521"/>
                    <a:pt x="4328258" y="8179083"/>
                    <a:pt x="4322105" y="8284070"/>
                  </a:cubicBezTo>
                  <a:cubicBezTo>
                    <a:pt x="4303145" y="8607560"/>
                    <a:pt x="4304645" y="8633572"/>
                    <a:pt x="4348523" y="8742245"/>
                  </a:cubicBezTo>
                  <a:cubicBezTo>
                    <a:pt x="4370537" y="8796768"/>
                    <a:pt x="4397311" y="8884576"/>
                    <a:pt x="4408020" y="8937374"/>
                  </a:cubicBezTo>
                  <a:cubicBezTo>
                    <a:pt x="4418730" y="8990172"/>
                    <a:pt x="4444290" y="9080814"/>
                    <a:pt x="4464821" y="9138801"/>
                  </a:cubicBezTo>
                  <a:cubicBezTo>
                    <a:pt x="4485352" y="9196787"/>
                    <a:pt x="4502150" y="9258452"/>
                    <a:pt x="4502150" y="9275831"/>
                  </a:cubicBezTo>
                  <a:cubicBezTo>
                    <a:pt x="4502150" y="9293212"/>
                    <a:pt x="4514068" y="9330794"/>
                    <a:pt x="4528635" y="9359346"/>
                  </a:cubicBezTo>
                  <a:cubicBezTo>
                    <a:pt x="4544861" y="9391152"/>
                    <a:pt x="4555349" y="9436459"/>
                    <a:pt x="4555711" y="9476316"/>
                  </a:cubicBezTo>
                  <a:cubicBezTo>
                    <a:pt x="4556036" y="9512096"/>
                    <a:pt x="4563454" y="9549942"/>
                    <a:pt x="4572196" y="9560420"/>
                  </a:cubicBezTo>
                  <a:cubicBezTo>
                    <a:pt x="4623555" y="9621976"/>
                    <a:pt x="4690273" y="9814865"/>
                    <a:pt x="4730336" y="10017620"/>
                  </a:cubicBezTo>
                  <a:cubicBezTo>
                    <a:pt x="4744828" y="10090963"/>
                    <a:pt x="4788492" y="10308133"/>
                    <a:pt x="4827368" y="10500220"/>
                  </a:cubicBezTo>
                  <a:cubicBezTo>
                    <a:pt x="4945643" y="11084622"/>
                    <a:pt x="4941829" y="11053878"/>
                    <a:pt x="4917070" y="11223421"/>
                  </a:cubicBezTo>
                  <a:cubicBezTo>
                    <a:pt x="4902746" y="11321507"/>
                    <a:pt x="4897780" y="11412564"/>
                    <a:pt x="4902095" y="11498013"/>
                  </a:cubicBezTo>
                  <a:cubicBezTo>
                    <a:pt x="4906804" y="11591269"/>
                    <a:pt x="4903264" y="11644525"/>
                    <a:pt x="4889011" y="11694863"/>
                  </a:cubicBezTo>
                  <a:cubicBezTo>
                    <a:pt x="4878264" y="11732817"/>
                    <a:pt x="4857198" y="11811233"/>
                    <a:pt x="4842197" y="11869120"/>
                  </a:cubicBezTo>
                  <a:cubicBezTo>
                    <a:pt x="4822511" y="11945086"/>
                    <a:pt x="4803152" y="11988122"/>
                    <a:pt x="4772618" y="12023794"/>
                  </a:cubicBezTo>
                  <a:cubicBezTo>
                    <a:pt x="4702684" y="12105496"/>
                    <a:pt x="4656681" y="12126049"/>
                    <a:pt x="4485844" y="12151913"/>
                  </a:cubicBezTo>
                  <a:cubicBezTo>
                    <a:pt x="4337305" y="12174402"/>
                    <a:pt x="4022874" y="12238223"/>
                    <a:pt x="3670599" y="12317386"/>
                  </a:cubicBezTo>
                  <a:cubicBezTo>
                    <a:pt x="3522404" y="12350688"/>
                    <a:pt x="3483169" y="12354420"/>
                    <a:pt x="3281239" y="12354420"/>
                  </a:cubicBezTo>
                  <a:cubicBezTo>
                    <a:pt x="2940186" y="12354420"/>
                    <a:pt x="2632060" y="12300327"/>
                    <a:pt x="2530090" y="12222552"/>
                  </a:cubicBezTo>
                  <a:cubicBezTo>
                    <a:pt x="2421506" y="12139732"/>
                    <a:pt x="2352057" y="11975680"/>
                    <a:pt x="2362351" y="11826320"/>
                  </a:cubicBezTo>
                  <a:lnTo>
                    <a:pt x="2368550" y="11736372"/>
                  </a:lnTo>
                  <a:lnTo>
                    <a:pt x="2289175" y="11740192"/>
                  </a:lnTo>
                  <a:cubicBezTo>
                    <a:pt x="2127380" y="11747979"/>
                    <a:pt x="1607591" y="11783677"/>
                    <a:pt x="1447800" y="11797975"/>
                  </a:cubicBezTo>
                  <a:cubicBezTo>
                    <a:pt x="1356995" y="11806101"/>
                    <a:pt x="1145540" y="11812911"/>
                    <a:pt x="977900" y="11813110"/>
                  </a:cubicBezTo>
                  <a:cubicBezTo>
                    <a:pt x="382835" y="11813817"/>
                    <a:pt x="149274" y="11749416"/>
                    <a:pt x="39355" y="11554320"/>
                  </a:cubicBezTo>
                  <a:cubicBezTo>
                    <a:pt x="202" y="11484829"/>
                    <a:pt x="0" y="11483492"/>
                    <a:pt x="0" y="11293970"/>
                  </a:cubicBezTo>
                  <a:lnTo>
                    <a:pt x="0" y="11103470"/>
                  </a:lnTo>
                  <a:lnTo>
                    <a:pt x="62402" y="10976470"/>
                  </a:lnTo>
                  <a:cubicBezTo>
                    <a:pt x="165270" y="10767112"/>
                    <a:pt x="266796" y="10686671"/>
                    <a:pt x="496457" y="10632557"/>
                  </a:cubicBezTo>
                  <a:cubicBezTo>
                    <a:pt x="544716" y="10621185"/>
                    <a:pt x="660340" y="10592473"/>
                    <a:pt x="753400" y="10568751"/>
                  </a:cubicBezTo>
                  <a:cubicBezTo>
                    <a:pt x="846459" y="10545029"/>
                    <a:pt x="932227" y="10525620"/>
                    <a:pt x="943994" y="10525620"/>
                  </a:cubicBezTo>
                  <a:cubicBezTo>
                    <a:pt x="962650" y="10525620"/>
                    <a:pt x="964799" y="10512650"/>
                    <a:pt x="960786" y="10424280"/>
                  </a:cubicBezTo>
                  <a:cubicBezTo>
                    <a:pt x="958255" y="10368543"/>
                    <a:pt x="962276" y="10305464"/>
                    <a:pt x="969722" y="10284105"/>
                  </a:cubicBezTo>
                  <a:cubicBezTo>
                    <a:pt x="978865" y="10257877"/>
                    <a:pt x="979168" y="10234507"/>
                    <a:pt x="970656" y="10212117"/>
                  </a:cubicBezTo>
                  <a:cubicBezTo>
                    <a:pt x="922943" y="10086624"/>
                    <a:pt x="894486" y="9956577"/>
                    <a:pt x="882577" y="9809609"/>
                  </a:cubicBezTo>
                  <a:cubicBezTo>
                    <a:pt x="875288" y="9719650"/>
                    <a:pt x="860497" y="9616780"/>
                    <a:pt x="849709" y="9581009"/>
                  </a:cubicBezTo>
                  <a:cubicBezTo>
                    <a:pt x="838921" y="9545237"/>
                    <a:pt x="831818" y="9484538"/>
                    <a:pt x="833926" y="9446120"/>
                  </a:cubicBezTo>
                  <a:cubicBezTo>
                    <a:pt x="836034" y="9407702"/>
                    <a:pt x="831082" y="9359125"/>
                    <a:pt x="822922" y="9338170"/>
                  </a:cubicBezTo>
                  <a:lnTo>
                    <a:pt x="763508" y="9185770"/>
                  </a:lnTo>
                  <a:cubicBezTo>
                    <a:pt x="715993" y="9063940"/>
                    <a:pt x="624998" y="8718847"/>
                    <a:pt x="596071" y="8550770"/>
                  </a:cubicBezTo>
                  <a:cubicBezTo>
                    <a:pt x="586453" y="8494890"/>
                    <a:pt x="569783" y="8412023"/>
                    <a:pt x="559026" y="8366620"/>
                  </a:cubicBezTo>
                  <a:cubicBezTo>
                    <a:pt x="548269" y="8321217"/>
                    <a:pt x="542338" y="8266925"/>
                    <a:pt x="545846" y="8245970"/>
                  </a:cubicBezTo>
                  <a:cubicBezTo>
                    <a:pt x="549353" y="8225015"/>
                    <a:pt x="557902" y="8138938"/>
                    <a:pt x="564843" y="8054686"/>
                  </a:cubicBezTo>
                  <a:cubicBezTo>
                    <a:pt x="571784" y="7970436"/>
                    <a:pt x="588214" y="7844705"/>
                    <a:pt x="601354" y="7775286"/>
                  </a:cubicBezTo>
                  <a:cubicBezTo>
                    <a:pt x="614494" y="7705867"/>
                    <a:pt x="629347" y="7614780"/>
                    <a:pt x="634360" y="7572870"/>
                  </a:cubicBezTo>
                  <a:cubicBezTo>
                    <a:pt x="639630" y="7528811"/>
                    <a:pt x="658496" y="7468492"/>
                    <a:pt x="679088" y="7429865"/>
                  </a:cubicBezTo>
                  <a:cubicBezTo>
                    <a:pt x="718559" y="7355826"/>
                    <a:pt x="715124" y="7346903"/>
                    <a:pt x="641350" y="7331818"/>
                  </a:cubicBezTo>
                  <a:cubicBezTo>
                    <a:pt x="571008" y="7317436"/>
                    <a:pt x="508919" y="7279803"/>
                    <a:pt x="458402" y="7220930"/>
                  </a:cubicBezTo>
                  <a:cubicBezTo>
                    <a:pt x="432699" y="7190977"/>
                    <a:pt x="389423" y="7143610"/>
                    <a:pt x="362233" y="7115670"/>
                  </a:cubicBezTo>
                  <a:cubicBezTo>
                    <a:pt x="335043" y="7087730"/>
                    <a:pt x="299567" y="7039152"/>
                    <a:pt x="283398" y="7007720"/>
                  </a:cubicBezTo>
                  <a:cubicBezTo>
                    <a:pt x="257701" y="6957764"/>
                    <a:pt x="254556" y="6936077"/>
                    <a:pt x="258416" y="6835443"/>
                  </a:cubicBezTo>
                  <a:cubicBezTo>
                    <a:pt x="262514" y="6728622"/>
                    <a:pt x="260433" y="6716711"/>
                    <a:pt x="229574" y="6670343"/>
                  </a:cubicBezTo>
                  <a:cubicBezTo>
                    <a:pt x="192338" y="6614394"/>
                    <a:pt x="165748" y="6514061"/>
                    <a:pt x="175138" y="6464940"/>
                  </a:cubicBezTo>
                  <a:cubicBezTo>
                    <a:pt x="178542" y="6447133"/>
                    <a:pt x="173346" y="6413465"/>
                    <a:pt x="163593" y="6390121"/>
                  </a:cubicBezTo>
                  <a:cubicBezTo>
                    <a:pt x="125017" y="6297797"/>
                    <a:pt x="117674" y="6226203"/>
                    <a:pt x="138459" y="6145071"/>
                  </a:cubicBezTo>
                  <a:cubicBezTo>
                    <a:pt x="161041" y="6056925"/>
                    <a:pt x="202275" y="5986587"/>
                    <a:pt x="280206" y="5903272"/>
                  </a:cubicBezTo>
                  <a:cubicBezTo>
                    <a:pt x="330834" y="5849147"/>
                    <a:pt x="334288" y="5841150"/>
                    <a:pt x="324940" y="5799701"/>
                  </a:cubicBezTo>
                  <a:cubicBezTo>
                    <a:pt x="319368" y="5774997"/>
                    <a:pt x="319071" y="5723376"/>
                    <a:pt x="324281" y="5684988"/>
                  </a:cubicBezTo>
                  <a:cubicBezTo>
                    <a:pt x="351831" y="5481972"/>
                    <a:pt x="535164" y="5323579"/>
                    <a:pt x="834790" y="5243927"/>
                  </a:cubicBezTo>
                  <a:cubicBezTo>
                    <a:pt x="916735" y="5222143"/>
                    <a:pt x="992238" y="5204320"/>
                    <a:pt x="1002576" y="5204320"/>
                  </a:cubicBezTo>
                  <a:cubicBezTo>
                    <a:pt x="1015370" y="5204320"/>
                    <a:pt x="1024014" y="5185058"/>
                    <a:pt x="1029648" y="5143995"/>
                  </a:cubicBezTo>
                  <a:cubicBezTo>
                    <a:pt x="1034201" y="5110816"/>
                    <a:pt x="1042966" y="5052237"/>
                    <a:pt x="1049127" y="5013820"/>
                  </a:cubicBezTo>
                  <a:cubicBezTo>
                    <a:pt x="1055287" y="4975403"/>
                    <a:pt x="1068517" y="4889287"/>
                    <a:pt x="1078527" y="4822453"/>
                  </a:cubicBezTo>
                  <a:cubicBezTo>
                    <a:pt x="1097044" y="4698808"/>
                    <a:pt x="1137904" y="4558205"/>
                    <a:pt x="1167667" y="4515712"/>
                  </a:cubicBezTo>
                  <a:cubicBezTo>
                    <a:pt x="1181731" y="4495634"/>
                    <a:pt x="1178437" y="4479784"/>
                    <a:pt x="1145063" y="4406940"/>
                  </a:cubicBezTo>
                  <a:cubicBezTo>
                    <a:pt x="1111576" y="4333849"/>
                    <a:pt x="1106192" y="4307785"/>
                    <a:pt x="1107369" y="4224457"/>
                  </a:cubicBezTo>
                  <a:cubicBezTo>
                    <a:pt x="1109104" y="4101667"/>
                    <a:pt x="1133760" y="3968223"/>
                    <a:pt x="1156417" y="3959002"/>
                  </a:cubicBezTo>
                  <a:cubicBezTo>
                    <a:pt x="1170096" y="3953434"/>
                    <a:pt x="1165971" y="3934565"/>
                    <a:pt x="1136983" y="3870102"/>
                  </a:cubicBezTo>
                  <a:cubicBezTo>
                    <a:pt x="1091725" y="3769458"/>
                    <a:pt x="1062765" y="3533003"/>
                    <a:pt x="1059274" y="3235602"/>
                  </a:cubicBezTo>
                  <a:lnTo>
                    <a:pt x="1056960" y="3038533"/>
                  </a:lnTo>
                  <a:lnTo>
                    <a:pt x="1127795" y="2991502"/>
                  </a:lnTo>
                  <a:cubicBezTo>
                    <a:pt x="1188201" y="2951394"/>
                    <a:pt x="1201257" y="2935534"/>
                    <a:pt x="1216473" y="2883770"/>
                  </a:cubicBezTo>
                  <a:cubicBezTo>
                    <a:pt x="1230884" y="2834749"/>
                    <a:pt x="1246494" y="2814242"/>
                    <a:pt x="1297609" y="2777188"/>
                  </a:cubicBezTo>
                  <a:cubicBezTo>
                    <a:pt x="1407097" y="2697817"/>
                    <a:pt x="1460495" y="2679296"/>
                    <a:pt x="1586526" y="2676976"/>
                  </a:cubicBezTo>
                  <a:lnTo>
                    <a:pt x="1699851" y="2674890"/>
                  </a:lnTo>
                  <a:lnTo>
                    <a:pt x="1896205" y="2493230"/>
                  </a:lnTo>
                  <a:lnTo>
                    <a:pt x="1869494" y="2448600"/>
                  </a:lnTo>
                  <a:cubicBezTo>
                    <a:pt x="1846779" y="2410647"/>
                    <a:pt x="1843326" y="2387265"/>
                    <a:pt x="1846415" y="2292308"/>
                  </a:cubicBezTo>
                  <a:cubicBezTo>
                    <a:pt x="1849895" y="2185298"/>
                    <a:pt x="1848489" y="2178686"/>
                    <a:pt x="1812650" y="2133558"/>
                  </a:cubicBezTo>
                  <a:cubicBezTo>
                    <a:pt x="1774586" y="2085630"/>
                    <a:pt x="1754088" y="2044880"/>
                    <a:pt x="1675167" y="1860243"/>
                  </a:cubicBezTo>
                  <a:cubicBezTo>
                    <a:pt x="1589902" y="1660766"/>
                    <a:pt x="1564128" y="1448874"/>
                    <a:pt x="1593775" y="1191120"/>
                  </a:cubicBezTo>
                  <a:cubicBezTo>
                    <a:pt x="1612327" y="1029825"/>
                    <a:pt x="1639672" y="940981"/>
                    <a:pt x="1702726" y="837141"/>
                  </a:cubicBezTo>
                  <a:cubicBezTo>
                    <a:pt x="1733995" y="785645"/>
                    <a:pt x="1786583" y="697185"/>
                    <a:pt x="1819589" y="640564"/>
                  </a:cubicBezTo>
                  <a:cubicBezTo>
                    <a:pt x="1899515" y="503452"/>
                    <a:pt x="2059739" y="343163"/>
                    <a:pt x="2212307" y="247687"/>
                  </a:cubicBezTo>
                  <a:cubicBezTo>
                    <a:pt x="2448117" y="100119"/>
                    <a:pt x="2525514" y="61274"/>
                    <a:pt x="2647950" y="29042"/>
                  </a:cubicBezTo>
                  <a:cubicBezTo>
                    <a:pt x="2732748" y="6718"/>
                    <a:pt x="2767199" y="167"/>
                    <a:pt x="2879543" y="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0" name="图片 39" descr="图片包含 人, 男人, 播放器, 棒球&#10;&#10;描述已自动生成">
              <a:extLst>
                <a:ext uri="{FF2B5EF4-FFF2-40B4-BE49-F238E27FC236}">
                  <a16:creationId xmlns:a16="http://schemas.microsoft.com/office/drawing/2014/main" id="{A1D3BEB6-BD63-4188-A68F-21DBA7A5D5F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2981320" y="1436914"/>
              <a:ext cx="1727792" cy="3620495"/>
            </a:xfrm>
            <a:custGeom>
              <a:avLst/>
              <a:gdLst>
                <a:gd name="connsiteX0" fmla="*/ 0 w 6668854"/>
                <a:gd name="connsiteY0" fmla="*/ 0 h 6858000"/>
                <a:gd name="connsiteX1" fmla="*/ 6668854 w 6668854"/>
                <a:gd name="connsiteY1" fmla="*/ 0 h 6858000"/>
                <a:gd name="connsiteX2" fmla="*/ 6668854 w 6668854"/>
                <a:gd name="connsiteY2" fmla="*/ 6858000 h 6858000"/>
                <a:gd name="connsiteX3" fmla="*/ 0 w 666885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668854" h="6858000">
                  <a:moveTo>
                    <a:pt x="0" y="0"/>
                  </a:moveTo>
                  <a:lnTo>
                    <a:pt x="6668854" y="0"/>
                  </a:lnTo>
                  <a:lnTo>
                    <a:pt x="6668854" y="6858000"/>
                  </a:lnTo>
                  <a:lnTo>
                    <a:pt x="0" y="6858000"/>
                  </a:lnTo>
                  <a:close/>
                </a:path>
              </a:pathLst>
            </a:custGeom>
          </p:spPr>
        </p:pic>
      </p:grpSp>
      <p:grpSp>
        <p:nvGrpSpPr>
          <p:cNvPr id="44" name="组合 43">
            <a:extLst>
              <a:ext uri="{FF2B5EF4-FFF2-40B4-BE49-F238E27FC236}">
                <a16:creationId xmlns:a16="http://schemas.microsoft.com/office/drawing/2014/main" id="{DFCDA080-4C38-48D9-AA8B-B259BBD6E7E2}"/>
              </a:ext>
            </a:extLst>
          </p:cNvPr>
          <p:cNvGrpSpPr/>
          <p:nvPr/>
        </p:nvGrpSpPr>
        <p:grpSpPr>
          <a:xfrm rot="17639575">
            <a:off x="5485633" y="4855142"/>
            <a:ext cx="839735" cy="1759620"/>
            <a:chOff x="2981320" y="1436914"/>
            <a:chExt cx="1727792" cy="3620495"/>
          </a:xfrm>
        </p:grpSpPr>
        <p:sp>
          <p:nvSpPr>
            <p:cNvPr id="45" name="任意多边形: 形状 44">
              <a:extLst>
                <a:ext uri="{FF2B5EF4-FFF2-40B4-BE49-F238E27FC236}">
                  <a16:creationId xmlns:a16="http://schemas.microsoft.com/office/drawing/2014/main" id="{80DB578F-7B59-4D99-8168-12E49A575AC1}"/>
                </a:ext>
              </a:extLst>
            </p:cNvPr>
            <p:cNvSpPr/>
            <p:nvPr/>
          </p:nvSpPr>
          <p:spPr>
            <a:xfrm>
              <a:off x="2981320" y="1443644"/>
              <a:ext cx="1724966" cy="3607034"/>
            </a:xfrm>
            <a:custGeom>
              <a:avLst/>
              <a:gdLst>
                <a:gd name="connsiteX0" fmla="*/ 2725420 w 5908166"/>
                <a:gd name="connsiteY0" fmla="*/ 10112870 h 12354420"/>
                <a:gd name="connsiteX1" fmla="*/ 2731135 w 5908166"/>
                <a:gd name="connsiteY1" fmla="*/ 10406327 h 12354420"/>
                <a:gd name="connsiteX2" fmla="*/ 2718208 w 5908166"/>
                <a:gd name="connsiteY2" fmla="*/ 10857177 h 12354420"/>
                <a:gd name="connsiteX3" fmla="*/ 2701285 w 5908166"/>
                <a:gd name="connsiteY3" fmla="*/ 11125232 h 12354420"/>
                <a:gd name="connsiteX4" fmla="*/ 2703004 w 5908166"/>
                <a:gd name="connsiteY4" fmla="*/ 11235894 h 12354420"/>
                <a:gd name="connsiteX5" fmla="*/ 2754852 w 5908166"/>
                <a:gd name="connsiteY5" fmla="*/ 11198539 h 12354420"/>
                <a:gd name="connsiteX6" fmla="*/ 3046136 w 5908166"/>
                <a:gd name="connsiteY6" fmla="*/ 11054678 h 12354420"/>
                <a:gd name="connsiteX7" fmla="*/ 3055366 w 5908166"/>
                <a:gd name="connsiteY7" fmla="*/ 11022818 h 12354420"/>
                <a:gd name="connsiteX8" fmla="*/ 3028296 w 5908166"/>
                <a:gd name="connsiteY8" fmla="*/ 10861380 h 12354420"/>
                <a:gd name="connsiteX9" fmla="*/ 2973053 w 5908166"/>
                <a:gd name="connsiteY9" fmla="*/ 10648372 h 12354420"/>
                <a:gd name="connsiteX10" fmla="*/ 2884423 w 5908166"/>
                <a:gd name="connsiteY10" fmla="*/ 10445763 h 12354420"/>
                <a:gd name="connsiteX11" fmla="*/ 2781846 w 5908166"/>
                <a:gd name="connsiteY11" fmla="*/ 10217163 h 12354420"/>
                <a:gd name="connsiteX12" fmla="*/ 2879543 w 5908166"/>
                <a:gd name="connsiteY12" fmla="*/ 4 h 12354420"/>
                <a:gd name="connsiteX13" fmla="*/ 3022600 w 5908166"/>
                <a:gd name="connsiteY13" fmla="*/ 1622 h 12354420"/>
                <a:gd name="connsiteX14" fmla="*/ 3378200 w 5908166"/>
                <a:gd name="connsiteY14" fmla="*/ 40556 h 12354420"/>
                <a:gd name="connsiteX15" fmla="*/ 4149201 w 5908166"/>
                <a:gd name="connsiteY15" fmla="*/ 679354 h 12354420"/>
                <a:gd name="connsiteX16" fmla="*/ 4216008 w 5908166"/>
                <a:gd name="connsiteY16" fmla="*/ 722599 h 12354420"/>
                <a:gd name="connsiteX17" fmla="*/ 4619241 w 5908166"/>
                <a:gd name="connsiteY17" fmla="*/ 713749 h 12354420"/>
                <a:gd name="connsiteX18" fmla="*/ 5198877 w 5908166"/>
                <a:gd name="connsiteY18" fmla="*/ 950023 h 12354420"/>
                <a:gd name="connsiteX19" fmla="*/ 5272735 w 5908166"/>
                <a:gd name="connsiteY19" fmla="*/ 1000620 h 12354420"/>
                <a:gd name="connsiteX20" fmla="*/ 5598145 w 5908166"/>
                <a:gd name="connsiteY20" fmla="*/ 1170615 h 12354420"/>
                <a:gd name="connsiteX21" fmla="*/ 5885034 w 5908166"/>
                <a:gd name="connsiteY21" fmla="*/ 1539500 h 12354420"/>
                <a:gd name="connsiteX22" fmla="*/ 5905506 w 5908166"/>
                <a:gd name="connsiteY22" fmla="*/ 1806200 h 12354420"/>
                <a:gd name="connsiteX23" fmla="*/ 5880581 w 5908166"/>
                <a:gd name="connsiteY23" fmla="*/ 2175370 h 12354420"/>
                <a:gd name="connsiteX24" fmla="*/ 5823343 w 5908166"/>
                <a:gd name="connsiteY24" fmla="*/ 3186605 h 12354420"/>
                <a:gd name="connsiteX25" fmla="*/ 5835044 w 5908166"/>
                <a:gd name="connsiteY25" fmla="*/ 3286620 h 12354420"/>
                <a:gd name="connsiteX26" fmla="*/ 5772244 w 5908166"/>
                <a:gd name="connsiteY26" fmla="*/ 4186264 h 12354420"/>
                <a:gd name="connsiteX27" fmla="*/ 5747309 w 5908166"/>
                <a:gd name="connsiteY27" fmla="*/ 4378820 h 12354420"/>
                <a:gd name="connsiteX28" fmla="*/ 5673391 w 5908166"/>
                <a:gd name="connsiteY28" fmla="*/ 4729383 h 12354420"/>
                <a:gd name="connsiteX29" fmla="*/ 5628668 w 5908166"/>
                <a:gd name="connsiteY29" fmla="*/ 4825502 h 12354420"/>
                <a:gd name="connsiteX30" fmla="*/ 5570445 w 5908166"/>
                <a:gd name="connsiteY30" fmla="*/ 4949888 h 12354420"/>
                <a:gd name="connsiteX31" fmla="*/ 5146626 w 5908166"/>
                <a:gd name="connsiteY31" fmla="*/ 5117960 h 12354420"/>
                <a:gd name="connsiteX32" fmla="*/ 4979801 w 5908166"/>
                <a:gd name="connsiteY32" fmla="*/ 5139577 h 12354420"/>
                <a:gd name="connsiteX33" fmla="*/ 4954676 w 5908166"/>
                <a:gd name="connsiteY33" fmla="*/ 5258632 h 12354420"/>
                <a:gd name="connsiteX34" fmla="*/ 4912000 w 5908166"/>
                <a:gd name="connsiteY34" fmla="*/ 5441783 h 12354420"/>
                <a:gd name="connsiteX35" fmla="*/ 4725182 w 5908166"/>
                <a:gd name="connsiteY35" fmla="*/ 5604370 h 12354420"/>
                <a:gd name="connsiteX36" fmla="*/ 4723486 w 5908166"/>
                <a:gd name="connsiteY36" fmla="*/ 5659172 h 12354420"/>
                <a:gd name="connsiteX37" fmla="*/ 4657405 w 5908166"/>
                <a:gd name="connsiteY37" fmla="*/ 5978381 h 12354420"/>
                <a:gd name="connsiteX38" fmla="*/ 4620607 w 5908166"/>
                <a:gd name="connsiteY38" fmla="*/ 6150192 h 12354420"/>
                <a:gd name="connsiteX39" fmla="*/ 4605633 w 5908166"/>
                <a:gd name="connsiteY39" fmla="*/ 6334620 h 12354420"/>
                <a:gd name="connsiteX40" fmla="*/ 4478927 w 5908166"/>
                <a:gd name="connsiteY40" fmla="*/ 6869381 h 12354420"/>
                <a:gd name="connsiteX41" fmla="*/ 4458023 w 5908166"/>
                <a:gd name="connsiteY41" fmla="*/ 7015431 h 12354420"/>
                <a:gd name="connsiteX42" fmla="*/ 4449325 w 5908166"/>
                <a:gd name="connsiteY42" fmla="*/ 7122020 h 12354420"/>
                <a:gd name="connsiteX43" fmla="*/ 4425695 w 5908166"/>
                <a:gd name="connsiteY43" fmla="*/ 7329023 h 12354420"/>
                <a:gd name="connsiteX44" fmla="*/ 4386500 w 5908166"/>
                <a:gd name="connsiteY44" fmla="*/ 7544923 h 12354420"/>
                <a:gd name="connsiteX45" fmla="*/ 4361499 w 5908166"/>
                <a:gd name="connsiteY45" fmla="*/ 7861200 h 12354420"/>
                <a:gd name="connsiteX46" fmla="*/ 4347861 w 5908166"/>
                <a:gd name="connsiteY46" fmla="*/ 8121550 h 12354420"/>
                <a:gd name="connsiteX47" fmla="*/ 4322105 w 5908166"/>
                <a:gd name="connsiteY47" fmla="*/ 8284070 h 12354420"/>
                <a:gd name="connsiteX48" fmla="*/ 4348523 w 5908166"/>
                <a:gd name="connsiteY48" fmla="*/ 8742245 h 12354420"/>
                <a:gd name="connsiteX49" fmla="*/ 4408020 w 5908166"/>
                <a:gd name="connsiteY49" fmla="*/ 8937374 h 12354420"/>
                <a:gd name="connsiteX50" fmla="*/ 4464821 w 5908166"/>
                <a:gd name="connsiteY50" fmla="*/ 9138801 h 12354420"/>
                <a:gd name="connsiteX51" fmla="*/ 4502150 w 5908166"/>
                <a:gd name="connsiteY51" fmla="*/ 9275831 h 12354420"/>
                <a:gd name="connsiteX52" fmla="*/ 4528635 w 5908166"/>
                <a:gd name="connsiteY52" fmla="*/ 9359346 h 12354420"/>
                <a:gd name="connsiteX53" fmla="*/ 4555711 w 5908166"/>
                <a:gd name="connsiteY53" fmla="*/ 9476316 h 12354420"/>
                <a:gd name="connsiteX54" fmla="*/ 4572196 w 5908166"/>
                <a:gd name="connsiteY54" fmla="*/ 9560420 h 12354420"/>
                <a:gd name="connsiteX55" fmla="*/ 4730336 w 5908166"/>
                <a:gd name="connsiteY55" fmla="*/ 10017620 h 12354420"/>
                <a:gd name="connsiteX56" fmla="*/ 4827368 w 5908166"/>
                <a:gd name="connsiteY56" fmla="*/ 10500220 h 12354420"/>
                <a:gd name="connsiteX57" fmla="*/ 4917070 w 5908166"/>
                <a:gd name="connsiteY57" fmla="*/ 11223421 h 12354420"/>
                <a:gd name="connsiteX58" fmla="*/ 4902095 w 5908166"/>
                <a:gd name="connsiteY58" fmla="*/ 11498013 h 12354420"/>
                <a:gd name="connsiteX59" fmla="*/ 4889011 w 5908166"/>
                <a:gd name="connsiteY59" fmla="*/ 11694863 h 12354420"/>
                <a:gd name="connsiteX60" fmla="*/ 4842197 w 5908166"/>
                <a:gd name="connsiteY60" fmla="*/ 11869120 h 12354420"/>
                <a:gd name="connsiteX61" fmla="*/ 4772618 w 5908166"/>
                <a:gd name="connsiteY61" fmla="*/ 12023794 h 12354420"/>
                <a:gd name="connsiteX62" fmla="*/ 4485844 w 5908166"/>
                <a:gd name="connsiteY62" fmla="*/ 12151913 h 12354420"/>
                <a:gd name="connsiteX63" fmla="*/ 3670599 w 5908166"/>
                <a:gd name="connsiteY63" fmla="*/ 12317386 h 12354420"/>
                <a:gd name="connsiteX64" fmla="*/ 3281239 w 5908166"/>
                <a:gd name="connsiteY64" fmla="*/ 12354420 h 12354420"/>
                <a:gd name="connsiteX65" fmla="*/ 2530090 w 5908166"/>
                <a:gd name="connsiteY65" fmla="*/ 12222552 h 12354420"/>
                <a:gd name="connsiteX66" fmla="*/ 2362351 w 5908166"/>
                <a:gd name="connsiteY66" fmla="*/ 11826320 h 12354420"/>
                <a:gd name="connsiteX67" fmla="*/ 2368550 w 5908166"/>
                <a:gd name="connsiteY67" fmla="*/ 11736372 h 12354420"/>
                <a:gd name="connsiteX68" fmla="*/ 2289175 w 5908166"/>
                <a:gd name="connsiteY68" fmla="*/ 11740192 h 12354420"/>
                <a:gd name="connsiteX69" fmla="*/ 1447800 w 5908166"/>
                <a:gd name="connsiteY69" fmla="*/ 11797975 h 12354420"/>
                <a:gd name="connsiteX70" fmla="*/ 977900 w 5908166"/>
                <a:gd name="connsiteY70" fmla="*/ 11813110 h 12354420"/>
                <a:gd name="connsiteX71" fmla="*/ 39355 w 5908166"/>
                <a:gd name="connsiteY71" fmla="*/ 11554320 h 12354420"/>
                <a:gd name="connsiteX72" fmla="*/ 0 w 5908166"/>
                <a:gd name="connsiteY72" fmla="*/ 11293970 h 12354420"/>
                <a:gd name="connsiteX73" fmla="*/ 0 w 5908166"/>
                <a:gd name="connsiteY73" fmla="*/ 11103470 h 12354420"/>
                <a:gd name="connsiteX74" fmla="*/ 62402 w 5908166"/>
                <a:gd name="connsiteY74" fmla="*/ 10976470 h 12354420"/>
                <a:gd name="connsiteX75" fmla="*/ 496457 w 5908166"/>
                <a:gd name="connsiteY75" fmla="*/ 10632557 h 12354420"/>
                <a:gd name="connsiteX76" fmla="*/ 753400 w 5908166"/>
                <a:gd name="connsiteY76" fmla="*/ 10568751 h 12354420"/>
                <a:gd name="connsiteX77" fmla="*/ 943994 w 5908166"/>
                <a:gd name="connsiteY77" fmla="*/ 10525620 h 12354420"/>
                <a:gd name="connsiteX78" fmla="*/ 960786 w 5908166"/>
                <a:gd name="connsiteY78" fmla="*/ 10424280 h 12354420"/>
                <a:gd name="connsiteX79" fmla="*/ 969722 w 5908166"/>
                <a:gd name="connsiteY79" fmla="*/ 10284105 h 12354420"/>
                <a:gd name="connsiteX80" fmla="*/ 970656 w 5908166"/>
                <a:gd name="connsiteY80" fmla="*/ 10212117 h 12354420"/>
                <a:gd name="connsiteX81" fmla="*/ 882577 w 5908166"/>
                <a:gd name="connsiteY81" fmla="*/ 9809609 h 12354420"/>
                <a:gd name="connsiteX82" fmla="*/ 849709 w 5908166"/>
                <a:gd name="connsiteY82" fmla="*/ 9581009 h 12354420"/>
                <a:gd name="connsiteX83" fmla="*/ 833926 w 5908166"/>
                <a:gd name="connsiteY83" fmla="*/ 9446120 h 12354420"/>
                <a:gd name="connsiteX84" fmla="*/ 822922 w 5908166"/>
                <a:gd name="connsiteY84" fmla="*/ 9338170 h 12354420"/>
                <a:gd name="connsiteX85" fmla="*/ 763508 w 5908166"/>
                <a:gd name="connsiteY85" fmla="*/ 9185770 h 12354420"/>
                <a:gd name="connsiteX86" fmla="*/ 596071 w 5908166"/>
                <a:gd name="connsiteY86" fmla="*/ 8550770 h 12354420"/>
                <a:gd name="connsiteX87" fmla="*/ 559026 w 5908166"/>
                <a:gd name="connsiteY87" fmla="*/ 8366620 h 12354420"/>
                <a:gd name="connsiteX88" fmla="*/ 545846 w 5908166"/>
                <a:gd name="connsiteY88" fmla="*/ 8245970 h 12354420"/>
                <a:gd name="connsiteX89" fmla="*/ 564843 w 5908166"/>
                <a:gd name="connsiteY89" fmla="*/ 8054686 h 12354420"/>
                <a:gd name="connsiteX90" fmla="*/ 601354 w 5908166"/>
                <a:gd name="connsiteY90" fmla="*/ 7775286 h 12354420"/>
                <a:gd name="connsiteX91" fmla="*/ 634360 w 5908166"/>
                <a:gd name="connsiteY91" fmla="*/ 7572870 h 12354420"/>
                <a:gd name="connsiteX92" fmla="*/ 679088 w 5908166"/>
                <a:gd name="connsiteY92" fmla="*/ 7429865 h 12354420"/>
                <a:gd name="connsiteX93" fmla="*/ 641350 w 5908166"/>
                <a:gd name="connsiteY93" fmla="*/ 7331818 h 12354420"/>
                <a:gd name="connsiteX94" fmla="*/ 458402 w 5908166"/>
                <a:gd name="connsiteY94" fmla="*/ 7220930 h 12354420"/>
                <a:gd name="connsiteX95" fmla="*/ 362233 w 5908166"/>
                <a:gd name="connsiteY95" fmla="*/ 7115670 h 12354420"/>
                <a:gd name="connsiteX96" fmla="*/ 283398 w 5908166"/>
                <a:gd name="connsiteY96" fmla="*/ 7007720 h 12354420"/>
                <a:gd name="connsiteX97" fmla="*/ 258416 w 5908166"/>
                <a:gd name="connsiteY97" fmla="*/ 6835443 h 12354420"/>
                <a:gd name="connsiteX98" fmla="*/ 229574 w 5908166"/>
                <a:gd name="connsiteY98" fmla="*/ 6670343 h 12354420"/>
                <a:gd name="connsiteX99" fmla="*/ 175138 w 5908166"/>
                <a:gd name="connsiteY99" fmla="*/ 6464940 h 12354420"/>
                <a:gd name="connsiteX100" fmla="*/ 163593 w 5908166"/>
                <a:gd name="connsiteY100" fmla="*/ 6390121 h 12354420"/>
                <a:gd name="connsiteX101" fmla="*/ 138459 w 5908166"/>
                <a:gd name="connsiteY101" fmla="*/ 6145071 h 12354420"/>
                <a:gd name="connsiteX102" fmla="*/ 280206 w 5908166"/>
                <a:gd name="connsiteY102" fmla="*/ 5903272 h 12354420"/>
                <a:gd name="connsiteX103" fmla="*/ 324940 w 5908166"/>
                <a:gd name="connsiteY103" fmla="*/ 5799701 h 12354420"/>
                <a:gd name="connsiteX104" fmla="*/ 324281 w 5908166"/>
                <a:gd name="connsiteY104" fmla="*/ 5684988 h 12354420"/>
                <a:gd name="connsiteX105" fmla="*/ 834790 w 5908166"/>
                <a:gd name="connsiteY105" fmla="*/ 5243927 h 12354420"/>
                <a:gd name="connsiteX106" fmla="*/ 1002576 w 5908166"/>
                <a:gd name="connsiteY106" fmla="*/ 5204320 h 12354420"/>
                <a:gd name="connsiteX107" fmla="*/ 1029648 w 5908166"/>
                <a:gd name="connsiteY107" fmla="*/ 5143995 h 12354420"/>
                <a:gd name="connsiteX108" fmla="*/ 1049127 w 5908166"/>
                <a:gd name="connsiteY108" fmla="*/ 5013820 h 12354420"/>
                <a:gd name="connsiteX109" fmla="*/ 1078527 w 5908166"/>
                <a:gd name="connsiteY109" fmla="*/ 4822453 h 12354420"/>
                <a:gd name="connsiteX110" fmla="*/ 1167667 w 5908166"/>
                <a:gd name="connsiteY110" fmla="*/ 4515712 h 12354420"/>
                <a:gd name="connsiteX111" fmla="*/ 1145063 w 5908166"/>
                <a:gd name="connsiteY111" fmla="*/ 4406940 h 12354420"/>
                <a:gd name="connsiteX112" fmla="*/ 1107369 w 5908166"/>
                <a:gd name="connsiteY112" fmla="*/ 4224457 h 12354420"/>
                <a:gd name="connsiteX113" fmla="*/ 1156417 w 5908166"/>
                <a:gd name="connsiteY113" fmla="*/ 3959002 h 12354420"/>
                <a:gd name="connsiteX114" fmla="*/ 1136983 w 5908166"/>
                <a:gd name="connsiteY114" fmla="*/ 3870102 h 12354420"/>
                <a:gd name="connsiteX115" fmla="*/ 1059274 w 5908166"/>
                <a:gd name="connsiteY115" fmla="*/ 3235602 h 12354420"/>
                <a:gd name="connsiteX116" fmla="*/ 1056960 w 5908166"/>
                <a:gd name="connsiteY116" fmla="*/ 3038533 h 12354420"/>
                <a:gd name="connsiteX117" fmla="*/ 1127795 w 5908166"/>
                <a:gd name="connsiteY117" fmla="*/ 2991502 h 12354420"/>
                <a:gd name="connsiteX118" fmla="*/ 1216473 w 5908166"/>
                <a:gd name="connsiteY118" fmla="*/ 2883770 h 12354420"/>
                <a:gd name="connsiteX119" fmla="*/ 1297609 w 5908166"/>
                <a:gd name="connsiteY119" fmla="*/ 2777188 h 12354420"/>
                <a:gd name="connsiteX120" fmla="*/ 1586526 w 5908166"/>
                <a:gd name="connsiteY120" fmla="*/ 2676976 h 12354420"/>
                <a:gd name="connsiteX121" fmla="*/ 1699851 w 5908166"/>
                <a:gd name="connsiteY121" fmla="*/ 2674890 h 12354420"/>
                <a:gd name="connsiteX122" fmla="*/ 1896205 w 5908166"/>
                <a:gd name="connsiteY122" fmla="*/ 2493230 h 12354420"/>
                <a:gd name="connsiteX123" fmla="*/ 1869494 w 5908166"/>
                <a:gd name="connsiteY123" fmla="*/ 2448600 h 12354420"/>
                <a:gd name="connsiteX124" fmla="*/ 1846415 w 5908166"/>
                <a:gd name="connsiteY124" fmla="*/ 2292308 h 12354420"/>
                <a:gd name="connsiteX125" fmla="*/ 1812650 w 5908166"/>
                <a:gd name="connsiteY125" fmla="*/ 2133558 h 12354420"/>
                <a:gd name="connsiteX126" fmla="*/ 1675167 w 5908166"/>
                <a:gd name="connsiteY126" fmla="*/ 1860243 h 12354420"/>
                <a:gd name="connsiteX127" fmla="*/ 1593775 w 5908166"/>
                <a:gd name="connsiteY127" fmla="*/ 1191120 h 12354420"/>
                <a:gd name="connsiteX128" fmla="*/ 1702726 w 5908166"/>
                <a:gd name="connsiteY128" fmla="*/ 837141 h 12354420"/>
                <a:gd name="connsiteX129" fmla="*/ 1819589 w 5908166"/>
                <a:gd name="connsiteY129" fmla="*/ 640564 h 12354420"/>
                <a:gd name="connsiteX130" fmla="*/ 2212307 w 5908166"/>
                <a:gd name="connsiteY130" fmla="*/ 247687 h 12354420"/>
                <a:gd name="connsiteX131" fmla="*/ 2647950 w 5908166"/>
                <a:gd name="connsiteY131" fmla="*/ 29042 h 12354420"/>
                <a:gd name="connsiteX132" fmla="*/ 2879543 w 5908166"/>
                <a:gd name="connsiteY132" fmla="*/ 4 h 12354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5908166" h="12354420">
                  <a:moveTo>
                    <a:pt x="2725420" y="10112870"/>
                  </a:moveTo>
                  <a:lnTo>
                    <a:pt x="2731135" y="10406327"/>
                  </a:lnTo>
                  <a:cubicBezTo>
                    <a:pt x="2735232" y="10616716"/>
                    <a:pt x="2731573" y="10744336"/>
                    <a:pt x="2718208" y="10857177"/>
                  </a:cubicBezTo>
                  <a:cubicBezTo>
                    <a:pt x="2707954" y="10943743"/>
                    <a:pt x="2700339" y="11064368"/>
                    <a:pt x="2701285" y="11125232"/>
                  </a:cubicBezTo>
                  <a:lnTo>
                    <a:pt x="2703004" y="11235894"/>
                  </a:lnTo>
                  <a:lnTo>
                    <a:pt x="2754852" y="11198539"/>
                  </a:lnTo>
                  <a:cubicBezTo>
                    <a:pt x="2807406" y="11160674"/>
                    <a:pt x="3002990" y="11064079"/>
                    <a:pt x="3046136" y="11054678"/>
                  </a:cubicBezTo>
                  <a:cubicBezTo>
                    <a:pt x="3065863" y="11050380"/>
                    <a:pt x="3067357" y="11045223"/>
                    <a:pt x="3055366" y="11022818"/>
                  </a:cubicBezTo>
                  <a:cubicBezTo>
                    <a:pt x="3047497" y="11008115"/>
                    <a:pt x="3035316" y="10935469"/>
                    <a:pt x="3028296" y="10861380"/>
                  </a:cubicBezTo>
                  <a:cubicBezTo>
                    <a:pt x="3017416" y="10746551"/>
                    <a:pt x="3009264" y="10715120"/>
                    <a:pt x="2973053" y="10648372"/>
                  </a:cubicBezTo>
                  <a:cubicBezTo>
                    <a:pt x="2949689" y="10605306"/>
                    <a:pt x="2909805" y="10514132"/>
                    <a:pt x="2884423" y="10445763"/>
                  </a:cubicBezTo>
                  <a:cubicBezTo>
                    <a:pt x="2859040" y="10377394"/>
                    <a:pt x="2812880" y="10274524"/>
                    <a:pt x="2781846" y="10217163"/>
                  </a:cubicBezTo>
                  <a:close/>
                  <a:moveTo>
                    <a:pt x="2879543" y="4"/>
                  </a:moveTo>
                  <a:cubicBezTo>
                    <a:pt x="2916991" y="-51"/>
                    <a:pt x="2963094" y="605"/>
                    <a:pt x="3022600" y="1622"/>
                  </a:cubicBezTo>
                  <a:cubicBezTo>
                    <a:pt x="3259593" y="5674"/>
                    <a:pt x="3283403" y="8281"/>
                    <a:pt x="3378200" y="40556"/>
                  </a:cubicBezTo>
                  <a:cubicBezTo>
                    <a:pt x="3706288" y="152258"/>
                    <a:pt x="4012779" y="406195"/>
                    <a:pt x="4149201" y="679354"/>
                  </a:cubicBezTo>
                  <a:cubicBezTo>
                    <a:pt x="4176661" y="734337"/>
                    <a:pt x="4178678" y="735643"/>
                    <a:pt x="4216008" y="722599"/>
                  </a:cubicBezTo>
                  <a:cubicBezTo>
                    <a:pt x="4262191" y="706462"/>
                    <a:pt x="4490565" y="701449"/>
                    <a:pt x="4619241" y="713749"/>
                  </a:cubicBezTo>
                  <a:cubicBezTo>
                    <a:pt x="4804636" y="731471"/>
                    <a:pt x="5084561" y="845575"/>
                    <a:pt x="5198877" y="950023"/>
                  </a:cubicBezTo>
                  <a:cubicBezTo>
                    <a:pt x="5229335" y="977851"/>
                    <a:pt x="5262571" y="1000620"/>
                    <a:pt x="5272735" y="1000620"/>
                  </a:cubicBezTo>
                  <a:cubicBezTo>
                    <a:pt x="5311283" y="1000620"/>
                    <a:pt x="5482943" y="1090296"/>
                    <a:pt x="5598145" y="1170615"/>
                  </a:cubicBezTo>
                  <a:cubicBezTo>
                    <a:pt x="5777823" y="1295887"/>
                    <a:pt x="5815606" y="1344470"/>
                    <a:pt x="5885034" y="1539500"/>
                  </a:cubicBezTo>
                  <a:cubicBezTo>
                    <a:pt x="5909166" y="1607290"/>
                    <a:pt x="5911215" y="1633984"/>
                    <a:pt x="5905506" y="1806200"/>
                  </a:cubicBezTo>
                  <a:cubicBezTo>
                    <a:pt x="5902017" y="1911454"/>
                    <a:pt x="5890801" y="2077580"/>
                    <a:pt x="5880581" y="2175370"/>
                  </a:cubicBezTo>
                  <a:cubicBezTo>
                    <a:pt x="5826064" y="2697023"/>
                    <a:pt x="5802804" y="3107949"/>
                    <a:pt x="5823343" y="3186605"/>
                  </a:cubicBezTo>
                  <a:cubicBezTo>
                    <a:pt x="5829498" y="3210181"/>
                    <a:pt x="5834764" y="3255187"/>
                    <a:pt x="5835044" y="3286620"/>
                  </a:cubicBezTo>
                  <a:cubicBezTo>
                    <a:pt x="5836199" y="3416336"/>
                    <a:pt x="5783814" y="4166772"/>
                    <a:pt x="5772244" y="4186264"/>
                  </a:cubicBezTo>
                  <a:cubicBezTo>
                    <a:pt x="5765353" y="4197873"/>
                    <a:pt x="5754133" y="4284523"/>
                    <a:pt x="5747309" y="4378820"/>
                  </a:cubicBezTo>
                  <a:cubicBezTo>
                    <a:pt x="5729915" y="4619210"/>
                    <a:pt x="5716033" y="4685046"/>
                    <a:pt x="5673391" y="4729383"/>
                  </a:cubicBezTo>
                  <a:cubicBezTo>
                    <a:pt x="5650250" y="4753444"/>
                    <a:pt x="5634779" y="4786695"/>
                    <a:pt x="5628668" y="4825502"/>
                  </a:cubicBezTo>
                  <a:cubicBezTo>
                    <a:pt x="5622512" y="4864596"/>
                    <a:pt x="5602652" y="4907025"/>
                    <a:pt x="5570445" y="4949888"/>
                  </a:cubicBezTo>
                  <a:cubicBezTo>
                    <a:pt x="5476781" y="5074543"/>
                    <a:pt x="5435813" y="5090790"/>
                    <a:pt x="5146626" y="5117960"/>
                  </a:cubicBezTo>
                  <a:cubicBezTo>
                    <a:pt x="5064526" y="5125674"/>
                    <a:pt x="4989454" y="5135401"/>
                    <a:pt x="4979801" y="5139577"/>
                  </a:cubicBezTo>
                  <a:cubicBezTo>
                    <a:pt x="4967682" y="5144820"/>
                    <a:pt x="4959905" y="5181672"/>
                    <a:pt x="4954676" y="5258632"/>
                  </a:cubicBezTo>
                  <a:cubicBezTo>
                    <a:pt x="4948875" y="5344003"/>
                    <a:pt x="4938886" y="5386875"/>
                    <a:pt x="4912000" y="5441783"/>
                  </a:cubicBezTo>
                  <a:cubicBezTo>
                    <a:pt x="4877400" y="5512446"/>
                    <a:pt x="4867970" y="5520653"/>
                    <a:pt x="4725182" y="5604370"/>
                  </a:cubicBezTo>
                  <a:cubicBezTo>
                    <a:pt x="4705191" y="5616091"/>
                    <a:pt x="4705060" y="5620316"/>
                    <a:pt x="4723486" y="5659172"/>
                  </a:cubicBezTo>
                  <a:cubicBezTo>
                    <a:pt x="4756362" y="5728504"/>
                    <a:pt x="4722228" y="5893394"/>
                    <a:pt x="4657405" y="5978381"/>
                  </a:cubicBezTo>
                  <a:cubicBezTo>
                    <a:pt x="4626409" y="6019019"/>
                    <a:pt x="4623190" y="6034048"/>
                    <a:pt x="4620607" y="6150192"/>
                  </a:cubicBezTo>
                  <a:cubicBezTo>
                    <a:pt x="4619050" y="6220195"/>
                    <a:pt x="4612312" y="6303187"/>
                    <a:pt x="4605633" y="6334620"/>
                  </a:cubicBezTo>
                  <a:cubicBezTo>
                    <a:pt x="4586851" y="6423015"/>
                    <a:pt x="4506610" y="6761668"/>
                    <a:pt x="4478927" y="6869381"/>
                  </a:cubicBezTo>
                  <a:cubicBezTo>
                    <a:pt x="4465270" y="6922517"/>
                    <a:pt x="4455864" y="6988240"/>
                    <a:pt x="4458023" y="7015431"/>
                  </a:cubicBezTo>
                  <a:cubicBezTo>
                    <a:pt x="4460182" y="7042623"/>
                    <a:pt x="4456268" y="7090588"/>
                    <a:pt x="4449325" y="7122020"/>
                  </a:cubicBezTo>
                  <a:cubicBezTo>
                    <a:pt x="4442382" y="7153452"/>
                    <a:pt x="4431748" y="7246604"/>
                    <a:pt x="4425695" y="7329023"/>
                  </a:cubicBezTo>
                  <a:cubicBezTo>
                    <a:pt x="4417816" y="7436275"/>
                    <a:pt x="4406674" y="7497651"/>
                    <a:pt x="4386500" y="7544923"/>
                  </a:cubicBezTo>
                  <a:cubicBezTo>
                    <a:pt x="4360129" y="7606713"/>
                    <a:pt x="4358517" y="7627099"/>
                    <a:pt x="4361499" y="7861200"/>
                  </a:cubicBezTo>
                  <a:cubicBezTo>
                    <a:pt x="4364005" y="8058003"/>
                    <a:pt x="4361093" y="8113590"/>
                    <a:pt x="4347861" y="8121550"/>
                  </a:cubicBezTo>
                  <a:cubicBezTo>
                    <a:pt x="4336271" y="8128521"/>
                    <a:pt x="4328258" y="8179083"/>
                    <a:pt x="4322105" y="8284070"/>
                  </a:cubicBezTo>
                  <a:cubicBezTo>
                    <a:pt x="4303145" y="8607560"/>
                    <a:pt x="4304645" y="8633572"/>
                    <a:pt x="4348523" y="8742245"/>
                  </a:cubicBezTo>
                  <a:cubicBezTo>
                    <a:pt x="4370537" y="8796768"/>
                    <a:pt x="4397311" y="8884576"/>
                    <a:pt x="4408020" y="8937374"/>
                  </a:cubicBezTo>
                  <a:cubicBezTo>
                    <a:pt x="4418730" y="8990172"/>
                    <a:pt x="4444290" y="9080814"/>
                    <a:pt x="4464821" y="9138801"/>
                  </a:cubicBezTo>
                  <a:cubicBezTo>
                    <a:pt x="4485352" y="9196787"/>
                    <a:pt x="4502150" y="9258452"/>
                    <a:pt x="4502150" y="9275831"/>
                  </a:cubicBezTo>
                  <a:cubicBezTo>
                    <a:pt x="4502150" y="9293212"/>
                    <a:pt x="4514068" y="9330794"/>
                    <a:pt x="4528635" y="9359346"/>
                  </a:cubicBezTo>
                  <a:cubicBezTo>
                    <a:pt x="4544861" y="9391152"/>
                    <a:pt x="4555349" y="9436459"/>
                    <a:pt x="4555711" y="9476316"/>
                  </a:cubicBezTo>
                  <a:cubicBezTo>
                    <a:pt x="4556036" y="9512096"/>
                    <a:pt x="4563454" y="9549942"/>
                    <a:pt x="4572196" y="9560420"/>
                  </a:cubicBezTo>
                  <a:cubicBezTo>
                    <a:pt x="4623555" y="9621976"/>
                    <a:pt x="4690273" y="9814865"/>
                    <a:pt x="4730336" y="10017620"/>
                  </a:cubicBezTo>
                  <a:cubicBezTo>
                    <a:pt x="4744828" y="10090963"/>
                    <a:pt x="4788492" y="10308133"/>
                    <a:pt x="4827368" y="10500220"/>
                  </a:cubicBezTo>
                  <a:cubicBezTo>
                    <a:pt x="4945643" y="11084622"/>
                    <a:pt x="4941829" y="11053878"/>
                    <a:pt x="4917070" y="11223421"/>
                  </a:cubicBezTo>
                  <a:cubicBezTo>
                    <a:pt x="4902746" y="11321507"/>
                    <a:pt x="4897780" y="11412564"/>
                    <a:pt x="4902095" y="11498013"/>
                  </a:cubicBezTo>
                  <a:cubicBezTo>
                    <a:pt x="4906804" y="11591269"/>
                    <a:pt x="4903264" y="11644525"/>
                    <a:pt x="4889011" y="11694863"/>
                  </a:cubicBezTo>
                  <a:cubicBezTo>
                    <a:pt x="4878264" y="11732817"/>
                    <a:pt x="4857198" y="11811233"/>
                    <a:pt x="4842197" y="11869120"/>
                  </a:cubicBezTo>
                  <a:cubicBezTo>
                    <a:pt x="4822511" y="11945086"/>
                    <a:pt x="4803152" y="11988122"/>
                    <a:pt x="4772618" y="12023794"/>
                  </a:cubicBezTo>
                  <a:cubicBezTo>
                    <a:pt x="4702684" y="12105496"/>
                    <a:pt x="4656681" y="12126049"/>
                    <a:pt x="4485844" y="12151913"/>
                  </a:cubicBezTo>
                  <a:cubicBezTo>
                    <a:pt x="4337305" y="12174402"/>
                    <a:pt x="4022874" y="12238223"/>
                    <a:pt x="3670599" y="12317386"/>
                  </a:cubicBezTo>
                  <a:cubicBezTo>
                    <a:pt x="3522404" y="12350688"/>
                    <a:pt x="3483169" y="12354420"/>
                    <a:pt x="3281239" y="12354420"/>
                  </a:cubicBezTo>
                  <a:cubicBezTo>
                    <a:pt x="2940186" y="12354420"/>
                    <a:pt x="2632060" y="12300327"/>
                    <a:pt x="2530090" y="12222552"/>
                  </a:cubicBezTo>
                  <a:cubicBezTo>
                    <a:pt x="2421506" y="12139732"/>
                    <a:pt x="2352057" y="11975680"/>
                    <a:pt x="2362351" y="11826320"/>
                  </a:cubicBezTo>
                  <a:lnTo>
                    <a:pt x="2368550" y="11736372"/>
                  </a:lnTo>
                  <a:lnTo>
                    <a:pt x="2289175" y="11740192"/>
                  </a:lnTo>
                  <a:cubicBezTo>
                    <a:pt x="2127380" y="11747979"/>
                    <a:pt x="1607591" y="11783677"/>
                    <a:pt x="1447800" y="11797975"/>
                  </a:cubicBezTo>
                  <a:cubicBezTo>
                    <a:pt x="1356995" y="11806101"/>
                    <a:pt x="1145540" y="11812911"/>
                    <a:pt x="977900" y="11813110"/>
                  </a:cubicBezTo>
                  <a:cubicBezTo>
                    <a:pt x="382835" y="11813817"/>
                    <a:pt x="149274" y="11749416"/>
                    <a:pt x="39355" y="11554320"/>
                  </a:cubicBezTo>
                  <a:cubicBezTo>
                    <a:pt x="202" y="11484829"/>
                    <a:pt x="0" y="11483492"/>
                    <a:pt x="0" y="11293970"/>
                  </a:cubicBezTo>
                  <a:lnTo>
                    <a:pt x="0" y="11103470"/>
                  </a:lnTo>
                  <a:lnTo>
                    <a:pt x="62402" y="10976470"/>
                  </a:lnTo>
                  <a:cubicBezTo>
                    <a:pt x="165270" y="10767112"/>
                    <a:pt x="266796" y="10686671"/>
                    <a:pt x="496457" y="10632557"/>
                  </a:cubicBezTo>
                  <a:cubicBezTo>
                    <a:pt x="544716" y="10621185"/>
                    <a:pt x="660340" y="10592473"/>
                    <a:pt x="753400" y="10568751"/>
                  </a:cubicBezTo>
                  <a:cubicBezTo>
                    <a:pt x="846459" y="10545029"/>
                    <a:pt x="932227" y="10525620"/>
                    <a:pt x="943994" y="10525620"/>
                  </a:cubicBezTo>
                  <a:cubicBezTo>
                    <a:pt x="962650" y="10525620"/>
                    <a:pt x="964799" y="10512650"/>
                    <a:pt x="960786" y="10424280"/>
                  </a:cubicBezTo>
                  <a:cubicBezTo>
                    <a:pt x="958255" y="10368543"/>
                    <a:pt x="962276" y="10305464"/>
                    <a:pt x="969722" y="10284105"/>
                  </a:cubicBezTo>
                  <a:cubicBezTo>
                    <a:pt x="978865" y="10257877"/>
                    <a:pt x="979168" y="10234507"/>
                    <a:pt x="970656" y="10212117"/>
                  </a:cubicBezTo>
                  <a:cubicBezTo>
                    <a:pt x="922943" y="10086624"/>
                    <a:pt x="894486" y="9956577"/>
                    <a:pt x="882577" y="9809609"/>
                  </a:cubicBezTo>
                  <a:cubicBezTo>
                    <a:pt x="875288" y="9719650"/>
                    <a:pt x="860497" y="9616780"/>
                    <a:pt x="849709" y="9581009"/>
                  </a:cubicBezTo>
                  <a:cubicBezTo>
                    <a:pt x="838921" y="9545237"/>
                    <a:pt x="831818" y="9484538"/>
                    <a:pt x="833926" y="9446120"/>
                  </a:cubicBezTo>
                  <a:cubicBezTo>
                    <a:pt x="836034" y="9407702"/>
                    <a:pt x="831082" y="9359125"/>
                    <a:pt x="822922" y="9338170"/>
                  </a:cubicBezTo>
                  <a:lnTo>
                    <a:pt x="763508" y="9185770"/>
                  </a:lnTo>
                  <a:cubicBezTo>
                    <a:pt x="715993" y="9063940"/>
                    <a:pt x="624998" y="8718847"/>
                    <a:pt x="596071" y="8550770"/>
                  </a:cubicBezTo>
                  <a:cubicBezTo>
                    <a:pt x="586453" y="8494890"/>
                    <a:pt x="569783" y="8412023"/>
                    <a:pt x="559026" y="8366620"/>
                  </a:cubicBezTo>
                  <a:cubicBezTo>
                    <a:pt x="548269" y="8321217"/>
                    <a:pt x="542338" y="8266925"/>
                    <a:pt x="545846" y="8245970"/>
                  </a:cubicBezTo>
                  <a:cubicBezTo>
                    <a:pt x="549353" y="8225015"/>
                    <a:pt x="557902" y="8138938"/>
                    <a:pt x="564843" y="8054686"/>
                  </a:cubicBezTo>
                  <a:cubicBezTo>
                    <a:pt x="571784" y="7970436"/>
                    <a:pt x="588214" y="7844705"/>
                    <a:pt x="601354" y="7775286"/>
                  </a:cubicBezTo>
                  <a:cubicBezTo>
                    <a:pt x="614494" y="7705867"/>
                    <a:pt x="629347" y="7614780"/>
                    <a:pt x="634360" y="7572870"/>
                  </a:cubicBezTo>
                  <a:cubicBezTo>
                    <a:pt x="639630" y="7528811"/>
                    <a:pt x="658496" y="7468492"/>
                    <a:pt x="679088" y="7429865"/>
                  </a:cubicBezTo>
                  <a:cubicBezTo>
                    <a:pt x="718559" y="7355826"/>
                    <a:pt x="715124" y="7346903"/>
                    <a:pt x="641350" y="7331818"/>
                  </a:cubicBezTo>
                  <a:cubicBezTo>
                    <a:pt x="571008" y="7317436"/>
                    <a:pt x="508919" y="7279803"/>
                    <a:pt x="458402" y="7220930"/>
                  </a:cubicBezTo>
                  <a:cubicBezTo>
                    <a:pt x="432699" y="7190977"/>
                    <a:pt x="389423" y="7143610"/>
                    <a:pt x="362233" y="7115670"/>
                  </a:cubicBezTo>
                  <a:cubicBezTo>
                    <a:pt x="335043" y="7087730"/>
                    <a:pt x="299567" y="7039152"/>
                    <a:pt x="283398" y="7007720"/>
                  </a:cubicBezTo>
                  <a:cubicBezTo>
                    <a:pt x="257701" y="6957764"/>
                    <a:pt x="254556" y="6936077"/>
                    <a:pt x="258416" y="6835443"/>
                  </a:cubicBezTo>
                  <a:cubicBezTo>
                    <a:pt x="262514" y="6728622"/>
                    <a:pt x="260433" y="6716711"/>
                    <a:pt x="229574" y="6670343"/>
                  </a:cubicBezTo>
                  <a:cubicBezTo>
                    <a:pt x="192338" y="6614394"/>
                    <a:pt x="165748" y="6514061"/>
                    <a:pt x="175138" y="6464940"/>
                  </a:cubicBezTo>
                  <a:cubicBezTo>
                    <a:pt x="178542" y="6447133"/>
                    <a:pt x="173346" y="6413465"/>
                    <a:pt x="163593" y="6390121"/>
                  </a:cubicBezTo>
                  <a:cubicBezTo>
                    <a:pt x="125017" y="6297797"/>
                    <a:pt x="117674" y="6226203"/>
                    <a:pt x="138459" y="6145071"/>
                  </a:cubicBezTo>
                  <a:cubicBezTo>
                    <a:pt x="161041" y="6056925"/>
                    <a:pt x="202275" y="5986587"/>
                    <a:pt x="280206" y="5903272"/>
                  </a:cubicBezTo>
                  <a:cubicBezTo>
                    <a:pt x="330834" y="5849147"/>
                    <a:pt x="334288" y="5841150"/>
                    <a:pt x="324940" y="5799701"/>
                  </a:cubicBezTo>
                  <a:cubicBezTo>
                    <a:pt x="319368" y="5774997"/>
                    <a:pt x="319071" y="5723376"/>
                    <a:pt x="324281" y="5684988"/>
                  </a:cubicBezTo>
                  <a:cubicBezTo>
                    <a:pt x="351831" y="5481972"/>
                    <a:pt x="535164" y="5323579"/>
                    <a:pt x="834790" y="5243927"/>
                  </a:cubicBezTo>
                  <a:cubicBezTo>
                    <a:pt x="916735" y="5222143"/>
                    <a:pt x="992238" y="5204320"/>
                    <a:pt x="1002576" y="5204320"/>
                  </a:cubicBezTo>
                  <a:cubicBezTo>
                    <a:pt x="1015370" y="5204320"/>
                    <a:pt x="1024014" y="5185058"/>
                    <a:pt x="1029648" y="5143995"/>
                  </a:cubicBezTo>
                  <a:cubicBezTo>
                    <a:pt x="1034201" y="5110816"/>
                    <a:pt x="1042966" y="5052237"/>
                    <a:pt x="1049127" y="5013820"/>
                  </a:cubicBezTo>
                  <a:cubicBezTo>
                    <a:pt x="1055287" y="4975403"/>
                    <a:pt x="1068517" y="4889287"/>
                    <a:pt x="1078527" y="4822453"/>
                  </a:cubicBezTo>
                  <a:cubicBezTo>
                    <a:pt x="1097044" y="4698808"/>
                    <a:pt x="1137904" y="4558205"/>
                    <a:pt x="1167667" y="4515712"/>
                  </a:cubicBezTo>
                  <a:cubicBezTo>
                    <a:pt x="1181731" y="4495634"/>
                    <a:pt x="1178437" y="4479784"/>
                    <a:pt x="1145063" y="4406940"/>
                  </a:cubicBezTo>
                  <a:cubicBezTo>
                    <a:pt x="1111576" y="4333849"/>
                    <a:pt x="1106192" y="4307785"/>
                    <a:pt x="1107369" y="4224457"/>
                  </a:cubicBezTo>
                  <a:cubicBezTo>
                    <a:pt x="1109104" y="4101667"/>
                    <a:pt x="1133760" y="3968223"/>
                    <a:pt x="1156417" y="3959002"/>
                  </a:cubicBezTo>
                  <a:cubicBezTo>
                    <a:pt x="1170096" y="3953434"/>
                    <a:pt x="1165971" y="3934565"/>
                    <a:pt x="1136983" y="3870102"/>
                  </a:cubicBezTo>
                  <a:cubicBezTo>
                    <a:pt x="1091725" y="3769458"/>
                    <a:pt x="1062765" y="3533003"/>
                    <a:pt x="1059274" y="3235602"/>
                  </a:cubicBezTo>
                  <a:lnTo>
                    <a:pt x="1056960" y="3038533"/>
                  </a:lnTo>
                  <a:lnTo>
                    <a:pt x="1127795" y="2991502"/>
                  </a:lnTo>
                  <a:cubicBezTo>
                    <a:pt x="1188201" y="2951394"/>
                    <a:pt x="1201257" y="2935534"/>
                    <a:pt x="1216473" y="2883770"/>
                  </a:cubicBezTo>
                  <a:cubicBezTo>
                    <a:pt x="1230884" y="2834749"/>
                    <a:pt x="1246494" y="2814242"/>
                    <a:pt x="1297609" y="2777188"/>
                  </a:cubicBezTo>
                  <a:cubicBezTo>
                    <a:pt x="1407097" y="2697817"/>
                    <a:pt x="1460495" y="2679296"/>
                    <a:pt x="1586526" y="2676976"/>
                  </a:cubicBezTo>
                  <a:lnTo>
                    <a:pt x="1699851" y="2674890"/>
                  </a:lnTo>
                  <a:lnTo>
                    <a:pt x="1896205" y="2493230"/>
                  </a:lnTo>
                  <a:lnTo>
                    <a:pt x="1869494" y="2448600"/>
                  </a:lnTo>
                  <a:cubicBezTo>
                    <a:pt x="1846779" y="2410647"/>
                    <a:pt x="1843326" y="2387265"/>
                    <a:pt x="1846415" y="2292308"/>
                  </a:cubicBezTo>
                  <a:cubicBezTo>
                    <a:pt x="1849895" y="2185298"/>
                    <a:pt x="1848489" y="2178686"/>
                    <a:pt x="1812650" y="2133558"/>
                  </a:cubicBezTo>
                  <a:cubicBezTo>
                    <a:pt x="1774586" y="2085630"/>
                    <a:pt x="1754088" y="2044880"/>
                    <a:pt x="1675167" y="1860243"/>
                  </a:cubicBezTo>
                  <a:cubicBezTo>
                    <a:pt x="1589902" y="1660766"/>
                    <a:pt x="1564128" y="1448874"/>
                    <a:pt x="1593775" y="1191120"/>
                  </a:cubicBezTo>
                  <a:cubicBezTo>
                    <a:pt x="1612327" y="1029825"/>
                    <a:pt x="1639672" y="940981"/>
                    <a:pt x="1702726" y="837141"/>
                  </a:cubicBezTo>
                  <a:cubicBezTo>
                    <a:pt x="1733995" y="785645"/>
                    <a:pt x="1786583" y="697185"/>
                    <a:pt x="1819589" y="640564"/>
                  </a:cubicBezTo>
                  <a:cubicBezTo>
                    <a:pt x="1899515" y="503452"/>
                    <a:pt x="2059739" y="343163"/>
                    <a:pt x="2212307" y="247687"/>
                  </a:cubicBezTo>
                  <a:cubicBezTo>
                    <a:pt x="2448117" y="100119"/>
                    <a:pt x="2525514" y="61274"/>
                    <a:pt x="2647950" y="29042"/>
                  </a:cubicBezTo>
                  <a:cubicBezTo>
                    <a:pt x="2732748" y="6718"/>
                    <a:pt x="2767199" y="167"/>
                    <a:pt x="2879543" y="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6" name="图片 45" descr="图片包含 人, 男人, 播放器, 棒球&#10;&#10;描述已自动生成">
              <a:extLst>
                <a:ext uri="{FF2B5EF4-FFF2-40B4-BE49-F238E27FC236}">
                  <a16:creationId xmlns:a16="http://schemas.microsoft.com/office/drawing/2014/main" id="{1428B9F3-8999-44F6-A8DF-D48FF747A14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2981320" y="1436914"/>
              <a:ext cx="1727792" cy="3620495"/>
            </a:xfrm>
            <a:custGeom>
              <a:avLst/>
              <a:gdLst>
                <a:gd name="connsiteX0" fmla="*/ 0 w 6668854"/>
                <a:gd name="connsiteY0" fmla="*/ 0 h 6858000"/>
                <a:gd name="connsiteX1" fmla="*/ 6668854 w 6668854"/>
                <a:gd name="connsiteY1" fmla="*/ 0 h 6858000"/>
                <a:gd name="connsiteX2" fmla="*/ 6668854 w 6668854"/>
                <a:gd name="connsiteY2" fmla="*/ 6858000 h 6858000"/>
                <a:gd name="connsiteX3" fmla="*/ 0 w 666885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668854" h="6858000">
                  <a:moveTo>
                    <a:pt x="0" y="0"/>
                  </a:moveTo>
                  <a:lnTo>
                    <a:pt x="6668854" y="0"/>
                  </a:lnTo>
                  <a:lnTo>
                    <a:pt x="6668854" y="6858000"/>
                  </a:lnTo>
                  <a:lnTo>
                    <a:pt x="0" y="6858000"/>
                  </a:lnTo>
                  <a:close/>
                </a:path>
              </a:pathLst>
            </a:custGeom>
          </p:spPr>
        </p:pic>
      </p:grpSp>
      <p:sp>
        <p:nvSpPr>
          <p:cNvPr id="50" name="平行四边形 49">
            <a:extLst>
              <a:ext uri="{FF2B5EF4-FFF2-40B4-BE49-F238E27FC236}">
                <a16:creationId xmlns:a16="http://schemas.microsoft.com/office/drawing/2014/main" id="{289FE9BC-CE20-4FC3-9480-6D423074521A}"/>
              </a:ext>
            </a:extLst>
          </p:cNvPr>
          <p:cNvSpPr/>
          <p:nvPr/>
        </p:nvSpPr>
        <p:spPr>
          <a:xfrm>
            <a:off x="9741761" y="5404662"/>
            <a:ext cx="2074342" cy="1059751"/>
          </a:xfrm>
          <a:prstGeom prst="parallelogram">
            <a:avLst>
              <a:gd name="adj" fmla="val 40390"/>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1" name="组合 50">
            <a:extLst>
              <a:ext uri="{FF2B5EF4-FFF2-40B4-BE49-F238E27FC236}">
                <a16:creationId xmlns:a16="http://schemas.microsoft.com/office/drawing/2014/main" id="{9C36C0BD-9D72-4C09-BBA4-7A75D2DF9E3B}"/>
              </a:ext>
            </a:extLst>
          </p:cNvPr>
          <p:cNvGrpSpPr/>
          <p:nvPr/>
        </p:nvGrpSpPr>
        <p:grpSpPr>
          <a:xfrm rot="2833166" flipH="1">
            <a:off x="9592254" y="4394271"/>
            <a:ext cx="839735" cy="1759620"/>
            <a:chOff x="2981320" y="1436914"/>
            <a:chExt cx="1727792" cy="3620495"/>
          </a:xfrm>
        </p:grpSpPr>
        <p:sp>
          <p:nvSpPr>
            <p:cNvPr id="52" name="任意多边形: 形状 51">
              <a:extLst>
                <a:ext uri="{FF2B5EF4-FFF2-40B4-BE49-F238E27FC236}">
                  <a16:creationId xmlns:a16="http://schemas.microsoft.com/office/drawing/2014/main" id="{591890F6-4BE6-4006-8507-E381DE65BF15}"/>
                </a:ext>
              </a:extLst>
            </p:cNvPr>
            <p:cNvSpPr/>
            <p:nvPr/>
          </p:nvSpPr>
          <p:spPr>
            <a:xfrm>
              <a:off x="2981320" y="1443644"/>
              <a:ext cx="1724966" cy="3607034"/>
            </a:xfrm>
            <a:custGeom>
              <a:avLst/>
              <a:gdLst>
                <a:gd name="connsiteX0" fmla="*/ 2725420 w 5908166"/>
                <a:gd name="connsiteY0" fmla="*/ 10112870 h 12354420"/>
                <a:gd name="connsiteX1" fmla="*/ 2731135 w 5908166"/>
                <a:gd name="connsiteY1" fmla="*/ 10406327 h 12354420"/>
                <a:gd name="connsiteX2" fmla="*/ 2718208 w 5908166"/>
                <a:gd name="connsiteY2" fmla="*/ 10857177 h 12354420"/>
                <a:gd name="connsiteX3" fmla="*/ 2701285 w 5908166"/>
                <a:gd name="connsiteY3" fmla="*/ 11125232 h 12354420"/>
                <a:gd name="connsiteX4" fmla="*/ 2703004 w 5908166"/>
                <a:gd name="connsiteY4" fmla="*/ 11235894 h 12354420"/>
                <a:gd name="connsiteX5" fmla="*/ 2754852 w 5908166"/>
                <a:gd name="connsiteY5" fmla="*/ 11198539 h 12354420"/>
                <a:gd name="connsiteX6" fmla="*/ 3046136 w 5908166"/>
                <a:gd name="connsiteY6" fmla="*/ 11054678 h 12354420"/>
                <a:gd name="connsiteX7" fmla="*/ 3055366 w 5908166"/>
                <a:gd name="connsiteY7" fmla="*/ 11022818 h 12354420"/>
                <a:gd name="connsiteX8" fmla="*/ 3028296 w 5908166"/>
                <a:gd name="connsiteY8" fmla="*/ 10861380 h 12354420"/>
                <a:gd name="connsiteX9" fmla="*/ 2973053 w 5908166"/>
                <a:gd name="connsiteY9" fmla="*/ 10648372 h 12354420"/>
                <a:gd name="connsiteX10" fmla="*/ 2884423 w 5908166"/>
                <a:gd name="connsiteY10" fmla="*/ 10445763 h 12354420"/>
                <a:gd name="connsiteX11" fmla="*/ 2781846 w 5908166"/>
                <a:gd name="connsiteY11" fmla="*/ 10217163 h 12354420"/>
                <a:gd name="connsiteX12" fmla="*/ 2879543 w 5908166"/>
                <a:gd name="connsiteY12" fmla="*/ 4 h 12354420"/>
                <a:gd name="connsiteX13" fmla="*/ 3022600 w 5908166"/>
                <a:gd name="connsiteY13" fmla="*/ 1622 h 12354420"/>
                <a:gd name="connsiteX14" fmla="*/ 3378200 w 5908166"/>
                <a:gd name="connsiteY14" fmla="*/ 40556 h 12354420"/>
                <a:gd name="connsiteX15" fmla="*/ 4149201 w 5908166"/>
                <a:gd name="connsiteY15" fmla="*/ 679354 h 12354420"/>
                <a:gd name="connsiteX16" fmla="*/ 4216008 w 5908166"/>
                <a:gd name="connsiteY16" fmla="*/ 722599 h 12354420"/>
                <a:gd name="connsiteX17" fmla="*/ 4619241 w 5908166"/>
                <a:gd name="connsiteY17" fmla="*/ 713749 h 12354420"/>
                <a:gd name="connsiteX18" fmla="*/ 5198877 w 5908166"/>
                <a:gd name="connsiteY18" fmla="*/ 950023 h 12354420"/>
                <a:gd name="connsiteX19" fmla="*/ 5272735 w 5908166"/>
                <a:gd name="connsiteY19" fmla="*/ 1000620 h 12354420"/>
                <a:gd name="connsiteX20" fmla="*/ 5598145 w 5908166"/>
                <a:gd name="connsiteY20" fmla="*/ 1170615 h 12354420"/>
                <a:gd name="connsiteX21" fmla="*/ 5885034 w 5908166"/>
                <a:gd name="connsiteY21" fmla="*/ 1539500 h 12354420"/>
                <a:gd name="connsiteX22" fmla="*/ 5905506 w 5908166"/>
                <a:gd name="connsiteY22" fmla="*/ 1806200 h 12354420"/>
                <a:gd name="connsiteX23" fmla="*/ 5880581 w 5908166"/>
                <a:gd name="connsiteY23" fmla="*/ 2175370 h 12354420"/>
                <a:gd name="connsiteX24" fmla="*/ 5823343 w 5908166"/>
                <a:gd name="connsiteY24" fmla="*/ 3186605 h 12354420"/>
                <a:gd name="connsiteX25" fmla="*/ 5835044 w 5908166"/>
                <a:gd name="connsiteY25" fmla="*/ 3286620 h 12354420"/>
                <a:gd name="connsiteX26" fmla="*/ 5772244 w 5908166"/>
                <a:gd name="connsiteY26" fmla="*/ 4186264 h 12354420"/>
                <a:gd name="connsiteX27" fmla="*/ 5747309 w 5908166"/>
                <a:gd name="connsiteY27" fmla="*/ 4378820 h 12354420"/>
                <a:gd name="connsiteX28" fmla="*/ 5673391 w 5908166"/>
                <a:gd name="connsiteY28" fmla="*/ 4729383 h 12354420"/>
                <a:gd name="connsiteX29" fmla="*/ 5628668 w 5908166"/>
                <a:gd name="connsiteY29" fmla="*/ 4825502 h 12354420"/>
                <a:gd name="connsiteX30" fmla="*/ 5570445 w 5908166"/>
                <a:gd name="connsiteY30" fmla="*/ 4949888 h 12354420"/>
                <a:gd name="connsiteX31" fmla="*/ 5146626 w 5908166"/>
                <a:gd name="connsiteY31" fmla="*/ 5117960 h 12354420"/>
                <a:gd name="connsiteX32" fmla="*/ 4979801 w 5908166"/>
                <a:gd name="connsiteY32" fmla="*/ 5139577 h 12354420"/>
                <a:gd name="connsiteX33" fmla="*/ 4954676 w 5908166"/>
                <a:gd name="connsiteY33" fmla="*/ 5258632 h 12354420"/>
                <a:gd name="connsiteX34" fmla="*/ 4912000 w 5908166"/>
                <a:gd name="connsiteY34" fmla="*/ 5441783 h 12354420"/>
                <a:gd name="connsiteX35" fmla="*/ 4725182 w 5908166"/>
                <a:gd name="connsiteY35" fmla="*/ 5604370 h 12354420"/>
                <a:gd name="connsiteX36" fmla="*/ 4723486 w 5908166"/>
                <a:gd name="connsiteY36" fmla="*/ 5659172 h 12354420"/>
                <a:gd name="connsiteX37" fmla="*/ 4657405 w 5908166"/>
                <a:gd name="connsiteY37" fmla="*/ 5978381 h 12354420"/>
                <a:gd name="connsiteX38" fmla="*/ 4620607 w 5908166"/>
                <a:gd name="connsiteY38" fmla="*/ 6150192 h 12354420"/>
                <a:gd name="connsiteX39" fmla="*/ 4605633 w 5908166"/>
                <a:gd name="connsiteY39" fmla="*/ 6334620 h 12354420"/>
                <a:gd name="connsiteX40" fmla="*/ 4478927 w 5908166"/>
                <a:gd name="connsiteY40" fmla="*/ 6869381 h 12354420"/>
                <a:gd name="connsiteX41" fmla="*/ 4458023 w 5908166"/>
                <a:gd name="connsiteY41" fmla="*/ 7015431 h 12354420"/>
                <a:gd name="connsiteX42" fmla="*/ 4449325 w 5908166"/>
                <a:gd name="connsiteY42" fmla="*/ 7122020 h 12354420"/>
                <a:gd name="connsiteX43" fmla="*/ 4425695 w 5908166"/>
                <a:gd name="connsiteY43" fmla="*/ 7329023 h 12354420"/>
                <a:gd name="connsiteX44" fmla="*/ 4386500 w 5908166"/>
                <a:gd name="connsiteY44" fmla="*/ 7544923 h 12354420"/>
                <a:gd name="connsiteX45" fmla="*/ 4361499 w 5908166"/>
                <a:gd name="connsiteY45" fmla="*/ 7861200 h 12354420"/>
                <a:gd name="connsiteX46" fmla="*/ 4347861 w 5908166"/>
                <a:gd name="connsiteY46" fmla="*/ 8121550 h 12354420"/>
                <a:gd name="connsiteX47" fmla="*/ 4322105 w 5908166"/>
                <a:gd name="connsiteY47" fmla="*/ 8284070 h 12354420"/>
                <a:gd name="connsiteX48" fmla="*/ 4348523 w 5908166"/>
                <a:gd name="connsiteY48" fmla="*/ 8742245 h 12354420"/>
                <a:gd name="connsiteX49" fmla="*/ 4408020 w 5908166"/>
                <a:gd name="connsiteY49" fmla="*/ 8937374 h 12354420"/>
                <a:gd name="connsiteX50" fmla="*/ 4464821 w 5908166"/>
                <a:gd name="connsiteY50" fmla="*/ 9138801 h 12354420"/>
                <a:gd name="connsiteX51" fmla="*/ 4502150 w 5908166"/>
                <a:gd name="connsiteY51" fmla="*/ 9275831 h 12354420"/>
                <a:gd name="connsiteX52" fmla="*/ 4528635 w 5908166"/>
                <a:gd name="connsiteY52" fmla="*/ 9359346 h 12354420"/>
                <a:gd name="connsiteX53" fmla="*/ 4555711 w 5908166"/>
                <a:gd name="connsiteY53" fmla="*/ 9476316 h 12354420"/>
                <a:gd name="connsiteX54" fmla="*/ 4572196 w 5908166"/>
                <a:gd name="connsiteY54" fmla="*/ 9560420 h 12354420"/>
                <a:gd name="connsiteX55" fmla="*/ 4730336 w 5908166"/>
                <a:gd name="connsiteY55" fmla="*/ 10017620 h 12354420"/>
                <a:gd name="connsiteX56" fmla="*/ 4827368 w 5908166"/>
                <a:gd name="connsiteY56" fmla="*/ 10500220 h 12354420"/>
                <a:gd name="connsiteX57" fmla="*/ 4917070 w 5908166"/>
                <a:gd name="connsiteY57" fmla="*/ 11223421 h 12354420"/>
                <a:gd name="connsiteX58" fmla="*/ 4902095 w 5908166"/>
                <a:gd name="connsiteY58" fmla="*/ 11498013 h 12354420"/>
                <a:gd name="connsiteX59" fmla="*/ 4889011 w 5908166"/>
                <a:gd name="connsiteY59" fmla="*/ 11694863 h 12354420"/>
                <a:gd name="connsiteX60" fmla="*/ 4842197 w 5908166"/>
                <a:gd name="connsiteY60" fmla="*/ 11869120 h 12354420"/>
                <a:gd name="connsiteX61" fmla="*/ 4772618 w 5908166"/>
                <a:gd name="connsiteY61" fmla="*/ 12023794 h 12354420"/>
                <a:gd name="connsiteX62" fmla="*/ 4485844 w 5908166"/>
                <a:gd name="connsiteY62" fmla="*/ 12151913 h 12354420"/>
                <a:gd name="connsiteX63" fmla="*/ 3670599 w 5908166"/>
                <a:gd name="connsiteY63" fmla="*/ 12317386 h 12354420"/>
                <a:gd name="connsiteX64" fmla="*/ 3281239 w 5908166"/>
                <a:gd name="connsiteY64" fmla="*/ 12354420 h 12354420"/>
                <a:gd name="connsiteX65" fmla="*/ 2530090 w 5908166"/>
                <a:gd name="connsiteY65" fmla="*/ 12222552 h 12354420"/>
                <a:gd name="connsiteX66" fmla="*/ 2362351 w 5908166"/>
                <a:gd name="connsiteY66" fmla="*/ 11826320 h 12354420"/>
                <a:gd name="connsiteX67" fmla="*/ 2368550 w 5908166"/>
                <a:gd name="connsiteY67" fmla="*/ 11736372 h 12354420"/>
                <a:gd name="connsiteX68" fmla="*/ 2289175 w 5908166"/>
                <a:gd name="connsiteY68" fmla="*/ 11740192 h 12354420"/>
                <a:gd name="connsiteX69" fmla="*/ 1447800 w 5908166"/>
                <a:gd name="connsiteY69" fmla="*/ 11797975 h 12354420"/>
                <a:gd name="connsiteX70" fmla="*/ 977900 w 5908166"/>
                <a:gd name="connsiteY70" fmla="*/ 11813110 h 12354420"/>
                <a:gd name="connsiteX71" fmla="*/ 39355 w 5908166"/>
                <a:gd name="connsiteY71" fmla="*/ 11554320 h 12354420"/>
                <a:gd name="connsiteX72" fmla="*/ 0 w 5908166"/>
                <a:gd name="connsiteY72" fmla="*/ 11293970 h 12354420"/>
                <a:gd name="connsiteX73" fmla="*/ 0 w 5908166"/>
                <a:gd name="connsiteY73" fmla="*/ 11103470 h 12354420"/>
                <a:gd name="connsiteX74" fmla="*/ 62402 w 5908166"/>
                <a:gd name="connsiteY74" fmla="*/ 10976470 h 12354420"/>
                <a:gd name="connsiteX75" fmla="*/ 496457 w 5908166"/>
                <a:gd name="connsiteY75" fmla="*/ 10632557 h 12354420"/>
                <a:gd name="connsiteX76" fmla="*/ 753400 w 5908166"/>
                <a:gd name="connsiteY76" fmla="*/ 10568751 h 12354420"/>
                <a:gd name="connsiteX77" fmla="*/ 943994 w 5908166"/>
                <a:gd name="connsiteY77" fmla="*/ 10525620 h 12354420"/>
                <a:gd name="connsiteX78" fmla="*/ 960786 w 5908166"/>
                <a:gd name="connsiteY78" fmla="*/ 10424280 h 12354420"/>
                <a:gd name="connsiteX79" fmla="*/ 969722 w 5908166"/>
                <a:gd name="connsiteY79" fmla="*/ 10284105 h 12354420"/>
                <a:gd name="connsiteX80" fmla="*/ 970656 w 5908166"/>
                <a:gd name="connsiteY80" fmla="*/ 10212117 h 12354420"/>
                <a:gd name="connsiteX81" fmla="*/ 882577 w 5908166"/>
                <a:gd name="connsiteY81" fmla="*/ 9809609 h 12354420"/>
                <a:gd name="connsiteX82" fmla="*/ 849709 w 5908166"/>
                <a:gd name="connsiteY82" fmla="*/ 9581009 h 12354420"/>
                <a:gd name="connsiteX83" fmla="*/ 833926 w 5908166"/>
                <a:gd name="connsiteY83" fmla="*/ 9446120 h 12354420"/>
                <a:gd name="connsiteX84" fmla="*/ 822922 w 5908166"/>
                <a:gd name="connsiteY84" fmla="*/ 9338170 h 12354420"/>
                <a:gd name="connsiteX85" fmla="*/ 763508 w 5908166"/>
                <a:gd name="connsiteY85" fmla="*/ 9185770 h 12354420"/>
                <a:gd name="connsiteX86" fmla="*/ 596071 w 5908166"/>
                <a:gd name="connsiteY86" fmla="*/ 8550770 h 12354420"/>
                <a:gd name="connsiteX87" fmla="*/ 559026 w 5908166"/>
                <a:gd name="connsiteY87" fmla="*/ 8366620 h 12354420"/>
                <a:gd name="connsiteX88" fmla="*/ 545846 w 5908166"/>
                <a:gd name="connsiteY88" fmla="*/ 8245970 h 12354420"/>
                <a:gd name="connsiteX89" fmla="*/ 564843 w 5908166"/>
                <a:gd name="connsiteY89" fmla="*/ 8054686 h 12354420"/>
                <a:gd name="connsiteX90" fmla="*/ 601354 w 5908166"/>
                <a:gd name="connsiteY90" fmla="*/ 7775286 h 12354420"/>
                <a:gd name="connsiteX91" fmla="*/ 634360 w 5908166"/>
                <a:gd name="connsiteY91" fmla="*/ 7572870 h 12354420"/>
                <a:gd name="connsiteX92" fmla="*/ 679088 w 5908166"/>
                <a:gd name="connsiteY92" fmla="*/ 7429865 h 12354420"/>
                <a:gd name="connsiteX93" fmla="*/ 641350 w 5908166"/>
                <a:gd name="connsiteY93" fmla="*/ 7331818 h 12354420"/>
                <a:gd name="connsiteX94" fmla="*/ 458402 w 5908166"/>
                <a:gd name="connsiteY94" fmla="*/ 7220930 h 12354420"/>
                <a:gd name="connsiteX95" fmla="*/ 362233 w 5908166"/>
                <a:gd name="connsiteY95" fmla="*/ 7115670 h 12354420"/>
                <a:gd name="connsiteX96" fmla="*/ 283398 w 5908166"/>
                <a:gd name="connsiteY96" fmla="*/ 7007720 h 12354420"/>
                <a:gd name="connsiteX97" fmla="*/ 258416 w 5908166"/>
                <a:gd name="connsiteY97" fmla="*/ 6835443 h 12354420"/>
                <a:gd name="connsiteX98" fmla="*/ 229574 w 5908166"/>
                <a:gd name="connsiteY98" fmla="*/ 6670343 h 12354420"/>
                <a:gd name="connsiteX99" fmla="*/ 175138 w 5908166"/>
                <a:gd name="connsiteY99" fmla="*/ 6464940 h 12354420"/>
                <a:gd name="connsiteX100" fmla="*/ 163593 w 5908166"/>
                <a:gd name="connsiteY100" fmla="*/ 6390121 h 12354420"/>
                <a:gd name="connsiteX101" fmla="*/ 138459 w 5908166"/>
                <a:gd name="connsiteY101" fmla="*/ 6145071 h 12354420"/>
                <a:gd name="connsiteX102" fmla="*/ 280206 w 5908166"/>
                <a:gd name="connsiteY102" fmla="*/ 5903272 h 12354420"/>
                <a:gd name="connsiteX103" fmla="*/ 324940 w 5908166"/>
                <a:gd name="connsiteY103" fmla="*/ 5799701 h 12354420"/>
                <a:gd name="connsiteX104" fmla="*/ 324281 w 5908166"/>
                <a:gd name="connsiteY104" fmla="*/ 5684988 h 12354420"/>
                <a:gd name="connsiteX105" fmla="*/ 834790 w 5908166"/>
                <a:gd name="connsiteY105" fmla="*/ 5243927 h 12354420"/>
                <a:gd name="connsiteX106" fmla="*/ 1002576 w 5908166"/>
                <a:gd name="connsiteY106" fmla="*/ 5204320 h 12354420"/>
                <a:gd name="connsiteX107" fmla="*/ 1029648 w 5908166"/>
                <a:gd name="connsiteY107" fmla="*/ 5143995 h 12354420"/>
                <a:gd name="connsiteX108" fmla="*/ 1049127 w 5908166"/>
                <a:gd name="connsiteY108" fmla="*/ 5013820 h 12354420"/>
                <a:gd name="connsiteX109" fmla="*/ 1078527 w 5908166"/>
                <a:gd name="connsiteY109" fmla="*/ 4822453 h 12354420"/>
                <a:gd name="connsiteX110" fmla="*/ 1167667 w 5908166"/>
                <a:gd name="connsiteY110" fmla="*/ 4515712 h 12354420"/>
                <a:gd name="connsiteX111" fmla="*/ 1145063 w 5908166"/>
                <a:gd name="connsiteY111" fmla="*/ 4406940 h 12354420"/>
                <a:gd name="connsiteX112" fmla="*/ 1107369 w 5908166"/>
                <a:gd name="connsiteY112" fmla="*/ 4224457 h 12354420"/>
                <a:gd name="connsiteX113" fmla="*/ 1156417 w 5908166"/>
                <a:gd name="connsiteY113" fmla="*/ 3959002 h 12354420"/>
                <a:gd name="connsiteX114" fmla="*/ 1136983 w 5908166"/>
                <a:gd name="connsiteY114" fmla="*/ 3870102 h 12354420"/>
                <a:gd name="connsiteX115" fmla="*/ 1059274 w 5908166"/>
                <a:gd name="connsiteY115" fmla="*/ 3235602 h 12354420"/>
                <a:gd name="connsiteX116" fmla="*/ 1056960 w 5908166"/>
                <a:gd name="connsiteY116" fmla="*/ 3038533 h 12354420"/>
                <a:gd name="connsiteX117" fmla="*/ 1127795 w 5908166"/>
                <a:gd name="connsiteY117" fmla="*/ 2991502 h 12354420"/>
                <a:gd name="connsiteX118" fmla="*/ 1216473 w 5908166"/>
                <a:gd name="connsiteY118" fmla="*/ 2883770 h 12354420"/>
                <a:gd name="connsiteX119" fmla="*/ 1297609 w 5908166"/>
                <a:gd name="connsiteY119" fmla="*/ 2777188 h 12354420"/>
                <a:gd name="connsiteX120" fmla="*/ 1586526 w 5908166"/>
                <a:gd name="connsiteY120" fmla="*/ 2676976 h 12354420"/>
                <a:gd name="connsiteX121" fmla="*/ 1699851 w 5908166"/>
                <a:gd name="connsiteY121" fmla="*/ 2674890 h 12354420"/>
                <a:gd name="connsiteX122" fmla="*/ 1896205 w 5908166"/>
                <a:gd name="connsiteY122" fmla="*/ 2493230 h 12354420"/>
                <a:gd name="connsiteX123" fmla="*/ 1869494 w 5908166"/>
                <a:gd name="connsiteY123" fmla="*/ 2448600 h 12354420"/>
                <a:gd name="connsiteX124" fmla="*/ 1846415 w 5908166"/>
                <a:gd name="connsiteY124" fmla="*/ 2292308 h 12354420"/>
                <a:gd name="connsiteX125" fmla="*/ 1812650 w 5908166"/>
                <a:gd name="connsiteY125" fmla="*/ 2133558 h 12354420"/>
                <a:gd name="connsiteX126" fmla="*/ 1675167 w 5908166"/>
                <a:gd name="connsiteY126" fmla="*/ 1860243 h 12354420"/>
                <a:gd name="connsiteX127" fmla="*/ 1593775 w 5908166"/>
                <a:gd name="connsiteY127" fmla="*/ 1191120 h 12354420"/>
                <a:gd name="connsiteX128" fmla="*/ 1702726 w 5908166"/>
                <a:gd name="connsiteY128" fmla="*/ 837141 h 12354420"/>
                <a:gd name="connsiteX129" fmla="*/ 1819589 w 5908166"/>
                <a:gd name="connsiteY129" fmla="*/ 640564 h 12354420"/>
                <a:gd name="connsiteX130" fmla="*/ 2212307 w 5908166"/>
                <a:gd name="connsiteY130" fmla="*/ 247687 h 12354420"/>
                <a:gd name="connsiteX131" fmla="*/ 2647950 w 5908166"/>
                <a:gd name="connsiteY131" fmla="*/ 29042 h 12354420"/>
                <a:gd name="connsiteX132" fmla="*/ 2879543 w 5908166"/>
                <a:gd name="connsiteY132" fmla="*/ 4 h 12354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5908166" h="12354420">
                  <a:moveTo>
                    <a:pt x="2725420" y="10112870"/>
                  </a:moveTo>
                  <a:lnTo>
                    <a:pt x="2731135" y="10406327"/>
                  </a:lnTo>
                  <a:cubicBezTo>
                    <a:pt x="2735232" y="10616716"/>
                    <a:pt x="2731573" y="10744336"/>
                    <a:pt x="2718208" y="10857177"/>
                  </a:cubicBezTo>
                  <a:cubicBezTo>
                    <a:pt x="2707954" y="10943743"/>
                    <a:pt x="2700339" y="11064368"/>
                    <a:pt x="2701285" y="11125232"/>
                  </a:cubicBezTo>
                  <a:lnTo>
                    <a:pt x="2703004" y="11235894"/>
                  </a:lnTo>
                  <a:lnTo>
                    <a:pt x="2754852" y="11198539"/>
                  </a:lnTo>
                  <a:cubicBezTo>
                    <a:pt x="2807406" y="11160674"/>
                    <a:pt x="3002990" y="11064079"/>
                    <a:pt x="3046136" y="11054678"/>
                  </a:cubicBezTo>
                  <a:cubicBezTo>
                    <a:pt x="3065863" y="11050380"/>
                    <a:pt x="3067357" y="11045223"/>
                    <a:pt x="3055366" y="11022818"/>
                  </a:cubicBezTo>
                  <a:cubicBezTo>
                    <a:pt x="3047497" y="11008115"/>
                    <a:pt x="3035316" y="10935469"/>
                    <a:pt x="3028296" y="10861380"/>
                  </a:cubicBezTo>
                  <a:cubicBezTo>
                    <a:pt x="3017416" y="10746551"/>
                    <a:pt x="3009264" y="10715120"/>
                    <a:pt x="2973053" y="10648372"/>
                  </a:cubicBezTo>
                  <a:cubicBezTo>
                    <a:pt x="2949689" y="10605306"/>
                    <a:pt x="2909805" y="10514132"/>
                    <a:pt x="2884423" y="10445763"/>
                  </a:cubicBezTo>
                  <a:cubicBezTo>
                    <a:pt x="2859040" y="10377394"/>
                    <a:pt x="2812880" y="10274524"/>
                    <a:pt x="2781846" y="10217163"/>
                  </a:cubicBezTo>
                  <a:close/>
                  <a:moveTo>
                    <a:pt x="2879543" y="4"/>
                  </a:moveTo>
                  <a:cubicBezTo>
                    <a:pt x="2916991" y="-51"/>
                    <a:pt x="2963094" y="605"/>
                    <a:pt x="3022600" y="1622"/>
                  </a:cubicBezTo>
                  <a:cubicBezTo>
                    <a:pt x="3259593" y="5674"/>
                    <a:pt x="3283403" y="8281"/>
                    <a:pt x="3378200" y="40556"/>
                  </a:cubicBezTo>
                  <a:cubicBezTo>
                    <a:pt x="3706288" y="152258"/>
                    <a:pt x="4012779" y="406195"/>
                    <a:pt x="4149201" y="679354"/>
                  </a:cubicBezTo>
                  <a:cubicBezTo>
                    <a:pt x="4176661" y="734337"/>
                    <a:pt x="4178678" y="735643"/>
                    <a:pt x="4216008" y="722599"/>
                  </a:cubicBezTo>
                  <a:cubicBezTo>
                    <a:pt x="4262191" y="706462"/>
                    <a:pt x="4490565" y="701449"/>
                    <a:pt x="4619241" y="713749"/>
                  </a:cubicBezTo>
                  <a:cubicBezTo>
                    <a:pt x="4804636" y="731471"/>
                    <a:pt x="5084561" y="845575"/>
                    <a:pt x="5198877" y="950023"/>
                  </a:cubicBezTo>
                  <a:cubicBezTo>
                    <a:pt x="5229335" y="977851"/>
                    <a:pt x="5262571" y="1000620"/>
                    <a:pt x="5272735" y="1000620"/>
                  </a:cubicBezTo>
                  <a:cubicBezTo>
                    <a:pt x="5311283" y="1000620"/>
                    <a:pt x="5482943" y="1090296"/>
                    <a:pt x="5598145" y="1170615"/>
                  </a:cubicBezTo>
                  <a:cubicBezTo>
                    <a:pt x="5777823" y="1295887"/>
                    <a:pt x="5815606" y="1344470"/>
                    <a:pt x="5885034" y="1539500"/>
                  </a:cubicBezTo>
                  <a:cubicBezTo>
                    <a:pt x="5909166" y="1607290"/>
                    <a:pt x="5911215" y="1633984"/>
                    <a:pt x="5905506" y="1806200"/>
                  </a:cubicBezTo>
                  <a:cubicBezTo>
                    <a:pt x="5902017" y="1911454"/>
                    <a:pt x="5890801" y="2077580"/>
                    <a:pt x="5880581" y="2175370"/>
                  </a:cubicBezTo>
                  <a:cubicBezTo>
                    <a:pt x="5826064" y="2697023"/>
                    <a:pt x="5802804" y="3107949"/>
                    <a:pt x="5823343" y="3186605"/>
                  </a:cubicBezTo>
                  <a:cubicBezTo>
                    <a:pt x="5829498" y="3210181"/>
                    <a:pt x="5834764" y="3255187"/>
                    <a:pt x="5835044" y="3286620"/>
                  </a:cubicBezTo>
                  <a:cubicBezTo>
                    <a:pt x="5836199" y="3416336"/>
                    <a:pt x="5783814" y="4166772"/>
                    <a:pt x="5772244" y="4186264"/>
                  </a:cubicBezTo>
                  <a:cubicBezTo>
                    <a:pt x="5765353" y="4197873"/>
                    <a:pt x="5754133" y="4284523"/>
                    <a:pt x="5747309" y="4378820"/>
                  </a:cubicBezTo>
                  <a:cubicBezTo>
                    <a:pt x="5729915" y="4619210"/>
                    <a:pt x="5716033" y="4685046"/>
                    <a:pt x="5673391" y="4729383"/>
                  </a:cubicBezTo>
                  <a:cubicBezTo>
                    <a:pt x="5650250" y="4753444"/>
                    <a:pt x="5634779" y="4786695"/>
                    <a:pt x="5628668" y="4825502"/>
                  </a:cubicBezTo>
                  <a:cubicBezTo>
                    <a:pt x="5622512" y="4864596"/>
                    <a:pt x="5602652" y="4907025"/>
                    <a:pt x="5570445" y="4949888"/>
                  </a:cubicBezTo>
                  <a:cubicBezTo>
                    <a:pt x="5476781" y="5074543"/>
                    <a:pt x="5435813" y="5090790"/>
                    <a:pt x="5146626" y="5117960"/>
                  </a:cubicBezTo>
                  <a:cubicBezTo>
                    <a:pt x="5064526" y="5125674"/>
                    <a:pt x="4989454" y="5135401"/>
                    <a:pt x="4979801" y="5139577"/>
                  </a:cubicBezTo>
                  <a:cubicBezTo>
                    <a:pt x="4967682" y="5144820"/>
                    <a:pt x="4959905" y="5181672"/>
                    <a:pt x="4954676" y="5258632"/>
                  </a:cubicBezTo>
                  <a:cubicBezTo>
                    <a:pt x="4948875" y="5344003"/>
                    <a:pt x="4938886" y="5386875"/>
                    <a:pt x="4912000" y="5441783"/>
                  </a:cubicBezTo>
                  <a:cubicBezTo>
                    <a:pt x="4877400" y="5512446"/>
                    <a:pt x="4867970" y="5520653"/>
                    <a:pt x="4725182" y="5604370"/>
                  </a:cubicBezTo>
                  <a:cubicBezTo>
                    <a:pt x="4705191" y="5616091"/>
                    <a:pt x="4705060" y="5620316"/>
                    <a:pt x="4723486" y="5659172"/>
                  </a:cubicBezTo>
                  <a:cubicBezTo>
                    <a:pt x="4756362" y="5728504"/>
                    <a:pt x="4722228" y="5893394"/>
                    <a:pt x="4657405" y="5978381"/>
                  </a:cubicBezTo>
                  <a:cubicBezTo>
                    <a:pt x="4626409" y="6019019"/>
                    <a:pt x="4623190" y="6034048"/>
                    <a:pt x="4620607" y="6150192"/>
                  </a:cubicBezTo>
                  <a:cubicBezTo>
                    <a:pt x="4619050" y="6220195"/>
                    <a:pt x="4612312" y="6303187"/>
                    <a:pt x="4605633" y="6334620"/>
                  </a:cubicBezTo>
                  <a:cubicBezTo>
                    <a:pt x="4586851" y="6423015"/>
                    <a:pt x="4506610" y="6761668"/>
                    <a:pt x="4478927" y="6869381"/>
                  </a:cubicBezTo>
                  <a:cubicBezTo>
                    <a:pt x="4465270" y="6922517"/>
                    <a:pt x="4455864" y="6988240"/>
                    <a:pt x="4458023" y="7015431"/>
                  </a:cubicBezTo>
                  <a:cubicBezTo>
                    <a:pt x="4460182" y="7042623"/>
                    <a:pt x="4456268" y="7090588"/>
                    <a:pt x="4449325" y="7122020"/>
                  </a:cubicBezTo>
                  <a:cubicBezTo>
                    <a:pt x="4442382" y="7153452"/>
                    <a:pt x="4431748" y="7246604"/>
                    <a:pt x="4425695" y="7329023"/>
                  </a:cubicBezTo>
                  <a:cubicBezTo>
                    <a:pt x="4417816" y="7436275"/>
                    <a:pt x="4406674" y="7497651"/>
                    <a:pt x="4386500" y="7544923"/>
                  </a:cubicBezTo>
                  <a:cubicBezTo>
                    <a:pt x="4360129" y="7606713"/>
                    <a:pt x="4358517" y="7627099"/>
                    <a:pt x="4361499" y="7861200"/>
                  </a:cubicBezTo>
                  <a:cubicBezTo>
                    <a:pt x="4364005" y="8058003"/>
                    <a:pt x="4361093" y="8113590"/>
                    <a:pt x="4347861" y="8121550"/>
                  </a:cubicBezTo>
                  <a:cubicBezTo>
                    <a:pt x="4336271" y="8128521"/>
                    <a:pt x="4328258" y="8179083"/>
                    <a:pt x="4322105" y="8284070"/>
                  </a:cubicBezTo>
                  <a:cubicBezTo>
                    <a:pt x="4303145" y="8607560"/>
                    <a:pt x="4304645" y="8633572"/>
                    <a:pt x="4348523" y="8742245"/>
                  </a:cubicBezTo>
                  <a:cubicBezTo>
                    <a:pt x="4370537" y="8796768"/>
                    <a:pt x="4397311" y="8884576"/>
                    <a:pt x="4408020" y="8937374"/>
                  </a:cubicBezTo>
                  <a:cubicBezTo>
                    <a:pt x="4418730" y="8990172"/>
                    <a:pt x="4444290" y="9080814"/>
                    <a:pt x="4464821" y="9138801"/>
                  </a:cubicBezTo>
                  <a:cubicBezTo>
                    <a:pt x="4485352" y="9196787"/>
                    <a:pt x="4502150" y="9258452"/>
                    <a:pt x="4502150" y="9275831"/>
                  </a:cubicBezTo>
                  <a:cubicBezTo>
                    <a:pt x="4502150" y="9293212"/>
                    <a:pt x="4514068" y="9330794"/>
                    <a:pt x="4528635" y="9359346"/>
                  </a:cubicBezTo>
                  <a:cubicBezTo>
                    <a:pt x="4544861" y="9391152"/>
                    <a:pt x="4555349" y="9436459"/>
                    <a:pt x="4555711" y="9476316"/>
                  </a:cubicBezTo>
                  <a:cubicBezTo>
                    <a:pt x="4556036" y="9512096"/>
                    <a:pt x="4563454" y="9549942"/>
                    <a:pt x="4572196" y="9560420"/>
                  </a:cubicBezTo>
                  <a:cubicBezTo>
                    <a:pt x="4623555" y="9621976"/>
                    <a:pt x="4690273" y="9814865"/>
                    <a:pt x="4730336" y="10017620"/>
                  </a:cubicBezTo>
                  <a:cubicBezTo>
                    <a:pt x="4744828" y="10090963"/>
                    <a:pt x="4788492" y="10308133"/>
                    <a:pt x="4827368" y="10500220"/>
                  </a:cubicBezTo>
                  <a:cubicBezTo>
                    <a:pt x="4945643" y="11084622"/>
                    <a:pt x="4941829" y="11053878"/>
                    <a:pt x="4917070" y="11223421"/>
                  </a:cubicBezTo>
                  <a:cubicBezTo>
                    <a:pt x="4902746" y="11321507"/>
                    <a:pt x="4897780" y="11412564"/>
                    <a:pt x="4902095" y="11498013"/>
                  </a:cubicBezTo>
                  <a:cubicBezTo>
                    <a:pt x="4906804" y="11591269"/>
                    <a:pt x="4903264" y="11644525"/>
                    <a:pt x="4889011" y="11694863"/>
                  </a:cubicBezTo>
                  <a:cubicBezTo>
                    <a:pt x="4878264" y="11732817"/>
                    <a:pt x="4857198" y="11811233"/>
                    <a:pt x="4842197" y="11869120"/>
                  </a:cubicBezTo>
                  <a:cubicBezTo>
                    <a:pt x="4822511" y="11945086"/>
                    <a:pt x="4803152" y="11988122"/>
                    <a:pt x="4772618" y="12023794"/>
                  </a:cubicBezTo>
                  <a:cubicBezTo>
                    <a:pt x="4702684" y="12105496"/>
                    <a:pt x="4656681" y="12126049"/>
                    <a:pt x="4485844" y="12151913"/>
                  </a:cubicBezTo>
                  <a:cubicBezTo>
                    <a:pt x="4337305" y="12174402"/>
                    <a:pt x="4022874" y="12238223"/>
                    <a:pt x="3670599" y="12317386"/>
                  </a:cubicBezTo>
                  <a:cubicBezTo>
                    <a:pt x="3522404" y="12350688"/>
                    <a:pt x="3483169" y="12354420"/>
                    <a:pt x="3281239" y="12354420"/>
                  </a:cubicBezTo>
                  <a:cubicBezTo>
                    <a:pt x="2940186" y="12354420"/>
                    <a:pt x="2632060" y="12300327"/>
                    <a:pt x="2530090" y="12222552"/>
                  </a:cubicBezTo>
                  <a:cubicBezTo>
                    <a:pt x="2421506" y="12139732"/>
                    <a:pt x="2352057" y="11975680"/>
                    <a:pt x="2362351" y="11826320"/>
                  </a:cubicBezTo>
                  <a:lnTo>
                    <a:pt x="2368550" y="11736372"/>
                  </a:lnTo>
                  <a:lnTo>
                    <a:pt x="2289175" y="11740192"/>
                  </a:lnTo>
                  <a:cubicBezTo>
                    <a:pt x="2127380" y="11747979"/>
                    <a:pt x="1607591" y="11783677"/>
                    <a:pt x="1447800" y="11797975"/>
                  </a:cubicBezTo>
                  <a:cubicBezTo>
                    <a:pt x="1356995" y="11806101"/>
                    <a:pt x="1145540" y="11812911"/>
                    <a:pt x="977900" y="11813110"/>
                  </a:cubicBezTo>
                  <a:cubicBezTo>
                    <a:pt x="382835" y="11813817"/>
                    <a:pt x="149274" y="11749416"/>
                    <a:pt x="39355" y="11554320"/>
                  </a:cubicBezTo>
                  <a:cubicBezTo>
                    <a:pt x="202" y="11484829"/>
                    <a:pt x="0" y="11483492"/>
                    <a:pt x="0" y="11293970"/>
                  </a:cubicBezTo>
                  <a:lnTo>
                    <a:pt x="0" y="11103470"/>
                  </a:lnTo>
                  <a:lnTo>
                    <a:pt x="62402" y="10976470"/>
                  </a:lnTo>
                  <a:cubicBezTo>
                    <a:pt x="165270" y="10767112"/>
                    <a:pt x="266796" y="10686671"/>
                    <a:pt x="496457" y="10632557"/>
                  </a:cubicBezTo>
                  <a:cubicBezTo>
                    <a:pt x="544716" y="10621185"/>
                    <a:pt x="660340" y="10592473"/>
                    <a:pt x="753400" y="10568751"/>
                  </a:cubicBezTo>
                  <a:cubicBezTo>
                    <a:pt x="846459" y="10545029"/>
                    <a:pt x="932227" y="10525620"/>
                    <a:pt x="943994" y="10525620"/>
                  </a:cubicBezTo>
                  <a:cubicBezTo>
                    <a:pt x="962650" y="10525620"/>
                    <a:pt x="964799" y="10512650"/>
                    <a:pt x="960786" y="10424280"/>
                  </a:cubicBezTo>
                  <a:cubicBezTo>
                    <a:pt x="958255" y="10368543"/>
                    <a:pt x="962276" y="10305464"/>
                    <a:pt x="969722" y="10284105"/>
                  </a:cubicBezTo>
                  <a:cubicBezTo>
                    <a:pt x="978865" y="10257877"/>
                    <a:pt x="979168" y="10234507"/>
                    <a:pt x="970656" y="10212117"/>
                  </a:cubicBezTo>
                  <a:cubicBezTo>
                    <a:pt x="922943" y="10086624"/>
                    <a:pt x="894486" y="9956577"/>
                    <a:pt x="882577" y="9809609"/>
                  </a:cubicBezTo>
                  <a:cubicBezTo>
                    <a:pt x="875288" y="9719650"/>
                    <a:pt x="860497" y="9616780"/>
                    <a:pt x="849709" y="9581009"/>
                  </a:cubicBezTo>
                  <a:cubicBezTo>
                    <a:pt x="838921" y="9545237"/>
                    <a:pt x="831818" y="9484538"/>
                    <a:pt x="833926" y="9446120"/>
                  </a:cubicBezTo>
                  <a:cubicBezTo>
                    <a:pt x="836034" y="9407702"/>
                    <a:pt x="831082" y="9359125"/>
                    <a:pt x="822922" y="9338170"/>
                  </a:cubicBezTo>
                  <a:lnTo>
                    <a:pt x="763508" y="9185770"/>
                  </a:lnTo>
                  <a:cubicBezTo>
                    <a:pt x="715993" y="9063940"/>
                    <a:pt x="624998" y="8718847"/>
                    <a:pt x="596071" y="8550770"/>
                  </a:cubicBezTo>
                  <a:cubicBezTo>
                    <a:pt x="586453" y="8494890"/>
                    <a:pt x="569783" y="8412023"/>
                    <a:pt x="559026" y="8366620"/>
                  </a:cubicBezTo>
                  <a:cubicBezTo>
                    <a:pt x="548269" y="8321217"/>
                    <a:pt x="542338" y="8266925"/>
                    <a:pt x="545846" y="8245970"/>
                  </a:cubicBezTo>
                  <a:cubicBezTo>
                    <a:pt x="549353" y="8225015"/>
                    <a:pt x="557902" y="8138938"/>
                    <a:pt x="564843" y="8054686"/>
                  </a:cubicBezTo>
                  <a:cubicBezTo>
                    <a:pt x="571784" y="7970436"/>
                    <a:pt x="588214" y="7844705"/>
                    <a:pt x="601354" y="7775286"/>
                  </a:cubicBezTo>
                  <a:cubicBezTo>
                    <a:pt x="614494" y="7705867"/>
                    <a:pt x="629347" y="7614780"/>
                    <a:pt x="634360" y="7572870"/>
                  </a:cubicBezTo>
                  <a:cubicBezTo>
                    <a:pt x="639630" y="7528811"/>
                    <a:pt x="658496" y="7468492"/>
                    <a:pt x="679088" y="7429865"/>
                  </a:cubicBezTo>
                  <a:cubicBezTo>
                    <a:pt x="718559" y="7355826"/>
                    <a:pt x="715124" y="7346903"/>
                    <a:pt x="641350" y="7331818"/>
                  </a:cubicBezTo>
                  <a:cubicBezTo>
                    <a:pt x="571008" y="7317436"/>
                    <a:pt x="508919" y="7279803"/>
                    <a:pt x="458402" y="7220930"/>
                  </a:cubicBezTo>
                  <a:cubicBezTo>
                    <a:pt x="432699" y="7190977"/>
                    <a:pt x="389423" y="7143610"/>
                    <a:pt x="362233" y="7115670"/>
                  </a:cubicBezTo>
                  <a:cubicBezTo>
                    <a:pt x="335043" y="7087730"/>
                    <a:pt x="299567" y="7039152"/>
                    <a:pt x="283398" y="7007720"/>
                  </a:cubicBezTo>
                  <a:cubicBezTo>
                    <a:pt x="257701" y="6957764"/>
                    <a:pt x="254556" y="6936077"/>
                    <a:pt x="258416" y="6835443"/>
                  </a:cubicBezTo>
                  <a:cubicBezTo>
                    <a:pt x="262514" y="6728622"/>
                    <a:pt x="260433" y="6716711"/>
                    <a:pt x="229574" y="6670343"/>
                  </a:cubicBezTo>
                  <a:cubicBezTo>
                    <a:pt x="192338" y="6614394"/>
                    <a:pt x="165748" y="6514061"/>
                    <a:pt x="175138" y="6464940"/>
                  </a:cubicBezTo>
                  <a:cubicBezTo>
                    <a:pt x="178542" y="6447133"/>
                    <a:pt x="173346" y="6413465"/>
                    <a:pt x="163593" y="6390121"/>
                  </a:cubicBezTo>
                  <a:cubicBezTo>
                    <a:pt x="125017" y="6297797"/>
                    <a:pt x="117674" y="6226203"/>
                    <a:pt x="138459" y="6145071"/>
                  </a:cubicBezTo>
                  <a:cubicBezTo>
                    <a:pt x="161041" y="6056925"/>
                    <a:pt x="202275" y="5986587"/>
                    <a:pt x="280206" y="5903272"/>
                  </a:cubicBezTo>
                  <a:cubicBezTo>
                    <a:pt x="330834" y="5849147"/>
                    <a:pt x="334288" y="5841150"/>
                    <a:pt x="324940" y="5799701"/>
                  </a:cubicBezTo>
                  <a:cubicBezTo>
                    <a:pt x="319368" y="5774997"/>
                    <a:pt x="319071" y="5723376"/>
                    <a:pt x="324281" y="5684988"/>
                  </a:cubicBezTo>
                  <a:cubicBezTo>
                    <a:pt x="351831" y="5481972"/>
                    <a:pt x="535164" y="5323579"/>
                    <a:pt x="834790" y="5243927"/>
                  </a:cubicBezTo>
                  <a:cubicBezTo>
                    <a:pt x="916735" y="5222143"/>
                    <a:pt x="992238" y="5204320"/>
                    <a:pt x="1002576" y="5204320"/>
                  </a:cubicBezTo>
                  <a:cubicBezTo>
                    <a:pt x="1015370" y="5204320"/>
                    <a:pt x="1024014" y="5185058"/>
                    <a:pt x="1029648" y="5143995"/>
                  </a:cubicBezTo>
                  <a:cubicBezTo>
                    <a:pt x="1034201" y="5110816"/>
                    <a:pt x="1042966" y="5052237"/>
                    <a:pt x="1049127" y="5013820"/>
                  </a:cubicBezTo>
                  <a:cubicBezTo>
                    <a:pt x="1055287" y="4975403"/>
                    <a:pt x="1068517" y="4889287"/>
                    <a:pt x="1078527" y="4822453"/>
                  </a:cubicBezTo>
                  <a:cubicBezTo>
                    <a:pt x="1097044" y="4698808"/>
                    <a:pt x="1137904" y="4558205"/>
                    <a:pt x="1167667" y="4515712"/>
                  </a:cubicBezTo>
                  <a:cubicBezTo>
                    <a:pt x="1181731" y="4495634"/>
                    <a:pt x="1178437" y="4479784"/>
                    <a:pt x="1145063" y="4406940"/>
                  </a:cubicBezTo>
                  <a:cubicBezTo>
                    <a:pt x="1111576" y="4333849"/>
                    <a:pt x="1106192" y="4307785"/>
                    <a:pt x="1107369" y="4224457"/>
                  </a:cubicBezTo>
                  <a:cubicBezTo>
                    <a:pt x="1109104" y="4101667"/>
                    <a:pt x="1133760" y="3968223"/>
                    <a:pt x="1156417" y="3959002"/>
                  </a:cubicBezTo>
                  <a:cubicBezTo>
                    <a:pt x="1170096" y="3953434"/>
                    <a:pt x="1165971" y="3934565"/>
                    <a:pt x="1136983" y="3870102"/>
                  </a:cubicBezTo>
                  <a:cubicBezTo>
                    <a:pt x="1091725" y="3769458"/>
                    <a:pt x="1062765" y="3533003"/>
                    <a:pt x="1059274" y="3235602"/>
                  </a:cubicBezTo>
                  <a:lnTo>
                    <a:pt x="1056960" y="3038533"/>
                  </a:lnTo>
                  <a:lnTo>
                    <a:pt x="1127795" y="2991502"/>
                  </a:lnTo>
                  <a:cubicBezTo>
                    <a:pt x="1188201" y="2951394"/>
                    <a:pt x="1201257" y="2935534"/>
                    <a:pt x="1216473" y="2883770"/>
                  </a:cubicBezTo>
                  <a:cubicBezTo>
                    <a:pt x="1230884" y="2834749"/>
                    <a:pt x="1246494" y="2814242"/>
                    <a:pt x="1297609" y="2777188"/>
                  </a:cubicBezTo>
                  <a:cubicBezTo>
                    <a:pt x="1407097" y="2697817"/>
                    <a:pt x="1460495" y="2679296"/>
                    <a:pt x="1586526" y="2676976"/>
                  </a:cubicBezTo>
                  <a:lnTo>
                    <a:pt x="1699851" y="2674890"/>
                  </a:lnTo>
                  <a:lnTo>
                    <a:pt x="1896205" y="2493230"/>
                  </a:lnTo>
                  <a:lnTo>
                    <a:pt x="1869494" y="2448600"/>
                  </a:lnTo>
                  <a:cubicBezTo>
                    <a:pt x="1846779" y="2410647"/>
                    <a:pt x="1843326" y="2387265"/>
                    <a:pt x="1846415" y="2292308"/>
                  </a:cubicBezTo>
                  <a:cubicBezTo>
                    <a:pt x="1849895" y="2185298"/>
                    <a:pt x="1848489" y="2178686"/>
                    <a:pt x="1812650" y="2133558"/>
                  </a:cubicBezTo>
                  <a:cubicBezTo>
                    <a:pt x="1774586" y="2085630"/>
                    <a:pt x="1754088" y="2044880"/>
                    <a:pt x="1675167" y="1860243"/>
                  </a:cubicBezTo>
                  <a:cubicBezTo>
                    <a:pt x="1589902" y="1660766"/>
                    <a:pt x="1564128" y="1448874"/>
                    <a:pt x="1593775" y="1191120"/>
                  </a:cubicBezTo>
                  <a:cubicBezTo>
                    <a:pt x="1612327" y="1029825"/>
                    <a:pt x="1639672" y="940981"/>
                    <a:pt x="1702726" y="837141"/>
                  </a:cubicBezTo>
                  <a:cubicBezTo>
                    <a:pt x="1733995" y="785645"/>
                    <a:pt x="1786583" y="697185"/>
                    <a:pt x="1819589" y="640564"/>
                  </a:cubicBezTo>
                  <a:cubicBezTo>
                    <a:pt x="1899515" y="503452"/>
                    <a:pt x="2059739" y="343163"/>
                    <a:pt x="2212307" y="247687"/>
                  </a:cubicBezTo>
                  <a:cubicBezTo>
                    <a:pt x="2448117" y="100119"/>
                    <a:pt x="2525514" y="61274"/>
                    <a:pt x="2647950" y="29042"/>
                  </a:cubicBezTo>
                  <a:cubicBezTo>
                    <a:pt x="2732748" y="6718"/>
                    <a:pt x="2767199" y="167"/>
                    <a:pt x="2879543" y="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3" name="图片 52" descr="图片包含 人, 男人, 播放器, 棒球&#10;&#10;描述已自动生成">
              <a:extLst>
                <a:ext uri="{FF2B5EF4-FFF2-40B4-BE49-F238E27FC236}">
                  <a16:creationId xmlns:a16="http://schemas.microsoft.com/office/drawing/2014/main" id="{9A041E28-195B-4638-AA7B-821FE7988B0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2981320" y="1436914"/>
              <a:ext cx="1727792" cy="3620495"/>
            </a:xfrm>
            <a:custGeom>
              <a:avLst/>
              <a:gdLst>
                <a:gd name="connsiteX0" fmla="*/ 0 w 6668854"/>
                <a:gd name="connsiteY0" fmla="*/ 0 h 6858000"/>
                <a:gd name="connsiteX1" fmla="*/ 6668854 w 6668854"/>
                <a:gd name="connsiteY1" fmla="*/ 0 h 6858000"/>
                <a:gd name="connsiteX2" fmla="*/ 6668854 w 6668854"/>
                <a:gd name="connsiteY2" fmla="*/ 6858000 h 6858000"/>
                <a:gd name="connsiteX3" fmla="*/ 0 w 666885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668854" h="6858000">
                  <a:moveTo>
                    <a:pt x="0" y="0"/>
                  </a:moveTo>
                  <a:lnTo>
                    <a:pt x="6668854" y="0"/>
                  </a:lnTo>
                  <a:lnTo>
                    <a:pt x="6668854" y="6858000"/>
                  </a:lnTo>
                  <a:lnTo>
                    <a:pt x="0" y="6858000"/>
                  </a:lnTo>
                  <a:close/>
                </a:path>
              </a:pathLst>
            </a:custGeom>
          </p:spPr>
        </p:pic>
      </p:grpSp>
      <p:sp>
        <p:nvSpPr>
          <p:cNvPr id="54" name="文本框 53">
            <a:extLst>
              <a:ext uri="{FF2B5EF4-FFF2-40B4-BE49-F238E27FC236}">
                <a16:creationId xmlns:a16="http://schemas.microsoft.com/office/drawing/2014/main" id="{A4E7269A-9FE6-47F3-B825-2B43086191B6}"/>
              </a:ext>
            </a:extLst>
          </p:cNvPr>
          <p:cNvSpPr txBox="1"/>
          <p:nvPr/>
        </p:nvSpPr>
        <p:spPr>
          <a:xfrm>
            <a:off x="2726463" y="4657447"/>
            <a:ext cx="1877437" cy="769441"/>
          </a:xfrm>
          <a:prstGeom prst="rect">
            <a:avLst/>
          </a:prstGeom>
          <a:noFill/>
          <a:effectLst>
            <a:outerShdw blurRad="63500" sx="102000" sy="102000" algn="ctr" rotWithShape="0">
              <a:prstClr val="black">
                <a:alpha val="40000"/>
              </a:prstClr>
            </a:outerShdw>
          </a:effectLst>
        </p:spPr>
        <p:txBody>
          <a:bodyPr wrap="none" rtlCol="0">
            <a:spAutoFit/>
          </a:bodyPr>
          <a:lstStyle/>
          <a:p>
            <a:r>
              <a:rPr lang="zh-CN" altLang="en-US" sz="4400" dirty="0">
                <a:gradFill>
                  <a:gsLst>
                    <a:gs pos="100000">
                      <a:schemeClr val="accent1"/>
                    </a:gs>
                    <a:gs pos="0">
                      <a:srgbClr val="7A424C"/>
                    </a:gs>
                  </a:gsLst>
                  <a:path path="circle">
                    <a:fillToRect l="100000" b="100000"/>
                  </a:path>
                </a:gradFill>
                <a:effectLst>
                  <a:outerShdw blurRad="165100" sx="102000" sy="102000" algn="ctr" rotWithShape="0">
                    <a:schemeClr val="accent1">
                      <a:alpha val="18000"/>
                    </a:schemeClr>
                  </a:outerShdw>
                </a:effectLst>
                <a:latin typeface="思源黑体 CN Heavy" panose="020B0A00000000000000" pitchFamily="34" charset="-122"/>
                <a:ea typeface="思源黑体 CN Heavy" panose="020B0A00000000000000" pitchFamily="34" charset="-122"/>
              </a:rPr>
              <a:t>快跑！</a:t>
            </a:r>
          </a:p>
        </p:txBody>
      </p:sp>
      <p:sp>
        <p:nvSpPr>
          <p:cNvPr id="55" name="文本框 54">
            <a:extLst>
              <a:ext uri="{FF2B5EF4-FFF2-40B4-BE49-F238E27FC236}">
                <a16:creationId xmlns:a16="http://schemas.microsoft.com/office/drawing/2014/main" id="{EC54611D-A84A-4FCD-9026-974664BD9DA6}"/>
              </a:ext>
            </a:extLst>
          </p:cNvPr>
          <p:cNvSpPr txBox="1"/>
          <p:nvPr/>
        </p:nvSpPr>
        <p:spPr>
          <a:xfrm>
            <a:off x="6406661" y="4807370"/>
            <a:ext cx="1537600" cy="769441"/>
          </a:xfrm>
          <a:prstGeom prst="rect">
            <a:avLst/>
          </a:prstGeom>
          <a:noFill/>
          <a:effectLst>
            <a:outerShdw blurRad="63500" sx="102000" sy="102000" algn="ctr" rotWithShape="0">
              <a:prstClr val="black">
                <a:alpha val="40000"/>
              </a:prstClr>
            </a:outerShdw>
          </a:effectLst>
        </p:spPr>
        <p:txBody>
          <a:bodyPr wrap="none" rtlCol="0">
            <a:spAutoFit/>
          </a:bodyPr>
          <a:lstStyle/>
          <a:p>
            <a:r>
              <a:rPr lang="zh-CN" altLang="en-US" sz="4400" dirty="0">
                <a:gradFill>
                  <a:gsLst>
                    <a:gs pos="100000">
                      <a:schemeClr val="accent3"/>
                    </a:gs>
                    <a:gs pos="0">
                      <a:schemeClr val="accent3">
                        <a:lumMod val="75000"/>
                      </a:schemeClr>
                    </a:gs>
                  </a:gsLst>
                  <a:path path="circle">
                    <a:fillToRect l="100000" b="100000"/>
                  </a:path>
                </a:gradFill>
                <a:effectLst>
                  <a:outerShdw blurRad="165100" sx="102000" sy="102000" algn="ctr" rotWithShape="0">
                    <a:schemeClr val="accent1">
                      <a:alpha val="18000"/>
                    </a:schemeClr>
                  </a:outerShdw>
                </a:effectLst>
                <a:latin typeface="思源黑体 CN Heavy" panose="020B0A00000000000000" pitchFamily="34" charset="-122"/>
                <a:ea typeface="思源黑体 CN Heavy" panose="020B0A00000000000000" pitchFamily="34" charset="-122"/>
              </a:rPr>
              <a:t>快跑</a:t>
            </a:r>
            <a:r>
              <a:rPr lang="en-US" altLang="zh-CN" sz="4400" dirty="0">
                <a:gradFill>
                  <a:gsLst>
                    <a:gs pos="100000">
                      <a:schemeClr val="accent3"/>
                    </a:gs>
                    <a:gs pos="0">
                      <a:schemeClr val="accent3">
                        <a:lumMod val="75000"/>
                      </a:schemeClr>
                    </a:gs>
                  </a:gsLst>
                  <a:path path="circle">
                    <a:fillToRect l="100000" b="100000"/>
                  </a:path>
                </a:gradFill>
                <a:effectLst>
                  <a:outerShdw blurRad="165100" sx="102000" sy="102000" algn="ctr" rotWithShape="0">
                    <a:schemeClr val="accent1">
                      <a:alpha val="18000"/>
                    </a:schemeClr>
                  </a:outerShdw>
                </a:effectLst>
                <a:latin typeface="思源黑体 CN Heavy" panose="020B0A00000000000000" pitchFamily="34" charset="-122"/>
                <a:ea typeface="思源黑体 CN Heavy" panose="020B0A00000000000000" pitchFamily="34" charset="-122"/>
              </a:rPr>
              <a:t>!</a:t>
            </a:r>
            <a:endParaRPr lang="zh-CN" altLang="en-US" sz="4400" dirty="0">
              <a:gradFill>
                <a:gsLst>
                  <a:gs pos="100000">
                    <a:schemeClr val="accent3"/>
                  </a:gs>
                  <a:gs pos="0">
                    <a:schemeClr val="accent3">
                      <a:lumMod val="75000"/>
                    </a:schemeClr>
                  </a:gs>
                </a:gsLst>
                <a:path path="circle">
                  <a:fillToRect l="100000" b="100000"/>
                </a:path>
              </a:gradFill>
              <a:effectLst>
                <a:outerShdw blurRad="165100" sx="102000" sy="102000" algn="ctr" rotWithShape="0">
                  <a:schemeClr val="accent1">
                    <a:alpha val="18000"/>
                  </a:schemeClr>
                </a:outerShdw>
              </a:effectLst>
              <a:latin typeface="思源黑体 CN Heavy" panose="020B0A00000000000000" pitchFamily="34" charset="-122"/>
              <a:ea typeface="思源黑体 CN Heavy" panose="020B0A00000000000000" pitchFamily="34" charset="-122"/>
            </a:endParaRPr>
          </a:p>
        </p:txBody>
      </p:sp>
      <p:sp>
        <p:nvSpPr>
          <p:cNvPr id="56" name="文本框 55">
            <a:extLst>
              <a:ext uri="{FF2B5EF4-FFF2-40B4-BE49-F238E27FC236}">
                <a16:creationId xmlns:a16="http://schemas.microsoft.com/office/drawing/2014/main" id="{CF81A282-1AC0-4D86-B0F1-BF586573F79E}"/>
              </a:ext>
            </a:extLst>
          </p:cNvPr>
          <p:cNvSpPr txBox="1"/>
          <p:nvPr/>
        </p:nvSpPr>
        <p:spPr>
          <a:xfrm>
            <a:off x="10012121" y="5598174"/>
            <a:ext cx="1877437" cy="769441"/>
          </a:xfrm>
          <a:prstGeom prst="rect">
            <a:avLst/>
          </a:prstGeom>
          <a:noFill/>
          <a:effectLst>
            <a:outerShdw blurRad="63500" sx="102000" sy="102000" algn="ctr" rotWithShape="0">
              <a:prstClr val="black">
                <a:alpha val="40000"/>
              </a:prstClr>
            </a:outerShdw>
          </a:effectLst>
        </p:spPr>
        <p:txBody>
          <a:bodyPr wrap="none" rtlCol="0">
            <a:spAutoFit/>
          </a:bodyPr>
          <a:lstStyle/>
          <a:p>
            <a:r>
              <a:rPr lang="zh-CN" altLang="en-US" sz="4400" dirty="0">
                <a:gradFill>
                  <a:gsLst>
                    <a:gs pos="100000">
                      <a:schemeClr val="accent2"/>
                    </a:gs>
                    <a:gs pos="0">
                      <a:schemeClr val="accent2">
                        <a:lumMod val="75000"/>
                      </a:schemeClr>
                    </a:gs>
                  </a:gsLst>
                  <a:path path="circle">
                    <a:fillToRect l="100000" b="100000"/>
                  </a:path>
                </a:gradFill>
                <a:effectLst>
                  <a:outerShdw blurRad="165100" sx="102000" sy="102000" algn="ctr" rotWithShape="0">
                    <a:schemeClr val="accent1">
                      <a:alpha val="18000"/>
                    </a:schemeClr>
                  </a:outerShdw>
                </a:effectLst>
                <a:latin typeface="思源黑体 CN Heavy" panose="020B0A00000000000000" pitchFamily="34" charset="-122"/>
                <a:ea typeface="思源黑体 CN Heavy" panose="020B0A00000000000000" pitchFamily="34" charset="-122"/>
              </a:rPr>
              <a:t>快跑！</a:t>
            </a:r>
          </a:p>
        </p:txBody>
      </p:sp>
      <p:sp>
        <p:nvSpPr>
          <p:cNvPr id="61" name="文本框 60">
            <a:extLst>
              <a:ext uri="{FF2B5EF4-FFF2-40B4-BE49-F238E27FC236}">
                <a16:creationId xmlns:a16="http://schemas.microsoft.com/office/drawing/2014/main" id="{6E92D8AF-EA26-45F1-8FF2-AD09864B7EF3}"/>
              </a:ext>
            </a:extLst>
          </p:cNvPr>
          <p:cNvSpPr txBox="1"/>
          <p:nvPr/>
        </p:nvSpPr>
        <p:spPr>
          <a:xfrm rot="19277107">
            <a:off x="1097196" y="4083103"/>
            <a:ext cx="185673" cy="913847"/>
          </a:xfrm>
          <a:custGeom>
            <a:avLst/>
            <a:gdLst/>
            <a:ahLst/>
            <a:cxnLst/>
            <a:rect l="l" t="t" r="r" b="b"/>
            <a:pathLst>
              <a:path w="74931" h="368796">
                <a:moveTo>
                  <a:pt x="37612" y="294159"/>
                </a:moveTo>
                <a:cubicBezTo>
                  <a:pt x="44929" y="294159"/>
                  <a:pt x="52979" y="297086"/>
                  <a:pt x="61759" y="302939"/>
                </a:cubicBezTo>
                <a:cubicBezTo>
                  <a:pt x="70540" y="308793"/>
                  <a:pt x="74931" y="318306"/>
                  <a:pt x="74931" y="331477"/>
                </a:cubicBezTo>
                <a:cubicBezTo>
                  <a:pt x="74931" y="344648"/>
                  <a:pt x="70174" y="354161"/>
                  <a:pt x="60662" y="360015"/>
                </a:cubicBezTo>
                <a:cubicBezTo>
                  <a:pt x="51149" y="365869"/>
                  <a:pt x="43466" y="368796"/>
                  <a:pt x="37612" y="368796"/>
                </a:cubicBezTo>
                <a:cubicBezTo>
                  <a:pt x="33222" y="368796"/>
                  <a:pt x="26270" y="366235"/>
                  <a:pt x="16758" y="361113"/>
                </a:cubicBezTo>
                <a:cubicBezTo>
                  <a:pt x="7245" y="355990"/>
                  <a:pt x="1757" y="346478"/>
                  <a:pt x="293" y="332575"/>
                </a:cubicBezTo>
                <a:cubicBezTo>
                  <a:pt x="-1170" y="318672"/>
                  <a:pt x="2854" y="308793"/>
                  <a:pt x="12367" y="302939"/>
                </a:cubicBezTo>
                <a:cubicBezTo>
                  <a:pt x="21880" y="297086"/>
                  <a:pt x="30294" y="294159"/>
                  <a:pt x="37612" y="294159"/>
                </a:cubicBezTo>
                <a:close/>
                <a:moveTo>
                  <a:pt x="39807" y="0"/>
                </a:moveTo>
                <a:cubicBezTo>
                  <a:pt x="45661" y="0"/>
                  <a:pt x="52247" y="2927"/>
                  <a:pt x="59564" y="8781"/>
                </a:cubicBezTo>
                <a:cubicBezTo>
                  <a:pt x="66882" y="14635"/>
                  <a:pt x="69809" y="25245"/>
                  <a:pt x="68345" y="40611"/>
                </a:cubicBezTo>
                <a:cubicBezTo>
                  <a:pt x="66882" y="55978"/>
                  <a:pt x="62857" y="96955"/>
                  <a:pt x="56271" y="163543"/>
                </a:cubicBezTo>
                <a:cubicBezTo>
                  <a:pt x="49686" y="230131"/>
                  <a:pt x="43832" y="263426"/>
                  <a:pt x="38710" y="263426"/>
                </a:cubicBezTo>
                <a:cubicBezTo>
                  <a:pt x="33588" y="263426"/>
                  <a:pt x="27368" y="230131"/>
                  <a:pt x="20050" y="163543"/>
                </a:cubicBezTo>
                <a:cubicBezTo>
                  <a:pt x="12733" y="96955"/>
                  <a:pt x="8708" y="55246"/>
                  <a:pt x="7977" y="38416"/>
                </a:cubicBezTo>
                <a:cubicBezTo>
                  <a:pt x="7245" y="21586"/>
                  <a:pt x="11269" y="10976"/>
                  <a:pt x="20050" y="6585"/>
                </a:cubicBezTo>
                <a:cubicBezTo>
                  <a:pt x="28831" y="2195"/>
                  <a:pt x="35417" y="0"/>
                  <a:pt x="39807" y="0"/>
                </a:cubicBezTo>
                <a:close/>
              </a:path>
            </a:pathLst>
          </a:custGeom>
          <a:solidFill>
            <a:schemeClr val="bg1"/>
          </a:solidFill>
          <a:ln>
            <a:noFill/>
          </a:ln>
          <a:effectLst>
            <a:outerShdw blurRad="165100" sx="102000" sy="102000" algn="ctr" rotWithShape="0">
              <a:schemeClr val="accent1">
                <a:alpha val="18000"/>
              </a:scheme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4400" dirty="0">
              <a:solidFill>
                <a:schemeClr val="bg1"/>
              </a:solidFill>
              <a:effectLst>
                <a:outerShdw blurRad="165100" sx="102000" sy="102000" algn="ctr" rotWithShape="0">
                  <a:schemeClr val="accent1">
                    <a:alpha val="18000"/>
                  </a:schemeClr>
                </a:outerShdw>
              </a:effectLst>
              <a:latin typeface="新宋体" panose="02010609030101010101" pitchFamily="49" charset="-122"/>
              <a:ea typeface="新宋体" panose="02010609030101010101" pitchFamily="49" charset="-122"/>
            </a:endParaRPr>
          </a:p>
        </p:txBody>
      </p:sp>
      <p:sp>
        <p:nvSpPr>
          <p:cNvPr id="62" name="文本框 61">
            <a:extLst>
              <a:ext uri="{FF2B5EF4-FFF2-40B4-BE49-F238E27FC236}">
                <a16:creationId xmlns:a16="http://schemas.microsoft.com/office/drawing/2014/main" id="{0EF3D7F6-463E-4CF5-8DBF-58C3D1182E31}"/>
              </a:ext>
            </a:extLst>
          </p:cNvPr>
          <p:cNvSpPr txBox="1"/>
          <p:nvPr/>
        </p:nvSpPr>
        <p:spPr>
          <a:xfrm rot="16536832">
            <a:off x="992928" y="4794799"/>
            <a:ext cx="127462" cy="627344"/>
          </a:xfrm>
          <a:custGeom>
            <a:avLst/>
            <a:gdLst/>
            <a:ahLst/>
            <a:cxnLst/>
            <a:rect l="l" t="t" r="r" b="b"/>
            <a:pathLst>
              <a:path w="74931" h="368796">
                <a:moveTo>
                  <a:pt x="37612" y="294159"/>
                </a:moveTo>
                <a:cubicBezTo>
                  <a:pt x="44929" y="294159"/>
                  <a:pt x="52979" y="297086"/>
                  <a:pt x="61759" y="302939"/>
                </a:cubicBezTo>
                <a:cubicBezTo>
                  <a:pt x="70540" y="308793"/>
                  <a:pt x="74931" y="318306"/>
                  <a:pt x="74931" y="331477"/>
                </a:cubicBezTo>
                <a:cubicBezTo>
                  <a:pt x="74931" y="344648"/>
                  <a:pt x="70174" y="354161"/>
                  <a:pt x="60662" y="360015"/>
                </a:cubicBezTo>
                <a:cubicBezTo>
                  <a:pt x="51149" y="365869"/>
                  <a:pt x="43466" y="368796"/>
                  <a:pt x="37612" y="368796"/>
                </a:cubicBezTo>
                <a:cubicBezTo>
                  <a:pt x="33222" y="368796"/>
                  <a:pt x="26270" y="366235"/>
                  <a:pt x="16758" y="361113"/>
                </a:cubicBezTo>
                <a:cubicBezTo>
                  <a:pt x="7245" y="355990"/>
                  <a:pt x="1757" y="346478"/>
                  <a:pt x="293" y="332575"/>
                </a:cubicBezTo>
                <a:cubicBezTo>
                  <a:pt x="-1170" y="318672"/>
                  <a:pt x="2854" y="308793"/>
                  <a:pt x="12367" y="302939"/>
                </a:cubicBezTo>
                <a:cubicBezTo>
                  <a:pt x="21880" y="297086"/>
                  <a:pt x="30294" y="294159"/>
                  <a:pt x="37612" y="294159"/>
                </a:cubicBezTo>
                <a:close/>
                <a:moveTo>
                  <a:pt x="39807" y="0"/>
                </a:moveTo>
                <a:cubicBezTo>
                  <a:pt x="45661" y="0"/>
                  <a:pt x="52247" y="2927"/>
                  <a:pt x="59564" y="8781"/>
                </a:cubicBezTo>
                <a:cubicBezTo>
                  <a:pt x="66882" y="14635"/>
                  <a:pt x="69809" y="25245"/>
                  <a:pt x="68345" y="40611"/>
                </a:cubicBezTo>
                <a:cubicBezTo>
                  <a:pt x="66882" y="55978"/>
                  <a:pt x="62857" y="96955"/>
                  <a:pt x="56271" y="163543"/>
                </a:cubicBezTo>
                <a:cubicBezTo>
                  <a:pt x="49686" y="230131"/>
                  <a:pt x="43832" y="263426"/>
                  <a:pt x="38710" y="263426"/>
                </a:cubicBezTo>
                <a:cubicBezTo>
                  <a:pt x="33588" y="263426"/>
                  <a:pt x="27368" y="230131"/>
                  <a:pt x="20050" y="163543"/>
                </a:cubicBezTo>
                <a:cubicBezTo>
                  <a:pt x="12733" y="96955"/>
                  <a:pt x="8708" y="55246"/>
                  <a:pt x="7977" y="38416"/>
                </a:cubicBezTo>
                <a:cubicBezTo>
                  <a:pt x="7245" y="21586"/>
                  <a:pt x="11269" y="10976"/>
                  <a:pt x="20050" y="6585"/>
                </a:cubicBezTo>
                <a:cubicBezTo>
                  <a:pt x="28831" y="2195"/>
                  <a:pt x="35417" y="0"/>
                  <a:pt x="39807" y="0"/>
                </a:cubicBezTo>
                <a:close/>
              </a:path>
            </a:pathLst>
          </a:custGeom>
          <a:solidFill>
            <a:schemeClr val="bg1"/>
          </a:solidFill>
          <a:ln>
            <a:noFill/>
          </a:ln>
          <a:effectLst>
            <a:outerShdw blurRad="165100" sx="102000" sy="102000" algn="ctr" rotWithShape="0">
              <a:schemeClr val="accent1">
                <a:alpha val="18000"/>
              </a:scheme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4400" dirty="0">
              <a:solidFill>
                <a:schemeClr val="bg1"/>
              </a:solidFill>
              <a:effectLst>
                <a:outerShdw blurRad="165100" sx="102000" sy="102000" algn="ctr" rotWithShape="0">
                  <a:schemeClr val="accent1">
                    <a:alpha val="18000"/>
                  </a:schemeClr>
                </a:outerShdw>
              </a:effectLst>
              <a:latin typeface="新宋体" panose="02010609030101010101" pitchFamily="49" charset="-122"/>
              <a:ea typeface="新宋体" panose="02010609030101010101" pitchFamily="49" charset="-122"/>
            </a:endParaRPr>
          </a:p>
        </p:txBody>
      </p:sp>
      <p:sp>
        <p:nvSpPr>
          <p:cNvPr id="63" name="文本框 62">
            <a:extLst>
              <a:ext uri="{FF2B5EF4-FFF2-40B4-BE49-F238E27FC236}">
                <a16:creationId xmlns:a16="http://schemas.microsoft.com/office/drawing/2014/main" id="{26FE422D-9ABE-4972-9E14-F30D859DFFE1}"/>
              </a:ext>
            </a:extLst>
          </p:cNvPr>
          <p:cNvSpPr txBox="1"/>
          <p:nvPr/>
        </p:nvSpPr>
        <p:spPr>
          <a:xfrm rot="21299856">
            <a:off x="1638207" y="4116781"/>
            <a:ext cx="127462" cy="627344"/>
          </a:xfrm>
          <a:custGeom>
            <a:avLst/>
            <a:gdLst/>
            <a:ahLst/>
            <a:cxnLst/>
            <a:rect l="l" t="t" r="r" b="b"/>
            <a:pathLst>
              <a:path w="74931" h="368796">
                <a:moveTo>
                  <a:pt x="37612" y="294159"/>
                </a:moveTo>
                <a:cubicBezTo>
                  <a:pt x="44929" y="294159"/>
                  <a:pt x="52979" y="297086"/>
                  <a:pt x="61759" y="302939"/>
                </a:cubicBezTo>
                <a:cubicBezTo>
                  <a:pt x="70540" y="308793"/>
                  <a:pt x="74931" y="318306"/>
                  <a:pt x="74931" y="331477"/>
                </a:cubicBezTo>
                <a:cubicBezTo>
                  <a:pt x="74931" y="344648"/>
                  <a:pt x="70174" y="354161"/>
                  <a:pt x="60662" y="360015"/>
                </a:cubicBezTo>
                <a:cubicBezTo>
                  <a:pt x="51149" y="365869"/>
                  <a:pt x="43466" y="368796"/>
                  <a:pt x="37612" y="368796"/>
                </a:cubicBezTo>
                <a:cubicBezTo>
                  <a:pt x="33222" y="368796"/>
                  <a:pt x="26270" y="366235"/>
                  <a:pt x="16758" y="361113"/>
                </a:cubicBezTo>
                <a:cubicBezTo>
                  <a:pt x="7245" y="355990"/>
                  <a:pt x="1757" y="346478"/>
                  <a:pt x="293" y="332575"/>
                </a:cubicBezTo>
                <a:cubicBezTo>
                  <a:pt x="-1170" y="318672"/>
                  <a:pt x="2854" y="308793"/>
                  <a:pt x="12367" y="302939"/>
                </a:cubicBezTo>
                <a:cubicBezTo>
                  <a:pt x="21880" y="297086"/>
                  <a:pt x="30294" y="294159"/>
                  <a:pt x="37612" y="294159"/>
                </a:cubicBezTo>
                <a:close/>
                <a:moveTo>
                  <a:pt x="39807" y="0"/>
                </a:moveTo>
                <a:cubicBezTo>
                  <a:pt x="45661" y="0"/>
                  <a:pt x="52247" y="2927"/>
                  <a:pt x="59564" y="8781"/>
                </a:cubicBezTo>
                <a:cubicBezTo>
                  <a:pt x="66882" y="14635"/>
                  <a:pt x="69809" y="25245"/>
                  <a:pt x="68345" y="40611"/>
                </a:cubicBezTo>
                <a:cubicBezTo>
                  <a:pt x="66882" y="55978"/>
                  <a:pt x="62857" y="96955"/>
                  <a:pt x="56271" y="163543"/>
                </a:cubicBezTo>
                <a:cubicBezTo>
                  <a:pt x="49686" y="230131"/>
                  <a:pt x="43832" y="263426"/>
                  <a:pt x="38710" y="263426"/>
                </a:cubicBezTo>
                <a:cubicBezTo>
                  <a:pt x="33588" y="263426"/>
                  <a:pt x="27368" y="230131"/>
                  <a:pt x="20050" y="163543"/>
                </a:cubicBezTo>
                <a:cubicBezTo>
                  <a:pt x="12733" y="96955"/>
                  <a:pt x="8708" y="55246"/>
                  <a:pt x="7977" y="38416"/>
                </a:cubicBezTo>
                <a:cubicBezTo>
                  <a:pt x="7245" y="21586"/>
                  <a:pt x="11269" y="10976"/>
                  <a:pt x="20050" y="6585"/>
                </a:cubicBezTo>
                <a:cubicBezTo>
                  <a:pt x="28831" y="2195"/>
                  <a:pt x="35417" y="0"/>
                  <a:pt x="39807" y="0"/>
                </a:cubicBezTo>
                <a:close/>
              </a:path>
            </a:pathLst>
          </a:custGeom>
          <a:solidFill>
            <a:schemeClr val="bg1"/>
          </a:solidFill>
          <a:ln>
            <a:noFill/>
          </a:ln>
          <a:effectLst>
            <a:outerShdw blurRad="165100" sx="102000" sy="102000" algn="ctr" rotWithShape="0">
              <a:schemeClr val="accent1">
                <a:alpha val="18000"/>
              </a:scheme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4400" dirty="0">
              <a:solidFill>
                <a:schemeClr val="bg1"/>
              </a:solidFill>
              <a:effectLst>
                <a:outerShdw blurRad="165100" sx="102000" sy="102000" algn="ctr" rotWithShape="0">
                  <a:schemeClr val="accent1">
                    <a:alpha val="18000"/>
                  </a:schemeClr>
                </a:outerShdw>
              </a:effectLst>
              <a:latin typeface="新宋体" panose="02010609030101010101" pitchFamily="49" charset="-122"/>
              <a:ea typeface="新宋体" panose="02010609030101010101" pitchFamily="49" charset="-122"/>
            </a:endParaRPr>
          </a:p>
        </p:txBody>
      </p:sp>
      <p:sp>
        <p:nvSpPr>
          <p:cNvPr id="64" name="文本框 63">
            <a:extLst>
              <a:ext uri="{FF2B5EF4-FFF2-40B4-BE49-F238E27FC236}">
                <a16:creationId xmlns:a16="http://schemas.microsoft.com/office/drawing/2014/main" id="{721D026F-4F11-4B1A-B206-9750C5590D9D}"/>
              </a:ext>
            </a:extLst>
          </p:cNvPr>
          <p:cNvSpPr txBox="1"/>
          <p:nvPr/>
        </p:nvSpPr>
        <p:spPr>
          <a:xfrm rot="1168576" flipH="1">
            <a:off x="10584954" y="3919786"/>
            <a:ext cx="104652" cy="515075"/>
          </a:xfrm>
          <a:custGeom>
            <a:avLst/>
            <a:gdLst/>
            <a:ahLst/>
            <a:cxnLst/>
            <a:rect l="l" t="t" r="r" b="b"/>
            <a:pathLst>
              <a:path w="74931" h="368796">
                <a:moveTo>
                  <a:pt x="37612" y="294159"/>
                </a:moveTo>
                <a:cubicBezTo>
                  <a:pt x="44929" y="294159"/>
                  <a:pt x="52979" y="297086"/>
                  <a:pt x="61759" y="302939"/>
                </a:cubicBezTo>
                <a:cubicBezTo>
                  <a:pt x="70540" y="308793"/>
                  <a:pt x="74931" y="318306"/>
                  <a:pt x="74931" y="331477"/>
                </a:cubicBezTo>
                <a:cubicBezTo>
                  <a:pt x="74931" y="344648"/>
                  <a:pt x="70174" y="354161"/>
                  <a:pt x="60662" y="360015"/>
                </a:cubicBezTo>
                <a:cubicBezTo>
                  <a:pt x="51149" y="365869"/>
                  <a:pt x="43466" y="368796"/>
                  <a:pt x="37612" y="368796"/>
                </a:cubicBezTo>
                <a:cubicBezTo>
                  <a:pt x="33222" y="368796"/>
                  <a:pt x="26270" y="366235"/>
                  <a:pt x="16758" y="361113"/>
                </a:cubicBezTo>
                <a:cubicBezTo>
                  <a:pt x="7245" y="355990"/>
                  <a:pt x="1757" y="346478"/>
                  <a:pt x="293" y="332575"/>
                </a:cubicBezTo>
                <a:cubicBezTo>
                  <a:pt x="-1170" y="318672"/>
                  <a:pt x="2854" y="308793"/>
                  <a:pt x="12367" y="302939"/>
                </a:cubicBezTo>
                <a:cubicBezTo>
                  <a:pt x="21880" y="297086"/>
                  <a:pt x="30294" y="294159"/>
                  <a:pt x="37612" y="294159"/>
                </a:cubicBezTo>
                <a:close/>
                <a:moveTo>
                  <a:pt x="39807" y="0"/>
                </a:moveTo>
                <a:cubicBezTo>
                  <a:pt x="45661" y="0"/>
                  <a:pt x="52247" y="2927"/>
                  <a:pt x="59564" y="8781"/>
                </a:cubicBezTo>
                <a:cubicBezTo>
                  <a:pt x="66882" y="14635"/>
                  <a:pt x="69809" y="25245"/>
                  <a:pt x="68345" y="40611"/>
                </a:cubicBezTo>
                <a:cubicBezTo>
                  <a:pt x="66882" y="55978"/>
                  <a:pt x="62857" y="96955"/>
                  <a:pt x="56271" y="163543"/>
                </a:cubicBezTo>
                <a:cubicBezTo>
                  <a:pt x="49686" y="230131"/>
                  <a:pt x="43832" y="263426"/>
                  <a:pt x="38710" y="263426"/>
                </a:cubicBezTo>
                <a:cubicBezTo>
                  <a:pt x="33588" y="263426"/>
                  <a:pt x="27368" y="230131"/>
                  <a:pt x="20050" y="163543"/>
                </a:cubicBezTo>
                <a:cubicBezTo>
                  <a:pt x="12733" y="96955"/>
                  <a:pt x="8708" y="55246"/>
                  <a:pt x="7977" y="38416"/>
                </a:cubicBezTo>
                <a:cubicBezTo>
                  <a:pt x="7245" y="21586"/>
                  <a:pt x="11269" y="10976"/>
                  <a:pt x="20050" y="6585"/>
                </a:cubicBezTo>
                <a:cubicBezTo>
                  <a:pt x="28831" y="2195"/>
                  <a:pt x="35417" y="0"/>
                  <a:pt x="39807" y="0"/>
                </a:cubicBezTo>
                <a:close/>
              </a:path>
            </a:pathLst>
          </a:custGeom>
          <a:solidFill>
            <a:schemeClr val="bg1"/>
          </a:solidFill>
          <a:ln>
            <a:noFill/>
          </a:ln>
          <a:effectLst>
            <a:outerShdw blurRad="165100" sx="102000" sy="102000" algn="ctr" rotWithShape="0">
              <a:schemeClr val="accent1">
                <a:alpha val="18000"/>
              </a:scheme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4400" dirty="0">
              <a:solidFill>
                <a:schemeClr val="bg1"/>
              </a:solidFill>
              <a:effectLst>
                <a:outerShdw blurRad="165100" sx="102000" sy="102000" algn="ctr" rotWithShape="0">
                  <a:schemeClr val="accent1">
                    <a:alpha val="18000"/>
                  </a:schemeClr>
                </a:outerShdw>
              </a:effectLst>
              <a:latin typeface="新宋体" panose="02010609030101010101" pitchFamily="49" charset="-122"/>
              <a:ea typeface="新宋体" panose="02010609030101010101" pitchFamily="49" charset="-122"/>
            </a:endParaRPr>
          </a:p>
        </p:txBody>
      </p:sp>
      <p:sp>
        <p:nvSpPr>
          <p:cNvPr id="90" name="任意多边形: 形状 89">
            <a:extLst>
              <a:ext uri="{FF2B5EF4-FFF2-40B4-BE49-F238E27FC236}">
                <a16:creationId xmlns:a16="http://schemas.microsoft.com/office/drawing/2014/main" id="{7F4BA1A4-FB41-4F29-B740-5DBB649D0A18}"/>
              </a:ext>
            </a:extLst>
          </p:cNvPr>
          <p:cNvSpPr/>
          <p:nvPr/>
        </p:nvSpPr>
        <p:spPr>
          <a:xfrm rot="13347130">
            <a:off x="4918260" y="5617938"/>
            <a:ext cx="775618" cy="669918"/>
          </a:xfrm>
          <a:custGeom>
            <a:avLst/>
            <a:gdLst>
              <a:gd name="connsiteX0" fmla="*/ 98 w 1100138"/>
              <a:gd name="connsiteY0" fmla="*/ 474132 h 950213"/>
              <a:gd name="connsiteX1" fmla="*/ 9766 w 1100138"/>
              <a:gd name="connsiteY1" fmla="*/ 475106 h 950213"/>
              <a:gd name="connsiteX2" fmla="*/ 98 w 1100138"/>
              <a:gd name="connsiteY2" fmla="*/ 476081 h 950213"/>
              <a:gd name="connsiteX3" fmla="*/ 0 w 1100138"/>
              <a:gd name="connsiteY3" fmla="*/ 475106 h 950213"/>
              <a:gd name="connsiteX4" fmla="*/ 1100040 w 1100138"/>
              <a:gd name="connsiteY4" fmla="*/ 474132 h 950213"/>
              <a:gd name="connsiteX5" fmla="*/ 1100138 w 1100138"/>
              <a:gd name="connsiteY5" fmla="*/ 475106 h 950213"/>
              <a:gd name="connsiteX6" fmla="*/ 1100040 w 1100138"/>
              <a:gd name="connsiteY6" fmla="*/ 476081 h 950213"/>
              <a:gd name="connsiteX7" fmla="*/ 1090372 w 1100138"/>
              <a:gd name="connsiteY7" fmla="*/ 475106 h 950213"/>
              <a:gd name="connsiteX8" fmla="*/ 277489 w 1100138"/>
              <a:gd name="connsiteY8" fmla="*/ 0 h 950213"/>
              <a:gd name="connsiteX9" fmla="*/ 291400 w 1100138"/>
              <a:gd name="connsiteY9" fmla="*/ 25629 h 950213"/>
              <a:gd name="connsiteX10" fmla="*/ 550069 w 1100138"/>
              <a:gd name="connsiteY10" fmla="*/ 163162 h 950213"/>
              <a:gd name="connsiteX11" fmla="*/ 808738 w 1100138"/>
              <a:gd name="connsiteY11" fmla="*/ 25629 h 950213"/>
              <a:gd name="connsiteX12" fmla="*/ 822649 w 1100138"/>
              <a:gd name="connsiteY12" fmla="*/ 0 h 950213"/>
              <a:gd name="connsiteX13" fmla="*/ 824927 w 1100138"/>
              <a:gd name="connsiteY13" fmla="*/ 1236 h 950213"/>
              <a:gd name="connsiteX14" fmla="*/ 802942 w 1100138"/>
              <a:gd name="connsiteY14" fmla="*/ 41740 h 950213"/>
              <a:gd name="connsiteX15" fmla="*/ 778428 w 1100138"/>
              <a:gd name="connsiteY15" fmla="*/ 163162 h 950213"/>
              <a:gd name="connsiteX16" fmla="*/ 1090372 w 1100138"/>
              <a:gd name="connsiteY16" fmla="*/ 475106 h 950213"/>
              <a:gd name="connsiteX17" fmla="*/ 778428 w 1100138"/>
              <a:gd name="connsiteY17" fmla="*/ 787050 h 950213"/>
              <a:gd name="connsiteX18" fmla="*/ 802942 w 1100138"/>
              <a:gd name="connsiteY18" fmla="*/ 908473 h 950213"/>
              <a:gd name="connsiteX19" fmla="*/ 824927 w 1100138"/>
              <a:gd name="connsiteY19" fmla="*/ 948976 h 950213"/>
              <a:gd name="connsiteX20" fmla="*/ 822649 w 1100138"/>
              <a:gd name="connsiteY20" fmla="*/ 950213 h 950213"/>
              <a:gd name="connsiteX21" fmla="*/ 808738 w 1100138"/>
              <a:gd name="connsiteY21" fmla="*/ 924583 h 950213"/>
              <a:gd name="connsiteX22" fmla="*/ 550069 w 1100138"/>
              <a:gd name="connsiteY22" fmla="*/ 787050 h 950213"/>
              <a:gd name="connsiteX23" fmla="*/ 291400 w 1100138"/>
              <a:gd name="connsiteY23" fmla="*/ 924583 h 950213"/>
              <a:gd name="connsiteX24" fmla="*/ 277489 w 1100138"/>
              <a:gd name="connsiteY24" fmla="*/ 950213 h 950213"/>
              <a:gd name="connsiteX25" fmla="*/ 275212 w 1100138"/>
              <a:gd name="connsiteY25" fmla="*/ 948976 h 950213"/>
              <a:gd name="connsiteX26" fmla="*/ 297196 w 1100138"/>
              <a:gd name="connsiteY26" fmla="*/ 908473 h 950213"/>
              <a:gd name="connsiteX27" fmla="*/ 321710 w 1100138"/>
              <a:gd name="connsiteY27" fmla="*/ 787050 h 950213"/>
              <a:gd name="connsiteX28" fmla="*/ 9766 w 1100138"/>
              <a:gd name="connsiteY28" fmla="*/ 475106 h 950213"/>
              <a:gd name="connsiteX29" fmla="*/ 321710 w 1100138"/>
              <a:gd name="connsiteY29" fmla="*/ 163162 h 950213"/>
              <a:gd name="connsiteX30" fmla="*/ 297196 w 1100138"/>
              <a:gd name="connsiteY30" fmla="*/ 41740 h 950213"/>
              <a:gd name="connsiteX31" fmla="*/ 275212 w 1100138"/>
              <a:gd name="connsiteY31" fmla="*/ 1236 h 950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100138" h="950213">
                <a:moveTo>
                  <a:pt x="98" y="474132"/>
                </a:moveTo>
                <a:lnTo>
                  <a:pt x="9766" y="475106"/>
                </a:lnTo>
                <a:lnTo>
                  <a:pt x="98" y="476081"/>
                </a:lnTo>
                <a:lnTo>
                  <a:pt x="0" y="475106"/>
                </a:lnTo>
                <a:close/>
                <a:moveTo>
                  <a:pt x="1100040" y="474132"/>
                </a:moveTo>
                <a:lnTo>
                  <a:pt x="1100138" y="475106"/>
                </a:lnTo>
                <a:lnTo>
                  <a:pt x="1100040" y="476081"/>
                </a:lnTo>
                <a:lnTo>
                  <a:pt x="1090372" y="475106"/>
                </a:lnTo>
                <a:close/>
                <a:moveTo>
                  <a:pt x="277489" y="0"/>
                </a:moveTo>
                <a:lnTo>
                  <a:pt x="291400" y="25629"/>
                </a:lnTo>
                <a:cubicBezTo>
                  <a:pt x="347459" y="108607"/>
                  <a:pt x="442393" y="163162"/>
                  <a:pt x="550069" y="163162"/>
                </a:cubicBezTo>
                <a:cubicBezTo>
                  <a:pt x="657745" y="163162"/>
                  <a:pt x="752679" y="108607"/>
                  <a:pt x="808738" y="25629"/>
                </a:cubicBezTo>
                <a:lnTo>
                  <a:pt x="822649" y="0"/>
                </a:lnTo>
                <a:lnTo>
                  <a:pt x="824927" y="1236"/>
                </a:lnTo>
                <a:lnTo>
                  <a:pt x="802942" y="41740"/>
                </a:lnTo>
                <a:cubicBezTo>
                  <a:pt x="787157" y="79060"/>
                  <a:pt x="778428" y="120092"/>
                  <a:pt x="778428" y="163162"/>
                </a:cubicBezTo>
                <a:cubicBezTo>
                  <a:pt x="778428" y="335444"/>
                  <a:pt x="918090" y="475106"/>
                  <a:pt x="1090372" y="475106"/>
                </a:cubicBezTo>
                <a:cubicBezTo>
                  <a:pt x="918090" y="475106"/>
                  <a:pt x="778428" y="614768"/>
                  <a:pt x="778428" y="787050"/>
                </a:cubicBezTo>
                <a:cubicBezTo>
                  <a:pt x="778428" y="830121"/>
                  <a:pt x="787157" y="871152"/>
                  <a:pt x="802942" y="908473"/>
                </a:cubicBezTo>
                <a:lnTo>
                  <a:pt x="824927" y="948976"/>
                </a:lnTo>
                <a:lnTo>
                  <a:pt x="822649" y="950213"/>
                </a:lnTo>
                <a:lnTo>
                  <a:pt x="808738" y="924583"/>
                </a:lnTo>
                <a:cubicBezTo>
                  <a:pt x="752679" y="841606"/>
                  <a:pt x="657745" y="787050"/>
                  <a:pt x="550069" y="787050"/>
                </a:cubicBezTo>
                <a:cubicBezTo>
                  <a:pt x="442393" y="787050"/>
                  <a:pt x="347459" y="841606"/>
                  <a:pt x="291400" y="924583"/>
                </a:cubicBezTo>
                <a:lnTo>
                  <a:pt x="277489" y="950213"/>
                </a:lnTo>
                <a:lnTo>
                  <a:pt x="275212" y="948976"/>
                </a:lnTo>
                <a:lnTo>
                  <a:pt x="297196" y="908473"/>
                </a:lnTo>
                <a:cubicBezTo>
                  <a:pt x="312981" y="871152"/>
                  <a:pt x="321710" y="830121"/>
                  <a:pt x="321710" y="787050"/>
                </a:cubicBezTo>
                <a:cubicBezTo>
                  <a:pt x="321710" y="614768"/>
                  <a:pt x="182048" y="475106"/>
                  <a:pt x="9766" y="475106"/>
                </a:cubicBezTo>
                <a:cubicBezTo>
                  <a:pt x="182048" y="475106"/>
                  <a:pt x="321710" y="335444"/>
                  <a:pt x="321710" y="163162"/>
                </a:cubicBezTo>
                <a:cubicBezTo>
                  <a:pt x="321710" y="120092"/>
                  <a:pt x="312981" y="79060"/>
                  <a:pt x="297196" y="41740"/>
                </a:cubicBezTo>
                <a:lnTo>
                  <a:pt x="275212" y="1236"/>
                </a:lnTo>
                <a:close/>
              </a:path>
            </a:pathLst>
          </a:custGeom>
          <a:noFill/>
          <a:ln w="6350" cap="sq">
            <a:gradFill>
              <a:gsLst>
                <a:gs pos="50000">
                  <a:schemeClr val="bg1"/>
                </a:gs>
                <a:gs pos="63000">
                  <a:schemeClr val="bg1">
                    <a:alpha val="0"/>
                  </a:schemeClr>
                </a:gs>
              </a:gsLst>
              <a:lin ang="5400000" scaled="1"/>
            </a:gra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28239401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任意多边形: 形状 25">
            <a:extLst>
              <a:ext uri="{FF2B5EF4-FFF2-40B4-BE49-F238E27FC236}">
                <a16:creationId xmlns:a16="http://schemas.microsoft.com/office/drawing/2014/main" id="{F5F2AE9B-E933-49E0-A4D1-150E342A74FE}"/>
              </a:ext>
            </a:extLst>
          </p:cNvPr>
          <p:cNvSpPr/>
          <p:nvPr/>
        </p:nvSpPr>
        <p:spPr>
          <a:xfrm>
            <a:off x="-1472820" y="5179384"/>
            <a:ext cx="14176896" cy="1927478"/>
          </a:xfrm>
          <a:custGeom>
            <a:avLst/>
            <a:gdLst>
              <a:gd name="connsiteX0" fmla="*/ 0 w 14176896"/>
              <a:gd name="connsiteY0" fmla="*/ 308611 h 1927478"/>
              <a:gd name="connsiteX1" fmla="*/ 2696798 w 14176896"/>
              <a:gd name="connsiteY1" fmla="*/ 47831 h 1927478"/>
              <a:gd name="connsiteX2" fmla="*/ 5134705 w 14176896"/>
              <a:gd name="connsiteY2" fmla="*/ 1226556 h 1927478"/>
              <a:gd name="connsiteX3" fmla="*/ 10847996 w 14176896"/>
              <a:gd name="connsiteY3" fmla="*/ 725316 h 1927478"/>
              <a:gd name="connsiteX4" fmla="*/ 14176896 w 14176896"/>
              <a:gd name="connsiteY4" fmla="*/ 1927478 h 1927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76896" h="1927478" extrusionOk="0">
                <a:moveTo>
                  <a:pt x="0" y="308611"/>
                </a:moveTo>
                <a:cubicBezTo>
                  <a:pt x="599577" y="-28901"/>
                  <a:pt x="1506163" y="-15451"/>
                  <a:pt x="2696798" y="47831"/>
                </a:cubicBezTo>
                <a:cubicBezTo>
                  <a:pt x="3952003" y="251995"/>
                  <a:pt x="3597978" y="1070974"/>
                  <a:pt x="5134705" y="1226556"/>
                </a:cubicBezTo>
                <a:cubicBezTo>
                  <a:pt x="5919123" y="1664967"/>
                  <a:pt x="9309795" y="1044236"/>
                  <a:pt x="10847996" y="725316"/>
                </a:cubicBezTo>
                <a:cubicBezTo>
                  <a:pt x="12096411" y="798208"/>
                  <a:pt x="13675588" y="1865317"/>
                  <a:pt x="14176896" y="1927478"/>
                </a:cubicBezTo>
              </a:path>
            </a:pathLst>
          </a:custGeom>
          <a:noFill/>
          <a:ln w="88900">
            <a:solidFill>
              <a:schemeClr val="bg1"/>
            </a:solidFill>
            <a:prstDash val="dash"/>
            <a:extLst>
              <a:ext uri="{C807C97D-BFC1-408E-A445-0C87EB9F89A2}">
                <ask:lineSketchStyleProps xmlns:ask="http://schemas.microsoft.com/office/drawing/2018/sketchyshapes" sd="1219033472">
                  <a:custGeom>
                    <a:avLst/>
                    <a:gdLst>
                      <a:gd name="connsiteX0" fmla="*/ 0 w 8001000"/>
                      <a:gd name="connsiteY0" fmla="*/ 377141 h 2383741"/>
                      <a:gd name="connsiteX1" fmla="*/ 1587500 w 8001000"/>
                      <a:gd name="connsiteY1" fmla="*/ 59641 h 2383741"/>
                      <a:gd name="connsiteX2" fmla="*/ 3022600 w 8001000"/>
                      <a:gd name="connsiteY2" fmla="*/ 1494741 h 2383741"/>
                      <a:gd name="connsiteX3" fmla="*/ 6385791 w 8001000"/>
                      <a:gd name="connsiteY3" fmla="*/ 884481 h 2383741"/>
                      <a:gd name="connsiteX4" fmla="*/ 8001000 w 8001000"/>
                      <a:gd name="connsiteY4" fmla="*/ 2383741 h 2383741"/>
                      <a:gd name="connsiteX0" fmla="*/ 0 w 8345384"/>
                      <a:gd name="connsiteY0" fmla="*/ 375735 h 2346709"/>
                      <a:gd name="connsiteX1" fmla="*/ 1587500 w 8345384"/>
                      <a:gd name="connsiteY1" fmla="*/ 58235 h 2346709"/>
                      <a:gd name="connsiteX2" fmla="*/ 3022600 w 8345384"/>
                      <a:gd name="connsiteY2" fmla="*/ 1493335 h 2346709"/>
                      <a:gd name="connsiteX3" fmla="*/ 6385791 w 8345384"/>
                      <a:gd name="connsiteY3" fmla="*/ 883075 h 2346709"/>
                      <a:gd name="connsiteX4" fmla="*/ 8345384 w 8345384"/>
                      <a:gd name="connsiteY4" fmla="*/ 2346709 h 23467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45384" h="2346709" extrusionOk="0">
                        <a:moveTo>
                          <a:pt x="0" y="375735"/>
                        </a:moveTo>
                        <a:cubicBezTo>
                          <a:pt x="417461" y="47115"/>
                          <a:pt x="974515" y="-87040"/>
                          <a:pt x="1587500" y="58235"/>
                        </a:cubicBezTo>
                        <a:cubicBezTo>
                          <a:pt x="2269458" y="282015"/>
                          <a:pt x="2147718" y="1301959"/>
                          <a:pt x="3022600" y="1493335"/>
                        </a:cubicBezTo>
                        <a:cubicBezTo>
                          <a:pt x="3581740" y="1830411"/>
                          <a:pt x="5500260" y="1043325"/>
                          <a:pt x="6385791" y="883075"/>
                        </a:cubicBezTo>
                        <a:cubicBezTo>
                          <a:pt x="7133571" y="986403"/>
                          <a:pt x="8008779" y="2230012"/>
                          <a:pt x="8345384" y="2346709"/>
                        </a:cubicBezTo>
                      </a:path>
                    </a:pathLst>
                  </a:cu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形状 26">
            <a:extLst>
              <a:ext uri="{FF2B5EF4-FFF2-40B4-BE49-F238E27FC236}">
                <a16:creationId xmlns:a16="http://schemas.microsoft.com/office/drawing/2014/main" id="{B8CCD4F8-ABD3-42CD-B2DE-CF0580E01413}"/>
              </a:ext>
            </a:extLst>
          </p:cNvPr>
          <p:cNvSpPr/>
          <p:nvPr/>
        </p:nvSpPr>
        <p:spPr>
          <a:xfrm rot="921097" flipH="1">
            <a:off x="-388572" y="471876"/>
            <a:ext cx="14176896" cy="2296006"/>
          </a:xfrm>
          <a:custGeom>
            <a:avLst/>
            <a:gdLst>
              <a:gd name="connsiteX0" fmla="*/ 0 w 14176896"/>
              <a:gd name="connsiteY0" fmla="*/ 367616 h 2296006"/>
              <a:gd name="connsiteX1" fmla="*/ 2696798 w 14176896"/>
              <a:gd name="connsiteY1" fmla="*/ 56976 h 2296006"/>
              <a:gd name="connsiteX2" fmla="*/ 5134705 w 14176896"/>
              <a:gd name="connsiteY2" fmla="*/ 1461070 h 2296006"/>
              <a:gd name="connsiteX3" fmla="*/ 10847996 w 14176896"/>
              <a:gd name="connsiteY3" fmla="*/ 863995 h 2296006"/>
              <a:gd name="connsiteX4" fmla="*/ 14176896 w 14176896"/>
              <a:gd name="connsiteY4" fmla="*/ 2296006 h 22960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76896" h="2296006" extrusionOk="0">
                <a:moveTo>
                  <a:pt x="0" y="367616"/>
                </a:moveTo>
                <a:cubicBezTo>
                  <a:pt x="674397" y="24648"/>
                  <a:pt x="1512543" y="-31515"/>
                  <a:pt x="2696798" y="56976"/>
                </a:cubicBezTo>
                <a:cubicBezTo>
                  <a:pt x="3943451" y="294481"/>
                  <a:pt x="3540633" y="1277257"/>
                  <a:pt x="5134705" y="1461070"/>
                </a:cubicBezTo>
                <a:cubicBezTo>
                  <a:pt x="5885696" y="1985060"/>
                  <a:pt x="9309025" y="1212337"/>
                  <a:pt x="10847996" y="863995"/>
                </a:cubicBezTo>
                <a:cubicBezTo>
                  <a:pt x="12073311" y="940474"/>
                  <a:pt x="13677554" y="2216458"/>
                  <a:pt x="14176896" y="2296006"/>
                </a:cubicBezTo>
              </a:path>
            </a:pathLst>
          </a:custGeom>
          <a:noFill/>
          <a:ln w="88900">
            <a:solidFill>
              <a:schemeClr val="bg1"/>
            </a:solidFill>
            <a:prstDash val="dash"/>
            <a:extLst>
              <a:ext uri="{C807C97D-BFC1-408E-A445-0C87EB9F89A2}">
                <ask:lineSketchStyleProps xmlns:ask="http://schemas.microsoft.com/office/drawing/2018/sketchyshapes" sd="1219033472">
                  <a:custGeom>
                    <a:avLst/>
                    <a:gdLst>
                      <a:gd name="connsiteX0" fmla="*/ 0 w 8001000"/>
                      <a:gd name="connsiteY0" fmla="*/ 377141 h 2383741"/>
                      <a:gd name="connsiteX1" fmla="*/ 1587500 w 8001000"/>
                      <a:gd name="connsiteY1" fmla="*/ 59641 h 2383741"/>
                      <a:gd name="connsiteX2" fmla="*/ 3022600 w 8001000"/>
                      <a:gd name="connsiteY2" fmla="*/ 1494741 h 2383741"/>
                      <a:gd name="connsiteX3" fmla="*/ 6385791 w 8001000"/>
                      <a:gd name="connsiteY3" fmla="*/ 884481 h 2383741"/>
                      <a:gd name="connsiteX4" fmla="*/ 8001000 w 8001000"/>
                      <a:gd name="connsiteY4" fmla="*/ 2383741 h 2383741"/>
                      <a:gd name="connsiteX0" fmla="*/ 0 w 8345384"/>
                      <a:gd name="connsiteY0" fmla="*/ 375735 h 2346709"/>
                      <a:gd name="connsiteX1" fmla="*/ 1587500 w 8345384"/>
                      <a:gd name="connsiteY1" fmla="*/ 58235 h 2346709"/>
                      <a:gd name="connsiteX2" fmla="*/ 3022600 w 8345384"/>
                      <a:gd name="connsiteY2" fmla="*/ 1493335 h 2346709"/>
                      <a:gd name="connsiteX3" fmla="*/ 6385791 w 8345384"/>
                      <a:gd name="connsiteY3" fmla="*/ 883075 h 2346709"/>
                      <a:gd name="connsiteX4" fmla="*/ 8345384 w 8345384"/>
                      <a:gd name="connsiteY4" fmla="*/ 2346709 h 23467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45384" h="2346709" extrusionOk="0">
                        <a:moveTo>
                          <a:pt x="0" y="375735"/>
                        </a:moveTo>
                        <a:cubicBezTo>
                          <a:pt x="417461" y="47115"/>
                          <a:pt x="974515" y="-87040"/>
                          <a:pt x="1587500" y="58235"/>
                        </a:cubicBezTo>
                        <a:cubicBezTo>
                          <a:pt x="2269458" y="282015"/>
                          <a:pt x="2147718" y="1301959"/>
                          <a:pt x="3022600" y="1493335"/>
                        </a:cubicBezTo>
                        <a:cubicBezTo>
                          <a:pt x="3581740" y="1830411"/>
                          <a:pt x="5500260" y="1043325"/>
                          <a:pt x="6385791" y="883075"/>
                        </a:cubicBezTo>
                        <a:cubicBezTo>
                          <a:pt x="7133571" y="986403"/>
                          <a:pt x="8008779" y="2230012"/>
                          <a:pt x="8345384" y="2346709"/>
                        </a:cubicBezTo>
                      </a:path>
                    </a:pathLst>
                  </a:cu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a:extLst>
              <a:ext uri="{FF2B5EF4-FFF2-40B4-BE49-F238E27FC236}">
                <a16:creationId xmlns:a16="http://schemas.microsoft.com/office/drawing/2014/main" id="{DE24AE69-A14D-440B-A085-EBAE0EB0049B}"/>
              </a:ext>
            </a:extLst>
          </p:cNvPr>
          <p:cNvGrpSpPr/>
          <p:nvPr/>
        </p:nvGrpSpPr>
        <p:grpSpPr>
          <a:xfrm rot="20439549">
            <a:off x="1468946" y="747060"/>
            <a:ext cx="3728718" cy="7813327"/>
            <a:chOff x="2981320" y="1436914"/>
            <a:chExt cx="1727792" cy="3620495"/>
          </a:xfrm>
        </p:grpSpPr>
        <p:sp>
          <p:nvSpPr>
            <p:cNvPr id="17" name="任意多边形: 形状 16">
              <a:extLst>
                <a:ext uri="{FF2B5EF4-FFF2-40B4-BE49-F238E27FC236}">
                  <a16:creationId xmlns:a16="http://schemas.microsoft.com/office/drawing/2014/main" id="{724286F3-8CA8-4C41-9E3B-175AE344A658}"/>
                </a:ext>
              </a:extLst>
            </p:cNvPr>
            <p:cNvSpPr/>
            <p:nvPr/>
          </p:nvSpPr>
          <p:spPr>
            <a:xfrm>
              <a:off x="2981320" y="1443644"/>
              <a:ext cx="1724966" cy="3607034"/>
            </a:xfrm>
            <a:custGeom>
              <a:avLst/>
              <a:gdLst>
                <a:gd name="connsiteX0" fmla="*/ 2725420 w 5908166"/>
                <a:gd name="connsiteY0" fmla="*/ 10112870 h 12354420"/>
                <a:gd name="connsiteX1" fmla="*/ 2731135 w 5908166"/>
                <a:gd name="connsiteY1" fmla="*/ 10406327 h 12354420"/>
                <a:gd name="connsiteX2" fmla="*/ 2718208 w 5908166"/>
                <a:gd name="connsiteY2" fmla="*/ 10857177 h 12354420"/>
                <a:gd name="connsiteX3" fmla="*/ 2701285 w 5908166"/>
                <a:gd name="connsiteY3" fmla="*/ 11125232 h 12354420"/>
                <a:gd name="connsiteX4" fmla="*/ 2703004 w 5908166"/>
                <a:gd name="connsiteY4" fmla="*/ 11235894 h 12354420"/>
                <a:gd name="connsiteX5" fmla="*/ 2754852 w 5908166"/>
                <a:gd name="connsiteY5" fmla="*/ 11198539 h 12354420"/>
                <a:gd name="connsiteX6" fmla="*/ 3046136 w 5908166"/>
                <a:gd name="connsiteY6" fmla="*/ 11054678 h 12354420"/>
                <a:gd name="connsiteX7" fmla="*/ 3055366 w 5908166"/>
                <a:gd name="connsiteY7" fmla="*/ 11022818 h 12354420"/>
                <a:gd name="connsiteX8" fmla="*/ 3028296 w 5908166"/>
                <a:gd name="connsiteY8" fmla="*/ 10861380 h 12354420"/>
                <a:gd name="connsiteX9" fmla="*/ 2973053 w 5908166"/>
                <a:gd name="connsiteY9" fmla="*/ 10648372 h 12354420"/>
                <a:gd name="connsiteX10" fmla="*/ 2884423 w 5908166"/>
                <a:gd name="connsiteY10" fmla="*/ 10445763 h 12354420"/>
                <a:gd name="connsiteX11" fmla="*/ 2781846 w 5908166"/>
                <a:gd name="connsiteY11" fmla="*/ 10217163 h 12354420"/>
                <a:gd name="connsiteX12" fmla="*/ 2879543 w 5908166"/>
                <a:gd name="connsiteY12" fmla="*/ 4 h 12354420"/>
                <a:gd name="connsiteX13" fmla="*/ 3022600 w 5908166"/>
                <a:gd name="connsiteY13" fmla="*/ 1622 h 12354420"/>
                <a:gd name="connsiteX14" fmla="*/ 3378200 w 5908166"/>
                <a:gd name="connsiteY14" fmla="*/ 40556 h 12354420"/>
                <a:gd name="connsiteX15" fmla="*/ 4149201 w 5908166"/>
                <a:gd name="connsiteY15" fmla="*/ 679354 h 12354420"/>
                <a:gd name="connsiteX16" fmla="*/ 4216008 w 5908166"/>
                <a:gd name="connsiteY16" fmla="*/ 722599 h 12354420"/>
                <a:gd name="connsiteX17" fmla="*/ 4619241 w 5908166"/>
                <a:gd name="connsiteY17" fmla="*/ 713749 h 12354420"/>
                <a:gd name="connsiteX18" fmla="*/ 5198877 w 5908166"/>
                <a:gd name="connsiteY18" fmla="*/ 950023 h 12354420"/>
                <a:gd name="connsiteX19" fmla="*/ 5272735 w 5908166"/>
                <a:gd name="connsiteY19" fmla="*/ 1000620 h 12354420"/>
                <a:gd name="connsiteX20" fmla="*/ 5598145 w 5908166"/>
                <a:gd name="connsiteY20" fmla="*/ 1170615 h 12354420"/>
                <a:gd name="connsiteX21" fmla="*/ 5885034 w 5908166"/>
                <a:gd name="connsiteY21" fmla="*/ 1539500 h 12354420"/>
                <a:gd name="connsiteX22" fmla="*/ 5905506 w 5908166"/>
                <a:gd name="connsiteY22" fmla="*/ 1806200 h 12354420"/>
                <a:gd name="connsiteX23" fmla="*/ 5880581 w 5908166"/>
                <a:gd name="connsiteY23" fmla="*/ 2175370 h 12354420"/>
                <a:gd name="connsiteX24" fmla="*/ 5823343 w 5908166"/>
                <a:gd name="connsiteY24" fmla="*/ 3186605 h 12354420"/>
                <a:gd name="connsiteX25" fmla="*/ 5835044 w 5908166"/>
                <a:gd name="connsiteY25" fmla="*/ 3286620 h 12354420"/>
                <a:gd name="connsiteX26" fmla="*/ 5772244 w 5908166"/>
                <a:gd name="connsiteY26" fmla="*/ 4186264 h 12354420"/>
                <a:gd name="connsiteX27" fmla="*/ 5747309 w 5908166"/>
                <a:gd name="connsiteY27" fmla="*/ 4378820 h 12354420"/>
                <a:gd name="connsiteX28" fmla="*/ 5673391 w 5908166"/>
                <a:gd name="connsiteY28" fmla="*/ 4729383 h 12354420"/>
                <a:gd name="connsiteX29" fmla="*/ 5628668 w 5908166"/>
                <a:gd name="connsiteY29" fmla="*/ 4825502 h 12354420"/>
                <a:gd name="connsiteX30" fmla="*/ 5570445 w 5908166"/>
                <a:gd name="connsiteY30" fmla="*/ 4949888 h 12354420"/>
                <a:gd name="connsiteX31" fmla="*/ 5146626 w 5908166"/>
                <a:gd name="connsiteY31" fmla="*/ 5117960 h 12354420"/>
                <a:gd name="connsiteX32" fmla="*/ 4979801 w 5908166"/>
                <a:gd name="connsiteY32" fmla="*/ 5139577 h 12354420"/>
                <a:gd name="connsiteX33" fmla="*/ 4954676 w 5908166"/>
                <a:gd name="connsiteY33" fmla="*/ 5258632 h 12354420"/>
                <a:gd name="connsiteX34" fmla="*/ 4912000 w 5908166"/>
                <a:gd name="connsiteY34" fmla="*/ 5441783 h 12354420"/>
                <a:gd name="connsiteX35" fmla="*/ 4725182 w 5908166"/>
                <a:gd name="connsiteY35" fmla="*/ 5604370 h 12354420"/>
                <a:gd name="connsiteX36" fmla="*/ 4723486 w 5908166"/>
                <a:gd name="connsiteY36" fmla="*/ 5659172 h 12354420"/>
                <a:gd name="connsiteX37" fmla="*/ 4657405 w 5908166"/>
                <a:gd name="connsiteY37" fmla="*/ 5978381 h 12354420"/>
                <a:gd name="connsiteX38" fmla="*/ 4620607 w 5908166"/>
                <a:gd name="connsiteY38" fmla="*/ 6150192 h 12354420"/>
                <a:gd name="connsiteX39" fmla="*/ 4605633 w 5908166"/>
                <a:gd name="connsiteY39" fmla="*/ 6334620 h 12354420"/>
                <a:gd name="connsiteX40" fmla="*/ 4478927 w 5908166"/>
                <a:gd name="connsiteY40" fmla="*/ 6869381 h 12354420"/>
                <a:gd name="connsiteX41" fmla="*/ 4458023 w 5908166"/>
                <a:gd name="connsiteY41" fmla="*/ 7015431 h 12354420"/>
                <a:gd name="connsiteX42" fmla="*/ 4449325 w 5908166"/>
                <a:gd name="connsiteY42" fmla="*/ 7122020 h 12354420"/>
                <a:gd name="connsiteX43" fmla="*/ 4425695 w 5908166"/>
                <a:gd name="connsiteY43" fmla="*/ 7329023 h 12354420"/>
                <a:gd name="connsiteX44" fmla="*/ 4386500 w 5908166"/>
                <a:gd name="connsiteY44" fmla="*/ 7544923 h 12354420"/>
                <a:gd name="connsiteX45" fmla="*/ 4361499 w 5908166"/>
                <a:gd name="connsiteY45" fmla="*/ 7861200 h 12354420"/>
                <a:gd name="connsiteX46" fmla="*/ 4347861 w 5908166"/>
                <a:gd name="connsiteY46" fmla="*/ 8121550 h 12354420"/>
                <a:gd name="connsiteX47" fmla="*/ 4322105 w 5908166"/>
                <a:gd name="connsiteY47" fmla="*/ 8284070 h 12354420"/>
                <a:gd name="connsiteX48" fmla="*/ 4348523 w 5908166"/>
                <a:gd name="connsiteY48" fmla="*/ 8742245 h 12354420"/>
                <a:gd name="connsiteX49" fmla="*/ 4408020 w 5908166"/>
                <a:gd name="connsiteY49" fmla="*/ 8937374 h 12354420"/>
                <a:gd name="connsiteX50" fmla="*/ 4464821 w 5908166"/>
                <a:gd name="connsiteY50" fmla="*/ 9138801 h 12354420"/>
                <a:gd name="connsiteX51" fmla="*/ 4502150 w 5908166"/>
                <a:gd name="connsiteY51" fmla="*/ 9275831 h 12354420"/>
                <a:gd name="connsiteX52" fmla="*/ 4528635 w 5908166"/>
                <a:gd name="connsiteY52" fmla="*/ 9359346 h 12354420"/>
                <a:gd name="connsiteX53" fmla="*/ 4555711 w 5908166"/>
                <a:gd name="connsiteY53" fmla="*/ 9476316 h 12354420"/>
                <a:gd name="connsiteX54" fmla="*/ 4572196 w 5908166"/>
                <a:gd name="connsiteY54" fmla="*/ 9560420 h 12354420"/>
                <a:gd name="connsiteX55" fmla="*/ 4730336 w 5908166"/>
                <a:gd name="connsiteY55" fmla="*/ 10017620 h 12354420"/>
                <a:gd name="connsiteX56" fmla="*/ 4827368 w 5908166"/>
                <a:gd name="connsiteY56" fmla="*/ 10500220 h 12354420"/>
                <a:gd name="connsiteX57" fmla="*/ 4917070 w 5908166"/>
                <a:gd name="connsiteY57" fmla="*/ 11223421 h 12354420"/>
                <a:gd name="connsiteX58" fmla="*/ 4902095 w 5908166"/>
                <a:gd name="connsiteY58" fmla="*/ 11498013 h 12354420"/>
                <a:gd name="connsiteX59" fmla="*/ 4889011 w 5908166"/>
                <a:gd name="connsiteY59" fmla="*/ 11694863 h 12354420"/>
                <a:gd name="connsiteX60" fmla="*/ 4842197 w 5908166"/>
                <a:gd name="connsiteY60" fmla="*/ 11869120 h 12354420"/>
                <a:gd name="connsiteX61" fmla="*/ 4772618 w 5908166"/>
                <a:gd name="connsiteY61" fmla="*/ 12023794 h 12354420"/>
                <a:gd name="connsiteX62" fmla="*/ 4485844 w 5908166"/>
                <a:gd name="connsiteY62" fmla="*/ 12151913 h 12354420"/>
                <a:gd name="connsiteX63" fmla="*/ 3670599 w 5908166"/>
                <a:gd name="connsiteY63" fmla="*/ 12317386 h 12354420"/>
                <a:gd name="connsiteX64" fmla="*/ 3281239 w 5908166"/>
                <a:gd name="connsiteY64" fmla="*/ 12354420 h 12354420"/>
                <a:gd name="connsiteX65" fmla="*/ 2530090 w 5908166"/>
                <a:gd name="connsiteY65" fmla="*/ 12222552 h 12354420"/>
                <a:gd name="connsiteX66" fmla="*/ 2362351 w 5908166"/>
                <a:gd name="connsiteY66" fmla="*/ 11826320 h 12354420"/>
                <a:gd name="connsiteX67" fmla="*/ 2368550 w 5908166"/>
                <a:gd name="connsiteY67" fmla="*/ 11736372 h 12354420"/>
                <a:gd name="connsiteX68" fmla="*/ 2289175 w 5908166"/>
                <a:gd name="connsiteY68" fmla="*/ 11740192 h 12354420"/>
                <a:gd name="connsiteX69" fmla="*/ 1447800 w 5908166"/>
                <a:gd name="connsiteY69" fmla="*/ 11797975 h 12354420"/>
                <a:gd name="connsiteX70" fmla="*/ 977900 w 5908166"/>
                <a:gd name="connsiteY70" fmla="*/ 11813110 h 12354420"/>
                <a:gd name="connsiteX71" fmla="*/ 39355 w 5908166"/>
                <a:gd name="connsiteY71" fmla="*/ 11554320 h 12354420"/>
                <a:gd name="connsiteX72" fmla="*/ 0 w 5908166"/>
                <a:gd name="connsiteY72" fmla="*/ 11293970 h 12354420"/>
                <a:gd name="connsiteX73" fmla="*/ 0 w 5908166"/>
                <a:gd name="connsiteY73" fmla="*/ 11103470 h 12354420"/>
                <a:gd name="connsiteX74" fmla="*/ 62402 w 5908166"/>
                <a:gd name="connsiteY74" fmla="*/ 10976470 h 12354420"/>
                <a:gd name="connsiteX75" fmla="*/ 496457 w 5908166"/>
                <a:gd name="connsiteY75" fmla="*/ 10632557 h 12354420"/>
                <a:gd name="connsiteX76" fmla="*/ 753400 w 5908166"/>
                <a:gd name="connsiteY76" fmla="*/ 10568751 h 12354420"/>
                <a:gd name="connsiteX77" fmla="*/ 943994 w 5908166"/>
                <a:gd name="connsiteY77" fmla="*/ 10525620 h 12354420"/>
                <a:gd name="connsiteX78" fmla="*/ 960786 w 5908166"/>
                <a:gd name="connsiteY78" fmla="*/ 10424280 h 12354420"/>
                <a:gd name="connsiteX79" fmla="*/ 969722 w 5908166"/>
                <a:gd name="connsiteY79" fmla="*/ 10284105 h 12354420"/>
                <a:gd name="connsiteX80" fmla="*/ 970656 w 5908166"/>
                <a:gd name="connsiteY80" fmla="*/ 10212117 h 12354420"/>
                <a:gd name="connsiteX81" fmla="*/ 882577 w 5908166"/>
                <a:gd name="connsiteY81" fmla="*/ 9809609 h 12354420"/>
                <a:gd name="connsiteX82" fmla="*/ 849709 w 5908166"/>
                <a:gd name="connsiteY82" fmla="*/ 9581009 h 12354420"/>
                <a:gd name="connsiteX83" fmla="*/ 833926 w 5908166"/>
                <a:gd name="connsiteY83" fmla="*/ 9446120 h 12354420"/>
                <a:gd name="connsiteX84" fmla="*/ 822922 w 5908166"/>
                <a:gd name="connsiteY84" fmla="*/ 9338170 h 12354420"/>
                <a:gd name="connsiteX85" fmla="*/ 763508 w 5908166"/>
                <a:gd name="connsiteY85" fmla="*/ 9185770 h 12354420"/>
                <a:gd name="connsiteX86" fmla="*/ 596071 w 5908166"/>
                <a:gd name="connsiteY86" fmla="*/ 8550770 h 12354420"/>
                <a:gd name="connsiteX87" fmla="*/ 559026 w 5908166"/>
                <a:gd name="connsiteY87" fmla="*/ 8366620 h 12354420"/>
                <a:gd name="connsiteX88" fmla="*/ 545846 w 5908166"/>
                <a:gd name="connsiteY88" fmla="*/ 8245970 h 12354420"/>
                <a:gd name="connsiteX89" fmla="*/ 564843 w 5908166"/>
                <a:gd name="connsiteY89" fmla="*/ 8054686 h 12354420"/>
                <a:gd name="connsiteX90" fmla="*/ 601354 w 5908166"/>
                <a:gd name="connsiteY90" fmla="*/ 7775286 h 12354420"/>
                <a:gd name="connsiteX91" fmla="*/ 634360 w 5908166"/>
                <a:gd name="connsiteY91" fmla="*/ 7572870 h 12354420"/>
                <a:gd name="connsiteX92" fmla="*/ 679088 w 5908166"/>
                <a:gd name="connsiteY92" fmla="*/ 7429865 h 12354420"/>
                <a:gd name="connsiteX93" fmla="*/ 641350 w 5908166"/>
                <a:gd name="connsiteY93" fmla="*/ 7331818 h 12354420"/>
                <a:gd name="connsiteX94" fmla="*/ 458402 w 5908166"/>
                <a:gd name="connsiteY94" fmla="*/ 7220930 h 12354420"/>
                <a:gd name="connsiteX95" fmla="*/ 362233 w 5908166"/>
                <a:gd name="connsiteY95" fmla="*/ 7115670 h 12354420"/>
                <a:gd name="connsiteX96" fmla="*/ 283398 w 5908166"/>
                <a:gd name="connsiteY96" fmla="*/ 7007720 h 12354420"/>
                <a:gd name="connsiteX97" fmla="*/ 258416 w 5908166"/>
                <a:gd name="connsiteY97" fmla="*/ 6835443 h 12354420"/>
                <a:gd name="connsiteX98" fmla="*/ 229574 w 5908166"/>
                <a:gd name="connsiteY98" fmla="*/ 6670343 h 12354420"/>
                <a:gd name="connsiteX99" fmla="*/ 175138 w 5908166"/>
                <a:gd name="connsiteY99" fmla="*/ 6464940 h 12354420"/>
                <a:gd name="connsiteX100" fmla="*/ 163593 w 5908166"/>
                <a:gd name="connsiteY100" fmla="*/ 6390121 h 12354420"/>
                <a:gd name="connsiteX101" fmla="*/ 138459 w 5908166"/>
                <a:gd name="connsiteY101" fmla="*/ 6145071 h 12354420"/>
                <a:gd name="connsiteX102" fmla="*/ 280206 w 5908166"/>
                <a:gd name="connsiteY102" fmla="*/ 5903272 h 12354420"/>
                <a:gd name="connsiteX103" fmla="*/ 324940 w 5908166"/>
                <a:gd name="connsiteY103" fmla="*/ 5799701 h 12354420"/>
                <a:gd name="connsiteX104" fmla="*/ 324281 w 5908166"/>
                <a:gd name="connsiteY104" fmla="*/ 5684988 h 12354420"/>
                <a:gd name="connsiteX105" fmla="*/ 834790 w 5908166"/>
                <a:gd name="connsiteY105" fmla="*/ 5243927 h 12354420"/>
                <a:gd name="connsiteX106" fmla="*/ 1002576 w 5908166"/>
                <a:gd name="connsiteY106" fmla="*/ 5204320 h 12354420"/>
                <a:gd name="connsiteX107" fmla="*/ 1029648 w 5908166"/>
                <a:gd name="connsiteY107" fmla="*/ 5143995 h 12354420"/>
                <a:gd name="connsiteX108" fmla="*/ 1049127 w 5908166"/>
                <a:gd name="connsiteY108" fmla="*/ 5013820 h 12354420"/>
                <a:gd name="connsiteX109" fmla="*/ 1078527 w 5908166"/>
                <a:gd name="connsiteY109" fmla="*/ 4822453 h 12354420"/>
                <a:gd name="connsiteX110" fmla="*/ 1167667 w 5908166"/>
                <a:gd name="connsiteY110" fmla="*/ 4515712 h 12354420"/>
                <a:gd name="connsiteX111" fmla="*/ 1145063 w 5908166"/>
                <a:gd name="connsiteY111" fmla="*/ 4406940 h 12354420"/>
                <a:gd name="connsiteX112" fmla="*/ 1107369 w 5908166"/>
                <a:gd name="connsiteY112" fmla="*/ 4224457 h 12354420"/>
                <a:gd name="connsiteX113" fmla="*/ 1156417 w 5908166"/>
                <a:gd name="connsiteY113" fmla="*/ 3959002 h 12354420"/>
                <a:gd name="connsiteX114" fmla="*/ 1136983 w 5908166"/>
                <a:gd name="connsiteY114" fmla="*/ 3870102 h 12354420"/>
                <a:gd name="connsiteX115" fmla="*/ 1059274 w 5908166"/>
                <a:gd name="connsiteY115" fmla="*/ 3235602 h 12354420"/>
                <a:gd name="connsiteX116" fmla="*/ 1056960 w 5908166"/>
                <a:gd name="connsiteY116" fmla="*/ 3038533 h 12354420"/>
                <a:gd name="connsiteX117" fmla="*/ 1127795 w 5908166"/>
                <a:gd name="connsiteY117" fmla="*/ 2991502 h 12354420"/>
                <a:gd name="connsiteX118" fmla="*/ 1216473 w 5908166"/>
                <a:gd name="connsiteY118" fmla="*/ 2883770 h 12354420"/>
                <a:gd name="connsiteX119" fmla="*/ 1297609 w 5908166"/>
                <a:gd name="connsiteY119" fmla="*/ 2777188 h 12354420"/>
                <a:gd name="connsiteX120" fmla="*/ 1586526 w 5908166"/>
                <a:gd name="connsiteY120" fmla="*/ 2676976 h 12354420"/>
                <a:gd name="connsiteX121" fmla="*/ 1699851 w 5908166"/>
                <a:gd name="connsiteY121" fmla="*/ 2674890 h 12354420"/>
                <a:gd name="connsiteX122" fmla="*/ 1896205 w 5908166"/>
                <a:gd name="connsiteY122" fmla="*/ 2493230 h 12354420"/>
                <a:gd name="connsiteX123" fmla="*/ 1869494 w 5908166"/>
                <a:gd name="connsiteY123" fmla="*/ 2448600 h 12354420"/>
                <a:gd name="connsiteX124" fmla="*/ 1846415 w 5908166"/>
                <a:gd name="connsiteY124" fmla="*/ 2292308 h 12354420"/>
                <a:gd name="connsiteX125" fmla="*/ 1812650 w 5908166"/>
                <a:gd name="connsiteY125" fmla="*/ 2133558 h 12354420"/>
                <a:gd name="connsiteX126" fmla="*/ 1675167 w 5908166"/>
                <a:gd name="connsiteY126" fmla="*/ 1860243 h 12354420"/>
                <a:gd name="connsiteX127" fmla="*/ 1593775 w 5908166"/>
                <a:gd name="connsiteY127" fmla="*/ 1191120 h 12354420"/>
                <a:gd name="connsiteX128" fmla="*/ 1702726 w 5908166"/>
                <a:gd name="connsiteY128" fmla="*/ 837141 h 12354420"/>
                <a:gd name="connsiteX129" fmla="*/ 1819589 w 5908166"/>
                <a:gd name="connsiteY129" fmla="*/ 640564 h 12354420"/>
                <a:gd name="connsiteX130" fmla="*/ 2212307 w 5908166"/>
                <a:gd name="connsiteY130" fmla="*/ 247687 h 12354420"/>
                <a:gd name="connsiteX131" fmla="*/ 2647950 w 5908166"/>
                <a:gd name="connsiteY131" fmla="*/ 29042 h 12354420"/>
                <a:gd name="connsiteX132" fmla="*/ 2879543 w 5908166"/>
                <a:gd name="connsiteY132" fmla="*/ 4 h 12354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5908166" h="12354420">
                  <a:moveTo>
                    <a:pt x="2725420" y="10112870"/>
                  </a:moveTo>
                  <a:lnTo>
                    <a:pt x="2731135" y="10406327"/>
                  </a:lnTo>
                  <a:cubicBezTo>
                    <a:pt x="2735232" y="10616716"/>
                    <a:pt x="2731573" y="10744336"/>
                    <a:pt x="2718208" y="10857177"/>
                  </a:cubicBezTo>
                  <a:cubicBezTo>
                    <a:pt x="2707954" y="10943743"/>
                    <a:pt x="2700339" y="11064368"/>
                    <a:pt x="2701285" y="11125232"/>
                  </a:cubicBezTo>
                  <a:lnTo>
                    <a:pt x="2703004" y="11235894"/>
                  </a:lnTo>
                  <a:lnTo>
                    <a:pt x="2754852" y="11198539"/>
                  </a:lnTo>
                  <a:cubicBezTo>
                    <a:pt x="2807406" y="11160674"/>
                    <a:pt x="3002990" y="11064079"/>
                    <a:pt x="3046136" y="11054678"/>
                  </a:cubicBezTo>
                  <a:cubicBezTo>
                    <a:pt x="3065863" y="11050380"/>
                    <a:pt x="3067357" y="11045223"/>
                    <a:pt x="3055366" y="11022818"/>
                  </a:cubicBezTo>
                  <a:cubicBezTo>
                    <a:pt x="3047497" y="11008115"/>
                    <a:pt x="3035316" y="10935469"/>
                    <a:pt x="3028296" y="10861380"/>
                  </a:cubicBezTo>
                  <a:cubicBezTo>
                    <a:pt x="3017416" y="10746551"/>
                    <a:pt x="3009264" y="10715120"/>
                    <a:pt x="2973053" y="10648372"/>
                  </a:cubicBezTo>
                  <a:cubicBezTo>
                    <a:pt x="2949689" y="10605306"/>
                    <a:pt x="2909805" y="10514132"/>
                    <a:pt x="2884423" y="10445763"/>
                  </a:cubicBezTo>
                  <a:cubicBezTo>
                    <a:pt x="2859040" y="10377394"/>
                    <a:pt x="2812880" y="10274524"/>
                    <a:pt x="2781846" y="10217163"/>
                  </a:cubicBezTo>
                  <a:close/>
                  <a:moveTo>
                    <a:pt x="2879543" y="4"/>
                  </a:moveTo>
                  <a:cubicBezTo>
                    <a:pt x="2916991" y="-51"/>
                    <a:pt x="2963094" y="605"/>
                    <a:pt x="3022600" y="1622"/>
                  </a:cubicBezTo>
                  <a:cubicBezTo>
                    <a:pt x="3259593" y="5674"/>
                    <a:pt x="3283403" y="8281"/>
                    <a:pt x="3378200" y="40556"/>
                  </a:cubicBezTo>
                  <a:cubicBezTo>
                    <a:pt x="3706288" y="152258"/>
                    <a:pt x="4012779" y="406195"/>
                    <a:pt x="4149201" y="679354"/>
                  </a:cubicBezTo>
                  <a:cubicBezTo>
                    <a:pt x="4176661" y="734337"/>
                    <a:pt x="4178678" y="735643"/>
                    <a:pt x="4216008" y="722599"/>
                  </a:cubicBezTo>
                  <a:cubicBezTo>
                    <a:pt x="4262191" y="706462"/>
                    <a:pt x="4490565" y="701449"/>
                    <a:pt x="4619241" y="713749"/>
                  </a:cubicBezTo>
                  <a:cubicBezTo>
                    <a:pt x="4804636" y="731471"/>
                    <a:pt x="5084561" y="845575"/>
                    <a:pt x="5198877" y="950023"/>
                  </a:cubicBezTo>
                  <a:cubicBezTo>
                    <a:pt x="5229335" y="977851"/>
                    <a:pt x="5262571" y="1000620"/>
                    <a:pt x="5272735" y="1000620"/>
                  </a:cubicBezTo>
                  <a:cubicBezTo>
                    <a:pt x="5311283" y="1000620"/>
                    <a:pt x="5482943" y="1090296"/>
                    <a:pt x="5598145" y="1170615"/>
                  </a:cubicBezTo>
                  <a:cubicBezTo>
                    <a:pt x="5777823" y="1295887"/>
                    <a:pt x="5815606" y="1344470"/>
                    <a:pt x="5885034" y="1539500"/>
                  </a:cubicBezTo>
                  <a:cubicBezTo>
                    <a:pt x="5909166" y="1607290"/>
                    <a:pt x="5911215" y="1633984"/>
                    <a:pt x="5905506" y="1806200"/>
                  </a:cubicBezTo>
                  <a:cubicBezTo>
                    <a:pt x="5902017" y="1911454"/>
                    <a:pt x="5890801" y="2077580"/>
                    <a:pt x="5880581" y="2175370"/>
                  </a:cubicBezTo>
                  <a:cubicBezTo>
                    <a:pt x="5826064" y="2697023"/>
                    <a:pt x="5802804" y="3107949"/>
                    <a:pt x="5823343" y="3186605"/>
                  </a:cubicBezTo>
                  <a:cubicBezTo>
                    <a:pt x="5829498" y="3210181"/>
                    <a:pt x="5834764" y="3255187"/>
                    <a:pt x="5835044" y="3286620"/>
                  </a:cubicBezTo>
                  <a:cubicBezTo>
                    <a:pt x="5836199" y="3416336"/>
                    <a:pt x="5783814" y="4166772"/>
                    <a:pt x="5772244" y="4186264"/>
                  </a:cubicBezTo>
                  <a:cubicBezTo>
                    <a:pt x="5765353" y="4197873"/>
                    <a:pt x="5754133" y="4284523"/>
                    <a:pt x="5747309" y="4378820"/>
                  </a:cubicBezTo>
                  <a:cubicBezTo>
                    <a:pt x="5729915" y="4619210"/>
                    <a:pt x="5716033" y="4685046"/>
                    <a:pt x="5673391" y="4729383"/>
                  </a:cubicBezTo>
                  <a:cubicBezTo>
                    <a:pt x="5650250" y="4753444"/>
                    <a:pt x="5634779" y="4786695"/>
                    <a:pt x="5628668" y="4825502"/>
                  </a:cubicBezTo>
                  <a:cubicBezTo>
                    <a:pt x="5622512" y="4864596"/>
                    <a:pt x="5602652" y="4907025"/>
                    <a:pt x="5570445" y="4949888"/>
                  </a:cubicBezTo>
                  <a:cubicBezTo>
                    <a:pt x="5476781" y="5074543"/>
                    <a:pt x="5435813" y="5090790"/>
                    <a:pt x="5146626" y="5117960"/>
                  </a:cubicBezTo>
                  <a:cubicBezTo>
                    <a:pt x="5064526" y="5125674"/>
                    <a:pt x="4989454" y="5135401"/>
                    <a:pt x="4979801" y="5139577"/>
                  </a:cubicBezTo>
                  <a:cubicBezTo>
                    <a:pt x="4967682" y="5144820"/>
                    <a:pt x="4959905" y="5181672"/>
                    <a:pt x="4954676" y="5258632"/>
                  </a:cubicBezTo>
                  <a:cubicBezTo>
                    <a:pt x="4948875" y="5344003"/>
                    <a:pt x="4938886" y="5386875"/>
                    <a:pt x="4912000" y="5441783"/>
                  </a:cubicBezTo>
                  <a:cubicBezTo>
                    <a:pt x="4877400" y="5512446"/>
                    <a:pt x="4867970" y="5520653"/>
                    <a:pt x="4725182" y="5604370"/>
                  </a:cubicBezTo>
                  <a:cubicBezTo>
                    <a:pt x="4705191" y="5616091"/>
                    <a:pt x="4705060" y="5620316"/>
                    <a:pt x="4723486" y="5659172"/>
                  </a:cubicBezTo>
                  <a:cubicBezTo>
                    <a:pt x="4756362" y="5728504"/>
                    <a:pt x="4722228" y="5893394"/>
                    <a:pt x="4657405" y="5978381"/>
                  </a:cubicBezTo>
                  <a:cubicBezTo>
                    <a:pt x="4626409" y="6019019"/>
                    <a:pt x="4623190" y="6034048"/>
                    <a:pt x="4620607" y="6150192"/>
                  </a:cubicBezTo>
                  <a:cubicBezTo>
                    <a:pt x="4619050" y="6220195"/>
                    <a:pt x="4612312" y="6303187"/>
                    <a:pt x="4605633" y="6334620"/>
                  </a:cubicBezTo>
                  <a:cubicBezTo>
                    <a:pt x="4586851" y="6423015"/>
                    <a:pt x="4506610" y="6761668"/>
                    <a:pt x="4478927" y="6869381"/>
                  </a:cubicBezTo>
                  <a:cubicBezTo>
                    <a:pt x="4465270" y="6922517"/>
                    <a:pt x="4455864" y="6988240"/>
                    <a:pt x="4458023" y="7015431"/>
                  </a:cubicBezTo>
                  <a:cubicBezTo>
                    <a:pt x="4460182" y="7042623"/>
                    <a:pt x="4456268" y="7090588"/>
                    <a:pt x="4449325" y="7122020"/>
                  </a:cubicBezTo>
                  <a:cubicBezTo>
                    <a:pt x="4442382" y="7153452"/>
                    <a:pt x="4431748" y="7246604"/>
                    <a:pt x="4425695" y="7329023"/>
                  </a:cubicBezTo>
                  <a:cubicBezTo>
                    <a:pt x="4417816" y="7436275"/>
                    <a:pt x="4406674" y="7497651"/>
                    <a:pt x="4386500" y="7544923"/>
                  </a:cubicBezTo>
                  <a:cubicBezTo>
                    <a:pt x="4360129" y="7606713"/>
                    <a:pt x="4358517" y="7627099"/>
                    <a:pt x="4361499" y="7861200"/>
                  </a:cubicBezTo>
                  <a:cubicBezTo>
                    <a:pt x="4364005" y="8058003"/>
                    <a:pt x="4361093" y="8113590"/>
                    <a:pt x="4347861" y="8121550"/>
                  </a:cubicBezTo>
                  <a:cubicBezTo>
                    <a:pt x="4336271" y="8128521"/>
                    <a:pt x="4328258" y="8179083"/>
                    <a:pt x="4322105" y="8284070"/>
                  </a:cubicBezTo>
                  <a:cubicBezTo>
                    <a:pt x="4303145" y="8607560"/>
                    <a:pt x="4304645" y="8633572"/>
                    <a:pt x="4348523" y="8742245"/>
                  </a:cubicBezTo>
                  <a:cubicBezTo>
                    <a:pt x="4370537" y="8796768"/>
                    <a:pt x="4397311" y="8884576"/>
                    <a:pt x="4408020" y="8937374"/>
                  </a:cubicBezTo>
                  <a:cubicBezTo>
                    <a:pt x="4418730" y="8990172"/>
                    <a:pt x="4444290" y="9080814"/>
                    <a:pt x="4464821" y="9138801"/>
                  </a:cubicBezTo>
                  <a:cubicBezTo>
                    <a:pt x="4485352" y="9196787"/>
                    <a:pt x="4502150" y="9258452"/>
                    <a:pt x="4502150" y="9275831"/>
                  </a:cubicBezTo>
                  <a:cubicBezTo>
                    <a:pt x="4502150" y="9293212"/>
                    <a:pt x="4514068" y="9330794"/>
                    <a:pt x="4528635" y="9359346"/>
                  </a:cubicBezTo>
                  <a:cubicBezTo>
                    <a:pt x="4544861" y="9391152"/>
                    <a:pt x="4555349" y="9436459"/>
                    <a:pt x="4555711" y="9476316"/>
                  </a:cubicBezTo>
                  <a:cubicBezTo>
                    <a:pt x="4556036" y="9512096"/>
                    <a:pt x="4563454" y="9549942"/>
                    <a:pt x="4572196" y="9560420"/>
                  </a:cubicBezTo>
                  <a:cubicBezTo>
                    <a:pt x="4623555" y="9621976"/>
                    <a:pt x="4690273" y="9814865"/>
                    <a:pt x="4730336" y="10017620"/>
                  </a:cubicBezTo>
                  <a:cubicBezTo>
                    <a:pt x="4744828" y="10090963"/>
                    <a:pt x="4788492" y="10308133"/>
                    <a:pt x="4827368" y="10500220"/>
                  </a:cubicBezTo>
                  <a:cubicBezTo>
                    <a:pt x="4945643" y="11084622"/>
                    <a:pt x="4941829" y="11053878"/>
                    <a:pt x="4917070" y="11223421"/>
                  </a:cubicBezTo>
                  <a:cubicBezTo>
                    <a:pt x="4902746" y="11321507"/>
                    <a:pt x="4897780" y="11412564"/>
                    <a:pt x="4902095" y="11498013"/>
                  </a:cubicBezTo>
                  <a:cubicBezTo>
                    <a:pt x="4906804" y="11591269"/>
                    <a:pt x="4903264" y="11644525"/>
                    <a:pt x="4889011" y="11694863"/>
                  </a:cubicBezTo>
                  <a:cubicBezTo>
                    <a:pt x="4878264" y="11732817"/>
                    <a:pt x="4857198" y="11811233"/>
                    <a:pt x="4842197" y="11869120"/>
                  </a:cubicBezTo>
                  <a:cubicBezTo>
                    <a:pt x="4822511" y="11945086"/>
                    <a:pt x="4803152" y="11988122"/>
                    <a:pt x="4772618" y="12023794"/>
                  </a:cubicBezTo>
                  <a:cubicBezTo>
                    <a:pt x="4702684" y="12105496"/>
                    <a:pt x="4656681" y="12126049"/>
                    <a:pt x="4485844" y="12151913"/>
                  </a:cubicBezTo>
                  <a:cubicBezTo>
                    <a:pt x="4337305" y="12174402"/>
                    <a:pt x="4022874" y="12238223"/>
                    <a:pt x="3670599" y="12317386"/>
                  </a:cubicBezTo>
                  <a:cubicBezTo>
                    <a:pt x="3522404" y="12350688"/>
                    <a:pt x="3483169" y="12354420"/>
                    <a:pt x="3281239" y="12354420"/>
                  </a:cubicBezTo>
                  <a:cubicBezTo>
                    <a:pt x="2940186" y="12354420"/>
                    <a:pt x="2632060" y="12300327"/>
                    <a:pt x="2530090" y="12222552"/>
                  </a:cubicBezTo>
                  <a:cubicBezTo>
                    <a:pt x="2421506" y="12139732"/>
                    <a:pt x="2352057" y="11975680"/>
                    <a:pt x="2362351" y="11826320"/>
                  </a:cubicBezTo>
                  <a:lnTo>
                    <a:pt x="2368550" y="11736372"/>
                  </a:lnTo>
                  <a:lnTo>
                    <a:pt x="2289175" y="11740192"/>
                  </a:lnTo>
                  <a:cubicBezTo>
                    <a:pt x="2127380" y="11747979"/>
                    <a:pt x="1607591" y="11783677"/>
                    <a:pt x="1447800" y="11797975"/>
                  </a:cubicBezTo>
                  <a:cubicBezTo>
                    <a:pt x="1356995" y="11806101"/>
                    <a:pt x="1145540" y="11812911"/>
                    <a:pt x="977900" y="11813110"/>
                  </a:cubicBezTo>
                  <a:cubicBezTo>
                    <a:pt x="382835" y="11813817"/>
                    <a:pt x="149274" y="11749416"/>
                    <a:pt x="39355" y="11554320"/>
                  </a:cubicBezTo>
                  <a:cubicBezTo>
                    <a:pt x="202" y="11484829"/>
                    <a:pt x="0" y="11483492"/>
                    <a:pt x="0" y="11293970"/>
                  </a:cubicBezTo>
                  <a:lnTo>
                    <a:pt x="0" y="11103470"/>
                  </a:lnTo>
                  <a:lnTo>
                    <a:pt x="62402" y="10976470"/>
                  </a:lnTo>
                  <a:cubicBezTo>
                    <a:pt x="165270" y="10767112"/>
                    <a:pt x="266796" y="10686671"/>
                    <a:pt x="496457" y="10632557"/>
                  </a:cubicBezTo>
                  <a:cubicBezTo>
                    <a:pt x="544716" y="10621185"/>
                    <a:pt x="660340" y="10592473"/>
                    <a:pt x="753400" y="10568751"/>
                  </a:cubicBezTo>
                  <a:cubicBezTo>
                    <a:pt x="846459" y="10545029"/>
                    <a:pt x="932227" y="10525620"/>
                    <a:pt x="943994" y="10525620"/>
                  </a:cubicBezTo>
                  <a:cubicBezTo>
                    <a:pt x="962650" y="10525620"/>
                    <a:pt x="964799" y="10512650"/>
                    <a:pt x="960786" y="10424280"/>
                  </a:cubicBezTo>
                  <a:cubicBezTo>
                    <a:pt x="958255" y="10368543"/>
                    <a:pt x="962276" y="10305464"/>
                    <a:pt x="969722" y="10284105"/>
                  </a:cubicBezTo>
                  <a:cubicBezTo>
                    <a:pt x="978865" y="10257877"/>
                    <a:pt x="979168" y="10234507"/>
                    <a:pt x="970656" y="10212117"/>
                  </a:cubicBezTo>
                  <a:cubicBezTo>
                    <a:pt x="922943" y="10086624"/>
                    <a:pt x="894486" y="9956577"/>
                    <a:pt x="882577" y="9809609"/>
                  </a:cubicBezTo>
                  <a:cubicBezTo>
                    <a:pt x="875288" y="9719650"/>
                    <a:pt x="860497" y="9616780"/>
                    <a:pt x="849709" y="9581009"/>
                  </a:cubicBezTo>
                  <a:cubicBezTo>
                    <a:pt x="838921" y="9545237"/>
                    <a:pt x="831818" y="9484538"/>
                    <a:pt x="833926" y="9446120"/>
                  </a:cubicBezTo>
                  <a:cubicBezTo>
                    <a:pt x="836034" y="9407702"/>
                    <a:pt x="831082" y="9359125"/>
                    <a:pt x="822922" y="9338170"/>
                  </a:cubicBezTo>
                  <a:lnTo>
                    <a:pt x="763508" y="9185770"/>
                  </a:lnTo>
                  <a:cubicBezTo>
                    <a:pt x="715993" y="9063940"/>
                    <a:pt x="624998" y="8718847"/>
                    <a:pt x="596071" y="8550770"/>
                  </a:cubicBezTo>
                  <a:cubicBezTo>
                    <a:pt x="586453" y="8494890"/>
                    <a:pt x="569783" y="8412023"/>
                    <a:pt x="559026" y="8366620"/>
                  </a:cubicBezTo>
                  <a:cubicBezTo>
                    <a:pt x="548269" y="8321217"/>
                    <a:pt x="542338" y="8266925"/>
                    <a:pt x="545846" y="8245970"/>
                  </a:cubicBezTo>
                  <a:cubicBezTo>
                    <a:pt x="549353" y="8225015"/>
                    <a:pt x="557902" y="8138938"/>
                    <a:pt x="564843" y="8054686"/>
                  </a:cubicBezTo>
                  <a:cubicBezTo>
                    <a:pt x="571784" y="7970436"/>
                    <a:pt x="588214" y="7844705"/>
                    <a:pt x="601354" y="7775286"/>
                  </a:cubicBezTo>
                  <a:cubicBezTo>
                    <a:pt x="614494" y="7705867"/>
                    <a:pt x="629347" y="7614780"/>
                    <a:pt x="634360" y="7572870"/>
                  </a:cubicBezTo>
                  <a:cubicBezTo>
                    <a:pt x="639630" y="7528811"/>
                    <a:pt x="658496" y="7468492"/>
                    <a:pt x="679088" y="7429865"/>
                  </a:cubicBezTo>
                  <a:cubicBezTo>
                    <a:pt x="718559" y="7355826"/>
                    <a:pt x="715124" y="7346903"/>
                    <a:pt x="641350" y="7331818"/>
                  </a:cubicBezTo>
                  <a:cubicBezTo>
                    <a:pt x="571008" y="7317436"/>
                    <a:pt x="508919" y="7279803"/>
                    <a:pt x="458402" y="7220930"/>
                  </a:cubicBezTo>
                  <a:cubicBezTo>
                    <a:pt x="432699" y="7190977"/>
                    <a:pt x="389423" y="7143610"/>
                    <a:pt x="362233" y="7115670"/>
                  </a:cubicBezTo>
                  <a:cubicBezTo>
                    <a:pt x="335043" y="7087730"/>
                    <a:pt x="299567" y="7039152"/>
                    <a:pt x="283398" y="7007720"/>
                  </a:cubicBezTo>
                  <a:cubicBezTo>
                    <a:pt x="257701" y="6957764"/>
                    <a:pt x="254556" y="6936077"/>
                    <a:pt x="258416" y="6835443"/>
                  </a:cubicBezTo>
                  <a:cubicBezTo>
                    <a:pt x="262514" y="6728622"/>
                    <a:pt x="260433" y="6716711"/>
                    <a:pt x="229574" y="6670343"/>
                  </a:cubicBezTo>
                  <a:cubicBezTo>
                    <a:pt x="192338" y="6614394"/>
                    <a:pt x="165748" y="6514061"/>
                    <a:pt x="175138" y="6464940"/>
                  </a:cubicBezTo>
                  <a:cubicBezTo>
                    <a:pt x="178542" y="6447133"/>
                    <a:pt x="173346" y="6413465"/>
                    <a:pt x="163593" y="6390121"/>
                  </a:cubicBezTo>
                  <a:cubicBezTo>
                    <a:pt x="125017" y="6297797"/>
                    <a:pt x="117674" y="6226203"/>
                    <a:pt x="138459" y="6145071"/>
                  </a:cubicBezTo>
                  <a:cubicBezTo>
                    <a:pt x="161041" y="6056925"/>
                    <a:pt x="202275" y="5986587"/>
                    <a:pt x="280206" y="5903272"/>
                  </a:cubicBezTo>
                  <a:cubicBezTo>
                    <a:pt x="330834" y="5849147"/>
                    <a:pt x="334288" y="5841150"/>
                    <a:pt x="324940" y="5799701"/>
                  </a:cubicBezTo>
                  <a:cubicBezTo>
                    <a:pt x="319368" y="5774997"/>
                    <a:pt x="319071" y="5723376"/>
                    <a:pt x="324281" y="5684988"/>
                  </a:cubicBezTo>
                  <a:cubicBezTo>
                    <a:pt x="351831" y="5481972"/>
                    <a:pt x="535164" y="5323579"/>
                    <a:pt x="834790" y="5243927"/>
                  </a:cubicBezTo>
                  <a:cubicBezTo>
                    <a:pt x="916735" y="5222143"/>
                    <a:pt x="992238" y="5204320"/>
                    <a:pt x="1002576" y="5204320"/>
                  </a:cubicBezTo>
                  <a:cubicBezTo>
                    <a:pt x="1015370" y="5204320"/>
                    <a:pt x="1024014" y="5185058"/>
                    <a:pt x="1029648" y="5143995"/>
                  </a:cubicBezTo>
                  <a:cubicBezTo>
                    <a:pt x="1034201" y="5110816"/>
                    <a:pt x="1042966" y="5052237"/>
                    <a:pt x="1049127" y="5013820"/>
                  </a:cubicBezTo>
                  <a:cubicBezTo>
                    <a:pt x="1055287" y="4975403"/>
                    <a:pt x="1068517" y="4889287"/>
                    <a:pt x="1078527" y="4822453"/>
                  </a:cubicBezTo>
                  <a:cubicBezTo>
                    <a:pt x="1097044" y="4698808"/>
                    <a:pt x="1137904" y="4558205"/>
                    <a:pt x="1167667" y="4515712"/>
                  </a:cubicBezTo>
                  <a:cubicBezTo>
                    <a:pt x="1181731" y="4495634"/>
                    <a:pt x="1178437" y="4479784"/>
                    <a:pt x="1145063" y="4406940"/>
                  </a:cubicBezTo>
                  <a:cubicBezTo>
                    <a:pt x="1111576" y="4333849"/>
                    <a:pt x="1106192" y="4307785"/>
                    <a:pt x="1107369" y="4224457"/>
                  </a:cubicBezTo>
                  <a:cubicBezTo>
                    <a:pt x="1109104" y="4101667"/>
                    <a:pt x="1133760" y="3968223"/>
                    <a:pt x="1156417" y="3959002"/>
                  </a:cubicBezTo>
                  <a:cubicBezTo>
                    <a:pt x="1170096" y="3953434"/>
                    <a:pt x="1165971" y="3934565"/>
                    <a:pt x="1136983" y="3870102"/>
                  </a:cubicBezTo>
                  <a:cubicBezTo>
                    <a:pt x="1091725" y="3769458"/>
                    <a:pt x="1062765" y="3533003"/>
                    <a:pt x="1059274" y="3235602"/>
                  </a:cubicBezTo>
                  <a:lnTo>
                    <a:pt x="1056960" y="3038533"/>
                  </a:lnTo>
                  <a:lnTo>
                    <a:pt x="1127795" y="2991502"/>
                  </a:lnTo>
                  <a:cubicBezTo>
                    <a:pt x="1188201" y="2951394"/>
                    <a:pt x="1201257" y="2935534"/>
                    <a:pt x="1216473" y="2883770"/>
                  </a:cubicBezTo>
                  <a:cubicBezTo>
                    <a:pt x="1230884" y="2834749"/>
                    <a:pt x="1246494" y="2814242"/>
                    <a:pt x="1297609" y="2777188"/>
                  </a:cubicBezTo>
                  <a:cubicBezTo>
                    <a:pt x="1407097" y="2697817"/>
                    <a:pt x="1460495" y="2679296"/>
                    <a:pt x="1586526" y="2676976"/>
                  </a:cubicBezTo>
                  <a:lnTo>
                    <a:pt x="1699851" y="2674890"/>
                  </a:lnTo>
                  <a:lnTo>
                    <a:pt x="1896205" y="2493230"/>
                  </a:lnTo>
                  <a:lnTo>
                    <a:pt x="1869494" y="2448600"/>
                  </a:lnTo>
                  <a:cubicBezTo>
                    <a:pt x="1846779" y="2410647"/>
                    <a:pt x="1843326" y="2387265"/>
                    <a:pt x="1846415" y="2292308"/>
                  </a:cubicBezTo>
                  <a:cubicBezTo>
                    <a:pt x="1849895" y="2185298"/>
                    <a:pt x="1848489" y="2178686"/>
                    <a:pt x="1812650" y="2133558"/>
                  </a:cubicBezTo>
                  <a:cubicBezTo>
                    <a:pt x="1774586" y="2085630"/>
                    <a:pt x="1754088" y="2044880"/>
                    <a:pt x="1675167" y="1860243"/>
                  </a:cubicBezTo>
                  <a:cubicBezTo>
                    <a:pt x="1589902" y="1660766"/>
                    <a:pt x="1564128" y="1448874"/>
                    <a:pt x="1593775" y="1191120"/>
                  </a:cubicBezTo>
                  <a:cubicBezTo>
                    <a:pt x="1612327" y="1029825"/>
                    <a:pt x="1639672" y="940981"/>
                    <a:pt x="1702726" y="837141"/>
                  </a:cubicBezTo>
                  <a:cubicBezTo>
                    <a:pt x="1733995" y="785645"/>
                    <a:pt x="1786583" y="697185"/>
                    <a:pt x="1819589" y="640564"/>
                  </a:cubicBezTo>
                  <a:cubicBezTo>
                    <a:pt x="1899515" y="503452"/>
                    <a:pt x="2059739" y="343163"/>
                    <a:pt x="2212307" y="247687"/>
                  </a:cubicBezTo>
                  <a:cubicBezTo>
                    <a:pt x="2448117" y="100119"/>
                    <a:pt x="2525514" y="61274"/>
                    <a:pt x="2647950" y="29042"/>
                  </a:cubicBezTo>
                  <a:cubicBezTo>
                    <a:pt x="2732748" y="6718"/>
                    <a:pt x="2767199" y="167"/>
                    <a:pt x="2879543" y="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descr="图片包含 人, 男人, 播放器, 棒球&#10;&#10;描述已自动生成">
              <a:extLst>
                <a:ext uri="{FF2B5EF4-FFF2-40B4-BE49-F238E27FC236}">
                  <a16:creationId xmlns:a16="http://schemas.microsoft.com/office/drawing/2014/main" id="{0E5376F1-4D38-446A-9493-140336DF213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981320" y="1436914"/>
              <a:ext cx="1727792" cy="3620495"/>
            </a:xfrm>
            <a:custGeom>
              <a:avLst/>
              <a:gdLst>
                <a:gd name="connsiteX0" fmla="*/ 0 w 6668854"/>
                <a:gd name="connsiteY0" fmla="*/ 0 h 6858000"/>
                <a:gd name="connsiteX1" fmla="*/ 6668854 w 6668854"/>
                <a:gd name="connsiteY1" fmla="*/ 0 h 6858000"/>
                <a:gd name="connsiteX2" fmla="*/ 6668854 w 6668854"/>
                <a:gd name="connsiteY2" fmla="*/ 6858000 h 6858000"/>
                <a:gd name="connsiteX3" fmla="*/ 0 w 666885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668854" h="6858000">
                  <a:moveTo>
                    <a:pt x="0" y="0"/>
                  </a:moveTo>
                  <a:lnTo>
                    <a:pt x="6668854" y="0"/>
                  </a:lnTo>
                  <a:lnTo>
                    <a:pt x="6668854" y="6858000"/>
                  </a:lnTo>
                  <a:lnTo>
                    <a:pt x="0" y="6858000"/>
                  </a:lnTo>
                  <a:close/>
                </a:path>
              </a:pathLst>
            </a:custGeom>
          </p:spPr>
        </p:pic>
      </p:grpSp>
      <p:sp>
        <p:nvSpPr>
          <p:cNvPr id="12" name="矩形: 圆角 11">
            <a:extLst>
              <a:ext uri="{FF2B5EF4-FFF2-40B4-BE49-F238E27FC236}">
                <a16:creationId xmlns:a16="http://schemas.microsoft.com/office/drawing/2014/main" id="{8BE34E31-7EE4-491B-9CB1-8369811A3EA5}"/>
              </a:ext>
            </a:extLst>
          </p:cNvPr>
          <p:cNvSpPr/>
          <p:nvPr/>
        </p:nvSpPr>
        <p:spPr>
          <a:xfrm>
            <a:off x="2743200" y="2873953"/>
            <a:ext cx="3004458" cy="2982923"/>
          </a:xfrm>
          <a:prstGeom prst="roundRect">
            <a:avLst>
              <a:gd name="adj" fmla="val 2671"/>
            </a:avLst>
          </a:prstGeom>
          <a:solidFill>
            <a:schemeClr val="accent2"/>
          </a:solidFill>
          <a:ln w="889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圆角 12">
            <a:extLst>
              <a:ext uri="{FF2B5EF4-FFF2-40B4-BE49-F238E27FC236}">
                <a16:creationId xmlns:a16="http://schemas.microsoft.com/office/drawing/2014/main" id="{AF90C572-2EE7-494C-8B9F-89938E9110E8}"/>
              </a:ext>
            </a:extLst>
          </p:cNvPr>
          <p:cNvSpPr/>
          <p:nvPr/>
        </p:nvSpPr>
        <p:spPr>
          <a:xfrm>
            <a:off x="6386287" y="3284668"/>
            <a:ext cx="4719945" cy="2398625"/>
          </a:xfrm>
          <a:prstGeom prst="roundRect">
            <a:avLst>
              <a:gd name="adj" fmla="val 0"/>
            </a:avLst>
          </a:prstGeom>
          <a:solidFill>
            <a:schemeClr val="accent1"/>
          </a:solidFill>
          <a:ln w="889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圆角 13">
            <a:extLst>
              <a:ext uri="{FF2B5EF4-FFF2-40B4-BE49-F238E27FC236}">
                <a16:creationId xmlns:a16="http://schemas.microsoft.com/office/drawing/2014/main" id="{5EBA856E-1486-4E56-BA76-B79DEDC527D9}"/>
              </a:ext>
            </a:extLst>
          </p:cNvPr>
          <p:cNvSpPr/>
          <p:nvPr/>
        </p:nvSpPr>
        <p:spPr>
          <a:xfrm>
            <a:off x="6386287" y="1822112"/>
            <a:ext cx="4719945" cy="1462556"/>
          </a:xfrm>
          <a:prstGeom prst="roundRect">
            <a:avLst>
              <a:gd name="adj" fmla="val 0"/>
            </a:avLst>
          </a:prstGeom>
          <a:solidFill>
            <a:schemeClr val="accent3"/>
          </a:solidFill>
          <a:ln w="889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角 14">
            <a:extLst>
              <a:ext uri="{FF2B5EF4-FFF2-40B4-BE49-F238E27FC236}">
                <a16:creationId xmlns:a16="http://schemas.microsoft.com/office/drawing/2014/main" id="{27826178-42E2-43CC-AED9-82C0873D24C3}"/>
              </a:ext>
            </a:extLst>
          </p:cNvPr>
          <p:cNvSpPr/>
          <p:nvPr/>
        </p:nvSpPr>
        <p:spPr>
          <a:xfrm>
            <a:off x="6386287" y="856792"/>
            <a:ext cx="4719945" cy="965320"/>
          </a:xfrm>
          <a:prstGeom prst="roundRect">
            <a:avLst>
              <a:gd name="adj" fmla="val 0"/>
            </a:avLst>
          </a:prstGeom>
          <a:solidFill>
            <a:srgbClr val="295498"/>
          </a:solidFill>
          <a:ln w="889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descr="QR 代码&#10;&#10;描述已自动生成">
            <a:extLst>
              <a:ext uri="{FF2B5EF4-FFF2-40B4-BE49-F238E27FC236}">
                <a16:creationId xmlns:a16="http://schemas.microsoft.com/office/drawing/2014/main" id="{69C4B336-3476-4362-9F1B-C6BAA91B6AEA}"/>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924128" y="3048000"/>
            <a:ext cx="2649358" cy="2649358"/>
          </a:xfrm>
          <a:prstGeom prst="rect">
            <a:avLst/>
          </a:prstGeom>
        </p:spPr>
      </p:pic>
      <p:sp>
        <p:nvSpPr>
          <p:cNvPr id="22" name="文本框 21">
            <a:extLst>
              <a:ext uri="{FF2B5EF4-FFF2-40B4-BE49-F238E27FC236}">
                <a16:creationId xmlns:a16="http://schemas.microsoft.com/office/drawing/2014/main" id="{2961BBE2-F717-4551-83A9-69F33FEACFA9}"/>
              </a:ext>
            </a:extLst>
          </p:cNvPr>
          <p:cNvSpPr txBox="1"/>
          <p:nvPr/>
        </p:nvSpPr>
        <p:spPr>
          <a:xfrm>
            <a:off x="6447383" y="949993"/>
            <a:ext cx="4714752" cy="769441"/>
          </a:xfrm>
          <a:prstGeom prst="rect">
            <a:avLst/>
          </a:prstGeom>
          <a:noFill/>
          <a:ln>
            <a:noFill/>
          </a:ln>
          <a:effectLst/>
        </p:spPr>
        <p:txBody>
          <a:bodyPr rot="0" spcFirstLastPara="0" vertOverflow="overflow" horzOverflow="overflow" vert="horz" wrap="none" lIns="91440" tIns="45720" rIns="91440" bIns="45720" numCol="1" spcCol="0" rtlCol="0" fromWordArt="0" anchor="t" anchorCtr="0" forceAA="0" compatLnSpc="1">
            <a:prstTxWarp prst="textNoShape">
              <a:avLst/>
            </a:prstTxWarp>
            <a:spAutoFit/>
          </a:bodyPr>
          <a:lstStyle/>
          <a:p>
            <a:pPr algn="ctr"/>
            <a:r>
              <a:rPr kumimoji="0" lang="zh-CN" altLang="en-US" sz="44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苘苘</a:t>
            </a:r>
            <a:r>
              <a:rPr kumimoji="0" lang="en-US" altLang="zh-CN" sz="44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PPT</a:t>
            </a:r>
            <a:r>
              <a:rPr kumimoji="0" lang="zh-CN" altLang="en-US" sz="44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苘苘</a:t>
            </a:r>
            <a:r>
              <a:rPr kumimoji="0" lang="en-US" altLang="zh-CN" sz="44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PPT</a:t>
            </a:r>
          </a:p>
        </p:txBody>
      </p:sp>
      <p:sp>
        <p:nvSpPr>
          <p:cNvPr id="28" name="文本框 27">
            <a:extLst>
              <a:ext uri="{FF2B5EF4-FFF2-40B4-BE49-F238E27FC236}">
                <a16:creationId xmlns:a16="http://schemas.microsoft.com/office/drawing/2014/main" id="{999A2FFC-7055-4429-8B2A-C90A32D19BDE}"/>
              </a:ext>
            </a:extLst>
          </p:cNvPr>
          <p:cNvSpPr txBox="1"/>
          <p:nvPr/>
        </p:nvSpPr>
        <p:spPr>
          <a:xfrm>
            <a:off x="6552203" y="2035259"/>
            <a:ext cx="2954654" cy="961482"/>
          </a:xfrm>
          <a:prstGeom prst="rect">
            <a:avLst/>
          </a:prstGeom>
          <a:noFill/>
          <a:ln>
            <a:noFill/>
          </a:ln>
          <a:effectLst/>
        </p:spPr>
        <p:txBody>
          <a:bodyPr wrap="square">
            <a:spAutoFit/>
          </a:bodyPr>
          <a:lstStyle/>
          <a:p>
            <a:pPr marL="342900" indent="-342900">
              <a:lnSpc>
                <a:spcPct val="150000"/>
              </a:lnSpc>
              <a:buFont typeface="Arial" panose="020B0604020202020204" pitchFamily="34" charset="0"/>
              <a:buChar char="•"/>
            </a:pPr>
            <a:r>
              <a:rPr lang="en-US" altLang="zh-CN" sz="2000" dirty="0">
                <a:solidFill>
                  <a:schemeClr val="bg1"/>
                </a:solidFill>
                <a:latin typeface="思源黑体 CN Heavy" panose="020B0A00000000000000" pitchFamily="34" charset="-122"/>
                <a:ea typeface="思源黑体 CN Heavy" panose="020B0A00000000000000" pitchFamily="34" charset="-122"/>
              </a:rPr>
              <a:t>PPT</a:t>
            </a:r>
            <a:r>
              <a:rPr lang="zh-CN" altLang="en-US" sz="2000" dirty="0">
                <a:solidFill>
                  <a:schemeClr val="bg1"/>
                </a:solidFill>
                <a:latin typeface="思源黑体 CN Heavy" panose="020B0A00000000000000" pitchFamily="34" charset="-122"/>
                <a:ea typeface="思源黑体 CN Heavy" panose="020B0A00000000000000" pitchFamily="34" charset="-122"/>
              </a:rPr>
              <a:t>私人定制</a:t>
            </a:r>
          </a:p>
          <a:p>
            <a:pPr marL="342900" indent="-342900">
              <a:lnSpc>
                <a:spcPct val="150000"/>
              </a:lnSpc>
              <a:buFont typeface="Arial" panose="020B0604020202020204" pitchFamily="34" charset="0"/>
              <a:buChar char="•"/>
            </a:pPr>
            <a:r>
              <a:rPr lang="en-US" altLang="zh-CN" sz="2000" dirty="0">
                <a:solidFill>
                  <a:schemeClr val="bg1"/>
                </a:solidFill>
                <a:latin typeface="思源黑体 CN Heavy" panose="020B0A00000000000000" pitchFamily="34" charset="-122"/>
                <a:ea typeface="思源黑体 CN Heavy" panose="020B0A00000000000000" pitchFamily="34" charset="-122"/>
              </a:rPr>
              <a:t>PPT</a:t>
            </a:r>
            <a:r>
              <a:rPr lang="zh-CN" altLang="en-US" sz="2000" dirty="0">
                <a:solidFill>
                  <a:schemeClr val="bg1"/>
                </a:solidFill>
                <a:latin typeface="思源黑体 CN Heavy" panose="020B0A00000000000000" pitchFamily="34" charset="-122"/>
                <a:ea typeface="思源黑体 CN Heavy" panose="020B0A00000000000000" pitchFamily="34" charset="-122"/>
              </a:rPr>
              <a:t>动画制作</a:t>
            </a:r>
          </a:p>
        </p:txBody>
      </p:sp>
      <p:sp>
        <p:nvSpPr>
          <p:cNvPr id="29" name="文本框 28">
            <a:extLst>
              <a:ext uri="{FF2B5EF4-FFF2-40B4-BE49-F238E27FC236}">
                <a16:creationId xmlns:a16="http://schemas.microsoft.com/office/drawing/2014/main" id="{66FA0741-62A0-4B93-A23B-7AA9C1EBA403}"/>
              </a:ext>
            </a:extLst>
          </p:cNvPr>
          <p:cNvSpPr txBox="1"/>
          <p:nvPr/>
        </p:nvSpPr>
        <p:spPr>
          <a:xfrm>
            <a:off x="8693537" y="2035259"/>
            <a:ext cx="2954654" cy="961482"/>
          </a:xfrm>
          <a:prstGeom prst="rect">
            <a:avLst/>
          </a:prstGeom>
          <a:noFill/>
          <a:ln>
            <a:noFill/>
          </a:ln>
          <a:effectLst/>
        </p:spPr>
        <p:txBody>
          <a:bodyPr wrap="square">
            <a:spAutoFit/>
          </a:bodyPr>
          <a:lstStyle/>
          <a:p>
            <a:pPr marL="342900" indent="-342900">
              <a:lnSpc>
                <a:spcPct val="150000"/>
              </a:lnSpc>
              <a:buFont typeface="Arial" panose="020B0604020202020204" pitchFamily="34" charset="0"/>
              <a:buChar char="•"/>
            </a:pPr>
            <a:r>
              <a:rPr lang="en-US" altLang="zh-CN" sz="2000" dirty="0">
                <a:solidFill>
                  <a:schemeClr val="bg1"/>
                </a:solidFill>
                <a:latin typeface="思源黑体 CN Heavy" panose="020B0A00000000000000" pitchFamily="34" charset="-122"/>
                <a:ea typeface="思源黑体 CN Heavy" panose="020B0A00000000000000" pitchFamily="34" charset="-122"/>
              </a:rPr>
              <a:t>PPT</a:t>
            </a:r>
            <a:r>
              <a:rPr lang="zh-CN" altLang="en-US" sz="2000" dirty="0">
                <a:solidFill>
                  <a:schemeClr val="bg1"/>
                </a:solidFill>
                <a:latin typeface="思源黑体 CN Heavy" panose="020B0A00000000000000" pitchFamily="34" charset="-122"/>
                <a:ea typeface="思源黑体 CN Heavy" panose="020B0A00000000000000" pitchFamily="34" charset="-122"/>
              </a:rPr>
              <a:t>模板分享</a:t>
            </a:r>
          </a:p>
          <a:p>
            <a:pPr marL="342900" indent="-342900">
              <a:lnSpc>
                <a:spcPct val="150000"/>
              </a:lnSpc>
              <a:buFont typeface="Arial" panose="020B0604020202020204" pitchFamily="34" charset="0"/>
              <a:buChar char="•"/>
            </a:pPr>
            <a:r>
              <a:rPr lang="en-US" altLang="zh-CN" sz="2000" dirty="0">
                <a:solidFill>
                  <a:schemeClr val="bg1"/>
                </a:solidFill>
                <a:latin typeface="思源黑体 CN Heavy" panose="020B0A00000000000000" pitchFamily="34" charset="-122"/>
                <a:ea typeface="思源黑体 CN Heavy" panose="020B0A00000000000000" pitchFamily="34" charset="-122"/>
              </a:rPr>
              <a:t>PPT</a:t>
            </a:r>
            <a:r>
              <a:rPr lang="zh-CN" altLang="en-US" sz="2000" dirty="0">
                <a:solidFill>
                  <a:schemeClr val="bg1"/>
                </a:solidFill>
                <a:latin typeface="思源黑体 CN Heavy" panose="020B0A00000000000000" pitchFamily="34" charset="-122"/>
                <a:ea typeface="思源黑体 CN Heavy" panose="020B0A00000000000000" pitchFamily="34" charset="-122"/>
              </a:rPr>
              <a:t>学习交流</a:t>
            </a:r>
          </a:p>
        </p:txBody>
      </p:sp>
      <p:sp>
        <p:nvSpPr>
          <p:cNvPr id="30" name="文本框 29">
            <a:extLst>
              <a:ext uri="{FF2B5EF4-FFF2-40B4-BE49-F238E27FC236}">
                <a16:creationId xmlns:a16="http://schemas.microsoft.com/office/drawing/2014/main" id="{32E49A1B-7C44-4870-BDA4-295F14D6C3AC}"/>
              </a:ext>
            </a:extLst>
          </p:cNvPr>
          <p:cNvSpPr txBox="1"/>
          <p:nvPr/>
        </p:nvSpPr>
        <p:spPr>
          <a:xfrm>
            <a:off x="8522883" y="3445192"/>
            <a:ext cx="3544297" cy="2123658"/>
          </a:xfrm>
          <a:prstGeom prst="rect">
            <a:avLst/>
          </a:prstGeom>
          <a:noFill/>
          <a:ln>
            <a:noFill/>
          </a:ln>
          <a:effectLst/>
        </p:spPr>
        <p:txBody>
          <a:bodyPr wrap="square">
            <a:spAutoFit/>
          </a:bodyPr>
          <a:lstStyle/>
          <a:p>
            <a:r>
              <a:rPr lang="zh-CN" altLang="en-US" sz="4400" dirty="0">
                <a:solidFill>
                  <a:schemeClr val="bg1"/>
                </a:solidFill>
                <a:latin typeface="思源黑体 CN Heavy" panose="020B0A00000000000000" pitchFamily="34" charset="-122"/>
                <a:ea typeface="思源黑体 CN Heavy" panose="020B0A00000000000000" pitchFamily="34" charset="-122"/>
              </a:rPr>
              <a:t>吃饭！</a:t>
            </a:r>
            <a:endParaRPr lang="en-US" altLang="zh-CN" sz="4400" dirty="0">
              <a:solidFill>
                <a:schemeClr val="bg1"/>
              </a:solidFill>
              <a:latin typeface="思源黑体 CN Heavy" panose="020B0A00000000000000" pitchFamily="34" charset="-122"/>
              <a:ea typeface="思源黑体 CN Heavy" panose="020B0A00000000000000" pitchFamily="34" charset="-122"/>
            </a:endParaRPr>
          </a:p>
          <a:p>
            <a:r>
              <a:rPr lang="zh-CN" altLang="en-US" sz="4400" dirty="0">
                <a:solidFill>
                  <a:schemeClr val="bg1"/>
                </a:solidFill>
                <a:latin typeface="思源黑体 CN Heavy" panose="020B0A00000000000000" pitchFamily="34" charset="-122"/>
                <a:ea typeface="思源黑体 CN Heavy" panose="020B0A00000000000000" pitchFamily="34" charset="-122"/>
              </a:rPr>
              <a:t>睡觉！</a:t>
            </a:r>
            <a:endParaRPr lang="en-US" altLang="zh-CN" sz="4400" dirty="0">
              <a:solidFill>
                <a:schemeClr val="bg1"/>
              </a:solidFill>
              <a:latin typeface="思源黑体 CN Heavy" panose="020B0A00000000000000" pitchFamily="34" charset="-122"/>
              <a:ea typeface="思源黑体 CN Heavy" panose="020B0A00000000000000" pitchFamily="34" charset="-122"/>
            </a:endParaRPr>
          </a:p>
          <a:p>
            <a:r>
              <a:rPr lang="zh-CN" altLang="en-US" sz="4400" dirty="0">
                <a:solidFill>
                  <a:schemeClr val="bg1"/>
                </a:solidFill>
                <a:latin typeface="思源黑体 CN Heavy" panose="020B0A00000000000000" pitchFamily="34" charset="-122"/>
                <a:ea typeface="思源黑体 CN Heavy" panose="020B0A00000000000000" pitchFamily="34" charset="-122"/>
              </a:rPr>
              <a:t>做</a:t>
            </a:r>
            <a:r>
              <a:rPr lang="en-US" altLang="zh-CN" sz="4400" dirty="0">
                <a:solidFill>
                  <a:schemeClr val="bg1"/>
                </a:solidFill>
                <a:latin typeface="思源黑体 CN Heavy" panose="020B0A00000000000000" pitchFamily="34" charset="-122"/>
                <a:ea typeface="思源黑体 CN Heavy" panose="020B0A00000000000000" pitchFamily="34" charset="-122"/>
              </a:rPr>
              <a:t>PPT</a:t>
            </a:r>
            <a:r>
              <a:rPr lang="zh-CN" altLang="en-US" sz="4400" dirty="0">
                <a:solidFill>
                  <a:schemeClr val="bg1"/>
                </a:solidFill>
                <a:latin typeface="思源黑体 CN Heavy" panose="020B0A00000000000000" pitchFamily="34" charset="-122"/>
                <a:ea typeface="思源黑体 CN Heavy" panose="020B0A00000000000000" pitchFamily="34" charset="-122"/>
              </a:rPr>
              <a:t>！</a:t>
            </a:r>
            <a:endParaRPr lang="en-US" altLang="zh-CN" sz="4400" dirty="0">
              <a:solidFill>
                <a:schemeClr val="bg1"/>
              </a:solidFill>
              <a:latin typeface="思源黑体 CN Heavy" panose="020B0A00000000000000" pitchFamily="34" charset="-122"/>
              <a:ea typeface="思源黑体 CN Heavy" panose="020B0A00000000000000" pitchFamily="34" charset="-122"/>
            </a:endParaRPr>
          </a:p>
        </p:txBody>
      </p:sp>
      <p:sp>
        <p:nvSpPr>
          <p:cNvPr id="32" name="文本框 31">
            <a:extLst>
              <a:ext uri="{FF2B5EF4-FFF2-40B4-BE49-F238E27FC236}">
                <a16:creationId xmlns:a16="http://schemas.microsoft.com/office/drawing/2014/main" id="{248979DC-B9F5-40EF-A028-5222F7EEFB4D}"/>
              </a:ext>
            </a:extLst>
          </p:cNvPr>
          <p:cNvSpPr txBox="1"/>
          <p:nvPr/>
        </p:nvSpPr>
        <p:spPr>
          <a:xfrm>
            <a:off x="6723658" y="3962664"/>
            <a:ext cx="1415772" cy="1569660"/>
          </a:xfrm>
          <a:prstGeom prst="rect">
            <a:avLst/>
          </a:prstGeom>
          <a:noFill/>
        </p:spPr>
        <p:txBody>
          <a:bodyPr wrap="none">
            <a:spAutoFit/>
          </a:bodyPr>
          <a:lstStyle/>
          <a:p>
            <a:r>
              <a:rPr kumimoji="0" lang="zh-CN" altLang="en-US" sz="9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苘</a:t>
            </a:r>
            <a:endParaRPr lang="zh-CN" altLang="en-US" sz="9600" dirty="0"/>
          </a:p>
        </p:txBody>
      </p:sp>
      <p:sp>
        <p:nvSpPr>
          <p:cNvPr id="38" name="文本框 37">
            <a:extLst>
              <a:ext uri="{FF2B5EF4-FFF2-40B4-BE49-F238E27FC236}">
                <a16:creationId xmlns:a16="http://schemas.microsoft.com/office/drawing/2014/main" id="{576C625D-2C48-4A62-87E8-C760CF4FB0EB}"/>
              </a:ext>
            </a:extLst>
          </p:cNvPr>
          <p:cNvSpPr txBox="1"/>
          <p:nvPr/>
        </p:nvSpPr>
        <p:spPr>
          <a:xfrm>
            <a:off x="6786029" y="3564404"/>
            <a:ext cx="1206796" cy="453312"/>
          </a:xfrm>
          <a:custGeom>
            <a:avLst/>
            <a:gdLst>
              <a:gd name="connsiteX0" fmla="*/ 1055052 w 1206796"/>
              <a:gd name="connsiteY0" fmla="*/ 68051 h 453312"/>
              <a:gd name="connsiteX1" fmla="*/ 1003876 w 1206796"/>
              <a:gd name="connsiteY1" fmla="*/ 93434 h 453312"/>
              <a:gd name="connsiteX2" fmla="*/ 985079 w 1206796"/>
              <a:gd name="connsiteY2" fmla="*/ 164641 h 453312"/>
              <a:gd name="connsiteX3" fmla="*/ 1003190 w 1206796"/>
              <a:gd name="connsiteY3" fmla="*/ 227342 h 453312"/>
              <a:gd name="connsiteX4" fmla="*/ 1051210 w 1206796"/>
              <a:gd name="connsiteY4" fmla="*/ 250254 h 453312"/>
              <a:gd name="connsiteX5" fmla="*/ 1100328 w 1206796"/>
              <a:gd name="connsiteY5" fmla="*/ 226930 h 453312"/>
              <a:gd name="connsiteX6" fmla="*/ 1119262 w 1206796"/>
              <a:gd name="connsiteY6" fmla="*/ 166287 h 453312"/>
              <a:gd name="connsiteX7" fmla="*/ 1119262 w 1206796"/>
              <a:gd name="connsiteY7" fmla="*/ 139670 h 453312"/>
              <a:gd name="connsiteX8" fmla="*/ 1101014 w 1206796"/>
              <a:gd name="connsiteY8" fmla="*/ 88769 h 453312"/>
              <a:gd name="connsiteX9" fmla="*/ 1055052 w 1206796"/>
              <a:gd name="connsiteY9" fmla="*/ 68051 h 453312"/>
              <a:gd name="connsiteX10" fmla="*/ 159702 w 1206796"/>
              <a:gd name="connsiteY10" fmla="*/ 68051 h 453312"/>
              <a:gd name="connsiteX11" fmla="*/ 108800 w 1206796"/>
              <a:gd name="connsiteY11" fmla="*/ 93296 h 453312"/>
              <a:gd name="connsiteX12" fmla="*/ 89729 w 1206796"/>
              <a:gd name="connsiteY12" fmla="*/ 164092 h 453312"/>
              <a:gd name="connsiteX13" fmla="*/ 108114 w 1206796"/>
              <a:gd name="connsiteY13" fmla="*/ 227616 h 453312"/>
              <a:gd name="connsiteX14" fmla="*/ 155311 w 1206796"/>
              <a:gd name="connsiteY14" fmla="*/ 250254 h 453312"/>
              <a:gd name="connsiteX15" fmla="*/ 205115 w 1206796"/>
              <a:gd name="connsiteY15" fmla="*/ 227067 h 453312"/>
              <a:gd name="connsiteX16" fmla="*/ 223912 w 1206796"/>
              <a:gd name="connsiteY16" fmla="*/ 166836 h 453312"/>
              <a:gd name="connsiteX17" fmla="*/ 223912 w 1206796"/>
              <a:gd name="connsiteY17" fmla="*/ 140219 h 453312"/>
              <a:gd name="connsiteX18" fmla="*/ 205801 w 1206796"/>
              <a:gd name="connsiteY18" fmla="*/ 89043 h 453312"/>
              <a:gd name="connsiteX19" fmla="*/ 159702 w 1206796"/>
              <a:gd name="connsiteY19" fmla="*/ 68051 h 453312"/>
              <a:gd name="connsiteX20" fmla="*/ 388213 w 1206796"/>
              <a:gd name="connsiteY20" fmla="*/ 7409 h 453312"/>
              <a:gd name="connsiteX21" fmla="*/ 476571 w 1206796"/>
              <a:gd name="connsiteY21" fmla="*/ 7409 h 453312"/>
              <a:gd name="connsiteX22" fmla="*/ 476571 w 1206796"/>
              <a:gd name="connsiteY22" fmla="*/ 310897 h 453312"/>
              <a:gd name="connsiteX23" fmla="*/ 388213 w 1206796"/>
              <a:gd name="connsiteY23" fmla="*/ 310897 h 453312"/>
              <a:gd name="connsiteX24" fmla="*/ 1033099 w 1206796"/>
              <a:gd name="connsiteY24" fmla="*/ 0 h 453312"/>
              <a:gd name="connsiteX25" fmla="*/ 1117066 w 1206796"/>
              <a:gd name="connsiteY25" fmla="*/ 43630 h 453312"/>
              <a:gd name="connsiteX26" fmla="*/ 1118438 w 1206796"/>
              <a:gd name="connsiteY26" fmla="*/ 43630 h 453312"/>
              <a:gd name="connsiteX27" fmla="*/ 1118438 w 1206796"/>
              <a:gd name="connsiteY27" fmla="*/ 7409 h 453312"/>
              <a:gd name="connsiteX28" fmla="*/ 1206796 w 1206796"/>
              <a:gd name="connsiteY28" fmla="*/ 7409 h 453312"/>
              <a:gd name="connsiteX29" fmla="*/ 1206796 w 1206796"/>
              <a:gd name="connsiteY29" fmla="*/ 277420 h 453312"/>
              <a:gd name="connsiteX30" fmla="*/ 1158638 w 1206796"/>
              <a:gd name="connsiteY30" fmla="*/ 407624 h 453312"/>
              <a:gd name="connsiteX31" fmla="*/ 1019928 w 1206796"/>
              <a:gd name="connsiteY31" fmla="*/ 453312 h 453312"/>
              <a:gd name="connsiteX32" fmla="*/ 922241 w 1206796"/>
              <a:gd name="connsiteY32" fmla="*/ 435750 h 453312"/>
              <a:gd name="connsiteX33" fmla="*/ 922241 w 1206796"/>
              <a:gd name="connsiteY33" fmla="*/ 360015 h 453312"/>
              <a:gd name="connsiteX34" fmla="*/ 1017459 w 1206796"/>
              <a:gd name="connsiteY34" fmla="*/ 387455 h 453312"/>
              <a:gd name="connsiteX35" fmla="*/ 1091684 w 1206796"/>
              <a:gd name="connsiteY35" fmla="*/ 362073 h 453312"/>
              <a:gd name="connsiteX36" fmla="*/ 1118438 w 1206796"/>
              <a:gd name="connsiteY36" fmla="*/ 291689 h 453312"/>
              <a:gd name="connsiteX37" fmla="*/ 1118438 w 1206796"/>
              <a:gd name="connsiteY37" fmla="*/ 266444 h 453312"/>
              <a:gd name="connsiteX38" fmla="*/ 1117066 w 1206796"/>
              <a:gd name="connsiteY38" fmla="*/ 266444 h 453312"/>
              <a:gd name="connsiteX39" fmla="*/ 1021575 w 1206796"/>
              <a:gd name="connsiteY39" fmla="*/ 318306 h 453312"/>
              <a:gd name="connsiteX40" fmla="*/ 929787 w 1206796"/>
              <a:gd name="connsiteY40" fmla="*/ 277420 h 453312"/>
              <a:gd name="connsiteX41" fmla="*/ 895350 w 1206796"/>
              <a:gd name="connsiteY41" fmla="*/ 167934 h 453312"/>
              <a:gd name="connsiteX42" fmla="*/ 933354 w 1206796"/>
              <a:gd name="connsiteY42" fmla="*/ 45688 h 453312"/>
              <a:gd name="connsiteX43" fmla="*/ 1033099 w 1206796"/>
              <a:gd name="connsiteY43" fmla="*/ 0 h 453312"/>
              <a:gd name="connsiteX44" fmla="*/ 738927 w 1206796"/>
              <a:gd name="connsiteY44" fmla="*/ 0 h 453312"/>
              <a:gd name="connsiteX45" fmla="*/ 839907 w 1206796"/>
              <a:gd name="connsiteY45" fmla="*/ 125127 h 453312"/>
              <a:gd name="connsiteX46" fmla="*/ 839907 w 1206796"/>
              <a:gd name="connsiteY46" fmla="*/ 310897 h 453312"/>
              <a:gd name="connsiteX47" fmla="*/ 751824 w 1206796"/>
              <a:gd name="connsiteY47" fmla="*/ 310897 h 453312"/>
              <a:gd name="connsiteX48" fmla="*/ 751824 w 1206796"/>
              <a:gd name="connsiteY48" fmla="*/ 141591 h 453312"/>
              <a:gd name="connsiteX49" fmla="*/ 698864 w 1206796"/>
              <a:gd name="connsiteY49" fmla="*/ 68051 h 453312"/>
              <a:gd name="connsiteX50" fmla="*/ 656881 w 1206796"/>
              <a:gd name="connsiteY50" fmla="*/ 87671 h 453312"/>
              <a:gd name="connsiteX51" fmla="*/ 640142 w 1206796"/>
              <a:gd name="connsiteY51" fmla="*/ 137750 h 453312"/>
              <a:gd name="connsiteX52" fmla="*/ 640142 w 1206796"/>
              <a:gd name="connsiteY52" fmla="*/ 310897 h 453312"/>
              <a:gd name="connsiteX53" fmla="*/ 551510 w 1206796"/>
              <a:gd name="connsiteY53" fmla="*/ 310897 h 453312"/>
              <a:gd name="connsiteX54" fmla="*/ 551510 w 1206796"/>
              <a:gd name="connsiteY54" fmla="*/ 7409 h 453312"/>
              <a:gd name="connsiteX55" fmla="*/ 640142 w 1206796"/>
              <a:gd name="connsiteY55" fmla="*/ 7409 h 453312"/>
              <a:gd name="connsiteX56" fmla="*/ 640142 w 1206796"/>
              <a:gd name="connsiteY56" fmla="*/ 55703 h 453312"/>
              <a:gd name="connsiteX57" fmla="*/ 641240 w 1206796"/>
              <a:gd name="connsiteY57" fmla="*/ 55703 h 453312"/>
              <a:gd name="connsiteX58" fmla="*/ 738927 w 1206796"/>
              <a:gd name="connsiteY58" fmla="*/ 0 h 453312"/>
              <a:gd name="connsiteX59" fmla="*/ 138024 w 1206796"/>
              <a:gd name="connsiteY59" fmla="*/ 0 h 453312"/>
              <a:gd name="connsiteX60" fmla="*/ 221168 w 1206796"/>
              <a:gd name="connsiteY60" fmla="*/ 43630 h 453312"/>
              <a:gd name="connsiteX61" fmla="*/ 222540 w 1206796"/>
              <a:gd name="connsiteY61" fmla="*/ 43630 h 453312"/>
              <a:gd name="connsiteX62" fmla="*/ 222540 w 1206796"/>
              <a:gd name="connsiteY62" fmla="*/ 7409 h 453312"/>
              <a:gd name="connsiteX63" fmla="*/ 310897 w 1206796"/>
              <a:gd name="connsiteY63" fmla="*/ 7409 h 453312"/>
              <a:gd name="connsiteX64" fmla="*/ 310897 w 1206796"/>
              <a:gd name="connsiteY64" fmla="*/ 450568 h 453312"/>
              <a:gd name="connsiteX65" fmla="*/ 222540 w 1206796"/>
              <a:gd name="connsiteY65" fmla="*/ 450568 h 453312"/>
              <a:gd name="connsiteX66" fmla="*/ 222540 w 1206796"/>
              <a:gd name="connsiteY66" fmla="*/ 268090 h 453312"/>
              <a:gd name="connsiteX67" fmla="*/ 221168 w 1206796"/>
              <a:gd name="connsiteY67" fmla="*/ 268090 h 453312"/>
              <a:gd name="connsiteX68" fmla="*/ 126773 w 1206796"/>
              <a:gd name="connsiteY68" fmla="*/ 318306 h 453312"/>
              <a:gd name="connsiteX69" fmla="*/ 34712 w 1206796"/>
              <a:gd name="connsiteY69" fmla="*/ 278381 h 453312"/>
              <a:gd name="connsiteX70" fmla="*/ 0 w 1206796"/>
              <a:gd name="connsiteY70" fmla="*/ 166562 h 453312"/>
              <a:gd name="connsiteX71" fmla="*/ 38279 w 1206796"/>
              <a:gd name="connsiteY71" fmla="*/ 45276 h 453312"/>
              <a:gd name="connsiteX72" fmla="*/ 138024 w 1206796"/>
              <a:gd name="connsiteY72" fmla="*/ 0 h 453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1206796" h="453312">
                <a:moveTo>
                  <a:pt x="1055052" y="68051"/>
                </a:moveTo>
                <a:cubicBezTo>
                  <a:pt x="1033465" y="68051"/>
                  <a:pt x="1016407" y="76512"/>
                  <a:pt x="1003876" y="93434"/>
                </a:cubicBezTo>
                <a:cubicBezTo>
                  <a:pt x="991345" y="110355"/>
                  <a:pt x="985079" y="134091"/>
                  <a:pt x="985079" y="164641"/>
                </a:cubicBezTo>
                <a:cubicBezTo>
                  <a:pt x="985079" y="191166"/>
                  <a:pt x="991116" y="212067"/>
                  <a:pt x="1003190" y="227342"/>
                </a:cubicBezTo>
                <a:cubicBezTo>
                  <a:pt x="1015263" y="242617"/>
                  <a:pt x="1031270" y="250254"/>
                  <a:pt x="1051210" y="250254"/>
                </a:cubicBezTo>
                <a:cubicBezTo>
                  <a:pt x="1071333" y="250254"/>
                  <a:pt x="1087705" y="242480"/>
                  <a:pt x="1100328" y="226930"/>
                </a:cubicBezTo>
                <a:cubicBezTo>
                  <a:pt x="1112950" y="211381"/>
                  <a:pt x="1119262" y="191166"/>
                  <a:pt x="1119262" y="166287"/>
                </a:cubicBezTo>
                <a:lnTo>
                  <a:pt x="1119262" y="139670"/>
                </a:lnTo>
                <a:cubicBezTo>
                  <a:pt x="1119262" y="119548"/>
                  <a:pt x="1113179" y="102580"/>
                  <a:pt x="1101014" y="88769"/>
                </a:cubicBezTo>
                <a:cubicBezTo>
                  <a:pt x="1088849" y="74957"/>
                  <a:pt x="1073528" y="68051"/>
                  <a:pt x="1055052" y="68051"/>
                </a:cubicBezTo>
                <a:close/>
                <a:moveTo>
                  <a:pt x="159702" y="68051"/>
                </a:moveTo>
                <a:cubicBezTo>
                  <a:pt x="138481" y="68051"/>
                  <a:pt x="121514" y="76466"/>
                  <a:pt x="108800" y="93296"/>
                </a:cubicBezTo>
                <a:cubicBezTo>
                  <a:pt x="96086" y="110126"/>
                  <a:pt x="89729" y="133725"/>
                  <a:pt x="89729" y="164092"/>
                </a:cubicBezTo>
                <a:cubicBezTo>
                  <a:pt x="89729" y="191349"/>
                  <a:pt x="95858" y="212524"/>
                  <a:pt x="108114" y="227616"/>
                </a:cubicBezTo>
                <a:cubicBezTo>
                  <a:pt x="120371" y="242708"/>
                  <a:pt x="136103" y="250254"/>
                  <a:pt x="155311" y="250254"/>
                </a:cubicBezTo>
                <a:cubicBezTo>
                  <a:pt x="175983" y="250254"/>
                  <a:pt x="192584" y="242525"/>
                  <a:pt x="205115" y="227067"/>
                </a:cubicBezTo>
                <a:cubicBezTo>
                  <a:pt x="217646" y="211609"/>
                  <a:pt x="223912" y="191532"/>
                  <a:pt x="223912" y="166836"/>
                </a:cubicBezTo>
                <a:lnTo>
                  <a:pt x="223912" y="140219"/>
                </a:lnTo>
                <a:cubicBezTo>
                  <a:pt x="223912" y="120096"/>
                  <a:pt x="217875" y="103038"/>
                  <a:pt x="205801" y="89043"/>
                </a:cubicBezTo>
                <a:cubicBezTo>
                  <a:pt x="193728" y="75049"/>
                  <a:pt x="178361" y="68051"/>
                  <a:pt x="159702" y="68051"/>
                </a:cubicBezTo>
                <a:close/>
                <a:moveTo>
                  <a:pt x="388213" y="7409"/>
                </a:moveTo>
                <a:lnTo>
                  <a:pt x="476571" y="7409"/>
                </a:lnTo>
                <a:lnTo>
                  <a:pt x="476571" y="310897"/>
                </a:lnTo>
                <a:lnTo>
                  <a:pt x="388213" y="310897"/>
                </a:lnTo>
                <a:close/>
                <a:moveTo>
                  <a:pt x="1033099" y="0"/>
                </a:moveTo>
                <a:cubicBezTo>
                  <a:pt x="1070418" y="0"/>
                  <a:pt x="1098407" y="14543"/>
                  <a:pt x="1117066" y="43630"/>
                </a:cubicBezTo>
                <a:lnTo>
                  <a:pt x="1118438" y="43630"/>
                </a:lnTo>
                <a:lnTo>
                  <a:pt x="1118438" y="7409"/>
                </a:lnTo>
                <a:lnTo>
                  <a:pt x="1206796" y="7409"/>
                </a:lnTo>
                <a:lnTo>
                  <a:pt x="1206796" y="277420"/>
                </a:lnTo>
                <a:cubicBezTo>
                  <a:pt x="1206796" y="333764"/>
                  <a:pt x="1190743" y="377165"/>
                  <a:pt x="1158638" y="407624"/>
                </a:cubicBezTo>
                <a:cubicBezTo>
                  <a:pt x="1126533" y="438082"/>
                  <a:pt x="1080297" y="453312"/>
                  <a:pt x="1019928" y="453312"/>
                </a:cubicBezTo>
                <a:cubicBezTo>
                  <a:pt x="978951" y="453312"/>
                  <a:pt x="946388" y="447458"/>
                  <a:pt x="922241" y="435750"/>
                </a:cubicBezTo>
                <a:lnTo>
                  <a:pt x="922241" y="360015"/>
                </a:lnTo>
                <a:cubicBezTo>
                  <a:pt x="953706" y="378309"/>
                  <a:pt x="985445" y="387455"/>
                  <a:pt x="1017459" y="387455"/>
                </a:cubicBezTo>
                <a:cubicBezTo>
                  <a:pt x="1049106" y="387455"/>
                  <a:pt x="1073848" y="378995"/>
                  <a:pt x="1091684" y="362073"/>
                </a:cubicBezTo>
                <a:cubicBezTo>
                  <a:pt x="1109520" y="345152"/>
                  <a:pt x="1118438" y="321690"/>
                  <a:pt x="1118438" y="291689"/>
                </a:cubicBezTo>
                <a:lnTo>
                  <a:pt x="1118438" y="266444"/>
                </a:lnTo>
                <a:lnTo>
                  <a:pt x="1117066" y="266444"/>
                </a:lnTo>
                <a:cubicBezTo>
                  <a:pt x="1095663" y="301019"/>
                  <a:pt x="1063832" y="318306"/>
                  <a:pt x="1021575" y="318306"/>
                </a:cubicBezTo>
                <a:cubicBezTo>
                  <a:pt x="983341" y="318306"/>
                  <a:pt x="952745" y="304677"/>
                  <a:pt x="929787" y="277420"/>
                </a:cubicBezTo>
                <a:cubicBezTo>
                  <a:pt x="906829" y="250163"/>
                  <a:pt x="895350" y="213667"/>
                  <a:pt x="895350" y="167934"/>
                </a:cubicBezTo>
                <a:cubicBezTo>
                  <a:pt x="895350" y="116895"/>
                  <a:pt x="908018" y="76146"/>
                  <a:pt x="933354" y="45688"/>
                </a:cubicBezTo>
                <a:cubicBezTo>
                  <a:pt x="958691" y="15229"/>
                  <a:pt x="991939" y="0"/>
                  <a:pt x="1033099" y="0"/>
                </a:cubicBezTo>
                <a:close/>
                <a:moveTo>
                  <a:pt x="738927" y="0"/>
                </a:moveTo>
                <a:cubicBezTo>
                  <a:pt x="806247" y="0"/>
                  <a:pt x="839907" y="41709"/>
                  <a:pt x="839907" y="125127"/>
                </a:cubicBezTo>
                <a:lnTo>
                  <a:pt x="839907" y="310897"/>
                </a:lnTo>
                <a:lnTo>
                  <a:pt x="751824" y="310897"/>
                </a:lnTo>
                <a:lnTo>
                  <a:pt x="751824" y="141591"/>
                </a:lnTo>
                <a:cubicBezTo>
                  <a:pt x="751824" y="92565"/>
                  <a:pt x="734170" y="68051"/>
                  <a:pt x="698864" y="68051"/>
                </a:cubicBezTo>
                <a:cubicBezTo>
                  <a:pt x="682034" y="68051"/>
                  <a:pt x="668040" y="74591"/>
                  <a:pt x="656881" y="87671"/>
                </a:cubicBezTo>
                <a:cubicBezTo>
                  <a:pt x="645722" y="100751"/>
                  <a:pt x="640142" y="117444"/>
                  <a:pt x="640142" y="137750"/>
                </a:cubicBezTo>
                <a:lnTo>
                  <a:pt x="640142" y="310897"/>
                </a:lnTo>
                <a:lnTo>
                  <a:pt x="551510" y="310897"/>
                </a:lnTo>
                <a:lnTo>
                  <a:pt x="551510" y="7409"/>
                </a:lnTo>
                <a:lnTo>
                  <a:pt x="640142" y="7409"/>
                </a:lnTo>
                <a:lnTo>
                  <a:pt x="640142" y="55703"/>
                </a:lnTo>
                <a:lnTo>
                  <a:pt x="641240" y="55703"/>
                </a:lnTo>
                <a:cubicBezTo>
                  <a:pt x="663375" y="18568"/>
                  <a:pt x="695937" y="0"/>
                  <a:pt x="738927" y="0"/>
                </a:cubicBezTo>
                <a:close/>
                <a:moveTo>
                  <a:pt x="138024" y="0"/>
                </a:moveTo>
                <a:cubicBezTo>
                  <a:pt x="175526" y="0"/>
                  <a:pt x="203240" y="14543"/>
                  <a:pt x="221168" y="43630"/>
                </a:cubicBezTo>
                <a:lnTo>
                  <a:pt x="222540" y="43630"/>
                </a:lnTo>
                <a:lnTo>
                  <a:pt x="222540" y="7409"/>
                </a:lnTo>
                <a:lnTo>
                  <a:pt x="310897" y="7409"/>
                </a:lnTo>
                <a:lnTo>
                  <a:pt x="310897" y="450568"/>
                </a:lnTo>
                <a:lnTo>
                  <a:pt x="222540" y="450568"/>
                </a:lnTo>
                <a:lnTo>
                  <a:pt x="222540" y="268090"/>
                </a:lnTo>
                <a:lnTo>
                  <a:pt x="221168" y="268090"/>
                </a:lnTo>
                <a:cubicBezTo>
                  <a:pt x="199947" y="301567"/>
                  <a:pt x="168483" y="318306"/>
                  <a:pt x="126773" y="318306"/>
                </a:cubicBezTo>
                <a:cubicBezTo>
                  <a:pt x="88540" y="318306"/>
                  <a:pt x="57853" y="304998"/>
                  <a:pt x="34712" y="278381"/>
                </a:cubicBezTo>
                <a:cubicBezTo>
                  <a:pt x="11570" y="251764"/>
                  <a:pt x="0" y="214491"/>
                  <a:pt x="0" y="166562"/>
                </a:cubicBezTo>
                <a:cubicBezTo>
                  <a:pt x="0" y="115889"/>
                  <a:pt x="12760" y="75460"/>
                  <a:pt x="38279" y="45276"/>
                </a:cubicBezTo>
                <a:cubicBezTo>
                  <a:pt x="63798" y="15092"/>
                  <a:pt x="97047" y="0"/>
                  <a:pt x="138024"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4400" dirty="0"/>
          </a:p>
        </p:txBody>
      </p:sp>
      <p:sp>
        <p:nvSpPr>
          <p:cNvPr id="5" name="箭头: V 形 4">
            <a:extLst>
              <a:ext uri="{FF2B5EF4-FFF2-40B4-BE49-F238E27FC236}">
                <a16:creationId xmlns:a16="http://schemas.microsoft.com/office/drawing/2014/main" id="{40B943C2-69CD-43B0-BF84-E3E9C649D572}"/>
              </a:ext>
            </a:extLst>
          </p:cNvPr>
          <p:cNvSpPr/>
          <p:nvPr/>
        </p:nvSpPr>
        <p:spPr>
          <a:xfrm rot="5400000">
            <a:off x="7139771" y="3359158"/>
            <a:ext cx="153847" cy="217330"/>
          </a:xfrm>
          <a:prstGeom prst="chevron">
            <a:avLst>
              <a:gd name="adj" fmla="val 5778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16293230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D3194ABC-5D5B-3C22-663D-52061AEEFDA6}"/>
              </a:ext>
            </a:extLst>
          </p:cNvPr>
          <p:cNvSpPr txBox="1"/>
          <p:nvPr/>
        </p:nvSpPr>
        <p:spPr>
          <a:xfrm>
            <a:off x="3048000" y="3244334"/>
            <a:ext cx="6096000" cy="923330"/>
          </a:xfrm>
          <a:prstGeom prst="rect">
            <a:avLst/>
          </a:prstGeom>
          <a:noFill/>
        </p:spPr>
        <p:txBody>
          <a:bodyPr wrap="square">
            <a:spAutoFit/>
          </a:bodyPr>
          <a:lstStyle/>
          <a:p>
            <a:r>
              <a:rPr lang="zh-CN" altLang="en-US" dirty="0">
                <a:hlinkClick r:id="rId3"/>
              </a:rPr>
              <a:t>苘苘</a:t>
            </a:r>
            <a:r>
              <a:rPr lang="zh-CN" altLang="en-US" dirty="0"/>
              <a:t>   作品</a:t>
            </a:r>
            <a:endParaRPr lang="en-US" altLang="zh-CN" dirty="0"/>
          </a:p>
          <a:p>
            <a:endParaRPr lang="en-US" altLang="zh-CN" dirty="0"/>
          </a:p>
          <a:p>
            <a:r>
              <a:rPr lang="en-US" altLang="zh-CN" dirty="0"/>
              <a:t>51PPT</a:t>
            </a:r>
            <a:r>
              <a:rPr lang="zh-CN" altLang="en-US" dirty="0"/>
              <a:t>模板网   </a:t>
            </a:r>
            <a:r>
              <a:rPr lang="en-US" altLang="zh-CN" dirty="0">
                <a:hlinkClick r:id="rId4"/>
              </a:rPr>
              <a:t>www.51pptmoban.com</a:t>
            </a:r>
            <a:r>
              <a:rPr lang="en-US" altLang="zh-CN" dirty="0"/>
              <a:t>  </a:t>
            </a:r>
            <a:r>
              <a:rPr lang="zh-CN" altLang="en-US" dirty="0"/>
              <a:t>授权发布 </a:t>
            </a:r>
          </a:p>
        </p:txBody>
      </p:sp>
    </p:spTree>
    <p:extLst>
      <p:ext uri="{BB962C8B-B14F-4D97-AF65-F5344CB8AC3E}">
        <p14:creationId xmlns:p14="http://schemas.microsoft.com/office/powerpoint/2010/main" val="4485578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任意多边形: 形状 53">
            <a:extLst>
              <a:ext uri="{FF2B5EF4-FFF2-40B4-BE49-F238E27FC236}">
                <a16:creationId xmlns:a16="http://schemas.microsoft.com/office/drawing/2014/main" id="{0E36EB32-45CD-499F-8607-9FBAAA9BD85C}"/>
              </a:ext>
            </a:extLst>
          </p:cNvPr>
          <p:cNvSpPr/>
          <p:nvPr/>
        </p:nvSpPr>
        <p:spPr>
          <a:xfrm>
            <a:off x="1" y="0"/>
            <a:ext cx="4669533" cy="6858000"/>
          </a:xfrm>
          <a:custGeom>
            <a:avLst/>
            <a:gdLst>
              <a:gd name="connsiteX0" fmla="*/ 0 w 4669533"/>
              <a:gd name="connsiteY0" fmla="*/ 0 h 6858000"/>
              <a:gd name="connsiteX1" fmla="*/ 4669533 w 4669533"/>
              <a:gd name="connsiteY1" fmla="*/ 0 h 6858000"/>
              <a:gd name="connsiteX2" fmla="*/ 3086474 w 4669533"/>
              <a:gd name="connsiteY2" fmla="*/ 6858000 h 6858000"/>
              <a:gd name="connsiteX3" fmla="*/ 0 w 466953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669533" h="6858000">
                <a:moveTo>
                  <a:pt x="0" y="0"/>
                </a:moveTo>
                <a:lnTo>
                  <a:pt x="4669533" y="0"/>
                </a:lnTo>
                <a:lnTo>
                  <a:pt x="3086474" y="6858000"/>
                </a:lnTo>
                <a:lnTo>
                  <a:pt x="0" y="685800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9" name="平行四边形 38">
            <a:extLst>
              <a:ext uri="{FF2B5EF4-FFF2-40B4-BE49-F238E27FC236}">
                <a16:creationId xmlns:a16="http://schemas.microsoft.com/office/drawing/2014/main" id="{A62CC856-B2E5-4EC9-BD5E-C707899734B5}"/>
              </a:ext>
            </a:extLst>
          </p:cNvPr>
          <p:cNvSpPr/>
          <p:nvPr/>
        </p:nvSpPr>
        <p:spPr>
          <a:xfrm>
            <a:off x="3080359" y="0"/>
            <a:ext cx="6332234" cy="6858000"/>
          </a:xfrm>
          <a:prstGeom prst="parallelogram">
            <a:avLst/>
          </a:prstGeom>
          <a:solidFill>
            <a:srgbClr val="29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形状 55">
            <a:extLst>
              <a:ext uri="{FF2B5EF4-FFF2-40B4-BE49-F238E27FC236}">
                <a16:creationId xmlns:a16="http://schemas.microsoft.com/office/drawing/2014/main" id="{C4A9062F-86DB-44BA-866E-7BA93EFA8F25}"/>
              </a:ext>
            </a:extLst>
          </p:cNvPr>
          <p:cNvSpPr/>
          <p:nvPr/>
        </p:nvSpPr>
        <p:spPr>
          <a:xfrm>
            <a:off x="7489722" y="0"/>
            <a:ext cx="4702279" cy="6858000"/>
          </a:xfrm>
          <a:custGeom>
            <a:avLst/>
            <a:gdLst>
              <a:gd name="connsiteX0" fmla="*/ 1583059 w 4702279"/>
              <a:gd name="connsiteY0" fmla="*/ 0 h 6858000"/>
              <a:gd name="connsiteX1" fmla="*/ 4702279 w 4702279"/>
              <a:gd name="connsiteY1" fmla="*/ 0 h 6858000"/>
              <a:gd name="connsiteX2" fmla="*/ 4702279 w 4702279"/>
              <a:gd name="connsiteY2" fmla="*/ 6858000 h 6858000"/>
              <a:gd name="connsiteX3" fmla="*/ 0 w 470227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702279" h="6858000">
                <a:moveTo>
                  <a:pt x="1583059" y="0"/>
                </a:moveTo>
                <a:lnTo>
                  <a:pt x="4702279" y="0"/>
                </a:lnTo>
                <a:lnTo>
                  <a:pt x="4702279" y="6858000"/>
                </a:lnTo>
                <a:lnTo>
                  <a:pt x="0" y="6858000"/>
                </a:lnTo>
                <a:close/>
              </a:path>
            </a:pathLst>
          </a:custGeom>
          <a:solidFill>
            <a:srgbClr val="1C724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16" name="图片 15" descr="背景图案&#10;&#10;描述已自动生成">
            <a:extLst>
              <a:ext uri="{FF2B5EF4-FFF2-40B4-BE49-F238E27FC236}">
                <a16:creationId xmlns:a16="http://schemas.microsoft.com/office/drawing/2014/main" id="{D6D56E4B-A201-42F1-8D09-7F6BDDE339DA}"/>
              </a:ext>
            </a:extLst>
          </p:cNvPr>
          <p:cNvPicPr>
            <a:picLocks noChangeAspect="1"/>
          </p:cNvPicPr>
          <p:nvPr/>
        </p:nvPicPr>
        <p:blipFill>
          <a:blip r:embed="rId6" cstate="screen">
            <a:grayscl/>
            <a:alphaModFix amt="29000"/>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89" name="文本框 88">
            <a:extLst>
              <a:ext uri="{FF2B5EF4-FFF2-40B4-BE49-F238E27FC236}">
                <a16:creationId xmlns:a16="http://schemas.microsoft.com/office/drawing/2014/main" id="{4A8AFBF3-5326-4826-9D8A-BFB7ACC3662D}"/>
              </a:ext>
            </a:extLst>
          </p:cNvPr>
          <p:cNvSpPr txBox="1"/>
          <p:nvPr/>
        </p:nvSpPr>
        <p:spPr>
          <a:xfrm>
            <a:off x="3896973" y="3384380"/>
            <a:ext cx="3863409" cy="1207861"/>
          </a:xfrm>
          <a:custGeom>
            <a:avLst/>
            <a:gdLst/>
            <a:ahLst/>
            <a:cxnLst/>
            <a:rect l="l" t="t" r="r" b="b"/>
            <a:pathLst>
              <a:path w="5473116" h="1711122">
                <a:moveTo>
                  <a:pt x="4911210" y="759651"/>
                </a:moveTo>
                <a:cubicBezTo>
                  <a:pt x="4857802" y="759080"/>
                  <a:pt x="4811899" y="784438"/>
                  <a:pt x="4773500" y="835725"/>
                </a:cubicBezTo>
                <a:cubicBezTo>
                  <a:pt x="4735100" y="887012"/>
                  <a:pt x="4715002" y="967649"/>
                  <a:pt x="4713202" y="1077638"/>
                </a:cubicBezTo>
                <a:cubicBezTo>
                  <a:pt x="4713685" y="1191663"/>
                  <a:pt x="4731678" y="1274758"/>
                  <a:pt x="4767180" y="1326923"/>
                </a:cubicBezTo>
                <a:cubicBezTo>
                  <a:pt x="4802683" y="1379088"/>
                  <a:pt x="4852799" y="1404797"/>
                  <a:pt x="4917530" y="1404051"/>
                </a:cubicBezTo>
                <a:cubicBezTo>
                  <a:pt x="4953164" y="1404709"/>
                  <a:pt x="4985638" y="1397602"/>
                  <a:pt x="5014953" y="1382729"/>
                </a:cubicBezTo>
                <a:cubicBezTo>
                  <a:pt x="5044269" y="1367856"/>
                  <a:pt x="5071477" y="1341270"/>
                  <a:pt x="5096580" y="1302969"/>
                </a:cubicBezTo>
                <a:lnTo>
                  <a:pt x="5096580" y="831249"/>
                </a:lnTo>
                <a:cubicBezTo>
                  <a:pt x="5067922" y="805232"/>
                  <a:pt x="5037818" y="786718"/>
                  <a:pt x="5006265" y="775707"/>
                </a:cubicBezTo>
                <a:cubicBezTo>
                  <a:pt x="4974712" y="764695"/>
                  <a:pt x="4943026" y="759343"/>
                  <a:pt x="4911210" y="759651"/>
                </a:cubicBezTo>
                <a:close/>
                <a:moveTo>
                  <a:pt x="2613576" y="757546"/>
                </a:moveTo>
                <a:cubicBezTo>
                  <a:pt x="2543319" y="758642"/>
                  <a:pt x="2491625" y="788036"/>
                  <a:pt x="2458494" y="845727"/>
                </a:cubicBezTo>
                <a:cubicBezTo>
                  <a:pt x="2425362" y="903419"/>
                  <a:pt x="2408950" y="982828"/>
                  <a:pt x="2409257" y="1083954"/>
                </a:cubicBezTo>
                <a:cubicBezTo>
                  <a:pt x="2408950" y="1184072"/>
                  <a:pt x="2425362" y="1262867"/>
                  <a:pt x="2458493" y="1320340"/>
                </a:cubicBezTo>
                <a:cubicBezTo>
                  <a:pt x="2491625" y="1377814"/>
                  <a:pt x="2543319" y="1407121"/>
                  <a:pt x="2613576" y="1408261"/>
                </a:cubicBezTo>
                <a:cubicBezTo>
                  <a:pt x="2682822" y="1407121"/>
                  <a:pt x="2733902" y="1377814"/>
                  <a:pt x="2766816" y="1320340"/>
                </a:cubicBezTo>
                <a:cubicBezTo>
                  <a:pt x="2799728" y="1262867"/>
                  <a:pt x="2816053" y="1184072"/>
                  <a:pt x="2815790" y="1083954"/>
                </a:cubicBezTo>
                <a:cubicBezTo>
                  <a:pt x="2816053" y="982828"/>
                  <a:pt x="2799728" y="903419"/>
                  <a:pt x="2766816" y="845727"/>
                </a:cubicBezTo>
                <a:cubicBezTo>
                  <a:pt x="2733902" y="788036"/>
                  <a:pt x="2682822" y="758642"/>
                  <a:pt x="2613576" y="757546"/>
                </a:cubicBezTo>
                <a:close/>
                <a:moveTo>
                  <a:pt x="4116452" y="454685"/>
                </a:moveTo>
                <a:cubicBezTo>
                  <a:pt x="4151710" y="454817"/>
                  <a:pt x="4180654" y="457184"/>
                  <a:pt x="4203284" y="461788"/>
                </a:cubicBezTo>
                <a:cubicBezTo>
                  <a:pt x="4225912" y="466392"/>
                  <a:pt x="4245384" y="472445"/>
                  <a:pt x="4261698" y="479945"/>
                </a:cubicBezTo>
                <a:lnTo>
                  <a:pt x="4198547" y="801751"/>
                </a:lnTo>
                <a:cubicBezTo>
                  <a:pt x="4177980" y="796357"/>
                  <a:pt x="4157544" y="791884"/>
                  <a:pt x="4137238" y="788332"/>
                </a:cubicBezTo>
                <a:cubicBezTo>
                  <a:pt x="4116934" y="784779"/>
                  <a:pt x="4093866" y="782937"/>
                  <a:pt x="4068036" y="782806"/>
                </a:cubicBezTo>
                <a:cubicBezTo>
                  <a:pt x="4022515" y="781882"/>
                  <a:pt x="3976204" y="797939"/>
                  <a:pt x="3929104" y="830977"/>
                </a:cubicBezTo>
                <a:cubicBezTo>
                  <a:pt x="3882004" y="864014"/>
                  <a:pt x="3842009" y="919577"/>
                  <a:pt x="3809118" y="997665"/>
                </a:cubicBezTo>
                <a:lnTo>
                  <a:pt x="3809118" y="1681652"/>
                </a:lnTo>
                <a:lnTo>
                  <a:pt x="3436792" y="1681652"/>
                </a:lnTo>
                <a:lnTo>
                  <a:pt x="3436792" y="484156"/>
                </a:lnTo>
                <a:lnTo>
                  <a:pt x="3741806" y="484156"/>
                </a:lnTo>
                <a:lnTo>
                  <a:pt x="3767048" y="692501"/>
                </a:lnTo>
                <a:lnTo>
                  <a:pt x="3775462" y="692501"/>
                </a:lnTo>
                <a:cubicBezTo>
                  <a:pt x="3820840" y="612615"/>
                  <a:pt x="3873722" y="552986"/>
                  <a:pt x="3934107" y="513613"/>
                </a:cubicBezTo>
                <a:cubicBezTo>
                  <a:pt x="3994492" y="474240"/>
                  <a:pt x="4055274" y="454597"/>
                  <a:pt x="4116452" y="454685"/>
                </a:cubicBezTo>
                <a:close/>
                <a:moveTo>
                  <a:pt x="2613576" y="454685"/>
                </a:moveTo>
                <a:cubicBezTo>
                  <a:pt x="2716246" y="455085"/>
                  <a:pt x="2811724" y="479991"/>
                  <a:pt x="2900009" y="529403"/>
                </a:cubicBezTo>
                <a:cubicBezTo>
                  <a:pt x="2988294" y="578815"/>
                  <a:pt x="3059735" y="650333"/>
                  <a:pt x="3114332" y="743958"/>
                </a:cubicBezTo>
                <a:cubicBezTo>
                  <a:pt x="3168930" y="837583"/>
                  <a:pt x="3197033" y="950915"/>
                  <a:pt x="3198642" y="1083954"/>
                </a:cubicBezTo>
                <a:cubicBezTo>
                  <a:pt x="3197033" y="1216306"/>
                  <a:pt x="3168930" y="1329145"/>
                  <a:pt x="3114332" y="1422472"/>
                </a:cubicBezTo>
                <a:cubicBezTo>
                  <a:pt x="3059735" y="1515798"/>
                  <a:pt x="2988294" y="1587135"/>
                  <a:pt x="2900009" y="1636482"/>
                </a:cubicBezTo>
                <a:cubicBezTo>
                  <a:pt x="2811724" y="1685829"/>
                  <a:pt x="2716246" y="1710709"/>
                  <a:pt x="2613576" y="1711122"/>
                </a:cubicBezTo>
                <a:cubicBezTo>
                  <a:pt x="2510217" y="1710709"/>
                  <a:pt x="2414245" y="1685829"/>
                  <a:pt x="2325662" y="1636482"/>
                </a:cubicBezTo>
                <a:cubicBezTo>
                  <a:pt x="2237078" y="1587135"/>
                  <a:pt x="2165455" y="1515798"/>
                  <a:pt x="2110793" y="1422472"/>
                </a:cubicBezTo>
                <a:cubicBezTo>
                  <a:pt x="2056130" y="1329145"/>
                  <a:pt x="2028001" y="1216306"/>
                  <a:pt x="2026406" y="1083954"/>
                </a:cubicBezTo>
                <a:cubicBezTo>
                  <a:pt x="2028001" y="950915"/>
                  <a:pt x="2056130" y="837583"/>
                  <a:pt x="2110793" y="743958"/>
                </a:cubicBezTo>
                <a:cubicBezTo>
                  <a:pt x="2165455" y="650333"/>
                  <a:pt x="2237078" y="578815"/>
                  <a:pt x="2325662" y="529403"/>
                </a:cubicBezTo>
                <a:cubicBezTo>
                  <a:pt x="2414245" y="479991"/>
                  <a:pt x="2510217" y="455085"/>
                  <a:pt x="2613576" y="454685"/>
                </a:cubicBezTo>
                <a:close/>
                <a:moveTo>
                  <a:pt x="0" y="115776"/>
                </a:moveTo>
                <a:lnTo>
                  <a:pt x="385167" y="115776"/>
                </a:lnTo>
                <a:lnTo>
                  <a:pt x="484089" y="829380"/>
                </a:lnTo>
                <a:lnTo>
                  <a:pt x="547232" y="1326166"/>
                </a:lnTo>
                <a:lnTo>
                  <a:pt x="555651" y="1326166"/>
                </a:lnTo>
                <a:cubicBezTo>
                  <a:pt x="570427" y="1242842"/>
                  <a:pt x="585599" y="1159518"/>
                  <a:pt x="601165" y="1076194"/>
                </a:cubicBezTo>
                <a:cubicBezTo>
                  <a:pt x="616732" y="992870"/>
                  <a:pt x="632429" y="910598"/>
                  <a:pt x="648259" y="829380"/>
                </a:cubicBezTo>
                <a:lnTo>
                  <a:pt x="808219" y="115776"/>
                </a:lnTo>
                <a:lnTo>
                  <a:pt x="1123929" y="115776"/>
                </a:lnTo>
                <a:lnTo>
                  <a:pt x="1288098" y="829380"/>
                </a:lnTo>
                <a:cubicBezTo>
                  <a:pt x="1303709" y="909546"/>
                  <a:pt x="1318793" y="991291"/>
                  <a:pt x="1333350" y="1074615"/>
                </a:cubicBezTo>
                <a:cubicBezTo>
                  <a:pt x="1347908" y="1157939"/>
                  <a:pt x="1362992" y="1241789"/>
                  <a:pt x="1378602" y="1326166"/>
                </a:cubicBezTo>
                <a:lnTo>
                  <a:pt x="1389126" y="1326166"/>
                </a:lnTo>
                <a:cubicBezTo>
                  <a:pt x="1398685" y="1241921"/>
                  <a:pt x="1408507" y="1158334"/>
                  <a:pt x="1418592" y="1075404"/>
                </a:cubicBezTo>
                <a:cubicBezTo>
                  <a:pt x="1428677" y="992475"/>
                  <a:pt x="1438500" y="910467"/>
                  <a:pt x="1448058" y="829380"/>
                </a:cubicBezTo>
                <a:lnTo>
                  <a:pt x="1549086" y="115776"/>
                </a:lnTo>
                <a:lnTo>
                  <a:pt x="1906890" y="115776"/>
                </a:lnTo>
                <a:lnTo>
                  <a:pt x="1635380" y="1681652"/>
                </a:lnTo>
                <a:lnTo>
                  <a:pt x="1161814" y="1681652"/>
                </a:lnTo>
                <a:lnTo>
                  <a:pt x="1020797" y="999887"/>
                </a:lnTo>
                <a:cubicBezTo>
                  <a:pt x="1008125" y="939586"/>
                  <a:pt x="996636" y="878628"/>
                  <a:pt x="986332" y="817013"/>
                </a:cubicBezTo>
                <a:cubicBezTo>
                  <a:pt x="976028" y="755397"/>
                  <a:pt x="967170" y="694965"/>
                  <a:pt x="959760" y="635717"/>
                </a:cubicBezTo>
                <a:lnTo>
                  <a:pt x="949236" y="635717"/>
                </a:lnTo>
                <a:cubicBezTo>
                  <a:pt x="939852" y="694965"/>
                  <a:pt x="930206" y="755397"/>
                  <a:pt x="920296" y="817013"/>
                </a:cubicBezTo>
                <a:cubicBezTo>
                  <a:pt x="910386" y="878628"/>
                  <a:pt x="899687" y="939586"/>
                  <a:pt x="888199" y="999887"/>
                </a:cubicBezTo>
                <a:lnTo>
                  <a:pt x="751391" y="1681652"/>
                </a:lnTo>
                <a:lnTo>
                  <a:pt x="286244" y="1681652"/>
                </a:lnTo>
                <a:close/>
                <a:moveTo>
                  <a:pt x="5096580" y="0"/>
                </a:moveTo>
                <a:lnTo>
                  <a:pt x="5473116" y="0"/>
                </a:lnTo>
                <a:lnTo>
                  <a:pt x="5473116" y="1681652"/>
                </a:lnTo>
                <a:lnTo>
                  <a:pt x="5168100" y="1681652"/>
                </a:lnTo>
                <a:lnTo>
                  <a:pt x="5140754" y="1565999"/>
                </a:lnTo>
                <a:lnTo>
                  <a:pt x="5132340" y="1565999"/>
                </a:lnTo>
                <a:cubicBezTo>
                  <a:pt x="5089532" y="1608853"/>
                  <a:pt x="5040922" y="1643556"/>
                  <a:pt x="4986510" y="1670109"/>
                </a:cubicBezTo>
                <a:cubicBezTo>
                  <a:pt x="4932098" y="1696662"/>
                  <a:pt x="4876103" y="1710333"/>
                  <a:pt x="4818526" y="1711122"/>
                </a:cubicBezTo>
                <a:cubicBezTo>
                  <a:pt x="4667348" y="1709337"/>
                  <a:pt x="4548278" y="1653491"/>
                  <a:pt x="4461315" y="1543586"/>
                </a:cubicBezTo>
                <a:cubicBezTo>
                  <a:pt x="4374352" y="1433680"/>
                  <a:pt x="4329996" y="1280426"/>
                  <a:pt x="4328246" y="1083825"/>
                </a:cubicBezTo>
                <a:cubicBezTo>
                  <a:pt x="4329751" y="952152"/>
                  <a:pt x="4354087" y="839474"/>
                  <a:pt x="4401253" y="745790"/>
                </a:cubicBezTo>
                <a:cubicBezTo>
                  <a:pt x="4448420" y="652105"/>
                  <a:pt x="4509385" y="580286"/>
                  <a:pt x="4584148" y="530333"/>
                </a:cubicBezTo>
                <a:cubicBezTo>
                  <a:pt x="4658912" y="480380"/>
                  <a:pt x="4738442" y="455164"/>
                  <a:pt x="4822739" y="454685"/>
                </a:cubicBezTo>
                <a:cubicBezTo>
                  <a:pt x="4887952" y="455123"/>
                  <a:pt x="4942894" y="466340"/>
                  <a:pt x="4987567" y="488336"/>
                </a:cubicBezTo>
                <a:cubicBezTo>
                  <a:pt x="5032240" y="510331"/>
                  <a:pt x="5073485" y="540477"/>
                  <a:pt x="5111304" y="578773"/>
                </a:cubicBezTo>
                <a:lnTo>
                  <a:pt x="5096580" y="399955"/>
                </a:lnTo>
                <a:close/>
              </a:path>
            </a:pathLst>
          </a:custGeom>
          <a:solidFill>
            <a:schemeClr val="bg1">
              <a:alpha val="26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6600" dirty="0">
              <a:latin typeface="思源黑体 CN Heavy" panose="020B0A00000000000000" pitchFamily="34" charset="-122"/>
              <a:ea typeface="思源黑体 CN Heavy" panose="020B0A00000000000000" pitchFamily="34" charset="-122"/>
            </a:endParaRPr>
          </a:p>
        </p:txBody>
      </p:sp>
      <p:pic>
        <p:nvPicPr>
          <p:cNvPr id="28" name="图片 27" descr="图片包含 人, 男人, 播放器, 棒球&#10;&#10;描述已自动生成">
            <a:extLst>
              <a:ext uri="{FF2B5EF4-FFF2-40B4-BE49-F238E27FC236}">
                <a16:creationId xmlns:a16="http://schemas.microsoft.com/office/drawing/2014/main" id="{AE7D8B28-5043-4F31-A88C-19CE06C359C2}"/>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4151655" y="711200"/>
            <a:ext cx="3642516" cy="6146800"/>
          </a:xfrm>
          <a:custGeom>
            <a:avLst/>
            <a:gdLst>
              <a:gd name="connsiteX0" fmla="*/ 0 w 6668854"/>
              <a:gd name="connsiteY0" fmla="*/ 0 h 6858000"/>
              <a:gd name="connsiteX1" fmla="*/ 6668854 w 6668854"/>
              <a:gd name="connsiteY1" fmla="*/ 0 h 6858000"/>
              <a:gd name="connsiteX2" fmla="*/ 6668854 w 6668854"/>
              <a:gd name="connsiteY2" fmla="*/ 6858000 h 6858000"/>
              <a:gd name="connsiteX3" fmla="*/ 0 w 666885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668854" h="6858000">
                <a:moveTo>
                  <a:pt x="0" y="0"/>
                </a:moveTo>
                <a:lnTo>
                  <a:pt x="6668854" y="0"/>
                </a:lnTo>
                <a:lnTo>
                  <a:pt x="6668854" y="6858000"/>
                </a:lnTo>
                <a:lnTo>
                  <a:pt x="0" y="6858000"/>
                </a:lnTo>
                <a:close/>
              </a:path>
            </a:pathLst>
          </a:custGeom>
        </p:spPr>
      </p:pic>
      <p:sp>
        <p:nvSpPr>
          <p:cNvPr id="44" name="椭圆 43">
            <a:extLst>
              <a:ext uri="{FF2B5EF4-FFF2-40B4-BE49-F238E27FC236}">
                <a16:creationId xmlns:a16="http://schemas.microsoft.com/office/drawing/2014/main" id="{95C9F438-C99C-480E-8407-5F4BAC6E1EF4}"/>
              </a:ext>
            </a:extLst>
          </p:cNvPr>
          <p:cNvSpPr/>
          <p:nvPr/>
        </p:nvSpPr>
        <p:spPr>
          <a:xfrm>
            <a:off x="4472230" y="227919"/>
            <a:ext cx="2605336" cy="2605336"/>
          </a:xfrm>
          <a:prstGeom prst="ellipse">
            <a:avLst/>
          </a:prstGeom>
          <a:solidFill>
            <a:srgbClr val="295498"/>
          </a:solidFill>
          <a:ln>
            <a:noFill/>
          </a:ln>
          <a:effectLst>
            <a:softEdge rad="736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iconfont-11253-5321634">
            <a:extLst>
              <a:ext uri="{FF2B5EF4-FFF2-40B4-BE49-F238E27FC236}">
                <a16:creationId xmlns:a16="http://schemas.microsoft.com/office/drawing/2014/main" id="{AC755998-61D7-4455-AB1C-3B658BE834B9}"/>
              </a:ext>
            </a:extLst>
          </p:cNvPr>
          <p:cNvSpPr/>
          <p:nvPr/>
        </p:nvSpPr>
        <p:spPr>
          <a:xfrm>
            <a:off x="5472455" y="1225745"/>
            <a:ext cx="609685" cy="594334"/>
          </a:xfrm>
          <a:custGeom>
            <a:avLst/>
            <a:gdLst>
              <a:gd name="T0" fmla="*/ 9974 w 10013"/>
              <a:gd name="T1" fmla="*/ 1347 h 9758"/>
              <a:gd name="T2" fmla="*/ 9535 w 10013"/>
              <a:gd name="T3" fmla="*/ 913 h 9758"/>
              <a:gd name="T4" fmla="*/ 5892 w 10013"/>
              <a:gd name="T5" fmla="*/ 908 h 9758"/>
              <a:gd name="T6" fmla="*/ 5892 w 10013"/>
              <a:gd name="T7" fmla="*/ 0 h 9758"/>
              <a:gd name="T8" fmla="*/ 5221 w 10013"/>
              <a:gd name="T9" fmla="*/ 0 h 9758"/>
              <a:gd name="T10" fmla="*/ 0 w 10013"/>
              <a:gd name="T11" fmla="*/ 908 h 9758"/>
              <a:gd name="T12" fmla="*/ 0 w 10013"/>
              <a:gd name="T13" fmla="*/ 8849 h 9758"/>
              <a:gd name="T14" fmla="*/ 5191 w 10013"/>
              <a:gd name="T15" fmla="*/ 9758 h 9758"/>
              <a:gd name="T16" fmla="*/ 5902 w 10013"/>
              <a:gd name="T17" fmla="*/ 9758 h 9758"/>
              <a:gd name="T18" fmla="*/ 5902 w 10013"/>
              <a:gd name="T19" fmla="*/ 8849 h 9758"/>
              <a:gd name="T20" fmla="*/ 9307 w 10013"/>
              <a:gd name="T21" fmla="*/ 8854 h 9758"/>
              <a:gd name="T22" fmla="*/ 9882 w 10013"/>
              <a:gd name="T23" fmla="*/ 8743 h 9758"/>
              <a:gd name="T24" fmla="*/ 9993 w 10013"/>
              <a:gd name="T25" fmla="*/ 8057 h 9758"/>
              <a:gd name="T26" fmla="*/ 9974 w 10013"/>
              <a:gd name="T27" fmla="*/ 1347 h 9758"/>
              <a:gd name="T28" fmla="*/ 3789 w 10013"/>
              <a:gd name="T29" fmla="*/ 6422 h 9758"/>
              <a:gd name="T30" fmla="*/ 3092 w 10013"/>
              <a:gd name="T31" fmla="*/ 6431 h 9758"/>
              <a:gd name="T32" fmla="*/ 2634 w 10013"/>
              <a:gd name="T33" fmla="*/ 4181 h 9758"/>
              <a:gd name="T34" fmla="*/ 2175 w 10013"/>
              <a:gd name="T35" fmla="*/ 6371 h 9758"/>
              <a:gd name="T36" fmla="*/ 1519 w 10013"/>
              <a:gd name="T37" fmla="*/ 6331 h 9758"/>
              <a:gd name="T38" fmla="*/ 934 w 10013"/>
              <a:gd name="T39" fmla="*/ 3340 h 9758"/>
              <a:gd name="T40" fmla="*/ 1519 w 10013"/>
              <a:gd name="T41" fmla="*/ 3315 h 9758"/>
              <a:gd name="T42" fmla="*/ 1872 w 10013"/>
              <a:gd name="T43" fmla="*/ 5479 h 9758"/>
              <a:gd name="T44" fmla="*/ 2356 w 10013"/>
              <a:gd name="T45" fmla="*/ 3254 h 9758"/>
              <a:gd name="T46" fmla="*/ 3002 w 10013"/>
              <a:gd name="T47" fmla="*/ 3219 h 9758"/>
              <a:gd name="T48" fmla="*/ 3471 w 10013"/>
              <a:gd name="T49" fmla="*/ 5514 h 9758"/>
              <a:gd name="T50" fmla="*/ 3880 w 10013"/>
              <a:gd name="T51" fmla="*/ 3153 h 9758"/>
              <a:gd name="T52" fmla="*/ 4561 w 10013"/>
              <a:gd name="T53" fmla="*/ 3118 h 9758"/>
              <a:gd name="T54" fmla="*/ 3789 w 10013"/>
              <a:gd name="T55" fmla="*/ 6422 h 9758"/>
              <a:gd name="T56" fmla="*/ 9641 w 10013"/>
              <a:gd name="T57" fmla="*/ 8510 h 9758"/>
              <a:gd name="T58" fmla="*/ 5897 w 10013"/>
              <a:gd name="T59" fmla="*/ 8510 h 9758"/>
              <a:gd name="T60" fmla="*/ 5897 w 10013"/>
              <a:gd name="T61" fmla="*/ 7602 h 9758"/>
              <a:gd name="T62" fmla="*/ 8849 w 10013"/>
              <a:gd name="T63" fmla="*/ 7602 h 9758"/>
              <a:gd name="T64" fmla="*/ 8849 w 10013"/>
              <a:gd name="T65" fmla="*/ 7148 h 9758"/>
              <a:gd name="T66" fmla="*/ 5897 w 10013"/>
              <a:gd name="T67" fmla="*/ 7148 h 9758"/>
              <a:gd name="T68" fmla="*/ 5897 w 10013"/>
              <a:gd name="T69" fmla="*/ 6578 h 9758"/>
              <a:gd name="T70" fmla="*/ 8849 w 10013"/>
              <a:gd name="T71" fmla="*/ 6578 h 9758"/>
              <a:gd name="T72" fmla="*/ 8849 w 10013"/>
              <a:gd name="T73" fmla="*/ 6124 h 9758"/>
              <a:gd name="T74" fmla="*/ 5897 w 10013"/>
              <a:gd name="T75" fmla="*/ 6124 h 9758"/>
              <a:gd name="T76" fmla="*/ 5897 w 10013"/>
              <a:gd name="T77" fmla="*/ 5554 h 9758"/>
              <a:gd name="T78" fmla="*/ 8849 w 10013"/>
              <a:gd name="T79" fmla="*/ 5554 h 9758"/>
              <a:gd name="T80" fmla="*/ 8849 w 10013"/>
              <a:gd name="T81" fmla="*/ 5100 h 9758"/>
              <a:gd name="T82" fmla="*/ 5897 w 10013"/>
              <a:gd name="T83" fmla="*/ 5100 h 9758"/>
              <a:gd name="T84" fmla="*/ 5897 w 10013"/>
              <a:gd name="T85" fmla="*/ 4530 h 9758"/>
              <a:gd name="T86" fmla="*/ 8849 w 10013"/>
              <a:gd name="T87" fmla="*/ 4530 h 9758"/>
              <a:gd name="T88" fmla="*/ 8849 w 10013"/>
              <a:gd name="T89" fmla="*/ 4077 h 9758"/>
              <a:gd name="T90" fmla="*/ 5897 w 10013"/>
              <a:gd name="T91" fmla="*/ 4077 h 9758"/>
              <a:gd name="T92" fmla="*/ 5897 w 10013"/>
              <a:gd name="T93" fmla="*/ 3517 h 9758"/>
              <a:gd name="T94" fmla="*/ 8849 w 10013"/>
              <a:gd name="T95" fmla="*/ 3517 h 9758"/>
              <a:gd name="T96" fmla="*/ 8849 w 10013"/>
              <a:gd name="T97" fmla="*/ 3063 h 9758"/>
              <a:gd name="T98" fmla="*/ 5897 w 10013"/>
              <a:gd name="T99" fmla="*/ 3063 h 9758"/>
              <a:gd name="T100" fmla="*/ 5897 w 10013"/>
              <a:gd name="T101" fmla="*/ 2498 h 9758"/>
              <a:gd name="T102" fmla="*/ 8849 w 10013"/>
              <a:gd name="T103" fmla="*/ 2498 h 9758"/>
              <a:gd name="T104" fmla="*/ 8849 w 10013"/>
              <a:gd name="T105" fmla="*/ 2044 h 9758"/>
              <a:gd name="T106" fmla="*/ 5897 w 10013"/>
              <a:gd name="T107" fmla="*/ 2044 h 9758"/>
              <a:gd name="T108" fmla="*/ 5897 w 10013"/>
              <a:gd name="T109" fmla="*/ 1246 h 9758"/>
              <a:gd name="T110" fmla="*/ 9641 w 10013"/>
              <a:gd name="T111" fmla="*/ 1246 h 9758"/>
              <a:gd name="T112" fmla="*/ 9641 w 10013"/>
              <a:gd name="T113" fmla="*/ 8510 h 9758"/>
              <a:gd name="T114" fmla="*/ 9641 w 10013"/>
              <a:gd name="T115" fmla="*/ 8510 h 9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013" h="9758">
                <a:moveTo>
                  <a:pt x="9974" y="1347"/>
                </a:moveTo>
                <a:cubicBezTo>
                  <a:pt x="9999" y="1089"/>
                  <a:pt x="9797" y="888"/>
                  <a:pt x="9535" y="913"/>
                </a:cubicBezTo>
                <a:cubicBezTo>
                  <a:pt x="8324" y="893"/>
                  <a:pt x="7108" y="913"/>
                  <a:pt x="5892" y="908"/>
                </a:cubicBezTo>
                <a:lnTo>
                  <a:pt x="5892" y="0"/>
                </a:lnTo>
                <a:lnTo>
                  <a:pt x="5221" y="0"/>
                </a:lnTo>
                <a:cubicBezTo>
                  <a:pt x="3481" y="308"/>
                  <a:pt x="1740" y="605"/>
                  <a:pt x="0" y="908"/>
                </a:cubicBezTo>
                <a:lnTo>
                  <a:pt x="0" y="8849"/>
                </a:lnTo>
                <a:cubicBezTo>
                  <a:pt x="1730" y="9152"/>
                  <a:pt x="3461" y="9439"/>
                  <a:pt x="5191" y="9758"/>
                </a:cubicBezTo>
                <a:lnTo>
                  <a:pt x="5902" y="9758"/>
                </a:lnTo>
                <a:lnTo>
                  <a:pt x="5902" y="8849"/>
                </a:lnTo>
                <a:cubicBezTo>
                  <a:pt x="7037" y="8849"/>
                  <a:pt x="8172" y="8849"/>
                  <a:pt x="9307" y="8854"/>
                </a:cubicBezTo>
                <a:cubicBezTo>
                  <a:pt x="9498" y="8844"/>
                  <a:pt x="9716" y="8859"/>
                  <a:pt x="9882" y="8743"/>
                </a:cubicBezTo>
                <a:cubicBezTo>
                  <a:pt x="10013" y="8541"/>
                  <a:pt x="9979" y="8284"/>
                  <a:pt x="9993" y="8057"/>
                </a:cubicBezTo>
                <a:cubicBezTo>
                  <a:pt x="9973" y="5817"/>
                  <a:pt x="9998" y="3581"/>
                  <a:pt x="9974" y="1347"/>
                </a:cubicBezTo>
                <a:close/>
                <a:moveTo>
                  <a:pt x="3789" y="6422"/>
                </a:moveTo>
                <a:cubicBezTo>
                  <a:pt x="3597" y="6518"/>
                  <a:pt x="3315" y="6417"/>
                  <a:pt x="3092" y="6431"/>
                </a:cubicBezTo>
                <a:cubicBezTo>
                  <a:pt x="2941" y="5680"/>
                  <a:pt x="2765" y="4933"/>
                  <a:pt x="2634" y="4181"/>
                </a:cubicBezTo>
                <a:cubicBezTo>
                  <a:pt x="2502" y="4913"/>
                  <a:pt x="2326" y="5639"/>
                  <a:pt x="2175" y="6371"/>
                </a:cubicBezTo>
                <a:cubicBezTo>
                  <a:pt x="1957" y="6361"/>
                  <a:pt x="1736" y="6346"/>
                  <a:pt x="1519" y="6331"/>
                </a:cubicBezTo>
                <a:cubicBezTo>
                  <a:pt x="1327" y="5333"/>
                  <a:pt x="1110" y="4344"/>
                  <a:pt x="934" y="3340"/>
                </a:cubicBezTo>
                <a:cubicBezTo>
                  <a:pt x="1125" y="3330"/>
                  <a:pt x="1322" y="3325"/>
                  <a:pt x="1519" y="3315"/>
                </a:cubicBezTo>
                <a:cubicBezTo>
                  <a:pt x="1635" y="4036"/>
                  <a:pt x="1766" y="4758"/>
                  <a:pt x="1872" y="5479"/>
                </a:cubicBezTo>
                <a:lnTo>
                  <a:pt x="2356" y="3254"/>
                </a:lnTo>
                <a:cubicBezTo>
                  <a:pt x="2574" y="3244"/>
                  <a:pt x="2785" y="3234"/>
                  <a:pt x="3002" y="3219"/>
                </a:cubicBezTo>
                <a:cubicBezTo>
                  <a:pt x="3154" y="3986"/>
                  <a:pt x="3310" y="4748"/>
                  <a:pt x="3471" y="5514"/>
                </a:cubicBezTo>
                <a:cubicBezTo>
                  <a:pt x="3602" y="4726"/>
                  <a:pt x="3744" y="3940"/>
                  <a:pt x="3880" y="3153"/>
                </a:cubicBezTo>
                <a:cubicBezTo>
                  <a:pt x="4107" y="3143"/>
                  <a:pt x="4334" y="3133"/>
                  <a:pt x="4561" y="3118"/>
                </a:cubicBezTo>
                <a:cubicBezTo>
                  <a:pt x="4294" y="4216"/>
                  <a:pt x="4066" y="5326"/>
                  <a:pt x="3789" y="6422"/>
                </a:cubicBezTo>
                <a:close/>
                <a:moveTo>
                  <a:pt x="9641" y="8510"/>
                </a:moveTo>
                <a:lnTo>
                  <a:pt x="5897" y="8510"/>
                </a:lnTo>
                <a:lnTo>
                  <a:pt x="5897" y="7602"/>
                </a:lnTo>
                <a:lnTo>
                  <a:pt x="8849" y="7602"/>
                </a:lnTo>
                <a:lnTo>
                  <a:pt x="8849" y="7148"/>
                </a:lnTo>
                <a:lnTo>
                  <a:pt x="5897" y="7148"/>
                </a:lnTo>
                <a:lnTo>
                  <a:pt x="5897" y="6578"/>
                </a:lnTo>
                <a:lnTo>
                  <a:pt x="8849" y="6578"/>
                </a:lnTo>
                <a:lnTo>
                  <a:pt x="8849" y="6124"/>
                </a:lnTo>
                <a:lnTo>
                  <a:pt x="5897" y="6124"/>
                </a:lnTo>
                <a:lnTo>
                  <a:pt x="5897" y="5554"/>
                </a:lnTo>
                <a:lnTo>
                  <a:pt x="8849" y="5554"/>
                </a:lnTo>
                <a:lnTo>
                  <a:pt x="8849" y="5100"/>
                </a:lnTo>
                <a:lnTo>
                  <a:pt x="5897" y="5100"/>
                </a:lnTo>
                <a:lnTo>
                  <a:pt x="5897" y="4530"/>
                </a:lnTo>
                <a:lnTo>
                  <a:pt x="8849" y="4530"/>
                </a:lnTo>
                <a:lnTo>
                  <a:pt x="8849" y="4077"/>
                </a:lnTo>
                <a:lnTo>
                  <a:pt x="5897" y="4077"/>
                </a:lnTo>
                <a:lnTo>
                  <a:pt x="5897" y="3517"/>
                </a:lnTo>
                <a:lnTo>
                  <a:pt x="8849" y="3517"/>
                </a:lnTo>
                <a:lnTo>
                  <a:pt x="8849" y="3063"/>
                </a:lnTo>
                <a:lnTo>
                  <a:pt x="5897" y="3063"/>
                </a:lnTo>
                <a:lnTo>
                  <a:pt x="5897" y="2498"/>
                </a:lnTo>
                <a:lnTo>
                  <a:pt x="8849" y="2498"/>
                </a:lnTo>
                <a:lnTo>
                  <a:pt x="8849" y="2044"/>
                </a:lnTo>
                <a:lnTo>
                  <a:pt x="5897" y="2044"/>
                </a:lnTo>
                <a:lnTo>
                  <a:pt x="5897" y="1246"/>
                </a:lnTo>
                <a:lnTo>
                  <a:pt x="9641" y="1246"/>
                </a:lnTo>
                <a:lnTo>
                  <a:pt x="9641" y="8510"/>
                </a:lnTo>
                <a:close/>
                <a:moveTo>
                  <a:pt x="9641" y="8510"/>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2" name="图片 51" descr="图片包含 人, 男人, 播放器, 棒球&#10;&#10;描述已自动生成">
            <a:extLst>
              <a:ext uri="{FF2B5EF4-FFF2-40B4-BE49-F238E27FC236}">
                <a16:creationId xmlns:a16="http://schemas.microsoft.com/office/drawing/2014/main" id="{EAB60590-A5EB-4A04-9001-E8520ADB3C41}"/>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7036298" y="827746"/>
            <a:ext cx="5155702" cy="6030255"/>
          </a:xfrm>
          <a:custGeom>
            <a:avLst/>
            <a:gdLst>
              <a:gd name="connsiteX0" fmla="*/ 0 w 5155702"/>
              <a:gd name="connsiteY0" fmla="*/ 0 h 6030255"/>
              <a:gd name="connsiteX1" fmla="*/ 5155702 w 5155702"/>
              <a:gd name="connsiteY1" fmla="*/ 0 h 6030255"/>
              <a:gd name="connsiteX2" fmla="*/ 5155702 w 5155702"/>
              <a:gd name="connsiteY2" fmla="*/ 6030255 h 6030255"/>
              <a:gd name="connsiteX3" fmla="*/ 0 w 5155702"/>
              <a:gd name="connsiteY3" fmla="*/ 6030255 h 6030255"/>
            </a:gdLst>
            <a:ahLst/>
            <a:cxnLst>
              <a:cxn ang="0">
                <a:pos x="connsiteX0" y="connsiteY0"/>
              </a:cxn>
              <a:cxn ang="0">
                <a:pos x="connsiteX1" y="connsiteY1"/>
              </a:cxn>
              <a:cxn ang="0">
                <a:pos x="connsiteX2" y="connsiteY2"/>
              </a:cxn>
              <a:cxn ang="0">
                <a:pos x="connsiteX3" y="connsiteY3"/>
              </a:cxn>
            </a:cxnLst>
            <a:rect l="l" t="t" r="r" b="b"/>
            <a:pathLst>
              <a:path w="5155702" h="6030255">
                <a:moveTo>
                  <a:pt x="0" y="0"/>
                </a:moveTo>
                <a:lnTo>
                  <a:pt x="5155702" y="0"/>
                </a:lnTo>
                <a:lnTo>
                  <a:pt x="5155702" y="6030255"/>
                </a:lnTo>
                <a:lnTo>
                  <a:pt x="0" y="6030255"/>
                </a:lnTo>
                <a:close/>
              </a:path>
            </a:pathLst>
          </a:custGeom>
        </p:spPr>
      </p:pic>
      <p:pic>
        <p:nvPicPr>
          <p:cNvPr id="61" name="PA_图片 480">
            <a:extLst>
              <a:ext uri="{FF2B5EF4-FFF2-40B4-BE49-F238E27FC236}">
                <a16:creationId xmlns:a16="http://schemas.microsoft.com/office/drawing/2014/main" id="{A6249D5B-22AE-4E48-879D-886676D71FD1}"/>
              </a:ext>
            </a:extLst>
          </p:cNvPr>
          <p:cNvPicPr>
            <a:picLocks noChangeAspect="1"/>
          </p:cNvPicPr>
          <p:nvPr>
            <p:custDataLst>
              <p:tags r:id="rId2"/>
            </p:custDataLst>
          </p:nvPr>
        </p:nvPicPr>
        <p:blipFill>
          <a:blip r:embed="rId9">
            <a:extLst>
              <a:ext uri="{28A0092B-C50C-407E-A947-70E740481C1C}">
                <a14:useLocalDpi xmlns:a14="http://schemas.microsoft.com/office/drawing/2010/main"/>
              </a:ext>
            </a:extLst>
          </a:blip>
          <a:stretch>
            <a:fillRect/>
          </a:stretch>
        </p:blipFill>
        <p:spPr>
          <a:xfrm rot="16992402">
            <a:off x="5368044" y="3728524"/>
            <a:ext cx="5531006" cy="722284"/>
          </a:xfrm>
          <a:prstGeom prst="rect">
            <a:avLst/>
          </a:prstGeom>
        </p:spPr>
      </p:pic>
      <p:pic>
        <p:nvPicPr>
          <p:cNvPr id="62" name="PA_图片 480">
            <a:extLst>
              <a:ext uri="{FF2B5EF4-FFF2-40B4-BE49-F238E27FC236}">
                <a16:creationId xmlns:a16="http://schemas.microsoft.com/office/drawing/2014/main" id="{E270A095-04D7-496F-AEE8-B3623BB12B70}"/>
              </a:ext>
            </a:extLst>
          </p:cNvPr>
          <p:cNvPicPr>
            <a:picLocks noChangeAspect="1"/>
          </p:cNvPicPr>
          <p:nvPr>
            <p:custDataLst>
              <p:tags r:id="rId3"/>
            </p:custDataLst>
          </p:nvPr>
        </p:nvPicPr>
        <p:blipFill>
          <a:blip r:embed="rId9">
            <a:extLst>
              <a:ext uri="{28A0092B-C50C-407E-A947-70E740481C1C}">
                <a14:useLocalDpi xmlns:a14="http://schemas.microsoft.com/office/drawing/2010/main"/>
              </a:ext>
            </a:extLst>
          </a:blip>
          <a:stretch>
            <a:fillRect/>
          </a:stretch>
        </p:blipFill>
        <p:spPr>
          <a:xfrm rot="16992402">
            <a:off x="1521913" y="1171786"/>
            <a:ext cx="5531006" cy="722284"/>
          </a:xfrm>
          <a:prstGeom prst="rect">
            <a:avLst/>
          </a:prstGeom>
        </p:spPr>
      </p:pic>
      <p:sp>
        <p:nvSpPr>
          <p:cNvPr id="73" name="椭圆 72">
            <a:extLst>
              <a:ext uri="{FF2B5EF4-FFF2-40B4-BE49-F238E27FC236}">
                <a16:creationId xmlns:a16="http://schemas.microsoft.com/office/drawing/2014/main" id="{BA7D119B-D08B-4063-ADDB-29FF7A65C0BF}"/>
              </a:ext>
            </a:extLst>
          </p:cNvPr>
          <p:cNvSpPr/>
          <p:nvPr/>
        </p:nvSpPr>
        <p:spPr>
          <a:xfrm>
            <a:off x="7532764" y="227917"/>
            <a:ext cx="4094395" cy="4094395"/>
          </a:xfrm>
          <a:prstGeom prst="ellipse">
            <a:avLst/>
          </a:prstGeom>
          <a:solidFill>
            <a:schemeClr val="bg1">
              <a:alpha val="74000"/>
            </a:schemeClr>
          </a:solidFill>
          <a:ln>
            <a:noFill/>
          </a:ln>
          <a:effectLst>
            <a:softEdge rad="965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iconfont-11253-5321591">
            <a:extLst>
              <a:ext uri="{FF2B5EF4-FFF2-40B4-BE49-F238E27FC236}">
                <a16:creationId xmlns:a16="http://schemas.microsoft.com/office/drawing/2014/main" id="{D0B2BB62-EBFF-4D34-8571-E7C5010F37F6}"/>
              </a:ext>
            </a:extLst>
          </p:cNvPr>
          <p:cNvSpPr/>
          <p:nvPr/>
        </p:nvSpPr>
        <p:spPr>
          <a:xfrm>
            <a:off x="9100889" y="1771918"/>
            <a:ext cx="958146" cy="958146"/>
          </a:xfrm>
          <a:custGeom>
            <a:avLst/>
            <a:gdLst>
              <a:gd name="T0" fmla="*/ 7307 w 9982"/>
              <a:gd name="T1" fmla="*/ 3294 h 9981"/>
              <a:gd name="T2" fmla="*/ 8904 w 9982"/>
              <a:gd name="T3" fmla="*/ 4272 h 9981"/>
              <a:gd name="T4" fmla="*/ 8904 w 9982"/>
              <a:gd name="T5" fmla="*/ 4551 h 9981"/>
              <a:gd name="T6" fmla="*/ 7307 w 9982"/>
              <a:gd name="T7" fmla="*/ 5550 h 9981"/>
              <a:gd name="T8" fmla="*/ 8904 w 9982"/>
              <a:gd name="T9" fmla="*/ 4551 h 9981"/>
              <a:gd name="T10" fmla="*/ 7307 w 9982"/>
              <a:gd name="T11" fmla="*/ 2035 h 9981"/>
              <a:gd name="T12" fmla="*/ 8904 w 9982"/>
              <a:gd name="T13" fmla="*/ 3013 h 9981"/>
              <a:gd name="T14" fmla="*/ 8904 w 9982"/>
              <a:gd name="T15" fmla="*/ 7006 h 9981"/>
              <a:gd name="T16" fmla="*/ 7307 w 9982"/>
              <a:gd name="T17" fmla="*/ 8005 h 9981"/>
              <a:gd name="T18" fmla="*/ 8904 w 9982"/>
              <a:gd name="T19" fmla="*/ 7006 h 9981"/>
              <a:gd name="T20" fmla="*/ 5810 w 9982"/>
              <a:gd name="T21" fmla="*/ 1037 h 9981"/>
              <a:gd name="T22" fmla="*/ 5690 w 9982"/>
              <a:gd name="T23" fmla="*/ 0 h 9981"/>
              <a:gd name="T24" fmla="*/ 0 w 9982"/>
              <a:gd name="T25" fmla="*/ 8864 h 9981"/>
              <a:gd name="T26" fmla="*/ 5670 w 9982"/>
              <a:gd name="T27" fmla="*/ 8964 h 9981"/>
              <a:gd name="T28" fmla="*/ 9623 w 9982"/>
              <a:gd name="T29" fmla="*/ 8984 h 9981"/>
              <a:gd name="T30" fmla="*/ 9963 w 9982"/>
              <a:gd name="T31" fmla="*/ 1396 h 9981"/>
              <a:gd name="T32" fmla="*/ 3834 w 9982"/>
              <a:gd name="T33" fmla="*/ 6647 h 9981"/>
              <a:gd name="T34" fmla="*/ 2637 w 9982"/>
              <a:gd name="T35" fmla="*/ 5310 h 9981"/>
              <a:gd name="T36" fmla="*/ 1439 w 9982"/>
              <a:gd name="T37" fmla="*/ 6487 h 9981"/>
              <a:gd name="T38" fmla="*/ 1519 w 9982"/>
              <a:gd name="T39" fmla="*/ 3392 h 9981"/>
              <a:gd name="T40" fmla="*/ 2597 w 9982"/>
              <a:gd name="T41" fmla="*/ 4570 h 9981"/>
              <a:gd name="T42" fmla="*/ 3155 w 9982"/>
              <a:gd name="T43" fmla="*/ 3272 h 9981"/>
              <a:gd name="T44" fmla="*/ 2975 w 9982"/>
              <a:gd name="T45" fmla="*/ 4949 h 9981"/>
              <a:gd name="T46" fmla="*/ 9543 w 9982"/>
              <a:gd name="T47" fmla="*/ 8544 h 9981"/>
              <a:gd name="T48" fmla="*/ 5670 w 9982"/>
              <a:gd name="T49" fmla="*/ 8005 h 9981"/>
              <a:gd name="T50" fmla="*/ 6968 w 9982"/>
              <a:gd name="T51" fmla="*/ 7006 h 9981"/>
              <a:gd name="T52" fmla="*/ 5670 w 9982"/>
              <a:gd name="T53" fmla="*/ 6786 h 9981"/>
              <a:gd name="T54" fmla="*/ 6968 w 9982"/>
              <a:gd name="T55" fmla="*/ 5807 h 9981"/>
              <a:gd name="T56" fmla="*/ 5670 w 9982"/>
              <a:gd name="T57" fmla="*/ 5547 h 9981"/>
              <a:gd name="T58" fmla="*/ 6968 w 9982"/>
              <a:gd name="T59" fmla="*/ 4549 h 9981"/>
              <a:gd name="T60" fmla="*/ 5670 w 9982"/>
              <a:gd name="T61" fmla="*/ 4269 h 9981"/>
              <a:gd name="T62" fmla="*/ 6968 w 9982"/>
              <a:gd name="T63" fmla="*/ 3290 h 9981"/>
              <a:gd name="T64" fmla="*/ 5670 w 9982"/>
              <a:gd name="T65" fmla="*/ 3030 h 9981"/>
              <a:gd name="T66" fmla="*/ 6968 w 9982"/>
              <a:gd name="T67" fmla="*/ 2051 h 9981"/>
              <a:gd name="T68" fmla="*/ 5670 w 9982"/>
              <a:gd name="T69" fmla="*/ 1492 h 9981"/>
              <a:gd name="T70" fmla="*/ 9543 w 9982"/>
              <a:gd name="T71" fmla="*/ 8544 h 9981"/>
              <a:gd name="T72" fmla="*/ 7307 w 9982"/>
              <a:gd name="T73" fmla="*/ 5809 h 9981"/>
              <a:gd name="T74" fmla="*/ 8904 w 9982"/>
              <a:gd name="T75" fmla="*/ 6787 h 9981"/>
              <a:gd name="T76" fmla="*/ 8904 w 9982"/>
              <a:gd name="T77" fmla="*/ 5809 h 99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982" h="9981">
                <a:moveTo>
                  <a:pt x="8904" y="3294"/>
                </a:moveTo>
                <a:lnTo>
                  <a:pt x="7307" y="3294"/>
                </a:lnTo>
                <a:lnTo>
                  <a:pt x="7307" y="4272"/>
                </a:lnTo>
                <a:lnTo>
                  <a:pt x="8904" y="4272"/>
                </a:lnTo>
                <a:lnTo>
                  <a:pt x="8904" y="3294"/>
                </a:lnTo>
                <a:close/>
                <a:moveTo>
                  <a:pt x="8904" y="4551"/>
                </a:moveTo>
                <a:lnTo>
                  <a:pt x="7307" y="4551"/>
                </a:lnTo>
                <a:lnTo>
                  <a:pt x="7307" y="5550"/>
                </a:lnTo>
                <a:lnTo>
                  <a:pt x="8904" y="5550"/>
                </a:lnTo>
                <a:lnTo>
                  <a:pt x="8904" y="4551"/>
                </a:lnTo>
                <a:close/>
                <a:moveTo>
                  <a:pt x="8904" y="2035"/>
                </a:moveTo>
                <a:lnTo>
                  <a:pt x="7307" y="2035"/>
                </a:lnTo>
                <a:lnTo>
                  <a:pt x="7307" y="3013"/>
                </a:lnTo>
                <a:lnTo>
                  <a:pt x="8904" y="3013"/>
                </a:lnTo>
                <a:lnTo>
                  <a:pt x="8904" y="2035"/>
                </a:lnTo>
                <a:close/>
                <a:moveTo>
                  <a:pt x="8904" y="7006"/>
                </a:moveTo>
                <a:lnTo>
                  <a:pt x="7307" y="7006"/>
                </a:lnTo>
                <a:lnTo>
                  <a:pt x="7307" y="8005"/>
                </a:lnTo>
                <a:lnTo>
                  <a:pt x="8904" y="8005"/>
                </a:lnTo>
                <a:lnTo>
                  <a:pt x="8904" y="7006"/>
                </a:lnTo>
                <a:close/>
                <a:moveTo>
                  <a:pt x="9643" y="1037"/>
                </a:moveTo>
                <a:lnTo>
                  <a:pt x="5810" y="1037"/>
                </a:lnTo>
                <a:cubicBezTo>
                  <a:pt x="5770" y="1037"/>
                  <a:pt x="5730" y="1037"/>
                  <a:pt x="5690" y="1057"/>
                </a:cubicBezTo>
                <a:lnTo>
                  <a:pt x="5690" y="0"/>
                </a:lnTo>
                <a:lnTo>
                  <a:pt x="0" y="1137"/>
                </a:lnTo>
                <a:lnTo>
                  <a:pt x="0" y="8864"/>
                </a:lnTo>
                <a:lnTo>
                  <a:pt x="5670" y="9981"/>
                </a:lnTo>
                <a:lnTo>
                  <a:pt x="5670" y="8964"/>
                </a:lnTo>
                <a:cubicBezTo>
                  <a:pt x="5710" y="8984"/>
                  <a:pt x="5750" y="8984"/>
                  <a:pt x="5790" y="8984"/>
                </a:cubicBezTo>
                <a:lnTo>
                  <a:pt x="9623" y="8984"/>
                </a:lnTo>
                <a:cubicBezTo>
                  <a:pt x="9823" y="8984"/>
                  <a:pt x="9963" y="8824"/>
                  <a:pt x="9963" y="8625"/>
                </a:cubicBezTo>
                <a:lnTo>
                  <a:pt x="9963" y="1396"/>
                </a:lnTo>
                <a:cubicBezTo>
                  <a:pt x="9982" y="1197"/>
                  <a:pt x="9823" y="1037"/>
                  <a:pt x="9643" y="1037"/>
                </a:cubicBezTo>
                <a:close/>
                <a:moveTo>
                  <a:pt x="3834" y="6647"/>
                </a:moveTo>
                <a:lnTo>
                  <a:pt x="3155" y="6607"/>
                </a:lnTo>
                <a:lnTo>
                  <a:pt x="2637" y="5310"/>
                </a:lnTo>
                <a:lnTo>
                  <a:pt x="2078" y="6527"/>
                </a:lnTo>
                <a:lnTo>
                  <a:pt x="1439" y="6487"/>
                </a:lnTo>
                <a:lnTo>
                  <a:pt x="2258" y="5010"/>
                </a:lnTo>
                <a:lnTo>
                  <a:pt x="1519" y="3392"/>
                </a:lnTo>
                <a:lnTo>
                  <a:pt x="2158" y="3352"/>
                </a:lnTo>
                <a:lnTo>
                  <a:pt x="2597" y="4570"/>
                </a:lnTo>
                <a:lnTo>
                  <a:pt x="2676" y="4570"/>
                </a:lnTo>
                <a:lnTo>
                  <a:pt x="3155" y="3272"/>
                </a:lnTo>
                <a:lnTo>
                  <a:pt x="3834" y="3232"/>
                </a:lnTo>
                <a:lnTo>
                  <a:pt x="2975" y="4949"/>
                </a:lnTo>
                <a:lnTo>
                  <a:pt x="3834" y="6647"/>
                </a:lnTo>
                <a:close/>
                <a:moveTo>
                  <a:pt x="9543" y="8544"/>
                </a:moveTo>
                <a:lnTo>
                  <a:pt x="5670" y="8544"/>
                </a:lnTo>
                <a:lnTo>
                  <a:pt x="5670" y="8005"/>
                </a:lnTo>
                <a:lnTo>
                  <a:pt x="6968" y="8005"/>
                </a:lnTo>
                <a:lnTo>
                  <a:pt x="6968" y="7006"/>
                </a:lnTo>
                <a:lnTo>
                  <a:pt x="5670" y="7006"/>
                </a:lnTo>
                <a:lnTo>
                  <a:pt x="5670" y="6786"/>
                </a:lnTo>
                <a:lnTo>
                  <a:pt x="6968" y="6786"/>
                </a:lnTo>
                <a:lnTo>
                  <a:pt x="6968" y="5807"/>
                </a:lnTo>
                <a:lnTo>
                  <a:pt x="5670" y="5807"/>
                </a:lnTo>
                <a:lnTo>
                  <a:pt x="5670" y="5547"/>
                </a:lnTo>
                <a:lnTo>
                  <a:pt x="6968" y="5547"/>
                </a:lnTo>
                <a:lnTo>
                  <a:pt x="6968" y="4549"/>
                </a:lnTo>
                <a:lnTo>
                  <a:pt x="5670" y="4549"/>
                </a:lnTo>
                <a:lnTo>
                  <a:pt x="5670" y="4269"/>
                </a:lnTo>
                <a:lnTo>
                  <a:pt x="6968" y="4269"/>
                </a:lnTo>
                <a:lnTo>
                  <a:pt x="6968" y="3290"/>
                </a:lnTo>
                <a:lnTo>
                  <a:pt x="5670" y="3290"/>
                </a:lnTo>
                <a:lnTo>
                  <a:pt x="5670" y="3030"/>
                </a:lnTo>
                <a:lnTo>
                  <a:pt x="6968" y="3030"/>
                </a:lnTo>
                <a:lnTo>
                  <a:pt x="6968" y="2051"/>
                </a:lnTo>
                <a:lnTo>
                  <a:pt x="5670" y="2051"/>
                </a:lnTo>
                <a:lnTo>
                  <a:pt x="5670" y="1492"/>
                </a:lnTo>
                <a:lnTo>
                  <a:pt x="9543" y="1492"/>
                </a:lnTo>
                <a:lnTo>
                  <a:pt x="9543" y="8544"/>
                </a:lnTo>
                <a:close/>
                <a:moveTo>
                  <a:pt x="8904" y="5809"/>
                </a:moveTo>
                <a:lnTo>
                  <a:pt x="7307" y="5809"/>
                </a:lnTo>
                <a:lnTo>
                  <a:pt x="7307" y="6787"/>
                </a:lnTo>
                <a:lnTo>
                  <a:pt x="8904" y="6787"/>
                </a:lnTo>
                <a:lnTo>
                  <a:pt x="8904" y="5809"/>
                </a:lnTo>
                <a:close/>
                <a:moveTo>
                  <a:pt x="8904" y="5809"/>
                </a:moveTo>
                <a:close/>
              </a:path>
            </a:pathLst>
          </a:custGeom>
          <a:solidFill>
            <a:srgbClr val="1C72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文本框 85">
            <a:extLst>
              <a:ext uri="{FF2B5EF4-FFF2-40B4-BE49-F238E27FC236}">
                <a16:creationId xmlns:a16="http://schemas.microsoft.com/office/drawing/2014/main" id="{0A6A7774-76F5-4C80-93FD-CF0D12BEC004}"/>
              </a:ext>
            </a:extLst>
          </p:cNvPr>
          <p:cNvSpPr txBox="1"/>
          <p:nvPr/>
        </p:nvSpPr>
        <p:spPr>
          <a:xfrm>
            <a:off x="3896973" y="3384380"/>
            <a:ext cx="3863409" cy="1207861"/>
          </a:xfrm>
          <a:custGeom>
            <a:avLst/>
            <a:gdLst/>
            <a:ahLst/>
            <a:cxnLst/>
            <a:rect l="l" t="t" r="r" b="b"/>
            <a:pathLst>
              <a:path w="5473116" h="1711122">
                <a:moveTo>
                  <a:pt x="4911210" y="759651"/>
                </a:moveTo>
                <a:cubicBezTo>
                  <a:pt x="4857802" y="759080"/>
                  <a:pt x="4811899" y="784438"/>
                  <a:pt x="4773500" y="835725"/>
                </a:cubicBezTo>
                <a:cubicBezTo>
                  <a:pt x="4735100" y="887012"/>
                  <a:pt x="4715002" y="967649"/>
                  <a:pt x="4713202" y="1077638"/>
                </a:cubicBezTo>
                <a:cubicBezTo>
                  <a:pt x="4713685" y="1191663"/>
                  <a:pt x="4731678" y="1274758"/>
                  <a:pt x="4767180" y="1326923"/>
                </a:cubicBezTo>
                <a:cubicBezTo>
                  <a:pt x="4802683" y="1379088"/>
                  <a:pt x="4852799" y="1404797"/>
                  <a:pt x="4917530" y="1404051"/>
                </a:cubicBezTo>
                <a:cubicBezTo>
                  <a:pt x="4953164" y="1404709"/>
                  <a:pt x="4985638" y="1397602"/>
                  <a:pt x="5014953" y="1382729"/>
                </a:cubicBezTo>
                <a:cubicBezTo>
                  <a:pt x="5044269" y="1367856"/>
                  <a:pt x="5071477" y="1341270"/>
                  <a:pt x="5096580" y="1302969"/>
                </a:cubicBezTo>
                <a:lnTo>
                  <a:pt x="5096580" y="831249"/>
                </a:lnTo>
                <a:cubicBezTo>
                  <a:pt x="5067922" y="805232"/>
                  <a:pt x="5037818" y="786718"/>
                  <a:pt x="5006265" y="775707"/>
                </a:cubicBezTo>
                <a:cubicBezTo>
                  <a:pt x="4974712" y="764695"/>
                  <a:pt x="4943026" y="759343"/>
                  <a:pt x="4911210" y="759651"/>
                </a:cubicBezTo>
                <a:close/>
                <a:moveTo>
                  <a:pt x="2613576" y="757546"/>
                </a:moveTo>
                <a:cubicBezTo>
                  <a:pt x="2543319" y="758642"/>
                  <a:pt x="2491625" y="788036"/>
                  <a:pt x="2458494" y="845727"/>
                </a:cubicBezTo>
                <a:cubicBezTo>
                  <a:pt x="2425362" y="903419"/>
                  <a:pt x="2408950" y="982828"/>
                  <a:pt x="2409257" y="1083954"/>
                </a:cubicBezTo>
                <a:cubicBezTo>
                  <a:pt x="2408950" y="1184072"/>
                  <a:pt x="2425362" y="1262867"/>
                  <a:pt x="2458493" y="1320340"/>
                </a:cubicBezTo>
                <a:cubicBezTo>
                  <a:pt x="2491625" y="1377814"/>
                  <a:pt x="2543319" y="1407121"/>
                  <a:pt x="2613576" y="1408261"/>
                </a:cubicBezTo>
                <a:cubicBezTo>
                  <a:pt x="2682822" y="1407121"/>
                  <a:pt x="2733902" y="1377814"/>
                  <a:pt x="2766816" y="1320340"/>
                </a:cubicBezTo>
                <a:cubicBezTo>
                  <a:pt x="2799728" y="1262867"/>
                  <a:pt x="2816053" y="1184072"/>
                  <a:pt x="2815790" y="1083954"/>
                </a:cubicBezTo>
                <a:cubicBezTo>
                  <a:pt x="2816053" y="982828"/>
                  <a:pt x="2799728" y="903419"/>
                  <a:pt x="2766816" y="845727"/>
                </a:cubicBezTo>
                <a:cubicBezTo>
                  <a:pt x="2733902" y="788036"/>
                  <a:pt x="2682822" y="758642"/>
                  <a:pt x="2613576" y="757546"/>
                </a:cubicBezTo>
                <a:close/>
                <a:moveTo>
                  <a:pt x="4116452" y="454685"/>
                </a:moveTo>
                <a:cubicBezTo>
                  <a:pt x="4151710" y="454817"/>
                  <a:pt x="4180654" y="457184"/>
                  <a:pt x="4203284" y="461788"/>
                </a:cubicBezTo>
                <a:cubicBezTo>
                  <a:pt x="4225912" y="466392"/>
                  <a:pt x="4245384" y="472445"/>
                  <a:pt x="4261698" y="479945"/>
                </a:cubicBezTo>
                <a:lnTo>
                  <a:pt x="4198547" y="801751"/>
                </a:lnTo>
                <a:cubicBezTo>
                  <a:pt x="4177980" y="796357"/>
                  <a:pt x="4157544" y="791884"/>
                  <a:pt x="4137238" y="788332"/>
                </a:cubicBezTo>
                <a:cubicBezTo>
                  <a:pt x="4116934" y="784779"/>
                  <a:pt x="4093866" y="782937"/>
                  <a:pt x="4068036" y="782806"/>
                </a:cubicBezTo>
                <a:cubicBezTo>
                  <a:pt x="4022515" y="781882"/>
                  <a:pt x="3976204" y="797939"/>
                  <a:pt x="3929104" y="830977"/>
                </a:cubicBezTo>
                <a:cubicBezTo>
                  <a:pt x="3882004" y="864014"/>
                  <a:pt x="3842009" y="919577"/>
                  <a:pt x="3809118" y="997665"/>
                </a:cubicBezTo>
                <a:lnTo>
                  <a:pt x="3809118" y="1681652"/>
                </a:lnTo>
                <a:lnTo>
                  <a:pt x="3436792" y="1681652"/>
                </a:lnTo>
                <a:lnTo>
                  <a:pt x="3436792" y="484156"/>
                </a:lnTo>
                <a:lnTo>
                  <a:pt x="3741806" y="484156"/>
                </a:lnTo>
                <a:lnTo>
                  <a:pt x="3767048" y="692501"/>
                </a:lnTo>
                <a:lnTo>
                  <a:pt x="3775462" y="692501"/>
                </a:lnTo>
                <a:cubicBezTo>
                  <a:pt x="3820840" y="612615"/>
                  <a:pt x="3873722" y="552986"/>
                  <a:pt x="3934107" y="513613"/>
                </a:cubicBezTo>
                <a:cubicBezTo>
                  <a:pt x="3994492" y="474240"/>
                  <a:pt x="4055274" y="454597"/>
                  <a:pt x="4116452" y="454685"/>
                </a:cubicBezTo>
                <a:close/>
                <a:moveTo>
                  <a:pt x="2613576" y="454685"/>
                </a:moveTo>
                <a:cubicBezTo>
                  <a:pt x="2716246" y="455085"/>
                  <a:pt x="2811724" y="479991"/>
                  <a:pt x="2900009" y="529403"/>
                </a:cubicBezTo>
                <a:cubicBezTo>
                  <a:pt x="2988294" y="578815"/>
                  <a:pt x="3059735" y="650333"/>
                  <a:pt x="3114332" y="743958"/>
                </a:cubicBezTo>
                <a:cubicBezTo>
                  <a:pt x="3168930" y="837583"/>
                  <a:pt x="3197033" y="950915"/>
                  <a:pt x="3198642" y="1083954"/>
                </a:cubicBezTo>
                <a:cubicBezTo>
                  <a:pt x="3197033" y="1216306"/>
                  <a:pt x="3168930" y="1329145"/>
                  <a:pt x="3114332" y="1422472"/>
                </a:cubicBezTo>
                <a:cubicBezTo>
                  <a:pt x="3059735" y="1515798"/>
                  <a:pt x="2988294" y="1587135"/>
                  <a:pt x="2900009" y="1636482"/>
                </a:cubicBezTo>
                <a:cubicBezTo>
                  <a:pt x="2811724" y="1685829"/>
                  <a:pt x="2716246" y="1710709"/>
                  <a:pt x="2613576" y="1711122"/>
                </a:cubicBezTo>
                <a:cubicBezTo>
                  <a:pt x="2510217" y="1710709"/>
                  <a:pt x="2414245" y="1685829"/>
                  <a:pt x="2325662" y="1636482"/>
                </a:cubicBezTo>
                <a:cubicBezTo>
                  <a:pt x="2237078" y="1587135"/>
                  <a:pt x="2165455" y="1515798"/>
                  <a:pt x="2110793" y="1422472"/>
                </a:cubicBezTo>
                <a:cubicBezTo>
                  <a:pt x="2056130" y="1329145"/>
                  <a:pt x="2028001" y="1216306"/>
                  <a:pt x="2026406" y="1083954"/>
                </a:cubicBezTo>
                <a:cubicBezTo>
                  <a:pt x="2028001" y="950915"/>
                  <a:pt x="2056130" y="837583"/>
                  <a:pt x="2110793" y="743958"/>
                </a:cubicBezTo>
                <a:cubicBezTo>
                  <a:pt x="2165455" y="650333"/>
                  <a:pt x="2237078" y="578815"/>
                  <a:pt x="2325662" y="529403"/>
                </a:cubicBezTo>
                <a:cubicBezTo>
                  <a:pt x="2414245" y="479991"/>
                  <a:pt x="2510217" y="455085"/>
                  <a:pt x="2613576" y="454685"/>
                </a:cubicBezTo>
                <a:close/>
                <a:moveTo>
                  <a:pt x="0" y="115776"/>
                </a:moveTo>
                <a:lnTo>
                  <a:pt x="385167" y="115776"/>
                </a:lnTo>
                <a:lnTo>
                  <a:pt x="484089" y="829380"/>
                </a:lnTo>
                <a:lnTo>
                  <a:pt x="547232" y="1326166"/>
                </a:lnTo>
                <a:lnTo>
                  <a:pt x="555651" y="1326166"/>
                </a:lnTo>
                <a:cubicBezTo>
                  <a:pt x="570427" y="1242842"/>
                  <a:pt x="585599" y="1159518"/>
                  <a:pt x="601165" y="1076194"/>
                </a:cubicBezTo>
                <a:cubicBezTo>
                  <a:pt x="616732" y="992870"/>
                  <a:pt x="632429" y="910598"/>
                  <a:pt x="648259" y="829380"/>
                </a:cubicBezTo>
                <a:lnTo>
                  <a:pt x="808219" y="115776"/>
                </a:lnTo>
                <a:lnTo>
                  <a:pt x="1123929" y="115776"/>
                </a:lnTo>
                <a:lnTo>
                  <a:pt x="1288098" y="829380"/>
                </a:lnTo>
                <a:cubicBezTo>
                  <a:pt x="1303709" y="909546"/>
                  <a:pt x="1318793" y="991291"/>
                  <a:pt x="1333350" y="1074615"/>
                </a:cubicBezTo>
                <a:cubicBezTo>
                  <a:pt x="1347908" y="1157939"/>
                  <a:pt x="1362992" y="1241789"/>
                  <a:pt x="1378602" y="1326166"/>
                </a:cubicBezTo>
                <a:lnTo>
                  <a:pt x="1389126" y="1326166"/>
                </a:lnTo>
                <a:cubicBezTo>
                  <a:pt x="1398685" y="1241921"/>
                  <a:pt x="1408507" y="1158334"/>
                  <a:pt x="1418592" y="1075404"/>
                </a:cubicBezTo>
                <a:cubicBezTo>
                  <a:pt x="1428677" y="992475"/>
                  <a:pt x="1438500" y="910467"/>
                  <a:pt x="1448058" y="829380"/>
                </a:cubicBezTo>
                <a:lnTo>
                  <a:pt x="1549086" y="115776"/>
                </a:lnTo>
                <a:lnTo>
                  <a:pt x="1906890" y="115776"/>
                </a:lnTo>
                <a:lnTo>
                  <a:pt x="1635380" y="1681652"/>
                </a:lnTo>
                <a:lnTo>
                  <a:pt x="1161814" y="1681652"/>
                </a:lnTo>
                <a:lnTo>
                  <a:pt x="1020797" y="999887"/>
                </a:lnTo>
                <a:cubicBezTo>
                  <a:pt x="1008125" y="939586"/>
                  <a:pt x="996636" y="878628"/>
                  <a:pt x="986332" y="817013"/>
                </a:cubicBezTo>
                <a:cubicBezTo>
                  <a:pt x="976028" y="755397"/>
                  <a:pt x="967170" y="694965"/>
                  <a:pt x="959760" y="635717"/>
                </a:cubicBezTo>
                <a:lnTo>
                  <a:pt x="949236" y="635717"/>
                </a:lnTo>
                <a:cubicBezTo>
                  <a:pt x="939852" y="694965"/>
                  <a:pt x="930206" y="755397"/>
                  <a:pt x="920296" y="817013"/>
                </a:cubicBezTo>
                <a:cubicBezTo>
                  <a:pt x="910386" y="878628"/>
                  <a:pt x="899687" y="939586"/>
                  <a:pt x="888199" y="999887"/>
                </a:cubicBezTo>
                <a:lnTo>
                  <a:pt x="751391" y="1681652"/>
                </a:lnTo>
                <a:lnTo>
                  <a:pt x="286244" y="1681652"/>
                </a:lnTo>
                <a:close/>
                <a:moveTo>
                  <a:pt x="5096580" y="0"/>
                </a:moveTo>
                <a:lnTo>
                  <a:pt x="5473116" y="0"/>
                </a:lnTo>
                <a:lnTo>
                  <a:pt x="5473116" y="1681652"/>
                </a:lnTo>
                <a:lnTo>
                  <a:pt x="5168100" y="1681652"/>
                </a:lnTo>
                <a:lnTo>
                  <a:pt x="5140754" y="1565999"/>
                </a:lnTo>
                <a:lnTo>
                  <a:pt x="5132340" y="1565999"/>
                </a:lnTo>
                <a:cubicBezTo>
                  <a:pt x="5089532" y="1608853"/>
                  <a:pt x="5040922" y="1643556"/>
                  <a:pt x="4986510" y="1670109"/>
                </a:cubicBezTo>
                <a:cubicBezTo>
                  <a:pt x="4932098" y="1696662"/>
                  <a:pt x="4876103" y="1710333"/>
                  <a:pt x="4818526" y="1711122"/>
                </a:cubicBezTo>
                <a:cubicBezTo>
                  <a:pt x="4667348" y="1709337"/>
                  <a:pt x="4548278" y="1653491"/>
                  <a:pt x="4461315" y="1543586"/>
                </a:cubicBezTo>
                <a:cubicBezTo>
                  <a:pt x="4374352" y="1433680"/>
                  <a:pt x="4329996" y="1280426"/>
                  <a:pt x="4328246" y="1083825"/>
                </a:cubicBezTo>
                <a:cubicBezTo>
                  <a:pt x="4329751" y="952152"/>
                  <a:pt x="4354087" y="839474"/>
                  <a:pt x="4401253" y="745790"/>
                </a:cubicBezTo>
                <a:cubicBezTo>
                  <a:pt x="4448420" y="652105"/>
                  <a:pt x="4509385" y="580286"/>
                  <a:pt x="4584148" y="530333"/>
                </a:cubicBezTo>
                <a:cubicBezTo>
                  <a:pt x="4658912" y="480380"/>
                  <a:pt x="4738442" y="455164"/>
                  <a:pt x="4822739" y="454685"/>
                </a:cubicBezTo>
                <a:cubicBezTo>
                  <a:pt x="4887952" y="455123"/>
                  <a:pt x="4942894" y="466340"/>
                  <a:pt x="4987567" y="488336"/>
                </a:cubicBezTo>
                <a:cubicBezTo>
                  <a:pt x="5032240" y="510331"/>
                  <a:pt x="5073485" y="540477"/>
                  <a:pt x="5111304" y="578773"/>
                </a:cubicBezTo>
                <a:lnTo>
                  <a:pt x="5096580" y="399955"/>
                </a:lnTo>
                <a:close/>
              </a:path>
            </a:pathLst>
          </a:custGeom>
          <a:solidFill>
            <a:schemeClr val="accent2">
              <a:alpha val="26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6600" dirty="0">
              <a:latin typeface="思源黑体 CN Heavy" panose="020B0A00000000000000" pitchFamily="34" charset="-122"/>
              <a:ea typeface="思源黑体 CN Heavy" panose="020B0A00000000000000" pitchFamily="34" charset="-122"/>
            </a:endParaRPr>
          </a:p>
        </p:txBody>
      </p:sp>
      <p:sp>
        <p:nvSpPr>
          <p:cNvPr id="81" name="文本框 80">
            <a:extLst>
              <a:ext uri="{FF2B5EF4-FFF2-40B4-BE49-F238E27FC236}">
                <a16:creationId xmlns:a16="http://schemas.microsoft.com/office/drawing/2014/main" id="{4B0E310C-35F6-45CF-898E-5CD12DF3C5E5}"/>
              </a:ext>
            </a:extLst>
          </p:cNvPr>
          <p:cNvSpPr txBox="1"/>
          <p:nvPr/>
        </p:nvSpPr>
        <p:spPr>
          <a:xfrm>
            <a:off x="262649" y="266144"/>
            <a:ext cx="3971900" cy="1565913"/>
          </a:xfrm>
          <a:custGeom>
            <a:avLst/>
            <a:gdLst/>
            <a:ahLst/>
            <a:cxnLst/>
            <a:rect l="l" t="t" r="r" b="b"/>
            <a:pathLst>
              <a:path w="3971900" h="1565913">
                <a:moveTo>
                  <a:pt x="1824336" y="296583"/>
                </a:moveTo>
                <a:lnTo>
                  <a:pt x="1824336" y="749426"/>
                </a:lnTo>
                <a:lnTo>
                  <a:pt x="1988628" y="749426"/>
                </a:lnTo>
                <a:cubicBezTo>
                  <a:pt x="2080121" y="749031"/>
                  <a:pt x="2148313" y="728232"/>
                  <a:pt x="2193202" y="687028"/>
                </a:cubicBezTo>
                <a:cubicBezTo>
                  <a:pt x="2238092" y="645825"/>
                  <a:pt x="2260472" y="586587"/>
                  <a:pt x="2260340" y="509314"/>
                </a:cubicBezTo>
                <a:cubicBezTo>
                  <a:pt x="2259901" y="431339"/>
                  <a:pt x="2235503" y="376138"/>
                  <a:pt x="2187147" y="343710"/>
                </a:cubicBezTo>
                <a:cubicBezTo>
                  <a:pt x="2138790" y="311283"/>
                  <a:pt x="2069107" y="295573"/>
                  <a:pt x="1978097" y="296583"/>
                </a:cubicBezTo>
                <a:close/>
                <a:moveTo>
                  <a:pt x="376536" y="296583"/>
                </a:moveTo>
                <a:lnTo>
                  <a:pt x="376536" y="749426"/>
                </a:lnTo>
                <a:lnTo>
                  <a:pt x="540829" y="749426"/>
                </a:lnTo>
                <a:cubicBezTo>
                  <a:pt x="632321" y="749031"/>
                  <a:pt x="700512" y="728232"/>
                  <a:pt x="745402" y="687028"/>
                </a:cubicBezTo>
                <a:cubicBezTo>
                  <a:pt x="790292" y="645825"/>
                  <a:pt x="812671" y="586587"/>
                  <a:pt x="812540" y="509314"/>
                </a:cubicBezTo>
                <a:cubicBezTo>
                  <a:pt x="812101" y="431339"/>
                  <a:pt x="787703" y="376138"/>
                  <a:pt x="739347" y="343710"/>
                </a:cubicBezTo>
                <a:cubicBezTo>
                  <a:pt x="690990" y="311283"/>
                  <a:pt x="621307" y="295573"/>
                  <a:pt x="530297" y="296583"/>
                </a:cubicBezTo>
                <a:close/>
                <a:moveTo>
                  <a:pt x="2747039" y="37"/>
                </a:moveTo>
                <a:lnTo>
                  <a:pt x="3971900" y="37"/>
                </a:lnTo>
                <a:lnTo>
                  <a:pt x="3971900" y="311318"/>
                </a:lnTo>
                <a:lnTo>
                  <a:pt x="3546685" y="311318"/>
                </a:lnTo>
                <a:lnTo>
                  <a:pt x="3546685" y="1565913"/>
                </a:lnTo>
                <a:lnTo>
                  <a:pt x="3170148" y="1565913"/>
                </a:lnTo>
                <a:lnTo>
                  <a:pt x="3170148" y="311318"/>
                </a:lnTo>
                <a:lnTo>
                  <a:pt x="2747039" y="311318"/>
                </a:lnTo>
                <a:close/>
                <a:moveTo>
                  <a:pt x="1447800" y="37"/>
                </a:moveTo>
                <a:lnTo>
                  <a:pt x="1997054" y="37"/>
                </a:lnTo>
                <a:cubicBezTo>
                  <a:pt x="2113536" y="-848"/>
                  <a:pt x="2219078" y="14475"/>
                  <a:pt x="2313682" y="46007"/>
                </a:cubicBezTo>
                <a:cubicBezTo>
                  <a:pt x="2408285" y="77538"/>
                  <a:pt x="2483704" y="130585"/>
                  <a:pt x="2539938" y="205149"/>
                </a:cubicBezTo>
                <a:cubicBezTo>
                  <a:pt x="2596172" y="279712"/>
                  <a:pt x="2624977" y="381101"/>
                  <a:pt x="2626351" y="509314"/>
                </a:cubicBezTo>
                <a:cubicBezTo>
                  <a:pt x="2624834" y="633243"/>
                  <a:pt x="2595848" y="734822"/>
                  <a:pt x="2539393" y="814052"/>
                </a:cubicBezTo>
                <a:cubicBezTo>
                  <a:pt x="2482939" y="893282"/>
                  <a:pt x="2408119" y="951812"/>
                  <a:pt x="2314933" y="989640"/>
                </a:cubicBezTo>
                <a:cubicBezTo>
                  <a:pt x="2221746" y="1027469"/>
                  <a:pt x="2119297" y="1046246"/>
                  <a:pt x="2007586" y="1045971"/>
                </a:cubicBezTo>
                <a:lnTo>
                  <a:pt x="1824336" y="1045971"/>
                </a:lnTo>
                <a:lnTo>
                  <a:pt x="1824336" y="1565913"/>
                </a:lnTo>
                <a:lnTo>
                  <a:pt x="1447800" y="1565913"/>
                </a:lnTo>
                <a:close/>
                <a:moveTo>
                  <a:pt x="0" y="37"/>
                </a:moveTo>
                <a:lnTo>
                  <a:pt x="549254" y="37"/>
                </a:lnTo>
                <a:cubicBezTo>
                  <a:pt x="665736" y="-848"/>
                  <a:pt x="771278" y="14475"/>
                  <a:pt x="865882" y="46007"/>
                </a:cubicBezTo>
                <a:cubicBezTo>
                  <a:pt x="960485" y="77538"/>
                  <a:pt x="1035904" y="130585"/>
                  <a:pt x="1092138" y="205149"/>
                </a:cubicBezTo>
                <a:cubicBezTo>
                  <a:pt x="1148372" y="279712"/>
                  <a:pt x="1177177" y="381101"/>
                  <a:pt x="1178551" y="509314"/>
                </a:cubicBezTo>
                <a:cubicBezTo>
                  <a:pt x="1177034" y="633243"/>
                  <a:pt x="1148048" y="734822"/>
                  <a:pt x="1091593" y="814052"/>
                </a:cubicBezTo>
                <a:cubicBezTo>
                  <a:pt x="1035139" y="893282"/>
                  <a:pt x="960319" y="951812"/>
                  <a:pt x="867132" y="989640"/>
                </a:cubicBezTo>
                <a:cubicBezTo>
                  <a:pt x="773946" y="1027469"/>
                  <a:pt x="671497" y="1046246"/>
                  <a:pt x="559785" y="1045971"/>
                </a:cubicBezTo>
                <a:lnTo>
                  <a:pt x="376536" y="1045971"/>
                </a:lnTo>
                <a:lnTo>
                  <a:pt x="376536" y="1565913"/>
                </a:lnTo>
                <a:lnTo>
                  <a:pt x="0" y="1565913"/>
                </a:lnTo>
                <a:close/>
              </a:path>
            </a:pathLst>
          </a:custGeom>
          <a:solidFill>
            <a:schemeClr val="bg1">
              <a:alpha val="24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6600" dirty="0">
              <a:latin typeface="思源黑体 CN Heavy" panose="020B0A00000000000000" pitchFamily="34" charset="-122"/>
              <a:ea typeface="思源黑体 CN Heavy" panose="020B0A00000000000000" pitchFamily="34" charset="-122"/>
            </a:endParaRPr>
          </a:p>
        </p:txBody>
      </p:sp>
      <p:sp>
        <p:nvSpPr>
          <p:cNvPr id="88" name="文本框 87">
            <a:extLst>
              <a:ext uri="{FF2B5EF4-FFF2-40B4-BE49-F238E27FC236}">
                <a16:creationId xmlns:a16="http://schemas.microsoft.com/office/drawing/2014/main" id="{70DC8C13-39E7-41AA-8CBB-0B7FB9ED81F9}"/>
              </a:ext>
            </a:extLst>
          </p:cNvPr>
          <p:cNvSpPr txBox="1"/>
          <p:nvPr/>
        </p:nvSpPr>
        <p:spPr>
          <a:xfrm>
            <a:off x="8547291" y="5521822"/>
            <a:ext cx="3642516" cy="1193824"/>
          </a:xfrm>
          <a:custGeom>
            <a:avLst/>
            <a:gdLst/>
            <a:ahLst/>
            <a:cxnLst/>
            <a:rect l="l" t="t" r="r" b="b"/>
            <a:pathLst>
              <a:path w="5220922" h="1711143">
                <a:moveTo>
                  <a:pt x="3944940" y="740705"/>
                </a:moveTo>
                <a:cubicBezTo>
                  <a:pt x="3892271" y="740442"/>
                  <a:pt x="3846048" y="757303"/>
                  <a:pt x="3806272" y="791290"/>
                </a:cubicBezTo>
                <a:cubicBezTo>
                  <a:pt x="3766496" y="825276"/>
                  <a:pt x="3739744" y="877968"/>
                  <a:pt x="3726018" y="949366"/>
                </a:cubicBezTo>
                <a:lnTo>
                  <a:pt x="4134392" y="949366"/>
                </a:lnTo>
                <a:cubicBezTo>
                  <a:pt x="4135050" y="888111"/>
                  <a:pt x="4120578" y="838317"/>
                  <a:pt x="4090976" y="799984"/>
                </a:cubicBezTo>
                <a:cubicBezTo>
                  <a:pt x="4061375" y="761650"/>
                  <a:pt x="4012696" y="741891"/>
                  <a:pt x="3944940" y="740705"/>
                </a:cubicBezTo>
                <a:close/>
                <a:moveTo>
                  <a:pt x="1083369" y="484156"/>
                </a:moveTo>
                <a:lnTo>
                  <a:pt x="1485343" y="484156"/>
                </a:lnTo>
                <a:lnTo>
                  <a:pt x="1584258" y="669351"/>
                </a:lnTo>
                <a:cubicBezTo>
                  <a:pt x="1600086" y="703112"/>
                  <a:pt x="1616309" y="737136"/>
                  <a:pt x="1632926" y="771423"/>
                </a:cubicBezTo>
                <a:cubicBezTo>
                  <a:pt x="1649544" y="805710"/>
                  <a:pt x="1666293" y="839734"/>
                  <a:pt x="1683173" y="873495"/>
                </a:cubicBezTo>
                <a:lnTo>
                  <a:pt x="1693696" y="873495"/>
                </a:lnTo>
                <a:cubicBezTo>
                  <a:pt x="1705490" y="839734"/>
                  <a:pt x="1718205" y="805710"/>
                  <a:pt x="1731841" y="771423"/>
                </a:cubicBezTo>
                <a:cubicBezTo>
                  <a:pt x="1745477" y="737136"/>
                  <a:pt x="1758718" y="703112"/>
                  <a:pt x="1771565" y="669351"/>
                </a:cubicBezTo>
                <a:lnTo>
                  <a:pt x="1845225" y="484156"/>
                </a:lnTo>
                <a:lnTo>
                  <a:pt x="2232467" y="484156"/>
                </a:lnTo>
                <a:lnTo>
                  <a:pt x="1887317" y="1100789"/>
                </a:lnTo>
                <a:lnTo>
                  <a:pt x="2253504" y="1681652"/>
                </a:lnTo>
                <a:lnTo>
                  <a:pt x="1851539" y="1681652"/>
                </a:lnTo>
                <a:lnTo>
                  <a:pt x="1742101" y="1494345"/>
                </a:lnTo>
                <a:cubicBezTo>
                  <a:pt x="1724256" y="1459444"/>
                  <a:pt x="1706280" y="1424543"/>
                  <a:pt x="1688171" y="1389642"/>
                </a:cubicBezTo>
                <a:cubicBezTo>
                  <a:pt x="1670063" y="1354741"/>
                  <a:pt x="1651560" y="1320892"/>
                  <a:pt x="1632663" y="1288096"/>
                </a:cubicBezTo>
                <a:lnTo>
                  <a:pt x="1622140" y="1288096"/>
                </a:lnTo>
                <a:cubicBezTo>
                  <a:pt x="1592676" y="1353689"/>
                  <a:pt x="1563212" y="1422438"/>
                  <a:pt x="1533748" y="1494345"/>
                </a:cubicBezTo>
                <a:lnTo>
                  <a:pt x="1451670" y="1681652"/>
                </a:lnTo>
                <a:lnTo>
                  <a:pt x="1062323" y="1681652"/>
                </a:lnTo>
                <a:lnTo>
                  <a:pt x="1428519" y="1058697"/>
                </a:lnTo>
                <a:close/>
                <a:moveTo>
                  <a:pt x="3938626" y="454685"/>
                </a:moveTo>
                <a:cubicBezTo>
                  <a:pt x="4053606" y="455747"/>
                  <a:pt x="4149096" y="481431"/>
                  <a:pt x="4225098" y="531737"/>
                </a:cubicBezTo>
                <a:cubicBezTo>
                  <a:pt x="4301098" y="582043"/>
                  <a:pt x="4357928" y="650600"/>
                  <a:pt x="4395584" y="737409"/>
                </a:cubicBezTo>
                <a:cubicBezTo>
                  <a:pt x="4433240" y="824218"/>
                  <a:pt x="4452042" y="922907"/>
                  <a:pt x="4451988" y="1033477"/>
                </a:cubicBezTo>
                <a:cubicBezTo>
                  <a:pt x="4451813" y="1066946"/>
                  <a:pt x="4450060" y="1098312"/>
                  <a:pt x="4446731" y="1127575"/>
                </a:cubicBezTo>
                <a:cubicBezTo>
                  <a:pt x="4443401" y="1156838"/>
                  <a:pt x="4439544" y="1178742"/>
                  <a:pt x="4435163" y="1193286"/>
                </a:cubicBezTo>
                <a:lnTo>
                  <a:pt x="3732333" y="1193286"/>
                </a:lnTo>
                <a:cubicBezTo>
                  <a:pt x="3750050" y="1274861"/>
                  <a:pt x="3785134" y="1334044"/>
                  <a:pt x="3837584" y="1370836"/>
                </a:cubicBezTo>
                <a:cubicBezTo>
                  <a:pt x="3890034" y="1407628"/>
                  <a:pt x="3954588" y="1425716"/>
                  <a:pt x="4031246" y="1425102"/>
                </a:cubicBezTo>
                <a:cubicBezTo>
                  <a:pt x="4074136" y="1425102"/>
                  <a:pt x="4116224" y="1418780"/>
                  <a:pt x="4157513" y="1406135"/>
                </a:cubicBezTo>
                <a:cubicBezTo>
                  <a:pt x="4198802" y="1393491"/>
                  <a:pt x="4240873" y="1374524"/>
                  <a:pt x="4283726" y="1349235"/>
                </a:cubicBezTo>
                <a:lnTo>
                  <a:pt x="4407820" y="1574421"/>
                </a:lnTo>
                <a:cubicBezTo>
                  <a:pt x="4344461" y="1618761"/>
                  <a:pt x="4275046" y="1652586"/>
                  <a:pt x="4199574" y="1675895"/>
                </a:cubicBezTo>
                <a:cubicBezTo>
                  <a:pt x="4124103" y="1699204"/>
                  <a:pt x="4050452" y="1710947"/>
                  <a:pt x="3978621" y="1711122"/>
                </a:cubicBezTo>
                <a:cubicBezTo>
                  <a:pt x="3863092" y="1710709"/>
                  <a:pt x="3759685" y="1685830"/>
                  <a:pt x="3668402" y="1636484"/>
                </a:cubicBezTo>
                <a:cubicBezTo>
                  <a:pt x="3577120" y="1587138"/>
                  <a:pt x="3504899" y="1515801"/>
                  <a:pt x="3451741" y="1422473"/>
                </a:cubicBezTo>
                <a:cubicBezTo>
                  <a:pt x="3398582" y="1329145"/>
                  <a:pt x="3371425" y="1216302"/>
                  <a:pt x="3370269" y="1083943"/>
                </a:cubicBezTo>
                <a:cubicBezTo>
                  <a:pt x="3371906" y="953552"/>
                  <a:pt x="3399505" y="841467"/>
                  <a:pt x="3453066" y="747688"/>
                </a:cubicBezTo>
                <a:cubicBezTo>
                  <a:pt x="3506627" y="653910"/>
                  <a:pt x="3576327" y="581770"/>
                  <a:pt x="3662166" y="531269"/>
                </a:cubicBezTo>
                <a:cubicBezTo>
                  <a:pt x="3748004" y="480769"/>
                  <a:pt x="3840157" y="455241"/>
                  <a:pt x="3938626" y="454685"/>
                </a:cubicBezTo>
                <a:close/>
                <a:moveTo>
                  <a:pt x="2932608" y="454685"/>
                </a:moveTo>
                <a:cubicBezTo>
                  <a:pt x="3005056" y="455167"/>
                  <a:pt x="3070136" y="466822"/>
                  <a:pt x="3127849" y="489651"/>
                </a:cubicBezTo>
                <a:cubicBezTo>
                  <a:pt x="3185562" y="512480"/>
                  <a:pt x="3236960" y="543589"/>
                  <a:pt x="3282042" y="582981"/>
                </a:cubicBezTo>
                <a:lnTo>
                  <a:pt x="3107325" y="822824"/>
                </a:lnTo>
                <a:cubicBezTo>
                  <a:pt x="3080267" y="799834"/>
                  <a:pt x="3054392" y="783164"/>
                  <a:pt x="3029702" y="772811"/>
                </a:cubicBezTo>
                <a:cubicBezTo>
                  <a:pt x="3005012" y="762458"/>
                  <a:pt x="2979664" y="757370"/>
                  <a:pt x="2953658" y="757546"/>
                </a:cubicBezTo>
                <a:cubicBezTo>
                  <a:pt x="2870685" y="758642"/>
                  <a:pt x="2805604" y="788036"/>
                  <a:pt x="2758417" y="845727"/>
                </a:cubicBezTo>
                <a:cubicBezTo>
                  <a:pt x="2711230" y="903419"/>
                  <a:pt x="2687197" y="982828"/>
                  <a:pt x="2686320" y="1083954"/>
                </a:cubicBezTo>
                <a:cubicBezTo>
                  <a:pt x="2687723" y="1184072"/>
                  <a:pt x="2711756" y="1262867"/>
                  <a:pt x="2758417" y="1320340"/>
                </a:cubicBezTo>
                <a:cubicBezTo>
                  <a:pt x="2805078" y="1377814"/>
                  <a:pt x="2865949" y="1407121"/>
                  <a:pt x="2941028" y="1408262"/>
                </a:cubicBezTo>
                <a:cubicBezTo>
                  <a:pt x="2979050" y="1407779"/>
                  <a:pt x="3015625" y="1399794"/>
                  <a:pt x="3050752" y="1384307"/>
                </a:cubicBezTo>
                <a:cubicBezTo>
                  <a:pt x="3085880" y="1368820"/>
                  <a:pt x="3118771" y="1348726"/>
                  <a:pt x="3149426" y="1324026"/>
                </a:cubicBezTo>
                <a:lnTo>
                  <a:pt x="3292567" y="1570208"/>
                </a:lnTo>
                <a:cubicBezTo>
                  <a:pt x="3233407" y="1621167"/>
                  <a:pt x="3169116" y="1657534"/>
                  <a:pt x="3099694" y="1679311"/>
                </a:cubicBezTo>
                <a:cubicBezTo>
                  <a:pt x="3030272" y="1701088"/>
                  <a:pt x="2963350" y="1711692"/>
                  <a:pt x="2898928" y="1711122"/>
                </a:cubicBezTo>
                <a:cubicBezTo>
                  <a:pt x="2785572" y="1710709"/>
                  <a:pt x="2684228" y="1685829"/>
                  <a:pt x="2594896" y="1636482"/>
                </a:cubicBezTo>
                <a:cubicBezTo>
                  <a:pt x="2505564" y="1587135"/>
                  <a:pt x="2434939" y="1515798"/>
                  <a:pt x="2383020" y="1422472"/>
                </a:cubicBezTo>
                <a:cubicBezTo>
                  <a:pt x="2331102" y="1329145"/>
                  <a:pt x="2304584" y="1216306"/>
                  <a:pt x="2303469" y="1083954"/>
                </a:cubicBezTo>
                <a:cubicBezTo>
                  <a:pt x="2305039" y="950915"/>
                  <a:pt x="2334621" y="837583"/>
                  <a:pt x="2392215" y="743958"/>
                </a:cubicBezTo>
                <a:cubicBezTo>
                  <a:pt x="2449808" y="650333"/>
                  <a:pt x="2525994" y="578815"/>
                  <a:pt x="2620770" y="529403"/>
                </a:cubicBezTo>
                <a:cubicBezTo>
                  <a:pt x="2715546" y="479991"/>
                  <a:pt x="2819492" y="455085"/>
                  <a:pt x="2932608" y="454685"/>
                </a:cubicBezTo>
                <a:close/>
                <a:moveTo>
                  <a:pt x="0" y="115776"/>
                </a:moveTo>
                <a:lnTo>
                  <a:pt x="993309" y="115776"/>
                </a:lnTo>
                <a:lnTo>
                  <a:pt x="993309" y="427057"/>
                </a:lnTo>
                <a:lnTo>
                  <a:pt x="376536" y="427057"/>
                </a:lnTo>
                <a:lnTo>
                  <a:pt x="376536" y="717813"/>
                </a:lnTo>
                <a:lnTo>
                  <a:pt x="900688" y="717813"/>
                </a:lnTo>
                <a:lnTo>
                  <a:pt x="900688" y="1033304"/>
                </a:lnTo>
                <a:lnTo>
                  <a:pt x="376536" y="1033304"/>
                </a:lnTo>
                <a:lnTo>
                  <a:pt x="376536" y="1366161"/>
                </a:lnTo>
                <a:lnTo>
                  <a:pt x="1016464" y="1366161"/>
                </a:lnTo>
                <a:lnTo>
                  <a:pt x="1016464" y="1681652"/>
                </a:lnTo>
                <a:lnTo>
                  <a:pt x="0" y="1681652"/>
                </a:lnTo>
                <a:close/>
                <a:moveTo>
                  <a:pt x="4694930" y="0"/>
                </a:moveTo>
                <a:lnTo>
                  <a:pt x="5067256" y="0"/>
                </a:lnTo>
                <a:lnTo>
                  <a:pt x="5067256" y="1307220"/>
                </a:lnTo>
                <a:cubicBezTo>
                  <a:pt x="5068220" y="1345505"/>
                  <a:pt x="5075763" y="1372081"/>
                  <a:pt x="5089884" y="1386948"/>
                </a:cubicBezTo>
                <a:cubicBezTo>
                  <a:pt x="5104006" y="1401815"/>
                  <a:pt x="5118916" y="1408919"/>
                  <a:pt x="5134616" y="1408262"/>
                </a:cubicBezTo>
                <a:cubicBezTo>
                  <a:pt x="5140580" y="1408349"/>
                  <a:pt x="5146544" y="1408174"/>
                  <a:pt x="5152509" y="1407735"/>
                </a:cubicBezTo>
                <a:cubicBezTo>
                  <a:pt x="5158473" y="1407297"/>
                  <a:pt x="5166542" y="1406069"/>
                  <a:pt x="5176717" y="1404051"/>
                </a:cubicBezTo>
                <a:lnTo>
                  <a:pt x="5220922" y="1679547"/>
                </a:lnTo>
                <a:cubicBezTo>
                  <a:pt x="5200836" y="1688230"/>
                  <a:pt x="5175226" y="1695597"/>
                  <a:pt x="5144092" y="1701649"/>
                </a:cubicBezTo>
                <a:cubicBezTo>
                  <a:pt x="5112958" y="1707701"/>
                  <a:pt x="5076828" y="1710859"/>
                  <a:pt x="5035704" y="1711122"/>
                </a:cubicBezTo>
                <a:cubicBezTo>
                  <a:pt x="4909228" y="1709318"/>
                  <a:pt x="4820353" y="1670825"/>
                  <a:pt x="4769079" y="1595642"/>
                </a:cubicBezTo>
                <a:cubicBezTo>
                  <a:pt x="4717805" y="1520458"/>
                  <a:pt x="4693089" y="1419406"/>
                  <a:pt x="4694930" y="1292485"/>
                </a:cubicBezTo>
                <a:close/>
              </a:path>
            </a:pathLst>
          </a:custGeom>
          <a:solidFill>
            <a:schemeClr val="accent3">
              <a:alpha val="26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6600" dirty="0">
              <a:latin typeface="思源黑体 CN Heavy" panose="020B0A00000000000000" pitchFamily="34" charset="-122"/>
              <a:ea typeface="思源黑体 CN Heavy" panose="020B0A00000000000000" pitchFamily="34" charset="-122"/>
            </a:endParaRPr>
          </a:p>
        </p:txBody>
      </p:sp>
      <p:sp>
        <p:nvSpPr>
          <p:cNvPr id="91" name="平行四边形 90">
            <a:extLst>
              <a:ext uri="{FF2B5EF4-FFF2-40B4-BE49-F238E27FC236}">
                <a16:creationId xmlns:a16="http://schemas.microsoft.com/office/drawing/2014/main" id="{BE4332B3-0F6E-4853-8578-9131494D5A6D}"/>
              </a:ext>
            </a:extLst>
          </p:cNvPr>
          <p:cNvSpPr/>
          <p:nvPr/>
        </p:nvSpPr>
        <p:spPr>
          <a:xfrm>
            <a:off x="7426216" y="437362"/>
            <a:ext cx="2891283" cy="498494"/>
          </a:xfrm>
          <a:prstGeom prst="parallelogram">
            <a:avLst>
              <a:gd name="adj" fmla="val 20181"/>
            </a:avLst>
          </a:prstGeom>
          <a:solidFill>
            <a:schemeClr val="bg1">
              <a:alpha val="73000"/>
            </a:schemeClr>
          </a:solidFill>
          <a:ln>
            <a:gradFill>
              <a:gsLst>
                <a:gs pos="0">
                  <a:schemeClr val="bg1"/>
                </a:gs>
                <a:gs pos="50000">
                  <a:srgbClr val="FFFFFF">
                    <a:alpha val="0"/>
                  </a:srgbClr>
                </a:gs>
                <a:gs pos="100000">
                  <a:schemeClr val="bg1"/>
                </a:gs>
              </a:gsLst>
              <a:lin ang="8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a:extLst>
              <a:ext uri="{FF2B5EF4-FFF2-40B4-BE49-F238E27FC236}">
                <a16:creationId xmlns:a16="http://schemas.microsoft.com/office/drawing/2014/main" id="{4A5FA701-D4AB-44D3-A44B-6289261546B1}"/>
              </a:ext>
            </a:extLst>
          </p:cNvPr>
          <p:cNvSpPr txBox="1"/>
          <p:nvPr/>
        </p:nvSpPr>
        <p:spPr>
          <a:xfrm>
            <a:off x="7619213" y="493539"/>
            <a:ext cx="2440171" cy="395689"/>
          </a:xfrm>
          <a:custGeom>
            <a:avLst/>
            <a:gdLst/>
            <a:ahLst/>
            <a:cxnLst/>
            <a:rect l="l" t="t" r="r" b="b"/>
            <a:pathLst>
              <a:path w="4468619" h="724614">
                <a:moveTo>
                  <a:pt x="2177679" y="569928"/>
                </a:moveTo>
                <a:lnTo>
                  <a:pt x="2843667" y="569928"/>
                </a:lnTo>
                <a:lnTo>
                  <a:pt x="2823647" y="683466"/>
                </a:lnTo>
                <a:lnTo>
                  <a:pt x="2157659" y="683466"/>
                </a:lnTo>
                <a:close/>
                <a:moveTo>
                  <a:pt x="3991247" y="569881"/>
                </a:moveTo>
                <a:cubicBezTo>
                  <a:pt x="3979971" y="577472"/>
                  <a:pt x="3968425" y="584970"/>
                  <a:pt x="3956611" y="592375"/>
                </a:cubicBezTo>
                <a:cubicBezTo>
                  <a:pt x="3944796" y="599779"/>
                  <a:pt x="3932935" y="606905"/>
                  <a:pt x="3921027" y="613752"/>
                </a:cubicBezTo>
                <a:lnTo>
                  <a:pt x="4133534" y="609948"/>
                </a:lnTo>
                <a:cubicBezTo>
                  <a:pt x="4126095" y="601002"/>
                  <a:pt x="4118970" y="592435"/>
                  <a:pt x="4112159" y="584245"/>
                </a:cubicBezTo>
                <a:lnTo>
                  <a:pt x="4144410" y="569881"/>
                </a:lnTo>
                <a:close/>
                <a:moveTo>
                  <a:pt x="237667" y="316897"/>
                </a:moveTo>
                <a:cubicBezTo>
                  <a:pt x="212165" y="317294"/>
                  <a:pt x="191576" y="327934"/>
                  <a:pt x="175900" y="348818"/>
                </a:cubicBezTo>
                <a:cubicBezTo>
                  <a:pt x="160225" y="369701"/>
                  <a:pt x="149215" y="398447"/>
                  <a:pt x="142871" y="435054"/>
                </a:cubicBezTo>
                <a:cubicBezTo>
                  <a:pt x="136370" y="471295"/>
                  <a:pt x="137281" y="499818"/>
                  <a:pt x="145606" y="520623"/>
                </a:cubicBezTo>
                <a:cubicBezTo>
                  <a:pt x="153931" y="541428"/>
                  <a:pt x="170773" y="552037"/>
                  <a:pt x="196132" y="552450"/>
                </a:cubicBezTo>
                <a:cubicBezTo>
                  <a:pt x="221272" y="552037"/>
                  <a:pt x="241633" y="541428"/>
                  <a:pt x="257216" y="520623"/>
                </a:cubicBezTo>
                <a:cubicBezTo>
                  <a:pt x="272798" y="499818"/>
                  <a:pt x="283737" y="471295"/>
                  <a:pt x="290033" y="435054"/>
                </a:cubicBezTo>
                <a:cubicBezTo>
                  <a:pt x="296583" y="398447"/>
                  <a:pt x="295742" y="369701"/>
                  <a:pt x="287510" y="348818"/>
                </a:cubicBezTo>
                <a:cubicBezTo>
                  <a:pt x="279278" y="327934"/>
                  <a:pt x="262664" y="317294"/>
                  <a:pt x="237667" y="316897"/>
                </a:cubicBezTo>
                <a:close/>
                <a:moveTo>
                  <a:pt x="2320093" y="315420"/>
                </a:moveTo>
                <a:lnTo>
                  <a:pt x="2787199" y="315420"/>
                </a:lnTo>
                <a:lnTo>
                  <a:pt x="2767313" y="428196"/>
                </a:lnTo>
                <a:lnTo>
                  <a:pt x="2300207" y="428196"/>
                </a:lnTo>
                <a:close/>
                <a:moveTo>
                  <a:pt x="1958243" y="310801"/>
                </a:moveTo>
                <a:cubicBezTo>
                  <a:pt x="1939194" y="310705"/>
                  <a:pt x="1921386" y="316809"/>
                  <a:pt x="1904817" y="329112"/>
                </a:cubicBezTo>
                <a:cubicBezTo>
                  <a:pt x="1888249" y="341414"/>
                  <a:pt x="1875202" y="360488"/>
                  <a:pt x="1865676" y="386334"/>
                </a:cubicBezTo>
                <a:lnTo>
                  <a:pt x="2013504" y="386334"/>
                </a:lnTo>
                <a:cubicBezTo>
                  <a:pt x="2017652" y="364160"/>
                  <a:pt x="2015592" y="346135"/>
                  <a:pt x="2007323" y="332259"/>
                </a:cubicBezTo>
                <a:cubicBezTo>
                  <a:pt x="1999054" y="318383"/>
                  <a:pt x="1982694" y="311230"/>
                  <a:pt x="1958243" y="310801"/>
                </a:cubicBezTo>
                <a:close/>
                <a:moveTo>
                  <a:pt x="1162326" y="217932"/>
                </a:moveTo>
                <a:lnTo>
                  <a:pt x="1297105" y="217932"/>
                </a:lnTo>
                <a:lnTo>
                  <a:pt x="1220669" y="651415"/>
                </a:lnTo>
                <a:lnTo>
                  <a:pt x="1085890" y="651415"/>
                </a:lnTo>
                <a:close/>
                <a:moveTo>
                  <a:pt x="1974214" y="207264"/>
                </a:moveTo>
                <a:cubicBezTo>
                  <a:pt x="2015768" y="207648"/>
                  <a:pt x="2048696" y="216946"/>
                  <a:pt x="2072996" y="235156"/>
                </a:cubicBezTo>
                <a:cubicBezTo>
                  <a:pt x="2097296" y="253366"/>
                  <a:pt x="2113492" y="278183"/>
                  <a:pt x="2121582" y="309607"/>
                </a:cubicBezTo>
                <a:cubicBezTo>
                  <a:pt x="2129672" y="341031"/>
                  <a:pt x="2130179" y="376756"/>
                  <a:pt x="2123102" y="416781"/>
                </a:cubicBezTo>
                <a:cubicBezTo>
                  <a:pt x="2120902" y="428897"/>
                  <a:pt x="2118266" y="440251"/>
                  <a:pt x="2115193" y="450844"/>
                </a:cubicBezTo>
                <a:cubicBezTo>
                  <a:pt x="2112120" y="461437"/>
                  <a:pt x="2109325" y="469366"/>
                  <a:pt x="2106812" y="474631"/>
                </a:cubicBezTo>
                <a:lnTo>
                  <a:pt x="1852393" y="474631"/>
                </a:lnTo>
                <a:cubicBezTo>
                  <a:pt x="1853600" y="504160"/>
                  <a:pt x="1862522" y="525584"/>
                  <a:pt x="1879160" y="538902"/>
                </a:cubicBezTo>
                <a:cubicBezTo>
                  <a:pt x="1895798" y="552220"/>
                  <a:pt x="1918011" y="558768"/>
                  <a:pt x="1945800" y="558546"/>
                </a:cubicBezTo>
                <a:cubicBezTo>
                  <a:pt x="1961325" y="558546"/>
                  <a:pt x="1976965" y="556257"/>
                  <a:pt x="1992718" y="551680"/>
                </a:cubicBezTo>
                <a:cubicBezTo>
                  <a:pt x="2008471" y="547103"/>
                  <a:pt x="2024911" y="540237"/>
                  <a:pt x="2042038" y="531083"/>
                </a:cubicBezTo>
                <a:lnTo>
                  <a:pt x="2072585" y="612598"/>
                </a:lnTo>
                <a:cubicBezTo>
                  <a:pt x="2046819" y="628649"/>
                  <a:pt x="2019533" y="640893"/>
                  <a:pt x="1990725" y="649331"/>
                </a:cubicBezTo>
                <a:cubicBezTo>
                  <a:pt x="1961917" y="657769"/>
                  <a:pt x="1934507" y="662019"/>
                  <a:pt x="1908494" y="662083"/>
                </a:cubicBezTo>
                <a:cubicBezTo>
                  <a:pt x="1866699" y="661933"/>
                  <a:pt x="1830855" y="652927"/>
                  <a:pt x="1800961" y="635064"/>
                </a:cubicBezTo>
                <a:cubicBezTo>
                  <a:pt x="1771067" y="617202"/>
                  <a:pt x="1749478" y="591378"/>
                  <a:pt x="1736192" y="557594"/>
                </a:cubicBezTo>
                <a:cubicBezTo>
                  <a:pt x="1722906" y="523810"/>
                  <a:pt x="1720278" y="482962"/>
                  <a:pt x="1728308" y="435050"/>
                </a:cubicBezTo>
                <a:cubicBezTo>
                  <a:pt x="1737224" y="387849"/>
                  <a:pt x="1754369" y="347276"/>
                  <a:pt x="1779743" y="313328"/>
                </a:cubicBezTo>
                <a:cubicBezTo>
                  <a:pt x="1805118" y="279381"/>
                  <a:pt x="1834953" y="253267"/>
                  <a:pt x="1869249" y="234987"/>
                </a:cubicBezTo>
                <a:cubicBezTo>
                  <a:pt x="1903545" y="216706"/>
                  <a:pt x="1938533" y="207465"/>
                  <a:pt x="1974214" y="207264"/>
                </a:cubicBezTo>
                <a:close/>
                <a:moveTo>
                  <a:pt x="1615216" y="207264"/>
                </a:moveTo>
                <a:cubicBezTo>
                  <a:pt x="1641412" y="207438"/>
                  <a:pt x="1664226" y="211657"/>
                  <a:pt x="1683660" y="219921"/>
                </a:cubicBezTo>
                <a:cubicBezTo>
                  <a:pt x="1703095" y="228185"/>
                  <a:pt x="1719715" y="239446"/>
                  <a:pt x="1733519" y="253706"/>
                </a:cubicBezTo>
                <a:lnTo>
                  <a:pt x="1654964" y="340527"/>
                </a:lnTo>
                <a:cubicBezTo>
                  <a:pt x="1646637" y="332205"/>
                  <a:pt x="1638334" y="326170"/>
                  <a:pt x="1630058" y="322423"/>
                </a:cubicBezTo>
                <a:cubicBezTo>
                  <a:pt x="1621781" y="318675"/>
                  <a:pt x="1612931" y="316833"/>
                  <a:pt x="1603505" y="316897"/>
                </a:cubicBezTo>
                <a:cubicBezTo>
                  <a:pt x="1573399" y="317294"/>
                  <a:pt x="1547965" y="327934"/>
                  <a:pt x="1527201" y="348818"/>
                </a:cubicBezTo>
                <a:cubicBezTo>
                  <a:pt x="1506437" y="369701"/>
                  <a:pt x="1492669" y="398447"/>
                  <a:pt x="1485896" y="435054"/>
                </a:cubicBezTo>
                <a:cubicBezTo>
                  <a:pt x="1480013" y="471295"/>
                  <a:pt x="1483684" y="499818"/>
                  <a:pt x="1496906" y="520623"/>
                </a:cubicBezTo>
                <a:cubicBezTo>
                  <a:pt x="1510128" y="541428"/>
                  <a:pt x="1530292" y="552037"/>
                  <a:pt x="1557397" y="552450"/>
                </a:cubicBezTo>
                <a:cubicBezTo>
                  <a:pt x="1571193" y="552275"/>
                  <a:pt x="1584941" y="549385"/>
                  <a:pt x="1598646" y="543778"/>
                </a:cubicBezTo>
                <a:cubicBezTo>
                  <a:pt x="1612350" y="538172"/>
                  <a:pt x="1625539" y="530899"/>
                  <a:pt x="1638212" y="521957"/>
                </a:cubicBezTo>
                <a:lnTo>
                  <a:pt x="1674314" y="611073"/>
                </a:lnTo>
                <a:cubicBezTo>
                  <a:pt x="1649646" y="629520"/>
                  <a:pt x="1624052" y="642684"/>
                  <a:pt x="1597532" y="650567"/>
                </a:cubicBezTo>
                <a:cubicBezTo>
                  <a:pt x="1571012" y="658450"/>
                  <a:pt x="1546110" y="662289"/>
                  <a:pt x="1522826" y="662083"/>
                </a:cubicBezTo>
                <a:cubicBezTo>
                  <a:pt x="1481819" y="661933"/>
                  <a:pt x="1446721" y="652927"/>
                  <a:pt x="1417534" y="635064"/>
                </a:cubicBezTo>
                <a:cubicBezTo>
                  <a:pt x="1388346" y="617200"/>
                  <a:pt x="1367334" y="591377"/>
                  <a:pt x="1354497" y="557594"/>
                </a:cubicBezTo>
                <a:cubicBezTo>
                  <a:pt x="1341660" y="523810"/>
                  <a:pt x="1339263" y="482964"/>
                  <a:pt x="1347307" y="435054"/>
                </a:cubicBezTo>
                <a:cubicBezTo>
                  <a:pt x="1356368" y="386895"/>
                  <a:pt x="1374310" y="345869"/>
                  <a:pt x="1401135" y="311978"/>
                </a:cubicBezTo>
                <a:cubicBezTo>
                  <a:pt x="1427959" y="278087"/>
                  <a:pt x="1460102" y="252198"/>
                  <a:pt x="1497564" y="234311"/>
                </a:cubicBezTo>
                <a:cubicBezTo>
                  <a:pt x="1535027" y="216424"/>
                  <a:pt x="1574244" y="207409"/>
                  <a:pt x="1615216" y="207264"/>
                </a:cubicBezTo>
                <a:close/>
                <a:moveTo>
                  <a:pt x="256999" y="207264"/>
                </a:moveTo>
                <a:cubicBezTo>
                  <a:pt x="294139" y="207409"/>
                  <a:pt x="327112" y="216424"/>
                  <a:pt x="355916" y="234311"/>
                </a:cubicBezTo>
                <a:cubicBezTo>
                  <a:pt x="384720" y="252198"/>
                  <a:pt x="406016" y="278087"/>
                  <a:pt x="419804" y="311978"/>
                </a:cubicBezTo>
                <a:cubicBezTo>
                  <a:pt x="433592" y="345869"/>
                  <a:pt x="436531" y="386895"/>
                  <a:pt x="428621" y="435054"/>
                </a:cubicBezTo>
                <a:cubicBezTo>
                  <a:pt x="419591" y="482964"/>
                  <a:pt x="402215" y="523810"/>
                  <a:pt x="376495" y="557594"/>
                </a:cubicBezTo>
                <a:cubicBezTo>
                  <a:pt x="350774" y="591377"/>
                  <a:pt x="320359" y="617200"/>
                  <a:pt x="285251" y="635064"/>
                </a:cubicBezTo>
                <a:cubicBezTo>
                  <a:pt x="250143" y="652927"/>
                  <a:pt x="213993" y="661933"/>
                  <a:pt x="176800" y="662083"/>
                </a:cubicBezTo>
                <a:cubicBezTo>
                  <a:pt x="139412" y="661933"/>
                  <a:pt x="106259" y="652927"/>
                  <a:pt x="77343" y="635064"/>
                </a:cubicBezTo>
                <a:cubicBezTo>
                  <a:pt x="48426" y="617200"/>
                  <a:pt x="27052" y="591377"/>
                  <a:pt x="13222" y="557594"/>
                </a:cubicBezTo>
                <a:cubicBezTo>
                  <a:pt x="-608" y="523810"/>
                  <a:pt x="-3588" y="482964"/>
                  <a:pt x="4282" y="435054"/>
                </a:cubicBezTo>
                <a:cubicBezTo>
                  <a:pt x="13352" y="386895"/>
                  <a:pt x="30768" y="345869"/>
                  <a:pt x="56532" y="311978"/>
                </a:cubicBezTo>
                <a:cubicBezTo>
                  <a:pt x="82295" y="278087"/>
                  <a:pt x="112787" y="252198"/>
                  <a:pt x="148008" y="234311"/>
                </a:cubicBezTo>
                <a:cubicBezTo>
                  <a:pt x="183228" y="216424"/>
                  <a:pt x="219558" y="207409"/>
                  <a:pt x="256999" y="207264"/>
                </a:cubicBezTo>
                <a:close/>
                <a:moveTo>
                  <a:pt x="4060844" y="149257"/>
                </a:moveTo>
                <a:cubicBezTo>
                  <a:pt x="4053431" y="156909"/>
                  <a:pt x="4045930" y="164513"/>
                  <a:pt x="4038343" y="172070"/>
                </a:cubicBezTo>
                <a:cubicBezTo>
                  <a:pt x="4030756" y="179626"/>
                  <a:pt x="4022908" y="187040"/>
                  <a:pt x="4014800" y="194310"/>
                </a:cubicBezTo>
                <a:lnTo>
                  <a:pt x="4204538" y="194310"/>
                </a:lnTo>
                <a:cubicBezTo>
                  <a:pt x="4198962" y="187040"/>
                  <a:pt x="4193602" y="179626"/>
                  <a:pt x="4188457" y="172070"/>
                </a:cubicBezTo>
                <a:cubicBezTo>
                  <a:pt x="4183313" y="164513"/>
                  <a:pt x="4178367" y="156909"/>
                  <a:pt x="4173620" y="149257"/>
                </a:cubicBezTo>
                <a:close/>
                <a:moveTo>
                  <a:pt x="2308091" y="72342"/>
                </a:moveTo>
                <a:lnTo>
                  <a:pt x="2891783" y="72342"/>
                </a:lnTo>
                <a:lnTo>
                  <a:pt x="2871762" y="185880"/>
                </a:lnTo>
                <a:lnTo>
                  <a:pt x="2288070" y="185880"/>
                </a:lnTo>
                <a:close/>
                <a:moveTo>
                  <a:pt x="1076906" y="32004"/>
                </a:moveTo>
                <a:cubicBezTo>
                  <a:pt x="1095992" y="32162"/>
                  <a:pt x="1112730" y="33749"/>
                  <a:pt x="1127122" y="36762"/>
                </a:cubicBezTo>
                <a:cubicBezTo>
                  <a:pt x="1141513" y="39776"/>
                  <a:pt x="1153343" y="43265"/>
                  <a:pt x="1162613" y="47230"/>
                </a:cubicBezTo>
                <a:lnTo>
                  <a:pt x="1120640" y="146982"/>
                </a:lnTo>
                <a:cubicBezTo>
                  <a:pt x="1114182" y="144264"/>
                  <a:pt x="1107298" y="142070"/>
                  <a:pt x="1099988" y="140401"/>
                </a:cubicBezTo>
                <a:cubicBezTo>
                  <a:pt x="1092678" y="138733"/>
                  <a:pt x="1085368" y="137874"/>
                  <a:pt x="1078058" y="137827"/>
                </a:cubicBezTo>
                <a:cubicBezTo>
                  <a:pt x="1063099" y="137588"/>
                  <a:pt x="1050592" y="142070"/>
                  <a:pt x="1040540" y="151273"/>
                </a:cubicBezTo>
                <a:cubicBezTo>
                  <a:pt x="1030488" y="160475"/>
                  <a:pt x="1023494" y="175829"/>
                  <a:pt x="1019559" y="197333"/>
                </a:cubicBezTo>
                <a:lnTo>
                  <a:pt x="1015927" y="217932"/>
                </a:lnTo>
                <a:lnTo>
                  <a:pt x="1092889" y="217932"/>
                </a:lnTo>
                <a:lnTo>
                  <a:pt x="1074229" y="323755"/>
                </a:lnTo>
                <a:lnTo>
                  <a:pt x="997268" y="323755"/>
                </a:lnTo>
                <a:lnTo>
                  <a:pt x="939491" y="651415"/>
                </a:lnTo>
                <a:lnTo>
                  <a:pt x="803950" y="651415"/>
                </a:lnTo>
                <a:lnTo>
                  <a:pt x="861727" y="323755"/>
                </a:lnTo>
                <a:lnTo>
                  <a:pt x="803815" y="323755"/>
                </a:lnTo>
                <a:lnTo>
                  <a:pt x="821669" y="222499"/>
                </a:lnTo>
                <a:lnTo>
                  <a:pt x="880387" y="217932"/>
                </a:lnTo>
                <a:lnTo>
                  <a:pt x="883346" y="201148"/>
                </a:lnTo>
                <a:cubicBezTo>
                  <a:pt x="888586" y="170257"/>
                  <a:pt x="898790" y="142086"/>
                  <a:pt x="913958" y="116634"/>
                </a:cubicBezTo>
                <a:cubicBezTo>
                  <a:pt x="929127" y="91181"/>
                  <a:pt x="950083" y="70812"/>
                  <a:pt x="976828" y="55525"/>
                </a:cubicBezTo>
                <a:cubicBezTo>
                  <a:pt x="1003574" y="40238"/>
                  <a:pt x="1036934" y="32398"/>
                  <a:pt x="1076906" y="32004"/>
                </a:cubicBezTo>
                <a:close/>
                <a:moveTo>
                  <a:pt x="772106" y="32004"/>
                </a:moveTo>
                <a:cubicBezTo>
                  <a:pt x="791192" y="32162"/>
                  <a:pt x="807930" y="33749"/>
                  <a:pt x="822321" y="36762"/>
                </a:cubicBezTo>
                <a:cubicBezTo>
                  <a:pt x="836712" y="39776"/>
                  <a:pt x="848543" y="43265"/>
                  <a:pt x="857813" y="47230"/>
                </a:cubicBezTo>
                <a:lnTo>
                  <a:pt x="815840" y="146982"/>
                </a:lnTo>
                <a:cubicBezTo>
                  <a:pt x="809382" y="144264"/>
                  <a:pt x="802498" y="142070"/>
                  <a:pt x="795188" y="140401"/>
                </a:cubicBezTo>
                <a:cubicBezTo>
                  <a:pt x="787878" y="138733"/>
                  <a:pt x="780568" y="137874"/>
                  <a:pt x="773258" y="137827"/>
                </a:cubicBezTo>
                <a:cubicBezTo>
                  <a:pt x="758298" y="137588"/>
                  <a:pt x="745792" y="142070"/>
                  <a:pt x="735740" y="151273"/>
                </a:cubicBezTo>
                <a:cubicBezTo>
                  <a:pt x="725688" y="160475"/>
                  <a:pt x="718694" y="175829"/>
                  <a:pt x="714760" y="197333"/>
                </a:cubicBezTo>
                <a:lnTo>
                  <a:pt x="711127" y="217932"/>
                </a:lnTo>
                <a:lnTo>
                  <a:pt x="788090" y="217932"/>
                </a:lnTo>
                <a:lnTo>
                  <a:pt x="769429" y="323755"/>
                </a:lnTo>
                <a:lnTo>
                  <a:pt x="692467" y="323755"/>
                </a:lnTo>
                <a:lnTo>
                  <a:pt x="634691" y="651415"/>
                </a:lnTo>
                <a:lnTo>
                  <a:pt x="499150" y="651415"/>
                </a:lnTo>
                <a:lnTo>
                  <a:pt x="556927" y="323755"/>
                </a:lnTo>
                <a:lnTo>
                  <a:pt x="499015" y="323755"/>
                </a:lnTo>
                <a:lnTo>
                  <a:pt x="516869" y="222499"/>
                </a:lnTo>
                <a:lnTo>
                  <a:pt x="575587" y="217932"/>
                </a:lnTo>
                <a:lnTo>
                  <a:pt x="578547" y="201148"/>
                </a:lnTo>
                <a:cubicBezTo>
                  <a:pt x="583786" y="170257"/>
                  <a:pt x="593990" y="142086"/>
                  <a:pt x="609158" y="116634"/>
                </a:cubicBezTo>
                <a:cubicBezTo>
                  <a:pt x="624326" y="91181"/>
                  <a:pt x="645283" y="70812"/>
                  <a:pt x="672028" y="55525"/>
                </a:cubicBezTo>
                <a:cubicBezTo>
                  <a:pt x="698774" y="40238"/>
                  <a:pt x="732133" y="32398"/>
                  <a:pt x="772106" y="32004"/>
                </a:cubicBezTo>
                <a:close/>
                <a:moveTo>
                  <a:pt x="1265300" y="18288"/>
                </a:moveTo>
                <a:cubicBezTo>
                  <a:pt x="1288101" y="18637"/>
                  <a:pt x="1305384" y="25173"/>
                  <a:pt x="1317150" y="37896"/>
                </a:cubicBezTo>
                <a:cubicBezTo>
                  <a:pt x="1328914" y="50619"/>
                  <a:pt x="1333152" y="67435"/>
                  <a:pt x="1329862" y="88344"/>
                </a:cubicBezTo>
                <a:cubicBezTo>
                  <a:pt x="1325842" y="108888"/>
                  <a:pt x="1315714" y="125482"/>
                  <a:pt x="1299475" y="138126"/>
                </a:cubicBezTo>
                <a:cubicBezTo>
                  <a:pt x="1283238" y="150769"/>
                  <a:pt x="1263656" y="157274"/>
                  <a:pt x="1240729" y="157639"/>
                </a:cubicBezTo>
                <a:cubicBezTo>
                  <a:pt x="1217566" y="157274"/>
                  <a:pt x="1200055" y="150769"/>
                  <a:pt x="1188197" y="138126"/>
                </a:cubicBezTo>
                <a:cubicBezTo>
                  <a:pt x="1176338" y="125482"/>
                  <a:pt x="1172029" y="108888"/>
                  <a:pt x="1175271" y="88344"/>
                </a:cubicBezTo>
                <a:cubicBezTo>
                  <a:pt x="1179339" y="67435"/>
                  <a:pt x="1189538" y="50619"/>
                  <a:pt x="1205871" y="37896"/>
                </a:cubicBezTo>
                <a:cubicBezTo>
                  <a:pt x="1222202" y="25173"/>
                  <a:pt x="1242012" y="18637"/>
                  <a:pt x="1265300" y="18288"/>
                </a:cubicBezTo>
                <a:close/>
                <a:moveTo>
                  <a:pt x="3432390" y="9858"/>
                </a:moveTo>
                <a:lnTo>
                  <a:pt x="3544405" y="9858"/>
                </a:lnTo>
                <a:lnTo>
                  <a:pt x="3520891" y="143208"/>
                </a:lnTo>
                <a:lnTo>
                  <a:pt x="3672529" y="143208"/>
                </a:lnTo>
                <a:lnTo>
                  <a:pt x="3653449" y="251412"/>
                </a:lnTo>
                <a:lnTo>
                  <a:pt x="3501811" y="251412"/>
                </a:lnTo>
                <a:lnTo>
                  <a:pt x="3482194" y="362664"/>
                </a:lnTo>
                <a:lnTo>
                  <a:pt x="3671932" y="362664"/>
                </a:lnTo>
                <a:lnTo>
                  <a:pt x="3652852" y="470868"/>
                </a:lnTo>
                <a:lnTo>
                  <a:pt x="3463114" y="470868"/>
                </a:lnTo>
                <a:lnTo>
                  <a:pt x="3418640" y="723090"/>
                </a:lnTo>
                <a:lnTo>
                  <a:pt x="3306626" y="723090"/>
                </a:lnTo>
                <a:lnTo>
                  <a:pt x="3351100" y="470868"/>
                </a:lnTo>
                <a:lnTo>
                  <a:pt x="3151456" y="470868"/>
                </a:lnTo>
                <a:lnTo>
                  <a:pt x="3170536" y="362664"/>
                </a:lnTo>
                <a:lnTo>
                  <a:pt x="3370180" y="362664"/>
                </a:lnTo>
                <a:lnTo>
                  <a:pt x="3389797" y="251412"/>
                </a:lnTo>
                <a:lnTo>
                  <a:pt x="3312073" y="251412"/>
                </a:lnTo>
                <a:cubicBezTo>
                  <a:pt x="3302171" y="268589"/>
                  <a:pt x="3292310" y="284718"/>
                  <a:pt x="3282491" y="299799"/>
                </a:cubicBezTo>
                <a:cubicBezTo>
                  <a:pt x="3272672" y="314880"/>
                  <a:pt x="3263024" y="328723"/>
                  <a:pt x="3253546" y="341328"/>
                </a:cubicBezTo>
                <a:cubicBezTo>
                  <a:pt x="3243008" y="332851"/>
                  <a:pt x="3229096" y="323516"/>
                  <a:pt x="3211812" y="313325"/>
                </a:cubicBezTo>
                <a:cubicBezTo>
                  <a:pt x="3194527" y="303133"/>
                  <a:pt x="3179271" y="294941"/>
                  <a:pt x="3166043" y="288750"/>
                </a:cubicBezTo>
                <a:cubicBezTo>
                  <a:pt x="3191288" y="258842"/>
                  <a:pt x="3215360" y="222075"/>
                  <a:pt x="3238261" y="178451"/>
                </a:cubicBezTo>
                <a:cubicBezTo>
                  <a:pt x="3261162" y="134826"/>
                  <a:pt x="3280930" y="90059"/>
                  <a:pt x="3297566" y="44148"/>
                </a:cubicBezTo>
                <a:lnTo>
                  <a:pt x="3400350" y="66246"/>
                </a:lnTo>
                <a:cubicBezTo>
                  <a:pt x="3390686" y="91519"/>
                  <a:pt x="3379813" y="117173"/>
                  <a:pt x="3367729" y="143208"/>
                </a:cubicBezTo>
                <a:lnTo>
                  <a:pt x="3408877" y="143208"/>
                </a:lnTo>
                <a:close/>
                <a:moveTo>
                  <a:pt x="3166900" y="3000"/>
                </a:moveTo>
                <a:lnTo>
                  <a:pt x="3265516" y="35766"/>
                </a:lnTo>
                <a:cubicBezTo>
                  <a:pt x="3250856" y="62547"/>
                  <a:pt x="3234916" y="89567"/>
                  <a:pt x="3217695" y="116824"/>
                </a:cubicBezTo>
                <a:cubicBezTo>
                  <a:pt x="3200475" y="144081"/>
                  <a:pt x="3182282" y="170910"/>
                  <a:pt x="3163117" y="197310"/>
                </a:cubicBezTo>
                <a:lnTo>
                  <a:pt x="3070406" y="723090"/>
                </a:lnTo>
                <a:lnTo>
                  <a:pt x="2965250" y="723090"/>
                </a:lnTo>
                <a:lnTo>
                  <a:pt x="3029610" y="358092"/>
                </a:lnTo>
                <a:cubicBezTo>
                  <a:pt x="3023033" y="364966"/>
                  <a:pt x="3016401" y="371602"/>
                  <a:pt x="3009717" y="377999"/>
                </a:cubicBezTo>
                <a:cubicBezTo>
                  <a:pt x="3003033" y="384397"/>
                  <a:pt x="2996503" y="390461"/>
                  <a:pt x="2990126" y="396192"/>
                </a:cubicBezTo>
                <a:cubicBezTo>
                  <a:pt x="2988318" y="386625"/>
                  <a:pt x="2985335" y="374518"/>
                  <a:pt x="2981178" y="359870"/>
                </a:cubicBezTo>
                <a:cubicBezTo>
                  <a:pt x="2977020" y="345223"/>
                  <a:pt x="2972397" y="330576"/>
                  <a:pt x="2967308" y="315928"/>
                </a:cubicBezTo>
                <a:cubicBezTo>
                  <a:pt x="2962219" y="301281"/>
                  <a:pt x="2957374" y="289174"/>
                  <a:pt x="2952772" y="279606"/>
                </a:cubicBezTo>
                <a:cubicBezTo>
                  <a:pt x="2992033" y="245650"/>
                  <a:pt x="3030484" y="204406"/>
                  <a:pt x="3068125" y="155876"/>
                </a:cubicBezTo>
                <a:cubicBezTo>
                  <a:pt x="3105765" y="107347"/>
                  <a:pt x="3138690" y="56388"/>
                  <a:pt x="3166900" y="3000"/>
                </a:cubicBezTo>
                <a:close/>
                <a:moveTo>
                  <a:pt x="4055159" y="0"/>
                </a:moveTo>
                <a:lnTo>
                  <a:pt x="4165069" y="20574"/>
                </a:lnTo>
                <a:cubicBezTo>
                  <a:pt x="4156584" y="33401"/>
                  <a:pt x="4147786" y="45847"/>
                  <a:pt x="4138673" y="57912"/>
                </a:cubicBezTo>
                <a:lnTo>
                  <a:pt x="4468619" y="57912"/>
                </a:lnTo>
                <a:lnTo>
                  <a:pt x="4452512" y="149257"/>
                </a:lnTo>
                <a:lnTo>
                  <a:pt x="4299350" y="149257"/>
                </a:lnTo>
                <a:cubicBezTo>
                  <a:pt x="4322004" y="172034"/>
                  <a:pt x="4347441" y="193071"/>
                  <a:pt x="4375662" y="212368"/>
                </a:cubicBezTo>
                <a:cubicBezTo>
                  <a:pt x="4403882" y="231665"/>
                  <a:pt x="4432865" y="247718"/>
                  <a:pt x="4462610" y="260526"/>
                </a:cubicBezTo>
                <a:cubicBezTo>
                  <a:pt x="4448760" y="271103"/>
                  <a:pt x="4433612" y="284445"/>
                  <a:pt x="4417167" y="300551"/>
                </a:cubicBezTo>
                <a:cubicBezTo>
                  <a:pt x="4400722" y="316658"/>
                  <a:pt x="4387022" y="331514"/>
                  <a:pt x="4376066" y="345120"/>
                </a:cubicBezTo>
                <a:cubicBezTo>
                  <a:pt x="4359383" y="335927"/>
                  <a:pt x="4342984" y="325395"/>
                  <a:pt x="4326868" y="313524"/>
                </a:cubicBezTo>
                <a:cubicBezTo>
                  <a:pt x="4310753" y="301653"/>
                  <a:pt x="4294952" y="288807"/>
                  <a:pt x="4279466" y="274987"/>
                </a:cubicBezTo>
                <a:lnTo>
                  <a:pt x="4279332" y="275749"/>
                </a:lnTo>
                <a:lnTo>
                  <a:pt x="3998154" y="275749"/>
                </a:lnTo>
                <a:lnTo>
                  <a:pt x="3994509" y="296418"/>
                </a:lnTo>
                <a:lnTo>
                  <a:pt x="4275687" y="296418"/>
                </a:lnTo>
                <a:lnTo>
                  <a:pt x="4263343" y="366427"/>
                </a:lnTo>
                <a:lnTo>
                  <a:pt x="3982165" y="366427"/>
                </a:lnTo>
                <a:lnTo>
                  <a:pt x="3978386" y="387858"/>
                </a:lnTo>
                <a:lnTo>
                  <a:pt x="4259564" y="387858"/>
                </a:lnTo>
                <a:lnTo>
                  <a:pt x="4247219" y="457867"/>
                </a:lnTo>
                <a:lnTo>
                  <a:pt x="3966041" y="457867"/>
                </a:lnTo>
                <a:lnTo>
                  <a:pt x="3962262" y="479298"/>
                </a:lnTo>
                <a:lnTo>
                  <a:pt x="4389744" y="479298"/>
                </a:lnTo>
                <a:lnTo>
                  <a:pt x="4373771" y="569881"/>
                </a:lnTo>
                <a:lnTo>
                  <a:pt x="4241946" y="569881"/>
                </a:lnTo>
                <a:cubicBezTo>
                  <a:pt x="4257571" y="587230"/>
                  <a:pt x="4272506" y="604985"/>
                  <a:pt x="4286751" y="623143"/>
                </a:cubicBezTo>
                <a:cubicBezTo>
                  <a:pt x="4300996" y="641302"/>
                  <a:pt x="4312528" y="657826"/>
                  <a:pt x="4321349" y="672716"/>
                </a:cubicBezTo>
                <a:lnTo>
                  <a:pt x="4211613" y="724614"/>
                </a:lnTo>
                <a:cubicBezTo>
                  <a:pt x="4209032" y="719629"/>
                  <a:pt x="4206057" y="714168"/>
                  <a:pt x="4202691" y="708231"/>
                </a:cubicBezTo>
                <a:cubicBezTo>
                  <a:pt x="4199325" y="702294"/>
                  <a:pt x="4195723" y="696071"/>
                  <a:pt x="4191886" y="689562"/>
                </a:cubicBezTo>
                <a:cubicBezTo>
                  <a:pt x="4104640" y="692731"/>
                  <a:pt x="4034063" y="695251"/>
                  <a:pt x="3980157" y="697123"/>
                </a:cubicBezTo>
                <a:cubicBezTo>
                  <a:pt x="3926251" y="698994"/>
                  <a:pt x="3884429" y="700633"/>
                  <a:pt x="3854691" y="702040"/>
                </a:cubicBezTo>
                <a:cubicBezTo>
                  <a:pt x="3824954" y="703447"/>
                  <a:pt x="3802714" y="705038"/>
                  <a:pt x="3787972" y="706814"/>
                </a:cubicBezTo>
                <a:cubicBezTo>
                  <a:pt x="3773231" y="708590"/>
                  <a:pt x="3761401" y="710968"/>
                  <a:pt x="3752484" y="713946"/>
                </a:cubicBezTo>
                <a:lnTo>
                  <a:pt x="3751722" y="713946"/>
                </a:lnTo>
                <a:lnTo>
                  <a:pt x="3752260" y="710898"/>
                </a:lnTo>
                <a:cubicBezTo>
                  <a:pt x="3751106" y="698537"/>
                  <a:pt x="3749083" y="682997"/>
                  <a:pt x="3746193" y="664279"/>
                </a:cubicBezTo>
                <a:cubicBezTo>
                  <a:pt x="3743302" y="645561"/>
                  <a:pt x="3740276" y="629229"/>
                  <a:pt x="3737115" y="615284"/>
                </a:cubicBezTo>
                <a:cubicBezTo>
                  <a:pt x="3746107" y="613357"/>
                  <a:pt x="3755241" y="610352"/>
                  <a:pt x="3764518" y="606268"/>
                </a:cubicBezTo>
                <a:cubicBezTo>
                  <a:pt x="3773795" y="602185"/>
                  <a:pt x="3783865" y="597111"/>
                  <a:pt x="3794729" y="591048"/>
                </a:cubicBezTo>
                <a:cubicBezTo>
                  <a:pt x="3798560" y="589127"/>
                  <a:pt x="3803684" y="586355"/>
                  <a:pt x="3810102" y="582733"/>
                </a:cubicBezTo>
                <a:cubicBezTo>
                  <a:pt x="3816519" y="579110"/>
                  <a:pt x="3823815" y="574826"/>
                  <a:pt x="3831989" y="569881"/>
                </a:cubicBezTo>
                <a:lnTo>
                  <a:pt x="3697877" y="569881"/>
                </a:lnTo>
                <a:lnTo>
                  <a:pt x="3713850" y="479298"/>
                </a:lnTo>
                <a:lnTo>
                  <a:pt x="3847962" y="479298"/>
                </a:lnTo>
                <a:lnTo>
                  <a:pt x="3880479" y="294887"/>
                </a:lnTo>
                <a:cubicBezTo>
                  <a:pt x="3863883" y="304831"/>
                  <a:pt x="3846693" y="314631"/>
                  <a:pt x="3828908" y="324287"/>
                </a:cubicBezTo>
                <a:cubicBezTo>
                  <a:pt x="3811124" y="333943"/>
                  <a:pt x="3792702" y="343170"/>
                  <a:pt x="3773640" y="351968"/>
                </a:cubicBezTo>
                <a:cubicBezTo>
                  <a:pt x="3768582" y="338698"/>
                  <a:pt x="3760990" y="324133"/>
                  <a:pt x="3750865" y="308274"/>
                </a:cubicBezTo>
                <a:cubicBezTo>
                  <a:pt x="3740739" y="292414"/>
                  <a:pt x="3730563" y="279542"/>
                  <a:pt x="3720336" y="269660"/>
                </a:cubicBezTo>
                <a:cubicBezTo>
                  <a:pt x="3760994" y="252808"/>
                  <a:pt x="3798250" y="234186"/>
                  <a:pt x="3832104" y="213795"/>
                </a:cubicBezTo>
                <a:cubicBezTo>
                  <a:pt x="3865957" y="193404"/>
                  <a:pt x="3896484" y="171891"/>
                  <a:pt x="3923684" y="149257"/>
                </a:cubicBezTo>
                <a:lnTo>
                  <a:pt x="3769760" y="149257"/>
                </a:lnTo>
                <a:lnTo>
                  <a:pt x="3785867" y="57912"/>
                </a:lnTo>
                <a:lnTo>
                  <a:pt x="4013705" y="57912"/>
                </a:lnTo>
                <a:cubicBezTo>
                  <a:pt x="4021502" y="48355"/>
                  <a:pt x="4028887" y="38703"/>
                  <a:pt x="4035861" y="28956"/>
                </a:cubicBezTo>
                <a:cubicBezTo>
                  <a:pt x="4042834" y="19209"/>
                  <a:pt x="4049267" y="9557"/>
                  <a:pt x="4055159" y="0"/>
                </a:cubicBezTo>
                <a:close/>
              </a:path>
            </a:pathLst>
          </a:custGeom>
          <a:gradFill>
            <a:gsLst>
              <a:gs pos="0">
                <a:schemeClr val="accent1"/>
              </a:gs>
              <a:gs pos="50000">
                <a:schemeClr val="accent2"/>
              </a:gs>
              <a:gs pos="100000">
                <a:schemeClr val="accent3"/>
              </a:gs>
            </a:gsLst>
            <a:lin ang="2400000" scaled="0"/>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6000" i="1" dirty="0">
              <a:latin typeface="思源黑体 CN Heavy" panose="020B0A00000000000000" pitchFamily="34" charset="-122"/>
              <a:ea typeface="思源黑体 CN Heavy" panose="020B0A00000000000000" pitchFamily="34" charset="-122"/>
            </a:endParaRPr>
          </a:p>
        </p:txBody>
      </p:sp>
      <p:pic>
        <p:nvPicPr>
          <p:cNvPr id="26" name="图片 25" descr="图片包含 人, 男人, 播放器, 棒球&#10;&#10;描述已自动生成">
            <a:extLst>
              <a:ext uri="{FF2B5EF4-FFF2-40B4-BE49-F238E27FC236}">
                <a16:creationId xmlns:a16="http://schemas.microsoft.com/office/drawing/2014/main" id="{F401D692-B52B-4DF6-B63B-316F201C9636}"/>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1" y="691384"/>
            <a:ext cx="4542749" cy="6166616"/>
          </a:xfrm>
          <a:custGeom>
            <a:avLst/>
            <a:gdLst>
              <a:gd name="connsiteX0" fmla="*/ 0 w 4542749"/>
              <a:gd name="connsiteY0" fmla="*/ 0 h 6166616"/>
              <a:gd name="connsiteX1" fmla="*/ 4542749 w 4542749"/>
              <a:gd name="connsiteY1" fmla="*/ 0 h 6166616"/>
              <a:gd name="connsiteX2" fmla="*/ 4542749 w 4542749"/>
              <a:gd name="connsiteY2" fmla="*/ 6166616 h 6166616"/>
              <a:gd name="connsiteX3" fmla="*/ 0 w 4542749"/>
              <a:gd name="connsiteY3" fmla="*/ 6166616 h 6166616"/>
            </a:gdLst>
            <a:ahLst/>
            <a:cxnLst>
              <a:cxn ang="0">
                <a:pos x="connsiteX0" y="connsiteY0"/>
              </a:cxn>
              <a:cxn ang="0">
                <a:pos x="connsiteX1" y="connsiteY1"/>
              </a:cxn>
              <a:cxn ang="0">
                <a:pos x="connsiteX2" y="connsiteY2"/>
              </a:cxn>
              <a:cxn ang="0">
                <a:pos x="connsiteX3" y="connsiteY3"/>
              </a:cxn>
            </a:cxnLst>
            <a:rect l="l" t="t" r="r" b="b"/>
            <a:pathLst>
              <a:path w="4542749" h="6166616">
                <a:moveTo>
                  <a:pt x="0" y="0"/>
                </a:moveTo>
                <a:lnTo>
                  <a:pt x="4542749" y="0"/>
                </a:lnTo>
                <a:lnTo>
                  <a:pt x="4542749" y="6166616"/>
                </a:lnTo>
                <a:lnTo>
                  <a:pt x="0" y="6166616"/>
                </a:lnTo>
                <a:close/>
              </a:path>
            </a:pathLst>
          </a:custGeom>
        </p:spPr>
      </p:pic>
      <p:sp>
        <p:nvSpPr>
          <p:cNvPr id="27" name="任意多边形: 形状 26">
            <a:extLst>
              <a:ext uri="{FF2B5EF4-FFF2-40B4-BE49-F238E27FC236}">
                <a16:creationId xmlns:a16="http://schemas.microsoft.com/office/drawing/2014/main" id="{FFB18980-3D1D-42A0-9CB9-0300308D870C}"/>
              </a:ext>
            </a:extLst>
          </p:cNvPr>
          <p:cNvSpPr/>
          <p:nvPr/>
        </p:nvSpPr>
        <p:spPr>
          <a:xfrm>
            <a:off x="501690" y="259915"/>
            <a:ext cx="2945190" cy="2945190"/>
          </a:xfrm>
          <a:custGeom>
            <a:avLst/>
            <a:gdLst>
              <a:gd name="connsiteX0" fmla="*/ 1472595 w 2945190"/>
              <a:gd name="connsiteY0" fmla="*/ 0 h 2945190"/>
              <a:gd name="connsiteX1" fmla="*/ 2945190 w 2945190"/>
              <a:gd name="connsiteY1" fmla="*/ 1472595 h 2945190"/>
              <a:gd name="connsiteX2" fmla="*/ 1472595 w 2945190"/>
              <a:gd name="connsiteY2" fmla="*/ 2945190 h 2945190"/>
              <a:gd name="connsiteX3" fmla="*/ 0 w 2945190"/>
              <a:gd name="connsiteY3" fmla="*/ 1472595 h 2945190"/>
              <a:gd name="connsiteX4" fmla="*/ 1472595 w 2945190"/>
              <a:gd name="connsiteY4" fmla="*/ 0 h 29451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45190" h="2945190">
                <a:moveTo>
                  <a:pt x="1472595" y="0"/>
                </a:moveTo>
                <a:cubicBezTo>
                  <a:pt x="2285887" y="0"/>
                  <a:pt x="2945190" y="659303"/>
                  <a:pt x="2945190" y="1472595"/>
                </a:cubicBezTo>
                <a:cubicBezTo>
                  <a:pt x="2945190" y="2285887"/>
                  <a:pt x="2285887" y="2945190"/>
                  <a:pt x="1472595" y="2945190"/>
                </a:cubicBezTo>
                <a:cubicBezTo>
                  <a:pt x="659303" y="2945190"/>
                  <a:pt x="0" y="2285887"/>
                  <a:pt x="0" y="1472595"/>
                </a:cubicBezTo>
                <a:cubicBezTo>
                  <a:pt x="0" y="659303"/>
                  <a:pt x="659303" y="0"/>
                  <a:pt x="1472595" y="0"/>
                </a:cubicBezTo>
                <a:close/>
              </a:path>
            </a:pathLst>
          </a:custGeom>
          <a:solidFill>
            <a:schemeClr val="bg1">
              <a:alpha val="78000"/>
            </a:schemeClr>
          </a:solidFill>
          <a:ln>
            <a:noFill/>
          </a:ln>
          <a:effectLst>
            <a:softEdge rad="73660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9" name="任意多边形: 形状 28">
            <a:extLst>
              <a:ext uri="{FF2B5EF4-FFF2-40B4-BE49-F238E27FC236}">
                <a16:creationId xmlns:a16="http://schemas.microsoft.com/office/drawing/2014/main" id="{CD52C05D-4A53-47E8-88AA-C7696EE9F2F5}"/>
              </a:ext>
            </a:extLst>
          </p:cNvPr>
          <p:cNvSpPr/>
          <p:nvPr/>
        </p:nvSpPr>
        <p:spPr>
          <a:xfrm>
            <a:off x="1629679" y="1387903"/>
            <a:ext cx="686209" cy="689216"/>
          </a:xfrm>
          <a:custGeom>
            <a:avLst/>
            <a:gdLst>
              <a:gd name="connsiteX0" fmla="*/ 194951 w 686209"/>
              <a:gd name="connsiteY0" fmla="*/ 253710 h 689216"/>
              <a:gd name="connsiteX1" fmla="*/ 215976 w 686209"/>
              <a:gd name="connsiteY1" fmla="*/ 264005 h 689216"/>
              <a:gd name="connsiteX2" fmla="*/ 215976 w 686209"/>
              <a:gd name="connsiteY2" fmla="*/ 315439 h 689216"/>
              <a:gd name="connsiteX3" fmla="*/ 171441 w 686209"/>
              <a:gd name="connsiteY3" fmla="*/ 332630 h 689216"/>
              <a:gd name="connsiteX4" fmla="*/ 171441 w 686209"/>
              <a:gd name="connsiteY4" fmla="*/ 253718 h 689216"/>
              <a:gd name="connsiteX5" fmla="*/ 194951 w 686209"/>
              <a:gd name="connsiteY5" fmla="*/ 253710 h 689216"/>
              <a:gd name="connsiteX6" fmla="*/ 189894 w 686209"/>
              <a:gd name="connsiteY6" fmla="*/ 205685 h 689216"/>
              <a:gd name="connsiteX7" fmla="*/ 123454 w 686209"/>
              <a:gd name="connsiteY7" fmla="*/ 209119 h 689216"/>
              <a:gd name="connsiteX8" fmla="*/ 123454 w 686209"/>
              <a:gd name="connsiteY8" fmla="*/ 466289 h 689216"/>
              <a:gd name="connsiteX9" fmla="*/ 171441 w 686209"/>
              <a:gd name="connsiteY9" fmla="*/ 469741 h 689216"/>
              <a:gd name="connsiteX10" fmla="*/ 171441 w 686209"/>
              <a:gd name="connsiteY10" fmla="*/ 377160 h 689216"/>
              <a:gd name="connsiteX11" fmla="*/ 229716 w 686209"/>
              <a:gd name="connsiteY11" fmla="*/ 370325 h 689216"/>
              <a:gd name="connsiteX12" fmla="*/ 253744 w 686209"/>
              <a:gd name="connsiteY12" fmla="*/ 222858 h 689216"/>
              <a:gd name="connsiteX13" fmla="*/ 189894 w 686209"/>
              <a:gd name="connsiteY13" fmla="*/ 205685 h 689216"/>
              <a:gd name="connsiteX14" fmla="*/ 459362 w 686209"/>
              <a:gd name="connsiteY14" fmla="*/ 150850 h 689216"/>
              <a:gd name="connsiteX15" fmla="*/ 562241 w 686209"/>
              <a:gd name="connsiteY15" fmla="*/ 253718 h 689216"/>
              <a:gd name="connsiteX16" fmla="*/ 459362 w 686209"/>
              <a:gd name="connsiteY16" fmla="*/ 257170 h 689216"/>
              <a:gd name="connsiteX17" fmla="*/ 404540 w 686209"/>
              <a:gd name="connsiteY17" fmla="*/ 95964 h 689216"/>
              <a:gd name="connsiteX18" fmla="*/ 404540 w 686209"/>
              <a:gd name="connsiteY18" fmla="*/ 174876 h 689216"/>
              <a:gd name="connsiteX19" fmla="*/ 442239 w 686209"/>
              <a:gd name="connsiteY19" fmla="*/ 168041 h 689216"/>
              <a:gd name="connsiteX20" fmla="*/ 442239 w 686209"/>
              <a:gd name="connsiteY20" fmla="*/ 270909 h 689216"/>
              <a:gd name="connsiteX21" fmla="*/ 545118 w 686209"/>
              <a:gd name="connsiteY21" fmla="*/ 270909 h 689216"/>
              <a:gd name="connsiteX22" fmla="*/ 497131 w 686209"/>
              <a:gd name="connsiteY22" fmla="*/ 356586 h 689216"/>
              <a:gd name="connsiteX23" fmla="*/ 404540 w 686209"/>
              <a:gd name="connsiteY23" fmla="*/ 366873 h 689216"/>
              <a:gd name="connsiteX24" fmla="*/ 404540 w 686209"/>
              <a:gd name="connsiteY24" fmla="*/ 414855 h 689216"/>
              <a:gd name="connsiteX25" fmla="*/ 593104 w 686209"/>
              <a:gd name="connsiteY25" fmla="*/ 414855 h 689216"/>
              <a:gd name="connsiteX26" fmla="*/ 593104 w 686209"/>
              <a:gd name="connsiteY26" fmla="*/ 445785 h 689216"/>
              <a:gd name="connsiteX27" fmla="*/ 404540 w 686209"/>
              <a:gd name="connsiteY27" fmla="*/ 445785 h 689216"/>
              <a:gd name="connsiteX28" fmla="*/ 404540 w 686209"/>
              <a:gd name="connsiteY28" fmla="*/ 486863 h 689216"/>
              <a:gd name="connsiteX29" fmla="*/ 593104 w 686209"/>
              <a:gd name="connsiteY29" fmla="*/ 486863 h 689216"/>
              <a:gd name="connsiteX30" fmla="*/ 593104 w 686209"/>
              <a:gd name="connsiteY30" fmla="*/ 517723 h 689216"/>
              <a:gd name="connsiteX31" fmla="*/ 404540 w 686209"/>
              <a:gd name="connsiteY31" fmla="*/ 517723 h 689216"/>
              <a:gd name="connsiteX32" fmla="*/ 404540 w 686209"/>
              <a:gd name="connsiteY32" fmla="*/ 582896 h 689216"/>
              <a:gd name="connsiteX33" fmla="*/ 661736 w 686209"/>
              <a:gd name="connsiteY33" fmla="*/ 582896 h 689216"/>
              <a:gd name="connsiteX34" fmla="*/ 661736 w 686209"/>
              <a:gd name="connsiteY34" fmla="*/ 95964 h 689216"/>
              <a:gd name="connsiteX35" fmla="*/ 360005 w 686209"/>
              <a:gd name="connsiteY35" fmla="*/ 0 h 689216"/>
              <a:gd name="connsiteX36" fmla="*/ 404540 w 686209"/>
              <a:gd name="connsiteY36" fmla="*/ 0 h 689216"/>
              <a:gd name="connsiteX37" fmla="*/ 404540 w 686209"/>
              <a:gd name="connsiteY37" fmla="*/ 72008 h 689216"/>
              <a:gd name="connsiteX38" fmla="*/ 654831 w 686209"/>
              <a:gd name="connsiteY38" fmla="*/ 72008 h 689216"/>
              <a:gd name="connsiteX39" fmla="*/ 685764 w 686209"/>
              <a:gd name="connsiteY39" fmla="*/ 102868 h 689216"/>
              <a:gd name="connsiteX40" fmla="*/ 685764 w 686209"/>
              <a:gd name="connsiteY40" fmla="*/ 548653 h 689216"/>
              <a:gd name="connsiteX41" fmla="*/ 678928 w 686209"/>
              <a:gd name="connsiteY41" fmla="*/ 603539 h 689216"/>
              <a:gd name="connsiteX42" fmla="*/ 637777 w 686209"/>
              <a:gd name="connsiteY42" fmla="*/ 610305 h 689216"/>
              <a:gd name="connsiteX43" fmla="*/ 404609 w 686209"/>
              <a:gd name="connsiteY43" fmla="*/ 610305 h 689216"/>
              <a:gd name="connsiteX44" fmla="*/ 404609 w 686209"/>
              <a:gd name="connsiteY44" fmla="*/ 689216 h 689216"/>
              <a:gd name="connsiteX45" fmla="*/ 356622 w 686209"/>
              <a:gd name="connsiteY45" fmla="*/ 689216 h 689216"/>
              <a:gd name="connsiteX46" fmla="*/ 0 w 686209"/>
              <a:gd name="connsiteY46" fmla="*/ 624043 h 689216"/>
              <a:gd name="connsiteX47" fmla="*/ 0 w 686209"/>
              <a:gd name="connsiteY47" fmla="*/ 65173 h 689216"/>
              <a:gd name="connsiteX48" fmla="*/ 360005 w 686209"/>
              <a:gd name="connsiteY48" fmla="*/ 0 h 689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686209" h="689216">
                <a:moveTo>
                  <a:pt x="194951" y="253710"/>
                </a:moveTo>
                <a:cubicBezTo>
                  <a:pt x="203099" y="254564"/>
                  <a:pt x="210832" y="257136"/>
                  <a:pt x="215976" y="264005"/>
                </a:cubicBezTo>
                <a:cubicBezTo>
                  <a:pt x="222811" y="277744"/>
                  <a:pt x="222811" y="298249"/>
                  <a:pt x="215976" y="315439"/>
                </a:cubicBezTo>
                <a:cubicBezTo>
                  <a:pt x="205688" y="332630"/>
                  <a:pt x="188634" y="329178"/>
                  <a:pt x="171441" y="332630"/>
                </a:cubicBezTo>
                <a:lnTo>
                  <a:pt x="171441" y="253718"/>
                </a:lnTo>
                <a:cubicBezTo>
                  <a:pt x="178242" y="253718"/>
                  <a:pt x="186804" y="252855"/>
                  <a:pt x="194951" y="253710"/>
                </a:cubicBezTo>
                <a:close/>
                <a:moveTo>
                  <a:pt x="189894" y="205685"/>
                </a:moveTo>
                <a:cubicBezTo>
                  <a:pt x="167178" y="206548"/>
                  <a:pt x="144030" y="210845"/>
                  <a:pt x="123454" y="209119"/>
                </a:cubicBezTo>
                <a:lnTo>
                  <a:pt x="123454" y="466289"/>
                </a:lnTo>
                <a:cubicBezTo>
                  <a:pt x="140509" y="466289"/>
                  <a:pt x="157701" y="469741"/>
                  <a:pt x="171441" y="469741"/>
                </a:cubicBezTo>
                <a:lnTo>
                  <a:pt x="171441" y="377160"/>
                </a:lnTo>
                <a:cubicBezTo>
                  <a:pt x="191948" y="377160"/>
                  <a:pt x="212524" y="377160"/>
                  <a:pt x="229716" y="370325"/>
                </a:cubicBezTo>
                <a:cubicBezTo>
                  <a:pt x="277703" y="342848"/>
                  <a:pt x="287922" y="267457"/>
                  <a:pt x="253744" y="222858"/>
                </a:cubicBezTo>
                <a:cubicBezTo>
                  <a:pt x="234894" y="207393"/>
                  <a:pt x="212610" y="204822"/>
                  <a:pt x="189894" y="205685"/>
                </a:cubicBezTo>
                <a:close/>
                <a:moveTo>
                  <a:pt x="459362" y="150850"/>
                </a:moveTo>
                <a:cubicBezTo>
                  <a:pt x="514254" y="150850"/>
                  <a:pt x="558788" y="198832"/>
                  <a:pt x="562241" y="253718"/>
                </a:cubicBezTo>
                <a:cubicBezTo>
                  <a:pt x="527994" y="253718"/>
                  <a:pt x="493678" y="253718"/>
                  <a:pt x="459362" y="257170"/>
                </a:cubicBezTo>
                <a:close/>
                <a:moveTo>
                  <a:pt x="404540" y="95964"/>
                </a:moveTo>
                <a:lnTo>
                  <a:pt x="404540" y="174876"/>
                </a:lnTo>
                <a:cubicBezTo>
                  <a:pt x="418280" y="174876"/>
                  <a:pt x="428568" y="171493"/>
                  <a:pt x="442239" y="168041"/>
                </a:cubicBezTo>
                <a:lnTo>
                  <a:pt x="442239" y="270909"/>
                </a:lnTo>
                <a:lnTo>
                  <a:pt x="545118" y="270909"/>
                </a:lnTo>
                <a:cubicBezTo>
                  <a:pt x="541665" y="305152"/>
                  <a:pt x="528063" y="339465"/>
                  <a:pt x="497131" y="356586"/>
                </a:cubicBezTo>
                <a:cubicBezTo>
                  <a:pt x="469719" y="377160"/>
                  <a:pt x="435473" y="377160"/>
                  <a:pt x="404540" y="366873"/>
                </a:cubicBezTo>
                <a:lnTo>
                  <a:pt x="404540" y="414855"/>
                </a:lnTo>
                <a:lnTo>
                  <a:pt x="593104" y="414855"/>
                </a:lnTo>
                <a:lnTo>
                  <a:pt x="593104" y="445785"/>
                </a:lnTo>
                <a:lnTo>
                  <a:pt x="404540" y="445785"/>
                </a:lnTo>
                <a:lnTo>
                  <a:pt x="404540" y="486863"/>
                </a:lnTo>
                <a:lnTo>
                  <a:pt x="593104" y="486863"/>
                </a:lnTo>
                <a:lnTo>
                  <a:pt x="593104" y="517723"/>
                </a:lnTo>
                <a:lnTo>
                  <a:pt x="404540" y="517723"/>
                </a:lnTo>
                <a:lnTo>
                  <a:pt x="404540" y="582896"/>
                </a:lnTo>
                <a:lnTo>
                  <a:pt x="661736" y="582896"/>
                </a:lnTo>
                <a:lnTo>
                  <a:pt x="661736" y="95964"/>
                </a:lnTo>
                <a:close/>
                <a:moveTo>
                  <a:pt x="360005" y="0"/>
                </a:moveTo>
                <a:lnTo>
                  <a:pt x="404540" y="0"/>
                </a:lnTo>
                <a:lnTo>
                  <a:pt x="404540" y="72008"/>
                </a:lnTo>
                <a:lnTo>
                  <a:pt x="654831" y="72008"/>
                </a:lnTo>
                <a:cubicBezTo>
                  <a:pt x="672024" y="68625"/>
                  <a:pt x="689216" y="85747"/>
                  <a:pt x="685764" y="102868"/>
                </a:cubicBezTo>
                <a:lnTo>
                  <a:pt x="685764" y="548653"/>
                </a:lnTo>
                <a:cubicBezTo>
                  <a:pt x="685764" y="565774"/>
                  <a:pt x="685764" y="582965"/>
                  <a:pt x="678928" y="603539"/>
                </a:cubicBezTo>
                <a:cubicBezTo>
                  <a:pt x="665188" y="610305"/>
                  <a:pt x="651448" y="610305"/>
                  <a:pt x="637777" y="610305"/>
                </a:cubicBezTo>
                <a:lnTo>
                  <a:pt x="404609" y="610305"/>
                </a:lnTo>
                <a:lnTo>
                  <a:pt x="404609" y="689216"/>
                </a:lnTo>
                <a:lnTo>
                  <a:pt x="356622" y="689216"/>
                </a:lnTo>
                <a:cubicBezTo>
                  <a:pt x="236621" y="665191"/>
                  <a:pt x="120002" y="644617"/>
                  <a:pt x="0" y="624043"/>
                </a:cubicBezTo>
                <a:lnTo>
                  <a:pt x="0" y="65173"/>
                </a:lnTo>
                <a:cubicBezTo>
                  <a:pt x="120002" y="41147"/>
                  <a:pt x="240073" y="20574"/>
                  <a:pt x="36000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0" name="文本框 29">
            <a:extLst>
              <a:ext uri="{FF2B5EF4-FFF2-40B4-BE49-F238E27FC236}">
                <a16:creationId xmlns:a16="http://schemas.microsoft.com/office/drawing/2014/main" id="{BE7C7CFC-A97F-415B-9962-E3011F500115}"/>
              </a:ext>
            </a:extLst>
          </p:cNvPr>
          <p:cNvSpPr txBox="1"/>
          <p:nvPr/>
        </p:nvSpPr>
        <p:spPr>
          <a:xfrm>
            <a:off x="1250679" y="4991077"/>
            <a:ext cx="8845883" cy="1015663"/>
          </a:xfrm>
          <a:prstGeom prst="rect">
            <a:avLst/>
          </a:prstGeom>
          <a:noFill/>
        </p:spPr>
        <p:txBody>
          <a:bodyPr wrap="none" rtlCol="0">
            <a:spAutoFit/>
          </a:bodyPr>
          <a:lstStyle/>
          <a:p>
            <a:r>
              <a:rPr lang="en-US" altLang="zh-CN" sz="6000" dirty="0">
                <a:solidFill>
                  <a:schemeClr val="bg1"/>
                </a:solidFill>
                <a:effectLst>
                  <a:outerShdw blurRad="63500" sx="102000" sy="102000" algn="ctr" rotWithShape="0">
                    <a:prstClr val="black">
                      <a:alpha val="40000"/>
                    </a:prstClr>
                  </a:outerShdw>
                </a:effectLst>
                <a:latin typeface="思源黑体 CN Heavy" panose="020B0A00000000000000" pitchFamily="34" charset="-122"/>
                <a:ea typeface="思源黑体 CN Heavy" panose="020B0A00000000000000" pitchFamily="34" charset="-122"/>
              </a:rPr>
              <a:t>BEGINNER TO MASTER</a:t>
            </a:r>
            <a:endParaRPr lang="zh-CN" altLang="en-US" sz="6000" dirty="0">
              <a:solidFill>
                <a:schemeClr val="bg1"/>
              </a:solidFill>
              <a:effectLst>
                <a:outerShdw blurRad="63500" sx="102000" sy="102000" algn="ctr" rotWithShape="0">
                  <a:prstClr val="black">
                    <a:alpha val="40000"/>
                  </a:prstClr>
                </a:outerShdw>
              </a:effectLst>
              <a:latin typeface="思源黑体 CN Heavy" panose="020B0A00000000000000" pitchFamily="34" charset="-122"/>
              <a:ea typeface="思源黑体 CN Heavy" panose="020B0A00000000000000" pitchFamily="34" charset="-122"/>
            </a:endParaRPr>
          </a:p>
        </p:txBody>
      </p:sp>
    </p:spTree>
    <p:custDataLst>
      <p:tags r:id="rId1"/>
    </p:custDataLst>
    <p:extLst>
      <p:ext uri="{BB962C8B-B14F-4D97-AF65-F5344CB8AC3E}">
        <p14:creationId xmlns:p14="http://schemas.microsoft.com/office/powerpoint/2010/main" val="27697701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295498"/>
        </a:solidFill>
        <a:effectLst/>
      </p:bgPr>
    </p:bg>
    <p:spTree>
      <p:nvGrpSpPr>
        <p:cNvPr id="1" name=""/>
        <p:cNvGrpSpPr/>
        <p:nvPr/>
      </p:nvGrpSpPr>
      <p:grpSpPr>
        <a:xfrm>
          <a:off x="0" y="0"/>
          <a:ext cx="0" cy="0"/>
          <a:chOff x="0" y="0"/>
          <a:chExt cx="0" cy="0"/>
        </a:xfrm>
      </p:grpSpPr>
      <p:sp>
        <p:nvSpPr>
          <p:cNvPr id="13" name="任意多边形: 形状 12">
            <a:extLst>
              <a:ext uri="{FF2B5EF4-FFF2-40B4-BE49-F238E27FC236}">
                <a16:creationId xmlns:a16="http://schemas.microsoft.com/office/drawing/2014/main" id="{D7FE1934-D7F4-4C54-B1E3-1242E7529447}"/>
              </a:ext>
            </a:extLst>
          </p:cNvPr>
          <p:cNvSpPr/>
          <p:nvPr/>
        </p:nvSpPr>
        <p:spPr>
          <a:xfrm rot="1497392">
            <a:off x="-207301" y="-1118349"/>
            <a:ext cx="4393810" cy="4099917"/>
          </a:xfrm>
          <a:custGeom>
            <a:avLst/>
            <a:gdLst>
              <a:gd name="connsiteX0" fmla="*/ 0 w 4393810"/>
              <a:gd name="connsiteY0" fmla="*/ 2044811 h 4099917"/>
              <a:gd name="connsiteX1" fmla="*/ 4393810 w 4393810"/>
              <a:gd name="connsiteY1" fmla="*/ 0 h 4099917"/>
              <a:gd name="connsiteX2" fmla="*/ 4393810 w 4393810"/>
              <a:gd name="connsiteY2" fmla="*/ 3675820 h 4099917"/>
              <a:gd name="connsiteX3" fmla="*/ 3969713 w 4393810"/>
              <a:gd name="connsiteY3" fmla="*/ 4099917 h 4099917"/>
              <a:gd name="connsiteX4" fmla="*/ 956414 w 4393810"/>
              <a:gd name="connsiteY4" fmla="*/ 4099917 h 40999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3810" h="4099917">
                <a:moveTo>
                  <a:pt x="0" y="2044811"/>
                </a:moveTo>
                <a:lnTo>
                  <a:pt x="4393810" y="0"/>
                </a:lnTo>
                <a:lnTo>
                  <a:pt x="4393810" y="3675820"/>
                </a:lnTo>
                <a:cubicBezTo>
                  <a:pt x="4393810" y="3910042"/>
                  <a:pt x="4203935" y="4099917"/>
                  <a:pt x="3969713" y="4099917"/>
                </a:cubicBezTo>
                <a:lnTo>
                  <a:pt x="956414" y="4099917"/>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 name="任意多边形: 形状 14">
            <a:extLst>
              <a:ext uri="{FF2B5EF4-FFF2-40B4-BE49-F238E27FC236}">
                <a16:creationId xmlns:a16="http://schemas.microsoft.com/office/drawing/2014/main" id="{D9137781-2350-43A4-8A7F-48A9B2E2D0B3}"/>
              </a:ext>
            </a:extLst>
          </p:cNvPr>
          <p:cNvSpPr/>
          <p:nvPr/>
        </p:nvSpPr>
        <p:spPr>
          <a:xfrm rot="20354373">
            <a:off x="8056662" y="3181167"/>
            <a:ext cx="5033627" cy="4146416"/>
          </a:xfrm>
          <a:custGeom>
            <a:avLst/>
            <a:gdLst>
              <a:gd name="connsiteX0" fmla="*/ 5033627 w 5033627"/>
              <a:gd name="connsiteY0" fmla="*/ 0 h 4146416"/>
              <a:gd name="connsiteX1" fmla="*/ 3461826 w 5033627"/>
              <a:gd name="connsiteY1" fmla="*/ 4146416 h 4146416"/>
              <a:gd name="connsiteX2" fmla="*/ 0 w 5033627"/>
              <a:gd name="connsiteY2" fmla="*/ 2834125 h 4146416"/>
              <a:gd name="connsiteX3" fmla="*/ 0 w 5033627"/>
              <a:gd name="connsiteY3" fmla="*/ 424097 h 4146416"/>
              <a:gd name="connsiteX4" fmla="*/ 424097 w 5033627"/>
              <a:gd name="connsiteY4" fmla="*/ 0 h 41464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3627" h="4146416">
                <a:moveTo>
                  <a:pt x="5033627" y="0"/>
                </a:moveTo>
                <a:lnTo>
                  <a:pt x="3461826" y="4146416"/>
                </a:lnTo>
                <a:lnTo>
                  <a:pt x="0" y="2834125"/>
                </a:lnTo>
                <a:lnTo>
                  <a:pt x="0" y="424097"/>
                </a:lnTo>
                <a:cubicBezTo>
                  <a:pt x="0" y="189875"/>
                  <a:pt x="189875" y="0"/>
                  <a:pt x="424097"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19" name="图片 18" descr="背景图案&#10;&#10;描述已自动生成">
            <a:extLst>
              <a:ext uri="{FF2B5EF4-FFF2-40B4-BE49-F238E27FC236}">
                <a16:creationId xmlns:a16="http://schemas.microsoft.com/office/drawing/2014/main" id="{C96EB292-7628-41CA-AF03-B551CB4A8FAE}"/>
              </a:ext>
            </a:extLst>
          </p:cNvPr>
          <p:cNvPicPr>
            <a:picLocks noChangeAspect="1"/>
          </p:cNvPicPr>
          <p:nvPr/>
        </p:nvPicPr>
        <p:blipFill>
          <a:blip r:embed="rId3" cstate="screen">
            <a:grayscl/>
            <a:alphaModFix amt="61000"/>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0" name="矩形: 圆角 19">
            <a:extLst>
              <a:ext uri="{FF2B5EF4-FFF2-40B4-BE49-F238E27FC236}">
                <a16:creationId xmlns:a16="http://schemas.microsoft.com/office/drawing/2014/main" id="{EE674E62-6780-469C-91EC-E8D686C79B87}"/>
              </a:ext>
            </a:extLst>
          </p:cNvPr>
          <p:cNvSpPr/>
          <p:nvPr/>
        </p:nvSpPr>
        <p:spPr>
          <a:xfrm>
            <a:off x="1016001" y="1357440"/>
            <a:ext cx="10858500" cy="4891314"/>
          </a:xfrm>
          <a:prstGeom prst="roundRect">
            <a:avLst>
              <a:gd name="adj" fmla="val 2671"/>
            </a:avLst>
          </a:prstGeom>
          <a:solidFill>
            <a:srgbClr val="CA2F00"/>
          </a:solidFill>
          <a:ln>
            <a:noFill/>
          </a:ln>
          <a:effectLst>
            <a:outerShdw blurRad="63500" sx="101000" sy="101000" algn="ctr"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圆角 20">
            <a:extLst>
              <a:ext uri="{FF2B5EF4-FFF2-40B4-BE49-F238E27FC236}">
                <a16:creationId xmlns:a16="http://schemas.microsoft.com/office/drawing/2014/main" id="{FA10D9FC-727B-4673-9C90-52669DB457D3}"/>
              </a:ext>
            </a:extLst>
          </p:cNvPr>
          <p:cNvSpPr/>
          <p:nvPr/>
        </p:nvSpPr>
        <p:spPr>
          <a:xfrm>
            <a:off x="1776105" y="967021"/>
            <a:ext cx="2425645" cy="3864705"/>
          </a:xfrm>
          <a:prstGeom prst="roundRect">
            <a:avLst>
              <a:gd name="adj" fmla="val 2671"/>
            </a:avLst>
          </a:prstGeom>
          <a:solidFill>
            <a:schemeClr val="bg1"/>
          </a:solidFill>
          <a:ln>
            <a:noFill/>
          </a:ln>
          <a:effectLst>
            <a:outerShdw blurRad="63500" sx="101000" sy="101000" algn="ctr"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圆角 21">
            <a:extLst>
              <a:ext uri="{FF2B5EF4-FFF2-40B4-BE49-F238E27FC236}">
                <a16:creationId xmlns:a16="http://schemas.microsoft.com/office/drawing/2014/main" id="{93E846BC-119B-4A8E-90C4-73BB57F8BF20}"/>
              </a:ext>
            </a:extLst>
          </p:cNvPr>
          <p:cNvSpPr/>
          <p:nvPr/>
        </p:nvSpPr>
        <p:spPr>
          <a:xfrm>
            <a:off x="4532139" y="964922"/>
            <a:ext cx="2425645" cy="3864705"/>
          </a:xfrm>
          <a:prstGeom prst="roundRect">
            <a:avLst>
              <a:gd name="adj" fmla="val 2671"/>
            </a:avLst>
          </a:prstGeom>
          <a:solidFill>
            <a:schemeClr val="bg1"/>
          </a:solidFill>
          <a:ln>
            <a:noFill/>
          </a:ln>
          <a:effectLst>
            <a:outerShdw blurRad="63500" sx="101000" sy="101000" algn="ctr"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圆角 22">
            <a:extLst>
              <a:ext uri="{FF2B5EF4-FFF2-40B4-BE49-F238E27FC236}">
                <a16:creationId xmlns:a16="http://schemas.microsoft.com/office/drawing/2014/main" id="{50214287-D5DB-4839-A268-5C221A53411A}"/>
              </a:ext>
            </a:extLst>
          </p:cNvPr>
          <p:cNvSpPr/>
          <p:nvPr/>
        </p:nvSpPr>
        <p:spPr>
          <a:xfrm>
            <a:off x="7288173" y="964922"/>
            <a:ext cx="2425645" cy="3864705"/>
          </a:xfrm>
          <a:prstGeom prst="roundRect">
            <a:avLst>
              <a:gd name="adj" fmla="val 2671"/>
            </a:avLst>
          </a:prstGeom>
          <a:solidFill>
            <a:schemeClr val="bg1"/>
          </a:solidFill>
          <a:ln>
            <a:noFill/>
          </a:ln>
          <a:effectLst>
            <a:outerShdw blurRad="63500" sx="101000" sy="101000" algn="ctr"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圆角 23">
            <a:extLst>
              <a:ext uri="{FF2B5EF4-FFF2-40B4-BE49-F238E27FC236}">
                <a16:creationId xmlns:a16="http://schemas.microsoft.com/office/drawing/2014/main" id="{7F0C8D15-E074-4C9F-BEAB-4E59E679437F}"/>
              </a:ext>
            </a:extLst>
          </p:cNvPr>
          <p:cNvSpPr/>
          <p:nvPr/>
        </p:nvSpPr>
        <p:spPr>
          <a:xfrm>
            <a:off x="10044206" y="964922"/>
            <a:ext cx="2425645" cy="3864705"/>
          </a:xfrm>
          <a:prstGeom prst="roundRect">
            <a:avLst>
              <a:gd name="adj" fmla="val 2671"/>
            </a:avLst>
          </a:prstGeom>
          <a:solidFill>
            <a:schemeClr val="bg1"/>
          </a:solidFill>
          <a:ln>
            <a:noFill/>
          </a:ln>
          <a:effectLst>
            <a:outerShdw blurRad="63500" sx="101000" sy="101000" algn="ctr"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形状 31">
            <a:extLst>
              <a:ext uri="{FF2B5EF4-FFF2-40B4-BE49-F238E27FC236}">
                <a16:creationId xmlns:a16="http://schemas.microsoft.com/office/drawing/2014/main" id="{A0EC6BD7-E805-4A1C-B7DB-DE55D022F77A}"/>
              </a:ext>
            </a:extLst>
          </p:cNvPr>
          <p:cNvSpPr/>
          <p:nvPr/>
        </p:nvSpPr>
        <p:spPr>
          <a:xfrm>
            <a:off x="291306" y="215106"/>
            <a:ext cx="731856" cy="293548"/>
          </a:xfrm>
          <a:custGeom>
            <a:avLst/>
            <a:gdLst>
              <a:gd name="connsiteX0" fmla="*/ 563581 w 731856"/>
              <a:gd name="connsiteY0" fmla="*/ 0 h 293548"/>
              <a:gd name="connsiteX1" fmla="*/ 630410 w 731856"/>
              <a:gd name="connsiteY1" fmla="*/ 0 h 293548"/>
              <a:gd name="connsiteX2" fmla="*/ 731856 w 731856"/>
              <a:gd name="connsiteY2" fmla="*/ 146774 h 293548"/>
              <a:gd name="connsiteX3" fmla="*/ 630410 w 731856"/>
              <a:gd name="connsiteY3" fmla="*/ 293548 h 293548"/>
              <a:gd name="connsiteX4" fmla="*/ 563581 w 731856"/>
              <a:gd name="connsiteY4" fmla="*/ 293548 h 293548"/>
              <a:gd name="connsiteX5" fmla="*/ 665027 w 731856"/>
              <a:gd name="connsiteY5" fmla="*/ 146774 h 293548"/>
              <a:gd name="connsiteX6" fmla="*/ 422685 w 731856"/>
              <a:gd name="connsiteY6" fmla="*/ 0 h 293548"/>
              <a:gd name="connsiteX7" fmla="*/ 489514 w 731856"/>
              <a:gd name="connsiteY7" fmla="*/ 0 h 293548"/>
              <a:gd name="connsiteX8" fmla="*/ 590960 w 731856"/>
              <a:gd name="connsiteY8" fmla="*/ 146774 h 293548"/>
              <a:gd name="connsiteX9" fmla="*/ 489514 w 731856"/>
              <a:gd name="connsiteY9" fmla="*/ 293548 h 293548"/>
              <a:gd name="connsiteX10" fmla="*/ 422685 w 731856"/>
              <a:gd name="connsiteY10" fmla="*/ 293548 h 293548"/>
              <a:gd name="connsiteX11" fmla="*/ 524131 w 731856"/>
              <a:gd name="connsiteY11" fmla="*/ 146774 h 293548"/>
              <a:gd name="connsiteX12" fmla="*/ 281790 w 731856"/>
              <a:gd name="connsiteY12" fmla="*/ 0 h 293548"/>
              <a:gd name="connsiteX13" fmla="*/ 348619 w 731856"/>
              <a:gd name="connsiteY13" fmla="*/ 0 h 293548"/>
              <a:gd name="connsiteX14" fmla="*/ 450065 w 731856"/>
              <a:gd name="connsiteY14" fmla="*/ 146774 h 293548"/>
              <a:gd name="connsiteX15" fmla="*/ 348619 w 731856"/>
              <a:gd name="connsiteY15" fmla="*/ 293548 h 293548"/>
              <a:gd name="connsiteX16" fmla="*/ 281790 w 731856"/>
              <a:gd name="connsiteY16" fmla="*/ 293548 h 293548"/>
              <a:gd name="connsiteX17" fmla="*/ 383236 w 731856"/>
              <a:gd name="connsiteY17" fmla="*/ 146774 h 293548"/>
              <a:gd name="connsiteX18" fmla="*/ 140895 w 731856"/>
              <a:gd name="connsiteY18" fmla="*/ 0 h 293548"/>
              <a:gd name="connsiteX19" fmla="*/ 207724 w 731856"/>
              <a:gd name="connsiteY19" fmla="*/ 0 h 293548"/>
              <a:gd name="connsiteX20" fmla="*/ 309170 w 731856"/>
              <a:gd name="connsiteY20" fmla="*/ 146774 h 293548"/>
              <a:gd name="connsiteX21" fmla="*/ 207724 w 731856"/>
              <a:gd name="connsiteY21" fmla="*/ 293548 h 293548"/>
              <a:gd name="connsiteX22" fmla="*/ 140895 w 731856"/>
              <a:gd name="connsiteY22" fmla="*/ 293548 h 293548"/>
              <a:gd name="connsiteX23" fmla="*/ 242341 w 731856"/>
              <a:gd name="connsiteY23" fmla="*/ 146774 h 293548"/>
              <a:gd name="connsiteX24" fmla="*/ 0 w 731856"/>
              <a:gd name="connsiteY24" fmla="*/ 0 h 293548"/>
              <a:gd name="connsiteX25" fmla="*/ 66829 w 731856"/>
              <a:gd name="connsiteY25" fmla="*/ 0 h 293548"/>
              <a:gd name="connsiteX26" fmla="*/ 168275 w 731856"/>
              <a:gd name="connsiteY26" fmla="*/ 146774 h 293548"/>
              <a:gd name="connsiteX27" fmla="*/ 66829 w 731856"/>
              <a:gd name="connsiteY27" fmla="*/ 293548 h 293548"/>
              <a:gd name="connsiteX28" fmla="*/ 0 w 731856"/>
              <a:gd name="connsiteY28" fmla="*/ 293548 h 293548"/>
              <a:gd name="connsiteX29" fmla="*/ 101446 w 731856"/>
              <a:gd name="connsiteY29" fmla="*/ 146774 h 293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731856" h="293548">
                <a:moveTo>
                  <a:pt x="563581" y="0"/>
                </a:moveTo>
                <a:lnTo>
                  <a:pt x="630410" y="0"/>
                </a:lnTo>
                <a:lnTo>
                  <a:pt x="731856" y="146774"/>
                </a:lnTo>
                <a:lnTo>
                  <a:pt x="630410" y="293548"/>
                </a:lnTo>
                <a:lnTo>
                  <a:pt x="563581" y="293548"/>
                </a:lnTo>
                <a:lnTo>
                  <a:pt x="665027" y="146774"/>
                </a:lnTo>
                <a:close/>
                <a:moveTo>
                  <a:pt x="422685" y="0"/>
                </a:moveTo>
                <a:lnTo>
                  <a:pt x="489514" y="0"/>
                </a:lnTo>
                <a:lnTo>
                  <a:pt x="590960" y="146774"/>
                </a:lnTo>
                <a:lnTo>
                  <a:pt x="489514" y="293548"/>
                </a:lnTo>
                <a:lnTo>
                  <a:pt x="422685" y="293548"/>
                </a:lnTo>
                <a:lnTo>
                  <a:pt x="524131" y="146774"/>
                </a:lnTo>
                <a:close/>
                <a:moveTo>
                  <a:pt x="281790" y="0"/>
                </a:moveTo>
                <a:lnTo>
                  <a:pt x="348619" y="0"/>
                </a:lnTo>
                <a:lnTo>
                  <a:pt x="450065" y="146774"/>
                </a:lnTo>
                <a:lnTo>
                  <a:pt x="348619" y="293548"/>
                </a:lnTo>
                <a:lnTo>
                  <a:pt x="281790" y="293548"/>
                </a:lnTo>
                <a:lnTo>
                  <a:pt x="383236" y="146774"/>
                </a:lnTo>
                <a:close/>
                <a:moveTo>
                  <a:pt x="140895" y="0"/>
                </a:moveTo>
                <a:lnTo>
                  <a:pt x="207724" y="0"/>
                </a:lnTo>
                <a:lnTo>
                  <a:pt x="309170" y="146774"/>
                </a:lnTo>
                <a:lnTo>
                  <a:pt x="207724" y="293548"/>
                </a:lnTo>
                <a:lnTo>
                  <a:pt x="140895" y="293548"/>
                </a:lnTo>
                <a:lnTo>
                  <a:pt x="242341" y="146774"/>
                </a:lnTo>
                <a:close/>
                <a:moveTo>
                  <a:pt x="0" y="0"/>
                </a:moveTo>
                <a:lnTo>
                  <a:pt x="66829" y="0"/>
                </a:lnTo>
                <a:lnTo>
                  <a:pt x="168275" y="146774"/>
                </a:lnTo>
                <a:lnTo>
                  <a:pt x="66829" y="293548"/>
                </a:lnTo>
                <a:lnTo>
                  <a:pt x="0" y="293548"/>
                </a:lnTo>
                <a:lnTo>
                  <a:pt x="101446" y="146774"/>
                </a:lnTo>
                <a:close/>
              </a:path>
            </a:pathLst>
          </a:custGeom>
          <a:solidFill>
            <a:schemeClr val="bg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cxnSp>
        <p:nvCxnSpPr>
          <p:cNvPr id="36" name="直接连接符 35">
            <a:extLst>
              <a:ext uri="{FF2B5EF4-FFF2-40B4-BE49-F238E27FC236}">
                <a16:creationId xmlns:a16="http://schemas.microsoft.com/office/drawing/2014/main" id="{94586F92-FB8B-4AF8-A62E-1F9D11C017ED}"/>
              </a:ext>
            </a:extLst>
          </p:cNvPr>
          <p:cNvCxnSpPr/>
          <p:nvPr/>
        </p:nvCxnSpPr>
        <p:spPr>
          <a:xfrm>
            <a:off x="1776105" y="3803097"/>
            <a:ext cx="2425645" cy="0"/>
          </a:xfrm>
          <a:prstGeom prst="line">
            <a:avLst/>
          </a:prstGeom>
        </p:spPr>
        <p:style>
          <a:lnRef idx="1">
            <a:schemeClr val="accent1"/>
          </a:lnRef>
          <a:fillRef idx="0">
            <a:schemeClr val="accent1"/>
          </a:fillRef>
          <a:effectRef idx="0">
            <a:schemeClr val="accent1"/>
          </a:effectRef>
          <a:fontRef idx="minor">
            <a:schemeClr val="tx1"/>
          </a:fontRef>
        </p:style>
      </p:cxnSp>
      <p:pic>
        <p:nvPicPr>
          <p:cNvPr id="45" name="图片 44">
            <a:extLst>
              <a:ext uri="{FF2B5EF4-FFF2-40B4-BE49-F238E27FC236}">
                <a16:creationId xmlns:a16="http://schemas.microsoft.com/office/drawing/2014/main" id="{F1FAB5B1-8925-4B2E-A96E-83B38BC42824}"/>
              </a:ext>
            </a:extLst>
          </p:cNvPr>
          <p:cNvPicPr>
            <a:picLocks noChangeAspect="1"/>
          </p:cNvPicPr>
          <p:nvPr/>
        </p:nvPicPr>
        <p:blipFill>
          <a:blip r:embed="rId4"/>
          <a:stretch>
            <a:fillRect/>
          </a:stretch>
        </p:blipFill>
        <p:spPr>
          <a:xfrm>
            <a:off x="10571453" y="1375062"/>
            <a:ext cx="1676545" cy="2097206"/>
          </a:xfrm>
          <a:prstGeom prst="rect">
            <a:avLst/>
          </a:prstGeom>
        </p:spPr>
      </p:pic>
      <p:pic>
        <p:nvPicPr>
          <p:cNvPr id="47" name="图片 46">
            <a:extLst>
              <a:ext uri="{FF2B5EF4-FFF2-40B4-BE49-F238E27FC236}">
                <a16:creationId xmlns:a16="http://schemas.microsoft.com/office/drawing/2014/main" id="{5CA0FC26-A43B-4DD2-80BA-22464ABC9E6C}"/>
              </a:ext>
            </a:extLst>
          </p:cNvPr>
          <p:cNvPicPr>
            <a:picLocks noChangeAspect="1"/>
          </p:cNvPicPr>
          <p:nvPr/>
        </p:nvPicPr>
        <p:blipFill>
          <a:blip r:embed="rId5"/>
          <a:stretch>
            <a:fillRect/>
          </a:stretch>
        </p:blipFill>
        <p:spPr>
          <a:xfrm>
            <a:off x="7710760" y="1281304"/>
            <a:ext cx="1676545" cy="2097206"/>
          </a:xfrm>
          <a:prstGeom prst="rect">
            <a:avLst/>
          </a:prstGeom>
        </p:spPr>
      </p:pic>
      <p:pic>
        <p:nvPicPr>
          <p:cNvPr id="49" name="图片 48">
            <a:extLst>
              <a:ext uri="{FF2B5EF4-FFF2-40B4-BE49-F238E27FC236}">
                <a16:creationId xmlns:a16="http://schemas.microsoft.com/office/drawing/2014/main" id="{21A0DFFC-3185-4685-89E3-CD60945EA264}"/>
              </a:ext>
            </a:extLst>
          </p:cNvPr>
          <p:cNvPicPr>
            <a:picLocks noChangeAspect="1"/>
          </p:cNvPicPr>
          <p:nvPr/>
        </p:nvPicPr>
        <p:blipFill>
          <a:blip r:embed="rId6"/>
          <a:stretch>
            <a:fillRect/>
          </a:stretch>
        </p:blipFill>
        <p:spPr>
          <a:xfrm>
            <a:off x="4916665" y="1281304"/>
            <a:ext cx="1676545" cy="2097206"/>
          </a:xfrm>
          <a:prstGeom prst="rect">
            <a:avLst/>
          </a:prstGeom>
        </p:spPr>
      </p:pic>
      <p:pic>
        <p:nvPicPr>
          <p:cNvPr id="51" name="图片 50">
            <a:extLst>
              <a:ext uri="{FF2B5EF4-FFF2-40B4-BE49-F238E27FC236}">
                <a16:creationId xmlns:a16="http://schemas.microsoft.com/office/drawing/2014/main" id="{50CCDF80-FE40-4E45-835B-CE5188158F58}"/>
              </a:ext>
            </a:extLst>
          </p:cNvPr>
          <p:cNvPicPr>
            <a:picLocks noChangeAspect="1"/>
          </p:cNvPicPr>
          <p:nvPr/>
        </p:nvPicPr>
        <p:blipFill>
          <a:blip r:embed="rId7"/>
          <a:stretch>
            <a:fillRect/>
          </a:stretch>
        </p:blipFill>
        <p:spPr>
          <a:xfrm>
            <a:off x="2224119" y="1357216"/>
            <a:ext cx="1676545" cy="2097206"/>
          </a:xfrm>
          <a:prstGeom prst="rect">
            <a:avLst/>
          </a:prstGeom>
        </p:spPr>
      </p:pic>
      <p:sp>
        <p:nvSpPr>
          <p:cNvPr id="52" name="文本框 51">
            <a:extLst>
              <a:ext uri="{FF2B5EF4-FFF2-40B4-BE49-F238E27FC236}">
                <a16:creationId xmlns:a16="http://schemas.microsoft.com/office/drawing/2014/main" id="{74AE7156-97DD-4C51-B264-857DAD1E86BB}"/>
              </a:ext>
            </a:extLst>
          </p:cNvPr>
          <p:cNvSpPr txBox="1"/>
          <p:nvPr/>
        </p:nvSpPr>
        <p:spPr>
          <a:xfrm>
            <a:off x="1776105" y="5029883"/>
            <a:ext cx="8845883" cy="1015663"/>
          </a:xfrm>
          <a:prstGeom prst="rect">
            <a:avLst/>
          </a:prstGeom>
          <a:noFill/>
        </p:spPr>
        <p:txBody>
          <a:bodyPr wrap="none" rtlCol="0">
            <a:spAutoFit/>
          </a:bodyPr>
          <a:lstStyle/>
          <a:p>
            <a:r>
              <a:rPr lang="en-US" altLang="zh-CN" sz="6000" dirty="0">
                <a:solidFill>
                  <a:schemeClr val="bg1"/>
                </a:solidFill>
                <a:effectLst>
                  <a:outerShdw blurRad="63500" sx="102000" sy="102000" algn="ctr" rotWithShape="0">
                    <a:prstClr val="black">
                      <a:alpha val="40000"/>
                    </a:prstClr>
                  </a:outerShdw>
                </a:effectLst>
                <a:latin typeface="思源黑体 CN Heavy" panose="020B0A00000000000000" pitchFamily="34" charset="-122"/>
                <a:ea typeface="思源黑体 CN Heavy" panose="020B0A00000000000000" pitchFamily="34" charset="-122"/>
              </a:rPr>
              <a:t>BEGINNER TO MASTER</a:t>
            </a:r>
            <a:endParaRPr lang="zh-CN" altLang="en-US" sz="6000" dirty="0">
              <a:solidFill>
                <a:schemeClr val="bg1"/>
              </a:solidFill>
              <a:effectLst>
                <a:outerShdw blurRad="63500" sx="102000" sy="102000" algn="ctr" rotWithShape="0">
                  <a:prstClr val="black">
                    <a:alpha val="40000"/>
                  </a:prstClr>
                </a:outerShdw>
              </a:effectLst>
              <a:latin typeface="思源黑体 CN Heavy" panose="020B0A00000000000000" pitchFamily="34" charset="-122"/>
              <a:ea typeface="思源黑体 CN Heavy" panose="020B0A00000000000000" pitchFamily="34" charset="-122"/>
            </a:endParaRPr>
          </a:p>
        </p:txBody>
      </p:sp>
      <p:sp>
        <p:nvSpPr>
          <p:cNvPr id="53" name="文本框 52">
            <a:extLst>
              <a:ext uri="{FF2B5EF4-FFF2-40B4-BE49-F238E27FC236}">
                <a16:creationId xmlns:a16="http://schemas.microsoft.com/office/drawing/2014/main" id="{0440D7B1-096A-4217-905D-9AFFA2DC01BB}"/>
              </a:ext>
            </a:extLst>
          </p:cNvPr>
          <p:cNvSpPr txBox="1"/>
          <p:nvPr/>
        </p:nvSpPr>
        <p:spPr>
          <a:xfrm rot="5400000">
            <a:off x="1120696" y="1477118"/>
            <a:ext cx="1877437" cy="830997"/>
          </a:xfrm>
          <a:prstGeom prst="rect">
            <a:avLst/>
          </a:prstGeom>
          <a:noFill/>
        </p:spPr>
        <p:txBody>
          <a:bodyPr wrap="none" rtlCol="0">
            <a:spAutoFit/>
          </a:bodyPr>
          <a:lstStyle/>
          <a:p>
            <a:r>
              <a:rPr lang="en-US" altLang="zh-CN" sz="4800" dirty="0">
                <a:ln>
                  <a:solidFill>
                    <a:srgbClr val="CA2F00"/>
                  </a:solidFill>
                </a:ln>
                <a:noFill/>
                <a:latin typeface="思源黑体 CN Heavy" panose="020B0A00000000000000" pitchFamily="34" charset="-122"/>
                <a:ea typeface="思源黑体 CN Heavy" panose="020B0A00000000000000" pitchFamily="34" charset="-122"/>
              </a:rPr>
              <a:t>PPPP</a:t>
            </a:r>
            <a:endParaRPr lang="zh-CN" altLang="en-US" sz="4800" dirty="0">
              <a:ln>
                <a:solidFill>
                  <a:srgbClr val="CA2F00"/>
                </a:solidFill>
              </a:ln>
              <a:noFill/>
              <a:latin typeface="思源黑体 CN Heavy" panose="020B0A00000000000000" pitchFamily="34" charset="-122"/>
              <a:ea typeface="思源黑体 CN Heavy" panose="020B0A00000000000000" pitchFamily="34" charset="-122"/>
            </a:endParaRPr>
          </a:p>
        </p:txBody>
      </p:sp>
      <p:sp>
        <p:nvSpPr>
          <p:cNvPr id="54" name="文本框 53">
            <a:extLst>
              <a:ext uri="{FF2B5EF4-FFF2-40B4-BE49-F238E27FC236}">
                <a16:creationId xmlns:a16="http://schemas.microsoft.com/office/drawing/2014/main" id="{95C377E7-0D2D-4694-A20B-F382B1E5123F}"/>
              </a:ext>
            </a:extLst>
          </p:cNvPr>
          <p:cNvSpPr txBox="1"/>
          <p:nvPr/>
        </p:nvSpPr>
        <p:spPr>
          <a:xfrm rot="5400000">
            <a:off x="3933927" y="1477118"/>
            <a:ext cx="1838965" cy="830997"/>
          </a:xfrm>
          <a:prstGeom prst="rect">
            <a:avLst/>
          </a:prstGeom>
          <a:noFill/>
        </p:spPr>
        <p:txBody>
          <a:bodyPr wrap="none" rtlCol="0">
            <a:spAutoFit/>
          </a:bodyPr>
          <a:lstStyle/>
          <a:p>
            <a:r>
              <a:rPr lang="en-US" altLang="zh-CN" sz="4800" dirty="0">
                <a:ln>
                  <a:solidFill>
                    <a:srgbClr val="295498"/>
                  </a:solidFill>
                </a:ln>
                <a:noFill/>
                <a:latin typeface="思源黑体 CN Heavy" panose="020B0A00000000000000" pitchFamily="34" charset="-122"/>
                <a:ea typeface="思源黑体 CN Heavy" panose="020B0A00000000000000" pitchFamily="34" charset="-122"/>
              </a:rPr>
              <a:t>www</a:t>
            </a:r>
            <a:endParaRPr lang="zh-CN" altLang="en-US" sz="4800" dirty="0">
              <a:ln>
                <a:solidFill>
                  <a:srgbClr val="295498"/>
                </a:solidFill>
              </a:ln>
              <a:noFill/>
              <a:latin typeface="思源黑体 CN Heavy" panose="020B0A00000000000000" pitchFamily="34" charset="-122"/>
              <a:ea typeface="思源黑体 CN Heavy" panose="020B0A00000000000000" pitchFamily="34" charset="-122"/>
            </a:endParaRPr>
          </a:p>
        </p:txBody>
      </p:sp>
      <p:sp>
        <p:nvSpPr>
          <p:cNvPr id="55" name="文本框 54">
            <a:extLst>
              <a:ext uri="{FF2B5EF4-FFF2-40B4-BE49-F238E27FC236}">
                <a16:creationId xmlns:a16="http://schemas.microsoft.com/office/drawing/2014/main" id="{DCA39116-9CCF-4BD1-A73D-DD7D5769EAD8}"/>
              </a:ext>
            </a:extLst>
          </p:cNvPr>
          <p:cNvSpPr txBox="1"/>
          <p:nvPr/>
        </p:nvSpPr>
        <p:spPr>
          <a:xfrm rot="5400000">
            <a:off x="6729796" y="1477118"/>
            <a:ext cx="1736373" cy="830997"/>
          </a:xfrm>
          <a:prstGeom prst="rect">
            <a:avLst/>
          </a:prstGeom>
          <a:noFill/>
        </p:spPr>
        <p:txBody>
          <a:bodyPr wrap="none" rtlCol="0">
            <a:spAutoFit/>
          </a:bodyPr>
          <a:lstStyle/>
          <a:p>
            <a:r>
              <a:rPr lang="en-US" altLang="zh-CN" sz="4800" dirty="0">
                <a:ln>
                  <a:solidFill>
                    <a:schemeClr val="accent3"/>
                  </a:solidFill>
                </a:ln>
                <a:noFill/>
                <a:latin typeface="思源黑体 CN Heavy" panose="020B0A00000000000000" pitchFamily="34" charset="-122"/>
                <a:ea typeface="思源黑体 CN Heavy" panose="020B0A00000000000000" pitchFamily="34" charset="-122"/>
              </a:rPr>
              <a:t>EEEE</a:t>
            </a:r>
            <a:endParaRPr lang="zh-CN" altLang="en-US" sz="4800" dirty="0">
              <a:ln>
                <a:solidFill>
                  <a:schemeClr val="accent3"/>
                </a:solidFill>
              </a:ln>
              <a:noFill/>
              <a:latin typeface="思源黑体 CN Heavy" panose="020B0A00000000000000" pitchFamily="34" charset="-122"/>
              <a:ea typeface="思源黑体 CN Heavy" panose="020B0A00000000000000" pitchFamily="34" charset="-122"/>
            </a:endParaRPr>
          </a:p>
        </p:txBody>
      </p:sp>
      <p:sp>
        <p:nvSpPr>
          <p:cNvPr id="56" name="文本框 55">
            <a:extLst>
              <a:ext uri="{FF2B5EF4-FFF2-40B4-BE49-F238E27FC236}">
                <a16:creationId xmlns:a16="http://schemas.microsoft.com/office/drawing/2014/main" id="{00D7C74B-8E02-4A00-8FA0-5830EAF71BF0}"/>
              </a:ext>
            </a:extLst>
          </p:cNvPr>
          <p:cNvSpPr txBox="1"/>
          <p:nvPr/>
        </p:nvSpPr>
        <p:spPr>
          <a:xfrm rot="5400000">
            <a:off x="9489568" y="1443684"/>
            <a:ext cx="1746697" cy="830997"/>
          </a:xfrm>
          <a:prstGeom prst="rect">
            <a:avLst/>
          </a:prstGeom>
          <a:noFill/>
        </p:spPr>
        <p:txBody>
          <a:bodyPr wrap="none" rtlCol="0">
            <a:spAutoFit/>
          </a:bodyPr>
          <a:lstStyle/>
          <a:p>
            <a:r>
              <a:rPr lang="en-US" altLang="zh-CN" sz="4800" dirty="0">
                <a:ln>
                  <a:solidFill>
                    <a:schemeClr val="tx1"/>
                  </a:solidFill>
                </a:ln>
                <a:noFill/>
                <a:latin typeface="思源黑体 CN Heavy" panose="020B0A00000000000000" pitchFamily="34" charset="-122"/>
                <a:ea typeface="思源黑体 CN Heavy" panose="020B0A00000000000000" pitchFamily="34" charset="-122"/>
              </a:rPr>
              <a:t>CCCC</a:t>
            </a:r>
            <a:endParaRPr lang="zh-CN" altLang="en-US" sz="4800" dirty="0">
              <a:ln>
                <a:solidFill>
                  <a:schemeClr val="tx1"/>
                </a:solidFill>
              </a:ln>
              <a:noFill/>
              <a:latin typeface="思源黑体 CN Heavy" panose="020B0A00000000000000" pitchFamily="34" charset="-122"/>
              <a:ea typeface="思源黑体 CN Heavy" panose="020B0A00000000000000" pitchFamily="34" charset="-122"/>
            </a:endParaRPr>
          </a:p>
        </p:txBody>
      </p:sp>
      <p:sp>
        <p:nvSpPr>
          <p:cNvPr id="58" name="文本框 57">
            <a:extLst>
              <a:ext uri="{FF2B5EF4-FFF2-40B4-BE49-F238E27FC236}">
                <a16:creationId xmlns:a16="http://schemas.microsoft.com/office/drawing/2014/main" id="{441348A2-E0CE-4103-A9F4-783922C0E354}"/>
              </a:ext>
            </a:extLst>
          </p:cNvPr>
          <p:cNvSpPr txBox="1"/>
          <p:nvPr/>
        </p:nvSpPr>
        <p:spPr>
          <a:xfrm>
            <a:off x="1840433" y="3877053"/>
            <a:ext cx="902811" cy="523220"/>
          </a:xfrm>
          <a:prstGeom prst="rect">
            <a:avLst/>
          </a:prstGeom>
          <a:noFill/>
          <a:effectLst>
            <a:outerShdw blurRad="63500" sx="102000" sy="102000" algn="ctr" rotWithShape="0">
              <a:prstClr val="black">
                <a:alpha val="40000"/>
              </a:prstClr>
            </a:outerShdw>
          </a:effectLst>
        </p:spPr>
        <p:txBody>
          <a:bodyPr wrap="none" rtlCol="0">
            <a:spAutoFit/>
          </a:bodyPr>
          <a:lstStyle/>
          <a:p>
            <a:r>
              <a:rPr lang="zh-CN" altLang="en-US" sz="2800" dirty="0">
                <a:gradFill>
                  <a:gsLst>
                    <a:gs pos="0">
                      <a:schemeClr val="accent1"/>
                    </a:gs>
                    <a:gs pos="50000">
                      <a:schemeClr val="accent2"/>
                    </a:gs>
                    <a:gs pos="100000">
                      <a:schemeClr val="accent3"/>
                    </a:gs>
                  </a:gsLst>
                  <a:lin ang="2400000" scaled="0"/>
                </a:gradFill>
                <a:effectLst>
                  <a:outerShdw blurRad="165100" sx="102000" sy="102000" algn="ctr" rotWithShape="0">
                    <a:schemeClr val="accent1">
                      <a:alpha val="18000"/>
                    </a:schemeClr>
                  </a:outerShdw>
                </a:effectLst>
                <a:latin typeface="思源黑体 CN Heavy" panose="020B0A00000000000000" pitchFamily="34" charset="-122"/>
                <a:ea typeface="思源黑体 CN Heavy" panose="020B0A00000000000000" pitchFamily="34" charset="-122"/>
              </a:rPr>
              <a:t>行动</a:t>
            </a:r>
          </a:p>
        </p:txBody>
      </p:sp>
      <p:sp>
        <p:nvSpPr>
          <p:cNvPr id="59" name="文本框 58">
            <a:extLst>
              <a:ext uri="{FF2B5EF4-FFF2-40B4-BE49-F238E27FC236}">
                <a16:creationId xmlns:a16="http://schemas.microsoft.com/office/drawing/2014/main" id="{04513F7A-F701-4116-B91C-06662CA3F988}"/>
              </a:ext>
            </a:extLst>
          </p:cNvPr>
          <p:cNvSpPr txBox="1"/>
          <p:nvPr/>
        </p:nvSpPr>
        <p:spPr>
          <a:xfrm>
            <a:off x="4617457" y="3877053"/>
            <a:ext cx="902811" cy="523220"/>
          </a:xfrm>
          <a:prstGeom prst="rect">
            <a:avLst/>
          </a:prstGeom>
          <a:noFill/>
          <a:effectLst>
            <a:outerShdw blurRad="63500" sx="102000" sy="102000" algn="ctr" rotWithShape="0">
              <a:prstClr val="black">
                <a:alpha val="40000"/>
              </a:prstClr>
            </a:outerShdw>
          </a:effectLst>
        </p:spPr>
        <p:txBody>
          <a:bodyPr wrap="none" rtlCol="0">
            <a:spAutoFit/>
          </a:bodyPr>
          <a:lstStyle/>
          <a:p>
            <a:r>
              <a:rPr lang="zh-CN" altLang="en-US" sz="2800" dirty="0">
                <a:gradFill>
                  <a:gsLst>
                    <a:gs pos="0">
                      <a:schemeClr val="accent1"/>
                    </a:gs>
                    <a:gs pos="50000">
                      <a:schemeClr val="accent2"/>
                    </a:gs>
                    <a:gs pos="100000">
                      <a:schemeClr val="accent3"/>
                    </a:gs>
                  </a:gsLst>
                  <a:lin ang="2400000" scaled="0"/>
                </a:gradFill>
                <a:effectLst>
                  <a:outerShdw blurRad="165100" sx="102000" sy="102000" algn="ctr" rotWithShape="0">
                    <a:schemeClr val="accent1">
                      <a:alpha val="18000"/>
                    </a:schemeClr>
                  </a:outerShdw>
                </a:effectLst>
                <a:latin typeface="思源黑体 CN Heavy" panose="020B0A00000000000000" pitchFamily="34" charset="-122"/>
                <a:ea typeface="思源黑体 CN Heavy" panose="020B0A00000000000000" pitchFamily="34" charset="-122"/>
              </a:rPr>
              <a:t>探索</a:t>
            </a:r>
          </a:p>
        </p:txBody>
      </p:sp>
      <p:sp>
        <p:nvSpPr>
          <p:cNvPr id="60" name="文本框 59">
            <a:extLst>
              <a:ext uri="{FF2B5EF4-FFF2-40B4-BE49-F238E27FC236}">
                <a16:creationId xmlns:a16="http://schemas.microsoft.com/office/drawing/2014/main" id="{9F30403D-2E7A-4DCD-8FA2-88B3D664F755}"/>
              </a:ext>
            </a:extLst>
          </p:cNvPr>
          <p:cNvSpPr txBox="1"/>
          <p:nvPr/>
        </p:nvSpPr>
        <p:spPr>
          <a:xfrm>
            <a:off x="7373491" y="3877053"/>
            <a:ext cx="902811" cy="523220"/>
          </a:xfrm>
          <a:prstGeom prst="rect">
            <a:avLst/>
          </a:prstGeom>
          <a:noFill/>
          <a:effectLst>
            <a:outerShdw blurRad="63500" sx="102000" sy="102000" algn="ctr" rotWithShape="0">
              <a:prstClr val="black">
                <a:alpha val="40000"/>
              </a:prstClr>
            </a:outerShdw>
          </a:effectLst>
        </p:spPr>
        <p:txBody>
          <a:bodyPr wrap="none" rtlCol="0">
            <a:spAutoFit/>
          </a:bodyPr>
          <a:lstStyle/>
          <a:p>
            <a:r>
              <a:rPr lang="zh-CN" altLang="en-US" sz="2800" dirty="0">
                <a:gradFill>
                  <a:gsLst>
                    <a:gs pos="0">
                      <a:schemeClr val="accent1"/>
                    </a:gs>
                    <a:gs pos="50000">
                      <a:schemeClr val="accent2"/>
                    </a:gs>
                    <a:gs pos="100000">
                      <a:schemeClr val="accent3"/>
                    </a:gs>
                  </a:gsLst>
                  <a:lin ang="2400000" scaled="0"/>
                </a:gradFill>
                <a:effectLst>
                  <a:outerShdw blurRad="165100" sx="102000" sy="102000" algn="ctr" rotWithShape="0">
                    <a:schemeClr val="accent1">
                      <a:alpha val="18000"/>
                    </a:schemeClr>
                  </a:outerShdw>
                </a:effectLst>
                <a:latin typeface="思源黑体 CN Heavy" panose="020B0A00000000000000" pitchFamily="34" charset="-122"/>
                <a:ea typeface="思源黑体 CN Heavy" panose="020B0A00000000000000" pitchFamily="34" charset="-122"/>
              </a:rPr>
              <a:t>发现</a:t>
            </a:r>
          </a:p>
        </p:txBody>
      </p:sp>
      <p:sp>
        <p:nvSpPr>
          <p:cNvPr id="61" name="文本框 60">
            <a:extLst>
              <a:ext uri="{FF2B5EF4-FFF2-40B4-BE49-F238E27FC236}">
                <a16:creationId xmlns:a16="http://schemas.microsoft.com/office/drawing/2014/main" id="{18FDDF01-FD51-4188-8768-1119687138F8}"/>
              </a:ext>
            </a:extLst>
          </p:cNvPr>
          <p:cNvSpPr txBox="1"/>
          <p:nvPr/>
        </p:nvSpPr>
        <p:spPr>
          <a:xfrm>
            <a:off x="10170582" y="3877053"/>
            <a:ext cx="902811" cy="523220"/>
          </a:xfrm>
          <a:prstGeom prst="rect">
            <a:avLst/>
          </a:prstGeom>
          <a:noFill/>
          <a:effectLst>
            <a:outerShdw blurRad="63500" sx="102000" sy="102000" algn="ctr" rotWithShape="0">
              <a:prstClr val="black">
                <a:alpha val="40000"/>
              </a:prstClr>
            </a:outerShdw>
          </a:effectLst>
        </p:spPr>
        <p:txBody>
          <a:bodyPr wrap="none" rtlCol="0">
            <a:spAutoFit/>
          </a:bodyPr>
          <a:lstStyle/>
          <a:p>
            <a:r>
              <a:rPr lang="zh-CN" altLang="en-US" sz="2800" dirty="0">
                <a:gradFill>
                  <a:gsLst>
                    <a:gs pos="0">
                      <a:schemeClr val="accent1"/>
                    </a:gs>
                    <a:gs pos="50000">
                      <a:schemeClr val="accent2"/>
                    </a:gs>
                    <a:gs pos="100000">
                      <a:schemeClr val="accent3"/>
                    </a:gs>
                  </a:gsLst>
                  <a:lin ang="2400000" scaled="0"/>
                </a:gradFill>
                <a:effectLst>
                  <a:outerShdw blurRad="165100" sx="102000" sy="102000" algn="ctr" rotWithShape="0">
                    <a:schemeClr val="accent1">
                      <a:alpha val="18000"/>
                    </a:schemeClr>
                  </a:outerShdw>
                </a:effectLst>
                <a:latin typeface="思源黑体 CN Heavy" panose="020B0A00000000000000" pitchFamily="34" charset="-122"/>
                <a:ea typeface="思源黑体 CN Heavy" panose="020B0A00000000000000" pitchFamily="34" charset="-122"/>
              </a:rPr>
              <a:t>期待</a:t>
            </a:r>
          </a:p>
        </p:txBody>
      </p:sp>
      <p:cxnSp>
        <p:nvCxnSpPr>
          <p:cNvPr id="62" name="直接连接符 61">
            <a:extLst>
              <a:ext uri="{FF2B5EF4-FFF2-40B4-BE49-F238E27FC236}">
                <a16:creationId xmlns:a16="http://schemas.microsoft.com/office/drawing/2014/main" id="{F2A40C11-04EC-48EB-9144-21E550F9EC04}"/>
              </a:ext>
            </a:extLst>
          </p:cNvPr>
          <p:cNvCxnSpPr/>
          <p:nvPr/>
        </p:nvCxnSpPr>
        <p:spPr>
          <a:xfrm>
            <a:off x="4532138" y="3803097"/>
            <a:ext cx="2425645"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a16="http://schemas.microsoft.com/office/drawing/2014/main" id="{5D4A8C21-FC66-4421-B75A-3AECF7C6CA7D}"/>
              </a:ext>
            </a:extLst>
          </p:cNvPr>
          <p:cNvCxnSpPr/>
          <p:nvPr/>
        </p:nvCxnSpPr>
        <p:spPr>
          <a:xfrm>
            <a:off x="7288172" y="3803097"/>
            <a:ext cx="242564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id="{7FEF604C-D575-4DD9-B5A8-ABC064487C69}"/>
              </a:ext>
            </a:extLst>
          </p:cNvPr>
          <p:cNvCxnSpPr/>
          <p:nvPr/>
        </p:nvCxnSpPr>
        <p:spPr>
          <a:xfrm>
            <a:off x="10044205" y="3803097"/>
            <a:ext cx="242564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5" name="矩形: 圆角 64">
            <a:extLst>
              <a:ext uri="{FF2B5EF4-FFF2-40B4-BE49-F238E27FC236}">
                <a16:creationId xmlns:a16="http://schemas.microsoft.com/office/drawing/2014/main" id="{312026B3-51E2-4110-A64B-4FBE8DE87711}"/>
              </a:ext>
            </a:extLst>
          </p:cNvPr>
          <p:cNvSpPr/>
          <p:nvPr/>
        </p:nvSpPr>
        <p:spPr>
          <a:xfrm>
            <a:off x="2126370" y="4222480"/>
            <a:ext cx="2257487" cy="723505"/>
          </a:xfrm>
          <a:prstGeom prst="roundRect">
            <a:avLst>
              <a:gd name="adj" fmla="val 2671"/>
            </a:avLst>
          </a:prstGeom>
          <a:gradFill flip="none" rotWithShape="1">
            <a:gsLst>
              <a:gs pos="100000">
                <a:srgbClr val="23636E"/>
              </a:gs>
              <a:gs pos="0">
                <a:schemeClr val="accent2"/>
              </a:gs>
            </a:gsLst>
            <a:path path="circle">
              <a:fillToRect l="100000" b="100000"/>
            </a:path>
            <a:tileRect t="-100000" r="-100000"/>
          </a:gradFill>
          <a:ln>
            <a:solidFill>
              <a:schemeClr val="bg1"/>
            </a:solidFill>
          </a:ln>
          <a:effectLst>
            <a:outerShdw blurRad="63500" sx="101000" sy="101000" algn="ctr"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2" name="组合 71">
            <a:extLst>
              <a:ext uri="{FF2B5EF4-FFF2-40B4-BE49-F238E27FC236}">
                <a16:creationId xmlns:a16="http://schemas.microsoft.com/office/drawing/2014/main" id="{C7B3C6B8-64E2-467C-99A3-D79D881906FA}"/>
              </a:ext>
            </a:extLst>
          </p:cNvPr>
          <p:cNvGrpSpPr/>
          <p:nvPr/>
        </p:nvGrpSpPr>
        <p:grpSpPr>
          <a:xfrm>
            <a:off x="2895544" y="4369555"/>
            <a:ext cx="719138" cy="429354"/>
            <a:chOff x="2895688" y="4369555"/>
            <a:chExt cx="719138" cy="429354"/>
          </a:xfrm>
        </p:grpSpPr>
        <p:cxnSp>
          <p:nvCxnSpPr>
            <p:cNvPr id="70" name="直接连接符 69">
              <a:extLst>
                <a:ext uri="{FF2B5EF4-FFF2-40B4-BE49-F238E27FC236}">
                  <a16:creationId xmlns:a16="http://schemas.microsoft.com/office/drawing/2014/main" id="{34CD6D9F-B2F7-40D5-8A4A-4EC9A5E6C3B4}"/>
                </a:ext>
              </a:extLst>
            </p:cNvPr>
            <p:cNvCxnSpPr>
              <a:cxnSpLocks/>
            </p:cNvCxnSpPr>
            <p:nvPr/>
          </p:nvCxnSpPr>
          <p:spPr>
            <a:xfrm>
              <a:off x="2895688" y="4369555"/>
              <a:ext cx="0" cy="42935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a16="http://schemas.microsoft.com/office/drawing/2014/main" id="{6CFFDA42-1788-40A9-ADB1-FAE08C816752}"/>
                </a:ext>
              </a:extLst>
            </p:cNvPr>
            <p:cNvCxnSpPr>
              <a:cxnSpLocks/>
            </p:cNvCxnSpPr>
            <p:nvPr/>
          </p:nvCxnSpPr>
          <p:spPr>
            <a:xfrm>
              <a:off x="3614826" y="4369555"/>
              <a:ext cx="0" cy="42935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3" name="图形 2" descr="3D 眼镜 纯色填充">
            <a:extLst>
              <a:ext uri="{FF2B5EF4-FFF2-40B4-BE49-F238E27FC236}">
                <a16:creationId xmlns:a16="http://schemas.microsoft.com/office/drawing/2014/main" id="{CEA1B5E6-F863-454D-BD47-D6C4F3D16254}"/>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2309293" y="4356563"/>
            <a:ext cx="452894" cy="452890"/>
          </a:xfrm>
          <a:prstGeom prst="rect">
            <a:avLst/>
          </a:prstGeom>
        </p:spPr>
      </p:pic>
      <p:pic>
        <p:nvPicPr>
          <p:cNvPr id="5" name="图形 4" descr="修改和剪裁 纯色填充">
            <a:extLst>
              <a:ext uri="{FF2B5EF4-FFF2-40B4-BE49-F238E27FC236}">
                <a16:creationId xmlns:a16="http://schemas.microsoft.com/office/drawing/2014/main" id="{8FC1A92D-F015-45B0-91C1-C65B86DDD01A}"/>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3102798" y="4378634"/>
            <a:ext cx="452894" cy="452890"/>
          </a:xfrm>
          <a:prstGeom prst="rect">
            <a:avLst/>
          </a:prstGeom>
        </p:spPr>
      </p:pic>
      <p:pic>
        <p:nvPicPr>
          <p:cNvPr id="7" name="图形 6" descr="男性宇航员 纯色填充">
            <a:extLst>
              <a:ext uri="{FF2B5EF4-FFF2-40B4-BE49-F238E27FC236}">
                <a16:creationId xmlns:a16="http://schemas.microsoft.com/office/drawing/2014/main" id="{DFE28A48-C323-4437-88F3-05C072AE7501}"/>
              </a:ext>
            </a:extLst>
          </p:cNvPr>
          <p:cNvPicPr>
            <a:picLocks noChangeAspect="1"/>
          </p:cNvPicPr>
          <p:nvPr/>
        </p:nvPicPr>
        <p:blipFill>
          <a:blip r:embed="rId12" cstate="screen">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3806109" y="4395434"/>
            <a:ext cx="452894" cy="452890"/>
          </a:xfrm>
          <a:prstGeom prst="rect">
            <a:avLst/>
          </a:prstGeom>
        </p:spPr>
      </p:pic>
      <p:sp>
        <p:nvSpPr>
          <p:cNvPr id="73" name="矩形: 圆角 72">
            <a:extLst>
              <a:ext uri="{FF2B5EF4-FFF2-40B4-BE49-F238E27FC236}">
                <a16:creationId xmlns:a16="http://schemas.microsoft.com/office/drawing/2014/main" id="{C509FA08-A3FE-412A-A7F2-157F1F8B6837}"/>
              </a:ext>
            </a:extLst>
          </p:cNvPr>
          <p:cNvSpPr/>
          <p:nvPr/>
        </p:nvSpPr>
        <p:spPr>
          <a:xfrm>
            <a:off x="4885212" y="4222480"/>
            <a:ext cx="2257487" cy="723505"/>
          </a:xfrm>
          <a:prstGeom prst="roundRect">
            <a:avLst>
              <a:gd name="adj" fmla="val 2671"/>
            </a:avLst>
          </a:prstGeom>
          <a:gradFill flip="none" rotWithShape="1">
            <a:gsLst>
              <a:gs pos="100000">
                <a:srgbClr val="23636E"/>
              </a:gs>
              <a:gs pos="0">
                <a:schemeClr val="accent2"/>
              </a:gs>
            </a:gsLst>
            <a:path path="circle">
              <a:fillToRect l="100000" b="100000"/>
            </a:path>
            <a:tileRect t="-100000" r="-100000"/>
          </a:gradFill>
          <a:ln>
            <a:solidFill>
              <a:schemeClr val="bg1"/>
            </a:solidFill>
          </a:ln>
          <a:effectLst>
            <a:outerShdw blurRad="63500" sx="101000" sy="101000" algn="ctr"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4" name="组合 73">
            <a:extLst>
              <a:ext uri="{FF2B5EF4-FFF2-40B4-BE49-F238E27FC236}">
                <a16:creationId xmlns:a16="http://schemas.microsoft.com/office/drawing/2014/main" id="{CB02B44E-AC8D-4025-8244-3805A506CF24}"/>
              </a:ext>
            </a:extLst>
          </p:cNvPr>
          <p:cNvGrpSpPr/>
          <p:nvPr/>
        </p:nvGrpSpPr>
        <p:grpSpPr>
          <a:xfrm>
            <a:off x="5654386" y="4369555"/>
            <a:ext cx="719138" cy="429354"/>
            <a:chOff x="2895688" y="4369555"/>
            <a:chExt cx="719138" cy="429354"/>
          </a:xfrm>
        </p:grpSpPr>
        <p:cxnSp>
          <p:nvCxnSpPr>
            <p:cNvPr id="78" name="直接连接符 77">
              <a:extLst>
                <a:ext uri="{FF2B5EF4-FFF2-40B4-BE49-F238E27FC236}">
                  <a16:creationId xmlns:a16="http://schemas.microsoft.com/office/drawing/2014/main" id="{DE07D378-FC1F-4048-8902-807FE08CC8DF}"/>
                </a:ext>
              </a:extLst>
            </p:cNvPr>
            <p:cNvCxnSpPr>
              <a:cxnSpLocks/>
            </p:cNvCxnSpPr>
            <p:nvPr/>
          </p:nvCxnSpPr>
          <p:spPr>
            <a:xfrm>
              <a:off x="2895688" y="4369555"/>
              <a:ext cx="0" cy="42935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a16="http://schemas.microsoft.com/office/drawing/2014/main" id="{8F425E07-0BB4-4770-B05D-60911A3949B9}"/>
                </a:ext>
              </a:extLst>
            </p:cNvPr>
            <p:cNvCxnSpPr>
              <a:cxnSpLocks/>
            </p:cNvCxnSpPr>
            <p:nvPr/>
          </p:nvCxnSpPr>
          <p:spPr>
            <a:xfrm>
              <a:off x="3614826" y="4369555"/>
              <a:ext cx="0" cy="42935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81" name="矩形: 圆角 80">
            <a:extLst>
              <a:ext uri="{FF2B5EF4-FFF2-40B4-BE49-F238E27FC236}">
                <a16:creationId xmlns:a16="http://schemas.microsoft.com/office/drawing/2014/main" id="{F0AB548B-DAE8-40A8-B723-2F95A83940A1}"/>
              </a:ext>
            </a:extLst>
          </p:cNvPr>
          <p:cNvSpPr/>
          <p:nvPr/>
        </p:nvSpPr>
        <p:spPr>
          <a:xfrm>
            <a:off x="7644054" y="4222480"/>
            <a:ext cx="2257487" cy="723505"/>
          </a:xfrm>
          <a:prstGeom prst="roundRect">
            <a:avLst>
              <a:gd name="adj" fmla="val 2671"/>
            </a:avLst>
          </a:prstGeom>
          <a:gradFill flip="none" rotWithShape="1">
            <a:gsLst>
              <a:gs pos="100000">
                <a:srgbClr val="23636E"/>
              </a:gs>
              <a:gs pos="0">
                <a:schemeClr val="accent2"/>
              </a:gs>
            </a:gsLst>
            <a:path path="circle">
              <a:fillToRect l="100000" b="100000"/>
            </a:path>
            <a:tileRect t="-100000" r="-100000"/>
          </a:gradFill>
          <a:ln>
            <a:solidFill>
              <a:schemeClr val="bg1"/>
            </a:solidFill>
          </a:ln>
          <a:effectLst>
            <a:outerShdw blurRad="63500" sx="101000" sy="101000" algn="ctr"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2" name="组合 81">
            <a:extLst>
              <a:ext uri="{FF2B5EF4-FFF2-40B4-BE49-F238E27FC236}">
                <a16:creationId xmlns:a16="http://schemas.microsoft.com/office/drawing/2014/main" id="{83CD1566-637B-4AB3-8A1C-2EA881239D35}"/>
              </a:ext>
            </a:extLst>
          </p:cNvPr>
          <p:cNvGrpSpPr/>
          <p:nvPr/>
        </p:nvGrpSpPr>
        <p:grpSpPr>
          <a:xfrm>
            <a:off x="8413228" y="4369555"/>
            <a:ext cx="719138" cy="429354"/>
            <a:chOff x="2895688" y="4369555"/>
            <a:chExt cx="719138" cy="429354"/>
          </a:xfrm>
        </p:grpSpPr>
        <p:cxnSp>
          <p:nvCxnSpPr>
            <p:cNvPr id="86" name="直接连接符 85">
              <a:extLst>
                <a:ext uri="{FF2B5EF4-FFF2-40B4-BE49-F238E27FC236}">
                  <a16:creationId xmlns:a16="http://schemas.microsoft.com/office/drawing/2014/main" id="{8CF79512-517C-43D2-8E70-F3FD1171D07D}"/>
                </a:ext>
              </a:extLst>
            </p:cNvPr>
            <p:cNvCxnSpPr>
              <a:cxnSpLocks/>
            </p:cNvCxnSpPr>
            <p:nvPr/>
          </p:nvCxnSpPr>
          <p:spPr>
            <a:xfrm>
              <a:off x="2895688" y="4369555"/>
              <a:ext cx="0" cy="42935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7" name="直接连接符 86">
              <a:extLst>
                <a:ext uri="{FF2B5EF4-FFF2-40B4-BE49-F238E27FC236}">
                  <a16:creationId xmlns:a16="http://schemas.microsoft.com/office/drawing/2014/main" id="{58997083-8239-42D7-805F-163A941B83D7}"/>
                </a:ext>
              </a:extLst>
            </p:cNvPr>
            <p:cNvCxnSpPr>
              <a:cxnSpLocks/>
            </p:cNvCxnSpPr>
            <p:nvPr/>
          </p:nvCxnSpPr>
          <p:spPr>
            <a:xfrm>
              <a:off x="3614826" y="4369555"/>
              <a:ext cx="0" cy="42935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89" name="矩形: 圆角 88">
            <a:extLst>
              <a:ext uri="{FF2B5EF4-FFF2-40B4-BE49-F238E27FC236}">
                <a16:creationId xmlns:a16="http://schemas.microsoft.com/office/drawing/2014/main" id="{F6CC2821-CB1F-465E-8698-1E7B2421863C}"/>
              </a:ext>
            </a:extLst>
          </p:cNvPr>
          <p:cNvSpPr/>
          <p:nvPr/>
        </p:nvSpPr>
        <p:spPr>
          <a:xfrm>
            <a:off x="10402896" y="4222480"/>
            <a:ext cx="2257487" cy="723505"/>
          </a:xfrm>
          <a:prstGeom prst="roundRect">
            <a:avLst>
              <a:gd name="adj" fmla="val 2671"/>
            </a:avLst>
          </a:prstGeom>
          <a:gradFill flip="none" rotWithShape="1">
            <a:gsLst>
              <a:gs pos="100000">
                <a:srgbClr val="23636E"/>
              </a:gs>
              <a:gs pos="0">
                <a:schemeClr val="accent2"/>
              </a:gs>
            </a:gsLst>
            <a:path path="circle">
              <a:fillToRect l="100000" b="100000"/>
            </a:path>
            <a:tileRect t="-100000" r="-100000"/>
          </a:gradFill>
          <a:ln>
            <a:solidFill>
              <a:schemeClr val="bg1"/>
            </a:solidFill>
          </a:ln>
          <a:effectLst>
            <a:outerShdw blurRad="63500" sx="101000" sy="101000" algn="ctr"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0" name="组合 89">
            <a:extLst>
              <a:ext uri="{FF2B5EF4-FFF2-40B4-BE49-F238E27FC236}">
                <a16:creationId xmlns:a16="http://schemas.microsoft.com/office/drawing/2014/main" id="{B6A06B89-585D-4286-9E9D-5E7B1DA68F07}"/>
              </a:ext>
            </a:extLst>
          </p:cNvPr>
          <p:cNvGrpSpPr/>
          <p:nvPr/>
        </p:nvGrpSpPr>
        <p:grpSpPr>
          <a:xfrm>
            <a:off x="11172070" y="4369555"/>
            <a:ext cx="719138" cy="429354"/>
            <a:chOff x="2895688" y="4369555"/>
            <a:chExt cx="719138" cy="429354"/>
          </a:xfrm>
        </p:grpSpPr>
        <p:cxnSp>
          <p:nvCxnSpPr>
            <p:cNvPr id="94" name="直接连接符 93">
              <a:extLst>
                <a:ext uri="{FF2B5EF4-FFF2-40B4-BE49-F238E27FC236}">
                  <a16:creationId xmlns:a16="http://schemas.microsoft.com/office/drawing/2014/main" id="{5D2D5911-3FE3-48F4-B632-8ABCAE749B7F}"/>
                </a:ext>
              </a:extLst>
            </p:cNvPr>
            <p:cNvCxnSpPr>
              <a:cxnSpLocks/>
            </p:cNvCxnSpPr>
            <p:nvPr/>
          </p:nvCxnSpPr>
          <p:spPr>
            <a:xfrm>
              <a:off x="2895688" y="4369555"/>
              <a:ext cx="0" cy="42935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5" name="直接连接符 94">
              <a:extLst>
                <a:ext uri="{FF2B5EF4-FFF2-40B4-BE49-F238E27FC236}">
                  <a16:creationId xmlns:a16="http://schemas.microsoft.com/office/drawing/2014/main" id="{6F38D566-BF95-4A9A-B24B-31863725A90B}"/>
                </a:ext>
              </a:extLst>
            </p:cNvPr>
            <p:cNvCxnSpPr>
              <a:cxnSpLocks/>
            </p:cNvCxnSpPr>
            <p:nvPr/>
          </p:nvCxnSpPr>
          <p:spPr>
            <a:xfrm>
              <a:off x="3614826" y="4369555"/>
              <a:ext cx="0" cy="42935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96" name="图形 95" descr="原子 纯色填充">
            <a:extLst>
              <a:ext uri="{FF2B5EF4-FFF2-40B4-BE49-F238E27FC236}">
                <a16:creationId xmlns:a16="http://schemas.microsoft.com/office/drawing/2014/main" id="{98626CD1-74FA-4933-860D-E4624CD6BDAA}"/>
              </a:ext>
            </a:extLst>
          </p:cNvPr>
          <p:cNvPicPr>
            <a:picLocks noChangeAspect="1"/>
          </p:cNvPicPr>
          <p:nvPr/>
        </p:nvPicPr>
        <p:blipFill>
          <a:blip r:embed="rId14" cstate="screen">
            <a:extLst>
              <a:ext uri="{28A0092B-C50C-407E-A947-70E740481C1C}">
                <a14:useLocalDpi xmlns:a14="http://schemas.microsoft.com/office/drawing/2010/main"/>
              </a:ext>
              <a:ext uri="{96DAC541-7B7A-43D3-8B79-37D633B846F1}">
                <asvg:svgBlip xmlns:asvg="http://schemas.microsoft.com/office/drawing/2016/SVG/main" r:embed="rId15"/>
              </a:ext>
            </a:extLst>
          </a:blip>
          <a:stretch>
            <a:fillRect/>
          </a:stretch>
        </p:blipFill>
        <p:spPr>
          <a:xfrm>
            <a:off x="12033664" y="4413715"/>
            <a:ext cx="452894" cy="452890"/>
          </a:xfrm>
          <a:prstGeom prst="rect">
            <a:avLst/>
          </a:prstGeom>
        </p:spPr>
      </p:pic>
      <p:pic>
        <p:nvPicPr>
          <p:cNvPr id="97" name="图形 96" descr="低音谱号 纯色填充">
            <a:extLst>
              <a:ext uri="{FF2B5EF4-FFF2-40B4-BE49-F238E27FC236}">
                <a16:creationId xmlns:a16="http://schemas.microsoft.com/office/drawing/2014/main" id="{C1933F48-AA5D-45FA-A385-134B5C3F27E7}"/>
              </a:ext>
            </a:extLst>
          </p:cNvPr>
          <p:cNvPicPr>
            <a:picLocks noChangeAspect="1"/>
          </p:cNvPicPr>
          <p:nvPr/>
        </p:nvPicPr>
        <p:blipFill>
          <a:blip r:embed="rId16" cstate="screen">
            <a:extLst>
              <a:ext uri="{28A0092B-C50C-407E-A947-70E740481C1C}">
                <a14:useLocalDpi xmlns:a14="http://schemas.microsoft.com/office/drawing/2010/main"/>
              </a:ext>
              <a:ext uri="{96DAC541-7B7A-43D3-8B79-37D633B846F1}">
                <asvg:svgBlip xmlns:asvg="http://schemas.microsoft.com/office/drawing/2016/SVG/main" r:embed="rId17"/>
              </a:ext>
            </a:extLst>
          </a:blip>
          <a:stretch>
            <a:fillRect/>
          </a:stretch>
        </p:blipFill>
        <p:spPr>
          <a:xfrm>
            <a:off x="6554229" y="4368254"/>
            <a:ext cx="452894" cy="452890"/>
          </a:xfrm>
          <a:prstGeom prst="rect">
            <a:avLst/>
          </a:prstGeom>
        </p:spPr>
      </p:pic>
      <p:pic>
        <p:nvPicPr>
          <p:cNvPr id="98" name="图形 97" descr="二进制 纯色填充">
            <a:extLst>
              <a:ext uri="{FF2B5EF4-FFF2-40B4-BE49-F238E27FC236}">
                <a16:creationId xmlns:a16="http://schemas.microsoft.com/office/drawing/2014/main" id="{0F92B9EE-4633-458D-8E5A-0207669E7A13}"/>
              </a:ext>
            </a:extLst>
          </p:cNvPr>
          <p:cNvPicPr>
            <a:picLocks noChangeAspect="1"/>
          </p:cNvPicPr>
          <p:nvPr/>
        </p:nvPicPr>
        <p:blipFill>
          <a:blip r:embed="rId18" cstate="screen">
            <a:extLst>
              <a:ext uri="{28A0092B-C50C-407E-A947-70E740481C1C}">
                <a14:useLocalDpi xmlns:a14="http://schemas.microsoft.com/office/drawing/2010/main"/>
              </a:ext>
              <a:ext uri="{96DAC541-7B7A-43D3-8B79-37D633B846F1}">
                <asvg:svgBlip xmlns:asvg="http://schemas.microsoft.com/office/drawing/2016/SVG/main" r:embed="rId19"/>
              </a:ext>
            </a:extLst>
          </a:blip>
          <a:stretch>
            <a:fillRect/>
          </a:stretch>
        </p:blipFill>
        <p:spPr>
          <a:xfrm>
            <a:off x="5798239" y="4368254"/>
            <a:ext cx="452894" cy="452890"/>
          </a:xfrm>
          <a:prstGeom prst="rect">
            <a:avLst/>
          </a:prstGeom>
        </p:spPr>
      </p:pic>
      <p:pic>
        <p:nvPicPr>
          <p:cNvPr id="99" name="图形 98" descr="浏览器窗口 纯色填充">
            <a:extLst>
              <a:ext uri="{FF2B5EF4-FFF2-40B4-BE49-F238E27FC236}">
                <a16:creationId xmlns:a16="http://schemas.microsoft.com/office/drawing/2014/main" id="{178906B8-FDF7-47A8-B0A2-802CFD117E24}"/>
              </a:ext>
            </a:extLst>
          </p:cNvPr>
          <p:cNvPicPr>
            <a:picLocks noChangeAspect="1"/>
          </p:cNvPicPr>
          <p:nvPr/>
        </p:nvPicPr>
        <p:blipFill>
          <a:blip r:embed="rId20" cstate="screen">
            <a:extLst>
              <a:ext uri="{28A0092B-C50C-407E-A947-70E740481C1C}">
                <a14:useLocalDpi xmlns:a14="http://schemas.microsoft.com/office/drawing/2010/main"/>
              </a:ext>
              <a:ext uri="{96DAC541-7B7A-43D3-8B79-37D633B846F1}">
                <asvg:svgBlip xmlns:asvg="http://schemas.microsoft.com/office/drawing/2016/SVG/main" r:embed="rId21"/>
              </a:ext>
            </a:extLst>
          </a:blip>
          <a:stretch>
            <a:fillRect/>
          </a:stretch>
        </p:blipFill>
        <p:spPr>
          <a:xfrm>
            <a:off x="5075118" y="4345873"/>
            <a:ext cx="452894" cy="452890"/>
          </a:xfrm>
          <a:prstGeom prst="rect">
            <a:avLst/>
          </a:prstGeom>
        </p:spPr>
      </p:pic>
      <p:pic>
        <p:nvPicPr>
          <p:cNvPr id="100" name="图形 99" descr="癌症 纯色填充">
            <a:extLst>
              <a:ext uri="{FF2B5EF4-FFF2-40B4-BE49-F238E27FC236}">
                <a16:creationId xmlns:a16="http://schemas.microsoft.com/office/drawing/2014/main" id="{1723A4A7-9B59-4B0B-9215-DE6FEAC03D17}"/>
              </a:ext>
            </a:extLst>
          </p:cNvPr>
          <p:cNvPicPr>
            <a:picLocks noChangeAspect="1"/>
          </p:cNvPicPr>
          <p:nvPr/>
        </p:nvPicPr>
        <p:blipFill>
          <a:blip r:embed="rId22" cstate="screen">
            <a:extLst>
              <a:ext uri="{28A0092B-C50C-407E-A947-70E740481C1C}">
                <a14:useLocalDpi xmlns:a14="http://schemas.microsoft.com/office/drawing/2010/main"/>
              </a:ext>
              <a:ext uri="{96DAC541-7B7A-43D3-8B79-37D633B846F1}">
                <asvg:svgBlip xmlns:asvg="http://schemas.microsoft.com/office/drawing/2016/SVG/main" r:embed="rId23"/>
              </a:ext>
            </a:extLst>
          </a:blip>
          <a:stretch>
            <a:fillRect/>
          </a:stretch>
        </p:blipFill>
        <p:spPr>
          <a:xfrm>
            <a:off x="11262737" y="4388505"/>
            <a:ext cx="452894" cy="452890"/>
          </a:xfrm>
          <a:prstGeom prst="rect">
            <a:avLst/>
          </a:prstGeom>
        </p:spPr>
      </p:pic>
      <p:pic>
        <p:nvPicPr>
          <p:cNvPr id="101" name="图形 100" descr="云计算 纯色填充">
            <a:extLst>
              <a:ext uri="{FF2B5EF4-FFF2-40B4-BE49-F238E27FC236}">
                <a16:creationId xmlns:a16="http://schemas.microsoft.com/office/drawing/2014/main" id="{E39A6350-6AED-4C8B-A06F-A3F42A173ACC}"/>
              </a:ext>
            </a:extLst>
          </p:cNvPr>
          <p:cNvPicPr>
            <a:picLocks noChangeAspect="1"/>
          </p:cNvPicPr>
          <p:nvPr/>
        </p:nvPicPr>
        <p:blipFill>
          <a:blip r:embed="rId24" cstate="screen">
            <a:extLst>
              <a:ext uri="{28A0092B-C50C-407E-A947-70E740481C1C}">
                <a14:useLocalDpi xmlns:a14="http://schemas.microsoft.com/office/drawing/2010/main"/>
              </a:ext>
              <a:ext uri="{96DAC541-7B7A-43D3-8B79-37D633B846F1}">
                <asvg:svgBlip xmlns:asvg="http://schemas.microsoft.com/office/drawing/2016/SVG/main" r:embed="rId25"/>
              </a:ext>
            </a:extLst>
          </a:blip>
          <a:stretch>
            <a:fillRect/>
          </a:stretch>
        </p:blipFill>
        <p:spPr>
          <a:xfrm>
            <a:off x="10580931" y="4388505"/>
            <a:ext cx="452894" cy="452890"/>
          </a:xfrm>
          <a:prstGeom prst="rect">
            <a:avLst/>
          </a:prstGeom>
        </p:spPr>
      </p:pic>
      <p:pic>
        <p:nvPicPr>
          <p:cNvPr id="102" name="图形 101" descr="星座 纯色填充">
            <a:extLst>
              <a:ext uri="{FF2B5EF4-FFF2-40B4-BE49-F238E27FC236}">
                <a16:creationId xmlns:a16="http://schemas.microsoft.com/office/drawing/2014/main" id="{659E5310-132E-4445-83F7-E0D5DF720932}"/>
              </a:ext>
            </a:extLst>
          </p:cNvPr>
          <p:cNvPicPr>
            <a:picLocks noChangeAspect="1"/>
          </p:cNvPicPr>
          <p:nvPr/>
        </p:nvPicPr>
        <p:blipFill>
          <a:blip r:embed="rId26" cstate="screen">
            <a:extLst>
              <a:ext uri="{28A0092B-C50C-407E-A947-70E740481C1C}">
                <a14:useLocalDpi xmlns:a14="http://schemas.microsoft.com/office/drawing/2010/main"/>
              </a:ext>
              <a:ext uri="{96DAC541-7B7A-43D3-8B79-37D633B846F1}">
                <asvg:svgBlip xmlns:asvg="http://schemas.microsoft.com/office/drawing/2016/SVG/main" r:embed="rId27"/>
              </a:ext>
            </a:extLst>
          </a:blip>
          <a:stretch>
            <a:fillRect/>
          </a:stretch>
        </p:blipFill>
        <p:spPr>
          <a:xfrm>
            <a:off x="9267521" y="4416433"/>
            <a:ext cx="452894" cy="452890"/>
          </a:xfrm>
          <a:prstGeom prst="rect">
            <a:avLst/>
          </a:prstGeom>
        </p:spPr>
      </p:pic>
      <p:pic>
        <p:nvPicPr>
          <p:cNvPr id="103" name="图形 102" descr="多维数据集 纯色填充">
            <a:extLst>
              <a:ext uri="{FF2B5EF4-FFF2-40B4-BE49-F238E27FC236}">
                <a16:creationId xmlns:a16="http://schemas.microsoft.com/office/drawing/2014/main" id="{8260E6B6-4DA1-4B18-B5B7-0C3465DD49FF}"/>
              </a:ext>
            </a:extLst>
          </p:cNvPr>
          <p:cNvPicPr>
            <a:picLocks noChangeAspect="1"/>
          </p:cNvPicPr>
          <p:nvPr/>
        </p:nvPicPr>
        <p:blipFill>
          <a:blip r:embed="rId28" cstate="screen">
            <a:extLst>
              <a:ext uri="{28A0092B-C50C-407E-A947-70E740481C1C}">
                <a14:useLocalDpi xmlns:a14="http://schemas.microsoft.com/office/drawing/2010/main"/>
              </a:ext>
              <a:ext uri="{96DAC541-7B7A-43D3-8B79-37D633B846F1}">
                <asvg:svgBlip xmlns:asvg="http://schemas.microsoft.com/office/drawing/2016/SVG/main" r:embed="rId29"/>
              </a:ext>
            </a:extLst>
          </a:blip>
          <a:stretch>
            <a:fillRect/>
          </a:stretch>
        </p:blipFill>
        <p:spPr>
          <a:xfrm>
            <a:off x="8519850" y="4420637"/>
            <a:ext cx="452894" cy="452890"/>
          </a:xfrm>
          <a:prstGeom prst="rect">
            <a:avLst/>
          </a:prstGeom>
        </p:spPr>
      </p:pic>
      <p:pic>
        <p:nvPicPr>
          <p:cNvPr id="104" name="图形 103" descr="从云中下载 纯色填充">
            <a:extLst>
              <a:ext uri="{FF2B5EF4-FFF2-40B4-BE49-F238E27FC236}">
                <a16:creationId xmlns:a16="http://schemas.microsoft.com/office/drawing/2014/main" id="{46BEDB09-5FA0-4E7D-B530-4C37BD0E4BA6}"/>
              </a:ext>
            </a:extLst>
          </p:cNvPr>
          <p:cNvPicPr>
            <a:picLocks noChangeAspect="1"/>
          </p:cNvPicPr>
          <p:nvPr/>
        </p:nvPicPr>
        <p:blipFill>
          <a:blip r:embed="rId30" cstate="screen">
            <a:extLst>
              <a:ext uri="{28A0092B-C50C-407E-A947-70E740481C1C}">
                <a14:useLocalDpi xmlns:a14="http://schemas.microsoft.com/office/drawing/2010/main"/>
              </a:ext>
              <a:ext uri="{96DAC541-7B7A-43D3-8B79-37D633B846F1}">
                <asvg:svgBlip xmlns:asvg="http://schemas.microsoft.com/office/drawing/2016/SVG/main" r:embed="rId31"/>
              </a:ext>
            </a:extLst>
          </a:blip>
          <a:stretch>
            <a:fillRect/>
          </a:stretch>
        </p:blipFill>
        <p:spPr>
          <a:xfrm>
            <a:off x="7823408" y="4395833"/>
            <a:ext cx="452894" cy="452890"/>
          </a:xfrm>
          <a:prstGeom prst="rect">
            <a:avLst/>
          </a:prstGeom>
        </p:spPr>
      </p:pic>
    </p:spTree>
    <p:extLst>
      <p:ext uri="{BB962C8B-B14F-4D97-AF65-F5344CB8AC3E}">
        <p14:creationId xmlns:p14="http://schemas.microsoft.com/office/powerpoint/2010/main" val="20516758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 name="图形 49" descr="原子 纯色填充">
            <a:extLst>
              <a:ext uri="{FF2B5EF4-FFF2-40B4-BE49-F238E27FC236}">
                <a16:creationId xmlns:a16="http://schemas.microsoft.com/office/drawing/2014/main" id="{E1C0DE8A-BD0F-4326-AA8A-9B76BEF5F8D5}"/>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rot="20980969">
            <a:off x="2467480" y="5056949"/>
            <a:ext cx="1460873" cy="1460860"/>
          </a:xfrm>
          <a:prstGeom prst="rect">
            <a:avLst/>
          </a:prstGeom>
        </p:spPr>
      </p:pic>
      <p:sp>
        <p:nvSpPr>
          <p:cNvPr id="4" name="矩形: 圆角 3">
            <a:extLst>
              <a:ext uri="{FF2B5EF4-FFF2-40B4-BE49-F238E27FC236}">
                <a16:creationId xmlns:a16="http://schemas.microsoft.com/office/drawing/2014/main" id="{4334E1E4-8B4F-4334-94F2-3867C2440331}"/>
              </a:ext>
            </a:extLst>
          </p:cNvPr>
          <p:cNvSpPr/>
          <p:nvPr/>
        </p:nvSpPr>
        <p:spPr>
          <a:xfrm>
            <a:off x="663585" y="849531"/>
            <a:ext cx="4777095" cy="4879538"/>
          </a:xfrm>
          <a:prstGeom prst="roundRect">
            <a:avLst>
              <a:gd name="adj" fmla="val 2671"/>
            </a:avLst>
          </a:prstGeom>
          <a:solidFill>
            <a:schemeClr val="accent1"/>
          </a:solidFill>
          <a:ln>
            <a:noFill/>
          </a:ln>
          <a:effectLst>
            <a:outerShdw blurRad="63500" sx="101000" sy="101000" algn="ctr"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形状 13">
            <a:extLst>
              <a:ext uri="{FF2B5EF4-FFF2-40B4-BE49-F238E27FC236}">
                <a16:creationId xmlns:a16="http://schemas.microsoft.com/office/drawing/2014/main" id="{3A068778-B613-47BC-B1F9-80C4B1F30C06}"/>
              </a:ext>
            </a:extLst>
          </p:cNvPr>
          <p:cNvSpPr/>
          <p:nvPr/>
        </p:nvSpPr>
        <p:spPr>
          <a:xfrm>
            <a:off x="823605" y="612598"/>
            <a:ext cx="4777095" cy="5256171"/>
          </a:xfrm>
          <a:custGeom>
            <a:avLst/>
            <a:gdLst>
              <a:gd name="connsiteX0" fmla="*/ 1886768 w 4777095"/>
              <a:gd name="connsiteY0" fmla="*/ 0 h 5256171"/>
              <a:gd name="connsiteX1" fmla="*/ 2151099 w 4777095"/>
              <a:gd name="connsiteY1" fmla="*/ 494 h 5256171"/>
              <a:gd name="connsiteX2" fmla="*/ 2186851 w 4777095"/>
              <a:gd name="connsiteY2" fmla="*/ 7899 h 5256171"/>
              <a:gd name="connsiteX3" fmla="*/ 2252577 w 4777095"/>
              <a:gd name="connsiteY3" fmla="*/ 47471 h 5256171"/>
              <a:gd name="connsiteX4" fmla="*/ 2266421 w 4777095"/>
              <a:gd name="connsiteY4" fmla="*/ 62479 h 5256171"/>
              <a:gd name="connsiteX5" fmla="*/ 2274121 w 4777095"/>
              <a:gd name="connsiteY5" fmla="*/ 72820 h 5256171"/>
              <a:gd name="connsiteX6" fmla="*/ 2280257 w 4777095"/>
              <a:gd name="connsiteY6" fmla="*/ 82350 h 5256171"/>
              <a:gd name="connsiteX7" fmla="*/ 2281540 w 4777095"/>
              <a:gd name="connsiteY7" fmla="*/ 84518 h 5256171"/>
              <a:gd name="connsiteX8" fmla="*/ 2289346 w 4777095"/>
              <a:gd name="connsiteY8" fmla="*/ 99637 h 5256171"/>
              <a:gd name="connsiteX9" fmla="*/ 2293422 w 4777095"/>
              <a:gd name="connsiteY9" fmla="*/ 108968 h 5256171"/>
              <a:gd name="connsiteX10" fmla="*/ 2301588 w 4777095"/>
              <a:gd name="connsiteY10" fmla="*/ 127119 h 5256171"/>
              <a:gd name="connsiteX11" fmla="*/ 2304715 w 4777095"/>
              <a:gd name="connsiteY11" fmla="*/ 134086 h 5256171"/>
              <a:gd name="connsiteX12" fmla="*/ 2307116 w 4777095"/>
              <a:gd name="connsiteY12" fmla="*/ 139403 h 5256171"/>
              <a:gd name="connsiteX13" fmla="*/ 2308847 w 4777095"/>
              <a:gd name="connsiteY13" fmla="*/ 143253 h 5256171"/>
              <a:gd name="connsiteX14" fmla="*/ 2312966 w 4777095"/>
              <a:gd name="connsiteY14" fmla="*/ 152420 h 5256171"/>
              <a:gd name="connsiteX15" fmla="*/ 2326253 w 4777095"/>
              <a:gd name="connsiteY15" fmla="*/ 181938 h 5256171"/>
              <a:gd name="connsiteX16" fmla="*/ 2332767 w 4777095"/>
              <a:gd name="connsiteY16" fmla="*/ 196422 h 5256171"/>
              <a:gd name="connsiteX17" fmla="*/ 2339372 w 4777095"/>
              <a:gd name="connsiteY17" fmla="*/ 211089 h 5256171"/>
              <a:gd name="connsiteX18" fmla="*/ 2345972 w 4777095"/>
              <a:gd name="connsiteY18" fmla="*/ 225757 h 5256171"/>
              <a:gd name="connsiteX19" fmla="*/ 2352571 w 4777095"/>
              <a:gd name="connsiteY19" fmla="*/ 240424 h 5256171"/>
              <a:gd name="connsiteX20" fmla="*/ 2358516 w 4777095"/>
              <a:gd name="connsiteY20" fmla="*/ 253625 h 5256171"/>
              <a:gd name="connsiteX21" fmla="*/ 2365117 w 4777095"/>
              <a:gd name="connsiteY21" fmla="*/ 268292 h 5256171"/>
              <a:gd name="connsiteX22" fmla="*/ 2370805 w 4777095"/>
              <a:gd name="connsiteY22" fmla="*/ 280942 h 5256171"/>
              <a:gd name="connsiteX23" fmla="*/ 2374013 w 4777095"/>
              <a:gd name="connsiteY23" fmla="*/ 288093 h 5256171"/>
              <a:gd name="connsiteX24" fmla="*/ 2376497 w 4777095"/>
              <a:gd name="connsiteY24" fmla="*/ 293593 h 5256171"/>
              <a:gd name="connsiteX25" fmla="*/ 2388034 w 4777095"/>
              <a:gd name="connsiteY25" fmla="*/ 319261 h 5256171"/>
              <a:gd name="connsiteX26" fmla="*/ 2394370 w 4777095"/>
              <a:gd name="connsiteY26" fmla="*/ 333378 h 5256171"/>
              <a:gd name="connsiteX27" fmla="*/ 2400325 w 4777095"/>
              <a:gd name="connsiteY27" fmla="*/ 346579 h 5256171"/>
              <a:gd name="connsiteX28" fmla="*/ 2403710 w 4777095"/>
              <a:gd name="connsiteY28" fmla="*/ 354095 h 5256171"/>
              <a:gd name="connsiteX29" fmla="*/ 2407007 w 4777095"/>
              <a:gd name="connsiteY29" fmla="*/ 361429 h 5256171"/>
              <a:gd name="connsiteX30" fmla="*/ 2410050 w 4777095"/>
              <a:gd name="connsiteY30" fmla="*/ 368213 h 5256171"/>
              <a:gd name="connsiteX31" fmla="*/ 2412351 w 4777095"/>
              <a:gd name="connsiteY31" fmla="*/ 373346 h 5256171"/>
              <a:gd name="connsiteX32" fmla="*/ 2413833 w 4777095"/>
              <a:gd name="connsiteY32" fmla="*/ 376633 h 5256171"/>
              <a:gd name="connsiteX33" fmla="*/ 4649499 w 4777095"/>
              <a:gd name="connsiteY33" fmla="*/ 376633 h 5256171"/>
              <a:gd name="connsiteX34" fmla="*/ 4777095 w 4777095"/>
              <a:gd name="connsiteY34" fmla="*/ 504229 h 5256171"/>
              <a:gd name="connsiteX35" fmla="*/ 4777095 w 4777095"/>
              <a:gd name="connsiteY35" fmla="*/ 5128575 h 5256171"/>
              <a:gd name="connsiteX36" fmla="*/ 4649499 w 4777095"/>
              <a:gd name="connsiteY36" fmla="*/ 5256171 h 5256171"/>
              <a:gd name="connsiteX37" fmla="*/ 127596 w 4777095"/>
              <a:gd name="connsiteY37" fmla="*/ 5256171 h 5256171"/>
              <a:gd name="connsiteX38" fmla="*/ 0 w 4777095"/>
              <a:gd name="connsiteY38" fmla="*/ 5128575 h 5256171"/>
              <a:gd name="connsiteX39" fmla="*/ 0 w 4777095"/>
              <a:gd name="connsiteY39" fmla="*/ 504229 h 5256171"/>
              <a:gd name="connsiteX40" fmla="*/ 127596 w 4777095"/>
              <a:gd name="connsiteY40" fmla="*/ 376633 h 5256171"/>
              <a:gd name="connsiteX41" fmla="*/ 457307 w 4777095"/>
              <a:gd name="connsiteY41" fmla="*/ 376633 h 5256171"/>
              <a:gd name="connsiteX42" fmla="*/ 459061 w 4777095"/>
              <a:gd name="connsiteY42" fmla="*/ 372430 h 5256171"/>
              <a:gd name="connsiteX43" fmla="*/ 462882 w 4777095"/>
              <a:gd name="connsiteY43" fmla="*/ 364625 h 5256171"/>
              <a:gd name="connsiteX44" fmla="*/ 466378 w 4777095"/>
              <a:gd name="connsiteY44" fmla="*/ 357403 h 5256171"/>
              <a:gd name="connsiteX45" fmla="*/ 470775 w 4777095"/>
              <a:gd name="connsiteY45" fmla="*/ 346395 h 5256171"/>
              <a:gd name="connsiteX46" fmla="*/ 475060 w 4777095"/>
              <a:gd name="connsiteY46" fmla="*/ 336861 h 5256171"/>
              <a:gd name="connsiteX47" fmla="*/ 477367 w 4777095"/>
              <a:gd name="connsiteY47" fmla="*/ 331728 h 5256171"/>
              <a:gd name="connsiteX48" fmla="*/ 486365 w 4777095"/>
              <a:gd name="connsiteY48" fmla="*/ 311744 h 5256171"/>
              <a:gd name="connsiteX49" fmla="*/ 492793 w 4777095"/>
              <a:gd name="connsiteY49" fmla="*/ 297443 h 5256171"/>
              <a:gd name="connsiteX50" fmla="*/ 505318 w 4777095"/>
              <a:gd name="connsiteY50" fmla="*/ 269575 h 5256171"/>
              <a:gd name="connsiteX51" fmla="*/ 517883 w 4777095"/>
              <a:gd name="connsiteY51" fmla="*/ 242331 h 5256171"/>
              <a:gd name="connsiteX52" fmla="*/ 520280 w 4777095"/>
              <a:gd name="connsiteY52" fmla="*/ 237509 h 5256171"/>
              <a:gd name="connsiteX53" fmla="*/ 524224 w 4777095"/>
              <a:gd name="connsiteY53" fmla="*/ 227590 h 5256171"/>
              <a:gd name="connsiteX54" fmla="*/ 533321 w 4777095"/>
              <a:gd name="connsiteY54" fmla="*/ 207903 h 5256171"/>
              <a:gd name="connsiteX55" fmla="*/ 534704 w 4777095"/>
              <a:gd name="connsiteY55" fmla="*/ 204786 h 5256171"/>
              <a:gd name="connsiteX56" fmla="*/ 537252 w 4777095"/>
              <a:gd name="connsiteY56" fmla="*/ 198622 h 5256171"/>
              <a:gd name="connsiteX57" fmla="*/ 542288 w 4777095"/>
              <a:gd name="connsiteY57" fmla="*/ 187438 h 5256171"/>
              <a:gd name="connsiteX58" fmla="*/ 546498 w 4777095"/>
              <a:gd name="connsiteY58" fmla="*/ 178088 h 5256171"/>
              <a:gd name="connsiteX59" fmla="*/ 554569 w 4777095"/>
              <a:gd name="connsiteY59" fmla="*/ 160120 h 5256171"/>
              <a:gd name="connsiteX60" fmla="*/ 557866 w 4777095"/>
              <a:gd name="connsiteY60" fmla="*/ 152787 h 5256171"/>
              <a:gd name="connsiteX61" fmla="*/ 561340 w 4777095"/>
              <a:gd name="connsiteY61" fmla="*/ 145087 h 5256171"/>
              <a:gd name="connsiteX62" fmla="*/ 564646 w 4777095"/>
              <a:gd name="connsiteY62" fmla="*/ 137753 h 5256171"/>
              <a:gd name="connsiteX63" fmla="*/ 567765 w 4777095"/>
              <a:gd name="connsiteY63" fmla="*/ 130786 h 5256171"/>
              <a:gd name="connsiteX64" fmla="*/ 571051 w 4777095"/>
              <a:gd name="connsiteY64" fmla="*/ 123452 h 5256171"/>
              <a:gd name="connsiteX65" fmla="*/ 574365 w 4777095"/>
              <a:gd name="connsiteY65" fmla="*/ 116119 h 5256171"/>
              <a:gd name="connsiteX66" fmla="*/ 583623 w 4777095"/>
              <a:gd name="connsiteY66" fmla="*/ 96314 h 5256171"/>
              <a:gd name="connsiteX67" fmla="*/ 587920 w 4777095"/>
              <a:gd name="connsiteY67" fmla="*/ 87880 h 5256171"/>
              <a:gd name="connsiteX68" fmla="*/ 629263 w 4777095"/>
              <a:gd name="connsiteY68" fmla="*/ 38054 h 5256171"/>
              <a:gd name="connsiteX69" fmla="*/ 637513 w 4777095"/>
              <a:gd name="connsiteY69" fmla="*/ 31668 h 5256171"/>
              <a:gd name="connsiteX70" fmla="*/ 649196 w 4777095"/>
              <a:gd name="connsiteY70" fmla="*/ 23996 h 5256171"/>
              <a:gd name="connsiteX71" fmla="*/ 660013 w 4777095"/>
              <a:gd name="connsiteY71" fmla="*/ 18098 h 5256171"/>
              <a:gd name="connsiteX72" fmla="*/ 721405 w 4777095"/>
              <a:gd name="connsiteY72" fmla="*/ 336 h 5256171"/>
              <a:gd name="connsiteX73" fmla="*/ 1434052 w 4777095"/>
              <a:gd name="connsiteY73" fmla="*/ 79 h 5256171"/>
              <a:gd name="connsiteX74" fmla="*/ 1886768 w 4777095"/>
              <a:gd name="connsiteY74" fmla="*/ 0 h 5256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4777095" h="5256171">
                <a:moveTo>
                  <a:pt x="1886768" y="0"/>
                </a:moveTo>
                <a:cubicBezTo>
                  <a:pt x="2116608" y="-3"/>
                  <a:pt x="2147652" y="129"/>
                  <a:pt x="2151099" y="494"/>
                </a:cubicBezTo>
                <a:cubicBezTo>
                  <a:pt x="2164522" y="1917"/>
                  <a:pt x="2175413" y="4173"/>
                  <a:pt x="2186851" y="7899"/>
                </a:cubicBezTo>
                <a:cubicBezTo>
                  <a:pt x="2212276" y="16180"/>
                  <a:pt x="2233709" y="29085"/>
                  <a:pt x="2252577" y="47471"/>
                </a:cubicBezTo>
                <a:cubicBezTo>
                  <a:pt x="2259490" y="54208"/>
                  <a:pt x="2261126" y="55981"/>
                  <a:pt x="2266421" y="62479"/>
                </a:cubicBezTo>
                <a:cubicBezTo>
                  <a:pt x="2269374" y="66104"/>
                  <a:pt x="2270183" y="67190"/>
                  <a:pt x="2274121" y="72820"/>
                </a:cubicBezTo>
                <a:cubicBezTo>
                  <a:pt x="2275583" y="74909"/>
                  <a:pt x="2279011" y="80234"/>
                  <a:pt x="2280257" y="82350"/>
                </a:cubicBezTo>
                <a:cubicBezTo>
                  <a:pt x="2280505" y="82772"/>
                  <a:pt x="2281083" y="83748"/>
                  <a:pt x="2281540" y="84518"/>
                </a:cubicBezTo>
                <a:cubicBezTo>
                  <a:pt x="2283489" y="87802"/>
                  <a:pt x="2288563" y="97629"/>
                  <a:pt x="2289346" y="99637"/>
                </a:cubicBezTo>
                <a:cubicBezTo>
                  <a:pt x="2289814" y="100836"/>
                  <a:pt x="2291648" y="105036"/>
                  <a:pt x="2293422" y="108968"/>
                </a:cubicBezTo>
                <a:cubicBezTo>
                  <a:pt x="2296513" y="115821"/>
                  <a:pt x="2297966" y="119051"/>
                  <a:pt x="2301588" y="127119"/>
                </a:cubicBezTo>
                <a:lnTo>
                  <a:pt x="2304715" y="134086"/>
                </a:lnTo>
                <a:cubicBezTo>
                  <a:pt x="2305530" y="135901"/>
                  <a:pt x="2306610" y="138294"/>
                  <a:pt x="2307116" y="139403"/>
                </a:cubicBezTo>
                <a:cubicBezTo>
                  <a:pt x="2307622" y="140512"/>
                  <a:pt x="2308401" y="142245"/>
                  <a:pt x="2308847" y="143253"/>
                </a:cubicBezTo>
                <a:cubicBezTo>
                  <a:pt x="2309294" y="144261"/>
                  <a:pt x="2311147" y="148387"/>
                  <a:pt x="2312966" y="152420"/>
                </a:cubicBezTo>
                <a:cubicBezTo>
                  <a:pt x="2320324" y="168736"/>
                  <a:pt x="2321979" y="172413"/>
                  <a:pt x="2326253" y="181938"/>
                </a:cubicBezTo>
                <a:cubicBezTo>
                  <a:pt x="2328018" y="185871"/>
                  <a:pt x="2330949" y="192389"/>
                  <a:pt x="2332767" y="196422"/>
                </a:cubicBezTo>
                <a:cubicBezTo>
                  <a:pt x="2334584" y="200456"/>
                  <a:pt x="2337557" y="207056"/>
                  <a:pt x="2339372" y="211089"/>
                </a:cubicBezTo>
                <a:lnTo>
                  <a:pt x="2345972" y="225757"/>
                </a:lnTo>
                <a:cubicBezTo>
                  <a:pt x="2347787" y="229790"/>
                  <a:pt x="2350757" y="236390"/>
                  <a:pt x="2352571" y="240424"/>
                </a:cubicBezTo>
                <a:cubicBezTo>
                  <a:pt x="2354386" y="244457"/>
                  <a:pt x="2357062" y="250398"/>
                  <a:pt x="2358516" y="253625"/>
                </a:cubicBezTo>
                <a:cubicBezTo>
                  <a:pt x="2359971" y="256851"/>
                  <a:pt x="2362942" y="263452"/>
                  <a:pt x="2365117" y="268292"/>
                </a:cubicBezTo>
                <a:cubicBezTo>
                  <a:pt x="2367292" y="273132"/>
                  <a:pt x="2369852" y="278825"/>
                  <a:pt x="2370805" y="280942"/>
                </a:cubicBezTo>
                <a:cubicBezTo>
                  <a:pt x="2371757" y="283060"/>
                  <a:pt x="2373201" y="286278"/>
                  <a:pt x="2374013" y="288093"/>
                </a:cubicBezTo>
                <a:cubicBezTo>
                  <a:pt x="2374825" y="289908"/>
                  <a:pt x="2375943" y="292383"/>
                  <a:pt x="2376497" y="293593"/>
                </a:cubicBezTo>
                <a:cubicBezTo>
                  <a:pt x="2378287" y="297498"/>
                  <a:pt x="2386030" y="314728"/>
                  <a:pt x="2388034" y="319261"/>
                </a:cubicBezTo>
                <a:cubicBezTo>
                  <a:pt x="2389103" y="321681"/>
                  <a:pt x="2391955" y="328034"/>
                  <a:pt x="2394370" y="333378"/>
                </a:cubicBezTo>
                <a:cubicBezTo>
                  <a:pt x="2396786" y="338722"/>
                  <a:pt x="2399466" y="344663"/>
                  <a:pt x="2400325" y="346579"/>
                </a:cubicBezTo>
                <a:cubicBezTo>
                  <a:pt x="2401185" y="348494"/>
                  <a:pt x="2402708" y="351877"/>
                  <a:pt x="2403710" y="354095"/>
                </a:cubicBezTo>
                <a:cubicBezTo>
                  <a:pt x="2404712" y="356314"/>
                  <a:pt x="2406196" y="359614"/>
                  <a:pt x="2407007" y="361429"/>
                </a:cubicBezTo>
                <a:cubicBezTo>
                  <a:pt x="2407818" y="363244"/>
                  <a:pt x="2409188" y="366297"/>
                  <a:pt x="2410050" y="368213"/>
                </a:cubicBezTo>
                <a:cubicBezTo>
                  <a:pt x="2410912" y="370129"/>
                  <a:pt x="2411947" y="372439"/>
                  <a:pt x="2412351" y="373346"/>
                </a:cubicBezTo>
                <a:lnTo>
                  <a:pt x="2413833" y="376633"/>
                </a:lnTo>
                <a:lnTo>
                  <a:pt x="4649499" y="376633"/>
                </a:lnTo>
                <a:cubicBezTo>
                  <a:pt x="4719968" y="376633"/>
                  <a:pt x="4777095" y="433760"/>
                  <a:pt x="4777095" y="504229"/>
                </a:cubicBezTo>
                <a:lnTo>
                  <a:pt x="4777095" y="5128575"/>
                </a:lnTo>
                <a:cubicBezTo>
                  <a:pt x="4777095" y="5199044"/>
                  <a:pt x="4719968" y="5256171"/>
                  <a:pt x="4649499" y="5256171"/>
                </a:cubicBezTo>
                <a:lnTo>
                  <a:pt x="127596" y="5256171"/>
                </a:lnTo>
                <a:cubicBezTo>
                  <a:pt x="57127" y="5256171"/>
                  <a:pt x="0" y="5199044"/>
                  <a:pt x="0" y="5128575"/>
                </a:cubicBezTo>
                <a:lnTo>
                  <a:pt x="0" y="504229"/>
                </a:lnTo>
                <a:cubicBezTo>
                  <a:pt x="0" y="433760"/>
                  <a:pt x="57127" y="376633"/>
                  <a:pt x="127596" y="376633"/>
                </a:cubicBezTo>
                <a:lnTo>
                  <a:pt x="457307" y="376633"/>
                </a:lnTo>
                <a:lnTo>
                  <a:pt x="459061" y="372430"/>
                </a:lnTo>
                <a:cubicBezTo>
                  <a:pt x="459239" y="372026"/>
                  <a:pt x="460959" y="368514"/>
                  <a:pt x="462882" y="364625"/>
                </a:cubicBezTo>
                <a:cubicBezTo>
                  <a:pt x="464804" y="360736"/>
                  <a:pt x="466378" y="357486"/>
                  <a:pt x="466378" y="357403"/>
                </a:cubicBezTo>
                <a:cubicBezTo>
                  <a:pt x="466378" y="357166"/>
                  <a:pt x="470028" y="348028"/>
                  <a:pt x="470775" y="346395"/>
                </a:cubicBezTo>
                <a:cubicBezTo>
                  <a:pt x="471615" y="344561"/>
                  <a:pt x="472953" y="341583"/>
                  <a:pt x="475060" y="336861"/>
                </a:cubicBezTo>
                <a:cubicBezTo>
                  <a:pt x="475961" y="334845"/>
                  <a:pt x="476998" y="332535"/>
                  <a:pt x="477367" y="331728"/>
                </a:cubicBezTo>
                <a:cubicBezTo>
                  <a:pt x="478254" y="329784"/>
                  <a:pt x="482387" y="320605"/>
                  <a:pt x="486365" y="311744"/>
                </a:cubicBezTo>
                <a:cubicBezTo>
                  <a:pt x="488130" y="307811"/>
                  <a:pt x="491023" y="301376"/>
                  <a:pt x="492793" y="297443"/>
                </a:cubicBezTo>
                <a:cubicBezTo>
                  <a:pt x="498566" y="284620"/>
                  <a:pt x="503060" y="274621"/>
                  <a:pt x="505318" y="269575"/>
                </a:cubicBezTo>
                <a:cubicBezTo>
                  <a:pt x="515753" y="246262"/>
                  <a:pt x="514612" y="248737"/>
                  <a:pt x="517883" y="242331"/>
                </a:cubicBezTo>
                <a:cubicBezTo>
                  <a:pt x="519201" y="239750"/>
                  <a:pt x="520280" y="237580"/>
                  <a:pt x="520280" y="237509"/>
                </a:cubicBezTo>
                <a:cubicBezTo>
                  <a:pt x="520280" y="237132"/>
                  <a:pt x="522939" y="230445"/>
                  <a:pt x="524224" y="227590"/>
                </a:cubicBezTo>
                <a:cubicBezTo>
                  <a:pt x="530888" y="212784"/>
                  <a:pt x="532895" y="208440"/>
                  <a:pt x="533321" y="207903"/>
                </a:cubicBezTo>
                <a:cubicBezTo>
                  <a:pt x="533591" y="207562"/>
                  <a:pt x="534214" y="206160"/>
                  <a:pt x="534704" y="204786"/>
                </a:cubicBezTo>
                <a:cubicBezTo>
                  <a:pt x="535195" y="203413"/>
                  <a:pt x="536341" y="200639"/>
                  <a:pt x="537252" y="198622"/>
                </a:cubicBezTo>
                <a:cubicBezTo>
                  <a:pt x="538162" y="196605"/>
                  <a:pt x="540429" y="191573"/>
                  <a:pt x="542288" y="187438"/>
                </a:cubicBezTo>
                <a:cubicBezTo>
                  <a:pt x="544148" y="183304"/>
                  <a:pt x="546042" y="179096"/>
                  <a:pt x="546498" y="178088"/>
                </a:cubicBezTo>
                <a:cubicBezTo>
                  <a:pt x="549677" y="171051"/>
                  <a:pt x="552461" y="164853"/>
                  <a:pt x="554569" y="160120"/>
                </a:cubicBezTo>
                <a:cubicBezTo>
                  <a:pt x="555916" y="157095"/>
                  <a:pt x="557400" y="153795"/>
                  <a:pt x="557866" y="152787"/>
                </a:cubicBezTo>
                <a:cubicBezTo>
                  <a:pt x="558332" y="151779"/>
                  <a:pt x="559896" y="148313"/>
                  <a:pt x="561340" y="145087"/>
                </a:cubicBezTo>
                <a:cubicBezTo>
                  <a:pt x="562785" y="141860"/>
                  <a:pt x="564272" y="138560"/>
                  <a:pt x="564646" y="137753"/>
                </a:cubicBezTo>
                <a:cubicBezTo>
                  <a:pt x="565020" y="136946"/>
                  <a:pt x="566424" y="133811"/>
                  <a:pt x="567765" y="130786"/>
                </a:cubicBezTo>
                <a:cubicBezTo>
                  <a:pt x="569106" y="127761"/>
                  <a:pt x="570584" y="124461"/>
                  <a:pt x="571051" y="123452"/>
                </a:cubicBezTo>
                <a:cubicBezTo>
                  <a:pt x="571517" y="122444"/>
                  <a:pt x="573008" y="119144"/>
                  <a:pt x="574365" y="116119"/>
                </a:cubicBezTo>
                <a:cubicBezTo>
                  <a:pt x="580608" y="102199"/>
                  <a:pt x="581588" y="100103"/>
                  <a:pt x="583623" y="96314"/>
                </a:cubicBezTo>
                <a:cubicBezTo>
                  <a:pt x="584815" y="94094"/>
                  <a:pt x="586749" y="90299"/>
                  <a:pt x="587920" y="87880"/>
                </a:cubicBezTo>
                <a:cubicBezTo>
                  <a:pt x="596104" y="70986"/>
                  <a:pt x="613667" y="49819"/>
                  <a:pt x="629263" y="38054"/>
                </a:cubicBezTo>
                <a:cubicBezTo>
                  <a:pt x="632432" y="35663"/>
                  <a:pt x="636145" y="32790"/>
                  <a:pt x="637513" y="31668"/>
                </a:cubicBezTo>
                <a:cubicBezTo>
                  <a:pt x="641199" y="28646"/>
                  <a:pt x="643864" y="26896"/>
                  <a:pt x="649196" y="23996"/>
                </a:cubicBezTo>
                <a:cubicBezTo>
                  <a:pt x="651832" y="22562"/>
                  <a:pt x="656700" y="19908"/>
                  <a:pt x="660013" y="18098"/>
                </a:cubicBezTo>
                <a:cubicBezTo>
                  <a:pt x="677249" y="8682"/>
                  <a:pt x="700184" y="2046"/>
                  <a:pt x="721405" y="336"/>
                </a:cubicBezTo>
                <a:cubicBezTo>
                  <a:pt x="722010" y="287"/>
                  <a:pt x="1042701" y="171"/>
                  <a:pt x="1434052" y="79"/>
                </a:cubicBezTo>
                <a:cubicBezTo>
                  <a:pt x="1636750" y="31"/>
                  <a:pt x="1782296" y="2"/>
                  <a:pt x="1886768" y="0"/>
                </a:cubicBezTo>
                <a:close/>
              </a:path>
            </a:pathLst>
          </a:custGeom>
          <a:solidFill>
            <a:schemeClr val="bg1"/>
          </a:solidFill>
          <a:ln>
            <a:noFill/>
          </a:ln>
          <a:effectLst>
            <a:outerShdw blurRad="63500" sx="101000" sy="101000" algn="ctr"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16" name="图片 15">
            <a:extLst>
              <a:ext uri="{FF2B5EF4-FFF2-40B4-BE49-F238E27FC236}">
                <a16:creationId xmlns:a16="http://schemas.microsoft.com/office/drawing/2014/main" id="{08C6503A-B0A0-46B9-AAE5-50DA763BC797}"/>
              </a:ext>
            </a:extLst>
          </p:cNvPr>
          <p:cNvPicPr>
            <a:picLocks noChangeAspect="1"/>
          </p:cNvPicPr>
          <p:nvPr/>
        </p:nvPicPr>
        <p:blipFill>
          <a:blip r:embed="rId5" cstate="screen">
            <a:extLst>
              <a:ext uri="{BEBA8EAE-BF5A-486C-A8C5-ECC9F3942E4B}">
                <a14:imgProps xmlns:a14="http://schemas.microsoft.com/office/drawing/2010/main">
                  <a14:imgLayer r:embed="rId6">
                    <a14:imgEffect>
                      <a14:backgroundRemoval t="9884" b="91570" l="9091" r="97091">
                        <a14:foregroundMark x1="45818" y1="15407" x2="45818" y2="15407"/>
                        <a14:foregroundMark x1="42182" y1="41570" x2="42182" y2="41570"/>
                        <a14:foregroundMark x1="48364" y1="36628" x2="48364" y2="36628"/>
                        <a14:foregroundMark x1="34182" y1="32267" x2="34182" y2="32267"/>
                        <a14:foregroundMark x1="45091" y1="29942" x2="46545" y2="30233"/>
                        <a14:foregroundMark x1="50545" y1="34012" x2="52000" y2="43895"/>
                        <a14:foregroundMark x1="52727" y1="25872" x2="54182" y2="50291"/>
                        <a14:foregroundMark x1="54182" y1="50291" x2="61818" y2="61337"/>
                        <a14:foregroundMark x1="61818" y1="61337" x2="73818" y2="70058"/>
                        <a14:foregroundMark x1="73818" y1="70058" x2="78545" y2="78198"/>
                        <a14:foregroundMark x1="48364" y1="50581" x2="38182" y2="60756"/>
                        <a14:foregroundMark x1="38182" y1="60756" x2="32364" y2="88372"/>
                        <a14:foregroundMark x1="40364" y1="34302" x2="27636" y2="41279"/>
                        <a14:foregroundMark x1="45091" y1="19186" x2="44727" y2="18314"/>
                        <a14:foregroundMark x1="41818" y1="91860" x2="56727" y2="91860"/>
                        <a14:foregroundMark x1="9091" y1="84884" x2="9091" y2="84884"/>
                        <a14:foregroundMark x1="92727" y1="84884" x2="92727" y2="84884"/>
                        <a14:foregroundMark x1="96364" y1="84593" x2="97091" y2="84593"/>
                        <a14:foregroundMark x1="46909" y1="14826" x2="42545" y2="26744"/>
                        <a14:foregroundMark x1="42545" y1="26744" x2="35636" y2="17151"/>
                        <a14:foregroundMark x1="41091" y1="20930" x2="40364" y2="36919"/>
                        <a14:foregroundMark x1="40364" y1="36919" x2="40000" y2="16570"/>
                      </a14:backgroundRemoval>
                    </a14:imgEffect>
                  </a14:imgLayer>
                </a14:imgProps>
              </a:ext>
              <a:ext uri="{28A0092B-C50C-407E-A947-70E740481C1C}">
                <a14:useLocalDpi xmlns:a14="http://schemas.microsoft.com/office/drawing/2010/main"/>
              </a:ext>
            </a:extLst>
          </a:blip>
          <a:stretch>
            <a:fillRect/>
          </a:stretch>
        </p:blipFill>
        <p:spPr>
          <a:xfrm>
            <a:off x="954119" y="543729"/>
            <a:ext cx="935641" cy="1170403"/>
          </a:xfrm>
          <a:prstGeom prst="rect">
            <a:avLst/>
          </a:prstGeom>
        </p:spPr>
      </p:pic>
      <p:sp>
        <p:nvSpPr>
          <p:cNvPr id="17" name="矩形: 圆角 16">
            <a:extLst>
              <a:ext uri="{FF2B5EF4-FFF2-40B4-BE49-F238E27FC236}">
                <a16:creationId xmlns:a16="http://schemas.microsoft.com/office/drawing/2014/main" id="{6B06F3BF-6AD2-4B69-85E6-674338C9AFF4}"/>
              </a:ext>
            </a:extLst>
          </p:cNvPr>
          <p:cNvSpPr/>
          <p:nvPr/>
        </p:nvSpPr>
        <p:spPr>
          <a:xfrm>
            <a:off x="442605" y="1499600"/>
            <a:ext cx="3266257" cy="723505"/>
          </a:xfrm>
          <a:prstGeom prst="roundRect">
            <a:avLst>
              <a:gd name="adj" fmla="val 2671"/>
            </a:avLst>
          </a:prstGeom>
          <a:gradFill flip="none" rotWithShape="1">
            <a:gsLst>
              <a:gs pos="100000">
                <a:srgbClr val="23636E"/>
              </a:gs>
              <a:gs pos="0">
                <a:schemeClr val="accent2"/>
              </a:gs>
            </a:gsLst>
            <a:path path="circle">
              <a:fillToRect l="100000" b="100000"/>
            </a:path>
            <a:tileRect t="-100000" r="-100000"/>
          </a:gradFill>
          <a:ln>
            <a:solidFill>
              <a:schemeClr val="bg1"/>
            </a:solidFill>
          </a:ln>
          <a:effectLst>
            <a:outerShdw blurRad="63500" sx="101000" sy="101000" algn="ctr"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a16="http://schemas.microsoft.com/office/drawing/2014/main" id="{15708433-9709-447C-8D26-2DF49A4ACFA2}"/>
              </a:ext>
            </a:extLst>
          </p:cNvPr>
          <p:cNvSpPr txBox="1"/>
          <p:nvPr/>
        </p:nvSpPr>
        <p:spPr>
          <a:xfrm>
            <a:off x="1841544" y="757280"/>
            <a:ext cx="1210588" cy="707886"/>
          </a:xfrm>
          <a:prstGeom prst="rect">
            <a:avLst/>
          </a:prstGeom>
          <a:noFill/>
          <a:effectLst>
            <a:outerShdw blurRad="63500" sx="102000" sy="102000" algn="ctr" rotWithShape="0">
              <a:prstClr val="black">
                <a:alpha val="40000"/>
              </a:prstClr>
            </a:outerShdw>
          </a:effectLst>
        </p:spPr>
        <p:txBody>
          <a:bodyPr wrap="none" rtlCol="0">
            <a:spAutoFit/>
          </a:bodyPr>
          <a:lstStyle/>
          <a:p>
            <a:r>
              <a:rPr lang="zh-CN" altLang="en-US" sz="4000" dirty="0">
                <a:gradFill>
                  <a:gsLst>
                    <a:gs pos="100000">
                      <a:schemeClr val="accent1"/>
                    </a:gs>
                    <a:gs pos="0">
                      <a:srgbClr val="7A424C"/>
                    </a:gs>
                  </a:gsLst>
                  <a:path path="circle">
                    <a:fillToRect l="100000" b="100000"/>
                  </a:path>
                </a:gradFill>
                <a:effectLst>
                  <a:outerShdw blurRad="165100" sx="102000" sy="102000" algn="ctr" rotWithShape="0">
                    <a:schemeClr val="accent1">
                      <a:alpha val="18000"/>
                    </a:schemeClr>
                  </a:outerShdw>
                </a:effectLst>
                <a:latin typeface="思源黑体 CN Heavy" panose="020B0A00000000000000" pitchFamily="34" charset="-122"/>
                <a:ea typeface="思源黑体 CN Heavy" panose="020B0A00000000000000" pitchFamily="34" charset="-122"/>
              </a:rPr>
              <a:t>行动</a:t>
            </a:r>
          </a:p>
        </p:txBody>
      </p:sp>
      <p:sp>
        <p:nvSpPr>
          <p:cNvPr id="19" name="文本框 18">
            <a:extLst>
              <a:ext uri="{FF2B5EF4-FFF2-40B4-BE49-F238E27FC236}">
                <a16:creationId xmlns:a16="http://schemas.microsoft.com/office/drawing/2014/main" id="{5C8DDB97-377B-4E71-8D6F-D5354B33F2BD}"/>
              </a:ext>
            </a:extLst>
          </p:cNvPr>
          <p:cNvSpPr txBox="1"/>
          <p:nvPr/>
        </p:nvSpPr>
        <p:spPr>
          <a:xfrm>
            <a:off x="564400" y="1568965"/>
            <a:ext cx="3022666" cy="584775"/>
          </a:xfrm>
          <a:prstGeom prst="rect">
            <a:avLst/>
          </a:prstGeom>
          <a:noFill/>
        </p:spPr>
        <p:txBody>
          <a:bodyPr wrap="square" rtlCol="0">
            <a:spAutoFit/>
          </a:bodyPr>
          <a:lstStyle/>
          <a:p>
            <a:pPr algn="dist"/>
            <a:r>
              <a:rPr lang="zh-CN" altLang="en-US" sz="3200" b="1" dirty="0">
                <a:solidFill>
                  <a:schemeClr val="bg1"/>
                </a:solidFill>
                <a:latin typeface="思源黑体 CN Medium" panose="020B0600000000000000" pitchFamily="34" charset="-122"/>
                <a:ea typeface="思源黑体 CN Medium" panose="020B0600000000000000" pitchFamily="34" charset="-122"/>
              </a:rPr>
              <a:t>输入文本内容</a:t>
            </a:r>
          </a:p>
        </p:txBody>
      </p:sp>
      <p:pic>
        <p:nvPicPr>
          <p:cNvPr id="20" name="图形 19" descr="多维数据集 纯色填充">
            <a:extLst>
              <a:ext uri="{FF2B5EF4-FFF2-40B4-BE49-F238E27FC236}">
                <a16:creationId xmlns:a16="http://schemas.microsoft.com/office/drawing/2014/main" id="{7FE1842E-761B-466A-A422-CF803ADFAB66}"/>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1017365" y="2512588"/>
            <a:ext cx="452894" cy="452890"/>
          </a:xfrm>
          <a:prstGeom prst="rect">
            <a:avLst/>
          </a:prstGeom>
        </p:spPr>
      </p:pic>
      <p:pic>
        <p:nvPicPr>
          <p:cNvPr id="21" name="图形 20" descr="多维数据集 纯色填充">
            <a:extLst>
              <a:ext uri="{FF2B5EF4-FFF2-40B4-BE49-F238E27FC236}">
                <a16:creationId xmlns:a16="http://schemas.microsoft.com/office/drawing/2014/main" id="{C7AE8ED5-F3A4-467B-BF2D-3FC7DE32247E}"/>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1017365" y="3143178"/>
            <a:ext cx="452894" cy="452890"/>
          </a:xfrm>
          <a:prstGeom prst="rect">
            <a:avLst/>
          </a:prstGeom>
        </p:spPr>
      </p:pic>
      <p:pic>
        <p:nvPicPr>
          <p:cNvPr id="22" name="图形 21" descr="多维数据集 纯色填充">
            <a:extLst>
              <a:ext uri="{FF2B5EF4-FFF2-40B4-BE49-F238E27FC236}">
                <a16:creationId xmlns:a16="http://schemas.microsoft.com/office/drawing/2014/main" id="{63442209-68D0-41C4-AC25-9CB3206845F9}"/>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1017365" y="3773768"/>
            <a:ext cx="452894" cy="452890"/>
          </a:xfrm>
          <a:prstGeom prst="rect">
            <a:avLst/>
          </a:prstGeom>
        </p:spPr>
      </p:pic>
      <p:pic>
        <p:nvPicPr>
          <p:cNvPr id="23" name="图形 22" descr="多维数据集 纯色填充">
            <a:extLst>
              <a:ext uri="{FF2B5EF4-FFF2-40B4-BE49-F238E27FC236}">
                <a16:creationId xmlns:a16="http://schemas.microsoft.com/office/drawing/2014/main" id="{E0C9ADED-ABCE-4B61-B02D-BC509DD069DE}"/>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1017365" y="4404358"/>
            <a:ext cx="452894" cy="452890"/>
          </a:xfrm>
          <a:prstGeom prst="rect">
            <a:avLst/>
          </a:prstGeom>
        </p:spPr>
      </p:pic>
      <p:pic>
        <p:nvPicPr>
          <p:cNvPr id="24" name="图形 23" descr="多维数据集 纯色填充">
            <a:extLst>
              <a:ext uri="{FF2B5EF4-FFF2-40B4-BE49-F238E27FC236}">
                <a16:creationId xmlns:a16="http://schemas.microsoft.com/office/drawing/2014/main" id="{37BBA28C-13B8-4C34-A663-823A25CE76A3}"/>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1017365" y="5034947"/>
            <a:ext cx="452894" cy="452890"/>
          </a:xfrm>
          <a:prstGeom prst="rect">
            <a:avLst/>
          </a:prstGeom>
        </p:spPr>
      </p:pic>
      <p:sp>
        <p:nvSpPr>
          <p:cNvPr id="25" name="文本框 24">
            <a:extLst>
              <a:ext uri="{FF2B5EF4-FFF2-40B4-BE49-F238E27FC236}">
                <a16:creationId xmlns:a16="http://schemas.microsoft.com/office/drawing/2014/main" id="{6E4870DD-0A23-4D3E-9AB5-C75B4FD103B8}"/>
              </a:ext>
            </a:extLst>
          </p:cNvPr>
          <p:cNvSpPr txBox="1"/>
          <p:nvPr/>
        </p:nvSpPr>
        <p:spPr>
          <a:xfrm>
            <a:off x="1481772" y="2538978"/>
            <a:ext cx="4265187" cy="400110"/>
          </a:xfrm>
          <a:prstGeom prst="rect">
            <a:avLst/>
          </a:prstGeom>
          <a:noFill/>
        </p:spPr>
        <p:txBody>
          <a:bodyPr wrap="square" rtlCol="0">
            <a:spAutoFit/>
          </a:bodyPr>
          <a:lstStyle/>
          <a:p>
            <a:r>
              <a:rPr lang="zh-CN" altLang="en-US" sz="2000" dirty="0">
                <a:latin typeface="思源黑体 CN Medium" panose="020B0600000000000000" pitchFamily="34" charset="-122"/>
                <a:ea typeface="思源黑体 CN Medium" panose="020B0600000000000000" pitchFamily="34" charset="-122"/>
              </a:rPr>
              <a:t>输入文本内输入文本内容输入文本</a:t>
            </a:r>
          </a:p>
        </p:txBody>
      </p:sp>
      <p:sp>
        <p:nvSpPr>
          <p:cNvPr id="26" name="文本框 25">
            <a:extLst>
              <a:ext uri="{FF2B5EF4-FFF2-40B4-BE49-F238E27FC236}">
                <a16:creationId xmlns:a16="http://schemas.microsoft.com/office/drawing/2014/main" id="{319A0E2D-EB3C-46BA-A2EF-D5B20E955AAA}"/>
              </a:ext>
            </a:extLst>
          </p:cNvPr>
          <p:cNvSpPr txBox="1"/>
          <p:nvPr/>
        </p:nvSpPr>
        <p:spPr>
          <a:xfrm>
            <a:off x="1481773" y="3189133"/>
            <a:ext cx="4265186" cy="400110"/>
          </a:xfrm>
          <a:prstGeom prst="rect">
            <a:avLst/>
          </a:prstGeom>
          <a:noFill/>
        </p:spPr>
        <p:txBody>
          <a:bodyPr wrap="square" rtlCol="0">
            <a:spAutoFit/>
          </a:bodyPr>
          <a:lstStyle/>
          <a:p>
            <a:r>
              <a:rPr lang="zh-CN" altLang="en-US" sz="2000" dirty="0">
                <a:latin typeface="思源黑体 CN Medium" panose="020B0600000000000000" pitchFamily="34" charset="-122"/>
                <a:ea typeface="思源黑体 CN Medium" panose="020B0600000000000000" pitchFamily="34" charset="-122"/>
              </a:rPr>
              <a:t>输入文本内输入文本内容输入文本</a:t>
            </a:r>
          </a:p>
        </p:txBody>
      </p:sp>
      <p:sp>
        <p:nvSpPr>
          <p:cNvPr id="27" name="文本框 26">
            <a:extLst>
              <a:ext uri="{FF2B5EF4-FFF2-40B4-BE49-F238E27FC236}">
                <a16:creationId xmlns:a16="http://schemas.microsoft.com/office/drawing/2014/main" id="{19D14262-782C-4E4F-8616-B59A5EC13FAF}"/>
              </a:ext>
            </a:extLst>
          </p:cNvPr>
          <p:cNvSpPr txBox="1"/>
          <p:nvPr/>
        </p:nvSpPr>
        <p:spPr>
          <a:xfrm>
            <a:off x="1481773" y="3769388"/>
            <a:ext cx="4265186" cy="400110"/>
          </a:xfrm>
          <a:prstGeom prst="rect">
            <a:avLst/>
          </a:prstGeom>
          <a:noFill/>
        </p:spPr>
        <p:txBody>
          <a:bodyPr wrap="square" rtlCol="0">
            <a:spAutoFit/>
          </a:bodyPr>
          <a:lstStyle/>
          <a:p>
            <a:r>
              <a:rPr lang="zh-CN" altLang="en-US" sz="2000" dirty="0">
                <a:latin typeface="思源黑体 CN Medium" panose="020B0600000000000000" pitchFamily="34" charset="-122"/>
                <a:ea typeface="思源黑体 CN Medium" panose="020B0600000000000000" pitchFamily="34" charset="-122"/>
              </a:rPr>
              <a:t>输入文本内输入文本内容输入文本</a:t>
            </a:r>
          </a:p>
        </p:txBody>
      </p:sp>
      <p:sp>
        <p:nvSpPr>
          <p:cNvPr id="28" name="文本框 27">
            <a:extLst>
              <a:ext uri="{FF2B5EF4-FFF2-40B4-BE49-F238E27FC236}">
                <a16:creationId xmlns:a16="http://schemas.microsoft.com/office/drawing/2014/main" id="{EAB86685-CF42-4A81-AF15-EF4B50B70576}"/>
              </a:ext>
            </a:extLst>
          </p:cNvPr>
          <p:cNvSpPr txBox="1"/>
          <p:nvPr/>
        </p:nvSpPr>
        <p:spPr>
          <a:xfrm>
            <a:off x="1481773" y="4419543"/>
            <a:ext cx="4265186" cy="400110"/>
          </a:xfrm>
          <a:prstGeom prst="rect">
            <a:avLst/>
          </a:prstGeom>
          <a:noFill/>
        </p:spPr>
        <p:txBody>
          <a:bodyPr wrap="square" rtlCol="0">
            <a:spAutoFit/>
          </a:bodyPr>
          <a:lstStyle/>
          <a:p>
            <a:r>
              <a:rPr lang="zh-CN" altLang="en-US" sz="2000" dirty="0">
                <a:latin typeface="思源黑体 CN Medium" panose="020B0600000000000000" pitchFamily="34" charset="-122"/>
                <a:ea typeface="思源黑体 CN Medium" panose="020B0600000000000000" pitchFamily="34" charset="-122"/>
              </a:rPr>
              <a:t>输入文本内输入文本内容输入文本</a:t>
            </a:r>
          </a:p>
        </p:txBody>
      </p:sp>
      <p:sp>
        <p:nvSpPr>
          <p:cNvPr id="29" name="文本框 28">
            <a:extLst>
              <a:ext uri="{FF2B5EF4-FFF2-40B4-BE49-F238E27FC236}">
                <a16:creationId xmlns:a16="http://schemas.microsoft.com/office/drawing/2014/main" id="{211978B7-A6AB-4E43-A219-5F8CD081DCD0}"/>
              </a:ext>
            </a:extLst>
          </p:cNvPr>
          <p:cNvSpPr txBox="1"/>
          <p:nvPr/>
        </p:nvSpPr>
        <p:spPr>
          <a:xfrm>
            <a:off x="1481773" y="5091348"/>
            <a:ext cx="4265186" cy="400110"/>
          </a:xfrm>
          <a:prstGeom prst="rect">
            <a:avLst/>
          </a:prstGeom>
          <a:noFill/>
        </p:spPr>
        <p:txBody>
          <a:bodyPr wrap="square" rtlCol="0">
            <a:spAutoFit/>
          </a:bodyPr>
          <a:lstStyle/>
          <a:p>
            <a:r>
              <a:rPr lang="zh-CN" altLang="en-US" sz="2000" dirty="0">
                <a:latin typeface="思源黑体 CN Medium" panose="020B0600000000000000" pitchFamily="34" charset="-122"/>
                <a:ea typeface="思源黑体 CN Medium" panose="020B0600000000000000" pitchFamily="34" charset="-122"/>
              </a:rPr>
              <a:t>输入文本内输入文本内容输入文本</a:t>
            </a:r>
          </a:p>
        </p:txBody>
      </p:sp>
      <p:sp>
        <p:nvSpPr>
          <p:cNvPr id="30" name="矩形: 圆角 29">
            <a:extLst>
              <a:ext uri="{FF2B5EF4-FFF2-40B4-BE49-F238E27FC236}">
                <a16:creationId xmlns:a16="http://schemas.microsoft.com/office/drawing/2014/main" id="{DDF185CE-2C5A-414E-B26B-D9ABA6234264}"/>
              </a:ext>
            </a:extLst>
          </p:cNvPr>
          <p:cNvSpPr/>
          <p:nvPr/>
        </p:nvSpPr>
        <p:spPr>
          <a:xfrm>
            <a:off x="6431280" y="1204915"/>
            <a:ext cx="4777095" cy="4879538"/>
          </a:xfrm>
          <a:prstGeom prst="roundRect">
            <a:avLst>
              <a:gd name="adj" fmla="val 2671"/>
            </a:avLst>
          </a:prstGeom>
          <a:solidFill>
            <a:schemeClr val="accent3"/>
          </a:solidFill>
          <a:ln>
            <a:noFill/>
          </a:ln>
          <a:effectLst>
            <a:outerShdw blurRad="63500" sx="101000" sy="101000" algn="ctr"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形状 30">
            <a:extLst>
              <a:ext uri="{FF2B5EF4-FFF2-40B4-BE49-F238E27FC236}">
                <a16:creationId xmlns:a16="http://schemas.microsoft.com/office/drawing/2014/main" id="{08D81257-47C8-4B15-BA5F-310DBF2F05DB}"/>
              </a:ext>
            </a:extLst>
          </p:cNvPr>
          <p:cNvSpPr/>
          <p:nvPr/>
        </p:nvSpPr>
        <p:spPr>
          <a:xfrm>
            <a:off x="6591300" y="967982"/>
            <a:ext cx="4777095" cy="5256171"/>
          </a:xfrm>
          <a:custGeom>
            <a:avLst/>
            <a:gdLst>
              <a:gd name="connsiteX0" fmla="*/ 1886768 w 4777095"/>
              <a:gd name="connsiteY0" fmla="*/ 0 h 5256171"/>
              <a:gd name="connsiteX1" fmla="*/ 2151099 w 4777095"/>
              <a:gd name="connsiteY1" fmla="*/ 494 h 5256171"/>
              <a:gd name="connsiteX2" fmla="*/ 2186851 w 4777095"/>
              <a:gd name="connsiteY2" fmla="*/ 7899 h 5256171"/>
              <a:gd name="connsiteX3" fmla="*/ 2252577 w 4777095"/>
              <a:gd name="connsiteY3" fmla="*/ 47471 h 5256171"/>
              <a:gd name="connsiteX4" fmla="*/ 2266421 w 4777095"/>
              <a:gd name="connsiteY4" fmla="*/ 62479 h 5256171"/>
              <a:gd name="connsiteX5" fmla="*/ 2274121 w 4777095"/>
              <a:gd name="connsiteY5" fmla="*/ 72820 h 5256171"/>
              <a:gd name="connsiteX6" fmla="*/ 2280257 w 4777095"/>
              <a:gd name="connsiteY6" fmla="*/ 82350 h 5256171"/>
              <a:gd name="connsiteX7" fmla="*/ 2281540 w 4777095"/>
              <a:gd name="connsiteY7" fmla="*/ 84518 h 5256171"/>
              <a:gd name="connsiteX8" fmla="*/ 2289346 w 4777095"/>
              <a:gd name="connsiteY8" fmla="*/ 99637 h 5256171"/>
              <a:gd name="connsiteX9" fmla="*/ 2293422 w 4777095"/>
              <a:gd name="connsiteY9" fmla="*/ 108968 h 5256171"/>
              <a:gd name="connsiteX10" fmla="*/ 2301588 w 4777095"/>
              <a:gd name="connsiteY10" fmla="*/ 127119 h 5256171"/>
              <a:gd name="connsiteX11" fmla="*/ 2304715 w 4777095"/>
              <a:gd name="connsiteY11" fmla="*/ 134086 h 5256171"/>
              <a:gd name="connsiteX12" fmla="*/ 2307116 w 4777095"/>
              <a:gd name="connsiteY12" fmla="*/ 139403 h 5256171"/>
              <a:gd name="connsiteX13" fmla="*/ 2308847 w 4777095"/>
              <a:gd name="connsiteY13" fmla="*/ 143253 h 5256171"/>
              <a:gd name="connsiteX14" fmla="*/ 2312966 w 4777095"/>
              <a:gd name="connsiteY14" fmla="*/ 152420 h 5256171"/>
              <a:gd name="connsiteX15" fmla="*/ 2326253 w 4777095"/>
              <a:gd name="connsiteY15" fmla="*/ 181938 h 5256171"/>
              <a:gd name="connsiteX16" fmla="*/ 2332767 w 4777095"/>
              <a:gd name="connsiteY16" fmla="*/ 196422 h 5256171"/>
              <a:gd name="connsiteX17" fmla="*/ 2339372 w 4777095"/>
              <a:gd name="connsiteY17" fmla="*/ 211089 h 5256171"/>
              <a:gd name="connsiteX18" fmla="*/ 2345972 w 4777095"/>
              <a:gd name="connsiteY18" fmla="*/ 225757 h 5256171"/>
              <a:gd name="connsiteX19" fmla="*/ 2352571 w 4777095"/>
              <a:gd name="connsiteY19" fmla="*/ 240424 h 5256171"/>
              <a:gd name="connsiteX20" fmla="*/ 2358516 w 4777095"/>
              <a:gd name="connsiteY20" fmla="*/ 253625 h 5256171"/>
              <a:gd name="connsiteX21" fmla="*/ 2365117 w 4777095"/>
              <a:gd name="connsiteY21" fmla="*/ 268292 h 5256171"/>
              <a:gd name="connsiteX22" fmla="*/ 2370805 w 4777095"/>
              <a:gd name="connsiteY22" fmla="*/ 280942 h 5256171"/>
              <a:gd name="connsiteX23" fmla="*/ 2374013 w 4777095"/>
              <a:gd name="connsiteY23" fmla="*/ 288093 h 5256171"/>
              <a:gd name="connsiteX24" fmla="*/ 2376497 w 4777095"/>
              <a:gd name="connsiteY24" fmla="*/ 293593 h 5256171"/>
              <a:gd name="connsiteX25" fmla="*/ 2388034 w 4777095"/>
              <a:gd name="connsiteY25" fmla="*/ 319261 h 5256171"/>
              <a:gd name="connsiteX26" fmla="*/ 2394370 w 4777095"/>
              <a:gd name="connsiteY26" fmla="*/ 333378 h 5256171"/>
              <a:gd name="connsiteX27" fmla="*/ 2400325 w 4777095"/>
              <a:gd name="connsiteY27" fmla="*/ 346579 h 5256171"/>
              <a:gd name="connsiteX28" fmla="*/ 2403710 w 4777095"/>
              <a:gd name="connsiteY28" fmla="*/ 354095 h 5256171"/>
              <a:gd name="connsiteX29" fmla="*/ 2407007 w 4777095"/>
              <a:gd name="connsiteY29" fmla="*/ 361429 h 5256171"/>
              <a:gd name="connsiteX30" fmla="*/ 2410050 w 4777095"/>
              <a:gd name="connsiteY30" fmla="*/ 368213 h 5256171"/>
              <a:gd name="connsiteX31" fmla="*/ 2412351 w 4777095"/>
              <a:gd name="connsiteY31" fmla="*/ 373346 h 5256171"/>
              <a:gd name="connsiteX32" fmla="*/ 2413833 w 4777095"/>
              <a:gd name="connsiteY32" fmla="*/ 376633 h 5256171"/>
              <a:gd name="connsiteX33" fmla="*/ 4649499 w 4777095"/>
              <a:gd name="connsiteY33" fmla="*/ 376633 h 5256171"/>
              <a:gd name="connsiteX34" fmla="*/ 4777095 w 4777095"/>
              <a:gd name="connsiteY34" fmla="*/ 504229 h 5256171"/>
              <a:gd name="connsiteX35" fmla="*/ 4777095 w 4777095"/>
              <a:gd name="connsiteY35" fmla="*/ 5128575 h 5256171"/>
              <a:gd name="connsiteX36" fmla="*/ 4649499 w 4777095"/>
              <a:gd name="connsiteY36" fmla="*/ 5256171 h 5256171"/>
              <a:gd name="connsiteX37" fmla="*/ 127596 w 4777095"/>
              <a:gd name="connsiteY37" fmla="*/ 5256171 h 5256171"/>
              <a:gd name="connsiteX38" fmla="*/ 0 w 4777095"/>
              <a:gd name="connsiteY38" fmla="*/ 5128575 h 5256171"/>
              <a:gd name="connsiteX39" fmla="*/ 0 w 4777095"/>
              <a:gd name="connsiteY39" fmla="*/ 504229 h 5256171"/>
              <a:gd name="connsiteX40" fmla="*/ 127596 w 4777095"/>
              <a:gd name="connsiteY40" fmla="*/ 376633 h 5256171"/>
              <a:gd name="connsiteX41" fmla="*/ 457307 w 4777095"/>
              <a:gd name="connsiteY41" fmla="*/ 376633 h 5256171"/>
              <a:gd name="connsiteX42" fmla="*/ 459061 w 4777095"/>
              <a:gd name="connsiteY42" fmla="*/ 372430 h 5256171"/>
              <a:gd name="connsiteX43" fmla="*/ 462882 w 4777095"/>
              <a:gd name="connsiteY43" fmla="*/ 364625 h 5256171"/>
              <a:gd name="connsiteX44" fmla="*/ 466378 w 4777095"/>
              <a:gd name="connsiteY44" fmla="*/ 357403 h 5256171"/>
              <a:gd name="connsiteX45" fmla="*/ 470775 w 4777095"/>
              <a:gd name="connsiteY45" fmla="*/ 346395 h 5256171"/>
              <a:gd name="connsiteX46" fmla="*/ 475060 w 4777095"/>
              <a:gd name="connsiteY46" fmla="*/ 336861 h 5256171"/>
              <a:gd name="connsiteX47" fmla="*/ 477367 w 4777095"/>
              <a:gd name="connsiteY47" fmla="*/ 331728 h 5256171"/>
              <a:gd name="connsiteX48" fmla="*/ 486365 w 4777095"/>
              <a:gd name="connsiteY48" fmla="*/ 311744 h 5256171"/>
              <a:gd name="connsiteX49" fmla="*/ 492793 w 4777095"/>
              <a:gd name="connsiteY49" fmla="*/ 297443 h 5256171"/>
              <a:gd name="connsiteX50" fmla="*/ 505318 w 4777095"/>
              <a:gd name="connsiteY50" fmla="*/ 269575 h 5256171"/>
              <a:gd name="connsiteX51" fmla="*/ 517883 w 4777095"/>
              <a:gd name="connsiteY51" fmla="*/ 242331 h 5256171"/>
              <a:gd name="connsiteX52" fmla="*/ 520280 w 4777095"/>
              <a:gd name="connsiteY52" fmla="*/ 237509 h 5256171"/>
              <a:gd name="connsiteX53" fmla="*/ 524224 w 4777095"/>
              <a:gd name="connsiteY53" fmla="*/ 227590 h 5256171"/>
              <a:gd name="connsiteX54" fmla="*/ 533321 w 4777095"/>
              <a:gd name="connsiteY54" fmla="*/ 207903 h 5256171"/>
              <a:gd name="connsiteX55" fmla="*/ 534704 w 4777095"/>
              <a:gd name="connsiteY55" fmla="*/ 204786 h 5256171"/>
              <a:gd name="connsiteX56" fmla="*/ 537252 w 4777095"/>
              <a:gd name="connsiteY56" fmla="*/ 198622 h 5256171"/>
              <a:gd name="connsiteX57" fmla="*/ 542288 w 4777095"/>
              <a:gd name="connsiteY57" fmla="*/ 187438 h 5256171"/>
              <a:gd name="connsiteX58" fmla="*/ 546498 w 4777095"/>
              <a:gd name="connsiteY58" fmla="*/ 178088 h 5256171"/>
              <a:gd name="connsiteX59" fmla="*/ 554569 w 4777095"/>
              <a:gd name="connsiteY59" fmla="*/ 160120 h 5256171"/>
              <a:gd name="connsiteX60" fmla="*/ 557866 w 4777095"/>
              <a:gd name="connsiteY60" fmla="*/ 152787 h 5256171"/>
              <a:gd name="connsiteX61" fmla="*/ 561340 w 4777095"/>
              <a:gd name="connsiteY61" fmla="*/ 145087 h 5256171"/>
              <a:gd name="connsiteX62" fmla="*/ 564646 w 4777095"/>
              <a:gd name="connsiteY62" fmla="*/ 137753 h 5256171"/>
              <a:gd name="connsiteX63" fmla="*/ 567765 w 4777095"/>
              <a:gd name="connsiteY63" fmla="*/ 130786 h 5256171"/>
              <a:gd name="connsiteX64" fmla="*/ 571051 w 4777095"/>
              <a:gd name="connsiteY64" fmla="*/ 123452 h 5256171"/>
              <a:gd name="connsiteX65" fmla="*/ 574365 w 4777095"/>
              <a:gd name="connsiteY65" fmla="*/ 116119 h 5256171"/>
              <a:gd name="connsiteX66" fmla="*/ 583623 w 4777095"/>
              <a:gd name="connsiteY66" fmla="*/ 96314 h 5256171"/>
              <a:gd name="connsiteX67" fmla="*/ 587920 w 4777095"/>
              <a:gd name="connsiteY67" fmla="*/ 87880 h 5256171"/>
              <a:gd name="connsiteX68" fmla="*/ 629263 w 4777095"/>
              <a:gd name="connsiteY68" fmla="*/ 38054 h 5256171"/>
              <a:gd name="connsiteX69" fmla="*/ 637513 w 4777095"/>
              <a:gd name="connsiteY69" fmla="*/ 31668 h 5256171"/>
              <a:gd name="connsiteX70" fmla="*/ 649196 w 4777095"/>
              <a:gd name="connsiteY70" fmla="*/ 23996 h 5256171"/>
              <a:gd name="connsiteX71" fmla="*/ 660013 w 4777095"/>
              <a:gd name="connsiteY71" fmla="*/ 18098 h 5256171"/>
              <a:gd name="connsiteX72" fmla="*/ 721405 w 4777095"/>
              <a:gd name="connsiteY72" fmla="*/ 336 h 5256171"/>
              <a:gd name="connsiteX73" fmla="*/ 1434052 w 4777095"/>
              <a:gd name="connsiteY73" fmla="*/ 79 h 5256171"/>
              <a:gd name="connsiteX74" fmla="*/ 1886768 w 4777095"/>
              <a:gd name="connsiteY74" fmla="*/ 0 h 5256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4777095" h="5256171">
                <a:moveTo>
                  <a:pt x="1886768" y="0"/>
                </a:moveTo>
                <a:cubicBezTo>
                  <a:pt x="2116608" y="-3"/>
                  <a:pt x="2147652" y="129"/>
                  <a:pt x="2151099" y="494"/>
                </a:cubicBezTo>
                <a:cubicBezTo>
                  <a:pt x="2164522" y="1917"/>
                  <a:pt x="2175413" y="4173"/>
                  <a:pt x="2186851" y="7899"/>
                </a:cubicBezTo>
                <a:cubicBezTo>
                  <a:pt x="2212276" y="16180"/>
                  <a:pt x="2233709" y="29085"/>
                  <a:pt x="2252577" y="47471"/>
                </a:cubicBezTo>
                <a:cubicBezTo>
                  <a:pt x="2259490" y="54208"/>
                  <a:pt x="2261126" y="55981"/>
                  <a:pt x="2266421" y="62479"/>
                </a:cubicBezTo>
                <a:cubicBezTo>
                  <a:pt x="2269374" y="66104"/>
                  <a:pt x="2270183" y="67190"/>
                  <a:pt x="2274121" y="72820"/>
                </a:cubicBezTo>
                <a:cubicBezTo>
                  <a:pt x="2275583" y="74909"/>
                  <a:pt x="2279011" y="80234"/>
                  <a:pt x="2280257" y="82350"/>
                </a:cubicBezTo>
                <a:cubicBezTo>
                  <a:pt x="2280505" y="82772"/>
                  <a:pt x="2281083" y="83748"/>
                  <a:pt x="2281540" y="84518"/>
                </a:cubicBezTo>
                <a:cubicBezTo>
                  <a:pt x="2283489" y="87802"/>
                  <a:pt x="2288563" y="97629"/>
                  <a:pt x="2289346" y="99637"/>
                </a:cubicBezTo>
                <a:cubicBezTo>
                  <a:pt x="2289814" y="100836"/>
                  <a:pt x="2291648" y="105036"/>
                  <a:pt x="2293422" y="108968"/>
                </a:cubicBezTo>
                <a:cubicBezTo>
                  <a:pt x="2296513" y="115821"/>
                  <a:pt x="2297966" y="119051"/>
                  <a:pt x="2301588" y="127119"/>
                </a:cubicBezTo>
                <a:lnTo>
                  <a:pt x="2304715" y="134086"/>
                </a:lnTo>
                <a:cubicBezTo>
                  <a:pt x="2305530" y="135901"/>
                  <a:pt x="2306610" y="138294"/>
                  <a:pt x="2307116" y="139403"/>
                </a:cubicBezTo>
                <a:cubicBezTo>
                  <a:pt x="2307622" y="140512"/>
                  <a:pt x="2308401" y="142245"/>
                  <a:pt x="2308847" y="143253"/>
                </a:cubicBezTo>
                <a:cubicBezTo>
                  <a:pt x="2309294" y="144261"/>
                  <a:pt x="2311147" y="148387"/>
                  <a:pt x="2312966" y="152420"/>
                </a:cubicBezTo>
                <a:cubicBezTo>
                  <a:pt x="2320324" y="168736"/>
                  <a:pt x="2321979" y="172413"/>
                  <a:pt x="2326253" y="181938"/>
                </a:cubicBezTo>
                <a:cubicBezTo>
                  <a:pt x="2328018" y="185871"/>
                  <a:pt x="2330949" y="192389"/>
                  <a:pt x="2332767" y="196422"/>
                </a:cubicBezTo>
                <a:cubicBezTo>
                  <a:pt x="2334584" y="200456"/>
                  <a:pt x="2337557" y="207056"/>
                  <a:pt x="2339372" y="211089"/>
                </a:cubicBezTo>
                <a:lnTo>
                  <a:pt x="2345972" y="225757"/>
                </a:lnTo>
                <a:cubicBezTo>
                  <a:pt x="2347787" y="229790"/>
                  <a:pt x="2350757" y="236390"/>
                  <a:pt x="2352571" y="240424"/>
                </a:cubicBezTo>
                <a:cubicBezTo>
                  <a:pt x="2354386" y="244457"/>
                  <a:pt x="2357062" y="250398"/>
                  <a:pt x="2358516" y="253625"/>
                </a:cubicBezTo>
                <a:cubicBezTo>
                  <a:pt x="2359971" y="256851"/>
                  <a:pt x="2362942" y="263452"/>
                  <a:pt x="2365117" y="268292"/>
                </a:cubicBezTo>
                <a:cubicBezTo>
                  <a:pt x="2367292" y="273132"/>
                  <a:pt x="2369852" y="278825"/>
                  <a:pt x="2370805" y="280942"/>
                </a:cubicBezTo>
                <a:cubicBezTo>
                  <a:pt x="2371757" y="283060"/>
                  <a:pt x="2373201" y="286278"/>
                  <a:pt x="2374013" y="288093"/>
                </a:cubicBezTo>
                <a:cubicBezTo>
                  <a:pt x="2374825" y="289908"/>
                  <a:pt x="2375943" y="292383"/>
                  <a:pt x="2376497" y="293593"/>
                </a:cubicBezTo>
                <a:cubicBezTo>
                  <a:pt x="2378287" y="297498"/>
                  <a:pt x="2386030" y="314728"/>
                  <a:pt x="2388034" y="319261"/>
                </a:cubicBezTo>
                <a:cubicBezTo>
                  <a:pt x="2389103" y="321681"/>
                  <a:pt x="2391955" y="328034"/>
                  <a:pt x="2394370" y="333378"/>
                </a:cubicBezTo>
                <a:cubicBezTo>
                  <a:pt x="2396786" y="338722"/>
                  <a:pt x="2399466" y="344663"/>
                  <a:pt x="2400325" y="346579"/>
                </a:cubicBezTo>
                <a:cubicBezTo>
                  <a:pt x="2401185" y="348494"/>
                  <a:pt x="2402708" y="351877"/>
                  <a:pt x="2403710" y="354095"/>
                </a:cubicBezTo>
                <a:cubicBezTo>
                  <a:pt x="2404712" y="356314"/>
                  <a:pt x="2406196" y="359614"/>
                  <a:pt x="2407007" y="361429"/>
                </a:cubicBezTo>
                <a:cubicBezTo>
                  <a:pt x="2407818" y="363244"/>
                  <a:pt x="2409188" y="366297"/>
                  <a:pt x="2410050" y="368213"/>
                </a:cubicBezTo>
                <a:cubicBezTo>
                  <a:pt x="2410912" y="370129"/>
                  <a:pt x="2411947" y="372439"/>
                  <a:pt x="2412351" y="373346"/>
                </a:cubicBezTo>
                <a:lnTo>
                  <a:pt x="2413833" y="376633"/>
                </a:lnTo>
                <a:lnTo>
                  <a:pt x="4649499" y="376633"/>
                </a:lnTo>
                <a:cubicBezTo>
                  <a:pt x="4719968" y="376633"/>
                  <a:pt x="4777095" y="433760"/>
                  <a:pt x="4777095" y="504229"/>
                </a:cubicBezTo>
                <a:lnTo>
                  <a:pt x="4777095" y="5128575"/>
                </a:lnTo>
                <a:cubicBezTo>
                  <a:pt x="4777095" y="5199044"/>
                  <a:pt x="4719968" y="5256171"/>
                  <a:pt x="4649499" y="5256171"/>
                </a:cubicBezTo>
                <a:lnTo>
                  <a:pt x="127596" y="5256171"/>
                </a:lnTo>
                <a:cubicBezTo>
                  <a:pt x="57127" y="5256171"/>
                  <a:pt x="0" y="5199044"/>
                  <a:pt x="0" y="5128575"/>
                </a:cubicBezTo>
                <a:lnTo>
                  <a:pt x="0" y="504229"/>
                </a:lnTo>
                <a:cubicBezTo>
                  <a:pt x="0" y="433760"/>
                  <a:pt x="57127" y="376633"/>
                  <a:pt x="127596" y="376633"/>
                </a:cubicBezTo>
                <a:lnTo>
                  <a:pt x="457307" y="376633"/>
                </a:lnTo>
                <a:lnTo>
                  <a:pt x="459061" y="372430"/>
                </a:lnTo>
                <a:cubicBezTo>
                  <a:pt x="459239" y="372026"/>
                  <a:pt x="460959" y="368514"/>
                  <a:pt x="462882" y="364625"/>
                </a:cubicBezTo>
                <a:cubicBezTo>
                  <a:pt x="464804" y="360736"/>
                  <a:pt x="466378" y="357486"/>
                  <a:pt x="466378" y="357403"/>
                </a:cubicBezTo>
                <a:cubicBezTo>
                  <a:pt x="466378" y="357166"/>
                  <a:pt x="470028" y="348028"/>
                  <a:pt x="470775" y="346395"/>
                </a:cubicBezTo>
                <a:cubicBezTo>
                  <a:pt x="471615" y="344561"/>
                  <a:pt x="472953" y="341583"/>
                  <a:pt x="475060" y="336861"/>
                </a:cubicBezTo>
                <a:cubicBezTo>
                  <a:pt x="475961" y="334845"/>
                  <a:pt x="476998" y="332535"/>
                  <a:pt x="477367" y="331728"/>
                </a:cubicBezTo>
                <a:cubicBezTo>
                  <a:pt x="478254" y="329784"/>
                  <a:pt x="482387" y="320605"/>
                  <a:pt x="486365" y="311744"/>
                </a:cubicBezTo>
                <a:cubicBezTo>
                  <a:pt x="488130" y="307811"/>
                  <a:pt x="491023" y="301376"/>
                  <a:pt x="492793" y="297443"/>
                </a:cubicBezTo>
                <a:cubicBezTo>
                  <a:pt x="498566" y="284620"/>
                  <a:pt x="503060" y="274621"/>
                  <a:pt x="505318" y="269575"/>
                </a:cubicBezTo>
                <a:cubicBezTo>
                  <a:pt x="515753" y="246262"/>
                  <a:pt x="514612" y="248737"/>
                  <a:pt x="517883" y="242331"/>
                </a:cubicBezTo>
                <a:cubicBezTo>
                  <a:pt x="519201" y="239750"/>
                  <a:pt x="520280" y="237580"/>
                  <a:pt x="520280" y="237509"/>
                </a:cubicBezTo>
                <a:cubicBezTo>
                  <a:pt x="520280" y="237132"/>
                  <a:pt x="522939" y="230445"/>
                  <a:pt x="524224" y="227590"/>
                </a:cubicBezTo>
                <a:cubicBezTo>
                  <a:pt x="530888" y="212784"/>
                  <a:pt x="532895" y="208440"/>
                  <a:pt x="533321" y="207903"/>
                </a:cubicBezTo>
                <a:cubicBezTo>
                  <a:pt x="533591" y="207562"/>
                  <a:pt x="534214" y="206160"/>
                  <a:pt x="534704" y="204786"/>
                </a:cubicBezTo>
                <a:cubicBezTo>
                  <a:pt x="535195" y="203413"/>
                  <a:pt x="536341" y="200639"/>
                  <a:pt x="537252" y="198622"/>
                </a:cubicBezTo>
                <a:cubicBezTo>
                  <a:pt x="538162" y="196605"/>
                  <a:pt x="540429" y="191573"/>
                  <a:pt x="542288" y="187438"/>
                </a:cubicBezTo>
                <a:cubicBezTo>
                  <a:pt x="544148" y="183304"/>
                  <a:pt x="546042" y="179096"/>
                  <a:pt x="546498" y="178088"/>
                </a:cubicBezTo>
                <a:cubicBezTo>
                  <a:pt x="549677" y="171051"/>
                  <a:pt x="552461" y="164853"/>
                  <a:pt x="554569" y="160120"/>
                </a:cubicBezTo>
                <a:cubicBezTo>
                  <a:pt x="555916" y="157095"/>
                  <a:pt x="557400" y="153795"/>
                  <a:pt x="557866" y="152787"/>
                </a:cubicBezTo>
                <a:cubicBezTo>
                  <a:pt x="558332" y="151779"/>
                  <a:pt x="559896" y="148313"/>
                  <a:pt x="561340" y="145087"/>
                </a:cubicBezTo>
                <a:cubicBezTo>
                  <a:pt x="562785" y="141860"/>
                  <a:pt x="564272" y="138560"/>
                  <a:pt x="564646" y="137753"/>
                </a:cubicBezTo>
                <a:cubicBezTo>
                  <a:pt x="565020" y="136946"/>
                  <a:pt x="566424" y="133811"/>
                  <a:pt x="567765" y="130786"/>
                </a:cubicBezTo>
                <a:cubicBezTo>
                  <a:pt x="569106" y="127761"/>
                  <a:pt x="570584" y="124461"/>
                  <a:pt x="571051" y="123452"/>
                </a:cubicBezTo>
                <a:cubicBezTo>
                  <a:pt x="571517" y="122444"/>
                  <a:pt x="573008" y="119144"/>
                  <a:pt x="574365" y="116119"/>
                </a:cubicBezTo>
                <a:cubicBezTo>
                  <a:pt x="580608" y="102199"/>
                  <a:pt x="581588" y="100103"/>
                  <a:pt x="583623" y="96314"/>
                </a:cubicBezTo>
                <a:cubicBezTo>
                  <a:pt x="584815" y="94094"/>
                  <a:pt x="586749" y="90299"/>
                  <a:pt x="587920" y="87880"/>
                </a:cubicBezTo>
                <a:cubicBezTo>
                  <a:pt x="596104" y="70986"/>
                  <a:pt x="613667" y="49819"/>
                  <a:pt x="629263" y="38054"/>
                </a:cubicBezTo>
                <a:cubicBezTo>
                  <a:pt x="632432" y="35663"/>
                  <a:pt x="636145" y="32790"/>
                  <a:pt x="637513" y="31668"/>
                </a:cubicBezTo>
                <a:cubicBezTo>
                  <a:pt x="641199" y="28646"/>
                  <a:pt x="643864" y="26896"/>
                  <a:pt x="649196" y="23996"/>
                </a:cubicBezTo>
                <a:cubicBezTo>
                  <a:pt x="651832" y="22562"/>
                  <a:pt x="656700" y="19908"/>
                  <a:pt x="660013" y="18098"/>
                </a:cubicBezTo>
                <a:cubicBezTo>
                  <a:pt x="677249" y="8682"/>
                  <a:pt x="700184" y="2046"/>
                  <a:pt x="721405" y="336"/>
                </a:cubicBezTo>
                <a:cubicBezTo>
                  <a:pt x="722010" y="287"/>
                  <a:pt x="1042701" y="171"/>
                  <a:pt x="1434052" y="79"/>
                </a:cubicBezTo>
                <a:cubicBezTo>
                  <a:pt x="1636750" y="31"/>
                  <a:pt x="1782296" y="2"/>
                  <a:pt x="1886768" y="0"/>
                </a:cubicBezTo>
                <a:close/>
              </a:path>
            </a:pathLst>
          </a:custGeom>
          <a:solidFill>
            <a:schemeClr val="bg1"/>
          </a:solidFill>
          <a:ln>
            <a:noFill/>
          </a:ln>
          <a:effectLst>
            <a:outerShdw blurRad="63500" sx="101000" sy="101000" algn="ctr"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4" name="文本框 33">
            <a:extLst>
              <a:ext uri="{FF2B5EF4-FFF2-40B4-BE49-F238E27FC236}">
                <a16:creationId xmlns:a16="http://schemas.microsoft.com/office/drawing/2014/main" id="{A368F5AF-2CAF-41E0-AA2F-50775A81E721}"/>
              </a:ext>
            </a:extLst>
          </p:cNvPr>
          <p:cNvSpPr txBox="1"/>
          <p:nvPr/>
        </p:nvSpPr>
        <p:spPr>
          <a:xfrm>
            <a:off x="7609239" y="1112664"/>
            <a:ext cx="1210588" cy="707886"/>
          </a:xfrm>
          <a:prstGeom prst="rect">
            <a:avLst/>
          </a:prstGeom>
          <a:noFill/>
          <a:effectLst>
            <a:outerShdw blurRad="63500" sx="102000" sy="102000" algn="ctr" rotWithShape="0">
              <a:prstClr val="black">
                <a:alpha val="40000"/>
              </a:prstClr>
            </a:outerShdw>
          </a:effectLst>
        </p:spPr>
        <p:txBody>
          <a:bodyPr wrap="none" rtlCol="0">
            <a:spAutoFit/>
          </a:bodyPr>
          <a:lstStyle/>
          <a:p>
            <a:r>
              <a:rPr lang="zh-CN" altLang="en-US" sz="4000" dirty="0">
                <a:gradFill>
                  <a:gsLst>
                    <a:gs pos="100000">
                      <a:schemeClr val="accent3"/>
                    </a:gs>
                    <a:gs pos="0">
                      <a:schemeClr val="accent3">
                        <a:lumMod val="75000"/>
                      </a:schemeClr>
                    </a:gs>
                  </a:gsLst>
                  <a:path path="circle">
                    <a:fillToRect l="100000" b="100000"/>
                  </a:path>
                </a:gradFill>
                <a:effectLst>
                  <a:outerShdw blurRad="165100" sx="102000" sy="102000" algn="ctr" rotWithShape="0">
                    <a:schemeClr val="accent1">
                      <a:alpha val="18000"/>
                    </a:schemeClr>
                  </a:outerShdw>
                </a:effectLst>
                <a:latin typeface="思源黑体 CN Heavy" panose="020B0A00000000000000" pitchFamily="34" charset="-122"/>
                <a:ea typeface="思源黑体 CN Heavy" panose="020B0A00000000000000" pitchFamily="34" charset="-122"/>
              </a:rPr>
              <a:t>发现</a:t>
            </a:r>
          </a:p>
        </p:txBody>
      </p:sp>
      <p:pic>
        <p:nvPicPr>
          <p:cNvPr id="36" name="图形 35" descr="多维数据集 纯色填充">
            <a:extLst>
              <a:ext uri="{FF2B5EF4-FFF2-40B4-BE49-F238E27FC236}">
                <a16:creationId xmlns:a16="http://schemas.microsoft.com/office/drawing/2014/main" id="{5C2EE353-A9C3-40B4-BBFA-7FCABD7605F7}"/>
              </a:ext>
            </a:extLst>
          </p:cNvPr>
          <p:cNvPicPr>
            <a:picLocks noChangeAspect="1"/>
          </p:cNvPicPr>
          <p:nvPr/>
        </p:nvPicPr>
        <p:blipFill>
          <a:blip r:embed="rId9" cstate="screen">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6785060" y="2867972"/>
            <a:ext cx="452894" cy="452890"/>
          </a:xfrm>
          <a:prstGeom prst="rect">
            <a:avLst/>
          </a:prstGeom>
        </p:spPr>
      </p:pic>
      <p:pic>
        <p:nvPicPr>
          <p:cNvPr id="37" name="图形 36" descr="多维数据集 纯色填充">
            <a:extLst>
              <a:ext uri="{FF2B5EF4-FFF2-40B4-BE49-F238E27FC236}">
                <a16:creationId xmlns:a16="http://schemas.microsoft.com/office/drawing/2014/main" id="{CDB9C1B2-47AB-4504-8B0E-B224B1B782FC}"/>
              </a:ext>
            </a:extLst>
          </p:cNvPr>
          <p:cNvPicPr>
            <a:picLocks noChangeAspect="1"/>
          </p:cNvPicPr>
          <p:nvPr/>
        </p:nvPicPr>
        <p:blipFill>
          <a:blip r:embed="rId9" cstate="screen">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6785060" y="3498562"/>
            <a:ext cx="452894" cy="452890"/>
          </a:xfrm>
          <a:prstGeom prst="rect">
            <a:avLst/>
          </a:prstGeom>
        </p:spPr>
      </p:pic>
      <p:pic>
        <p:nvPicPr>
          <p:cNvPr id="38" name="图形 37" descr="多维数据集 纯色填充">
            <a:extLst>
              <a:ext uri="{FF2B5EF4-FFF2-40B4-BE49-F238E27FC236}">
                <a16:creationId xmlns:a16="http://schemas.microsoft.com/office/drawing/2014/main" id="{BE46C3D0-AC7B-4346-971F-BD854C770BB5}"/>
              </a:ext>
            </a:extLst>
          </p:cNvPr>
          <p:cNvPicPr>
            <a:picLocks noChangeAspect="1"/>
          </p:cNvPicPr>
          <p:nvPr/>
        </p:nvPicPr>
        <p:blipFill>
          <a:blip r:embed="rId9" cstate="screen">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6785060" y="4129152"/>
            <a:ext cx="452894" cy="452890"/>
          </a:xfrm>
          <a:prstGeom prst="rect">
            <a:avLst/>
          </a:prstGeom>
        </p:spPr>
      </p:pic>
      <p:pic>
        <p:nvPicPr>
          <p:cNvPr id="39" name="图形 38" descr="多维数据集 纯色填充">
            <a:extLst>
              <a:ext uri="{FF2B5EF4-FFF2-40B4-BE49-F238E27FC236}">
                <a16:creationId xmlns:a16="http://schemas.microsoft.com/office/drawing/2014/main" id="{11D1FEA9-1D5B-473A-A2FF-6EBEB9DD2956}"/>
              </a:ext>
            </a:extLst>
          </p:cNvPr>
          <p:cNvPicPr>
            <a:picLocks noChangeAspect="1"/>
          </p:cNvPicPr>
          <p:nvPr/>
        </p:nvPicPr>
        <p:blipFill>
          <a:blip r:embed="rId9" cstate="screen">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6785060" y="4759742"/>
            <a:ext cx="452894" cy="452890"/>
          </a:xfrm>
          <a:prstGeom prst="rect">
            <a:avLst/>
          </a:prstGeom>
        </p:spPr>
      </p:pic>
      <p:pic>
        <p:nvPicPr>
          <p:cNvPr id="40" name="图形 39" descr="多维数据集 纯色填充">
            <a:extLst>
              <a:ext uri="{FF2B5EF4-FFF2-40B4-BE49-F238E27FC236}">
                <a16:creationId xmlns:a16="http://schemas.microsoft.com/office/drawing/2014/main" id="{A75680A7-AC0E-477C-8B84-8F9D8D60C7D2}"/>
              </a:ext>
            </a:extLst>
          </p:cNvPr>
          <p:cNvPicPr>
            <a:picLocks noChangeAspect="1"/>
          </p:cNvPicPr>
          <p:nvPr/>
        </p:nvPicPr>
        <p:blipFill>
          <a:blip r:embed="rId9" cstate="screen">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6785060" y="5390331"/>
            <a:ext cx="452894" cy="452890"/>
          </a:xfrm>
          <a:prstGeom prst="rect">
            <a:avLst/>
          </a:prstGeom>
        </p:spPr>
      </p:pic>
      <p:sp>
        <p:nvSpPr>
          <p:cNvPr id="41" name="文本框 40">
            <a:extLst>
              <a:ext uri="{FF2B5EF4-FFF2-40B4-BE49-F238E27FC236}">
                <a16:creationId xmlns:a16="http://schemas.microsoft.com/office/drawing/2014/main" id="{B1493E93-48D1-47DE-AEFB-D2D1D02615ED}"/>
              </a:ext>
            </a:extLst>
          </p:cNvPr>
          <p:cNvSpPr txBox="1"/>
          <p:nvPr/>
        </p:nvSpPr>
        <p:spPr>
          <a:xfrm>
            <a:off x="7249467" y="2894362"/>
            <a:ext cx="4265187" cy="400110"/>
          </a:xfrm>
          <a:prstGeom prst="rect">
            <a:avLst/>
          </a:prstGeom>
          <a:noFill/>
        </p:spPr>
        <p:txBody>
          <a:bodyPr wrap="square" rtlCol="0">
            <a:spAutoFit/>
          </a:bodyPr>
          <a:lstStyle/>
          <a:p>
            <a:r>
              <a:rPr lang="zh-CN" altLang="en-US" sz="2000" dirty="0">
                <a:latin typeface="思源黑体 CN Medium" panose="020B0600000000000000" pitchFamily="34" charset="-122"/>
                <a:ea typeface="思源黑体 CN Medium" panose="020B0600000000000000" pitchFamily="34" charset="-122"/>
              </a:rPr>
              <a:t>输入文本内输入文本内容输入文本</a:t>
            </a:r>
          </a:p>
        </p:txBody>
      </p:sp>
      <p:sp>
        <p:nvSpPr>
          <p:cNvPr id="42" name="文本框 41">
            <a:extLst>
              <a:ext uri="{FF2B5EF4-FFF2-40B4-BE49-F238E27FC236}">
                <a16:creationId xmlns:a16="http://schemas.microsoft.com/office/drawing/2014/main" id="{9D5FC7E1-BEAD-47D8-90AC-4A29B7F09D74}"/>
              </a:ext>
            </a:extLst>
          </p:cNvPr>
          <p:cNvSpPr txBox="1"/>
          <p:nvPr/>
        </p:nvSpPr>
        <p:spPr>
          <a:xfrm>
            <a:off x="7249468" y="3544517"/>
            <a:ext cx="4265186" cy="400110"/>
          </a:xfrm>
          <a:prstGeom prst="rect">
            <a:avLst/>
          </a:prstGeom>
          <a:noFill/>
        </p:spPr>
        <p:txBody>
          <a:bodyPr wrap="square" rtlCol="0">
            <a:spAutoFit/>
          </a:bodyPr>
          <a:lstStyle/>
          <a:p>
            <a:r>
              <a:rPr lang="zh-CN" altLang="en-US" sz="2000" dirty="0">
                <a:latin typeface="思源黑体 CN Medium" panose="020B0600000000000000" pitchFamily="34" charset="-122"/>
                <a:ea typeface="思源黑体 CN Medium" panose="020B0600000000000000" pitchFamily="34" charset="-122"/>
              </a:rPr>
              <a:t>输入文本内输入文本内容输入文本</a:t>
            </a:r>
          </a:p>
        </p:txBody>
      </p:sp>
      <p:sp>
        <p:nvSpPr>
          <p:cNvPr id="43" name="文本框 42">
            <a:extLst>
              <a:ext uri="{FF2B5EF4-FFF2-40B4-BE49-F238E27FC236}">
                <a16:creationId xmlns:a16="http://schemas.microsoft.com/office/drawing/2014/main" id="{C9EAA003-13EE-4762-99A6-B445FC4DD7F6}"/>
              </a:ext>
            </a:extLst>
          </p:cNvPr>
          <p:cNvSpPr txBox="1"/>
          <p:nvPr/>
        </p:nvSpPr>
        <p:spPr>
          <a:xfrm>
            <a:off x="7249468" y="4124772"/>
            <a:ext cx="4265186" cy="400110"/>
          </a:xfrm>
          <a:prstGeom prst="rect">
            <a:avLst/>
          </a:prstGeom>
          <a:noFill/>
        </p:spPr>
        <p:txBody>
          <a:bodyPr wrap="square" rtlCol="0">
            <a:spAutoFit/>
          </a:bodyPr>
          <a:lstStyle/>
          <a:p>
            <a:r>
              <a:rPr lang="zh-CN" altLang="en-US" sz="2000" dirty="0">
                <a:latin typeface="思源黑体 CN Medium" panose="020B0600000000000000" pitchFamily="34" charset="-122"/>
                <a:ea typeface="思源黑体 CN Medium" panose="020B0600000000000000" pitchFamily="34" charset="-122"/>
              </a:rPr>
              <a:t>输入文本内输入文本内容输入文本</a:t>
            </a:r>
          </a:p>
        </p:txBody>
      </p:sp>
      <p:sp>
        <p:nvSpPr>
          <p:cNvPr id="44" name="文本框 43">
            <a:extLst>
              <a:ext uri="{FF2B5EF4-FFF2-40B4-BE49-F238E27FC236}">
                <a16:creationId xmlns:a16="http://schemas.microsoft.com/office/drawing/2014/main" id="{2DA5417C-5242-43E5-AD4A-9BC46CB107AB}"/>
              </a:ext>
            </a:extLst>
          </p:cNvPr>
          <p:cNvSpPr txBox="1"/>
          <p:nvPr/>
        </p:nvSpPr>
        <p:spPr>
          <a:xfrm>
            <a:off x="7249468" y="4774927"/>
            <a:ext cx="4265186" cy="400110"/>
          </a:xfrm>
          <a:prstGeom prst="rect">
            <a:avLst/>
          </a:prstGeom>
          <a:noFill/>
        </p:spPr>
        <p:txBody>
          <a:bodyPr wrap="square" rtlCol="0">
            <a:spAutoFit/>
          </a:bodyPr>
          <a:lstStyle/>
          <a:p>
            <a:r>
              <a:rPr lang="zh-CN" altLang="en-US" sz="2000" dirty="0">
                <a:latin typeface="思源黑体 CN Medium" panose="020B0600000000000000" pitchFamily="34" charset="-122"/>
                <a:ea typeface="思源黑体 CN Medium" panose="020B0600000000000000" pitchFamily="34" charset="-122"/>
              </a:rPr>
              <a:t>输入文本内输入文本内容输入文本</a:t>
            </a:r>
          </a:p>
        </p:txBody>
      </p:sp>
      <p:sp>
        <p:nvSpPr>
          <p:cNvPr id="45" name="文本框 44">
            <a:extLst>
              <a:ext uri="{FF2B5EF4-FFF2-40B4-BE49-F238E27FC236}">
                <a16:creationId xmlns:a16="http://schemas.microsoft.com/office/drawing/2014/main" id="{1DF88223-139E-4825-A399-EBC01B16FA78}"/>
              </a:ext>
            </a:extLst>
          </p:cNvPr>
          <p:cNvSpPr txBox="1"/>
          <p:nvPr/>
        </p:nvSpPr>
        <p:spPr>
          <a:xfrm>
            <a:off x="7249468" y="5446732"/>
            <a:ext cx="4265186" cy="400110"/>
          </a:xfrm>
          <a:prstGeom prst="rect">
            <a:avLst/>
          </a:prstGeom>
          <a:noFill/>
        </p:spPr>
        <p:txBody>
          <a:bodyPr wrap="square" rtlCol="0">
            <a:spAutoFit/>
          </a:bodyPr>
          <a:lstStyle/>
          <a:p>
            <a:r>
              <a:rPr lang="zh-CN" altLang="en-US" sz="2000" dirty="0">
                <a:latin typeface="思源黑体 CN Medium" panose="020B0600000000000000" pitchFamily="34" charset="-122"/>
                <a:ea typeface="思源黑体 CN Medium" panose="020B0600000000000000" pitchFamily="34" charset="-122"/>
              </a:rPr>
              <a:t>输入文本内输入文本内容输入文本</a:t>
            </a:r>
          </a:p>
        </p:txBody>
      </p:sp>
      <p:pic>
        <p:nvPicPr>
          <p:cNvPr id="46" name="图片 45">
            <a:extLst>
              <a:ext uri="{FF2B5EF4-FFF2-40B4-BE49-F238E27FC236}">
                <a16:creationId xmlns:a16="http://schemas.microsoft.com/office/drawing/2014/main" id="{6A39FAB9-2E41-4C0A-99CC-B088C115ABB1}"/>
              </a:ext>
            </a:extLst>
          </p:cNvPr>
          <p:cNvPicPr>
            <a:picLocks noChangeAspect="1"/>
          </p:cNvPicPr>
          <p:nvPr/>
        </p:nvPicPr>
        <p:blipFill>
          <a:blip r:embed="rId11" cstate="screen">
            <a:extLst>
              <a:ext uri="{BEBA8EAE-BF5A-486C-A8C5-ECC9F3942E4B}">
                <a14:imgProps xmlns:a14="http://schemas.microsoft.com/office/drawing/2010/main">
                  <a14:imgLayer r:embed="rId12">
                    <a14:imgEffect>
                      <a14:backgroundRemoval t="9884" b="93314" l="9455" r="96000">
                        <a14:foregroundMark x1="55636" y1="18605" x2="62182" y2="74709"/>
                        <a14:foregroundMark x1="62182" y1="74709" x2="34182" y2="90988"/>
                        <a14:foregroundMark x1="34182" y1="90988" x2="87636" y2="87791"/>
                        <a14:foregroundMark x1="32364" y1="43314" x2="32364" y2="43314"/>
                        <a14:foregroundMark x1="29818" y1="43023" x2="49455" y2="41860"/>
                        <a14:foregroundMark x1="60727" y1="28488" x2="66182" y2="43895"/>
                        <a14:foregroundMark x1="61455" y1="30233" x2="63273" y2="52035"/>
                        <a14:foregroundMark x1="67273" y1="37500" x2="64000" y2="59302"/>
                        <a14:foregroundMark x1="68000" y1="44186" x2="63636" y2="75000"/>
                        <a14:foregroundMark x1="63636" y1="75000" x2="66909" y2="80523"/>
                        <a14:foregroundMark x1="68000" y1="65988" x2="73455" y2="83430"/>
                        <a14:foregroundMark x1="55273" y1="47674" x2="58545" y2="76744"/>
                        <a14:foregroundMark x1="89091" y1="88081" x2="54182" y2="92151"/>
                        <a14:foregroundMark x1="70545" y1="92442" x2="34545" y2="93314"/>
                        <a14:foregroundMark x1="45455" y1="91860" x2="26545" y2="92151"/>
                        <a14:foregroundMark x1="21455" y1="89244" x2="21455" y2="89244"/>
                        <a14:foregroundMark x1="17091" y1="88372" x2="17091" y2="88372"/>
                        <a14:foregroundMark x1="15273" y1="89244" x2="15273" y2="89244"/>
                        <a14:foregroundMark x1="27636" y1="87791" x2="30545" y2="86628"/>
                        <a14:foregroundMark x1="24000" y1="86919" x2="36364" y2="84302"/>
                        <a14:foregroundMark x1="17455" y1="89826" x2="46182" y2="90407"/>
                        <a14:foregroundMark x1="46182" y1="90407" x2="90182" y2="90407"/>
                        <a14:foregroundMark x1="90182" y1="90407" x2="91273" y2="89826"/>
                        <a14:foregroundMark x1="94545" y1="88081" x2="94545" y2="88081"/>
                        <a14:foregroundMark x1="96000" y1="88663" x2="96000" y2="88663"/>
                        <a14:foregroundMark x1="60000" y1="16570" x2="56727" y2="30523"/>
                        <a14:foregroundMark x1="54182" y1="21802" x2="50909" y2="46512"/>
                        <a14:foregroundMark x1="50909" y1="46512" x2="50909" y2="46512"/>
                        <a14:foregroundMark x1="51636" y1="32849" x2="49818" y2="40988"/>
                        <a14:foregroundMark x1="52364" y1="33140" x2="52364" y2="43605"/>
                        <a14:foregroundMark x1="46909" y1="45930" x2="40727" y2="49419"/>
                        <a14:foregroundMark x1="36000" y1="59302" x2="36000" y2="59302"/>
                        <a14:foregroundMark x1="37091" y1="69767" x2="37091" y2="69767"/>
                        <a14:foregroundMark x1="37455" y1="77035" x2="37455" y2="77035"/>
                      </a14:backgroundRemoval>
                    </a14:imgEffect>
                  </a14:imgLayer>
                </a14:imgProps>
              </a:ext>
              <a:ext uri="{28A0092B-C50C-407E-A947-70E740481C1C}">
                <a14:useLocalDpi xmlns:a14="http://schemas.microsoft.com/office/drawing/2010/main"/>
              </a:ext>
            </a:extLst>
          </a:blip>
          <a:stretch>
            <a:fillRect/>
          </a:stretch>
        </p:blipFill>
        <p:spPr>
          <a:xfrm>
            <a:off x="6741898" y="907048"/>
            <a:ext cx="867341" cy="1084964"/>
          </a:xfrm>
          <a:prstGeom prst="rect">
            <a:avLst/>
          </a:prstGeom>
        </p:spPr>
      </p:pic>
      <p:sp>
        <p:nvSpPr>
          <p:cNvPr id="47" name="矩形: 圆角 46">
            <a:extLst>
              <a:ext uri="{FF2B5EF4-FFF2-40B4-BE49-F238E27FC236}">
                <a16:creationId xmlns:a16="http://schemas.microsoft.com/office/drawing/2014/main" id="{90205439-1A6D-4DDE-89AA-B91BCEB30DA5}"/>
              </a:ext>
            </a:extLst>
          </p:cNvPr>
          <p:cNvSpPr/>
          <p:nvPr/>
        </p:nvSpPr>
        <p:spPr>
          <a:xfrm>
            <a:off x="6210300" y="1854984"/>
            <a:ext cx="3266257" cy="723505"/>
          </a:xfrm>
          <a:prstGeom prst="roundRect">
            <a:avLst>
              <a:gd name="adj" fmla="val 2671"/>
            </a:avLst>
          </a:prstGeom>
          <a:gradFill flip="none" rotWithShape="1">
            <a:gsLst>
              <a:gs pos="100000">
                <a:srgbClr val="23636E"/>
              </a:gs>
              <a:gs pos="0">
                <a:schemeClr val="accent2"/>
              </a:gs>
            </a:gsLst>
            <a:path path="circle">
              <a:fillToRect l="100000" b="100000"/>
            </a:path>
            <a:tileRect t="-100000" r="-100000"/>
          </a:gradFill>
          <a:ln>
            <a:solidFill>
              <a:schemeClr val="bg1"/>
            </a:solidFill>
          </a:ln>
          <a:effectLst>
            <a:outerShdw blurRad="63500" sx="101000" sy="101000" algn="ctr"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文本框 47">
            <a:extLst>
              <a:ext uri="{FF2B5EF4-FFF2-40B4-BE49-F238E27FC236}">
                <a16:creationId xmlns:a16="http://schemas.microsoft.com/office/drawing/2014/main" id="{1B4BCD17-749D-429E-BDA5-1BCD1C0D47F7}"/>
              </a:ext>
            </a:extLst>
          </p:cNvPr>
          <p:cNvSpPr txBox="1"/>
          <p:nvPr/>
        </p:nvSpPr>
        <p:spPr>
          <a:xfrm>
            <a:off x="6332095" y="1924349"/>
            <a:ext cx="3022666" cy="584775"/>
          </a:xfrm>
          <a:prstGeom prst="rect">
            <a:avLst/>
          </a:prstGeom>
          <a:noFill/>
        </p:spPr>
        <p:txBody>
          <a:bodyPr wrap="square" rtlCol="0">
            <a:spAutoFit/>
          </a:bodyPr>
          <a:lstStyle/>
          <a:p>
            <a:pPr algn="dist"/>
            <a:r>
              <a:rPr lang="zh-CN" altLang="en-US" sz="3200" b="1" dirty="0">
                <a:solidFill>
                  <a:schemeClr val="bg1"/>
                </a:solidFill>
                <a:latin typeface="思源黑体 CN Medium" panose="020B0600000000000000" pitchFamily="34" charset="-122"/>
                <a:ea typeface="思源黑体 CN Medium" panose="020B0600000000000000" pitchFamily="34" charset="-122"/>
              </a:rPr>
              <a:t>输入文本内容</a:t>
            </a:r>
          </a:p>
        </p:txBody>
      </p:sp>
      <p:pic>
        <p:nvPicPr>
          <p:cNvPr id="49" name="图形 48" descr="原子 纯色填充">
            <a:extLst>
              <a:ext uri="{FF2B5EF4-FFF2-40B4-BE49-F238E27FC236}">
                <a16:creationId xmlns:a16="http://schemas.microsoft.com/office/drawing/2014/main" id="{EEA2EE5B-0D5A-4442-B119-A9C2DA8C416E}"/>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rot="20980969">
            <a:off x="10640584" y="312558"/>
            <a:ext cx="921986" cy="921978"/>
          </a:xfrm>
          <a:prstGeom prst="rect">
            <a:avLst/>
          </a:prstGeom>
        </p:spPr>
      </p:pic>
      <p:pic>
        <p:nvPicPr>
          <p:cNvPr id="51" name="图形 50" descr="星座 纯色填充">
            <a:extLst>
              <a:ext uri="{FF2B5EF4-FFF2-40B4-BE49-F238E27FC236}">
                <a16:creationId xmlns:a16="http://schemas.microsoft.com/office/drawing/2014/main" id="{C7751728-E564-477D-BC68-BA5620729C69}"/>
              </a:ext>
            </a:extLst>
          </p:cNvPr>
          <p:cNvPicPr>
            <a:picLocks noChangeAspect="1"/>
          </p:cNvPicPr>
          <p:nvPr/>
        </p:nvPicPr>
        <p:blipFill>
          <a:blip r:embed="rId13">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p:blipFill>
        <p:spPr>
          <a:xfrm>
            <a:off x="5557629" y="137800"/>
            <a:ext cx="1159014" cy="1159004"/>
          </a:xfrm>
          <a:prstGeom prst="rect">
            <a:avLst/>
          </a:prstGeom>
        </p:spPr>
      </p:pic>
    </p:spTree>
    <p:extLst>
      <p:ext uri="{BB962C8B-B14F-4D97-AF65-F5344CB8AC3E}">
        <p14:creationId xmlns:p14="http://schemas.microsoft.com/office/powerpoint/2010/main" val="29808100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a:extLst>
              <a:ext uri="{FF2B5EF4-FFF2-40B4-BE49-F238E27FC236}">
                <a16:creationId xmlns:a16="http://schemas.microsoft.com/office/drawing/2014/main" id="{EF8E80D9-6BE9-4F2C-82DC-1AB34A38D404}"/>
              </a:ext>
            </a:extLst>
          </p:cNvPr>
          <p:cNvGrpSpPr/>
          <p:nvPr/>
        </p:nvGrpSpPr>
        <p:grpSpPr>
          <a:xfrm>
            <a:off x="0" y="0"/>
            <a:ext cx="12192000" cy="6858000"/>
            <a:chOff x="0" y="0"/>
            <a:chExt cx="12192000" cy="5782801"/>
          </a:xfrm>
        </p:grpSpPr>
        <p:sp>
          <p:nvSpPr>
            <p:cNvPr id="33" name="矩形 32">
              <a:extLst>
                <a:ext uri="{FF2B5EF4-FFF2-40B4-BE49-F238E27FC236}">
                  <a16:creationId xmlns:a16="http://schemas.microsoft.com/office/drawing/2014/main" id="{003FEC0B-29DB-4507-B930-42C245215495}"/>
                </a:ext>
              </a:extLst>
            </p:cNvPr>
            <p:cNvSpPr/>
            <p:nvPr/>
          </p:nvSpPr>
          <p:spPr>
            <a:xfrm>
              <a:off x="0" y="1931395"/>
              <a:ext cx="12192000" cy="1925703"/>
            </a:xfrm>
            <a:prstGeom prst="rect">
              <a:avLst/>
            </a:prstGeom>
            <a:solidFill>
              <a:srgbClr val="1C7243">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a:extLst>
                <a:ext uri="{FF2B5EF4-FFF2-40B4-BE49-F238E27FC236}">
                  <a16:creationId xmlns:a16="http://schemas.microsoft.com/office/drawing/2014/main" id="{3EAA9BF1-347C-4833-97FD-39E36432936B}"/>
                </a:ext>
              </a:extLst>
            </p:cNvPr>
            <p:cNvSpPr/>
            <p:nvPr/>
          </p:nvSpPr>
          <p:spPr>
            <a:xfrm>
              <a:off x="0" y="3857098"/>
              <a:ext cx="12192000" cy="1925703"/>
            </a:xfrm>
            <a:prstGeom prst="rect">
              <a:avLst/>
            </a:prstGeom>
            <a:solidFill>
              <a:schemeClr val="accent2">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a:extLst>
                <a:ext uri="{FF2B5EF4-FFF2-40B4-BE49-F238E27FC236}">
                  <a16:creationId xmlns:a16="http://schemas.microsoft.com/office/drawing/2014/main" id="{F452D66D-60C0-4F98-B092-54F4D6C4753B}"/>
                </a:ext>
              </a:extLst>
            </p:cNvPr>
            <p:cNvSpPr/>
            <p:nvPr/>
          </p:nvSpPr>
          <p:spPr>
            <a:xfrm>
              <a:off x="0" y="0"/>
              <a:ext cx="12192000" cy="1925703"/>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矩形 1">
            <a:extLst>
              <a:ext uri="{FF2B5EF4-FFF2-40B4-BE49-F238E27FC236}">
                <a16:creationId xmlns:a16="http://schemas.microsoft.com/office/drawing/2014/main" id="{E51B4ED0-E04D-42AA-9402-E2E3F3402CE1}"/>
              </a:ext>
            </a:extLst>
          </p:cNvPr>
          <p:cNvSpPr/>
          <p:nvPr/>
        </p:nvSpPr>
        <p:spPr>
          <a:xfrm>
            <a:off x="771896" y="780802"/>
            <a:ext cx="3075709" cy="6077198"/>
          </a:xfrm>
          <a:prstGeom prst="rect">
            <a:avLst/>
          </a:prstGeom>
          <a:solidFill>
            <a:schemeClr val="bg1"/>
          </a:solidFill>
          <a:ln>
            <a:solidFill>
              <a:schemeClr val="accent1"/>
            </a:solidFill>
          </a:ln>
          <a:effectLst>
            <a:outerShdw blurRad="88900" sx="102000" sy="102000" algn="ctr"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C552A734-6F56-4410-A177-1D35D9AB60EC}"/>
              </a:ext>
            </a:extLst>
          </p:cNvPr>
          <p:cNvSpPr/>
          <p:nvPr/>
        </p:nvSpPr>
        <p:spPr>
          <a:xfrm>
            <a:off x="4558146" y="780803"/>
            <a:ext cx="3075709" cy="6077198"/>
          </a:xfrm>
          <a:prstGeom prst="rect">
            <a:avLst/>
          </a:prstGeom>
          <a:solidFill>
            <a:schemeClr val="bg1"/>
          </a:solidFill>
          <a:ln>
            <a:solidFill>
              <a:schemeClr val="accent3"/>
            </a:solidFill>
          </a:ln>
          <a:effectLst>
            <a:outerShdw blurRad="88900" sx="102000" sy="102000" algn="ctr"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4139C2B6-D43B-4B71-8056-130972F5272D}"/>
              </a:ext>
            </a:extLst>
          </p:cNvPr>
          <p:cNvSpPr/>
          <p:nvPr/>
        </p:nvSpPr>
        <p:spPr>
          <a:xfrm>
            <a:off x="8344395" y="780803"/>
            <a:ext cx="3075709" cy="6077198"/>
          </a:xfrm>
          <a:prstGeom prst="rect">
            <a:avLst/>
          </a:prstGeom>
          <a:solidFill>
            <a:schemeClr val="bg1"/>
          </a:solidFill>
          <a:ln>
            <a:solidFill>
              <a:schemeClr val="accent2"/>
            </a:solidFill>
          </a:ln>
          <a:effectLst>
            <a:outerShdw blurRad="88900" sx="102000" sy="102000" algn="ctr"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a:extLst>
              <a:ext uri="{FF2B5EF4-FFF2-40B4-BE49-F238E27FC236}">
                <a16:creationId xmlns:a16="http://schemas.microsoft.com/office/drawing/2014/main" id="{9B75473D-0936-49AC-BD31-763620946217}"/>
              </a:ext>
            </a:extLst>
          </p:cNvPr>
          <p:cNvPicPr>
            <a:picLocks noChangeAspect="1"/>
          </p:cNvPicPr>
          <p:nvPr/>
        </p:nvPicPr>
        <p:blipFill>
          <a:blip r:embed="rId3"/>
          <a:stretch>
            <a:fillRect/>
          </a:stretch>
        </p:blipFill>
        <p:spPr>
          <a:xfrm>
            <a:off x="8410121" y="945367"/>
            <a:ext cx="2780516" cy="3478173"/>
          </a:xfrm>
          <a:prstGeom prst="rect">
            <a:avLst/>
          </a:prstGeom>
        </p:spPr>
      </p:pic>
      <p:pic>
        <p:nvPicPr>
          <p:cNvPr id="10" name="图片 9">
            <a:extLst>
              <a:ext uri="{FF2B5EF4-FFF2-40B4-BE49-F238E27FC236}">
                <a16:creationId xmlns:a16="http://schemas.microsoft.com/office/drawing/2014/main" id="{379EBD5D-9A91-4FA7-A21E-B248543BC04C}"/>
              </a:ext>
            </a:extLst>
          </p:cNvPr>
          <p:cNvPicPr>
            <a:picLocks noChangeAspect="1"/>
          </p:cNvPicPr>
          <p:nvPr/>
        </p:nvPicPr>
        <p:blipFill>
          <a:blip r:embed="rId4"/>
          <a:stretch>
            <a:fillRect/>
          </a:stretch>
        </p:blipFill>
        <p:spPr>
          <a:xfrm>
            <a:off x="4797074" y="945367"/>
            <a:ext cx="2780516" cy="3478173"/>
          </a:xfrm>
          <a:prstGeom prst="rect">
            <a:avLst/>
          </a:prstGeom>
        </p:spPr>
      </p:pic>
      <p:pic>
        <p:nvPicPr>
          <p:cNvPr id="11" name="图片 10">
            <a:extLst>
              <a:ext uri="{FF2B5EF4-FFF2-40B4-BE49-F238E27FC236}">
                <a16:creationId xmlns:a16="http://schemas.microsoft.com/office/drawing/2014/main" id="{690A1BAA-2683-4842-9D56-77AF5F34EBFD}"/>
              </a:ext>
            </a:extLst>
          </p:cNvPr>
          <p:cNvPicPr>
            <a:picLocks noChangeAspect="1"/>
          </p:cNvPicPr>
          <p:nvPr/>
        </p:nvPicPr>
        <p:blipFill>
          <a:blip r:embed="rId5"/>
          <a:stretch>
            <a:fillRect/>
          </a:stretch>
        </p:blipFill>
        <p:spPr>
          <a:xfrm>
            <a:off x="987509" y="1021279"/>
            <a:ext cx="2780516" cy="3478173"/>
          </a:xfrm>
          <a:prstGeom prst="rect">
            <a:avLst/>
          </a:prstGeom>
        </p:spPr>
      </p:pic>
      <p:sp>
        <p:nvSpPr>
          <p:cNvPr id="15" name="平行四边形 14">
            <a:extLst>
              <a:ext uri="{FF2B5EF4-FFF2-40B4-BE49-F238E27FC236}">
                <a16:creationId xmlns:a16="http://schemas.microsoft.com/office/drawing/2014/main" id="{49652D51-A244-4292-89BA-32F7C9D7995C}"/>
              </a:ext>
            </a:extLst>
          </p:cNvPr>
          <p:cNvSpPr/>
          <p:nvPr/>
        </p:nvSpPr>
        <p:spPr>
          <a:xfrm rot="5400000">
            <a:off x="264403" y="4392643"/>
            <a:ext cx="4090691" cy="3075708"/>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平行四边形 15">
            <a:extLst>
              <a:ext uri="{FF2B5EF4-FFF2-40B4-BE49-F238E27FC236}">
                <a16:creationId xmlns:a16="http://schemas.microsoft.com/office/drawing/2014/main" id="{7678BF38-5DBB-4257-B410-673F5427B176}"/>
              </a:ext>
            </a:extLst>
          </p:cNvPr>
          <p:cNvSpPr/>
          <p:nvPr/>
        </p:nvSpPr>
        <p:spPr>
          <a:xfrm rot="5400000">
            <a:off x="4050655" y="4392644"/>
            <a:ext cx="4090691" cy="3075708"/>
          </a:xfrm>
          <a:prstGeom prst="parallelogram">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平行四边形 16">
            <a:extLst>
              <a:ext uri="{FF2B5EF4-FFF2-40B4-BE49-F238E27FC236}">
                <a16:creationId xmlns:a16="http://schemas.microsoft.com/office/drawing/2014/main" id="{F80DF74D-76C4-4484-AA08-DC3F8C8BC681}"/>
              </a:ext>
            </a:extLst>
          </p:cNvPr>
          <p:cNvSpPr/>
          <p:nvPr/>
        </p:nvSpPr>
        <p:spPr>
          <a:xfrm rot="5400000">
            <a:off x="7836902" y="4392644"/>
            <a:ext cx="4090691" cy="3075708"/>
          </a:xfrm>
          <a:prstGeom prst="parallelogram">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形状 19">
            <a:extLst>
              <a:ext uri="{FF2B5EF4-FFF2-40B4-BE49-F238E27FC236}">
                <a16:creationId xmlns:a16="http://schemas.microsoft.com/office/drawing/2014/main" id="{483757FA-55CE-457A-98BB-CE26A8D29DBC}"/>
              </a:ext>
            </a:extLst>
          </p:cNvPr>
          <p:cNvSpPr/>
          <p:nvPr/>
        </p:nvSpPr>
        <p:spPr>
          <a:xfrm flipH="1">
            <a:off x="771892" y="4932297"/>
            <a:ext cx="1241029" cy="374073"/>
          </a:xfrm>
          <a:custGeom>
            <a:avLst/>
            <a:gdLst>
              <a:gd name="connsiteX0" fmla="*/ 1241029 w 1241029"/>
              <a:gd name="connsiteY0" fmla="*/ 0 h 374073"/>
              <a:gd name="connsiteX1" fmla="*/ 0 w 1241029"/>
              <a:gd name="connsiteY1" fmla="*/ 0 h 374073"/>
              <a:gd name="connsiteX2" fmla="*/ 187037 w 1241029"/>
              <a:gd name="connsiteY2" fmla="*/ 187037 h 374073"/>
              <a:gd name="connsiteX3" fmla="*/ 0 w 1241029"/>
              <a:gd name="connsiteY3" fmla="*/ 374073 h 374073"/>
              <a:gd name="connsiteX4" fmla="*/ 1241029 w 1241029"/>
              <a:gd name="connsiteY4" fmla="*/ 374073 h 3740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1029" h="374073">
                <a:moveTo>
                  <a:pt x="1241029" y="0"/>
                </a:moveTo>
                <a:lnTo>
                  <a:pt x="0" y="0"/>
                </a:lnTo>
                <a:lnTo>
                  <a:pt x="187037" y="187037"/>
                </a:lnTo>
                <a:lnTo>
                  <a:pt x="0" y="374073"/>
                </a:lnTo>
                <a:lnTo>
                  <a:pt x="1241029" y="37407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21" name="任意多边形: 形状 20">
            <a:extLst>
              <a:ext uri="{FF2B5EF4-FFF2-40B4-BE49-F238E27FC236}">
                <a16:creationId xmlns:a16="http://schemas.microsoft.com/office/drawing/2014/main" id="{AB368C9E-ED66-40A8-9AC2-B119FA82B41D}"/>
              </a:ext>
            </a:extLst>
          </p:cNvPr>
          <p:cNvSpPr/>
          <p:nvPr/>
        </p:nvSpPr>
        <p:spPr>
          <a:xfrm flipH="1">
            <a:off x="4558141" y="4932297"/>
            <a:ext cx="1241029" cy="374073"/>
          </a:xfrm>
          <a:custGeom>
            <a:avLst/>
            <a:gdLst>
              <a:gd name="connsiteX0" fmla="*/ 1241029 w 1241029"/>
              <a:gd name="connsiteY0" fmla="*/ 0 h 374073"/>
              <a:gd name="connsiteX1" fmla="*/ 0 w 1241029"/>
              <a:gd name="connsiteY1" fmla="*/ 0 h 374073"/>
              <a:gd name="connsiteX2" fmla="*/ 187037 w 1241029"/>
              <a:gd name="connsiteY2" fmla="*/ 187037 h 374073"/>
              <a:gd name="connsiteX3" fmla="*/ 0 w 1241029"/>
              <a:gd name="connsiteY3" fmla="*/ 374073 h 374073"/>
              <a:gd name="connsiteX4" fmla="*/ 1241029 w 1241029"/>
              <a:gd name="connsiteY4" fmla="*/ 374073 h 3740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1029" h="374073">
                <a:moveTo>
                  <a:pt x="1241029" y="0"/>
                </a:moveTo>
                <a:lnTo>
                  <a:pt x="0" y="0"/>
                </a:lnTo>
                <a:lnTo>
                  <a:pt x="187037" y="187037"/>
                </a:lnTo>
                <a:lnTo>
                  <a:pt x="0" y="374073"/>
                </a:lnTo>
                <a:lnTo>
                  <a:pt x="1241029" y="37407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22" name="任意多边形: 形状 21">
            <a:extLst>
              <a:ext uri="{FF2B5EF4-FFF2-40B4-BE49-F238E27FC236}">
                <a16:creationId xmlns:a16="http://schemas.microsoft.com/office/drawing/2014/main" id="{3970DD09-8386-4B15-99B6-D37A226D5CFC}"/>
              </a:ext>
            </a:extLst>
          </p:cNvPr>
          <p:cNvSpPr/>
          <p:nvPr/>
        </p:nvSpPr>
        <p:spPr>
          <a:xfrm flipH="1">
            <a:off x="8344391" y="4932297"/>
            <a:ext cx="1241029" cy="374073"/>
          </a:xfrm>
          <a:custGeom>
            <a:avLst/>
            <a:gdLst>
              <a:gd name="connsiteX0" fmla="*/ 1241029 w 1241029"/>
              <a:gd name="connsiteY0" fmla="*/ 0 h 374073"/>
              <a:gd name="connsiteX1" fmla="*/ 0 w 1241029"/>
              <a:gd name="connsiteY1" fmla="*/ 0 h 374073"/>
              <a:gd name="connsiteX2" fmla="*/ 187037 w 1241029"/>
              <a:gd name="connsiteY2" fmla="*/ 187037 h 374073"/>
              <a:gd name="connsiteX3" fmla="*/ 0 w 1241029"/>
              <a:gd name="connsiteY3" fmla="*/ 374073 h 374073"/>
              <a:gd name="connsiteX4" fmla="*/ 1241029 w 1241029"/>
              <a:gd name="connsiteY4" fmla="*/ 374073 h 3740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1029" h="374073">
                <a:moveTo>
                  <a:pt x="1241029" y="0"/>
                </a:moveTo>
                <a:lnTo>
                  <a:pt x="0" y="0"/>
                </a:lnTo>
                <a:lnTo>
                  <a:pt x="187037" y="187037"/>
                </a:lnTo>
                <a:lnTo>
                  <a:pt x="0" y="374073"/>
                </a:lnTo>
                <a:lnTo>
                  <a:pt x="1241029" y="37407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23" name="文本框 22">
            <a:extLst>
              <a:ext uri="{FF2B5EF4-FFF2-40B4-BE49-F238E27FC236}">
                <a16:creationId xmlns:a16="http://schemas.microsoft.com/office/drawing/2014/main" id="{C5688130-1351-44AD-8B70-F3728A323746}"/>
              </a:ext>
            </a:extLst>
          </p:cNvPr>
          <p:cNvSpPr txBox="1"/>
          <p:nvPr/>
        </p:nvSpPr>
        <p:spPr>
          <a:xfrm>
            <a:off x="800311" y="4229859"/>
            <a:ext cx="1107996" cy="646331"/>
          </a:xfrm>
          <a:prstGeom prst="rect">
            <a:avLst/>
          </a:prstGeom>
          <a:noFill/>
          <a:effectLst>
            <a:outerShdw blurRad="63500" sx="102000" sy="102000" algn="ctr" rotWithShape="0">
              <a:prstClr val="black">
                <a:alpha val="40000"/>
              </a:prstClr>
            </a:outerShdw>
          </a:effectLst>
        </p:spPr>
        <p:txBody>
          <a:bodyPr wrap="none" rtlCol="0">
            <a:spAutoFit/>
          </a:bodyPr>
          <a:lstStyle/>
          <a:p>
            <a:r>
              <a:rPr lang="zh-CN" altLang="en-US" sz="3600" dirty="0">
                <a:solidFill>
                  <a:schemeClr val="bg1"/>
                </a:solidFill>
                <a:latin typeface="思源黑体 CN Heavy" panose="020B0A00000000000000" pitchFamily="34" charset="-122"/>
                <a:ea typeface="思源黑体 CN Heavy" panose="020B0A00000000000000" pitchFamily="34" charset="-122"/>
              </a:rPr>
              <a:t>行动</a:t>
            </a:r>
          </a:p>
        </p:txBody>
      </p:sp>
      <p:sp>
        <p:nvSpPr>
          <p:cNvPr id="24" name="文本框 23">
            <a:extLst>
              <a:ext uri="{FF2B5EF4-FFF2-40B4-BE49-F238E27FC236}">
                <a16:creationId xmlns:a16="http://schemas.microsoft.com/office/drawing/2014/main" id="{AE5ADD22-114F-4C7D-8031-59ADF1C212C5}"/>
              </a:ext>
            </a:extLst>
          </p:cNvPr>
          <p:cNvSpPr txBox="1"/>
          <p:nvPr/>
        </p:nvSpPr>
        <p:spPr>
          <a:xfrm>
            <a:off x="4605215" y="4229859"/>
            <a:ext cx="1107996" cy="646331"/>
          </a:xfrm>
          <a:prstGeom prst="rect">
            <a:avLst/>
          </a:prstGeom>
          <a:noFill/>
          <a:effectLst>
            <a:outerShdw blurRad="63500" sx="102000" sy="102000" algn="ctr" rotWithShape="0">
              <a:prstClr val="black">
                <a:alpha val="40000"/>
              </a:prstClr>
            </a:outerShdw>
          </a:effectLst>
        </p:spPr>
        <p:txBody>
          <a:bodyPr wrap="none" rtlCol="0">
            <a:spAutoFit/>
          </a:bodyPr>
          <a:lstStyle/>
          <a:p>
            <a:r>
              <a:rPr lang="zh-CN" altLang="en-US" sz="3600" dirty="0">
                <a:solidFill>
                  <a:schemeClr val="bg1"/>
                </a:solidFill>
                <a:latin typeface="思源黑体 CN Heavy" panose="020B0A00000000000000" pitchFamily="34" charset="-122"/>
                <a:ea typeface="思源黑体 CN Heavy" panose="020B0A00000000000000" pitchFamily="34" charset="-122"/>
              </a:rPr>
              <a:t>探索</a:t>
            </a:r>
          </a:p>
        </p:txBody>
      </p:sp>
      <p:sp>
        <p:nvSpPr>
          <p:cNvPr id="25" name="文本框 24">
            <a:extLst>
              <a:ext uri="{FF2B5EF4-FFF2-40B4-BE49-F238E27FC236}">
                <a16:creationId xmlns:a16="http://schemas.microsoft.com/office/drawing/2014/main" id="{DDF961CE-01EB-4ED6-B710-207D793546FB}"/>
              </a:ext>
            </a:extLst>
          </p:cNvPr>
          <p:cNvSpPr txBox="1"/>
          <p:nvPr/>
        </p:nvSpPr>
        <p:spPr>
          <a:xfrm>
            <a:off x="8410119" y="4229859"/>
            <a:ext cx="1107996" cy="646331"/>
          </a:xfrm>
          <a:prstGeom prst="rect">
            <a:avLst/>
          </a:prstGeom>
          <a:noFill/>
          <a:effectLst>
            <a:outerShdw blurRad="63500" sx="102000" sy="102000" algn="ctr" rotWithShape="0">
              <a:prstClr val="black">
                <a:alpha val="40000"/>
              </a:prstClr>
            </a:outerShdw>
          </a:effectLst>
        </p:spPr>
        <p:txBody>
          <a:bodyPr wrap="none" rtlCol="0">
            <a:spAutoFit/>
          </a:bodyPr>
          <a:lstStyle/>
          <a:p>
            <a:r>
              <a:rPr lang="zh-CN" altLang="en-US" sz="3600" dirty="0">
                <a:solidFill>
                  <a:schemeClr val="bg1"/>
                </a:solidFill>
                <a:latin typeface="思源黑体 CN Heavy" panose="020B0A00000000000000" pitchFamily="34" charset="-122"/>
                <a:ea typeface="思源黑体 CN Heavy" panose="020B0A00000000000000" pitchFamily="34" charset="-122"/>
              </a:rPr>
              <a:t>发现</a:t>
            </a:r>
          </a:p>
        </p:txBody>
      </p:sp>
      <p:sp>
        <p:nvSpPr>
          <p:cNvPr id="26" name="文本框 25">
            <a:extLst>
              <a:ext uri="{FF2B5EF4-FFF2-40B4-BE49-F238E27FC236}">
                <a16:creationId xmlns:a16="http://schemas.microsoft.com/office/drawing/2014/main" id="{A8BEBB59-BB8A-462E-A75D-31B7BE4C02AA}"/>
              </a:ext>
            </a:extLst>
          </p:cNvPr>
          <p:cNvSpPr txBox="1"/>
          <p:nvPr/>
        </p:nvSpPr>
        <p:spPr>
          <a:xfrm>
            <a:off x="899882" y="5429777"/>
            <a:ext cx="2780516" cy="1294842"/>
          </a:xfrm>
          <a:prstGeom prst="rect">
            <a:avLst/>
          </a:prstGeom>
          <a:noFill/>
        </p:spPr>
        <p:txBody>
          <a:bodyPr wrap="square" rtlCol="0">
            <a:spAutoFit/>
          </a:bodyPr>
          <a:lstStyle/>
          <a:p>
            <a:pPr>
              <a:lnSpc>
                <a:spcPct val="150000"/>
              </a:lnSpc>
            </a:pPr>
            <a:r>
              <a:rPr lang="zh-CN" altLang="en-US" dirty="0">
                <a:solidFill>
                  <a:schemeClr val="bg1"/>
                </a:solidFill>
                <a:latin typeface="思源黑体 CN Medium" panose="020B0600000000000000" pitchFamily="34" charset="-122"/>
                <a:ea typeface="思源黑体 CN Medium" panose="020B0600000000000000" pitchFamily="34" charset="-122"/>
              </a:rPr>
              <a:t>输入文本内输入文本内容输入文本输入文本内输入文本内容输入文本</a:t>
            </a:r>
          </a:p>
        </p:txBody>
      </p:sp>
      <p:sp>
        <p:nvSpPr>
          <p:cNvPr id="28" name="文本框 27">
            <a:extLst>
              <a:ext uri="{FF2B5EF4-FFF2-40B4-BE49-F238E27FC236}">
                <a16:creationId xmlns:a16="http://schemas.microsoft.com/office/drawing/2014/main" id="{37A2B337-58C3-4DC5-9823-03B1279D8DC0}"/>
              </a:ext>
            </a:extLst>
          </p:cNvPr>
          <p:cNvSpPr txBox="1"/>
          <p:nvPr/>
        </p:nvSpPr>
        <p:spPr>
          <a:xfrm>
            <a:off x="4703901" y="5429777"/>
            <a:ext cx="2780516" cy="1294842"/>
          </a:xfrm>
          <a:prstGeom prst="rect">
            <a:avLst/>
          </a:prstGeom>
          <a:noFill/>
        </p:spPr>
        <p:txBody>
          <a:bodyPr wrap="square" rtlCol="0">
            <a:spAutoFit/>
          </a:bodyPr>
          <a:lstStyle/>
          <a:p>
            <a:pPr>
              <a:lnSpc>
                <a:spcPct val="150000"/>
              </a:lnSpc>
            </a:pPr>
            <a:r>
              <a:rPr lang="zh-CN" altLang="en-US" dirty="0">
                <a:solidFill>
                  <a:schemeClr val="bg1"/>
                </a:solidFill>
                <a:latin typeface="思源黑体 CN Medium" panose="020B0600000000000000" pitchFamily="34" charset="-122"/>
                <a:ea typeface="思源黑体 CN Medium" panose="020B0600000000000000" pitchFamily="34" charset="-122"/>
              </a:rPr>
              <a:t>输入文本内输入文本内容输入文本输入文本内输入文本内容输入文本</a:t>
            </a:r>
          </a:p>
        </p:txBody>
      </p:sp>
      <p:sp>
        <p:nvSpPr>
          <p:cNvPr id="29" name="文本框 28">
            <a:extLst>
              <a:ext uri="{FF2B5EF4-FFF2-40B4-BE49-F238E27FC236}">
                <a16:creationId xmlns:a16="http://schemas.microsoft.com/office/drawing/2014/main" id="{1D3C0435-D729-41CF-8D59-DD77A1D045C7}"/>
              </a:ext>
            </a:extLst>
          </p:cNvPr>
          <p:cNvSpPr txBox="1"/>
          <p:nvPr/>
        </p:nvSpPr>
        <p:spPr>
          <a:xfrm>
            <a:off x="8458748" y="5429777"/>
            <a:ext cx="2780516" cy="1294842"/>
          </a:xfrm>
          <a:prstGeom prst="rect">
            <a:avLst/>
          </a:prstGeom>
          <a:noFill/>
        </p:spPr>
        <p:txBody>
          <a:bodyPr wrap="square" rtlCol="0">
            <a:spAutoFit/>
          </a:bodyPr>
          <a:lstStyle/>
          <a:p>
            <a:pPr>
              <a:lnSpc>
                <a:spcPct val="150000"/>
              </a:lnSpc>
            </a:pPr>
            <a:r>
              <a:rPr lang="zh-CN" altLang="en-US" dirty="0">
                <a:solidFill>
                  <a:schemeClr val="bg1"/>
                </a:solidFill>
                <a:latin typeface="思源黑体 CN Medium" panose="020B0600000000000000" pitchFamily="34" charset="-122"/>
                <a:ea typeface="思源黑体 CN Medium" panose="020B0600000000000000" pitchFamily="34" charset="-122"/>
              </a:rPr>
              <a:t>输入文本内输入文本内容输入文本输入文本内输入文本内容输入文本</a:t>
            </a:r>
          </a:p>
        </p:txBody>
      </p:sp>
      <p:sp>
        <p:nvSpPr>
          <p:cNvPr id="35" name="斜纹 34">
            <a:extLst>
              <a:ext uri="{FF2B5EF4-FFF2-40B4-BE49-F238E27FC236}">
                <a16:creationId xmlns:a16="http://schemas.microsoft.com/office/drawing/2014/main" id="{1DC9D34C-E476-4717-A205-2EBD5D59CB37}"/>
              </a:ext>
            </a:extLst>
          </p:cNvPr>
          <p:cNvSpPr/>
          <p:nvPr/>
        </p:nvSpPr>
        <p:spPr>
          <a:xfrm>
            <a:off x="771892" y="779290"/>
            <a:ext cx="884765" cy="884765"/>
          </a:xfrm>
          <a:prstGeom prst="diagStrip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6" name="斜纹 35">
            <a:extLst>
              <a:ext uri="{FF2B5EF4-FFF2-40B4-BE49-F238E27FC236}">
                <a16:creationId xmlns:a16="http://schemas.microsoft.com/office/drawing/2014/main" id="{9924DE22-DB35-49B9-944B-B52BC229A379}"/>
              </a:ext>
            </a:extLst>
          </p:cNvPr>
          <p:cNvSpPr/>
          <p:nvPr/>
        </p:nvSpPr>
        <p:spPr>
          <a:xfrm>
            <a:off x="4567607" y="779290"/>
            <a:ext cx="884765" cy="884765"/>
          </a:xfrm>
          <a:prstGeom prst="diagStrip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7" name="斜纹 36">
            <a:extLst>
              <a:ext uri="{FF2B5EF4-FFF2-40B4-BE49-F238E27FC236}">
                <a16:creationId xmlns:a16="http://schemas.microsoft.com/office/drawing/2014/main" id="{7FA647C2-9C51-4F91-9319-E7EBA343F925}"/>
              </a:ext>
            </a:extLst>
          </p:cNvPr>
          <p:cNvSpPr/>
          <p:nvPr/>
        </p:nvSpPr>
        <p:spPr>
          <a:xfrm>
            <a:off x="8344391" y="779290"/>
            <a:ext cx="884765" cy="884765"/>
          </a:xfrm>
          <a:prstGeom prst="diagStrip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29414250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任意多边形: 形状 18">
            <a:extLst>
              <a:ext uri="{FF2B5EF4-FFF2-40B4-BE49-F238E27FC236}">
                <a16:creationId xmlns:a16="http://schemas.microsoft.com/office/drawing/2014/main" id="{954222A3-D808-4F3E-AB5E-50319225C569}"/>
              </a:ext>
            </a:extLst>
          </p:cNvPr>
          <p:cNvSpPr/>
          <p:nvPr/>
        </p:nvSpPr>
        <p:spPr>
          <a:xfrm>
            <a:off x="3759200" y="4513765"/>
            <a:ext cx="8345384" cy="2346709"/>
          </a:xfrm>
          <a:custGeom>
            <a:avLst/>
            <a:gdLst>
              <a:gd name="connsiteX0" fmla="*/ 0 w 8345384"/>
              <a:gd name="connsiteY0" fmla="*/ 375735 h 2346709"/>
              <a:gd name="connsiteX1" fmla="*/ 1587500 w 8345384"/>
              <a:gd name="connsiteY1" fmla="*/ 58235 h 2346709"/>
              <a:gd name="connsiteX2" fmla="*/ 3022600 w 8345384"/>
              <a:gd name="connsiteY2" fmla="*/ 1493335 h 2346709"/>
              <a:gd name="connsiteX3" fmla="*/ 6385791 w 8345384"/>
              <a:gd name="connsiteY3" fmla="*/ 883075 h 2346709"/>
              <a:gd name="connsiteX4" fmla="*/ 8345384 w 8345384"/>
              <a:gd name="connsiteY4" fmla="*/ 2346709 h 23467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45384" h="2346709" extrusionOk="0">
                <a:moveTo>
                  <a:pt x="0" y="375735"/>
                </a:moveTo>
                <a:cubicBezTo>
                  <a:pt x="339357" y="-1061"/>
                  <a:pt x="901249" y="-59542"/>
                  <a:pt x="1587500" y="58235"/>
                </a:cubicBezTo>
                <a:cubicBezTo>
                  <a:pt x="2372993" y="303812"/>
                  <a:pt x="2114729" y="1303008"/>
                  <a:pt x="3022600" y="1493335"/>
                </a:cubicBezTo>
                <a:cubicBezTo>
                  <a:pt x="3480118" y="1929651"/>
                  <a:pt x="5480753" y="1151145"/>
                  <a:pt x="6385791" y="883075"/>
                </a:cubicBezTo>
                <a:cubicBezTo>
                  <a:pt x="7117683" y="977710"/>
                  <a:pt x="8026587" y="2238521"/>
                  <a:pt x="8345384" y="2346709"/>
                </a:cubicBezTo>
              </a:path>
            </a:pathLst>
          </a:custGeom>
          <a:noFill/>
          <a:ln w="88900">
            <a:solidFill>
              <a:schemeClr val="bg1"/>
            </a:solidFill>
            <a:prstDash val="dash"/>
            <a:extLst>
              <a:ext uri="{C807C97D-BFC1-408E-A445-0C87EB9F89A2}">
                <ask:lineSketchStyleProps xmlns:ask="http://schemas.microsoft.com/office/drawing/2018/sketchyshapes" sd="1219033472">
                  <a:custGeom>
                    <a:avLst/>
                    <a:gdLst>
                      <a:gd name="connsiteX0" fmla="*/ 0 w 8001000"/>
                      <a:gd name="connsiteY0" fmla="*/ 377141 h 2383741"/>
                      <a:gd name="connsiteX1" fmla="*/ 1587500 w 8001000"/>
                      <a:gd name="connsiteY1" fmla="*/ 59641 h 2383741"/>
                      <a:gd name="connsiteX2" fmla="*/ 3022600 w 8001000"/>
                      <a:gd name="connsiteY2" fmla="*/ 1494741 h 2383741"/>
                      <a:gd name="connsiteX3" fmla="*/ 6385791 w 8001000"/>
                      <a:gd name="connsiteY3" fmla="*/ 884481 h 2383741"/>
                      <a:gd name="connsiteX4" fmla="*/ 8001000 w 8001000"/>
                      <a:gd name="connsiteY4" fmla="*/ 2383741 h 2383741"/>
                      <a:gd name="connsiteX0" fmla="*/ 0 w 8345384"/>
                      <a:gd name="connsiteY0" fmla="*/ 375735 h 2346709"/>
                      <a:gd name="connsiteX1" fmla="*/ 1587500 w 8345384"/>
                      <a:gd name="connsiteY1" fmla="*/ 58235 h 2346709"/>
                      <a:gd name="connsiteX2" fmla="*/ 3022600 w 8345384"/>
                      <a:gd name="connsiteY2" fmla="*/ 1493335 h 2346709"/>
                      <a:gd name="connsiteX3" fmla="*/ 6385791 w 8345384"/>
                      <a:gd name="connsiteY3" fmla="*/ 883075 h 2346709"/>
                      <a:gd name="connsiteX4" fmla="*/ 8345384 w 8345384"/>
                      <a:gd name="connsiteY4" fmla="*/ 2346709 h 23467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45384" h="2346709" extrusionOk="0">
                        <a:moveTo>
                          <a:pt x="0" y="375735"/>
                        </a:moveTo>
                        <a:cubicBezTo>
                          <a:pt x="417461" y="47115"/>
                          <a:pt x="974515" y="-87040"/>
                          <a:pt x="1587500" y="58235"/>
                        </a:cubicBezTo>
                        <a:cubicBezTo>
                          <a:pt x="2269458" y="282015"/>
                          <a:pt x="2147718" y="1301959"/>
                          <a:pt x="3022600" y="1493335"/>
                        </a:cubicBezTo>
                        <a:cubicBezTo>
                          <a:pt x="3581740" y="1830411"/>
                          <a:pt x="5500260" y="1043325"/>
                          <a:pt x="6385791" y="883075"/>
                        </a:cubicBezTo>
                        <a:cubicBezTo>
                          <a:pt x="7133571" y="986403"/>
                          <a:pt x="8008779" y="2230012"/>
                          <a:pt x="8345384" y="2346709"/>
                        </a:cubicBezTo>
                      </a:path>
                    </a:pathLst>
                  </a:cu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a:extLst>
              <a:ext uri="{FF2B5EF4-FFF2-40B4-BE49-F238E27FC236}">
                <a16:creationId xmlns:a16="http://schemas.microsoft.com/office/drawing/2014/main" id="{E296002C-9E62-44A4-9D6C-E6C137D3651C}"/>
              </a:ext>
            </a:extLst>
          </p:cNvPr>
          <p:cNvGrpSpPr/>
          <p:nvPr/>
        </p:nvGrpSpPr>
        <p:grpSpPr>
          <a:xfrm rot="20439549">
            <a:off x="1647856" y="1131124"/>
            <a:ext cx="2019656" cy="4232080"/>
            <a:chOff x="2981320" y="1436914"/>
            <a:chExt cx="1727792" cy="3620495"/>
          </a:xfrm>
        </p:grpSpPr>
        <p:sp>
          <p:nvSpPr>
            <p:cNvPr id="39" name="任意多边形: 形状 38">
              <a:extLst>
                <a:ext uri="{FF2B5EF4-FFF2-40B4-BE49-F238E27FC236}">
                  <a16:creationId xmlns:a16="http://schemas.microsoft.com/office/drawing/2014/main" id="{ED0DEDE7-4464-4857-888D-092B63673D2E}"/>
                </a:ext>
              </a:extLst>
            </p:cNvPr>
            <p:cNvSpPr/>
            <p:nvPr/>
          </p:nvSpPr>
          <p:spPr>
            <a:xfrm>
              <a:off x="2981320" y="1443644"/>
              <a:ext cx="1724966" cy="3607034"/>
            </a:xfrm>
            <a:custGeom>
              <a:avLst/>
              <a:gdLst>
                <a:gd name="connsiteX0" fmla="*/ 2725420 w 5908166"/>
                <a:gd name="connsiteY0" fmla="*/ 10112870 h 12354420"/>
                <a:gd name="connsiteX1" fmla="*/ 2731135 w 5908166"/>
                <a:gd name="connsiteY1" fmla="*/ 10406327 h 12354420"/>
                <a:gd name="connsiteX2" fmla="*/ 2718208 w 5908166"/>
                <a:gd name="connsiteY2" fmla="*/ 10857177 h 12354420"/>
                <a:gd name="connsiteX3" fmla="*/ 2701285 w 5908166"/>
                <a:gd name="connsiteY3" fmla="*/ 11125232 h 12354420"/>
                <a:gd name="connsiteX4" fmla="*/ 2703004 w 5908166"/>
                <a:gd name="connsiteY4" fmla="*/ 11235894 h 12354420"/>
                <a:gd name="connsiteX5" fmla="*/ 2754852 w 5908166"/>
                <a:gd name="connsiteY5" fmla="*/ 11198539 h 12354420"/>
                <a:gd name="connsiteX6" fmla="*/ 3046136 w 5908166"/>
                <a:gd name="connsiteY6" fmla="*/ 11054678 h 12354420"/>
                <a:gd name="connsiteX7" fmla="*/ 3055366 w 5908166"/>
                <a:gd name="connsiteY7" fmla="*/ 11022818 h 12354420"/>
                <a:gd name="connsiteX8" fmla="*/ 3028296 w 5908166"/>
                <a:gd name="connsiteY8" fmla="*/ 10861380 h 12354420"/>
                <a:gd name="connsiteX9" fmla="*/ 2973053 w 5908166"/>
                <a:gd name="connsiteY9" fmla="*/ 10648372 h 12354420"/>
                <a:gd name="connsiteX10" fmla="*/ 2884423 w 5908166"/>
                <a:gd name="connsiteY10" fmla="*/ 10445763 h 12354420"/>
                <a:gd name="connsiteX11" fmla="*/ 2781846 w 5908166"/>
                <a:gd name="connsiteY11" fmla="*/ 10217163 h 12354420"/>
                <a:gd name="connsiteX12" fmla="*/ 2879543 w 5908166"/>
                <a:gd name="connsiteY12" fmla="*/ 4 h 12354420"/>
                <a:gd name="connsiteX13" fmla="*/ 3022600 w 5908166"/>
                <a:gd name="connsiteY13" fmla="*/ 1622 h 12354420"/>
                <a:gd name="connsiteX14" fmla="*/ 3378200 w 5908166"/>
                <a:gd name="connsiteY14" fmla="*/ 40556 h 12354420"/>
                <a:gd name="connsiteX15" fmla="*/ 4149201 w 5908166"/>
                <a:gd name="connsiteY15" fmla="*/ 679354 h 12354420"/>
                <a:gd name="connsiteX16" fmla="*/ 4216008 w 5908166"/>
                <a:gd name="connsiteY16" fmla="*/ 722599 h 12354420"/>
                <a:gd name="connsiteX17" fmla="*/ 4619241 w 5908166"/>
                <a:gd name="connsiteY17" fmla="*/ 713749 h 12354420"/>
                <a:gd name="connsiteX18" fmla="*/ 5198877 w 5908166"/>
                <a:gd name="connsiteY18" fmla="*/ 950023 h 12354420"/>
                <a:gd name="connsiteX19" fmla="*/ 5272735 w 5908166"/>
                <a:gd name="connsiteY19" fmla="*/ 1000620 h 12354420"/>
                <a:gd name="connsiteX20" fmla="*/ 5598145 w 5908166"/>
                <a:gd name="connsiteY20" fmla="*/ 1170615 h 12354420"/>
                <a:gd name="connsiteX21" fmla="*/ 5885034 w 5908166"/>
                <a:gd name="connsiteY21" fmla="*/ 1539500 h 12354420"/>
                <a:gd name="connsiteX22" fmla="*/ 5905506 w 5908166"/>
                <a:gd name="connsiteY22" fmla="*/ 1806200 h 12354420"/>
                <a:gd name="connsiteX23" fmla="*/ 5880581 w 5908166"/>
                <a:gd name="connsiteY23" fmla="*/ 2175370 h 12354420"/>
                <a:gd name="connsiteX24" fmla="*/ 5823343 w 5908166"/>
                <a:gd name="connsiteY24" fmla="*/ 3186605 h 12354420"/>
                <a:gd name="connsiteX25" fmla="*/ 5835044 w 5908166"/>
                <a:gd name="connsiteY25" fmla="*/ 3286620 h 12354420"/>
                <a:gd name="connsiteX26" fmla="*/ 5772244 w 5908166"/>
                <a:gd name="connsiteY26" fmla="*/ 4186264 h 12354420"/>
                <a:gd name="connsiteX27" fmla="*/ 5747309 w 5908166"/>
                <a:gd name="connsiteY27" fmla="*/ 4378820 h 12354420"/>
                <a:gd name="connsiteX28" fmla="*/ 5673391 w 5908166"/>
                <a:gd name="connsiteY28" fmla="*/ 4729383 h 12354420"/>
                <a:gd name="connsiteX29" fmla="*/ 5628668 w 5908166"/>
                <a:gd name="connsiteY29" fmla="*/ 4825502 h 12354420"/>
                <a:gd name="connsiteX30" fmla="*/ 5570445 w 5908166"/>
                <a:gd name="connsiteY30" fmla="*/ 4949888 h 12354420"/>
                <a:gd name="connsiteX31" fmla="*/ 5146626 w 5908166"/>
                <a:gd name="connsiteY31" fmla="*/ 5117960 h 12354420"/>
                <a:gd name="connsiteX32" fmla="*/ 4979801 w 5908166"/>
                <a:gd name="connsiteY32" fmla="*/ 5139577 h 12354420"/>
                <a:gd name="connsiteX33" fmla="*/ 4954676 w 5908166"/>
                <a:gd name="connsiteY33" fmla="*/ 5258632 h 12354420"/>
                <a:gd name="connsiteX34" fmla="*/ 4912000 w 5908166"/>
                <a:gd name="connsiteY34" fmla="*/ 5441783 h 12354420"/>
                <a:gd name="connsiteX35" fmla="*/ 4725182 w 5908166"/>
                <a:gd name="connsiteY35" fmla="*/ 5604370 h 12354420"/>
                <a:gd name="connsiteX36" fmla="*/ 4723486 w 5908166"/>
                <a:gd name="connsiteY36" fmla="*/ 5659172 h 12354420"/>
                <a:gd name="connsiteX37" fmla="*/ 4657405 w 5908166"/>
                <a:gd name="connsiteY37" fmla="*/ 5978381 h 12354420"/>
                <a:gd name="connsiteX38" fmla="*/ 4620607 w 5908166"/>
                <a:gd name="connsiteY38" fmla="*/ 6150192 h 12354420"/>
                <a:gd name="connsiteX39" fmla="*/ 4605633 w 5908166"/>
                <a:gd name="connsiteY39" fmla="*/ 6334620 h 12354420"/>
                <a:gd name="connsiteX40" fmla="*/ 4478927 w 5908166"/>
                <a:gd name="connsiteY40" fmla="*/ 6869381 h 12354420"/>
                <a:gd name="connsiteX41" fmla="*/ 4458023 w 5908166"/>
                <a:gd name="connsiteY41" fmla="*/ 7015431 h 12354420"/>
                <a:gd name="connsiteX42" fmla="*/ 4449325 w 5908166"/>
                <a:gd name="connsiteY42" fmla="*/ 7122020 h 12354420"/>
                <a:gd name="connsiteX43" fmla="*/ 4425695 w 5908166"/>
                <a:gd name="connsiteY43" fmla="*/ 7329023 h 12354420"/>
                <a:gd name="connsiteX44" fmla="*/ 4386500 w 5908166"/>
                <a:gd name="connsiteY44" fmla="*/ 7544923 h 12354420"/>
                <a:gd name="connsiteX45" fmla="*/ 4361499 w 5908166"/>
                <a:gd name="connsiteY45" fmla="*/ 7861200 h 12354420"/>
                <a:gd name="connsiteX46" fmla="*/ 4347861 w 5908166"/>
                <a:gd name="connsiteY46" fmla="*/ 8121550 h 12354420"/>
                <a:gd name="connsiteX47" fmla="*/ 4322105 w 5908166"/>
                <a:gd name="connsiteY47" fmla="*/ 8284070 h 12354420"/>
                <a:gd name="connsiteX48" fmla="*/ 4348523 w 5908166"/>
                <a:gd name="connsiteY48" fmla="*/ 8742245 h 12354420"/>
                <a:gd name="connsiteX49" fmla="*/ 4408020 w 5908166"/>
                <a:gd name="connsiteY49" fmla="*/ 8937374 h 12354420"/>
                <a:gd name="connsiteX50" fmla="*/ 4464821 w 5908166"/>
                <a:gd name="connsiteY50" fmla="*/ 9138801 h 12354420"/>
                <a:gd name="connsiteX51" fmla="*/ 4502150 w 5908166"/>
                <a:gd name="connsiteY51" fmla="*/ 9275831 h 12354420"/>
                <a:gd name="connsiteX52" fmla="*/ 4528635 w 5908166"/>
                <a:gd name="connsiteY52" fmla="*/ 9359346 h 12354420"/>
                <a:gd name="connsiteX53" fmla="*/ 4555711 w 5908166"/>
                <a:gd name="connsiteY53" fmla="*/ 9476316 h 12354420"/>
                <a:gd name="connsiteX54" fmla="*/ 4572196 w 5908166"/>
                <a:gd name="connsiteY54" fmla="*/ 9560420 h 12354420"/>
                <a:gd name="connsiteX55" fmla="*/ 4730336 w 5908166"/>
                <a:gd name="connsiteY55" fmla="*/ 10017620 h 12354420"/>
                <a:gd name="connsiteX56" fmla="*/ 4827368 w 5908166"/>
                <a:gd name="connsiteY56" fmla="*/ 10500220 h 12354420"/>
                <a:gd name="connsiteX57" fmla="*/ 4917070 w 5908166"/>
                <a:gd name="connsiteY57" fmla="*/ 11223421 h 12354420"/>
                <a:gd name="connsiteX58" fmla="*/ 4902095 w 5908166"/>
                <a:gd name="connsiteY58" fmla="*/ 11498013 h 12354420"/>
                <a:gd name="connsiteX59" fmla="*/ 4889011 w 5908166"/>
                <a:gd name="connsiteY59" fmla="*/ 11694863 h 12354420"/>
                <a:gd name="connsiteX60" fmla="*/ 4842197 w 5908166"/>
                <a:gd name="connsiteY60" fmla="*/ 11869120 h 12354420"/>
                <a:gd name="connsiteX61" fmla="*/ 4772618 w 5908166"/>
                <a:gd name="connsiteY61" fmla="*/ 12023794 h 12354420"/>
                <a:gd name="connsiteX62" fmla="*/ 4485844 w 5908166"/>
                <a:gd name="connsiteY62" fmla="*/ 12151913 h 12354420"/>
                <a:gd name="connsiteX63" fmla="*/ 3670599 w 5908166"/>
                <a:gd name="connsiteY63" fmla="*/ 12317386 h 12354420"/>
                <a:gd name="connsiteX64" fmla="*/ 3281239 w 5908166"/>
                <a:gd name="connsiteY64" fmla="*/ 12354420 h 12354420"/>
                <a:gd name="connsiteX65" fmla="*/ 2530090 w 5908166"/>
                <a:gd name="connsiteY65" fmla="*/ 12222552 h 12354420"/>
                <a:gd name="connsiteX66" fmla="*/ 2362351 w 5908166"/>
                <a:gd name="connsiteY66" fmla="*/ 11826320 h 12354420"/>
                <a:gd name="connsiteX67" fmla="*/ 2368550 w 5908166"/>
                <a:gd name="connsiteY67" fmla="*/ 11736372 h 12354420"/>
                <a:gd name="connsiteX68" fmla="*/ 2289175 w 5908166"/>
                <a:gd name="connsiteY68" fmla="*/ 11740192 h 12354420"/>
                <a:gd name="connsiteX69" fmla="*/ 1447800 w 5908166"/>
                <a:gd name="connsiteY69" fmla="*/ 11797975 h 12354420"/>
                <a:gd name="connsiteX70" fmla="*/ 977900 w 5908166"/>
                <a:gd name="connsiteY70" fmla="*/ 11813110 h 12354420"/>
                <a:gd name="connsiteX71" fmla="*/ 39355 w 5908166"/>
                <a:gd name="connsiteY71" fmla="*/ 11554320 h 12354420"/>
                <a:gd name="connsiteX72" fmla="*/ 0 w 5908166"/>
                <a:gd name="connsiteY72" fmla="*/ 11293970 h 12354420"/>
                <a:gd name="connsiteX73" fmla="*/ 0 w 5908166"/>
                <a:gd name="connsiteY73" fmla="*/ 11103470 h 12354420"/>
                <a:gd name="connsiteX74" fmla="*/ 62402 w 5908166"/>
                <a:gd name="connsiteY74" fmla="*/ 10976470 h 12354420"/>
                <a:gd name="connsiteX75" fmla="*/ 496457 w 5908166"/>
                <a:gd name="connsiteY75" fmla="*/ 10632557 h 12354420"/>
                <a:gd name="connsiteX76" fmla="*/ 753400 w 5908166"/>
                <a:gd name="connsiteY76" fmla="*/ 10568751 h 12354420"/>
                <a:gd name="connsiteX77" fmla="*/ 943994 w 5908166"/>
                <a:gd name="connsiteY77" fmla="*/ 10525620 h 12354420"/>
                <a:gd name="connsiteX78" fmla="*/ 960786 w 5908166"/>
                <a:gd name="connsiteY78" fmla="*/ 10424280 h 12354420"/>
                <a:gd name="connsiteX79" fmla="*/ 969722 w 5908166"/>
                <a:gd name="connsiteY79" fmla="*/ 10284105 h 12354420"/>
                <a:gd name="connsiteX80" fmla="*/ 970656 w 5908166"/>
                <a:gd name="connsiteY80" fmla="*/ 10212117 h 12354420"/>
                <a:gd name="connsiteX81" fmla="*/ 882577 w 5908166"/>
                <a:gd name="connsiteY81" fmla="*/ 9809609 h 12354420"/>
                <a:gd name="connsiteX82" fmla="*/ 849709 w 5908166"/>
                <a:gd name="connsiteY82" fmla="*/ 9581009 h 12354420"/>
                <a:gd name="connsiteX83" fmla="*/ 833926 w 5908166"/>
                <a:gd name="connsiteY83" fmla="*/ 9446120 h 12354420"/>
                <a:gd name="connsiteX84" fmla="*/ 822922 w 5908166"/>
                <a:gd name="connsiteY84" fmla="*/ 9338170 h 12354420"/>
                <a:gd name="connsiteX85" fmla="*/ 763508 w 5908166"/>
                <a:gd name="connsiteY85" fmla="*/ 9185770 h 12354420"/>
                <a:gd name="connsiteX86" fmla="*/ 596071 w 5908166"/>
                <a:gd name="connsiteY86" fmla="*/ 8550770 h 12354420"/>
                <a:gd name="connsiteX87" fmla="*/ 559026 w 5908166"/>
                <a:gd name="connsiteY87" fmla="*/ 8366620 h 12354420"/>
                <a:gd name="connsiteX88" fmla="*/ 545846 w 5908166"/>
                <a:gd name="connsiteY88" fmla="*/ 8245970 h 12354420"/>
                <a:gd name="connsiteX89" fmla="*/ 564843 w 5908166"/>
                <a:gd name="connsiteY89" fmla="*/ 8054686 h 12354420"/>
                <a:gd name="connsiteX90" fmla="*/ 601354 w 5908166"/>
                <a:gd name="connsiteY90" fmla="*/ 7775286 h 12354420"/>
                <a:gd name="connsiteX91" fmla="*/ 634360 w 5908166"/>
                <a:gd name="connsiteY91" fmla="*/ 7572870 h 12354420"/>
                <a:gd name="connsiteX92" fmla="*/ 679088 w 5908166"/>
                <a:gd name="connsiteY92" fmla="*/ 7429865 h 12354420"/>
                <a:gd name="connsiteX93" fmla="*/ 641350 w 5908166"/>
                <a:gd name="connsiteY93" fmla="*/ 7331818 h 12354420"/>
                <a:gd name="connsiteX94" fmla="*/ 458402 w 5908166"/>
                <a:gd name="connsiteY94" fmla="*/ 7220930 h 12354420"/>
                <a:gd name="connsiteX95" fmla="*/ 362233 w 5908166"/>
                <a:gd name="connsiteY95" fmla="*/ 7115670 h 12354420"/>
                <a:gd name="connsiteX96" fmla="*/ 283398 w 5908166"/>
                <a:gd name="connsiteY96" fmla="*/ 7007720 h 12354420"/>
                <a:gd name="connsiteX97" fmla="*/ 258416 w 5908166"/>
                <a:gd name="connsiteY97" fmla="*/ 6835443 h 12354420"/>
                <a:gd name="connsiteX98" fmla="*/ 229574 w 5908166"/>
                <a:gd name="connsiteY98" fmla="*/ 6670343 h 12354420"/>
                <a:gd name="connsiteX99" fmla="*/ 175138 w 5908166"/>
                <a:gd name="connsiteY99" fmla="*/ 6464940 h 12354420"/>
                <a:gd name="connsiteX100" fmla="*/ 163593 w 5908166"/>
                <a:gd name="connsiteY100" fmla="*/ 6390121 h 12354420"/>
                <a:gd name="connsiteX101" fmla="*/ 138459 w 5908166"/>
                <a:gd name="connsiteY101" fmla="*/ 6145071 h 12354420"/>
                <a:gd name="connsiteX102" fmla="*/ 280206 w 5908166"/>
                <a:gd name="connsiteY102" fmla="*/ 5903272 h 12354420"/>
                <a:gd name="connsiteX103" fmla="*/ 324940 w 5908166"/>
                <a:gd name="connsiteY103" fmla="*/ 5799701 h 12354420"/>
                <a:gd name="connsiteX104" fmla="*/ 324281 w 5908166"/>
                <a:gd name="connsiteY104" fmla="*/ 5684988 h 12354420"/>
                <a:gd name="connsiteX105" fmla="*/ 834790 w 5908166"/>
                <a:gd name="connsiteY105" fmla="*/ 5243927 h 12354420"/>
                <a:gd name="connsiteX106" fmla="*/ 1002576 w 5908166"/>
                <a:gd name="connsiteY106" fmla="*/ 5204320 h 12354420"/>
                <a:gd name="connsiteX107" fmla="*/ 1029648 w 5908166"/>
                <a:gd name="connsiteY107" fmla="*/ 5143995 h 12354420"/>
                <a:gd name="connsiteX108" fmla="*/ 1049127 w 5908166"/>
                <a:gd name="connsiteY108" fmla="*/ 5013820 h 12354420"/>
                <a:gd name="connsiteX109" fmla="*/ 1078527 w 5908166"/>
                <a:gd name="connsiteY109" fmla="*/ 4822453 h 12354420"/>
                <a:gd name="connsiteX110" fmla="*/ 1167667 w 5908166"/>
                <a:gd name="connsiteY110" fmla="*/ 4515712 h 12354420"/>
                <a:gd name="connsiteX111" fmla="*/ 1145063 w 5908166"/>
                <a:gd name="connsiteY111" fmla="*/ 4406940 h 12354420"/>
                <a:gd name="connsiteX112" fmla="*/ 1107369 w 5908166"/>
                <a:gd name="connsiteY112" fmla="*/ 4224457 h 12354420"/>
                <a:gd name="connsiteX113" fmla="*/ 1156417 w 5908166"/>
                <a:gd name="connsiteY113" fmla="*/ 3959002 h 12354420"/>
                <a:gd name="connsiteX114" fmla="*/ 1136983 w 5908166"/>
                <a:gd name="connsiteY114" fmla="*/ 3870102 h 12354420"/>
                <a:gd name="connsiteX115" fmla="*/ 1059274 w 5908166"/>
                <a:gd name="connsiteY115" fmla="*/ 3235602 h 12354420"/>
                <a:gd name="connsiteX116" fmla="*/ 1056960 w 5908166"/>
                <a:gd name="connsiteY116" fmla="*/ 3038533 h 12354420"/>
                <a:gd name="connsiteX117" fmla="*/ 1127795 w 5908166"/>
                <a:gd name="connsiteY117" fmla="*/ 2991502 h 12354420"/>
                <a:gd name="connsiteX118" fmla="*/ 1216473 w 5908166"/>
                <a:gd name="connsiteY118" fmla="*/ 2883770 h 12354420"/>
                <a:gd name="connsiteX119" fmla="*/ 1297609 w 5908166"/>
                <a:gd name="connsiteY119" fmla="*/ 2777188 h 12354420"/>
                <a:gd name="connsiteX120" fmla="*/ 1586526 w 5908166"/>
                <a:gd name="connsiteY120" fmla="*/ 2676976 h 12354420"/>
                <a:gd name="connsiteX121" fmla="*/ 1699851 w 5908166"/>
                <a:gd name="connsiteY121" fmla="*/ 2674890 h 12354420"/>
                <a:gd name="connsiteX122" fmla="*/ 1896205 w 5908166"/>
                <a:gd name="connsiteY122" fmla="*/ 2493230 h 12354420"/>
                <a:gd name="connsiteX123" fmla="*/ 1869494 w 5908166"/>
                <a:gd name="connsiteY123" fmla="*/ 2448600 h 12354420"/>
                <a:gd name="connsiteX124" fmla="*/ 1846415 w 5908166"/>
                <a:gd name="connsiteY124" fmla="*/ 2292308 h 12354420"/>
                <a:gd name="connsiteX125" fmla="*/ 1812650 w 5908166"/>
                <a:gd name="connsiteY125" fmla="*/ 2133558 h 12354420"/>
                <a:gd name="connsiteX126" fmla="*/ 1675167 w 5908166"/>
                <a:gd name="connsiteY126" fmla="*/ 1860243 h 12354420"/>
                <a:gd name="connsiteX127" fmla="*/ 1593775 w 5908166"/>
                <a:gd name="connsiteY127" fmla="*/ 1191120 h 12354420"/>
                <a:gd name="connsiteX128" fmla="*/ 1702726 w 5908166"/>
                <a:gd name="connsiteY128" fmla="*/ 837141 h 12354420"/>
                <a:gd name="connsiteX129" fmla="*/ 1819589 w 5908166"/>
                <a:gd name="connsiteY129" fmla="*/ 640564 h 12354420"/>
                <a:gd name="connsiteX130" fmla="*/ 2212307 w 5908166"/>
                <a:gd name="connsiteY130" fmla="*/ 247687 h 12354420"/>
                <a:gd name="connsiteX131" fmla="*/ 2647950 w 5908166"/>
                <a:gd name="connsiteY131" fmla="*/ 29042 h 12354420"/>
                <a:gd name="connsiteX132" fmla="*/ 2879543 w 5908166"/>
                <a:gd name="connsiteY132" fmla="*/ 4 h 12354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5908166" h="12354420">
                  <a:moveTo>
                    <a:pt x="2725420" y="10112870"/>
                  </a:moveTo>
                  <a:lnTo>
                    <a:pt x="2731135" y="10406327"/>
                  </a:lnTo>
                  <a:cubicBezTo>
                    <a:pt x="2735232" y="10616716"/>
                    <a:pt x="2731573" y="10744336"/>
                    <a:pt x="2718208" y="10857177"/>
                  </a:cubicBezTo>
                  <a:cubicBezTo>
                    <a:pt x="2707954" y="10943743"/>
                    <a:pt x="2700339" y="11064368"/>
                    <a:pt x="2701285" y="11125232"/>
                  </a:cubicBezTo>
                  <a:lnTo>
                    <a:pt x="2703004" y="11235894"/>
                  </a:lnTo>
                  <a:lnTo>
                    <a:pt x="2754852" y="11198539"/>
                  </a:lnTo>
                  <a:cubicBezTo>
                    <a:pt x="2807406" y="11160674"/>
                    <a:pt x="3002990" y="11064079"/>
                    <a:pt x="3046136" y="11054678"/>
                  </a:cubicBezTo>
                  <a:cubicBezTo>
                    <a:pt x="3065863" y="11050380"/>
                    <a:pt x="3067357" y="11045223"/>
                    <a:pt x="3055366" y="11022818"/>
                  </a:cubicBezTo>
                  <a:cubicBezTo>
                    <a:pt x="3047497" y="11008115"/>
                    <a:pt x="3035316" y="10935469"/>
                    <a:pt x="3028296" y="10861380"/>
                  </a:cubicBezTo>
                  <a:cubicBezTo>
                    <a:pt x="3017416" y="10746551"/>
                    <a:pt x="3009264" y="10715120"/>
                    <a:pt x="2973053" y="10648372"/>
                  </a:cubicBezTo>
                  <a:cubicBezTo>
                    <a:pt x="2949689" y="10605306"/>
                    <a:pt x="2909805" y="10514132"/>
                    <a:pt x="2884423" y="10445763"/>
                  </a:cubicBezTo>
                  <a:cubicBezTo>
                    <a:pt x="2859040" y="10377394"/>
                    <a:pt x="2812880" y="10274524"/>
                    <a:pt x="2781846" y="10217163"/>
                  </a:cubicBezTo>
                  <a:close/>
                  <a:moveTo>
                    <a:pt x="2879543" y="4"/>
                  </a:moveTo>
                  <a:cubicBezTo>
                    <a:pt x="2916991" y="-51"/>
                    <a:pt x="2963094" y="605"/>
                    <a:pt x="3022600" y="1622"/>
                  </a:cubicBezTo>
                  <a:cubicBezTo>
                    <a:pt x="3259593" y="5674"/>
                    <a:pt x="3283403" y="8281"/>
                    <a:pt x="3378200" y="40556"/>
                  </a:cubicBezTo>
                  <a:cubicBezTo>
                    <a:pt x="3706288" y="152258"/>
                    <a:pt x="4012779" y="406195"/>
                    <a:pt x="4149201" y="679354"/>
                  </a:cubicBezTo>
                  <a:cubicBezTo>
                    <a:pt x="4176661" y="734337"/>
                    <a:pt x="4178678" y="735643"/>
                    <a:pt x="4216008" y="722599"/>
                  </a:cubicBezTo>
                  <a:cubicBezTo>
                    <a:pt x="4262191" y="706462"/>
                    <a:pt x="4490565" y="701449"/>
                    <a:pt x="4619241" y="713749"/>
                  </a:cubicBezTo>
                  <a:cubicBezTo>
                    <a:pt x="4804636" y="731471"/>
                    <a:pt x="5084561" y="845575"/>
                    <a:pt x="5198877" y="950023"/>
                  </a:cubicBezTo>
                  <a:cubicBezTo>
                    <a:pt x="5229335" y="977851"/>
                    <a:pt x="5262571" y="1000620"/>
                    <a:pt x="5272735" y="1000620"/>
                  </a:cubicBezTo>
                  <a:cubicBezTo>
                    <a:pt x="5311283" y="1000620"/>
                    <a:pt x="5482943" y="1090296"/>
                    <a:pt x="5598145" y="1170615"/>
                  </a:cubicBezTo>
                  <a:cubicBezTo>
                    <a:pt x="5777823" y="1295887"/>
                    <a:pt x="5815606" y="1344470"/>
                    <a:pt x="5885034" y="1539500"/>
                  </a:cubicBezTo>
                  <a:cubicBezTo>
                    <a:pt x="5909166" y="1607290"/>
                    <a:pt x="5911215" y="1633984"/>
                    <a:pt x="5905506" y="1806200"/>
                  </a:cubicBezTo>
                  <a:cubicBezTo>
                    <a:pt x="5902017" y="1911454"/>
                    <a:pt x="5890801" y="2077580"/>
                    <a:pt x="5880581" y="2175370"/>
                  </a:cubicBezTo>
                  <a:cubicBezTo>
                    <a:pt x="5826064" y="2697023"/>
                    <a:pt x="5802804" y="3107949"/>
                    <a:pt x="5823343" y="3186605"/>
                  </a:cubicBezTo>
                  <a:cubicBezTo>
                    <a:pt x="5829498" y="3210181"/>
                    <a:pt x="5834764" y="3255187"/>
                    <a:pt x="5835044" y="3286620"/>
                  </a:cubicBezTo>
                  <a:cubicBezTo>
                    <a:pt x="5836199" y="3416336"/>
                    <a:pt x="5783814" y="4166772"/>
                    <a:pt x="5772244" y="4186264"/>
                  </a:cubicBezTo>
                  <a:cubicBezTo>
                    <a:pt x="5765353" y="4197873"/>
                    <a:pt x="5754133" y="4284523"/>
                    <a:pt x="5747309" y="4378820"/>
                  </a:cubicBezTo>
                  <a:cubicBezTo>
                    <a:pt x="5729915" y="4619210"/>
                    <a:pt x="5716033" y="4685046"/>
                    <a:pt x="5673391" y="4729383"/>
                  </a:cubicBezTo>
                  <a:cubicBezTo>
                    <a:pt x="5650250" y="4753444"/>
                    <a:pt x="5634779" y="4786695"/>
                    <a:pt x="5628668" y="4825502"/>
                  </a:cubicBezTo>
                  <a:cubicBezTo>
                    <a:pt x="5622512" y="4864596"/>
                    <a:pt x="5602652" y="4907025"/>
                    <a:pt x="5570445" y="4949888"/>
                  </a:cubicBezTo>
                  <a:cubicBezTo>
                    <a:pt x="5476781" y="5074543"/>
                    <a:pt x="5435813" y="5090790"/>
                    <a:pt x="5146626" y="5117960"/>
                  </a:cubicBezTo>
                  <a:cubicBezTo>
                    <a:pt x="5064526" y="5125674"/>
                    <a:pt x="4989454" y="5135401"/>
                    <a:pt x="4979801" y="5139577"/>
                  </a:cubicBezTo>
                  <a:cubicBezTo>
                    <a:pt x="4967682" y="5144820"/>
                    <a:pt x="4959905" y="5181672"/>
                    <a:pt x="4954676" y="5258632"/>
                  </a:cubicBezTo>
                  <a:cubicBezTo>
                    <a:pt x="4948875" y="5344003"/>
                    <a:pt x="4938886" y="5386875"/>
                    <a:pt x="4912000" y="5441783"/>
                  </a:cubicBezTo>
                  <a:cubicBezTo>
                    <a:pt x="4877400" y="5512446"/>
                    <a:pt x="4867970" y="5520653"/>
                    <a:pt x="4725182" y="5604370"/>
                  </a:cubicBezTo>
                  <a:cubicBezTo>
                    <a:pt x="4705191" y="5616091"/>
                    <a:pt x="4705060" y="5620316"/>
                    <a:pt x="4723486" y="5659172"/>
                  </a:cubicBezTo>
                  <a:cubicBezTo>
                    <a:pt x="4756362" y="5728504"/>
                    <a:pt x="4722228" y="5893394"/>
                    <a:pt x="4657405" y="5978381"/>
                  </a:cubicBezTo>
                  <a:cubicBezTo>
                    <a:pt x="4626409" y="6019019"/>
                    <a:pt x="4623190" y="6034048"/>
                    <a:pt x="4620607" y="6150192"/>
                  </a:cubicBezTo>
                  <a:cubicBezTo>
                    <a:pt x="4619050" y="6220195"/>
                    <a:pt x="4612312" y="6303187"/>
                    <a:pt x="4605633" y="6334620"/>
                  </a:cubicBezTo>
                  <a:cubicBezTo>
                    <a:pt x="4586851" y="6423015"/>
                    <a:pt x="4506610" y="6761668"/>
                    <a:pt x="4478927" y="6869381"/>
                  </a:cubicBezTo>
                  <a:cubicBezTo>
                    <a:pt x="4465270" y="6922517"/>
                    <a:pt x="4455864" y="6988240"/>
                    <a:pt x="4458023" y="7015431"/>
                  </a:cubicBezTo>
                  <a:cubicBezTo>
                    <a:pt x="4460182" y="7042623"/>
                    <a:pt x="4456268" y="7090588"/>
                    <a:pt x="4449325" y="7122020"/>
                  </a:cubicBezTo>
                  <a:cubicBezTo>
                    <a:pt x="4442382" y="7153452"/>
                    <a:pt x="4431748" y="7246604"/>
                    <a:pt x="4425695" y="7329023"/>
                  </a:cubicBezTo>
                  <a:cubicBezTo>
                    <a:pt x="4417816" y="7436275"/>
                    <a:pt x="4406674" y="7497651"/>
                    <a:pt x="4386500" y="7544923"/>
                  </a:cubicBezTo>
                  <a:cubicBezTo>
                    <a:pt x="4360129" y="7606713"/>
                    <a:pt x="4358517" y="7627099"/>
                    <a:pt x="4361499" y="7861200"/>
                  </a:cubicBezTo>
                  <a:cubicBezTo>
                    <a:pt x="4364005" y="8058003"/>
                    <a:pt x="4361093" y="8113590"/>
                    <a:pt x="4347861" y="8121550"/>
                  </a:cubicBezTo>
                  <a:cubicBezTo>
                    <a:pt x="4336271" y="8128521"/>
                    <a:pt x="4328258" y="8179083"/>
                    <a:pt x="4322105" y="8284070"/>
                  </a:cubicBezTo>
                  <a:cubicBezTo>
                    <a:pt x="4303145" y="8607560"/>
                    <a:pt x="4304645" y="8633572"/>
                    <a:pt x="4348523" y="8742245"/>
                  </a:cubicBezTo>
                  <a:cubicBezTo>
                    <a:pt x="4370537" y="8796768"/>
                    <a:pt x="4397311" y="8884576"/>
                    <a:pt x="4408020" y="8937374"/>
                  </a:cubicBezTo>
                  <a:cubicBezTo>
                    <a:pt x="4418730" y="8990172"/>
                    <a:pt x="4444290" y="9080814"/>
                    <a:pt x="4464821" y="9138801"/>
                  </a:cubicBezTo>
                  <a:cubicBezTo>
                    <a:pt x="4485352" y="9196787"/>
                    <a:pt x="4502150" y="9258452"/>
                    <a:pt x="4502150" y="9275831"/>
                  </a:cubicBezTo>
                  <a:cubicBezTo>
                    <a:pt x="4502150" y="9293212"/>
                    <a:pt x="4514068" y="9330794"/>
                    <a:pt x="4528635" y="9359346"/>
                  </a:cubicBezTo>
                  <a:cubicBezTo>
                    <a:pt x="4544861" y="9391152"/>
                    <a:pt x="4555349" y="9436459"/>
                    <a:pt x="4555711" y="9476316"/>
                  </a:cubicBezTo>
                  <a:cubicBezTo>
                    <a:pt x="4556036" y="9512096"/>
                    <a:pt x="4563454" y="9549942"/>
                    <a:pt x="4572196" y="9560420"/>
                  </a:cubicBezTo>
                  <a:cubicBezTo>
                    <a:pt x="4623555" y="9621976"/>
                    <a:pt x="4690273" y="9814865"/>
                    <a:pt x="4730336" y="10017620"/>
                  </a:cubicBezTo>
                  <a:cubicBezTo>
                    <a:pt x="4744828" y="10090963"/>
                    <a:pt x="4788492" y="10308133"/>
                    <a:pt x="4827368" y="10500220"/>
                  </a:cubicBezTo>
                  <a:cubicBezTo>
                    <a:pt x="4945643" y="11084622"/>
                    <a:pt x="4941829" y="11053878"/>
                    <a:pt x="4917070" y="11223421"/>
                  </a:cubicBezTo>
                  <a:cubicBezTo>
                    <a:pt x="4902746" y="11321507"/>
                    <a:pt x="4897780" y="11412564"/>
                    <a:pt x="4902095" y="11498013"/>
                  </a:cubicBezTo>
                  <a:cubicBezTo>
                    <a:pt x="4906804" y="11591269"/>
                    <a:pt x="4903264" y="11644525"/>
                    <a:pt x="4889011" y="11694863"/>
                  </a:cubicBezTo>
                  <a:cubicBezTo>
                    <a:pt x="4878264" y="11732817"/>
                    <a:pt x="4857198" y="11811233"/>
                    <a:pt x="4842197" y="11869120"/>
                  </a:cubicBezTo>
                  <a:cubicBezTo>
                    <a:pt x="4822511" y="11945086"/>
                    <a:pt x="4803152" y="11988122"/>
                    <a:pt x="4772618" y="12023794"/>
                  </a:cubicBezTo>
                  <a:cubicBezTo>
                    <a:pt x="4702684" y="12105496"/>
                    <a:pt x="4656681" y="12126049"/>
                    <a:pt x="4485844" y="12151913"/>
                  </a:cubicBezTo>
                  <a:cubicBezTo>
                    <a:pt x="4337305" y="12174402"/>
                    <a:pt x="4022874" y="12238223"/>
                    <a:pt x="3670599" y="12317386"/>
                  </a:cubicBezTo>
                  <a:cubicBezTo>
                    <a:pt x="3522404" y="12350688"/>
                    <a:pt x="3483169" y="12354420"/>
                    <a:pt x="3281239" y="12354420"/>
                  </a:cubicBezTo>
                  <a:cubicBezTo>
                    <a:pt x="2940186" y="12354420"/>
                    <a:pt x="2632060" y="12300327"/>
                    <a:pt x="2530090" y="12222552"/>
                  </a:cubicBezTo>
                  <a:cubicBezTo>
                    <a:pt x="2421506" y="12139732"/>
                    <a:pt x="2352057" y="11975680"/>
                    <a:pt x="2362351" y="11826320"/>
                  </a:cubicBezTo>
                  <a:lnTo>
                    <a:pt x="2368550" y="11736372"/>
                  </a:lnTo>
                  <a:lnTo>
                    <a:pt x="2289175" y="11740192"/>
                  </a:lnTo>
                  <a:cubicBezTo>
                    <a:pt x="2127380" y="11747979"/>
                    <a:pt x="1607591" y="11783677"/>
                    <a:pt x="1447800" y="11797975"/>
                  </a:cubicBezTo>
                  <a:cubicBezTo>
                    <a:pt x="1356995" y="11806101"/>
                    <a:pt x="1145540" y="11812911"/>
                    <a:pt x="977900" y="11813110"/>
                  </a:cubicBezTo>
                  <a:cubicBezTo>
                    <a:pt x="382835" y="11813817"/>
                    <a:pt x="149274" y="11749416"/>
                    <a:pt x="39355" y="11554320"/>
                  </a:cubicBezTo>
                  <a:cubicBezTo>
                    <a:pt x="202" y="11484829"/>
                    <a:pt x="0" y="11483492"/>
                    <a:pt x="0" y="11293970"/>
                  </a:cubicBezTo>
                  <a:lnTo>
                    <a:pt x="0" y="11103470"/>
                  </a:lnTo>
                  <a:lnTo>
                    <a:pt x="62402" y="10976470"/>
                  </a:lnTo>
                  <a:cubicBezTo>
                    <a:pt x="165270" y="10767112"/>
                    <a:pt x="266796" y="10686671"/>
                    <a:pt x="496457" y="10632557"/>
                  </a:cubicBezTo>
                  <a:cubicBezTo>
                    <a:pt x="544716" y="10621185"/>
                    <a:pt x="660340" y="10592473"/>
                    <a:pt x="753400" y="10568751"/>
                  </a:cubicBezTo>
                  <a:cubicBezTo>
                    <a:pt x="846459" y="10545029"/>
                    <a:pt x="932227" y="10525620"/>
                    <a:pt x="943994" y="10525620"/>
                  </a:cubicBezTo>
                  <a:cubicBezTo>
                    <a:pt x="962650" y="10525620"/>
                    <a:pt x="964799" y="10512650"/>
                    <a:pt x="960786" y="10424280"/>
                  </a:cubicBezTo>
                  <a:cubicBezTo>
                    <a:pt x="958255" y="10368543"/>
                    <a:pt x="962276" y="10305464"/>
                    <a:pt x="969722" y="10284105"/>
                  </a:cubicBezTo>
                  <a:cubicBezTo>
                    <a:pt x="978865" y="10257877"/>
                    <a:pt x="979168" y="10234507"/>
                    <a:pt x="970656" y="10212117"/>
                  </a:cubicBezTo>
                  <a:cubicBezTo>
                    <a:pt x="922943" y="10086624"/>
                    <a:pt x="894486" y="9956577"/>
                    <a:pt x="882577" y="9809609"/>
                  </a:cubicBezTo>
                  <a:cubicBezTo>
                    <a:pt x="875288" y="9719650"/>
                    <a:pt x="860497" y="9616780"/>
                    <a:pt x="849709" y="9581009"/>
                  </a:cubicBezTo>
                  <a:cubicBezTo>
                    <a:pt x="838921" y="9545237"/>
                    <a:pt x="831818" y="9484538"/>
                    <a:pt x="833926" y="9446120"/>
                  </a:cubicBezTo>
                  <a:cubicBezTo>
                    <a:pt x="836034" y="9407702"/>
                    <a:pt x="831082" y="9359125"/>
                    <a:pt x="822922" y="9338170"/>
                  </a:cubicBezTo>
                  <a:lnTo>
                    <a:pt x="763508" y="9185770"/>
                  </a:lnTo>
                  <a:cubicBezTo>
                    <a:pt x="715993" y="9063940"/>
                    <a:pt x="624998" y="8718847"/>
                    <a:pt x="596071" y="8550770"/>
                  </a:cubicBezTo>
                  <a:cubicBezTo>
                    <a:pt x="586453" y="8494890"/>
                    <a:pt x="569783" y="8412023"/>
                    <a:pt x="559026" y="8366620"/>
                  </a:cubicBezTo>
                  <a:cubicBezTo>
                    <a:pt x="548269" y="8321217"/>
                    <a:pt x="542338" y="8266925"/>
                    <a:pt x="545846" y="8245970"/>
                  </a:cubicBezTo>
                  <a:cubicBezTo>
                    <a:pt x="549353" y="8225015"/>
                    <a:pt x="557902" y="8138938"/>
                    <a:pt x="564843" y="8054686"/>
                  </a:cubicBezTo>
                  <a:cubicBezTo>
                    <a:pt x="571784" y="7970436"/>
                    <a:pt x="588214" y="7844705"/>
                    <a:pt x="601354" y="7775286"/>
                  </a:cubicBezTo>
                  <a:cubicBezTo>
                    <a:pt x="614494" y="7705867"/>
                    <a:pt x="629347" y="7614780"/>
                    <a:pt x="634360" y="7572870"/>
                  </a:cubicBezTo>
                  <a:cubicBezTo>
                    <a:pt x="639630" y="7528811"/>
                    <a:pt x="658496" y="7468492"/>
                    <a:pt x="679088" y="7429865"/>
                  </a:cubicBezTo>
                  <a:cubicBezTo>
                    <a:pt x="718559" y="7355826"/>
                    <a:pt x="715124" y="7346903"/>
                    <a:pt x="641350" y="7331818"/>
                  </a:cubicBezTo>
                  <a:cubicBezTo>
                    <a:pt x="571008" y="7317436"/>
                    <a:pt x="508919" y="7279803"/>
                    <a:pt x="458402" y="7220930"/>
                  </a:cubicBezTo>
                  <a:cubicBezTo>
                    <a:pt x="432699" y="7190977"/>
                    <a:pt x="389423" y="7143610"/>
                    <a:pt x="362233" y="7115670"/>
                  </a:cubicBezTo>
                  <a:cubicBezTo>
                    <a:pt x="335043" y="7087730"/>
                    <a:pt x="299567" y="7039152"/>
                    <a:pt x="283398" y="7007720"/>
                  </a:cubicBezTo>
                  <a:cubicBezTo>
                    <a:pt x="257701" y="6957764"/>
                    <a:pt x="254556" y="6936077"/>
                    <a:pt x="258416" y="6835443"/>
                  </a:cubicBezTo>
                  <a:cubicBezTo>
                    <a:pt x="262514" y="6728622"/>
                    <a:pt x="260433" y="6716711"/>
                    <a:pt x="229574" y="6670343"/>
                  </a:cubicBezTo>
                  <a:cubicBezTo>
                    <a:pt x="192338" y="6614394"/>
                    <a:pt x="165748" y="6514061"/>
                    <a:pt x="175138" y="6464940"/>
                  </a:cubicBezTo>
                  <a:cubicBezTo>
                    <a:pt x="178542" y="6447133"/>
                    <a:pt x="173346" y="6413465"/>
                    <a:pt x="163593" y="6390121"/>
                  </a:cubicBezTo>
                  <a:cubicBezTo>
                    <a:pt x="125017" y="6297797"/>
                    <a:pt x="117674" y="6226203"/>
                    <a:pt x="138459" y="6145071"/>
                  </a:cubicBezTo>
                  <a:cubicBezTo>
                    <a:pt x="161041" y="6056925"/>
                    <a:pt x="202275" y="5986587"/>
                    <a:pt x="280206" y="5903272"/>
                  </a:cubicBezTo>
                  <a:cubicBezTo>
                    <a:pt x="330834" y="5849147"/>
                    <a:pt x="334288" y="5841150"/>
                    <a:pt x="324940" y="5799701"/>
                  </a:cubicBezTo>
                  <a:cubicBezTo>
                    <a:pt x="319368" y="5774997"/>
                    <a:pt x="319071" y="5723376"/>
                    <a:pt x="324281" y="5684988"/>
                  </a:cubicBezTo>
                  <a:cubicBezTo>
                    <a:pt x="351831" y="5481972"/>
                    <a:pt x="535164" y="5323579"/>
                    <a:pt x="834790" y="5243927"/>
                  </a:cubicBezTo>
                  <a:cubicBezTo>
                    <a:pt x="916735" y="5222143"/>
                    <a:pt x="992238" y="5204320"/>
                    <a:pt x="1002576" y="5204320"/>
                  </a:cubicBezTo>
                  <a:cubicBezTo>
                    <a:pt x="1015370" y="5204320"/>
                    <a:pt x="1024014" y="5185058"/>
                    <a:pt x="1029648" y="5143995"/>
                  </a:cubicBezTo>
                  <a:cubicBezTo>
                    <a:pt x="1034201" y="5110816"/>
                    <a:pt x="1042966" y="5052237"/>
                    <a:pt x="1049127" y="5013820"/>
                  </a:cubicBezTo>
                  <a:cubicBezTo>
                    <a:pt x="1055287" y="4975403"/>
                    <a:pt x="1068517" y="4889287"/>
                    <a:pt x="1078527" y="4822453"/>
                  </a:cubicBezTo>
                  <a:cubicBezTo>
                    <a:pt x="1097044" y="4698808"/>
                    <a:pt x="1137904" y="4558205"/>
                    <a:pt x="1167667" y="4515712"/>
                  </a:cubicBezTo>
                  <a:cubicBezTo>
                    <a:pt x="1181731" y="4495634"/>
                    <a:pt x="1178437" y="4479784"/>
                    <a:pt x="1145063" y="4406940"/>
                  </a:cubicBezTo>
                  <a:cubicBezTo>
                    <a:pt x="1111576" y="4333849"/>
                    <a:pt x="1106192" y="4307785"/>
                    <a:pt x="1107369" y="4224457"/>
                  </a:cubicBezTo>
                  <a:cubicBezTo>
                    <a:pt x="1109104" y="4101667"/>
                    <a:pt x="1133760" y="3968223"/>
                    <a:pt x="1156417" y="3959002"/>
                  </a:cubicBezTo>
                  <a:cubicBezTo>
                    <a:pt x="1170096" y="3953434"/>
                    <a:pt x="1165971" y="3934565"/>
                    <a:pt x="1136983" y="3870102"/>
                  </a:cubicBezTo>
                  <a:cubicBezTo>
                    <a:pt x="1091725" y="3769458"/>
                    <a:pt x="1062765" y="3533003"/>
                    <a:pt x="1059274" y="3235602"/>
                  </a:cubicBezTo>
                  <a:lnTo>
                    <a:pt x="1056960" y="3038533"/>
                  </a:lnTo>
                  <a:lnTo>
                    <a:pt x="1127795" y="2991502"/>
                  </a:lnTo>
                  <a:cubicBezTo>
                    <a:pt x="1188201" y="2951394"/>
                    <a:pt x="1201257" y="2935534"/>
                    <a:pt x="1216473" y="2883770"/>
                  </a:cubicBezTo>
                  <a:cubicBezTo>
                    <a:pt x="1230884" y="2834749"/>
                    <a:pt x="1246494" y="2814242"/>
                    <a:pt x="1297609" y="2777188"/>
                  </a:cubicBezTo>
                  <a:cubicBezTo>
                    <a:pt x="1407097" y="2697817"/>
                    <a:pt x="1460495" y="2679296"/>
                    <a:pt x="1586526" y="2676976"/>
                  </a:cubicBezTo>
                  <a:lnTo>
                    <a:pt x="1699851" y="2674890"/>
                  </a:lnTo>
                  <a:lnTo>
                    <a:pt x="1896205" y="2493230"/>
                  </a:lnTo>
                  <a:lnTo>
                    <a:pt x="1869494" y="2448600"/>
                  </a:lnTo>
                  <a:cubicBezTo>
                    <a:pt x="1846779" y="2410647"/>
                    <a:pt x="1843326" y="2387265"/>
                    <a:pt x="1846415" y="2292308"/>
                  </a:cubicBezTo>
                  <a:cubicBezTo>
                    <a:pt x="1849895" y="2185298"/>
                    <a:pt x="1848489" y="2178686"/>
                    <a:pt x="1812650" y="2133558"/>
                  </a:cubicBezTo>
                  <a:cubicBezTo>
                    <a:pt x="1774586" y="2085630"/>
                    <a:pt x="1754088" y="2044880"/>
                    <a:pt x="1675167" y="1860243"/>
                  </a:cubicBezTo>
                  <a:cubicBezTo>
                    <a:pt x="1589902" y="1660766"/>
                    <a:pt x="1564128" y="1448874"/>
                    <a:pt x="1593775" y="1191120"/>
                  </a:cubicBezTo>
                  <a:cubicBezTo>
                    <a:pt x="1612327" y="1029825"/>
                    <a:pt x="1639672" y="940981"/>
                    <a:pt x="1702726" y="837141"/>
                  </a:cubicBezTo>
                  <a:cubicBezTo>
                    <a:pt x="1733995" y="785645"/>
                    <a:pt x="1786583" y="697185"/>
                    <a:pt x="1819589" y="640564"/>
                  </a:cubicBezTo>
                  <a:cubicBezTo>
                    <a:pt x="1899515" y="503452"/>
                    <a:pt x="2059739" y="343163"/>
                    <a:pt x="2212307" y="247687"/>
                  </a:cubicBezTo>
                  <a:cubicBezTo>
                    <a:pt x="2448117" y="100119"/>
                    <a:pt x="2525514" y="61274"/>
                    <a:pt x="2647950" y="29042"/>
                  </a:cubicBezTo>
                  <a:cubicBezTo>
                    <a:pt x="2732748" y="6718"/>
                    <a:pt x="2767199" y="167"/>
                    <a:pt x="2879543" y="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7" name="图片 26" descr="图片包含 人, 男人, 播放器, 棒球&#10;&#10;描述已自动生成">
              <a:extLst>
                <a:ext uri="{FF2B5EF4-FFF2-40B4-BE49-F238E27FC236}">
                  <a16:creationId xmlns:a16="http://schemas.microsoft.com/office/drawing/2014/main" id="{49D3C6EC-05D3-4398-8C10-CCEE92C8F9A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981320" y="1436914"/>
              <a:ext cx="1727792" cy="3620495"/>
            </a:xfrm>
            <a:custGeom>
              <a:avLst/>
              <a:gdLst>
                <a:gd name="connsiteX0" fmla="*/ 0 w 6668854"/>
                <a:gd name="connsiteY0" fmla="*/ 0 h 6858000"/>
                <a:gd name="connsiteX1" fmla="*/ 6668854 w 6668854"/>
                <a:gd name="connsiteY1" fmla="*/ 0 h 6858000"/>
                <a:gd name="connsiteX2" fmla="*/ 6668854 w 6668854"/>
                <a:gd name="connsiteY2" fmla="*/ 6858000 h 6858000"/>
                <a:gd name="connsiteX3" fmla="*/ 0 w 666885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668854" h="6858000">
                  <a:moveTo>
                    <a:pt x="0" y="0"/>
                  </a:moveTo>
                  <a:lnTo>
                    <a:pt x="6668854" y="0"/>
                  </a:lnTo>
                  <a:lnTo>
                    <a:pt x="6668854" y="6858000"/>
                  </a:lnTo>
                  <a:lnTo>
                    <a:pt x="0" y="6858000"/>
                  </a:lnTo>
                  <a:close/>
                </a:path>
              </a:pathLst>
            </a:custGeom>
          </p:spPr>
        </p:pic>
      </p:grpSp>
      <p:sp>
        <p:nvSpPr>
          <p:cNvPr id="40" name="任意多边形: 形状 39">
            <a:extLst>
              <a:ext uri="{FF2B5EF4-FFF2-40B4-BE49-F238E27FC236}">
                <a16:creationId xmlns:a16="http://schemas.microsoft.com/office/drawing/2014/main" id="{ECDB4765-4766-4C31-8E0E-38D4DDC3875E}"/>
              </a:ext>
            </a:extLst>
          </p:cNvPr>
          <p:cNvSpPr/>
          <p:nvPr/>
        </p:nvSpPr>
        <p:spPr>
          <a:xfrm rot="994353">
            <a:off x="539927" y="2504297"/>
            <a:ext cx="921992" cy="926032"/>
          </a:xfrm>
          <a:custGeom>
            <a:avLst/>
            <a:gdLst>
              <a:gd name="connsiteX0" fmla="*/ 194951 w 686209"/>
              <a:gd name="connsiteY0" fmla="*/ 253710 h 689216"/>
              <a:gd name="connsiteX1" fmla="*/ 215976 w 686209"/>
              <a:gd name="connsiteY1" fmla="*/ 264005 h 689216"/>
              <a:gd name="connsiteX2" fmla="*/ 215976 w 686209"/>
              <a:gd name="connsiteY2" fmla="*/ 315439 h 689216"/>
              <a:gd name="connsiteX3" fmla="*/ 171441 w 686209"/>
              <a:gd name="connsiteY3" fmla="*/ 332630 h 689216"/>
              <a:gd name="connsiteX4" fmla="*/ 171441 w 686209"/>
              <a:gd name="connsiteY4" fmla="*/ 253718 h 689216"/>
              <a:gd name="connsiteX5" fmla="*/ 194951 w 686209"/>
              <a:gd name="connsiteY5" fmla="*/ 253710 h 689216"/>
              <a:gd name="connsiteX6" fmla="*/ 189894 w 686209"/>
              <a:gd name="connsiteY6" fmla="*/ 205685 h 689216"/>
              <a:gd name="connsiteX7" fmla="*/ 123454 w 686209"/>
              <a:gd name="connsiteY7" fmla="*/ 209119 h 689216"/>
              <a:gd name="connsiteX8" fmla="*/ 123454 w 686209"/>
              <a:gd name="connsiteY8" fmla="*/ 466289 h 689216"/>
              <a:gd name="connsiteX9" fmla="*/ 171441 w 686209"/>
              <a:gd name="connsiteY9" fmla="*/ 469741 h 689216"/>
              <a:gd name="connsiteX10" fmla="*/ 171441 w 686209"/>
              <a:gd name="connsiteY10" fmla="*/ 377160 h 689216"/>
              <a:gd name="connsiteX11" fmla="*/ 229716 w 686209"/>
              <a:gd name="connsiteY11" fmla="*/ 370325 h 689216"/>
              <a:gd name="connsiteX12" fmla="*/ 253744 w 686209"/>
              <a:gd name="connsiteY12" fmla="*/ 222858 h 689216"/>
              <a:gd name="connsiteX13" fmla="*/ 189894 w 686209"/>
              <a:gd name="connsiteY13" fmla="*/ 205685 h 689216"/>
              <a:gd name="connsiteX14" fmla="*/ 459362 w 686209"/>
              <a:gd name="connsiteY14" fmla="*/ 150850 h 689216"/>
              <a:gd name="connsiteX15" fmla="*/ 562241 w 686209"/>
              <a:gd name="connsiteY15" fmla="*/ 253718 h 689216"/>
              <a:gd name="connsiteX16" fmla="*/ 459362 w 686209"/>
              <a:gd name="connsiteY16" fmla="*/ 257170 h 689216"/>
              <a:gd name="connsiteX17" fmla="*/ 404540 w 686209"/>
              <a:gd name="connsiteY17" fmla="*/ 95964 h 689216"/>
              <a:gd name="connsiteX18" fmla="*/ 404540 w 686209"/>
              <a:gd name="connsiteY18" fmla="*/ 174876 h 689216"/>
              <a:gd name="connsiteX19" fmla="*/ 442239 w 686209"/>
              <a:gd name="connsiteY19" fmla="*/ 168041 h 689216"/>
              <a:gd name="connsiteX20" fmla="*/ 442239 w 686209"/>
              <a:gd name="connsiteY20" fmla="*/ 270909 h 689216"/>
              <a:gd name="connsiteX21" fmla="*/ 545118 w 686209"/>
              <a:gd name="connsiteY21" fmla="*/ 270909 h 689216"/>
              <a:gd name="connsiteX22" fmla="*/ 497131 w 686209"/>
              <a:gd name="connsiteY22" fmla="*/ 356586 h 689216"/>
              <a:gd name="connsiteX23" fmla="*/ 404540 w 686209"/>
              <a:gd name="connsiteY23" fmla="*/ 366873 h 689216"/>
              <a:gd name="connsiteX24" fmla="*/ 404540 w 686209"/>
              <a:gd name="connsiteY24" fmla="*/ 414855 h 689216"/>
              <a:gd name="connsiteX25" fmla="*/ 593104 w 686209"/>
              <a:gd name="connsiteY25" fmla="*/ 414855 h 689216"/>
              <a:gd name="connsiteX26" fmla="*/ 593104 w 686209"/>
              <a:gd name="connsiteY26" fmla="*/ 445785 h 689216"/>
              <a:gd name="connsiteX27" fmla="*/ 404540 w 686209"/>
              <a:gd name="connsiteY27" fmla="*/ 445785 h 689216"/>
              <a:gd name="connsiteX28" fmla="*/ 404540 w 686209"/>
              <a:gd name="connsiteY28" fmla="*/ 486863 h 689216"/>
              <a:gd name="connsiteX29" fmla="*/ 593104 w 686209"/>
              <a:gd name="connsiteY29" fmla="*/ 486863 h 689216"/>
              <a:gd name="connsiteX30" fmla="*/ 593104 w 686209"/>
              <a:gd name="connsiteY30" fmla="*/ 517723 h 689216"/>
              <a:gd name="connsiteX31" fmla="*/ 404540 w 686209"/>
              <a:gd name="connsiteY31" fmla="*/ 517723 h 689216"/>
              <a:gd name="connsiteX32" fmla="*/ 404540 w 686209"/>
              <a:gd name="connsiteY32" fmla="*/ 582896 h 689216"/>
              <a:gd name="connsiteX33" fmla="*/ 661736 w 686209"/>
              <a:gd name="connsiteY33" fmla="*/ 582896 h 689216"/>
              <a:gd name="connsiteX34" fmla="*/ 661736 w 686209"/>
              <a:gd name="connsiteY34" fmla="*/ 95964 h 689216"/>
              <a:gd name="connsiteX35" fmla="*/ 360005 w 686209"/>
              <a:gd name="connsiteY35" fmla="*/ 0 h 689216"/>
              <a:gd name="connsiteX36" fmla="*/ 404540 w 686209"/>
              <a:gd name="connsiteY36" fmla="*/ 0 h 689216"/>
              <a:gd name="connsiteX37" fmla="*/ 404540 w 686209"/>
              <a:gd name="connsiteY37" fmla="*/ 72008 h 689216"/>
              <a:gd name="connsiteX38" fmla="*/ 654831 w 686209"/>
              <a:gd name="connsiteY38" fmla="*/ 72008 h 689216"/>
              <a:gd name="connsiteX39" fmla="*/ 685764 w 686209"/>
              <a:gd name="connsiteY39" fmla="*/ 102868 h 689216"/>
              <a:gd name="connsiteX40" fmla="*/ 685764 w 686209"/>
              <a:gd name="connsiteY40" fmla="*/ 548653 h 689216"/>
              <a:gd name="connsiteX41" fmla="*/ 678928 w 686209"/>
              <a:gd name="connsiteY41" fmla="*/ 603539 h 689216"/>
              <a:gd name="connsiteX42" fmla="*/ 637777 w 686209"/>
              <a:gd name="connsiteY42" fmla="*/ 610305 h 689216"/>
              <a:gd name="connsiteX43" fmla="*/ 404609 w 686209"/>
              <a:gd name="connsiteY43" fmla="*/ 610305 h 689216"/>
              <a:gd name="connsiteX44" fmla="*/ 404609 w 686209"/>
              <a:gd name="connsiteY44" fmla="*/ 689216 h 689216"/>
              <a:gd name="connsiteX45" fmla="*/ 356622 w 686209"/>
              <a:gd name="connsiteY45" fmla="*/ 689216 h 689216"/>
              <a:gd name="connsiteX46" fmla="*/ 0 w 686209"/>
              <a:gd name="connsiteY46" fmla="*/ 624043 h 689216"/>
              <a:gd name="connsiteX47" fmla="*/ 0 w 686209"/>
              <a:gd name="connsiteY47" fmla="*/ 65173 h 689216"/>
              <a:gd name="connsiteX48" fmla="*/ 360005 w 686209"/>
              <a:gd name="connsiteY48" fmla="*/ 0 h 689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686209" h="689216">
                <a:moveTo>
                  <a:pt x="194951" y="253710"/>
                </a:moveTo>
                <a:cubicBezTo>
                  <a:pt x="203099" y="254564"/>
                  <a:pt x="210832" y="257136"/>
                  <a:pt x="215976" y="264005"/>
                </a:cubicBezTo>
                <a:cubicBezTo>
                  <a:pt x="222811" y="277744"/>
                  <a:pt x="222811" y="298249"/>
                  <a:pt x="215976" y="315439"/>
                </a:cubicBezTo>
                <a:cubicBezTo>
                  <a:pt x="205688" y="332630"/>
                  <a:pt x="188634" y="329178"/>
                  <a:pt x="171441" y="332630"/>
                </a:cubicBezTo>
                <a:lnTo>
                  <a:pt x="171441" y="253718"/>
                </a:lnTo>
                <a:cubicBezTo>
                  <a:pt x="178242" y="253718"/>
                  <a:pt x="186804" y="252855"/>
                  <a:pt x="194951" y="253710"/>
                </a:cubicBezTo>
                <a:close/>
                <a:moveTo>
                  <a:pt x="189894" y="205685"/>
                </a:moveTo>
                <a:cubicBezTo>
                  <a:pt x="167178" y="206548"/>
                  <a:pt x="144030" y="210845"/>
                  <a:pt x="123454" y="209119"/>
                </a:cubicBezTo>
                <a:lnTo>
                  <a:pt x="123454" y="466289"/>
                </a:lnTo>
                <a:cubicBezTo>
                  <a:pt x="140509" y="466289"/>
                  <a:pt x="157701" y="469741"/>
                  <a:pt x="171441" y="469741"/>
                </a:cubicBezTo>
                <a:lnTo>
                  <a:pt x="171441" y="377160"/>
                </a:lnTo>
                <a:cubicBezTo>
                  <a:pt x="191948" y="377160"/>
                  <a:pt x="212524" y="377160"/>
                  <a:pt x="229716" y="370325"/>
                </a:cubicBezTo>
                <a:cubicBezTo>
                  <a:pt x="277703" y="342848"/>
                  <a:pt x="287922" y="267457"/>
                  <a:pt x="253744" y="222858"/>
                </a:cubicBezTo>
                <a:cubicBezTo>
                  <a:pt x="234894" y="207393"/>
                  <a:pt x="212610" y="204822"/>
                  <a:pt x="189894" y="205685"/>
                </a:cubicBezTo>
                <a:close/>
                <a:moveTo>
                  <a:pt x="459362" y="150850"/>
                </a:moveTo>
                <a:cubicBezTo>
                  <a:pt x="514254" y="150850"/>
                  <a:pt x="558788" y="198832"/>
                  <a:pt x="562241" y="253718"/>
                </a:cubicBezTo>
                <a:cubicBezTo>
                  <a:pt x="527994" y="253718"/>
                  <a:pt x="493678" y="253718"/>
                  <a:pt x="459362" y="257170"/>
                </a:cubicBezTo>
                <a:close/>
                <a:moveTo>
                  <a:pt x="404540" y="95964"/>
                </a:moveTo>
                <a:lnTo>
                  <a:pt x="404540" y="174876"/>
                </a:lnTo>
                <a:cubicBezTo>
                  <a:pt x="418280" y="174876"/>
                  <a:pt x="428568" y="171493"/>
                  <a:pt x="442239" y="168041"/>
                </a:cubicBezTo>
                <a:lnTo>
                  <a:pt x="442239" y="270909"/>
                </a:lnTo>
                <a:lnTo>
                  <a:pt x="545118" y="270909"/>
                </a:lnTo>
                <a:cubicBezTo>
                  <a:pt x="541665" y="305152"/>
                  <a:pt x="528063" y="339465"/>
                  <a:pt x="497131" y="356586"/>
                </a:cubicBezTo>
                <a:cubicBezTo>
                  <a:pt x="469719" y="377160"/>
                  <a:pt x="435473" y="377160"/>
                  <a:pt x="404540" y="366873"/>
                </a:cubicBezTo>
                <a:lnTo>
                  <a:pt x="404540" y="414855"/>
                </a:lnTo>
                <a:lnTo>
                  <a:pt x="593104" y="414855"/>
                </a:lnTo>
                <a:lnTo>
                  <a:pt x="593104" y="445785"/>
                </a:lnTo>
                <a:lnTo>
                  <a:pt x="404540" y="445785"/>
                </a:lnTo>
                <a:lnTo>
                  <a:pt x="404540" y="486863"/>
                </a:lnTo>
                <a:lnTo>
                  <a:pt x="593104" y="486863"/>
                </a:lnTo>
                <a:lnTo>
                  <a:pt x="593104" y="517723"/>
                </a:lnTo>
                <a:lnTo>
                  <a:pt x="404540" y="517723"/>
                </a:lnTo>
                <a:lnTo>
                  <a:pt x="404540" y="582896"/>
                </a:lnTo>
                <a:lnTo>
                  <a:pt x="661736" y="582896"/>
                </a:lnTo>
                <a:lnTo>
                  <a:pt x="661736" y="95964"/>
                </a:lnTo>
                <a:close/>
                <a:moveTo>
                  <a:pt x="360005" y="0"/>
                </a:moveTo>
                <a:lnTo>
                  <a:pt x="404540" y="0"/>
                </a:lnTo>
                <a:lnTo>
                  <a:pt x="404540" y="72008"/>
                </a:lnTo>
                <a:lnTo>
                  <a:pt x="654831" y="72008"/>
                </a:lnTo>
                <a:cubicBezTo>
                  <a:pt x="672024" y="68625"/>
                  <a:pt x="689216" y="85747"/>
                  <a:pt x="685764" y="102868"/>
                </a:cubicBezTo>
                <a:lnTo>
                  <a:pt x="685764" y="548653"/>
                </a:lnTo>
                <a:cubicBezTo>
                  <a:pt x="685764" y="565774"/>
                  <a:pt x="685764" y="582965"/>
                  <a:pt x="678928" y="603539"/>
                </a:cubicBezTo>
                <a:cubicBezTo>
                  <a:pt x="665188" y="610305"/>
                  <a:pt x="651448" y="610305"/>
                  <a:pt x="637777" y="610305"/>
                </a:cubicBezTo>
                <a:lnTo>
                  <a:pt x="404609" y="610305"/>
                </a:lnTo>
                <a:lnTo>
                  <a:pt x="404609" y="689216"/>
                </a:lnTo>
                <a:lnTo>
                  <a:pt x="356622" y="689216"/>
                </a:lnTo>
                <a:cubicBezTo>
                  <a:pt x="236621" y="665191"/>
                  <a:pt x="120002" y="644617"/>
                  <a:pt x="0" y="624043"/>
                </a:cubicBezTo>
                <a:lnTo>
                  <a:pt x="0" y="65173"/>
                </a:lnTo>
                <a:cubicBezTo>
                  <a:pt x="120002" y="41147"/>
                  <a:pt x="240073" y="20574"/>
                  <a:pt x="360005" y="0"/>
                </a:cubicBezTo>
                <a:close/>
              </a:path>
            </a:pathLst>
          </a:custGeom>
          <a:solidFill>
            <a:schemeClr val="bg1"/>
          </a:solidFill>
          <a:ln w="508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1" name="矩形: 圆角 40">
            <a:extLst>
              <a:ext uri="{FF2B5EF4-FFF2-40B4-BE49-F238E27FC236}">
                <a16:creationId xmlns:a16="http://schemas.microsoft.com/office/drawing/2014/main" id="{F441D7FC-0695-42E9-B96B-B882B10E753C}"/>
              </a:ext>
            </a:extLst>
          </p:cNvPr>
          <p:cNvSpPr/>
          <p:nvPr/>
        </p:nvSpPr>
        <p:spPr>
          <a:xfrm>
            <a:off x="4114802" y="1153407"/>
            <a:ext cx="2262247" cy="2634821"/>
          </a:xfrm>
          <a:prstGeom prst="roundRect">
            <a:avLst>
              <a:gd name="adj" fmla="val 2671"/>
            </a:avLst>
          </a:prstGeom>
          <a:solidFill>
            <a:srgbClr val="CA2F00"/>
          </a:solidFill>
          <a:ln w="889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圆角 41">
            <a:extLst>
              <a:ext uri="{FF2B5EF4-FFF2-40B4-BE49-F238E27FC236}">
                <a16:creationId xmlns:a16="http://schemas.microsoft.com/office/drawing/2014/main" id="{CDAD9206-B7F9-4B1E-A453-ACD89F11D356}"/>
              </a:ext>
            </a:extLst>
          </p:cNvPr>
          <p:cNvSpPr/>
          <p:nvPr/>
        </p:nvSpPr>
        <p:spPr>
          <a:xfrm>
            <a:off x="6654769" y="1153407"/>
            <a:ext cx="2262247" cy="3931154"/>
          </a:xfrm>
          <a:prstGeom prst="roundRect">
            <a:avLst>
              <a:gd name="adj" fmla="val 2671"/>
            </a:avLst>
          </a:prstGeom>
          <a:solidFill>
            <a:schemeClr val="accent2"/>
          </a:solidFill>
          <a:ln w="889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圆角 42">
            <a:extLst>
              <a:ext uri="{FF2B5EF4-FFF2-40B4-BE49-F238E27FC236}">
                <a16:creationId xmlns:a16="http://schemas.microsoft.com/office/drawing/2014/main" id="{01C08AFA-5C81-4ED4-B765-F625E1EA6458}"/>
              </a:ext>
            </a:extLst>
          </p:cNvPr>
          <p:cNvSpPr/>
          <p:nvPr/>
        </p:nvSpPr>
        <p:spPr>
          <a:xfrm>
            <a:off x="9194736" y="1153407"/>
            <a:ext cx="2262247" cy="3278731"/>
          </a:xfrm>
          <a:prstGeom prst="roundRect">
            <a:avLst>
              <a:gd name="adj" fmla="val 2671"/>
            </a:avLst>
          </a:prstGeom>
          <a:solidFill>
            <a:schemeClr val="accent3"/>
          </a:solidFill>
          <a:ln w="889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a:extLst>
              <a:ext uri="{FF2B5EF4-FFF2-40B4-BE49-F238E27FC236}">
                <a16:creationId xmlns:a16="http://schemas.microsoft.com/office/drawing/2014/main" id="{2CA8702E-1CDF-411E-9898-D77103A457A5}"/>
              </a:ext>
            </a:extLst>
          </p:cNvPr>
          <p:cNvSpPr txBox="1"/>
          <p:nvPr/>
        </p:nvSpPr>
        <p:spPr>
          <a:xfrm>
            <a:off x="4685515" y="137744"/>
            <a:ext cx="1120820" cy="1015663"/>
          </a:xfrm>
          <a:prstGeom prst="rect">
            <a:avLst/>
          </a:prstGeom>
          <a:noFill/>
        </p:spPr>
        <p:txBody>
          <a:bodyPr wrap="none" rtlCol="0">
            <a:spAutoFit/>
          </a:bodyPr>
          <a:lstStyle/>
          <a:p>
            <a:r>
              <a:rPr lang="en-US" altLang="zh-CN" sz="6000" b="1" dirty="0">
                <a:solidFill>
                  <a:schemeClr val="bg1"/>
                </a:solidFill>
                <a:latin typeface="思源黑体 CN Heavy" panose="020B0A00000000000000" pitchFamily="34" charset="-122"/>
                <a:ea typeface="思源黑体 CN Heavy" panose="020B0A00000000000000" pitchFamily="34" charset="-122"/>
              </a:rPr>
              <a:t>01</a:t>
            </a:r>
            <a:endParaRPr lang="zh-CN" altLang="en-US" sz="6000" b="1" dirty="0">
              <a:solidFill>
                <a:schemeClr val="bg1"/>
              </a:solidFill>
              <a:latin typeface="思源黑体 CN Heavy" panose="020B0A00000000000000" pitchFamily="34" charset="-122"/>
              <a:ea typeface="思源黑体 CN Heavy" panose="020B0A00000000000000" pitchFamily="34" charset="-122"/>
            </a:endParaRPr>
          </a:p>
        </p:txBody>
      </p:sp>
      <p:sp>
        <p:nvSpPr>
          <p:cNvPr id="44" name="文本框 43">
            <a:extLst>
              <a:ext uri="{FF2B5EF4-FFF2-40B4-BE49-F238E27FC236}">
                <a16:creationId xmlns:a16="http://schemas.microsoft.com/office/drawing/2014/main" id="{89DFB95A-7879-4FAA-ACB6-7A3C9EB4ECB4}"/>
              </a:ext>
            </a:extLst>
          </p:cNvPr>
          <p:cNvSpPr txBox="1"/>
          <p:nvPr/>
        </p:nvSpPr>
        <p:spPr>
          <a:xfrm>
            <a:off x="7225482" y="137744"/>
            <a:ext cx="1120820" cy="1015663"/>
          </a:xfrm>
          <a:prstGeom prst="rect">
            <a:avLst/>
          </a:prstGeom>
          <a:noFill/>
        </p:spPr>
        <p:txBody>
          <a:bodyPr wrap="none" rtlCol="0">
            <a:spAutoFit/>
          </a:bodyPr>
          <a:lstStyle/>
          <a:p>
            <a:r>
              <a:rPr lang="en-US" altLang="zh-CN" sz="6000" b="1" dirty="0">
                <a:solidFill>
                  <a:schemeClr val="bg1"/>
                </a:solidFill>
                <a:latin typeface="思源黑体 CN Heavy" panose="020B0A00000000000000" pitchFamily="34" charset="-122"/>
                <a:ea typeface="思源黑体 CN Heavy" panose="020B0A00000000000000" pitchFamily="34" charset="-122"/>
              </a:rPr>
              <a:t>02</a:t>
            </a:r>
            <a:endParaRPr lang="zh-CN" altLang="en-US" sz="6000" b="1" dirty="0">
              <a:solidFill>
                <a:schemeClr val="bg1"/>
              </a:solidFill>
              <a:latin typeface="思源黑体 CN Heavy" panose="020B0A00000000000000" pitchFamily="34" charset="-122"/>
              <a:ea typeface="思源黑体 CN Heavy" panose="020B0A00000000000000" pitchFamily="34" charset="-122"/>
            </a:endParaRPr>
          </a:p>
        </p:txBody>
      </p:sp>
      <p:sp>
        <p:nvSpPr>
          <p:cNvPr id="45" name="文本框 44">
            <a:extLst>
              <a:ext uri="{FF2B5EF4-FFF2-40B4-BE49-F238E27FC236}">
                <a16:creationId xmlns:a16="http://schemas.microsoft.com/office/drawing/2014/main" id="{6E799ADF-DD9D-47E9-9F8F-9EFEB0519A8E}"/>
              </a:ext>
            </a:extLst>
          </p:cNvPr>
          <p:cNvSpPr txBox="1"/>
          <p:nvPr/>
        </p:nvSpPr>
        <p:spPr>
          <a:xfrm>
            <a:off x="9765449" y="137744"/>
            <a:ext cx="1120820" cy="1015663"/>
          </a:xfrm>
          <a:prstGeom prst="rect">
            <a:avLst/>
          </a:prstGeom>
          <a:noFill/>
        </p:spPr>
        <p:txBody>
          <a:bodyPr wrap="none" rtlCol="0">
            <a:spAutoFit/>
          </a:bodyPr>
          <a:lstStyle/>
          <a:p>
            <a:r>
              <a:rPr lang="en-US" altLang="zh-CN" sz="6000" b="1" dirty="0">
                <a:solidFill>
                  <a:schemeClr val="bg1"/>
                </a:solidFill>
                <a:latin typeface="思源黑体 CN Heavy" panose="020B0A00000000000000" pitchFamily="34" charset="-122"/>
                <a:ea typeface="思源黑体 CN Heavy" panose="020B0A00000000000000" pitchFamily="34" charset="-122"/>
              </a:rPr>
              <a:t>03</a:t>
            </a:r>
            <a:endParaRPr lang="zh-CN" altLang="en-US" sz="6000" b="1" dirty="0">
              <a:solidFill>
                <a:schemeClr val="bg1"/>
              </a:solidFill>
              <a:latin typeface="思源黑体 CN Heavy" panose="020B0A00000000000000" pitchFamily="34" charset="-122"/>
              <a:ea typeface="思源黑体 CN Heavy" panose="020B0A00000000000000" pitchFamily="34" charset="-122"/>
            </a:endParaRPr>
          </a:p>
        </p:txBody>
      </p:sp>
      <p:sp>
        <p:nvSpPr>
          <p:cNvPr id="46" name="文本框 45">
            <a:extLst>
              <a:ext uri="{FF2B5EF4-FFF2-40B4-BE49-F238E27FC236}">
                <a16:creationId xmlns:a16="http://schemas.microsoft.com/office/drawing/2014/main" id="{00AD46DA-FA06-4F38-A574-B7802F8BC5D1}"/>
              </a:ext>
            </a:extLst>
          </p:cNvPr>
          <p:cNvSpPr txBox="1"/>
          <p:nvPr/>
        </p:nvSpPr>
        <p:spPr>
          <a:xfrm>
            <a:off x="4246265" y="1283205"/>
            <a:ext cx="2099447" cy="2556021"/>
          </a:xfrm>
          <a:prstGeom prst="rect">
            <a:avLst/>
          </a:prstGeom>
          <a:noFill/>
        </p:spPr>
        <p:txBody>
          <a:bodyPr wrap="square" rtlCol="0">
            <a:spAutoFit/>
          </a:bodyPr>
          <a:lstStyle/>
          <a:p>
            <a:pPr>
              <a:lnSpc>
                <a:spcPct val="150000"/>
              </a:lnSpc>
            </a:pPr>
            <a:r>
              <a:rPr lang="zh-CN" altLang="en-US" sz="1200" dirty="0">
                <a:solidFill>
                  <a:schemeClr val="bg1"/>
                </a:solidFill>
                <a:latin typeface="思源黑体 CN Medium" panose="020B0600000000000000" pitchFamily="34" charset="-122"/>
                <a:ea typeface="思源黑体 CN Medium" panose="020B0600000000000000" pitchFamily="34" charset="-122"/>
              </a:rPr>
              <a:t>输入文本内输入文本内容输入文本输入文本内输入文本内容输入文本输入文本内输入文本内容输入文本输入文本内输入文本内容输入文本输入文本内输入文本内容输入文本输入文本内输入文本内容输入文本</a:t>
            </a:r>
          </a:p>
          <a:p>
            <a:pPr>
              <a:lnSpc>
                <a:spcPct val="150000"/>
              </a:lnSpc>
            </a:pPr>
            <a:endParaRPr lang="zh-CN" altLang="en-US" sz="1200" dirty="0">
              <a:solidFill>
                <a:schemeClr val="bg1"/>
              </a:solidFill>
              <a:latin typeface="思源黑体 CN Medium" panose="020B0600000000000000" pitchFamily="34" charset="-122"/>
              <a:ea typeface="思源黑体 CN Medium" panose="020B0600000000000000" pitchFamily="34" charset="-122"/>
            </a:endParaRPr>
          </a:p>
        </p:txBody>
      </p:sp>
      <p:sp>
        <p:nvSpPr>
          <p:cNvPr id="47" name="文本框 46">
            <a:extLst>
              <a:ext uri="{FF2B5EF4-FFF2-40B4-BE49-F238E27FC236}">
                <a16:creationId xmlns:a16="http://schemas.microsoft.com/office/drawing/2014/main" id="{F38ACE31-D53F-4E9B-A993-B6D886AD68A7}"/>
              </a:ext>
            </a:extLst>
          </p:cNvPr>
          <p:cNvSpPr txBox="1"/>
          <p:nvPr/>
        </p:nvSpPr>
        <p:spPr>
          <a:xfrm>
            <a:off x="6793120" y="1283205"/>
            <a:ext cx="2099447" cy="3664016"/>
          </a:xfrm>
          <a:prstGeom prst="rect">
            <a:avLst/>
          </a:prstGeom>
          <a:noFill/>
        </p:spPr>
        <p:txBody>
          <a:bodyPr wrap="square" rtlCol="0">
            <a:spAutoFit/>
          </a:bodyPr>
          <a:lstStyle/>
          <a:p>
            <a:pPr>
              <a:lnSpc>
                <a:spcPct val="150000"/>
              </a:lnSpc>
            </a:pPr>
            <a:r>
              <a:rPr lang="zh-CN" altLang="en-US" sz="1200" dirty="0">
                <a:solidFill>
                  <a:schemeClr val="bg1"/>
                </a:solidFill>
                <a:latin typeface="思源黑体 CN Medium" panose="020B0600000000000000" pitchFamily="34" charset="-122"/>
                <a:ea typeface="思源黑体 CN Medium" panose="020B0600000000000000" pitchFamily="34" charset="-122"/>
              </a:rPr>
              <a:t>输入文本内输入文本内容输入文本输入文本内输入文本内容输入文本输入文本内输入文本内容输入文本输入文本内输入文本内容输入文本输入文本内输入文本内容输入文本输入文本内输入文本内容输入文本输入文本内输入文本内容输入文本输入文本内输入文本内容输入文本输入文本内输入文本内容输入文本输入文本内输入文本内容</a:t>
            </a:r>
            <a:r>
              <a:rPr lang="en-US" altLang="zh-CN" sz="1200" dirty="0">
                <a:solidFill>
                  <a:schemeClr val="bg1"/>
                </a:solidFill>
                <a:latin typeface="思源黑体 CN Medium" panose="020B0600000000000000" pitchFamily="34" charset="-122"/>
                <a:ea typeface="思源黑体 CN Medium" panose="020B0600000000000000" pitchFamily="34" charset="-122"/>
              </a:rPr>
              <a:t>0</a:t>
            </a:r>
            <a:endParaRPr lang="zh-CN" altLang="en-US" sz="1200" dirty="0">
              <a:solidFill>
                <a:schemeClr val="bg1"/>
              </a:solidFill>
              <a:latin typeface="思源黑体 CN Medium" panose="020B0600000000000000" pitchFamily="34" charset="-122"/>
              <a:ea typeface="思源黑体 CN Medium" panose="020B0600000000000000" pitchFamily="34" charset="-122"/>
            </a:endParaRPr>
          </a:p>
        </p:txBody>
      </p:sp>
      <p:sp>
        <p:nvSpPr>
          <p:cNvPr id="48" name="文本框 47">
            <a:extLst>
              <a:ext uri="{FF2B5EF4-FFF2-40B4-BE49-F238E27FC236}">
                <a16:creationId xmlns:a16="http://schemas.microsoft.com/office/drawing/2014/main" id="{7F155335-4CB4-4304-977A-D040280CF085}"/>
              </a:ext>
            </a:extLst>
          </p:cNvPr>
          <p:cNvSpPr txBox="1"/>
          <p:nvPr/>
        </p:nvSpPr>
        <p:spPr>
          <a:xfrm>
            <a:off x="9321911" y="1283205"/>
            <a:ext cx="2099447" cy="3110019"/>
          </a:xfrm>
          <a:prstGeom prst="rect">
            <a:avLst/>
          </a:prstGeom>
          <a:noFill/>
        </p:spPr>
        <p:txBody>
          <a:bodyPr wrap="square" rtlCol="0">
            <a:spAutoFit/>
          </a:bodyPr>
          <a:lstStyle/>
          <a:p>
            <a:pPr>
              <a:lnSpc>
                <a:spcPct val="150000"/>
              </a:lnSpc>
            </a:pPr>
            <a:r>
              <a:rPr lang="zh-CN" altLang="en-US" sz="1200" dirty="0">
                <a:solidFill>
                  <a:schemeClr val="bg1"/>
                </a:solidFill>
                <a:latin typeface="思源黑体 CN Medium" panose="020B0600000000000000" pitchFamily="34" charset="-122"/>
                <a:ea typeface="思源黑体 CN Medium" panose="020B0600000000000000" pitchFamily="34" charset="-122"/>
              </a:rPr>
              <a:t>输入文本内输入文本内容输入文本输入文本内输入文本内容输入文本输入文本内输入文本内容输入文本输入文本内输入文本内容输入文本输入文本内输入文本内容输入文本输入文本内输入文本内容输入文本输入文本内容输入文本输入文本内输入文本内容输入文本输入文本内输入文本内容输入文本</a:t>
            </a:r>
          </a:p>
        </p:txBody>
      </p:sp>
      <p:pic>
        <p:nvPicPr>
          <p:cNvPr id="49" name="图形 48" descr="原子 纯色填充">
            <a:extLst>
              <a:ext uri="{FF2B5EF4-FFF2-40B4-BE49-F238E27FC236}">
                <a16:creationId xmlns:a16="http://schemas.microsoft.com/office/drawing/2014/main" id="{E9459BAC-AB99-43A0-A713-AB0F7B3BC83C}"/>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rot="20980969">
            <a:off x="11194905" y="75109"/>
            <a:ext cx="921986" cy="921978"/>
          </a:xfrm>
          <a:prstGeom prst="rect">
            <a:avLst/>
          </a:prstGeom>
        </p:spPr>
      </p:pic>
      <p:pic>
        <p:nvPicPr>
          <p:cNvPr id="50" name="图形 49" descr="星座 纯色填充">
            <a:extLst>
              <a:ext uri="{FF2B5EF4-FFF2-40B4-BE49-F238E27FC236}">
                <a16:creationId xmlns:a16="http://schemas.microsoft.com/office/drawing/2014/main" id="{FC9D3696-B717-42DF-9219-128BCE5E9C84}"/>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3990837" y="5330913"/>
            <a:ext cx="1389355" cy="1389343"/>
          </a:xfrm>
          <a:prstGeom prst="rect">
            <a:avLst/>
          </a:prstGeom>
        </p:spPr>
      </p:pic>
      <p:sp>
        <p:nvSpPr>
          <p:cNvPr id="51" name="iconfont-11253-5321634">
            <a:extLst>
              <a:ext uri="{FF2B5EF4-FFF2-40B4-BE49-F238E27FC236}">
                <a16:creationId xmlns:a16="http://schemas.microsoft.com/office/drawing/2014/main" id="{CF009F77-A31B-4FA6-AC0A-18D2C72A107F}"/>
              </a:ext>
            </a:extLst>
          </p:cNvPr>
          <p:cNvSpPr/>
          <p:nvPr/>
        </p:nvSpPr>
        <p:spPr>
          <a:xfrm rot="20133765">
            <a:off x="1094079" y="4334117"/>
            <a:ext cx="593927" cy="578973"/>
          </a:xfrm>
          <a:custGeom>
            <a:avLst/>
            <a:gdLst>
              <a:gd name="T0" fmla="*/ 9974 w 10013"/>
              <a:gd name="T1" fmla="*/ 1347 h 9758"/>
              <a:gd name="T2" fmla="*/ 9535 w 10013"/>
              <a:gd name="T3" fmla="*/ 913 h 9758"/>
              <a:gd name="T4" fmla="*/ 5892 w 10013"/>
              <a:gd name="T5" fmla="*/ 908 h 9758"/>
              <a:gd name="T6" fmla="*/ 5892 w 10013"/>
              <a:gd name="T7" fmla="*/ 0 h 9758"/>
              <a:gd name="T8" fmla="*/ 5221 w 10013"/>
              <a:gd name="T9" fmla="*/ 0 h 9758"/>
              <a:gd name="T10" fmla="*/ 0 w 10013"/>
              <a:gd name="T11" fmla="*/ 908 h 9758"/>
              <a:gd name="T12" fmla="*/ 0 w 10013"/>
              <a:gd name="T13" fmla="*/ 8849 h 9758"/>
              <a:gd name="T14" fmla="*/ 5191 w 10013"/>
              <a:gd name="T15" fmla="*/ 9758 h 9758"/>
              <a:gd name="T16" fmla="*/ 5902 w 10013"/>
              <a:gd name="T17" fmla="*/ 9758 h 9758"/>
              <a:gd name="T18" fmla="*/ 5902 w 10013"/>
              <a:gd name="T19" fmla="*/ 8849 h 9758"/>
              <a:gd name="T20" fmla="*/ 9307 w 10013"/>
              <a:gd name="T21" fmla="*/ 8854 h 9758"/>
              <a:gd name="T22" fmla="*/ 9882 w 10013"/>
              <a:gd name="T23" fmla="*/ 8743 h 9758"/>
              <a:gd name="T24" fmla="*/ 9993 w 10013"/>
              <a:gd name="T25" fmla="*/ 8057 h 9758"/>
              <a:gd name="T26" fmla="*/ 9974 w 10013"/>
              <a:gd name="T27" fmla="*/ 1347 h 9758"/>
              <a:gd name="T28" fmla="*/ 3789 w 10013"/>
              <a:gd name="T29" fmla="*/ 6422 h 9758"/>
              <a:gd name="T30" fmla="*/ 3092 w 10013"/>
              <a:gd name="T31" fmla="*/ 6431 h 9758"/>
              <a:gd name="T32" fmla="*/ 2634 w 10013"/>
              <a:gd name="T33" fmla="*/ 4181 h 9758"/>
              <a:gd name="T34" fmla="*/ 2175 w 10013"/>
              <a:gd name="T35" fmla="*/ 6371 h 9758"/>
              <a:gd name="T36" fmla="*/ 1519 w 10013"/>
              <a:gd name="T37" fmla="*/ 6331 h 9758"/>
              <a:gd name="T38" fmla="*/ 934 w 10013"/>
              <a:gd name="T39" fmla="*/ 3340 h 9758"/>
              <a:gd name="T40" fmla="*/ 1519 w 10013"/>
              <a:gd name="T41" fmla="*/ 3315 h 9758"/>
              <a:gd name="T42" fmla="*/ 1872 w 10013"/>
              <a:gd name="T43" fmla="*/ 5479 h 9758"/>
              <a:gd name="T44" fmla="*/ 2356 w 10013"/>
              <a:gd name="T45" fmla="*/ 3254 h 9758"/>
              <a:gd name="T46" fmla="*/ 3002 w 10013"/>
              <a:gd name="T47" fmla="*/ 3219 h 9758"/>
              <a:gd name="T48" fmla="*/ 3471 w 10013"/>
              <a:gd name="T49" fmla="*/ 5514 h 9758"/>
              <a:gd name="T50" fmla="*/ 3880 w 10013"/>
              <a:gd name="T51" fmla="*/ 3153 h 9758"/>
              <a:gd name="T52" fmla="*/ 4561 w 10013"/>
              <a:gd name="T53" fmla="*/ 3118 h 9758"/>
              <a:gd name="T54" fmla="*/ 3789 w 10013"/>
              <a:gd name="T55" fmla="*/ 6422 h 9758"/>
              <a:gd name="T56" fmla="*/ 9641 w 10013"/>
              <a:gd name="T57" fmla="*/ 8510 h 9758"/>
              <a:gd name="T58" fmla="*/ 5897 w 10013"/>
              <a:gd name="T59" fmla="*/ 8510 h 9758"/>
              <a:gd name="T60" fmla="*/ 5897 w 10013"/>
              <a:gd name="T61" fmla="*/ 7602 h 9758"/>
              <a:gd name="T62" fmla="*/ 8849 w 10013"/>
              <a:gd name="T63" fmla="*/ 7602 h 9758"/>
              <a:gd name="T64" fmla="*/ 8849 w 10013"/>
              <a:gd name="T65" fmla="*/ 7148 h 9758"/>
              <a:gd name="T66" fmla="*/ 5897 w 10013"/>
              <a:gd name="T67" fmla="*/ 7148 h 9758"/>
              <a:gd name="T68" fmla="*/ 5897 w 10013"/>
              <a:gd name="T69" fmla="*/ 6578 h 9758"/>
              <a:gd name="T70" fmla="*/ 8849 w 10013"/>
              <a:gd name="T71" fmla="*/ 6578 h 9758"/>
              <a:gd name="T72" fmla="*/ 8849 w 10013"/>
              <a:gd name="T73" fmla="*/ 6124 h 9758"/>
              <a:gd name="T74" fmla="*/ 5897 w 10013"/>
              <a:gd name="T75" fmla="*/ 6124 h 9758"/>
              <a:gd name="T76" fmla="*/ 5897 w 10013"/>
              <a:gd name="T77" fmla="*/ 5554 h 9758"/>
              <a:gd name="T78" fmla="*/ 8849 w 10013"/>
              <a:gd name="T79" fmla="*/ 5554 h 9758"/>
              <a:gd name="T80" fmla="*/ 8849 w 10013"/>
              <a:gd name="T81" fmla="*/ 5100 h 9758"/>
              <a:gd name="T82" fmla="*/ 5897 w 10013"/>
              <a:gd name="T83" fmla="*/ 5100 h 9758"/>
              <a:gd name="T84" fmla="*/ 5897 w 10013"/>
              <a:gd name="T85" fmla="*/ 4530 h 9758"/>
              <a:gd name="T86" fmla="*/ 8849 w 10013"/>
              <a:gd name="T87" fmla="*/ 4530 h 9758"/>
              <a:gd name="T88" fmla="*/ 8849 w 10013"/>
              <a:gd name="T89" fmla="*/ 4077 h 9758"/>
              <a:gd name="T90" fmla="*/ 5897 w 10013"/>
              <a:gd name="T91" fmla="*/ 4077 h 9758"/>
              <a:gd name="T92" fmla="*/ 5897 w 10013"/>
              <a:gd name="T93" fmla="*/ 3517 h 9758"/>
              <a:gd name="T94" fmla="*/ 8849 w 10013"/>
              <a:gd name="T95" fmla="*/ 3517 h 9758"/>
              <a:gd name="T96" fmla="*/ 8849 w 10013"/>
              <a:gd name="T97" fmla="*/ 3063 h 9758"/>
              <a:gd name="T98" fmla="*/ 5897 w 10013"/>
              <a:gd name="T99" fmla="*/ 3063 h 9758"/>
              <a:gd name="T100" fmla="*/ 5897 w 10013"/>
              <a:gd name="T101" fmla="*/ 2498 h 9758"/>
              <a:gd name="T102" fmla="*/ 8849 w 10013"/>
              <a:gd name="T103" fmla="*/ 2498 h 9758"/>
              <a:gd name="T104" fmla="*/ 8849 w 10013"/>
              <a:gd name="T105" fmla="*/ 2044 h 9758"/>
              <a:gd name="T106" fmla="*/ 5897 w 10013"/>
              <a:gd name="T107" fmla="*/ 2044 h 9758"/>
              <a:gd name="T108" fmla="*/ 5897 w 10013"/>
              <a:gd name="T109" fmla="*/ 1246 h 9758"/>
              <a:gd name="T110" fmla="*/ 9641 w 10013"/>
              <a:gd name="T111" fmla="*/ 1246 h 9758"/>
              <a:gd name="T112" fmla="*/ 9641 w 10013"/>
              <a:gd name="T113" fmla="*/ 8510 h 9758"/>
              <a:gd name="T114" fmla="*/ 9641 w 10013"/>
              <a:gd name="T115" fmla="*/ 8510 h 9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013" h="9758">
                <a:moveTo>
                  <a:pt x="9974" y="1347"/>
                </a:moveTo>
                <a:cubicBezTo>
                  <a:pt x="9999" y="1089"/>
                  <a:pt x="9797" y="888"/>
                  <a:pt x="9535" y="913"/>
                </a:cubicBezTo>
                <a:cubicBezTo>
                  <a:pt x="8324" y="893"/>
                  <a:pt x="7108" y="913"/>
                  <a:pt x="5892" y="908"/>
                </a:cubicBezTo>
                <a:lnTo>
                  <a:pt x="5892" y="0"/>
                </a:lnTo>
                <a:lnTo>
                  <a:pt x="5221" y="0"/>
                </a:lnTo>
                <a:cubicBezTo>
                  <a:pt x="3481" y="308"/>
                  <a:pt x="1740" y="605"/>
                  <a:pt x="0" y="908"/>
                </a:cubicBezTo>
                <a:lnTo>
                  <a:pt x="0" y="8849"/>
                </a:lnTo>
                <a:cubicBezTo>
                  <a:pt x="1730" y="9152"/>
                  <a:pt x="3461" y="9439"/>
                  <a:pt x="5191" y="9758"/>
                </a:cubicBezTo>
                <a:lnTo>
                  <a:pt x="5902" y="9758"/>
                </a:lnTo>
                <a:lnTo>
                  <a:pt x="5902" y="8849"/>
                </a:lnTo>
                <a:cubicBezTo>
                  <a:pt x="7037" y="8849"/>
                  <a:pt x="8172" y="8849"/>
                  <a:pt x="9307" y="8854"/>
                </a:cubicBezTo>
                <a:cubicBezTo>
                  <a:pt x="9498" y="8844"/>
                  <a:pt x="9716" y="8859"/>
                  <a:pt x="9882" y="8743"/>
                </a:cubicBezTo>
                <a:cubicBezTo>
                  <a:pt x="10013" y="8541"/>
                  <a:pt x="9979" y="8284"/>
                  <a:pt x="9993" y="8057"/>
                </a:cubicBezTo>
                <a:cubicBezTo>
                  <a:pt x="9973" y="5817"/>
                  <a:pt x="9998" y="3581"/>
                  <a:pt x="9974" y="1347"/>
                </a:cubicBezTo>
                <a:close/>
                <a:moveTo>
                  <a:pt x="3789" y="6422"/>
                </a:moveTo>
                <a:cubicBezTo>
                  <a:pt x="3597" y="6518"/>
                  <a:pt x="3315" y="6417"/>
                  <a:pt x="3092" y="6431"/>
                </a:cubicBezTo>
                <a:cubicBezTo>
                  <a:pt x="2941" y="5680"/>
                  <a:pt x="2765" y="4933"/>
                  <a:pt x="2634" y="4181"/>
                </a:cubicBezTo>
                <a:cubicBezTo>
                  <a:pt x="2502" y="4913"/>
                  <a:pt x="2326" y="5639"/>
                  <a:pt x="2175" y="6371"/>
                </a:cubicBezTo>
                <a:cubicBezTo>
                  <a:pt x="1957" y="6361"/>
                  <a:pt x="1736" y="6346"/>
                  <a:pt x="1519" y="6331"/>
                </a:cubicBezTo>
                <a:cubicBezTo>
                  <a:pt x="1327" y="5333"/>
                  <a:pt x="1110" y="4344"/>
                  <a:pt x="934" y="3340"/>
                </a:cubicBezTo>
                <a:cubicBezTo>
                  <a:pt x="1125" y="3330"/>
                  <a:pt x="1322" y="3325"/>
                  <a:pt x="1519" y="3315"/>
                </a:cubicBezTo>
                <a:cubicBezTo>
                  <a:pt x="1635" y="4036"/>
                  <a:pt x="1766" y="4758"/>
                  <a:pt x="1872" y="5479"/>
                </a:cubicBezTo>
                <a:lnTo>
                  <a:pt x="2356" y="3254"/>
                </a:lnTo>
                <a:cubicBezTo>
                  <a:pt x="2574" y="3244"/>
                  <a:pt x="2785" y="3234"/>
                  <a:pt x="3002" y="3219"/>
                </a:cubicBezTo>
                <a:cubicBezTo>
                  <a:pt x="3154" y="3986"/>
                  <a:pt x="3310" y="4748"/>
                  <a:pt x="3471" y="5514"/>
                </a:cubicBezTo>
                <a:cubicBezTo>
                  <a:pt x="3602" y="4726"/>
                  <a:pt x="3744" y="3940"/>
                  <a:pt x="3880" y="3153"/>
                </a:cubicBezTo>
                <a:cubicBezTo>
                  <a:pt x="4107" y="3143"/>
                  <a:pt x="4334" y="3133"/>
                  <a:pt x="4561" y="3118"/>
                </a:cubicBezTo>
                <a:cubicBezTo>
                  <a:pt x="4294" y="4216"/>
                  <a:pt x="4066" y="5326"/>
                  <a:pt x="3789" y="6422"/>
                </a:cubicBezTo>
                <a:close/>
                <a:moveTo>
                  <a:pt x="9641" y="8510"/>
                </a:moveTo>
                <a:lnTo>
                  <a:pt x="5897" y="8510"/>
                </a:lnTo>
                <a:lnTo>
                  <a:pt x="5897" y="7602"/>
                </a:lnTo>
                <a:lnTo>
                  <a:pt x="8849" y="7602"/>
                </a:lnTo>
                <a:lnTo>
                  <a:pt x="8849" y="7148"/>
                </a:lnTo>
                <a:lnTo>
                  <a:pt x="5897" y="7148"/>
                </a:lnTo>
                <a:lnTo>
                  <a:pt x="5897" y="6578"/>
                </a:lnTo>
                <a:lnTo>
                  <a:pt x="8849" y="6578"/>
                </a:lnTo>
                <a:lnTo>
                  <a:pt x="8849" y="6124"/>
                </a:lnTo>
                <a:lnTo>
                  <a:pt x="5897" y="6124"/>
                </a:lnTo>
                <a:lnTo>
                  <a:pt x="5897" y="5554"/>
                </a:lnTo>
                <a:lnTo>
                  <a:pt x="8849" y="5554"/>
                </a:lnTo>
                <a:lnTo>
                  <a:pt x="8849" y="5100"/>
                </a:lnTo>
                <a:lnTo>
                  <a:pt x="5897" y="5100"/>
                </a:lnTo>
                <a:lnTo>
                  <a:pt x="5897" y="4530"/>
                </a:lnTo>
                <a:lnTo>
                  <a:pt x="8849" y="4530"/>
                </a:lnTo>
                <a:lnTo>
                  <a:pt x="8849" y="4077"/>
                </a:lnTo>
                <a:lnTo>
                  <a:pt x="5897" y="4077"/>
                </a:lnTo>
                <a:lnTo>
                  <a:pt x="5897" y="3517"/>
                </a:lnTo>
                <a:lnTo>
                  <a:pt x="8849" y="3517"/>
                </a:lnTo>
                <a:lnTo>
                  <a:pt x="8849" y="3063"/>
                </a:lnTo>
                <a:lnTo>
                  <a:pt x="5897" y="3063"/>
                </a:lnTo>
                <a:lnTo>
                  <a:pt x="5897" y="2498"/>
                </a:lnTo>
                <a:lnTo>
                  <a:pt x="8849" y="2498"/>
                </a:lnTo>
                <a:lnTo>
                  <a:pt x="8849" y="2044"/>
                </a:lnTo>
                <a:lnTo>
                  <a:pt x="5897" y="2044"/>
                </a:lnTo>
                <a:lnTo>
                  <a:pt x="5897" y="1246"/>
                </a:lnTo>
                <a:lnTo>
                  <a:pt x="9641" y="1246"/>
                </a:lnTo>
                <a:lnTo>
                  <a:pt x="9641" y="8510"/>
                </a:lnTo>
                <a:close/>
                <a:moveTo>
                  <a:pt x="9641" y="8510"/>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iconfont-11253-5321591">
            <a:extLst>
              <a:ext uri="{FF2B5EF4-FFF2-40B4-BE49-F238E27FC236}">
                <a16:creationId xmlns:a16="http://schemas.microsoft.com/office/drawing/2014/main" id="{824342E6-1D4F-4835-A911-0F0DD2BC33CA}"/>
              </a:ext>
            </a:extLst>
          </p:cNvPr>
          <p:cNvSpPr/>
          <p:nvPr/>
        </p:nvSpPr>
        <p:spPr>
          <a:xfrm rot="20455762">
            <a:off x="702519" y="5397307"/>
            <a:ext cx="1142533" cy="1142533"/>
          </a:xfrm>
          <a:custGeom>
            <a:avLst/>
            <a:gdLst>
              <a:gd name="T0" fmla="*/ 7307 w 9982"/>
              <a:gd name="T1" fmla="*/ 3294 h 9981"/>
              <a:gd name="T2" fmla="*/ 8904 w 9982"/>
              <a:gd name="T3" fmla="*/ 4272 h 9981"/>
              <a:gd name="T4" fmla="*/ 8904 w 9982"/>
              <a:gd name="T5" fmla="*/ 4551 h 9981"/>
              <a:gd name="T6" fmla="*/ 7307 w 9982"/>
              <a:gd name="T7" fmla="*/ 5550 h 9981"/>
              <a:gd name="T8" fmla="*/ 8904 w 9982"/>
              <a:gd name="T9" fmla="*/ 4551 h 9981"/>
              <a:gd name="T10" fmla="*/ 7307 w 9982"/>
              <a:gd name="T11" fmla="*/ 2035 h 9981"/>
              <a:gd name="T12" fmla="*/ 8904 w 9982"/>
              <a:gd name="T13" fmla="*/ 3013 h 9981"/>
              <a:gd name="T14" fmla="*/ 8904 w 9982"/>
              <a:gd name="T15" fmla="*/ 7006 h 9981"/>
              <a:gd name="T16" fmla="*/ 7307 w 9982"/>
              <a:gd name="T17" fmla="*/ 8005 h 9981"/>
              <a:gd name="T18" fmla="*/ 8904 w 9982"/>
              <a:gd name="T19" fmla="*/ 7006 h 9981"/>
              <a:gd name="T20" fmla="*/ 5810 w 9982"/>
              <a:gd name="T21" fmla="*/ 1037 h 9981"/>
              <a:gd name="T22" fmla="*/ 5690 w 9982"/>
              <a:gd name="T23" fmla="*/ 0 h 9981"/>
              <a:gd name="T24" fmla="*/ 0 w 9982"/>
              <a:gd name="T25" fmla="*/ 8864 h 9981"/>
              <a:gd name="T26" fmla="*/ 5670 w 9982"/>
              <a:gd name="T27" fmla="*/ 8964 h 9981"/>
              <a:gd name="T28" fmla="*/ 9623 w 9982"/>
              <a:gd name="T29" fmla="*/ 8984 h 9981"/>
              <a:gd name="T30" fmla="*/ 9963 w 9982"/>
              <a:gd name="T31" fmla="*/ 1396 h 9981"/>
              <a:gd name="T32" fmla="*/ 3834 w 9982"/>
              <a:gd name="T33" fmla="*/ 6647 h 9981"/>
              <a:gd name="T34" fmla="*/ 2637 w 9982"/>
              <a:gd name="T35" fmla="*/ 5310 h 9981"/>
              <a:gd name="T36" fmla="*/ 1439 w 9982"/>
              <a:gd name="T37" fmla="*/ 6487 h 9981"/>
              <a:gd name="T38" fmla="*/ 1519 w 9982"/>
              <a:gd name="T39" fmla="*/ 3392 h 9981"/>
              <a:gd name="T40" fmla="*/ 2597 w 9982"/>
              <a:gd name="T41" fmla="*/ 4570 h 9981"/>
              <a:gd name="T42" fmla="*/ 3155 w 9982"/>
              <a:gd name="T43" fmla="*/ 3272 h 9981"/>
              <a:gd name="T44" fmla="*/ 2975 w 9982"/>
              <a:gd name="T45" fmla="*/ 4949 h 9981"/>
              <a:gd name="T46" fmla="*/ 9543 w 9982"/>
              <a:gd name="T47" fmla="*/ 8544 h 9981"/>
              <a:gd name="T48" fmla="*/ 5670 w 9982"/>
              <a:gd name="T49" fmla="*/ 8005 h 9981"/>
              <a:gd name="T50" fmla="*/ 6968 w 9982"/>
              <a:gd name="T51" fmla="*/ 7006 h 9981"/>
              <a:gd name="T52" fmla="*/ 5670 w 9982"/>
              <a:gd name="T53" fmla="*/ 6786 h 9981"/>
              <a:gd name="T54" fmla="*/ 6968 w 9982"/>
              <a:gd name="T55" fmla="*/ 5807 h 9981"/>
              <a:gd name="T56" fmla="*/ 5670 w 9982"/>
              <a:gd name="T57" fmla="*/ 5547 h 9981"/>
              <a:gd name="T58" fmla="*/ 6968 w 9982"/>
              <a:gd name="T59" fmla="*/ 4549 h 9981"/>
              <a:gd name="T60" fmla="*/ 5670 w 9982"/>
              <a:gd name="T61" fmla="*/ 4269 h 9981"/>
              <a:gd name="T62" fmla="*/ 6968 w 9982"/>
              <a:gd name="T63" fmla="*/ 3290 h 9981"/>
              <a:gd name="T64" fmla="*/ 5670 w 9982"/>
              <a:gd name="T65" fmla="*/ 3030 h 9981"/>
              <a:gd name="T66" fmla="*/ 6968 w 9982"/>
              <a:gd name="T67" fmla="*/ 2051 h 9981"/>
              <a:gd name="T68" fmla="*/ 5670 w 9982"/>
              <a:gd name="T69" fmla="*/ 1492 h 9981"/>
              <a:gd name="T70" fmla="*/ 9543 w 9982"/>
              <a:gd name="T71" fmla="*/ 8544 h 9981"/>
              <a:gd name="T72" fmla="*/ 7307 w 9982"/>
              <a:gd name="T73" fmla="*/ 5809 h 9981"/>
              <a:gd name="T74" fmla="*/ 8904 w 9982"/>
              <a:gd name="T75" fmla="*/ 6787 h 9981"/>
              <a:gd name="T76" fmla="*/ 8904 w 9982"/>
              <a:gd name="T77" fmla="*/ 5809 h 99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982" h="9981">
                <a:moveTo>
                  <a:pt x="8904" y="3294"/>
                </a:moveTo>
                <a:lnTo>
                  <a:pt x="7307" y="3294"/>
                </a:lnTo>
                <a:lnTo>
                  <a:pt x="7307" y="4272"/>
                </a:lnTo>
                <a:lnTo>
                  <a:pt x="8904" y="4272"/>
                </a:lnTo>
                <a:lnTo>
                  <a:pt x="8904" y="3294"/>
                </a:lnTo>
                <a:close/>
                <a:moveTo>
                  <a:pt x="8904" y="4551"/>
                </a:moveTo>
                <a:lnTo>
                  <a:pt x="7307" y="4551"/>
                </a:lnTo>
                <a:lnTo>
                  <a:pt x="7307" y="5550"/>
                </a:lnTo>
                <a:lnTo>
                  <a:pt x="8904" y="5550"/>
                </a:lnTo>
                <a:lnTo>
                  <a:pt x="8904" y="4551"/>
                </a:lnTo>
                <a:close/>
                <a:moveTo>
                  <a:pt x="8904" y="2035"/>
                </a:moveTo>
                <a:lnTo>
                  <a:pt x="7307" y="2035"/>
                </a:lnTo>
                <a:lnTo>
                  <a:pt x="7307" y="3013"/>
                </a:lnTo>
                <a:lnTo>
                  <a:pt x="8904" y="3013"/>
                </a:lnTo>
                <a:lnTo>
                  <a:pt x="8904" y="2035"/>
                </a:lnTo>
                <a:close/>
                <a:moveTo>
                  <a:pt x="8904" y="7006"/>
                </a:moveTo>
                <a:lnTo>
                  <a:pt x="7307" y="7006"/>
                </a:lnTo>
                <a:lnTo>
                  <a:pt x="7307" y="8005"/>
                </a:lnTo>
                <a:lnTo>
                  <a:pt x="8904" y="8005"/>
                </a:lnTo>
                <a:lnTo>
                  <a:pt x="8904" y="7006"/>
                </a:lnTo>
                <a:close/>
                <a:moveTo>
                  <a:pt x="9643" y="1037"/>
                </a:moveTo>
                <a:lnTo>
                  <a:pt x="5810" y="1037"/>
                </a:lnTo>
                <a:cubicBezTo>
                  <a:pt x="5770" y="1037"/>
                  <a:pt x="5730" y="1037"/>
                  <a:pt x="5690" y="1057"/>
                </a:cubicBezTo>
                <a:lnTo>
                  <a:pt x="5690" y="0"/>
                </a:lnTo>
                <a:lnTo>
                  <a:pt x="0" y="1137"/>
                </a:lnTo>
                <a:lnTo>
                  <a:pt x="0" y="8864"/>
                </a:lnTo>
                <a:lnTo>
                  <a:pt x="5670" y="9981"/>
                </a:lnTo>
                <a:lnTo>
                  <a:pt x="5670" y="8964"/>
                </a:lnTo>
                <a:cubicBezTo>
                  <a:pt x="5710" y="8984"/>
                  <a:pt x="5750" y="8984"/>
                  <a:pt x="5790" y="8984"/>
                </a:cubicBezTo>
                <a:lnTo>
                  <a:pt x="9623" y="8984"/>
                </a:lnTo>
                <a:cubicBezTo>
                  <a:pt x="9823" y="8984"/>
                  <a:pt x="9963" y="8824"/>
                  <a:pt x="9963" y="8625"/>
                </a:cubicBezTo>
                <a:lnTo>
                  <a:pt x="9963" y="1396"/>
                </a:lnTo>
                <a:cubicBezTo>
                  <a:pt x="9982" y="1197"/>
                  <a:pt x="9823" y="1037"/>
                  <a:pt x="9643" y="1037"/>
                </a:cubicBezTo>
                <a:close/>
                <a:moveTo>
                  <a:pt x="3834" y="6647"/>
                </a:moveTo>
                <a:lnTo>
                  <a:pt x="3155" y="6607"/>
                </a:lnTo>
                <a:lnTo>
                  <a:pt x="2637" y="5310"/>
                </a:lnTo>
                <a:lnTo>
                  <a:pt x="2078" y="6527"/>
                </a:lnTo>
                <a:lnTo>
                  <a:pt x="1439" y="6487"/>
                </a:lnTo>
                <a:lnTo>
                  <a:pt x="2258" y="5010"/>
                </a:lnTo>
                <a:lnTo>
                  <a:pt x="1519" y="3392"/>
                </a:lnTo>
                <a:lnTo>
                  <a:pt x="2158" y="3352"/>
                </a:lnTo>
                <a:lnTo>
                  <a:pt x="2597" y="4570"/>
                </a:lnTo>
                <a:lnTo>
                  <a:pt x="2676" y="4570"/>
                </a:lnTo>
                <a:lnTo>
                  <a:pt x="3155" y="3272"/>
                </a:lnTo>
                <a:lnTo>
                  <a:pt x="3834" y="3232"/>
                </a:lnTo>
                <a:lnTo>
                  <a:pt x="2975" y="4949"/>
                </a:lnTo>
                <a:lnTo>
                  <a:pt x="3834" y="6647"/>
                </a:lnTo>
                <a:close/>
                <a:moveTo>
                  <a:pt x="9543" y="8544"/>
                </a:moveTo>
                <a:lnTo>
                  <a:pt x="5670" y="8544"/>
                </a:lnTo>
                <a:lnTo>
                  <a:pt x="5670" y="8005"/>
                </a:lnTo>
                <a:lnTo>
                  <a:pt x="6968" y="8005"/>
                </a:lnTo>
                <a:lnTo>
                  <a:pt x="6968" y="7006"/>
                </a:lnTo>
                <a:lnTo>
                  <a:pt x="5670" y="7006"/>
                </a:lnTo>
                <a:lnTo>
                  <a:pt x="5670" y="6786"/>
                </a:lnTo>
                <a:lnTo>
                  <a:pt x="6968" y="6786"/>
                </a:lnTo>
                <a:lnTo>
                  <a:pt x="6968" y="5807"/>
                </a:lnTo>
                <a:lnTo>
                  <a:pt x="5670" y="5807"/>
                </a:lnTo>
                <a:lnTo>
                  <a:pt x="5670" y="5547"/>
                </a:lnTo>
                <a:lnTo>
                  <a:pt x="6968" y="5547"/>
                </a:lnTo>
                <a:lnTo>
                  <a:pt x="6968" y="4549"/>
                </a:lnTo>
                <a:lnTo>
                  <a:pt x="5670" y="4549"/>
                </a:lnTo>
                <a:lnTo>
                  <a:pt x="5670" y="4269"/>
                </a:lnTo>
                <a:lnTo>
                  <a:pt x="6968" y="4269"/>
                </a:lnTo>
                <a:lnTo>
                  <a:pt x="6968" y="3290"/>
                </a:lnTo>
                <a:lnTo>
                  <a:pt x="5670" y="3290"/>
                </a:lnTo>
                <a:lnTo>
                  <a:pt x="5670" y="3030"/>
                </a:lnTo>
                <a:lnTo>
                  <a:pt x="6968" y="3030"/>
                </a:lnTo>
                <a:lnTo>
                  <a:pt x="6968" y="2051"/>
                </a:lnTo>
                <a:lnTo>
                  <a:pt x="5670" y="2051"/>
                </a:lnTo>
                <a:lnTo>
                  <a:pt x="5670" y="1492"/>
                </a:lnTo>
                <a:lnTo>
                  <a:pt x="9543" y="1492"/>
                </a:lnTo>
                <a:lnTo>
                  <a:pt x="9543" y="8544"/>
                </a:lnTo>
                <a:close/>
                <a:moveTo>
                  <a:pt x="8904" y="5809"/>
                </a:moveTo>
                <a:lnTo>
                  <a:pt x="7307" y="5809"/>
                </a:lnTo>
                <a:lnTo>
                  <a:pt x="7307" y="6787"/>
                </a:lnTo>
                <a:lnTo>
                  <a:pt x="8904" y="6787"/>
                </a:lnTo>
                <a:lnTo>
                  <a:pt x="8904" y="5809"/>
                </a:lnTo>
                <a:close/>
                <a:moveTo>
                  <a:pt x="8904" y="5809"/>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015873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2A550F7E-59CF-4059-94EE-2DA0BEBF2F73}"/>
              </a:ext>
            </a:extLst>
          </p:cNvPr>
          <p:cNvGrpSpPr/>
          <p:nvPr/>
        </p:nvGrpSpPr>
        <p:grpSpPr>
          <a:xfrm>
            <a:off x="0" y="0"/>
            <a:ext cx="12192000" cy="6858000"/>
            <a:chOff x="0" y="0"/>
            <a:chExt cx="12192000" cy="6858000"/>
          </a:xfrm>
        </p:grpSpPr>
        <p:sp>
          <p:nvSpPr>
            <p:cNvPr id="25" name="矩形 24">
              <a:extLst>
                <a:ext uri="{FF2B5EF4-FFF2-40B4-BE49-F238E27FC236}">
                  <a16:creationId xmlns:a16="http://schemas.microsoft.com/office/drawing/2014/main" id="{7C3B253B-5802-47C1-980E-B348EA73B8AF}"/>
                </a:ext>
              </a:extLst>
            </p:cNvPr>
            <p:cNvSpPr/>
            <p:nvPr/>
          </p:nvSpPr>
          <p:spPr>
            <a:xfrm>
              <a:off x="0" y="2290500"/>
              <a:ext cx="12192000" cy="2283750"/>
            </a:xfrm>
            <a:prstGeom prst="rect">
              <a:avLst/>
            </a:prstGeom>
            <a:solidFill>
              <a:srgbClr val="1C7243">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a:extLst>
                <a:ext uri="{FF2B5EF4-FFF2-40B4-BE49-F238E27FC236}">
                  <a16:creationId xmlns:a16="http://schemas.microsoft.com/office/drawing/2014/main" id="{68F15C07-1AEC-4DAA-ABA7-8CEB3EB748E0}"/>
                </a:ext>
              </a:extLst>
            </p:cNvPr>
            <p:cNvSpPr/>
            <p:nvPr/>
          </p:nvSpPr>
          <p:spPr>
            <a:xfrm>
              <a:off x="0" y="4574250"/>
              <a:ext cx="12192000" cy="2283750"/>
            </a:xfrm>
            <a:prstGeom prst="rect">
              <a:avLst/>
            </a:prstGeom>
            <a:solidFill>
              <a:schemeClr val="accent2">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a:extLst>
                <a:ext uri="{FF2B5EF4-FFF2-40B4-BE49-F238E27FC236}">
                  <a16:creationId xmlns:a16="http://schemas.microsoft.com/office/drawing/2014/main" id="{180382A6-60F4-4608-A251-5EF2961ABD6D}"/>
                </a:ext>
              </a:extLst>
            </p:cNvPr>
            <p:cNvSpPr/>
            <p:nvPr/>
          </p:nvSpPr>
          <p:spPr>
            <a:xfrm>
              <a:off x="0" y="0"/>
              <a:ext cx="12192000" cy="2283750"/>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8" name="椭圆 57">
            <a:extLst>
              <a:ext uri="{FF2B5EF4-FFF2-40B4-BE49-F238E27FC236}">
                <a16:creationId xmlns:a16="http://schemas.microsoft.com/office/drawing/2014/main" id="{7CD915BD-4B29-49B7-A1F4-CF52F291D7C8}"/>
              </a:ext>
            </a:extLst>
          </p:cNvPr>
          <p:cNvSpPr/>
          <p:nvPr/>
        </p:nvSpPr>
        <p:spPr>
          <a:xfrm>
            <a:off x="6238340" y="-1253646"/>
            <a:ext cx="6865258" cy="6667870"/>
          </a:xfrm>
          <a:custGeom>
            <a:avLst/>
            <a:gdLst>
              <a:gd name="connsiteX0" fmla="*/ 0 w 6865258"/>
              <a:gd name="connsiteY0" fmla="*/ 3333935 h 6667870"/>
              <a:gd name="connsiteX1" fmla="*/ 3432629 w 6865258"/>
              <a:gd name="connsiteY1" fmla="*/ 0 h 6667870"/>
              <a:gd name="connsiteX2" fmla="*/ 6865258 w 6865258"/>
              <a:gd name="connsiteY2" fmla="*/ 3333935 h 6667870"/>
              <a:gd name="connsiteX3" fmla="*/ 3432629 w 6865258"/>
              <a:gd name="connsiteY3" fmla="*/ 6667870 h 6667870"/>
              <a:gd name="connsiteX4" fmla="*/ 0 w 6865258"/>
              <a:gd name="connsiteY4" fmla="*/ 3333935 h 66678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65258" h="6667870" extrusionOk="0">
                <a:moveTo>
                  <a:pt x="0" y="3333935"/>
                </a:moveTo>
                <a:cubicBezTo>
                  <a:pt x="-60965" y="1455050"/>
                  <a:pt x="1396530" y="52661"/>
                  <a:pt x="3432629" y="0"/>
                </a:cubicBezTo>
                <a:cubicBezTo>
                  <a:pt x="5392358" y="13461"/>
                  <a:pt x="6591465" y="1501360"/>
                  <a:pt x="6865258" y="3333935"/>
                </a:cubicBezTo>
                <a:cubicBezTo>
                  <a:pt x="6652598" y="5382890"/>
                  <a:pt x="5295508" y="6849772"/>
                  <a:pt x="3432629" y="6667870"/>
                </a:cubicBezTo>
                <a:cubicBezTo>
                  <a:pt x="1385733" y="6585196"/>
                  <a:pt x="164749" y="5253934"/>
                  <a:pt x="0" y="3333935"/>
                </a:cubicBezTo>
                <a:close/>
              </a:path>
            </a:pathLst>
          </a:custGeom>
          <a:noFill/>
          <a:ln w="69850">
            <a:solidFill>
              <a:schemeClr val="bg1"/>
            </a:solidFill>
            <a:prstDash val="dash"/>
            <a:extLst>
              <a:ext uri="{C807C97D-BFC1-408E-A445-0C87EB9F89A2}">
                <ask:lineSketchStyleProps xmlns:ask="http://schemas.microsoft.com/office/drawing/2018/sketchyshapes" sd="1219033472">
                  <a:prstGeom prst="ellipse">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a:extLst>
              <a:ext uri="{FF2B5EF4-FFF2-40B4-BE49-F238E27FC236}">
                <a16:creationId xmlns:a16="http://schemas.microsoft.com/office/drawing/2014/main" id="{950509D9-E59E-40C0-8E65-01F10EACDB68}"/>
              </a:ext>
            </a:extLst>
          </p:cNvPr>
          <p:cNvSpPr/>
          <p:nvPr/>
        </p:nvSpPr>
        <p:spPr>
          <a:xfrm>
            <a:off x="-1699757" y="1211464"/>
            <a:ext cx="7142614" cy="7878636"/>
          </a:xfrm>
          <a:custGeom>
            <a:avLst/>
            <a:gdLst>
              <a:gd name="connsiteX0" fmla="*/ 0 w 7142614"/>
              <a:gd name="connsiteY0" fmla="*/ 3939318 h 7878636"/>
              <a:gd name="connsiteX1" fmla="*/ 3571307 w 7142614"/>
              <a:gd name="connsiteY1" fmla="*/ 0 h 7878636"/>
              <a:gd name="connsiteX2" fmla="*/ 7142614 w 7142614"/>
              <a:gd name="connsiteY2" fmla="*/ 3939318 h 7878636"/>
              <a:gd name="connsiteX3" fmla="*/ 3571307 w 7142614"/>
              <a:gd name="connsiteY3" fmla="*/ 7878636 h 7878636"/>
              <a:gd name="connsiteX4" fmla="*/ 0 w 7142614"/>
              <a:gd name="connsiteY4" fmla="*/ 3939318 h 78786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42614" h="7878636" extrusionOk="0">
                <a:moveTo>
                  <a:pt x="0" y="3939318"/>
                </a:moveTo>
                <a:cubicBezTo>
                  <a:pt x="-256596" y="1605419"/>
                  <a:pt x="1495442" y="38840"/>
                  <a:pt x="3571307" y="0"/>
                </a:cubicBezTo>
                <a:cubicBezTo>
                  <a:pt x="5640939" y="20474"/>
                  <a:pt x="6822418" y="1773874"/>
                  <a:pt x="7142614" y="3939318"/>
                </a:cubicBezTo>
                <a:cubicBezTo>
                  <a:pt x="7082280" y="6173862"/>
                  <a:pt x="5501525" y="8111666"/>
                  <a:pt x="3571307" y="7878636"/>
                </a:cubicBezTo>
                <a:cubicBezTo>
                  <a:pt x="1551219" y="7852533"/>
                  <a:pt x="322427" y="6269001"/>
                  <a:pt x="0" y="3939318"/>
                </a:cubicBezTo>
                <a:close/>
              </a:path>
            </a:pathLst>
          </a:custGeom>
          <a:noFill/>
          <a:ln w="69850">
            <a:solidFill>
              <a:schemeClr val="bg1"/>
            </a:solidFill>
            <a:prstDash val="dash"/>
            <a:extLst>
              <a:ext uri="{C807C97D-BFC1-408E-A445-0C87EB9F89A2}">
                <ask:lineSketchStyleProps xmlns:ask="http://schemas.microsoft.com/office/drawing/2018/sketchyshapes" sd="1219033472">
                  <a:prstGeom prst="ellipse">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id="{E661DCFD-4B95-45A3-92B2-A3B8300F543D}"/>
              </a:ext>
            </a:extLst>
          </p:cNvPr>
          <p:cNvSpPr/>
          <p:nvPr/>
        </p:nvSpPr>
        <p:spPr>
          <a:xfrm>
            <a:off x="4317670" y="1701800"/>
            <a:ext cx="3556660" cy="3454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descr="图片包含 桌子, 关, 侧面, 橙子&#10;&#10;描述已自动生成">
            <a:extLst>
              <a:ext uri="{FF2B5EF4-FFF2-40B4-BE49-F238E27FC236}">
                <a16:creationId xmlns:a16="http://schemas.microsoft.com/office/drawing/2014/main" id="{0E7E845B-CEFC-4106-BBA8-3B9470D52C4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06097" y="1897063"/>
            <a:ext cx="3179806" cy="3063874"/>
          </a:xfrm>
          <a:prstGeom prst="rect">
            <a:avLst/>
          </a:prstGeom>
        </p:spPr>
      </p:pic>
      <p:sp>
        <p:nvSpPr>
          <p:cNvPr id="32" name="矩形: 圆角 31">
            <a:extLst>
              <a:ext uri="{FF2B5EF4-FFF2-40B4-BE49-F238E27FC236}">
                <a16:creationId xmlns:a16="http://schemas.microsoft.com/office/drawing/2014/main" id="{16E3634F-B2A4-4F26-A69B-A5D96D1F881D}"/>
              </a:ext>
            </a:extLst>
          </p:cNvPr>
          <p:cNvSpPr/>
          <p:nvPr/>
        </p:nvSpPr>
        <p:spPr>
          <a:xfrm>
            <a:off x="911598" y="1211464"/>
            <a:ext cx="3101531" cy="1807507"/>
          </a:xfrm>
          <a:prstGeom prst="roundRect">
            <a:avLst>
              <a:gd name="adj" fmla="val 2671"/>
            </a:avLst>
          </a:prstGeom>
          <a:solidFill>
            <a:schemeClr val="accent2"/>
          </a:solidFill>
          <a:ln w="889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圆角 32">
            <a:extLst>
              <a:ext uri="{FF2B5EF4-FFF2-40B4-BE49-F238E27FC236}">
                <a16:creationId xmlns:a16="http://schemas.microsoft.com/office/drawing/2014/main" id="{1266CCCB-0F4A-4E5A-8FE5-C5C7D71C526D}"/>
              </a:ext>
            </a:extLst>
          </p:cNvPr>
          <p:cNvSpPr/>
          <p:nvPr/>
        </p:nvSpPr>
        <p:spPr>
          <a:xfrm>
            <a:off x="911598" y="4619430"/>
            <a:ext cx="3101531" cy="1807507"/>
          </a:xfrm>
          <a:prstGeom prst="roundRect">
            <a:avLst>
              <a:gd name="adj" fmla="val 2671"/>
            </a:avLst>
          </a:prstGeom>
          <a:solidFill>
            <a:schemeClr val="accent2"/>
          </a:solidFill>
          <a:ln w="889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圆角 33">
            <a:extLst>
              <a:ext uri="{FF2B5EF4-FFF2-40B4-BE49-F238E27FC236}">
                <a16:creationId xmlns:a16="http://schemas.microsoft.com/office/drawing/2014/main" id="{0D0268F2-1300-4D3A-8045-094F311B5CE6}"/>
              </a:ext>
            </a:extLst>
          </p:cNvPr>
          <p:cNvSpPr/>
          <p:nvPr/>
        </p:nvSpPr>
        <p:spPr>
          <a:xfrm>
            <a:off x="8178871" y="1211464"/>
            <a:ext cx="3101531" cy="1807507"/>
          </a:xfrm>
          <a:prstGeom prst="roundRect">
            <a:avLst>
              <a:gd name="adj" fmla="val 2671"/>
            </a:avLst>
          </a:prstGeom>
          <a:solidFill>
            <a:schemeClr val="accent3"/>
          </a:solidFill>
          <a:ln w="889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圆角 34">
            <a:extLst>
              <a:ext uri="{FF2B5EF4-FFF2-40B4-BE49-F238E27FC236}">
                <a16:creationId xmlns:a16="http://schemas.microsoft.com/office/drawing/2014/main" id="{A5E903BA-A0A2-462B-97A7-209B96D8EF87}"/>
              </a:ext>
            </a:extLst>
          </p:cNvPr>
          <p:cNvSpPr/>
          <p:nvPr/>
        </p:nvSpPr>
        <p:spPr>
          <a:xfrm>
            <a:off x="8178871" y="4619430"/>
            <a:ext cx="3101531" cy="1807507"/>
          </a:xfrm>
          <a:prstGeom prst="roundRect">
            <a:avLst>
              <a:gd name="adj" fmla="val 2671"/>
            </a:avLst>
          </a:prstGeom>
          <a:solidFill>
            <a:schemeClr val="accent3"/>
          </a:solidFill>
          <a:ln w="889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a:extLst>
              <a:ext uri="{FF2B5EF4-FFF2-40B4-BE49-F238E27FC236}">
                <a16:creationId xmlns:a16="http://schemas.microsoft.com/office/drawing/2014/main" id="{58306E1C-6EC4-407E-A1AA-5024AAF729A3}"/>
              </a:ext>
            </a:extLst>
          </p:cNvPr>
          <p:cNvSpPr txBox="1"/>
          <p:nvPr/>
        </p:nvSpPr>
        <p:spPr>
          <a:xfrm>
            <a:off x="1857069" y="426458"/>
            <a:ext cx="1210588" cy="707886"/>
          </a:xfrm>
          <a:prstGeom prst="rect">
            <a:avLst/>
          </a:prstGeom>
          <a:noFill/>
          <a:effectLst>
            <a:outerShdw blurRad="63500" sx="102000" sy="102000" algn="ctr" rotWithShape="0">
              <a:prstClr val="black">
                <a:alpha val="40000"/>
              </a:prstClr>
            </a:outerShdw>
          </a:effectLst>
        </p:spPr>
        <p:txBody>
          <a:bodyPr wrap="none" rtlCol="0">
            <a:spAutoFit/>
          </a:bodyPr>
          <a:lstStyle/>
          <a:p>
            <a:r>
              <a:rPr lang="zh-CN" altLang="en-US" sz="4000" dirty="0">
                <a:solidFill>
                  <a:schemeClr val="bg1"/>
                </a:solidFill>
                <a:effectLst>
                  <a:outerShdw blurRad="165100" sx="102000" sy="102000" algn="ctr" rotWithShape="0">
                    <a:schemeClr val="accent1">
                      <a:alpha val="18000"/>
                    </a:schemeClr>
                  </a:outerShdw>
                </a:effectLst>
                <a:latin typeface="思源黑体 CN Heavy" panose="020B0A00000000000000" pitchFamily="34" charset="-122"/>
                <a:ea typeface="思源黑体 CN Heavy" panose="020B0A00000000000000" pitchFamily="34" charset="-122"/>
              </a:rPr>
              <a:t>行动</a:t>
            </a:r>
          </a:p>
        </p:txBody>
      </p:sp>
      <p:sp>
        <p:nvSpPr>
          <p:cNvPr id="37" name="文本框 36">
            <a:extLst>
              <a:ext uri="{FF2B5EF4-FFF2-40B4-BE49-F238E27FC236}">
                <a16:creationId xmlns:a16="http://schemas.microsoft.com/office/drawing/2014/main" id="{39530E21-2971-4084-A8AF-67165E02677F}"/>
              </a:ext>
            </a:extLst>
          </p:cNvPr>
          <p:cNvSpPr txBox="1"/>
          <p:nvPr/>
        </p:nvSpPr>
        <p:spPr>
          <a:xfrm>
            <a:off x="9124345" y="426458"/>
            <a:ext cx="1210588" cy="707886"/>
          </a:xfrm>
          <a:prstGeom prst="rect">
            <a:avLst/>
          </a:prstGeom>
          <a:noFill/>
          <a:effectLst>
            <a:outerShdw blurRad="63500" sx="102000" sy="102000" algn="ctr" rotWithShape="0">
              <a:prstClr val="black">
                <a:alpha val="40000"/>
              </a:prstClr>
            </a:outerShdw>
          </a:effectLst>
        </p:spPr>
        <p:txBody>
          <a:bodyPr wrap="none" rtlCol="0">
            <a:spAutoFit/>
          </a:bodyPr>
          <a:lstStyle/>
          <a:p>
            <a:r>
              <a:rPr lang="zh-CN" altLang="en-US" sz="4000" dirty="0">
                <a:solidFill>
                  <a:schemeClr val="bg1"/>
                </a:solidFill>
                <a:effectLst>
                  <a:outerShdw blurRad="165100" sx="102000" sy="102000" algn="ctr" rotWithShape="0">
                    <a:schemeClr val="accent1">
                      <a:alpha val="18000"/>
                    </a:schemeClr>
                  </a:outerShdw>
                </a:effectLst>
                <a:latin typeface="思源黑体 CN Heavy" panose="020B0A00000000000000" pitchFamily="34" charset="-122"/>
                <a:ea typeface="思源黑体 CN Heavy" panose="020B0A00000000000000" pitchFamily="34" charset="-122"/>
              </a:rPr>
              <a:t>探索</a:t>
            </a:r>
          </a:p>
        </p:txBody>
      </p:sp>
      <p:sp>
        <p:nvSpPr>
          <p:cNvPr id="38" name="文本框 37">
            <a:extLst>
              <a:ext uri="{FF2B5EF4-FFF2-40B4-BE49-F238E27FC236}">
                <a16:creationId xmlns:a16="http://schemas.microsoft.com/office/drawing/2014/main" id="{845F55B9-4602-4145-96D1-784225AF1822}"/>
              </a:ext>
            </a:extLst>
          </p:cNvPr>
          <p:cNvSpPr txBox="1"/>
          <p:nvPr/>
        </p:nvSpPr>
        <p:spPr>
          <a:xfrm>
            <a:off x="1857069" y="3866364"/>
            <a:ext cx="1210588" cy="707886"/>
          </a:xfrm>
          <a:prstGeom prst="rect">
            <a:avLst/>
          </a:prstGeom>
          <a:noFill/>
          <a:effectLst>
            <a:outerShdw blurRad="63500" sx="102000" sy="102000" algn="ctr" rotWithShape="0">
              <a:prstClr val="black">
                <a:alpha val="40000"/>
              </a:prstClr>
            </a:outerShdw>
          </a:effectLst>
        </p:spPr>
        <p:txBody>
          <a:bodyPr wrap="none" rtlCol="0">
            <a:spAutoFit/>
          </a:bodyPr>
          <a:lstStyle/>
          <a:p>
            <a:r>
              <a:rPr lang="zh-CN" altLang="en-US" sz="4000" dirty="0">
                <a:solidFill>
                  <a:schemeClr val="bg1"/>
                </a:solidFill>
                <a:effectLst>
                  <a:outerShdw blurRad="165100" sx="102000" sy="102000" algn="ctr" rotWithShape="0">
                    <a:schemeClr val="accent1">
                      <a:alpha val="18000"/>
                    </a:schemeClr>
                  </a:outerShdw>
                </a:effectLst>
                <a:latin typeface="思源黑体 CN Heavy" panose="020B0A00000000000000" pitchFamily="34" charset="-122"/>
                <a:ea typeface="思源黑体 CN Heavy" panose="020B0A00000000000000" pitchFamily="34" charset="-122"/>
              </a:rPr>
              <a:t>发现</a:t>
            </a:r>
          </a:p>
        </p:txBody>
      </p:sp>
      <p:sp>
        <p:nvSpPr>
          <p:cNvPr id="53" name="文本框 52">
            <a:extLst>
              <a:ext uri="{FF2B5EF4-FFF2-40B4-BE49-F238E27FC236}">
                <a16:creationId xmlns:a16="http://schemas.microsoft.com/office/drawing/2014/main" id="{C258AFC5-6978-4B5D-88C6-E3C073AB295E}"/>
              </a:ext>
            </a:extLst>
          </p:cNvPr>
          <p:cNvSpPr txBox="1"/>
          <p:nvPr/>
        </p:nvSpPr>
        <p:spPr>
          <a:xfrm>
            <a:off x="9124345" y="3866364"/>
            <a:ext cx="1210588" cy="707886"/>
          </a:xfrm>
          <a:prstGeom prst="rect">
            <a:avLst/>
          </a:prstGeom>
          <a:noFill/>
          <a:effectLst>
            <a:outerShdw blurRad="63500" sx="102000" sy="102000" algn="ctr" rotWithShape="0">
              <a:prstClr val="black">
                <a:alpha val="40000"/>
              </a:prstClr>
            </a:outerShdw>
          </a:effectLst>
        </p:spPr>
        <p:txBody>
          <a:bodyPr wrap="none" rtlCol="0">
            <a:spAutoFit/>
          </a:bodyPr>
          <a:lstStyle/>
          <a:p>
            <a:r>
              <a:rPr lang="zh-CN" altLang="en-US" sz="4000" dirty="0">
                <a:solidFill>
                  <a:schemeClr val="bg1"/>
                </a:solidFill>
                <a:effectLst>
                  <a:outerShdw blurRad="165100" sx="102000" sy="102000" algn="ctr" rotWithShape="0">
                    <a:schemeClr val="accent1">
                      <a:alpha val="18000"/>
                    </a:schemeClr>
                  </a:outerShdw>
                </a:effectLst>
                <a:latin typeface="思源黑体 CN Heavy" panose="020B0A00000000000000" pitchFamily="34" charset="-122"/>
                <a:ea typeface="思源黑体 CN Heavy" panose="020B0A00000000000000" pitchFamily="34" charset="-122"/>
              </a:rPr>
              <a:t>期待</a:t>
            </a:r>
          </a:p>
        </p:txBody>
      </p:sp>
      <p:sp>
        <p:nvSpPr>
          <p:cNvPr id="54" name="文本框 53">
            <a:extLst>
              <a:ext uri="{FF2B5EF4-FFF2-40B4-BE49-F238E27FC236}">
                <a16:creationId xmlns:a16="http://schemas.microsoft.com/office/drawing/2014/main" id="{EBC8949F-F707-47ED-A40C-0C34A6199444}"/>
              </a:ext>
            </a:extLst>
          </p:cNvPr>
          <p:cNvSpPr txBox="1"/>
          <p:nvPr/>
        </p:nvSpPr>
        <p:spPr>
          <a:xfrm>
            <a:off x="1073039" y="1349944"/>
            <a:ext cx="2778649" cy="1530547"/>
          </a:xfrm>
          <a:prstGeom prst="rect">
            <a:avLst/>
          </a:prstGeom>
          <a:noFill/>
        </p:spPr>
        <p:txBody>
          <a:bodyPr wrap="square" rtlCol="0">
            <a:spAutoFit/>
          </a:bodyPr>
          <a:lstStyle/>
          <a:p>
            <a:pPr algn="ctr">
              <a:lnSpc>
                <a:spcPct val="150000"/>
              </a:lnSpc>
            </a:pPr>
            <a:r>
              <a:rPr lang="zh-CN" altLang="en-US" sz="1600" dirty="0">
                <a:solidFill>
                  <a:schemeClr val="bg1"/>
                </a:solidFill>
                <a:latin typeface="思源黑体 CN Medium" panose="020B0600000000000000" pitchFamily="34" charset="-122"/>
                <a:ea typeface="思源黑体 CN Medium" panose="020B0600000000000000" pitchFamily="34" charset="-122"/>
              </a:rPr>
              <a:t>输入文本内输入文本内容输入文本输入文本内输入文本内容输入文本输入文本内输入文本内容</a:t>
            </a:r>
          </a:p>
        </p:txBody>
      </p:sp>
      <p:sp>
        <p:nvSpPr>
          <p:cNvPr id="55" name="文本框 54">
            <a:extLst>
              <a:ext uri="{FF2B5EF4-FFF2-40B4-BE49-F238E27FC236}">
                <a16:creationId xmlns:a16="http://schemas.microsoft.com/office/drawing/2014/main" id="{917B8FDC-AB4E-4C35-85FB-9ED49062AC2D}"/>
              </a:ext>
            </a:extLst>
          </p:cNvPr>
          <p:cNvSpPr txBox="1"/>
          <p:nvPr/>
        </p:nvSpPr>
        <p:spPr>
          <a:xfrm>
            <a:off x="8330799" y="1349944"/>
            <a:ext cx="2778649" cy="1530547"/>
          </a:xfrm>
          <a:prstGeom prst="rect">
            <a:avLst/>
          </a:prstGeom>
          <a:noFill/>
        </p:spPr>
        <p:txBody>
          <a:bodyPr wrap="square" rtlCol="0">
            <a:spAutoFit/>
          </a:bodyPr>
          <a:lstStyle/>
          <a:p>
            <a:pPr algn="ctr">
              <a:lnSpc>
                <a:spcPct val="150000"/>
              </a:lnSpc>
            </a:pPr>
            <a:r>
              <a:rPr lang="zh-CN" altLang="en-US" sz="1600" dirty="0">
                <a:solidFill>
                  <a:schemeClr val="bg1"/>
                </a:solidFill>
                <a:latin typeface="思源黑体 CN Medium" panose="020B0600000000000000" pitchFamily="34" charset="-122"/>
                <a:ea typeface="思源黑体 CN Medium" panose="020B0600000000000000" pitchFamily="34" charset="-122"/>
              </a:rPr>
              <a:t>输入文本内输入文本内容输入文本输入文本内输入文本内容输入文本输入文本内输入文本内容</a:t>
            </a:r>
          </a:p>
        </p:txBody>
      </p:sp>
      <p:sp>
        <p:nvSpPr>
          <p:cNvPr id="56" name="文本框 55">
            <a:extLst>
              <a:ext uri="{FF2B5EF4-FFF2-40B4-BE49-F238E27FC236}">
                <a16:creationId xmlns:a16="http://schemas.microsoft.com/office/drawing/2014/main" id="{2A103EFD-6A9E-484F-8F69-83CCECED7293}"/>
              </a:ext>
            </a:extLst>
          </p:cNvPr>
          <p:cNvSpPr txBox="1"/>
          <p:nvPr/>
        </p:nvSpPr>
        <p:spPr>
          <a:xfrm>
            <a:off x="1073039" y="4777711"/>
            <a:ext cx="2778649" cy="1530547"/>
          </a:xfrm>
          <a:prstGeom prst="rect">
            <a:avLst/>
          </a:prstGeom>
          <a:noFill/>
        </p:spPr>
        <p:txBody>
          <a:bodyPr wrap="square" rtlCol="0">
            <a:spAutoFit/>
          </a:bodyPr>
          <a:lstStyle/>
          <a:p>
            <a:pPr algn="ctr">
              <a:lnSpc>
                <a:spcPct val="150000"/>
              </a:lnSpc>
            </a:pPr>
            <a:r>
              <a:rPr lang="zh-CN" altLang="en-US" sz="1600" dirty="0">
                <a:solidFill>
                  <a:schemeClr val="bg1"/>
                </a:solidFill>
                <a:latin typeface="思源黑体 CN Medium" panose="020B0600000000000000" pitchFamily="34" charset="-122"/>
                <a:ea typeface="思源黑体 CN Medium" panose="020B0600000000000000" pitchFamily="34" charset="-122"/>
              </a:rPr>
              <a:t>输入文本内输入文本内容输入文本输入文本内输入文本内容输入文本输入文本内输入文本内容</a:t>
            </a:r>
          </a:p>
        </p:txBody>
      </p:sp>
      <p:sp>
        <p:nvSpPr>
          <p:cNvPr id="57" name="文本框 56">
            <a:extLst>
              <a:ext uri="{FF2B5EF4-FFF2-40B4-BE49-F238E27FC236}">
                <a16:creationId xmlns:a16="http://schemas.microsoft.com/office/drawing/2014/main" id="{3314E151-FAFC-4288-B4D3-73F07723499C}"/>
              </a:ext>
            </a:extLst>
          </p:cNvPr>
          <p:cNvSpPr txBox="1"/>
          <p:nvPr/>
        </p:nvSpPr>
        <p:spPr>
          <a:xfrm>
            <a:off x="8330799" y="4777711"/>
            <a:ext cx="2778649" cy="1530547"/>
          </a:xfrm>
          <a:prstGeom prst="rect">
            <a:avLst/>
          </a:prstGeom>
          <a:noFill/>
        </p:spPr>
        <p:txBody>
          <a:bodyPr wrap="square" rtlCol="0">
            <a:spAutoFit/>
          </a:bodyPr>
          <a:lstStyle/>
          <a:p>
            <a:pPr algn="ctr">
              <a:lnSpc>
                <a:spcPct val="150000"/>
              </a:lnSpc>
            </a:pPr>
            <a:r>
              <a:rPr lang="zh-CN" altLang="en-US" sz="1600" dirty="0">
                <a:solidFill>
                  <a:schemeClr val="bg1"/>
                </a:solidFill>
                <a:latin typeface="思源黑体 CN Medium" panose="020B0600000000000000" pitchFamily="34" charset="-122"/>
                <a:ea typeface="思源黑体 CN Medium" panose="020B0600000000000000" pitchFamily="34" charset="-122"/>
              </a:rPr>
              <a:t>输入文本内输入文本内容输入文本输入文本内输入文本内容输入文本输入文本内输入文本内容</a:t>
            </a:r>
          </a:p>
        </p:txBody>
      </p:sp>
    </p:spTree>
    <p:extLst>
      <p:ext uri="{BB962C8B-B14F-4D97-AF65-F5344CB8AC3E}">
        <p14:creationId xmlns:p14="http://schemas.microsoft.com/office/powerpoint/2010/main" val="34287361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任意多边形: 形状 44">
            <a:extLst>
              <a:ext uri="{FF2B5EF4-FFF2-40B4-BE49-F238E27FC236}">
                <a16:creationId xmlns:a16="http://schemas.microsoft.com/office/drawing/2014/main" id="{B1F2D8BF-10E7-4A15-81A1-EB565FC6EC18}"/>
              </a:ext>
            </a:extLst>
          </p:cNvPr>
          <p:cNvSpPr/>
          <p:nvPr/>
        </p:nvSpPr>
        <p:spPr>
          <a:xfrm>
            <a:off x="1" y="5596"/>
            <a:ext cx="9376229" cy="6852404"/>
          </a:xfrm>
          <a:custGeom>
            <a:avLst/>
            <a:gdLst>
              <a:gd name="connsiteX0" fmla="*/ 0 w 9376229"/>
              <a:gd name="connsiteY0" fmla="*/ 0 h 6852404"/>
              <a:gd name="connsiteX1" fmla="*/ 40821 w 9376229"/>
              <a:gd name="connsiteY1" fmla="*/ 29782 h 6852404"/>
              <a:gd name="connsiteX2" fmla="*/ 1059543 w 9376229"/>
              <a:gd name="connsiteY2" fmla="*/ 676575 h 6852404"/>
              <a:gd name="connsiteX3" fmla="*/ 3788229 w 9376229"/>
              <a:gd name="connsiteY3" fmla="*/ 1852233 h 6852404"/>
              <a:gd name="connsiteX4" fmla="*/ 6662057 w 9376229"/>
              <a:gd name="connsiteY4" fmla="*/ 2476347 h 6852404"/>
              <a:gd name="connsiteX5" fmla="*/ 7053943 w 9376229"/>
              <a:gd name="connsiteY5" fmla="*/ 2215090 h 6852404"/>
              <a:gd name="connsiteX6" fmla="*/ 9376229 w 9376229"/>
              <a:gd name="connsiteY6" fmla="*/ 2331204 h 6852404"/>
              <a:gd name="connsiteX7" fmla="*/ 8418286 w 9376229"/>
              <a:gd name="connsiteY7" fmla="*/ 3550404 h 6852404"/>
              <a:gd name="connsiteX8" fmla="*/ 6313714 w 9376229"/>
              <a:gd name="connsiteY8" fmla="*/ 5538861 h 6852404"/>
              <a:gd name="connsiteX9" fmla="*/ 4219278 w 9376229"/>
              <a:gd name="connsiteY9" fmla="*/ 6727431 h 6852404"/>
              <a:gd name="connsiteX10" fmla="*/ 3952238 w 9376229"/>
              <a:gd name="connsiteY10" fmla="*/ 6852404 h 6852404"/>
              <a:gd name="connsiteX11" fmla="*/ 0 w 9376229"/>
              <a:gd name="connsiteY11" fmla="*/ 6852404 h 6852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376229" h="6852404">
                <a:moveTo>
                  <a:pt x="0" y="0"/>
                </a:moveTo>
                <a:lnTo>
                  <a:pt x="40821" y="29782"/>
                </a:lnTo>
                <a:cubicBezTo>
                  <a:pt x="337457" y="243565"/>
                  <a:pt x="690638" y="484261"/>
                  <a:pt x="1059543" y="676575"/>
                </a:cubicBezTo>
                <a:cubicBezTo>
                  <a:pt x="1797353" y="1061204"/>
                  <a:pt x="2854477" y="1552271"/>
                  <a:pt x="3788229" y="1852233"/>
                </a:cubicBezTo>
                <a:cubicBezTo>
                  <a:pt x="4721981" y="2152195"/>
                  <a:pt x="6117771" y="2415871"/>
                  <a:pt x="6662057" y="2476347"/>
                </a:cubicBezTo>
                <a:cubicBezTo>
                  <a:pt x="7206343" y="2536823"/>
                  <a:pt x="7130143" y="2375956"/>
                  <a:pt x="7053943" y="2215090"/>
                </a:cubicBezTo>
                <a:lnTo>
                  <a:pt x="9376229" y="2331204"/>
                </a:lnTo>
                <a:cubicBezTo>
                  <a:pt x="9152467" y="2673499"/>
                  <a:pt x="8928705" y="3015794"/>
                  <a:pt x="8418286" y="3550404"/>
                </a:cubicBezTo>
                <a:cubicBezTo>
                  <a:pt x="7907867" y="4085014"/>
                  <a:pt x="7237790" y="4912328"/>
                  <a:pt x="6313714" y="5538861"/>
                </a:cubicBezTo>
                <a:cubicBezTo>
                  <a:pt x="5736167" y="5930444"/>
                  <a:pt x="4981915" y="6357936"/>
                  <a:pt x="4219278" y="6727431"/>
                </a:cubicBezTo>
                <a:lnTo>
                  <a:pt x="3952238" y="6852404"/>
                </a:lnTo>
                <a:lnTo>
                  <a:pt x="0" y="685240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44" name="图片 43" descr="夜晚的星空&#10;&#10;描述已自动生成">
            <a:extLst>
              <a:ext uri="{FF2B5EF4-FFF2-40B4-BE49-F238E27FC236}">
                <a16:creationId xmlns:a16="http://schemas.microsoft.com/office/drawing/2014/main" id="{45D79898-AF2D-4F7D-BAB1-EC001389D640}"/>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2" y="5596"/>
            <a:ext cx="9376229" cy="6852404"/>
          </a:xfrm>
          <a:custGeom>
            <a:avLst/>
            <a:gdLst>
              <a:gd name="connsiteX0" fmla="*/ 0 w 9376229"/>
              <a:gd name="connsiteY0" fmla="*/ 0 h 6852404"/>
              <a:gd name="connsiteX1" fmla="*/ 40821 w 9376229"/>
              <a:gd name="connsiteY1" fmla="*/ 29782 h 6852404"/>
              <a:gd name="connsiteX2" fmla="*/ 1059543 w 9376229"/>
              <a:gd name="connsiteY2" fmla="*/ 676575 h 6852404"/>
              <a:gd name="connsiteX3" fmla="*/ 3788229 w 9376229"/>
              <a:gd name="connsiteY3" fmla="*/ 1852233 h 6852404"/>
              <a:gd name="connsiteX4" fmla="*/ 6662057 w 9376229"/>
              <a:gd name="connsiteY4" fmla="*/ 2476347 h 6852404"/>
              <a:gd name="connsiteX5" fmla="*/ 7053943 w 9376229"/>
              <a:gd name="connsiteY5" fmla="*/ 2215090 h 6852404"/>
              <a:gd name="connsiteX6" fmla="*/ 9376229 w 9376229"/>
              <a:gd name="connsiteY6" fmla="*/ 2331204 h 6852404"/>
              <a:gd name="connsiteX7" fmla="*/ 8418286 w 9376229"/>
              <a:gd name="connsiteY7" fmla="*/ 3550404 h 6852404"/>
              <a:gd name="connsiteX8" fmla="*/ 6313714 w 9376229"/>
              <a:gd name="connsiteY8" fmla="*/ 5538861 h 6852404"/>
              <a:gd name="connsiteX9" fmla="*/ 4219278 w 9376229"/>
              <a:gd name="connsiteY9" fmla="*/ 6727431 h 6852404"/>
              <a:gd name="connsiteX10" fmla="*/ 3952238 w 9376229"/>
              <a:gd name="connsiteY10" fmla="*/ 6852404 h 6852404"/>
              <a:gd name="connsiteX11" fmla="*/ 0 w 9376229"/>
              <a:gd name="connsiteY11" fmla="*/ 6852404 h 6852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376229" h="6852404">
                <a:moveTo>
                  <a:pt x="0" y="0"/>
                </a:moveTo>
                <a:lnTo>
                  <a:pt x="40821" y="29782"/>
                </a:lnTo>
                <a:cubicBezTo>
                  <a:pt x="337457" y="243565"/>
                  <a:pt x="690638" y="484261"/>
                  <a:pt x="1059543" y="676575"/>
                </a:cubicBezTo>
                <a:cubicBezTo>
                  <a:pt x="1797353" y="1061204"/>
                  <a:pt x="2854477" y="1552271"/>
                  <a:pt x="3788229" y="1852233"/>
                </a:cubicBezTo>
                <a:cubicBezTo>
                  <a:pt x="4721981" y="2152195"/>
                  <a:pt x="6117771" y="2415871"/>
                  <a:pt x="6662057" y="2476347"/>
                </a:cubicBezTo>
                <a:cubicBezTo>
                  <a:pt x="7206343" y="2536823"/>
                  <a:pt x="7130143" y="2375956"/>
                  <a:pt x="7053943" y="2215090"/>
                </a:cubicBezTo>
                <a:lnTo>
                  <a:pt x="9376229" y="2331204"/>
                </a:lnTo>
                <a:cubicBezTo>
                  <a:pt x="9152467" y="2673499"/>
                  <a:pt x="8928705" y="3015794"/>
                  <a:pt x="8418286" y="3550404"/>
                </a:cubicBezTo>
                <a:cubicBezTo>
                  <a:pt x="7907867" y="4085014"/>
                  <a:pt x="7237790" y="4912328"/>
                  <a:pt x="6313714" y="5538861"/>
                </a:cubicBezTo>
                <a:cubicBezTo>
                  <a:pt x="5736167" y="5930444"/>
                  <a:pt x="4981915" y="6357936"/>
                  <a:pt x="4219278" y="6727431"/>
                </a:cubicBezTo>
                <a:lnTo>
                  <a:pt x="3952238" y="6852404"/>
                </a:lnTo>
                <a:lnTo>
                  <a:pt x="0" y="6852404"/>
                </a:lnTo>
                <a:close/>
              </a:path>
            </a:pathLst>
          </a:custGeom>
          <a:ln w="63500">
            <a:solidFill>
              <a:schemeClr val="bg1"/>
            </a:solidFill>
          </a:ln>
        </p:spPr>
      </p:pic>
      <p:grpSp>
        <p:nvGrpSpPr>
          <p:cNvPr id="41" name="组合 40">
            <a:extLst>
              <a:ext uri="{FF2B5EF4-FFF2-40B4-BE49-F238E27FC236}">
                <a16:creationId xmlns:a16="http://schemas.microsoft.com/office/drawing/2014/main" id="{D5BBEB03-D9BE-404E-9FF5-3541D57DDD72}"/>
              </a:ext>
            </a:extLst>
          </p:cNvPr>
          <p:cNvGrpSpPr/>
          <p:nvPr/>
        </p:nvGrpSpPr>
        <p:grpSpPr>
          <a:xfrm>
            <a:off x="6220972" y="1204685"/>
            <a:ext cx="4723937" cy="2119757"/>
            <a:chOff x="817627" y="640896"/>
            <a:chExt cx="11021202" cy="4945508"/>
          </a:xfrm>
        </p:grpSpPr>
        <p:sp>
          <p:nvSpPr>
            <p:cNvPr id="42" name="任意多边形: 形状 41">
              <a:extLst>
                <a:ext uri="{FF2B5EF4-FFF2-40B4-BE49-F238E27FC236}">
                  <a16:creationId xmlns:a16="http://schemas.microsoft.com/office/drawing/2014/main" id="{F679888F-DBC2-4108-9611-30F8107542B8}"/>
                </a:ext>
              </a:extLst>
            </p:cNvPr>
            <p:cNvSpPr/>
            <p:nvPr/>
          </p:nvSpPr>
          <p:spPr>
            <a:xfrm>
              <a:off x="1189273" y="713466"/>
              <a:ext cx="9813454" cy="4558990"/>
            </a:xfrm>
            <a:custGeom>
              <a:avLst/>
              <a:gdLst>
                <a:gd name="connsiteX0" fmla="*/ 1390473 w 9813454"/>
                <a:gd name="connsiteY0" fmla="*/ 2056612 h 4558990"/>
                <a:gd name="connsiteX1" fmla="*/ 1315624 w 9813454"/>
                <a:gd name="connsiteY1" fmla="*/ 2101344 h 4558990"/>
                <a:gd name="connsiteX2" fmla="*/ 1249720 w 9813454"/>
                <a:gd name="connsiteY2" fmla="*/ 2149335 h 4558990"/>
                <a:gd name="connsiteX3" fmla="*/ 1281207 w 9813454"/>
                <a:gd name="connsiteY3" fmla="*/ 2273453 h 4558990"/>
                <a:gd name="connsiteX4" fmla="*/ 1358749 w 9813454"/>
                <a:gd name="connsiteY4" fmla="*/ 2404196 h 4558990"/>
                <a:gd name="connsiteX5" fmla="*/ 1469649 w 9813454"/>
                <a:gd name="connsiteY5" fmla="*/ 2465559 h 4558990"/>
                <a:gd name="connsiteX6" fmla="*/ 1538425 w 9813454"/>
                <a:gd name="connsiteY6" fmla="*/ 2516366 h 4558990"/>
                <a:gd name="connsiteX7" fmla="*/ 1509239 w 9813454"/>
                <a:gd name="connsiteY7" fmla="*/ 2467703 h 4558990"/>
                <a:gd name="connsiteX8" fmla="*/ 1479801 w 9813454"/>
                <a:gd name="connsiteY8" fmla="*/ 2322567 h 4558990"/>
                <a:gd name="connsiteX9" fmla="*/ 1493709 w 9813454"/>
                <a:gd name="connsiteY9" fmla="*/ 2208267 h 4558990"/>
                <a:gd name="connsiteX10" fmla="*/ 1520919 w 9813454"/>
                <a:gd name="connsiteY10" fmla="*/ 2143979 h 4558990"/>
                <a:gd name="connsiteX11" fmla="*/ 1533970 w 9813454"/>
                <a:gd name="connsiteY11" fmla="*/ 2097518 h 4558990"/>
                <a:gd name="connsiteX12" fmla="*/ 1468659 w 9813454"/>
                <a:gd name="connsiteY12" fmla="*/ 2076730 h 4558990"/>
                <a:gd name="connsiteX13" fmla="*/ 1390473 w 9813454"/>
                <a:gd name="connsiteY13" fmla="*/ 2056612 h 4558990"/>
                <a:gd name="connsiteX14" fmla="*/ 1416050 w 9813454"/>
                <a:gd name="connsiteY14" fmla="*/ 0 h 4558990"/>
                <a:gd name="connsiteX15" fmla="*/ 1550587 w 9813454"/>
                <a:gd name="connsiteY15" fmla="*/ 6195 h 4558990"/>
                <a:gd name="connsiteX16" fmla="*/ 2017528 w 9813454"/>
                <a:gd name="connsiteY16" fmla="*/ 214862 h 4558990"/>
                <a:gd name="connsiteX17" fmla="*/ 2114131 w 9813454"/>
                <a:gd name="connsiteY17" fmla="*/ 533090 h 4558990"/>
                <a:gd name="connsiteX18" fmla="*/ 2116190 w 9813454"/>
                <a:gd name="connsiteY18" fmla="*/ 653740 h 4558990"/>
                <a:gd name="connsiteX19" fmla="*/ 2159820 w 9813454"/>
                <a:gd name="connsiteY19" fmla="*/ 650586 h 4558990"/>
                <a:gd name="connsiteX20" fmla="*/ 2406650 w 9813454"/>
                <a:gd name="connsiteY20" fmla="*/ 628598 h 4558990"/>
                <a:gd name="connsiteX21" fmla="*/ 4030078 w 9813454"/>
                <a:gd name="connsiteY21" fmla="*/ 501529 h 4558990"/>
                <a:gd name="connsiteX22" fmla="*/ 4231106 w 9813454"/>
                <a:gd name="connsiteY22" fmla="*/ 495176 h 4558990"/>
                <a:gd name="connsiteX23" fmla="*/ 4353347 w 9813454"/>
                <a:gd name="connsiteY23" fmla="*/ 425338 h 4558990"/>
                <a:gd name="connsiteX24" fmla="*/ 5118100 w 9813454"/>
                <a:gd name="connsiteY24" fmla="*/ 223101 h 4558990"/>
                <a:gd name="connsiteX25" fmla="*/ 5514689 w 9813454"/>
                <a:gd name="connsiteY25" fmla="*/ 257728 h 4558990"/>
                <a:gd name="connsiteX26" fmla="*/ 5984930 w 9813454"/>
                <a:gd name="connsiteY26" fmla="*/ 403934 h 4558990"/>
                <a:gd name="connsiteX27" fmla="*/ 6222008 w 9813454"/>
                <a:gd name="connsiteY27" fmla="*/ 446957 h 4558990"/>
                <a:gd name="connsiteX28" fmla="*/ 6619706 w 9813454"/>
                <a:gd name="connsiteY28" fmla="*/ 542928 h 4558990"/>
                <a:gd name="connsiteX29" fmla="*/ 6654462 w 9813454"/>
                <a:gd name="connsiteY29" fmla="*/ 575300 h 4558990"/>
                <a:gd name="connsiteX30" fmla="*/ 7608660 w 9813454"/>
                <a:gd name="connsiteY30" fmla="*/ 559227 h 4558990"/>
                <a:gd name="connsiteX31" fmla="*/ 7772999 w 9813454"/>
                <a:gd name="connsiteY31" fmla="*/ 597202 h 4558990"/>
                <a:gd name="connsiteX32" fmla="*/ 8248650 w 9813454"/>
                <a:gd name="connsiteY32" fmla="*/ 758829 h 4558990"/>
                <a:gd name="connsiteX33" fmla="*/ 8496347 w 9813454"/>
                <a:gd name="connsiteY33" fmla="*/ 938771 h 4558990"/>
                <a:gd name="connsiteX34" fmla="*/ 8692402 w 9813454"/>
                <a:gd name="connsiteY34" fmla="*/ 1064472 h 4558990"/>
                <a:gd name="connsiteX35" fmla="*/ 8983311 w 9813454"/>
                <a:gd name="connsiteY35" fmla="*/ 1205195 h 4558990"/>
                <a:gd name="connsiteX36" fmla="*/ 9125339 w 9813454"/>
                <a:gd name="connsiteY36" fmla="*/ 1451449 h 4558990"/>
                <a:gd name="connsiteX37" fmla="*/ 9148569 w 9813454"/>
                <a:gd name="connsiteY37" fmla="*/ 1498290 h 4558990"/>
                <a:gd name="connsiteX38" fmla="*/ 9267871 w 9813454"/>
                <a:gd name="connsiteY38" fmla="*/ 1445121 h 4558990"/>
                <a:gd name="connsiteX39" fmla="*/ 9723970 w 9813454"/>
                <a:gd name="connsiteY39" fmla="*/ 1480755 h 4558990"/>
                <a:gd name="connsiteX40" fmla="*/ 9810679 w 9813454"/>
                <a:gd name="connsiteY40" fmla="*/ 1740279 h 4558990"/>
                <a:gd name="connsiteX41" fmla="*/ 9780591 w 9813454"/>
                <a:gd name="connsiteY41" fmla="*/ 1906485 h 4558990"/>
                <a:gd name="connsiteX42" fmla="*/ 9573116 w 9813454"/>
                <a:gd name="connsiteY42" fmla="*/ 2055880 h 4558990"/>
                <a:gd name="connsiteX43" fmla="*/ 9471650 w 9813454"/>
                <a:gd name="connsiteY43" fmla="*/ 2098077 h 4558990"/>
                <a:gd name="connsiteX44" fmla="*/ 9258300 w 9813454"/>
                <a:gd name="connsiteY44" fmla="*/ 2200012 h 4558990"/>
                <a:gd name="connsiteX45" fmla="*/ 8833019 w 9813454"/>
                <a:gd name="connsiteY45" fmla="*/ 2450790 h 4558990"/>
                <a:gd name="connsiteX46" fmla="*/ 8776957 w 9813454"/>
                <a:gd name="connsiteY46" fmla="*/ 2545079 h 4558990"/>
                <a:gd name="connsiteX47" fmla="*/ 8750300 w 9813454"/>
                <a:gd name="connsiteY47" fmla="*/ 2605910 h 4558990"/>
                <a:gd name="connsiteX48" fmla="*/ 8719856 w 9813454"/>
                <a:gd name="connsiteY48" fmla="*/ 2670371 h 4558990"/>
                <a:gd name="connsiteX49" fmla="*/ 8664242 w 9813454"/>
                <a:gd name="connsiteY49" fmla="*/ 2751412 h 4558990"/>
                <a:gd name="connsiteX50" fmla="*/ 8639072 w 9813454"/>
                <a:gd name="connsiteY50" fmla="*/ 2791685 h 4558990"/>
                <a:gd name="connsiteX51" fmla="*/ 8679415 w 9813454"/>
                <a:gd name="connsiteY51" fmla="*/ 2830787 h 4558990"/>
                <a:gd name="connsiteX52" fmla="*/ 8754806 w 9813454"/>
                <a:gd name="connsiteY52" fmla="*/ 2869890 h 4558990"/>
                <a:gd name="connsiteX53" fmla="*/ 8958083 w 9813454"/>
                <a:gd name="connsiteY53" fmla="*/ 2951011 h 4558990"/>
                <a:gd name="connsiteX54" fmla="*/ 9080500 w 9813454"/>
                <a:gd name="connsiteY54" fmla="*/ 3163526 h 4558990"/>
                <a:gd name="connsiteX55" fmla="*/ 9246362 w 9813454"/>
                <a:gd name="connsiteY55" fmla="*/ 3349741 h 4558990"/>
                <a:gd name="connsiteX56" fmla="*/ 9467945 w 9813454"/>
                <a:gd name="connsiteY56" fmla="*/ 3694699 h 4558990"/>
                <a:gd name="connsiteX57" fmla="*/ 9486012 w 9813454"/>
                <a:gd name="connsiteY57" fmla="*/ 3829266 h 4558990"/>
                <a:gd name="connsiteX58" fmla="*/ 9317078 w 9813454"/>
                <a:gd name="connsiteY58" fmla="*/ 4265838 h 4558990"/>
                <a:gd name="connsiteX59" fmla="*/ 8909050 w 9813454"/>
                <a:gd name="connsiteY59" fmla="*/ 4393812 h 4558990"/>
                <a:gd name="connsiteX60" fmla="*/ 8614011 w 9813454"/>
                <a:gd name="connsiteY60" fmla="*/ 4508839 h 4558990"/>
                <a:gd name="connsiteX61" fmla="*/ 8534871 w 9813454"/>
                <a:gd name="connsiteY61" fmla="*/ 4549900 h 4558990"/>
                <a:gd name="connsiteX62" fmla="*/ 8328261 w 9813454"/>
                <a:gd name="connsiteY62" fmla="*/ 4527549 h 4558990"/>
                <a:gd name="connsiteX63" fmla="*/ 8056869 w 9813454"/>
                <a:gd name="connsiteY63" fmla="*/ 4489566 h 4558990"/>
                <a:gd name="connsiteX64" fmla="*/ 7955204 w 9813454"/>
                <a:gd name="connsiteY64" fmla="*/ 4479346 h 4558990"/>
                <a:gd name="connsiteX65" fmla="*/ 7847302 w 9813454"/>
                <a:gd name="connsiteY65" fmla="*/ 4458190 h 4558990"/>
                <a:gd name="connsiteX66" fmla="*/ 7537641 w 9813454"/>
                <a:gd name="connsiteY66" fmla="*/ 4068307 h 4558990"/>
                <a:gd name="connsiteX67" fmla="*/ 7488300 w 9813454"/>
                <a:gd name="connsiteY67" fmla="*/ 4032851 h 4558990"/>
                <a:gd name="connsiteX68" fmla="*/ 7299889 w 9813454"/>
                <a:gd name="connsiteY68" fmla="*/ 3920851 h 4558990"/>
                <a:gd name="connsiteX69" fmla="*/ 7184199 w 9813454"/>
                <a:gd name="connsiteY69" fmla="*/ 3868564 h 4558990"/>
                <a:gd name="connsiteX70" fmla="*/ 6721874 w 9813454"/>
                <a:gd name="connsiteY70" fmla="*/ 3948572 h 4558990"/>
                <a:gd name="connsiteX71" fmla="*/ 6309124 w 9813454"/>
                <a:gd name="connsiteY71" fmla="*/ 4088009 h 4558990"/>
                <a:gd name="connsiteX72" fmla="*/ 5489905 w 9813454"/>
                <a:gd name="connsiteY72" fmla="*/ 4463995 h 4558990"/>
                <a:gd name="connsiteX73" fmla="*/ 4887804 w 9813454"/>
                <a:gd name="connsiteY73" fmla="*/ 4558990 h 4558990"/>
                <a:gd name="connsiteX74" fmla="*/ 4477562 w 9813454"/>
                <a:gd name="connsiteY74" fmla="*/ 4531972 h 4558990"/>
                <a:gd name="connsiteX75" fmla="*/ 4256849 w 9813454"/>
                <a:gd name="connsiteY75" fmla="*/ 4368209 h 4558990"/>
                <a:gd name="connsiteX76" fmla="*/ 4214326 w 9813454"/>
                <a:gd name="connsiteY76" fmla="*/ 4286064 h 4558990"/>
                <a:gd name="connsiteX77" fmla="*/ 4078838 w 9813454"/>
                <a:gd name="connsiteY77" fmla="*/ 4251888 h 4558990"/>
                <a:gd name="connsiteX78" fmla="*/ 3679404 w 9813454"/>
                <a:gd name="connsiteY78" fmla="*/ 4296511 h 4558990"/>
                <a:gd name="connsiteX79" fmla="*/ 3540029 w 9813454"/>
                <a:gd name="connsiteY79" fmla="*/ 4342320 h 4558990"/>
                <a:gd name="connsiteX80" fmla="*/ 3400743 w 9813454"/>
                <a:gd name="connsiteY80" fmla="*/ 4385071 h 4558990"/>
                <a:gd name="connsiteX81" fmla="*/ 3057654 w 9813454"/>
                <a:gd name="connsiteY81" fmla="*/ 4511856 h 4558990"/>
                <a:gd name="connsiteX82" fmla="*/ 2944324 w 9813454"/>
                <a:gd name="connsiteY82" fmla="*/ 4500327 h 4558990"/>
                <a:gd name="connsiteX83" fmla="*/ 2755397 w 9813454"/>
                <a:gd name="connsiteY83" fmla="*/ 4149581 h 4558990"/>
                <a:gd name="connsiteX84" fmla="*/ 2634854 w 9813454"/>
                <a:gd name="connsiteY84" fmla="*/ 3898590 h 4558990"/>
                <a:gd name="connsiteX85" fmla="*/ 2482225 w 9813454"/>
                <a:gd name="connsiteY85" fmla="*/ 3650940 h 4558990"/>
                <a:gd name="connsiteX86" fmla="*/ 2463662 w 9813454"/>
                <a:gd name="connsiteY86" fmla="*/ 3590613 h 4558990"/>
                <a:gd name="connsiteX87" fmla="*/ 2063750 w 9813454"/>
                <a:gd name="connsiteY87" fmla="*/ 3730827 h 4558990"/>
                <a:gd name="connsiteX88" fmla="*/ 1664974 w 9813454"/>
                <a:gd name="connsiteY88" fmla="*/ 3729106 h 4558990"/>
                <a:gd name="connsiteX89" fmla="*/ 1216129 w 9813454"/>
                <a:gd name="connsiteY89" fmla="*/ 3405283 h 4558990"/>
                <a:gd name="connsiteX90" fmla="*/ 991552 w 9813454"/>
                <a:gd name="connsiteY90" fmla="*/ 3226095 h 4558990"/>
                <a:gd name="connsiteX91" fmla="*/ 848573 w 9813454"/>
                <a:gd name="connsiteY91" fmla="*/ 3440407 h 4558990"/>
                <a:gd name="connsiteX92" fmla="*/ 500806 w 9813454"/>
                <a:gd name="connsiteY92" fmla="*/ 3872124 h 4558990"/>
                <a:gd name="connsiteX93" fmla="*/ 340475 w 9813454"/>
                <a:gd name="connsiteY93" fmla="*/ 3940649 h 4558990"/>
                <a:gd name="connsiteX94" fmla="*/ 110582 w 9813454"/>
                <a:gd name="connsiteY94" fmla="*/ 3897804 h 4558990"/>
                <a:gd name="connsiteX95" fmla="*/ 0 w 9813454"/>
                <a:gd name="connsiteY95" fmla="*/ 3661838 h 4558990"/>
                <a:gd name="connsiteX96" fmla="*/ 106703 w 9813454"/>
                <a:gd name="connsiteY96" fmla="*/ 3327804 h 4558990"/>
                <a:gd name="connsiteX97" fmla="*/ 320853 w 9813454"/>
                <a:gd name="connsiteY97" fmla="*/ 2913411 h 4558990"/>
                <a:gd name="connsiteX98" fmla="*/ 428301 w 9813454"/>
                <a:gd name="connsiteY98" fmla="*/ 2734683 h 4558990"/>
                <a:gd name="connsiteX99" fmla="*/ 449160 w 9813454"/>
                <a:gd name="connsiteY99" fmla="*/ 2589561 h 4558990"/>
                <a:gd name="connsiteX100" fmla="*/ 476310 w 9813454"/>
                <a:gd name="connsiteY100" fmla="*/ 2435314 h 4558990"/>
                <a:gd name="connsiteX101" fmla="*/ 401018 w 9813454"/>
                <a:gd name="connsiteY101" fmla="*/ 2437115 h 4558990"/>
                <a:gd name="connsiteX102" fmla="*/ 259151 w 9813454"/>
                <a:gd name="connsiteY102" fmla="*/ 2342707 h 4558990"/>
                <a:gd name="connsiteX103" fmla="*/ 87243 w 9813454"/>
                <a:gd name="connsiteY103" fmla="*/ 2039183 h 4558990"/>
                <a:gd name="connsiteX104" fmla="*/ 139260 w 9813454"/>
                <a:gd name="connsiteY104" fmla="*/ 1742602 h 4558990"/>
                <a:gd name="connsiteX105" fmla="*/ 176095 w 9813454"/>
                <a:gd name="connsiteY105" fmla="*/ 1664716 h 4558990"/>
                <a:gd name="connsiteX106" fmla="*/ 151547 w 9813454"/>
                <a:gd name="connsiteY106" fmla="*/ 1597557 h 4558990"/>
                <a:gd name="connsiteX107" fmla="*/ 163683 w 9813454"/>
                <a:gd name="connsiteY107" fmla="*/ 1329266 h 4558990"/>
                <a:gd name="connsiteX108" fmla="*/ 250501 w 9813454"/>
                <a:gd name="connsiteY108" fmla="*/ 1144422 h 4558990"/>
                <a:gd name="connsiteX109" fmla="*/ 320897 w 9813454"/>
                <a:gd name="connsiteY109" fmla="*/ 1012223 h 4558990"/>
                <a:gd name="connsiteX110" fmla="*/ 529150 w 9813454"/>
                <a:gd name="connsiteY110" fmla="*/ 710025 h 4558990"/>
                <a:gd name="connsiteX111" fmla="*/ 1177365 w 9813454"/>
                <a:gd name="connsiteY111" fmla="*/ 127908 h 4558990"/>
                <a:gd name="connsiteX112" fmla="*/ 1323415 w 9813454"/>
                <a:gd name="connsiteY112" fmla="*/ 49565 h 4558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Lst>
              <a:rect l="l" t="t" r="r" b="b"/>
              <a:pathLst>
                <a:path w="9813454" h="4558990">
                  <a:moveTo>
                    <a:pt x="1390473" y="2056612"/>
                  </a:moveTo>
                  <a:cubicBezTo>
                    <a:pt x="1383392" y="2056981"/>
                    <a:pt x="1349709" y="2077110"/>
                    <a:pt x="1315624" y="2101344"/>
                  </a:cubicBezTo>
                  <a:cubicBezTo>
                    <a:pt x="1281538" y="2125578"/>
                    <a:pt x="1251882" y="2147174"/>
                    <a:pt x="1249720" y="2149335"/>
                  </a:cubicBezTo>
                  <a:cubicBezTo>
                    <a:pt x="1247559" y="2151497"/>
                    <a:pt x="1261728" y="2207350"/>
                    <a:pt x="1281207" y="2273453"/>
                  </a:cubicBezTo>
                  <a:cubicBezTo>
                    <a:pt x="1315110" y="2388501"/>
                    <a:pt x="1318425" y="2394091"/>
                    <a:pt x="1358749" y="2404196"/>
                  </a:cubicBezTo>
                  <a:cubicBezTo>
                    <a:pt x="1381917" y="2410001"/>
                    <a:pt x="1431823" y="2437614"/>
                    <a:pt x="1469649" y="2465559"/>
                  </a:cubicBezTo>
                  <a:lnTo>
                    <a:pt x="1538425" y="2516366"/>
                  </a:lnTo>
                  <a:lnTo>
                    <a:pt x="1509239" y="2467703"/>
                  </a:lnTo>
                  <a:cubicBezTo>
                    <a:pt x="1485713" y="2428476"/>
                    <a:pt x="1480004" y="2400333"/>
                    <a:pt x="1479801" y="2322567"/>
                  </a:cubicBezTo>
                  <a:cubicBezTo>
                    <a:pt x="1479662" y="2269507"/>
                    <a:pt x="1485921" y="2218072"/>
                    <a:pt x="1493709" y="2208267"/>
                  </a:cubicBezTo>
                  <a:cubicBezTo>
                    <a:pt x="1501497" y="2198462"/>
                    <a:pt x="1513741" y="2169533"/>
                    <a:pt x="1520919" y="2143979"/>
                  </a:cubicBezTo>
                  <a:lnTo>
                    <a:pt x="1533970" y="2097518"/>
                  </a:lnTo>
                  <a:lnTo>
                    <a:pt x="1468659" y="2076730"/>
                  </a:lnTo>
                  <a:cubicBezTo>
                    <a:pt x="1432739" y="2065296"/>
                    <a:pt x="1397555" y="2056243"/>
                    <a:pt x="1390473" y="2056612"/>
                  </a:cubicBezTo>
                  <a:close/>
                  <a:moveTo>
                    <a:pt x="1416050" y="0"/>
                  </a:moveTo>
                  <a:lnTo>
                    <a:pt x="1550587" y="6195"/>
                  </a:lnTo>
                  <a:cubicBezTo>
                    <a:pt x="1762074" y="15933"/>
                    <a:pt x="1913923" y="83792"/>
                    <a:pt x="2017528" y="214862"/>
                  </a:cubicBezTo>
                  <a:cubicBezTo>
                    <a:pt x="2086164" y="301694"/>
                    <a:pt x="2111614" y="385529"/>
                    <a:pt x="2114131" y="533090"/>
                  </a:cubicBezTo>
                  <a:lnTo>
                    <a:pt x="2116190" y="653740"/>
                  </a:lnTo>
                  <a:lnTo>
                    <a:pt x="2159820" y="650586"/>
                  </a:lnTo>
                  <a:cubicBezTo>
                    <a:pt x="2183816" y="648852"/>
                    <a:pt x="2294890" y="638957"/>
                    <a:pt x="2406650" y="628598"/>
                  </a:cubicBezTo>
                  <a:cubicBezTo>
                    <a:pt x="3257805" y="549707"/>
                    <a:pt x="3767166" y="509838"/>
                    <a:pt x="4030078" y="501529"/>
                  </a:cubicBezTo>
                  <a:lnTo>
                    <a:pt x="4231106" y="495176"/>
                  </a:lnTo>
                  <a:lnTo>
                    <a:pt x="4353347" y="425338"/>
                  </a:lnTo>
                  <a:cubicBezTo>
                    <a:pt x="4681354" y="237944"/>
                    <a:pt x="4736941" y="223245"/>
                    <a:pt x="5118100" y="223101"/>
                  </a:cubicBezTo>
                  <a:cubicBezTo>
                    <a:pt x="5343314" y="223017"/>
                    <a:pt x="5379243" y="226154"/>
                    <a:pt x="5514689" y="257728"/>
                  </a:cubicBezTo>
                  <a:cubicBezTo>
                    <a:pt x="5742018" y="310721"/>
                    <a:pt x="5867860" y="349848"/>
                    <a:pt x="5984930" y="403934"/>
                  </a:cubicBezTo>
                  <a:cubicBezTo>
                    <a:pt x="6091553" y="453194"/>
                    <a:pt x="6091748" y="453230"/>
                    <a:pt x="6222008" y="446957"/>
                  </a:cubicBezTo>
                  <a:cubicBezTo>
                    <a:pt x="6428167" y="437030"/>
                    <a:pt x="6533228" y="462383"/>
                    <a:pt x="6619706" y="542928"/>
                  </a:cubicBezTo>
                  <a:lnTo>
                    <a:pt x="6654462" y="575300"/>
                  </a:lnTo>
                  <a:lnTo>
                    <a:pt x="7608660" y="559227"/>
                  </a:lnTo>
                  <a:lnTo>
                    <a:pt x="7772999" y="597202"/>
                  </a:lnTo>
                  <a:cubicBezTo>
                    <a:pt x="8010354" y="652050"/>
                    <a:pt x="8091878" y="679752"/>
                    <a:pt x="8248650" y="758829"/>
                  </a:cubicBezTo>
                  <a:cubicBezTo>
                    <a:pt x="8369088" y="819579"/>
                    <a:pt x="8403241" y="844390"/>
                    <a:pt x="8496347" y="938771"/>
                  </a:cubicBezTo>
                  <a:cubicBezTo>
                    <a:pt x="8603045" y="1046930"/>
                    <a:pt x="8605404" y="1048442"/>
                    <a:pt x="8692402" y="1064472"/>
                  </a:cubicBezTo>
                  <a:cubicBezTo>
                    <a:pt x="8807567" y="1085692"/>
                    <a:pt x="8906948" y="1133766"/>
                    <a:pt x="8983311" y="1205195"/>
                  </a:cubicBezTo>
                  <a:cubicBezTo>
                    <a:pt x="9048803" y="1266455"/>
                    <a:pt x="9110800" y="1373948"/>
                    <a:pt x="9125339" y="1451449"/>
                  </a:cubicBezTo>
                  <a:cubicBezTo>
                    <a:pt x="9130172" y="1477212"/>
                    <a:pt x="9140626" y="1498290"/>
                    <a:pt x="9148569" y="1498290"/>
                  </a:cubicBezTo>
                  <a:cubicBezTo>
                    <a:pt x="9156512" y="1498290"/>
                    <a:pt x="9210198" y="1474364"/>
                    <a:pt x="9267871" y="1445121"/>
                  </a:cubicBezTo>
                  <a:cubicBezTo>
                    <a:pt x="9452932" y="1351286"/>
                    <a:pt x="9605312" y="1363191"/>
                    <a:pt x="9723970" y="1480755"/>
                  </a:cubicBezTo>
                  <a:cubicBezTo>
                    <a:pt x="9796101" y="1552221"/>
                    <a:pt x="9800309" y="1564817"/>
                    <a:pt x="9810679" y="1740279"/>
                  </a:cubicBezTo>
                  <a:cubicBezTo>
                    <a:pt x="9816779" y="1843488"/>
                    <a:pt x="9815275" y="1851794"/>
                    <a:pt x="9780591" y="1906485"/>
                  </a:cubicBezTo>
                  <a:cubicBezTo>
                    <a:pt x="9742681" y="1966265"/>
                    <a:pt x="9656395" y="2028396"/>
                    <a:pt x="9573116" y="2055880"/>
                  </a:cubicBezTo>
                  <a:cubicBezTo>
                    <a:pt x="9547339" y="2064387"/>
                    <a:pt x="9501680" y="2083376"/>
                    <a:pt x="9471650" y="2098077"/>
                  </a:cubicBezTo>
                  <a:cubicBezTo>
                    <a:pt x="9441620" y="2112778"/>
                    <a:pt x="9345613" y="2158648"/>
                    <a:pt x="9258300" y="2200012"/>
                  </a:cubicBezTo>
                  <a:cubicBezTo>
                    <a:pt x="8884820" y="2376943"/>
                    <a:pt x="8865001" y="2388630"/>
                    <a:pt x="8833019" y="2450790"/>
                  </a:cubicBezTo>
                  <a:cubicBezTo>
                    <a:pt x="8816846" y="2482223"/>
                    <a:pt x="8791618" y="2524653"/>
                    <a:pt x="8776957" y="2545079"/>
                  </a:cubicBezTo>
                  <a:cubicBezTo>
                    <a:pt x="8762295" y="2565505"/>
                    <a:pt x="8750300" y="2592879"/>
                    <a:pt x="8750300" y="2605910"/>
                  </a:cubicBezTo>
                  <a:cubicBezTo>
                    <a:pt x="8750300" y="2618940"/>
                    <a:pt x="8736600" y="2647948"/>
                    <a:pt x="8719856" y="2670371"/>
                  </a:cubicBezTo>
                  <a:cubicBezTo>
                    <a:pt x="8703111" y="2692794"/>
                    <a:pt x="8678085" y="2729263"/>
                    <a:pt x="8664242" y="2751412"/>
                  </a:cubicBezTo>
                  <a:lnTo>
                    <a:pt x="8639072" y="2791685"/>
                  </a:lnTo>
                  <a:lnTo>
                    <a:pt x="8679415" y="2830787"/>
                  </a:lnTo>
                  <a:cubicBezTo>
                    <a:pt x="8704669" y="2855265"/>
                    <a:pt x="8732868" y="2869890"/>
                    <a:pt x="8754806" y="2869890"/>
                  </a:cubicBezTo>
                  <a:cubicBezTo>
                    <a:pt x="8832097" y="2869890"/>
                    <a:pt x="8904658" y="2898847"/>
                    <a:pt x="8958083" y="2951011"/>
                  </a:cubicBezTo>
                  <a:cubicBezTo>
                    <a:pt x="9015879" y="3007443"/>
                    <a:pt x="9080500" y="3119625"/>
                    <a:pt x="9080500" y="3163526"/>
                  </a:cubicBezTo>
                  <a:cubicBezTo>
                    <a:pt x="9080500" y="3181838"/>
                    <a:pt x="9134753" y="3242748"/>
                    <a:pt x="9246362" y="3349741"/>
                  </a:cubicBezTo>
                  <a:cubicBezTo>
                    <a:pt x="9440260" y="3535619"/>
                    <a:pt x="9481083" y="3599171"/>
                    <a:pt x="9467945" y="3694699"/>
                  </a:cubicBezTo>
                  <a:cubicBezTo>
                    <a:pt x="9461843" y="3739063"/>
                    <a:pt x="9466500" y="3773753"/>
                    <a:pt x="9486012" y="3829266"/>
                  </a:cubicBezTo>
                  <a:cubicBezTo>
                    <a:pt x="9555316" y="4026448"/>
                    <a:pt x="9485971" y="4205653"/>
                    <a:pt x="9317078" y="4265838"/>
                  </a:cubicBezTo>
                  <a:cubicBezTo>
                    <a:pt x="9253362" y="4288543"/>
                    <a:pt x="9165300" y="4316163"/>
                    <a:pt x="8909050" y="4393812"/>
                  </a:cubicBezTo>
                  <a:cubicBezTo>
                    <a:pt x="8756187" y="4440134"/>
                    <a:pt x="8716935" y="4455437"/>
                    <a:pt x="8614011" y="4508839"/>
                  </a:cubicBezTo>
                  <a:lnTo>
                    <a:pt x="8534871" y="4549900"/>
                  </a:lnTo>
                  <a:lnTo>
                    <a:pt x="8328261" y="4527549"/>
                  </a:lnTo>
                  <a:cubicBezTo>
                    <a:pt x="8214625" y="4515256"/>
                    <a:pt x="8092499" y="4498163"/>
                    <a:pt x="8056869" y="4489566"/>
                  </a:cubicBezTo>
                  <a:cubicBezTo>
                    <a:pt x="8021241" y="4480968"/>
                    <a:pt x="7975491" y="4476369"/>
                    <a:pt x="7955204" y="4479346"/>
                  </a:cubicBezTo>
                  <a:cubicBezTo>
                    <a:pt x="7934917" y="4482324"/>
                    <a:pt x="7886361" y="4472803"/>
                    <a:pt x="7847302" y="4458190"/>
                  </a:cubicBezTo>
                  <a:cubicBezTo>
                    <a:pt x="7702753" y="4404107"/>
                    <a:pt x="7515060" y="4167790"/>
                    <a:pt x="7537641" y="4068307"/>
                  </a:cubicBezTo>
                  <a:cubicBezTo>
                    <a:pt x="7543013" y="4044640"/>
                    <a:pt x="7536711" y="4040111"/>
                    <a:pt x="7488300" y="4032851"/>
                  </a:cubicBezTo>
                  <a:cubicBezTo>
                    <a:pt x="7423594" y="4023148"/>
                    <a:pt x="7320835" y="3962062"/>
                    <a:pt x="7299889" y="3920851"/>
                  </a:cubicBezTo>
                  <a:cubicBezTo>
                    <a:pt x="7260631" y="3843605"/>
                    <a:pt x="7270214" y="3847936"/>
                    <a:pt x="7184199" y="3868564"/>
                  </a:cubicBezTo>
                  <a:cubicBezTo>
                    <a:pt x="7073416" y="3895133"/>
                    <a:pt x="6859639" y="3932128"/>
                    <a:pt x="6721874" y="3948572"/>
                  </a:cubicBezTo>
                  <a:cubicBezTo>
                    <a:pt x="6617621" y="3961016"/>
                    <a:pt x="6572413" y="3976288"/>
                    <a:pt x="6309124" y="4088009"/>
                  </a:cubicBezTo>
                  <a:cubicBezTo>
                    <a:pt x="5992278" y="4222455"/>
                    <a:pt x="5659091" y="4375373"/>
                    <a:pt x="5489905" y="4463995"/>
                  </a:cubicBezTo>
                  <a:cubicBezTo>
                    <a:pt x="5329010" y="4548273"/>
                    <a:pt x="5261083" y="4558990"/>
                    <a:pt x="4887804" y="4558990"/>
                  </a:cubicBezTo>
                  <a:cubicBezTo>
                    <a:pt x="4597453" y="4558990"/>
                    <a:pt x="4558826" y="4556446"/>
                    <a:pt x="4477562" y="4531972"/>
                  </a:cubicBezTo>
                  <a:cubicBezTo>
                    <a:pt x="4344884" y="4492014"/>
                    <a:pt x="4306007" y="4463168"/>
                    <a:pt x="4256849" y="4368209"/>
                  </a:cubicBezTo>
                  <a:lnTo>
                    <a:pt x="4214326" y="4286064"/>
                  </a:lnTo>
                  <a:lnTo>
                    <a:pt x="4078838" y="4251888"/>
                  </a:lnTo>
                  <a:cubicBezTo>
                    <a:pt x="3847324" y="4193489"/>
                    <a:pt x="3844122" y="4193847"/>
                    <a:pt x="3679404" y="4296511"/>
                  </a:cubicBezTo>
                  <a:cubicBezTo>
                    <a:pt x="3592627" y="4350597"/>
                    <a:pt x="3582300" y="4353991"/>
                    <a:pt x="3540029" y="4342320"/>
                  </a:cubicBezTo>
                  <a:cubicBezTo>
                    <a:pt x="3498136" y="4330752"/>
                    <a:pt x="3486662" y="4334274"/>
                    <a:pt x="3400743" y="4385071"/>
                  </a:cubicBezTo>
                  <a:cubicBezTo>
                    <a:pt x="3285956" y="4452935"/>
                    <a:pt x="3170660" y="4495542"/>
                    <a:pt x="3057654" y="4511856"/>
                  </a:cubicBezTo>
                  <a:cubicBezTo>
                    <a:pt x="2981428" y="4522861"/>
                    <a:pt x="2969021" y="4521599"/>
                    <a:pt x="2944324" y="4500327"/>
                  </a:cubicBezTo>
                  <a:cubicBezTo>
                    <a:pt x="2874744" y="4440397"/>
                    <a:pt x="2820295" y="4339312"/>
                    <a:pt x="2755397" y="4149581"/>
                  </a:cubicBezTo>
                  <a:cubicBezTo>
                    <a:pt x="2698008" y="3981802"/>
                    <a:pt x="2681801" y="3948056"/>
                    <a:pt x="2634854" y="3898590"/>
                  </a:cubicBezTo>
                  <a:cubicBezTo>
                    <a:pt x="2570760" y="3831057"/>
                    <a:pt x="2514027" y="3739004"/>
                    <a:pt x="2482225" y="3650940"/>
                  </a:cubicBezTo>
                  <a:cubicBezTo>
                    <a:pt x="2469612" y="3616015"/>
                    <a:pt x="2461259" y="3588868"/>
                    <a:pt x="2463662" y="3590613"/>
                  </a:cubicBezTo>
                  <a:cubicBezTo>
                    <a:pt x="2467806" y="3593625"/>
                    <a:pt x="2199732" y="3687614"/>
                    <a:pt x="2063750" y="3730827"/>
                  </a:cubicBezTo>
                  <a:cubicBezTo>
                    <a:pt x="1977580" y="3758210"/>
                    <a:pt x="1757100" y="3757259"/>
                    <a:pt x="1664974" y="3729106"/>
                  </a:cubicBezTo>
                  <a:cubicBezTo>
                    <a:pt x="1529713" y="3687772"/>
                    <a:pt x="1426734" y="3613477"/>
                    <a:pt x="1216129" y="3405283"/>
                  </a:cubicBezTo>
                  <a:cubicBezTo>
                    <a:pt x="1029406" y="3220697"/>
                    <a:pt x="1014581" y="3208868"/>
                    <a:pt x="991552" y="3226095"/>
                  </a:cubicBezTo>
                  <a:cubicBezTo>
                    <a:pt x="977991" y="3236240"/>
                    <a:pt x="913651" y="3332680"/>
                    <a:pt x="848573" y="3440407"/>
                  </a:cubicBezTo>
                  <a:cubicBezTo>
                    <a:pt x="689944" y="3702995"/>
                    <a:pt x="615495" y="3795415"/>
                    <a:pt x="500806" y="3872124"/>
                  </a:cubicBezTo>
                  <a:cubicBezTo>
                    <a:pt x="426986" y="3921498"/>
                    <a:pt x="394048" y="3935575"/>
                    <a:pt x="340475" y="3940649"/>
                  </a:cubicBezTo>
                  <a:cubicBezTo>
                    <a:pt x="215478" y="3952488"/>
                    <a:pt x="171023" y="3944203"/>
                    <a:pt x="110582" y="3897804"/>
                  </a:cubicBezTo>
                  <a:cubicBezTo>
                    <a:pt x="24609" y="3831805"/>
                    <a:pt x="0" y="3779293"/>
                    <a:pt x="0" y="3661838"/>
                  </a:cubicBezTo>
                  <a:cubicBezTo>
                    <a:pt x="0" y="3565649"/>
                    <a:pt x="2366" y="3558241"/>
                    <a:pt x="106703" y="3327804"/>
                  </a:cubicBezTo>
                  <a:cubicBezTo>
                    <a:pt x="165389" y="3198189"/>
                    <a:pt x="261757" y="3011712"/>
                    <a:pt x="320853" y="2913411"/>
                  </a:cubicBezTo>
                  <a:lnTo>
                    <a:pt x="428301" y="2734683"/>
                  </a:lnTo>
                  <a:lnTo>
                    <a:pt x="449160" y="2589561"/>
                  </a:lnTo>
                  <a:cubicBezTo>
                    <a:pt x="460632" y="2509745"/>
                    <a:pt x="472850" y="2440333"/>
                    <a:pt x="476310" y="2435314"/>
                  </a:cubicBezTo>
                  <a:cubicBezTo>
                    <a:pt x="486302" y="2420816"/>
                    <a:pt x="441636" y="2421885"/>
                    <a:pt x="401018" y="2437115"/>
                  </a:cubicBezTo>
                  <a:cubicBezTo>
                    <a:pt x="365061" y="2450597"/>
                    <a:pt x="360569" y="2447608"/>
                    <a:pt x="259151" y="2342707"/>
                  </a:cubicBezTo>
                  <a:cubicBezTo>
                    <a:pt x="140721" y="2220210"/>
                    <a:pt x="105838" y="2158620"/>
                    <a:pt x="87243" y="2039183"/>
                  </a:cubicBezTo>
                  <a:cubicBezTo>
                    <a:pt x="71553" y="1938401"/>
                    <a:pt x="86225" y="1854744"/>
                    <a:pt x="139260" y="1742602"/>
                  </a:cubicBezTo>
                  <a:lnTo>
                    <a:pt x="176095" y="1664716"/>
                  </a:lnTo>
                  <a:lnTo>
                    <a:pt x="151547" y="1597557"/>
                  </a:lnTo>
                  <a:cubicBezTo>
                    <a:pt x="109481" y="1482469"/>
                    <a:pt x="110318" y="1463973"/>
                    <a:pt x="163683" y="1329266"/>
                  </a:cubicBezTo>
                  <a:cubicBezTo>
                    <a:pt x="190827" y="1260750"/>
                    <a:pt x="229895" y="1177570"/>
                    <a:pt x="250501" y="1144422"/>
                  </a:cubicBezTo>
                  <a:cubicBezTo>
                    <a:pt x="271107" y="1111273"/>
                    <a:pt x="302785" y="1051784"/>
                    <a:pt x="320897" y="1012223"/>
                  </a:cubicBezTo>
                  <a:cubicBezTo>
                    <a:pt x="362586" y="921160"/>
                    <a:pt x="411243" y="850555"/>
                    <a:pt x="529150" y="710025"/>
                  </a:cubicBezTo>
                  <a:cubicBezTo>
                    <a:pt x="702776" y="503085"/>
                    <a:pt x="1035361" y="204413"/>
                    <a:pt x="1177365" y="127908"/>
                  </a:cubicBezTo>
                  <a:cubicBezTo>
                    <a:pt x="1206743" y="112080"/>
                    <a:pt x="1272465" y="76826"/>
                    <a:pt x="1323415" y="4956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3" name="图片 42">
              <a:extLst>
                <a:ext uri="{FF2B5EF4-FFF2-40B4-BE49-F238E27FC236}">
                  <a16:creationId xmlns:a16="http://schemas.microsoft.com/office/drawing/2014/main" id="{32866DE6-D213-42C3-A161-1DF72A8E47E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17627" y="640896"/>
              <a:ext cx="11021202" cy="4945508"/>
            </a:xfrm>
            <a:prstGeom prst="rect">
              <a:avLst/>
            </a:prstGeom>
          </p:spPr>
        </p:pic>
      </p:grpSp>
      <p:pic>
        <p:nvPicPr>
          <p:cNvPr id="46" name="图片 45" descr="图片包含 桌子, 关, 侧面, 橙子&#10;&#10;描述已自动生成">
            <a:extLst>
              <a:ext uri="{FF2B5EF4-FFF2-40B4-BE49-F238E27FC236}">
                <a16:creationId xmlns:a16="http://schemas.microsoft.com/office/drawing/2014/main" id="{A3BF8A36-DE50-4A6E-A20B-21B3731AD9E2}"/>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964611" y="4339771"/>
            <a:ext cx="584415" cy="563108"/>
          </a:xfrm>
          <a:prstGeom prst="rect">
            <a:avLst/>
          </a:prstGeom>
        </p:spPr>
      </p:pic>
      <p:sp>
        <p:nvSpPr>
          <p:cNvPr id="47" name="文本框 46">
            <a:extLst>
              <a:ext uri="{FF2B5EF4-FFF2-40B4-BE49-F238E27FC236}">
                <a16:creationId xmlns:a16="http://schemas.microsoft.com/office/drawing/2014/main" id="{8E4F7092-8301-49FB-8D9B-2DA32749C3C0}"/>
              </a:ext>
            </a:extLst>
          </p:cNvPr>
          <p:cNvSpPr txBox="1"/>
          <p:nvPr/>
        </p:nvSpPr>
        <p:spPr>
          <a:xfrm>
            <a:off x="173770" y="5401430"/>
            <a:ext cx="3672515" cy="1161215"/>
          </a:xfrm>
          <a:prstGeom prst="rect">
            <a:avLst/>
          </a:prstGeom>
          <a:noFill/>
        </p:spPr>
        <p:txBody>
          <a:bodyPr wrap="square" rtlCol="0">
            <a:spAutoFit/>
          </a:bodyPr>
          <a:lstStyle/>
          <a:p>
            <a:pPr>
              <a:lnSpc>
                <a:spcPct val="150000"/>
              </a:lnSpc>
            </a:pPr>
            <a:r>
              <a:rPr lang="zh-CN" altLang="en-US" sz="1600" dirty="0">
                <a:solidFill>
                  <a:schemeClr val="bg1"/>
                </a:solidFill>
                <a:latin typeface="思源黑体 CN Medium" panose="020B0600000000000000" pitchFamily="34" charset="-122"/>
                <a:ea typeface="思源黑体 CN Medium" panose="020B0600000000000000" pitchFamily="34" charset="-122"/>
              </a:rPr>
              <a:t>输入文本内输入文本内容输入文本输入文本内输入文本内容输入文本输入文本内输入文本内容</a:t>
            </a:r>
          </a:p>
        </p:txBody>
      </p:sp>
      <p:sp>
        <p:nvSpPr>
          <p:cNvPr id="48" name="文本框 47">
            <a:extLst>
              <a:ext uri="{FF2B5EF4-FFF2-40B4-BE49-F238E27FC236}">
                <a16:creationId xmlns:a16="http://schemas.microsoft.com/office/drawing/2014/main" id="{8497DF35-FF67-46B4-B418-55855ACF0304}"/>
              </a:ext>
            </a:extLst>
          </p:cNvPr>
          <p:cNvSpPr txBox="1"/>
          <p:nvPr/>
        </p:nvSpPr>
        <p:spPr>
          <a:xfrm>
            <a:off x="8477515" y="4708248"/>
            <a:ext cx="3366108" cy="1890133"/>
          </a:xfrm>
          <a:prstGeom prst="rect">
            <a:avLst/>
          </a:prstGeom>
          <a:noFill/>
        </p:spPr>
        <p:txBody>
          <a:bodyPr wrap="square" rtlCol="0">
            <a:spAutoFit/>
          </a:bodyPr>
          <a:lstStyle/>
          <a:p>
            <a:pPr algn="r">
              <a:lnSpc>
                <a:spcPct val="150000"/>
              </a:lnSpc>
            </a:pPr>
            <a:r>
              <a:rPr lang="zh-CN" altLang="en-US" sz="2000" dirty="0">
                <a:solidFill>
                  <a:schemeClr val="bg1"/>
                </a:solidFill>
                <a:latin typeface="思源黑体 CN Medium" panose="020B0600000000000000" pitchFamily="34" charset="-122"/>
                <a:ea typeface="思源黑体 CN Medium" panose="020B0600000000000000" pitchFamily="34" charset="-122"/>
              </a:rPr>
              <a:t>输入文本内输入文本内容输入文本输入文本内输入文本内容输入文本输入文本内输入文本内容</a:t>
            </a:r>
          </a:p>
        </p:txBody>
      </p:sp>
      <p:sp>
        <p:nvSpPr>
          <p:cNvPr id="49" name="文本框 48">
            <a:extLst>
              <a:ext uri="{FF2B5EF4-FFF2-40B4-BE49-F238E27FC236}">
                <a16:creationId xmlns:a16="http://schemas.microsoft.com/office/drawing/2014/main" id="{1680DD4E-3066-4469-A812-6D979664760D}"/>
              </a:ext>
            </a:extLst>
          </p:cNvPr>
          <p:cNvSpPr txBox="1"/>
          <p:nvPr/>
        </p:nvSpPr>
        <p:spPr>
          <a:xfrm>
            <a:off x="10565210" y="3985828"/>
            <a:ext cx="1210588" cy="707886"/>
          </a:xfrm>
          <a:prstGeom prst="rect">
            <a:avLst/>
          </a:prstGeom>
          <a:noFill/>
          <a:effectLst>
            <a:outerShdw blurRad="63500" sx="102000" sy="102000" algn="ctr" rotWithShape="0">
              <a:prstClr val="black">
                <a:alpha val="40000"/>
              </a:prstClr>
            </a:outerShdw>
          </a:effectLst>
        </p:spPr>
        <p:txBody>
          <a:bodyPr wrap="none" rtlCol="0">
            <a:spAutoFit/>
          </a:bodyPr>
          <a:lstStyle/>
          <a:p>
            <a:r>
              <a:rPr lang="zh-CN" altLang="en-US" sz="4000" dirty="0">
                <a:solidFill>
                  <a:schemeClr val="bg1"/>
                </a:solidFill>
                <a:effectLst>
                  <a:outerShdw blurRad="165100" sx="102000" sy="102000" algn="ctr" rotWithShape="0">
                    <a:schemeClr val="accent1">
                      <a:alpha val="18000"/>
                    </a:schemeClr>
                  </a:outerShdw>
                </a:effectLst>
                <a:latin typeface="思源黑体 CN Heavy" panose="020B0A00000000000000" pitchFamily="34" charset="-122"/>
                <a:ea typeface="思源黑体 CN Heavy" panose="020B0A00000000000000" pitchFamily="34" charset="-122"/>
              </a:rPr>
              <a:t>发现</a:t>
            </a:r>
          </a:p>
        </p:txBody>
      </p:sp>
      <p:pic>
        <p:nvPicPr>
          <p:cNvPr id="50" name="图形 49" descr="原子 纯色填充">
            <a:extLst>
              <a:ext uri="{FF2B5EF4-FFF2-40B4-BE49-F238E27FC236}">
                <a16:creationId xmlns:a16="http://schemas.microsoft.com/office/drawing/2014/main" id="{6038021A-3420-4327-A487-4057FB896F15}"/>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rot="20980969">
            <a:off x="4865506" y="539565"/>
            <a:ext cx="921986" cy="921978"/>
          </a:xfrm>
          <a:prstGeom prst="rect">
            <a:avLst/>
          </a:prstGeom>
        </p:spPr>
      </p:pic>
      <p:pic>
        <p:nvPicPr>
          <p:cNvPr id="51" name="图形 50" descr="星座 纯色填充">
            <a:extLst>
              <a:ext uri="{FF2B5EF4-FFF2-40B4-BE49-F238E27FC236}">
                <a16:creationId xmlns:a16="http://schemas.microsoft.com/office/drawing/2014/main" id="{A0E5B156-27FA-48B3-8AFD-41FAD29ED290}"/>
              </a:ext>
            </a:extLst>
          </p:cNvPr>
          <p:cNvPicPr>
            <a:picLocks noChangeAspect="1"/>
          </p:cNvPicPr>
          <p:nvPr/>
        </p:nvPicPr>
        <p:blipFill>
          <a:blip r:embed="rId8">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10586537" y="514246"/>
            <a:ext cx="721550" cy="721544"/>
          </a:xfrm>
          <a:prstGeom prst="rect">
            <a:avLst/>
          </a:prstGeom>
        </p:spPr>
      </p:pic>
    </p:spTree>
    <p:extLst>
      <p:ext uri="{BB962C8B-B14F-4D97-AF65-F5344CB8AC3E}">
        <p14:creationId xmlns:p14="http://schemas.microsoft.com/office/powerpoint/2010/main" val="27939183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矩形: 圆角 80">
            <a:extLst>
              <a:ext uri="{FF2B5EF4-FFF2-40B4-BE49-F238E27FC236}">
                <a16:creationId xmlns:a16="http://schemas.microsoft.com/office/drawing/2014/main" id="{3AC1E0F3-879D-4608-97AD-159741AD7E9C}"/>
              </a:ext>
            </a:extLst>
          </p:cNvPr>
          <p:cNvSpPr/>
          <p:nvPr/>
        </p:nvSpPr>
        <p:spPr>
          <a:xfrm>
            <a:off x="515214" y="498003"/>
            <a:ext cx="9719351" cy="1896200"/>
          </a:xfrm>
          <a:prstGeom prst="roundRect">
            <a:avLst>
              <a:gd name="adj" fmla="val 2671"/>
            </a:avLst>
          </a:prstGeom>
          <a:solidFill>
            <a:schemeClr val="bg1"/>
          </a:solidFill>
          <a:ln>
            <a:noFill/>
          </a:ln>
          <a:effectLst>
            <a:outerShdw blurRad="63500" sx="101000" sy="101000" algn="ctr"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形状 18">
            <a:extLst>
              <a:ext uri="{FF2B5EF4-FFF2-40B4-BE49-F238E27FC236}">
                <a16:creationId xmlns:a16="http://schemas.microsoft.com/office/drawing/2014/main" id="{71D67F44-051E-4058-945F-8588504EAA55}"/>
              </a:ext>
            </a:extLst>
          </p:cNvPr>
          <p:cNvSpPr/>
          <p:nvPr/>
        </p:nvSpPr>
        <p:spPr>
          <a:xfrm rot="5400000">
            <a:off x="1545270" y="-521365"/>
            <a:ext cx="1885512" cy="3945624"/>
          </a:xfrm>
          <a:custGeom>
            <a:avLst/>
            <a:gdLst>
              <a:gd name="connsiteX0" fmla="*/ 0 w 1998455"/>
              <a:gd name="connsiteY0" fmla="*/ 3923384 h 3945624"/>
              <a:gd name="connsiteX1" fmla="*/ 1998455 w 1998455"/>
              <a:gd name="connsiteY1" fmla="*/ 0 h 3945624"/>
              <a:gd name="connsiteX2" fmla="*/ 1998454 w 1998455"/>
              <a:gd name="connsiteY2" fmla="*/ 3891943 h 3945624"/>
              <a:gd name="connsiteX3" fmla="*/ 1944773 w 1998455"/>
              <a:gd name="connsiteY3" fmla="*/ 3945624 h 3945624"/>
              <a:gd name="connsiteX4" fmla="*/ 42353 w 1998455"/>
              <a:gd name="connsiteY4" fmla="*/ 3945624 h 3945624"/>
              <a:gd name="connsiteX5" fmla="*/ 4394 w 1998455"/>
              <a:gd name="connsiteY5" fmla="*/ 3929902 h 3945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98455" h="3945624">
                <a:moveTo>
                  <a:pt x="0" y="3923384"/>
                </a:moveTo>
                <a:lnTo>
                  <a:pt x="1998455" y="0"/>
                </a:lnTo>
                <a:lnTo>
                  <a:pt x="1998454" y="3891943"/>
                </a:lnTo>
                <a:cubicBezTo>
                  <a:pt x="1998454" y="3921590"/>
                  <a:pt x="1974420" y="3945624"/>
                  <a:pt x="1944773" y="3945624"/>
                </a:cubicBezTo>
                <a:lnTo>
                  <a:pt x="42353" y="3945624"/>
                </a:lnTo>
                <a:cubicBezTo>
                  <a:pt x="27529" y="3945624"/>
                  <a:pt x="14109" y="3939616"/>
                  <a:pt x="4394" y="3929902"/>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58" name="组合 57">
            <a:extLst>
              <a:ext uri="{FF2B5EF4-FFF2-40B4-BE49-F238E27FC236}">
                <a16:creationId xmlns:a16="http://schemas.microsoft.com/office/drawing/2014/main" id="{901CBD54-94DA-42D7-A547-EC88C6C5300F}"/>
              </a:ext>
            </a:extLst>
          </p:cNvPr>
          <p:cNvGrpSpPr/>
          <p:nvPr/>
        </p:nvGrpSpPr>
        <p:grpSpPr>
          <a:xfrm>
            <a:off x="1276103" y="2537095"/>
            <a:ext cx="9719351" cy="1896200"/>
            <a:chOff x="1236324" y="646331"/>
            <a:chExt cx="9719351" cy="2009783"/>
          </a:xfrm>
        </p:grpSpPr>
        <p:sp>
          <p:nvSpPr>
            <p:cNvPr id="59" name="矩形: 圆角 58">
              <a:extLst>
                <a:ext uri="{FF2B5EF4-FFF2-40B4-BE49-F238E27FC236}">
                  <a16:creationId xmlns:a16="http://schemas.microsoft.com/office/drawing/2014/main" id="{16AB8492-C551-4861-B1E5-AB6F8830E89E}"/>
                </a:ext>
              </a:extLst>
            </p:cNvPr>
            <p:cNvSpPr/>
            <p:nvPr/>
          </p:nvSpPr>
          <p:spPr>
            <a:xfrm>
              <a:off x="1236324" y="646331"/>
              <a:ext cx="9719351" cy="2009783"/>
            </a:xfrm>
            <a:prstGeom prst="roundRect">
              <a:avLst>
                <a:gd name="adj" fmla="val 2671"/>
              </a:avLst>
            </a:prstGeom>
            <a:solidFill>
              <a:schemeClr val="bg1"/>
            </a:solidFill>
            <a:ln>
              <a:noFill/>
            </a:ln>
            <a:effectLst>
              <a:outerShdw blurRad="63500" sx="101000" sy="101000" algn="ctr"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形状 59">
              <a:extLst>
                <a:ext uri="{FF2B5EF4-FFF2-40B4-BE49-F238E27FC236}">
                  <a16:creationId xmlns:a16="http://schemas.microsoft.com/office/drawing/2014/main" id="{C3140B08-4303-49BB-AA91-A93BEE591A11}"/>
                </a:ext>
              </a:extLst>
            </p:cNvPr>
            <p:cNvSpPr/>
            <p:nvPr/>
          </p:nvSpPr>
          <p:spPr>
            <a:xfrm rot="5400000">
              <a:off x="2209909" y="-315925"/>
              <a:ext cx="1998455" cy="3945624"/>
            </a:xfrm>
            <a:custGeom>
              <a:avLst/>
              <a:gdLst>
                <a:gd name="connsiteX0" fmla="*/ 0 w 1998455"/>
                <a:gd name="connsiteY0" fmla="*/ 3923384 h 3945624"/>
                <a:gd name="connsiteX1" fmla="*/ 1998455 w 1998455"/>
                <a:gd name="connsiteY1" fmla="*/ 0 h 3945624"/>
                <a:gd name="connsiteX2" fmla="*/ 1998454 w 1998455"/>
                <a:gd name="connsiteY2" fmla="*/ 3891943 h 3945624"/>
                <a:gd name="connsiteX3" fmla="*/ 1944773 w 1998455"/>
                <a:gd name="connsiteY3" fmla="*/ 3945624 h 3945624"/>
                <a:gd name="connsiteX4" fmla="*/ 42353 w 1998455"/>
                <a:gd name="connsiteY4" fmla="*/ 3945624 h 3945624"/>
                <a:gd name="connsiteX5" fmla="*/ 4394 w 1998455"/>
                <a:gd name="connsiteY5" fmla="*/ 3929902 h 3945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98455" h="3945624">
                  <a:moveTo>
                    <a:pt x="0" y="3923384"/>
                  </a:moveTo>
                  <a:lnTo>
                    <a:pt x="1998455" y="0"/>
                  </a:lnTo>
                  <a:lnTo>
                    <a:pt x="1998454" y="3891943"/>
                  </a:lnTo>
                  <a:cubicBezTo>
                    <a:pt x="1998454" y="3921590"/>
                    <a:pt x="1974420" y="3945624"/>
                    <a:pt x="1944773" y="3945624"/>
                  </a:cubicBezTo>
                  <a:lnTo>
                    <a:pt x="42353" y="3945624"/>
                  </a:lnTo>
                  <a:cubicBezTo>
                    <a:pt x="27529" y="3945624"/>
                    <a:pt x="14109" y="3939616"/>
                    <a:pt x="4394" y="3929902"/>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61" name="组合 60">
            <a:extLst>
              <a:ext uri="{FF2B5EF4-FFF2-40B4-BE49-F238E27FC236}">
                <a16:creationId xmlns:a16="http://schemas.microsoft.com/office/drawing/2014/main" id="{49F129A0-431C-462E-9713-97766A7DB9F2}"/>
              </a:ext>
            </a:extLst>
          </p:cNvPr>
          <p:cNvGrpSpPr/>
          <p:nvPr/>
        </p:nvGrpSpPr>
        <p:grpSpPr>
          <a:xfrm>
            <a:off x="1987303" y="4576188"/>
            <a:ext cx="9719351" cy="1896200"/>
            <a:chOff x="1236324" y="646331"/>
            <a:chExt cx="9719351" cy="2009783"/>
          </a:xfrm>
        </p:grpSpPr>
        <p:sp>
          <p:nvSpPr>
            <p:cNvPr id="62" name="矩形: 圆角 61">
              <a:extLst>
                <a:ext uri="{FF2B5EF4-FFF2-40B4-BE49-F238E27FC236}">
                  <a16:creationId xmlns:a16="http://schemas.microsoft.com/office/drawing/2014/main" id="{91B22333-0C97-41C7-ADD5-5730B06C0038}"/>
                </a:ext>
              </a:extLst>
            </p:cNvPr>
            <p:cNvSpPr/>
            <p:nvPr/>
          </p:nvSpPr>
          <p:spPr>
            <a:xfrm>
              <a:off x="1236324" y="646331"/>
              <a:ext cx="9719351" cy="2009783"/>
            </a:xfrm>
            <a:prstGeom prst="roundRect">
              <a:avLst>
                <a:gd name="adj" fmla="val 2671"/>
              </a:avLst>
            </a:prstGeom>
            <a:solidFill>
              <a:schemeClr val="bg1"/>
            </a:solidFill>
            <a:ln>
              <a:noFill/>
            </a:ln>
            <a:effectLst>
              <a:outerShdw blurRad="63500" sx="101000" sy="101000" algn="ctr"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任意多边形: 形状 62">
              <a:extLst>
                <a:ext uri="{FF2B5EF4-FFF2-40B4-BE49-F238E27FC236}">
                  <a16:creationId xmlns:a16="http://schemas.microsoft.com/office/drawing/2014/main" id="{C26A013D-3FFB-4661-A8CE-617D1C0AB3FB}"/>
                </a:ext>
              </a:extLst>
            </p:cNvPr>
            <p:cNvSpPr/>
            <p:nvPr/>
          </p:nvSpPr>
          <p:spPr>
            <a:xfrm rot="5400000">
              <a:off x="2209909" y="-315925"/>
              <a:ext cx="1998455" cy="3945624"/>
            </a:xfrm>
            <a:custGeom>
              <a:avLst/>
              <a:gdLst>
                <a:gd name="connsiteX0" fmla="*/ 0 w 1998455"/>
                <a:gd name="connsiteY0" fmla="*/ 3923384 h 3945624"/>
                <a:gd name="connsiteX1" fmla="*/ 1998455 w 1998455"/>
                <a:gd name="connsiteY1" fmla="*/ 0 h 3945624"/>
                <a:gd name="connsiteX2" fmla="*/ 1998454 w 1998455"/>
                <a:gd name="connsiteY2" fmla="*/ 3891943 h 3945624"/>
                <a:gd name="connsiteX3" fmla="*/ 1944773 w 1998455"/>
                <a:gd name="connsiteY3" fmla="*/ 3945624 h 3945624"/>
                <a:gd name="connsiteX4" fmla="*/ 42353 w 1998455"/>
                <a:gd name="connsiteY4" fmla="*/ 3945624 h 3945624"/>
                <a:gd name="connsiteX5" fmla="*/ 4394 w 1998455"/>
                <a:gd name="connsiteY5" fmla="*/ 3929902 h 3945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98455" h="3945624">
                  <a:moveTo>
                    <a:pt x="0" y="3923384"/>
                  </a:moveTo>
                  <a:lnTo>
                    <a:pt x="1998455" y="0"/>
                  </a:lnTo>
                  <a:lnTo>
                    <a:pt x="1998454" y="3891943"/>
                  </a:lnTo>
                  <a:cubicBezTo>
                    <a:pt x="1998454" y="3921590"/>
                    <a:pt x="1974420" y="3945624"/>
                    <a:pt x="1944773" y="3945624"/>
                  </a:cubicBezTo>
                  <a:lnTo>
                    <a:pt x="42353" y="3945624"/>
                  </a:lnTo>
                  <a:cubicBezTo>
                    <a:pt x="27529" y="3945624"/>
                    <a:pt x="14109" y="3939616"/>
                    <a:pt x="4394" y="3929902"/>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pic>
        <p:nvPicPr>
          <p:cNvPr id="40" name="图片 39">
            <a:extLst>
              <a:ext uri="{FF2B5EF4-FFF2-40B4-BE49-F238E27FC236}">
                <a16:creationId xmlns:a16="http://schemas.microsoft.com/office/drawing/2014/main" id="{A7BB3E71-265A-44BE-AB52-8C631EBE62F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50953" y="658799"/>
            <a:ext cx="4099824" cy="1839701"/>
          </a:xfrm>
          <a:prstGeom prst="rect">
            <a:avLst/>
          </a:prstGeom>
        </p:spPr>
      </p:pic>
      <p:pic>
        <p:nvPicPr>
          <p:cNvPr id="64" name="图片 63" descr="图片包含 动物, 蛋糕, 室内, 桌子&#10;&#10;描述已自动生成">
            <a:extLst>
              <a:ext uri="{FF2B5EF4-FFF2-40B4-BE49-F238E27FC236}">
                <a16:creationId xmlns:a16="http://schemas.microsoft.com/office/drawing/2014/main" id="{36AF8EB6-515A-4E68-AD70-CC8BF37A37CA}"/>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1186871" y="2537095"/>
            <a:ext cx="4188019" cy="1742499"/>
          </a:xfrm>
          <a:custGeom>
            <a:avLst/>
            <a:gdLst>
              <a:gd name="connsiteX0" fmla="*/ 53366 w 7112002"/>
              <a:gd name="connsiteY0" fmla="*/ 723 h 2959072"/>
              <a:gd name="connsiteX1" fmla="*/ 1770743 w 7112002"/>
              <a:gd name="connsiteY1" fmla="*/ 521126 h 2959072"/>
              <a:gd name="connsiteX2" fmla="*/ 3018971 w 7112002"/>
              <a:gd name="connsiteY2" fmla="*/ 579183 h 2959072"/>
              <a:gd name="connsiteX3" fmla="*/ 5529943 w 7112002"/>
              <a:gd name="connsiteY3" fmla="*/ 796897 h 2959072"/>
              <a:gd name="connsiteX4" fmla="*/ 6821714 w 7112002"/>
              <a:gd name="connsiteY4" fmla="*/ 1232326 h 2959072"/>
              <a:gd name="connsiteX5" fmla="*/ 7024914 w 7112002"/>
              <a:gd name="connsiteY5" fmla="*/ 2103183 h 2959072"/>
              <a:gd name="connsiteX6" fmla="*/ 7054031 w 7112002"/>
              <a:gd name="connsiteY6" fmla="*/ 2946255 h 2959072"/>
              <a:gd name="connsiteX7" fmla="*/ 7043405 w 7112002"/>
              <a:gd name="connsiteY7" fmla="*/ 2959072 h 2959072"/>
              <a:gd name="connsiteX8" fmla="*/ 2916343 w 7112002"/>
              <a:gd name="connsiteY8" fmla="*/ 2959072 h 2959072"/>
              <a:gd name="connsiteX9" fmla="*/ 2656341 w 7112002"/>
              <a:gd name="connsiteY9" fmla="*/ 2925848 h 2959072"/>
              <a:gd name="connsiteX10" fmla="*/ 1524000 w 7112002"/>
              <a:gd name="connsiteY10" fmla="*/ 2741811 h 2959072"/>
              <a:gd name="connsiteX11" fmla="*/ 68687 w 7112002"/>
              <a:gd name="connsiteY11" fmla="*/ 2122672 h 2959072"/>
              <a:gd name="connsiteX12" fmla="*/ 0 w 7112002"/>
              <a:gd name="connsiteY12" fmla="*/ 2053305 h 2959072"/>
              <a:gd name="connsiteX13" fmla="*/ 0 w 7112002"/>
              <a:gd name="connsiteY13" fmla="*/ 8504 h 2959072"/>
              <a:gd name="connsiteX14" fmla="*/ 53366 w 7112002"/>
              <a:gd name="connsiteY14" fmla="*/ 723 h 2959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112002" h="2959072">
                <a:moveTo>
                  <a:pt x="53366" y="723"/>
                </a:moveTo>
                <a:cubicBezTo>
                  <a:pt x="479047" y="-20741"/>
                  <a:pt x="1315660" y="442809"/>
                  <a:pt x="1770743" y="521126"/>
                </a:cubicBezTo>
                <a:cubicBezTo>
                  <a:pt x="2290838" y="610631"/>
                  <a:pt x="2392438" y="533221"/>
                  <a:pt x="3018971" y="579183"/>
                </a:cubicBezTo>
                <a:cubicBezTo>
                  <a:pt x="3645504" y="625145"/>
                  <a:pt x="4896153" y="688040"/>
                  <a:pt x="5529943" y="796897"/>
                </a:cubicBezTo>
                <a:cubicBezTo>
                  <a:pt x="6163733" y="905754"/>
                  <a:pt x="6572552" y="1014612"/>
                  <a:pt x="6821714" y="1232326"/>
                </a:cubicBezTo>
                <a:cubicBezTo>
                  <a:pt x="7070876" y="1450040"/>
                  <a:pt x="7070876" y="1779031"/>
                  <a:pt x="7024914" y="2103183"/>
                </a:cubicBezTo>
                <a:cubicBezTo>
                  <a:pt x="6993315" y="2326038"/>
                  <a:pt x="7212117" y="2699818"/>
                  <a:pt x="7054031" y="2946255"/>
                </a:cubicBezTo>
                <a:lnTo>
                  <a:pt x="7043405" y="2959072"/>
                </a:lnTo>
                <a:lnTo>
                  <a:pt x="2916343" y="2959072"/>
                </a:lnTo>
                <a:lnTo>
                  <a:pt x="2656341" y="2925848"/>
                </a:lnTo>
                <a:cubicBezTo>
                  <a:pt x="2204206" y="2865485"/>
                  <a:pt x="1806424" y="2801683"/>
                  <a:pt x="1524000" y="2741811"/>
                </a:cubicBezTo>
                <a:cubicBezTo>
                  <a:pt x="747335" y="2577165"/>
                  <a:pt x="337693" y="2377074"/>
                  <a:pt x="68687" y="2122672"/>
                </a:cubicBezTo>
                <a:lnTo>
                  <a:pt x="0" y="2053305"/>
                </a:lnTo>
                <a:lnTo>
                  <a:pt x="0" y="8504"/>
                </a:lnTo>
                <a:lnTo>
                  <a:pt x="53366" y="723"/>
                </a:lnTo>
                <a:close/>
              </a:path>
            </a:pathLst>
          </a:custGeom>
        </p:spPr>
      </p:pic>
      <p:sp>
        <p:nvSpPr>
          <p:cNvPr id="69" name="任意多边形: 形状 68">
            <a:extLst>
              <a:ext uri="{FF2B5EF4-FFF2-40B4-BE49-F238E27FC236}">
                <a16:creationId xmlns:a16="http://schemas.microsoft.com/office/drawing/2014/main" id="{44CDB678-7FEF-4A07-9ED9-A765CA36D972}"/>
              </a:ext>
            </a:extLst>
          </p:cNvPr>
          <p:cNvSpPr/>
          <p:nvPr/>
        </p:nvSpPr>
        <p:spPr>
          <a:xfrm rot="5400000">
            <a:off x="-1404347" y="3885988"/>
            <a:ext cx="4376360" cy="1567667"/>
          </a:xfrm>
          <a:custGeom>
            <a:avLst/>
            <a:gdLst>
              <a:gd name="connsiteX0" fmla="*/ 0 w 4376360"/>
              <a:gd name="connsiteY0" fmla="*/ 1567667 h 1567667"/>
              <a:gd name="connsiteX1" fmla="*/ 4376360 w 4376360"/>
              <a:gd name="connsiteY1" fmla="*/ 0 h 1567667"/>
              <a:gd name="connsiteX2" fmla="*/ 4376360 w 4376360"/>
              <a:gd name="connsiteY2" fmla="*/ 1567667 h 1567667"/>
            </a:gdLst>
            <a:ahLst/>
            <a:cxnLst>
              <a:cxn ang="0">
                <a:pos x="connsiteX0" y="connsiteY0"/>
              </a:cxn>
              <a:cxn ang="0">
                <a:pos x="connsiteX1" y="connsiteY1"/>
              </a:cxn>
              <a:cxn ang="0">
                <a:pos x="connsiteX2" y="connsiteY2"/>
              </a:cxn>
            </a:cxnLst>
            <a:rect l="l" t="t" r="r" b="b"/>
            <a:pathLst>
              <a:path w="4376360" h="1567667">
                <a:moveTo>
                  <a:pt x="0" y="1567667"/>
                </a:moveTo>
                <a:lnTo>
                  <a:pt x="4376360" y="0"/>
                </a:lnTo>
                <a:lnTo>
                  <a:pt x="4376360" y="1567667"/>
                </a:lnTo>
                <a:close/>
              </a:path>
            </a:pathLst>
          </a:custGeom>
          <a:solidFill>
            <a:schemeClr val="accent3">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8" name="任意多边形: 形状 67">
            <a:extLst>
              <a:ext uri="{FF2B5EF4-FFF2-40B4-BE49-F238E27FC236}">
                <a16:creationId xmlns:a16="http://schemas.microsoft.com/office/drawing/2014/main" id="{59B8A668-548A-46A5-9B4B-C34B850C3C7D}"/>
              </a:ext>
            </a:extLst>
          </p:cNvPr>
          <p:cNvSpPr/>
          <p:nvPr/>
        </p:nvSpPr>
        <p:spPr>
          <a:xfrm rot="5400000" flipH="1" flipV="1">
            <a:off x="9276612" y="1377590"/>
            <a:ext cx="4292977" cy="1537799"/>
          </a:xfrm>
          <a:custGeom>
            <a:avLst/>
            <a:gdLst>
              <a:gd name="connsiteX0" fmla="*/ 4292977 w 4292977"/>
              <a:gd name="connsiteY0" fmla="*/ 0 h 1537799"/>
              <a:gd name="connsiteX1" fmla="*/ 4292977 w 4292977"/>
              <a:gd name="connsiteY1" fmla="*/ 1537799 h 1537799"/>
              <a:gd name="connsiteX2" fmla="*/ 0 w 4292977"/>
              <a:gd name="connsiteY2" fmla="*/ 1537799 h 1537799"/>
            </a:gdLst>
            <a:ahLst/>
            <a:cxnLst>
              <a:cxn ang="0">
                <a:pos x="connsiteX0" y="connsiteY0"/>
              </a:cxn>
              <a:cxn ang="0">
                <a:pos x="connsiteX1" y="connsiteY1"/>
              </a:cxn>
              <a:cxn ang="0">
                <a:pos x="connsiteX2" y="connsiteY2"/>
              </a:cxn>
            </a:cxnLst>
            <a:rect l="l" t="t" r="r" b="b"/>
            <a:pathLst>
              <a:path w="4292977" h="1537799">
                <a:moveTo>
                  <a:pt x="4292977" y="0"/>
                </a:moveTo>
                <a:lnTo>
                  <a:pt x="4292977" y="1537799"/>
                </a:lnTo>
                <a:lnTo>
                  <a:pt x="0" y="1537799"/>
                </a:lnTo>
                <a:close/>
              </a:path>
            </a:pathLst>
          </a:custGeom>
          <a:solidFill>
            <a:schemeClr val="accent1">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0" name="文本框 69">
            <a:extLst>
              <a:ext uri="{FF2B5EF4-FFF2-40B4-BE49-F238E27FC236}">
                <a16:creationId xmlns:a16="http://schemas.microsoft.com/office/drawing/2014/main" id="{5EA7E938-18B8-4869-A24C-67C22BF33AB9}"/>
              </a:ext>
            </a:extLst>
          </p:cNvPr>
          <p:cNvSpPr txBox="1"/>
          <p:nvPr/>
        </p:nvSpPr>
        <p:spPr>
          <a:xfrm>
            <a:off x="8357128" y="1241538"/>
            <a:ext cx="1877437" cy="1107996"/>
          </a:xfrm>
          <a:prstGeom prst="rect">
            <a:avLst/>
          </a:prstGeom>
          <a:noFill/>
          <a:effectLst>
            <a:outerShdw blurRad="63500" sx="102000" sy="102000" algn="ctr" rotWithShape="0">
              <a:prstClr val="black">
                <a:alpha val="40000"/>
              </a:prstClr>
            </a:outerShdw>
          </a:effectLst>
        </p:spPr>
        <p:txBody>
          <a:bodyPr wrap="none" rtlCol="0">
            <a:spAutoFit/>
          </a:bodyPr>
          <a:lstStyle/>
          <a:p>
            <a:r>
              <a:rPr lang="zh-CN" altLang="en-US" sz="6600" dirty="0">
                <a:gradFill>
                  <a:gsLst>
                    <a:gs pos="100000">
                      <a:schemeClr val="accent1"/>
                    </a:gs>
                    <a:gs pos="0">
                      <a:srgbClr val="7A424C"/>
                    </a:gs>
                  </a:gsLst>
                  <a:path path="circle">
                    <a:fillToRect l="100000" b="100000"/>
                  </a:path>
                </a:gradFill>
                <a:effectLst>
                  <a:outerShdw blurRad="165100" sx="102000" sy="102000" algn="ctr" rotWithShape="0">
                    <a:schemeClr val="accent1">
                      <a:alpha val="18000"/>
                    </a:schemeClr>
                  </a:outerShdw>
                </a:effectLst>
                <a:latin typeface="思源黑体 CN Heavy" panose="020B0A00000000000000" pitchFamily="34" charset="-122"/>
                <a:ea typeface="思源黑体 CN Heavy" panose="020B0A00000000000000" pitchFamily="34" charset="-122"/>
              </a:rPr>
              <a:t>飞船</a:t>
            </a:r>
          </a:p>
        </p:txBody>
      </p:sp>
      <p:sp>
        <p:nvSpPr>
          <p:cNvPr id="71" name="文本框 70">
            <a:extLst>
              <a:ext uri="{FF2B5EF4-FFF2-40B4-BE49-F238E27FC236}">
                <a16:creationId xmlns:a16="http://schemas.microsoft.com/office/drawing/2014/main" id="{7C0D017F-4159-43AE-ACBB-E88E78BAE145}"/>
              </a:ext>
            </a:extLst>
          </p:cNvPr>
          <p:cNvSpPr txBox="1"/>
          <p:nvPr/>
        </p:nvSpPr>
        <p:spPr>
          <a:xfrm>
            <a:off x="9104890" y="3261579"/>
            <a:ext cx="1877437" cy="1107996"/>
          </a:xfrm>
          <a:prstGeom prst="rect">
            <a:avLst/>
          </a:prstGeom>
          <a:noFill/>
          <a:effectLst>
            <a:outerShdw blurRad="63500" sx="102000" sy="102000" algn="ctr" rotWithShape="0">
              <a:prstClr val="black">
                <a:alpha val="40000"/>
              </a:prstClr>
            </a:outerShdw>
          </a:effectLst>
        </p:spPr>
        <p:txBody>
          <a:bodyPr wrap="none" rtlCol="0">
            <a:spAutoFit/>
          </a:bodyPr>
          <a:lstStyle/>
          <a:p>
            <a:r>
              <a:rPr lang="zh-CN" altLang="en-US" sz="6600" dirty="0">
                <a:gradFill>
                  <a:gsLst>
                    <a:gs pos="100000">
                      <a:schemeClr val="accent3"/>
                    </a:gs>
                    <a:gs pos="0">
                      <a:schemeClr val="accent3">
                        <a:lumMod val="75000"/>
                      </a:schemeClr>
                    </a:gs>
                  </a:gsLst>
                  <a:path path="circle">
                    <a:fillToRect l="100000" b="100000"/>
                  </a:path>
                </a:gradFill>
                <a:effectLst>
                  <a:outerShdw blurRad="165100" sx="102000" sy="102000" algn="ctr" rotWithShape="0">
                    <a:schemeClr val="accent1">
                      <a:alpha val="18000"/>
                    </a:schemeClr>
                  </a:outerShdw>
                </a:effectLst>
                <a:latin typeface="思源黑体 CN Heavy" panose="020B0A00000000000000" pitchFamily="34" charset="-122"/>
                <a:ea typeface="思源黑体 CN Heavy" panose="020B0A00000000000000" pitchFamily="34" charset="-122"/>
              </a:rPr>
              <a:t>战舰</a:t>
            </a:r>
          </a:p>
        </p:txBody>
      </p:sp>
      <p:sp>
        <p:nvSpPr>
          <p:cNvPr id="72" name="文本框 71">
            <a:extLst>
              <a:ext uri="{FF2B5EF4-FFF2-40B4-BE49-F238E27FC236}">
                <a16:creationId xmlns:a16="http://schemas.microsoft.com/office/drawing/2014/main" id="{233A7BA8-C22D-45CC-BBD9-37CEA33FAA72}"/>
              </a:ext>
            </a:extLst>
          </p:cNvPr>
          <p:cNvSpPr txBox="1"/>
          <p:nvPr/>
        </p:nvSpPr>
        <p:spPr>
          <a:xfrm>
            <a:off x="9918449" y="5309293"/>
            <a:ext cx="1877437" cy="1107996"/>
          </a:xfrm>
          <a:prstGeom prst="rect">
            <a:avLst/>
          </a:prstGeom>
          <a:noFill/>
          <a:effectLst>
            <a:outerShdw blurRad="63500" sx="102000" sy="102000" algn="ctr" rotWithShape="0">
              <a:prstClr val="black">
                <a:alpha val="40000"/>
              </a:prstClr>
            </a:outerShdw>
          </a:effectLst>
        </p:spPr>
        <p:txBody>
          <a:bodyPr wrap="none" rtlCol="0">
            <a:spAutoFit/>
          </a:bodyPr>
          <a:lstStyle/>
          <a:p>
            <a:r>
              <a:rPr lang="zh-CN" altLang="en-US" sz="6600" dirty="0">
                <a:gradFill>
                  <a:gsLst>
                    <a:gs pos="100000">
                      <a:schemeClr val="accent2"/>
                    </a:gs>
                    <a:gs pos="0">
                      <a:schemeClr val="accent2">
                        <a:lumMod val="75000"/>
                      </a:schemeClr>
                    </a:gs>
                  </a:gsLst>
                  <a:path path="circle">
                    <a:fillToRect l="100000" b="100000"/>
                  </a:path>
                </a:gradFill>
                <a:effectLst>
                  <a:outerShdw blurRad="165100" sx="102000" sy="102000" algn="ctr" rotWithShape="0">
                    <a:schemeClr val="accent1">
                      <a:alpha val="18000"/>
                    </a:schemeClr>
                  </a:outerShdw>
                </a:effectLst>
                <a:latin typeface="思源黑体 CN Heavy" panose="020B0A00000000000000" pitchFamily="34" charset="-122"/>
                <a:ea typeface="思源黑体 CN Heavy" panose="020B0A00000000000000" pitchFamily="34" charset="-122"/>
              </a:rPr>
              <a:t>基地</a:t>
            </a:r>
          </a:p>
        </p:txBody>
      </p:sp>
      <p:sp>
        <p:nvSpPr>
          <p:cNvPr id="73" name="文本框 72">
            <a:extLst>
              <a:ext uri="{FF2B5EF4-FFF2-40B4-BE49-F238E27FC236}">
                <a16:creationId xmlns:a16="http://schemas.microsoft.com/office/drawing/2014/main" id="{61DD83EC-5D71-4E2D-B94D-4174805DF0A4}"/>
              </a:ext>
            </a:extLst>
          </p:cNvPr>
          <p:cNvSpPr txBox="1"/>
          <p:nvPr/>
        </p:nvSpPr>
        <p:spPr>
          <a:xfrm>
            <a:off x="4411504" y="590933"/>
            <a:ext cx="3945624" cy="1710340"/>
          </a:xfrm>
          <a:prstGeom prst="rect">
            <a:avLst/>
          </a:prstGeom>
          <a:noFill/>
        </p:spPr>
        <p:txBody>
          <a:bodyPr wrap="square" rtlCol="0">
            <a:spAutoFit/>
          </a:bodyPr>
          <a:lstStyle/>
          <a:p>
            <a:pPr>
              <a:lnSpc>
                <a:spcPct val="150000"/>
              </a:lnSpc>
            </a:pPr>
            <a:r>
              <a:rPr lang="zh-CN" altLang="en-US" dirty="0">
                <a:latin typeface="思源黑体 CN Medium" panose="020B0600000000000000" pitchFamily="34" charset="-122"/>
                <a:ea typeface="思源黑体 CN Medium" panose="020B0600000000000000" pitchFamily="34" charset="-122"/>
              </a:rPr>
              <a:t>输入文本内输入文本内容输入文本输入文本内输入文本内容输入文本输入文本内输入文本内容输入文本输入文本内输入文本内容输入文本</a:t>
            </a:r>
          </a:p>
        </p:txBody>
      </p:sp>
      <p:sp>
        <p:nvSpPr>
          <p:cNvPr id="74" name="文本框 73">
            <a:extLst>
              <a:ext uri="{FF2B5EF4-FFF2-40B4-BE49-F238E27FC236}">
                <a16:creationId xmlns:a16="http://schemas.microsoft.com/office/drawing/2014/main" id="{6CA21DAA-3BAC-4593-A0AC-6DA42B4EBF3A}"/>
              </a:ext>
            </a:extLst>
          </p:cNvPr>
          <p:cNvSpPr txBox="1"/>
          <p:nvPr/>
        </p:nvSpPr>
        <p:spPr>
          <a:xfrm>
            <a:off x="5267078" y="2614503"/>
            <a:ext cx="3945624" cy="1710340"/>
          </a:xfrm>
          <a:prstGeom prst="rect">
            <a:avLst/>
          </a:prstGeom>
          <a:noFill/>
        </p:spPr>
        <p:txBody>
          <a:bodyPr wrap="square" rtlCol="0">
            <a:spAutoFit/>
          </a:bodyPr>
          <a:lstStyle/>
          <a:p>
            <a:pPr>
              <a:lnSpc>
                <a:spcPct val="150000"/>
              </a:lnSpc>
            </a:pPr>
            <a:r>
              <a:rPr lang="zh-CN" altLang="en-US" dirty="0">
                <a:latin typeface="思源黑体 CN Medium" panose="020B0600000000000000" pitchFamily="34" charset="-122"/>
                <a:ea typeface="思源黑体 CN Medium" panose="020B0600000000000000" pitchFamily="34" charset="-122"/>
              </a:rPr>
              <a:t>输入文本内输入文本内容输入文本输入文本内输入文本内容输入文本输入文本内输入文本内容输入文本输入文本内输入文本内容输入文本</a:t>
            </a:r>
          </a:p>
        </p:txBody>
      </p:sp>
      <p:sp>
        <p:nvSpPr>
          <p:cNvPr id="75" name="文本框 74">
            <a:extLst>
              <a:ext uri="{FF2B5EF4-FFF2-40B4-BE49-F238E27FC236}">
                <a16:creationId xmlns:a16="http://schemas.microsoft.com/office/drawing/2014/main" id="{523F1372-1667-4A70-846D-97FBE453F342}"/>
              </a:ext>
            </a:extLst>
          </p:cNvPr>
          <p:cNvSpPr txBox="1"/>
          <p:nvPr/>
        </p:nvSpPr>
        <p:spPr>
          <a:xfrm>
            <a:off x="6114494" y="4667157"/>
            <a:ext cx="3945624" cy="1710340"/>
          </a:xfrm>
          <a:prstGeom prst="rect">
            <a:avLst/>
          </a:prstGeom>
          <a:noFill/>
        </p:spPr>
        <p:txBody>
          <a:bodyPr wrap="square" rtlCol="0">
            <a:spAutoFit/>
          </a:bodyPr>
          <a:lstStyle/>
          <a:p>
            <a:pPr>
              <a:lnSpc>
                <a:spcPct val="150000"/>
              </a:lnSpc>
            </a:pPr>
            <a:r>
              <a:rPr lang="zh-CN" altLang="en-US" dirty="0">
                <a:latin typeface="思源黑体 CN Medium" panose="020B0600000000000000" pitchFamily="34" charset="-122"/>
                <a:ea typeface="思源黑体 CN Medium" panose="020B0600000000000000" pitchFamily="34" charset="-122"/>
              </a:rPr>
              <a:t>输入文本内输入文本内容输入文本输入文本内输入文本内容输入文本输入文本内输入文本内容输入文本输入文本内输入文本内容输入文本</a:t>
            </a:r>
          </a:p>
        </p:txBody>
      </p:sp>
      <p:pic>
        <p:nvPicPr>
          <p:cNvPr id="76" name="图片 75" descr="图片包含 桌子, 黑暗, 行, 大&#10;&#10;描述已自动生成">
            <a:extLst>
              <a:ext uri="{FF2B5EF4-FFF2-40B4-BE49-F238E27FC236}">
                <a16:creationId xmlns:a16="http://schemas.microsoft.com/office/drawing/2014/main" id="{609CA480-C873-47D3-8F94-02F113E7CAD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823995" y="3916226"/>
            <a:ext cx="4824186" cy="3216124"/>
          </a:xfrm>
          <a:prstGeom prst="rect">
            <a:avLst/>
          </a:prstGeom>
        </p:spPr>
      </p:pic>
      <p:sp>
        <p:nvSpPr>
          <p:cNvPr id="80" name="任意多边形: 形状 79">
            <a:extLst>
              <a:ext uri="{FF2B5EF4-FFF2-40B4-BE49-F238E27FC236}">
                <a16:creationId xmlns:a16="http://schemas.microsoft.com/office/drawing/2014/main" id="{CAF250CC-724A-47EA-833D-A30D1476470C}"/>
              </a:ext>
            </a:extLst>
          </p:cNvPr>
          <p:cNvSpPr/>
          <p:nvPr/>
        </p:nvSpPr>
        <p:spPr>
          <a:xfrm flipV="1">
            <a:off x="7155543" y="498003"/>
            <a:ext cx="3079023" cy="359196"/>
          </a:xfrm>
          <a:custGeom>
            <a:avLst/>
            <a:gdLst>
              <a:gd name="connsiteX0" fmla="*/ 0 w 3191157"/>
              <a:gd name="connsiteY0" fmla="*/ 372277 h 372277"/>
              <a:gd name="connsiteX1" fmla="*/ 3140509 w 3191157"/>
              <a:gd name="connsiteY1" fmla="*/ 372277 h 372277"/>
              <a:gd name="connsiteX2" fmla="*/ 3191157 w 3191157"/>
              <a:gd name="connsiteY2" fmla="*/ 321629 h 372277"/>
              <a:gd name="connsiteX3" fmla="*/ 3191157 w 3191157"/>
              <a:gd name="connsiteY3" fmla="*/ 0 h 372277"/>
              <a:gd name="connsiteX4" fmla="*/ 1827083 w 3191157"/>
              <a:gd name="connsiteY4" fmla="*/ 0 h 372277"/>
              <a:gd name="connsiteX5" fmla="*/ 1715900 w 3191157"/>
              <a:gd name="connsiteY5" fmla="*/ 167778 h 372277"/>
              <a:gd name="connsiteX6" fmla="*/ 135517 w 3191157"/>
              <a:gd name="connsiteY6" fmla="*/ 167778 h 372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91157" h="372277">
                <a:moveTo>
                  <a:pt x="0" y="372277"/>
                </a:moveTo>
                <a:lnTo>
                  <a:pt x="3140509" y="372277"/>
                </a:lnTo>
                <a:cubicBezTo>
                  <a:pt x="3168481" y="372277"/>
                  <a:pt x="3191157" y="349601"/>
                  <a:pt x="3191157" y="321629"/>
                </a:cubicBezTo>
                <a:lnTo>
                  <a:pt x="3191157" y="0"/>
                </a:lnTo>
                <a:lnTo>
                  <a:pt x="1827083" y="0"/>
                </a:lnTo>
                <a:lnTo>
                  <a:pt x="1715900" y="167778"/>
                </a:lnTo>
                <a:lnTo>
                  <a:pt x="135517" y="167778"/>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2" name="任意多边形: 形状 81">
            <a:extLst>
              <a:ext uri="{FF2B5EF4-FFF2-40B4-BE49-F238E27FC236}">
                <a16:creationId xmlns:a16="http://schemas.microsoft.com/office/drawing/2014/main" id="{45E92A2F-7879-46A6-B057-0A8B386B3309}"/>
              </a:ext>
            </a:extLst>
          </p:cNvPr>
          <p:cNvSpPr/>
          <p:nvPr/>
        </p:nvSpPr>
        <p:spPr>
          <a:xfrm flipV="1">
            <a:off x="7939106" y="2534423"/>
            <a:ext cx="3079023" cy="359196"/>
          </a:xfrm>
          <a:custGeom>
            <a:avLst/>
            <a:gdLst>
              <a:gd name="connsiteX0" fmla="*/ 0 w 3191157"/>
              <a:gd name="connsiteY0" fmla="*/ 372277 h 372277"/>
              <a:gd name="connsiteX1" fmla="*/ 3140509 w 3191157"/>
              <a:gd name="connsiteY1" fmla="*/ 372277 h 372277"/>
              <a:gd name="connsiteX2" fmla="*/ 3191157 w 3191157"/>
              <a:gd name="connsiteY2" fmla="*/ 321629 h 372277"/>
              <a:gd name="connsiteX3" fmla="*/ 3191157 w 3191157"/>
              <a:gd name="connsiteY3" fmla="*/ 0 h 372277"/>
              <a:gd name="connsiteX4" fmla="*/ 1827083 w 3191157"/>
              <a:gd name="connsiteY4" fmla="*/ 0 h 372277"/>
              <a:gd name="connsiteX5" fmla="*/ 1715900 w 3191157"/>
              <a:gd name="connsiteY5" fmla="*/ 167778 h 372277"/>
              <a:gd name="connsiteX6" fmla="*/ 135517 w 3191157"/>
              <a:gd name="connsiteY6" fmla="*/ 167778 h 372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91157" h="372277">
                <a:moveTo>
                  <a:pt x="0" y="372277"/>
                </a:moveTo>
                <a:lnTo>
                  <a:pt x="3140509" y="372277"/>
                </a:lnTo>
                <a:cubicBezTo>
                  <a:pt x="3168481" y="372277"/>
                  <a:pt x="3191157" y="349601"/>
                  <a:pt x="3191157" y="321629"/>
                </a:cubicBezTo>
                <a:lnTo>
                  <a:pt x="3191157" y="0"/>
                </a:lnTo>
                <a:lnTo>
                  <a:pt x="1827083" y="0"/>
                </a:lnTo>
                <a:lnTo>
                  <a:pt x="1715900" y="167778"/>
                </a:lnTo>
                <a:lnTo>
                  <a:pt x="135517" y="167778"/>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3" name="任意多边形: 形状 82">
            <a:extLst>
              <a:ext uri="{FF2B5EF4-FFF2-40B4-BE49-F238E27FC236}">
                <a16:creationId xmlns:a16="http://schemas.microsoft.com/office/drawing/2014/main" id="{49663E88-8A90-4240-8A24-EDC17E5C27A1}"/>
              </a:ext>
            </a:extLst>
          </p:cNvPr>
          <p:cNvSpPr/>
          <p:nvPr/>
        </p:nvSpPr>
        <p:spPr>
          <a:xfrm flipV="1">
            <a:off x="8627631" y="4557937"/>
            <a:ext cx="3079023" cy="359196"/>
          </a:xfrm>
          <a:custGeom>
            <a:avLst/>
            <a:gdLst>
              <a:gd name="connsiteX0" fmla="*/ 0 w 3191157"/>
              <a:gd name="connsiteY0" fmla="*/ 372277 h 372277"/>
              <a:gd name="connsiteX1" fmla="*/ 3140509 w 3191157"/>
              <a:gd name="connsiteY1" fmla="*/ 372277 h 372277"/>
              <a:gd name="connsiteX2" fmla="*/ 3191157 w 3191157"/>
              <a:gd name="connsiteY2" fmla="*/ 321629 h 372277"/>
              <a:gd name="connsiteX3" fmla="*/ 3191157 w 3191157"/>
              <a:gd name="connsiteY3" fmla="*/ 0 h 372277"/>
              <a:gd name="connsiteX4" fmla="*/ 1827083 w 3191157"/>
              <a:gd name="connsiteY4" fmla="*/ 0 h 372277"/>
              <a:gd name="connsiteX5" fmla="*/ 1715900 w 3191157"/>
              <a:gd name="connsiteY5" fmla="*/ 167778 h 372277"/>
              <a:gd name="connsiteX6" fmla="*/ 135517 w 3191157"/>
              <a:gd name="connsiteY6" fmla="*/ 167778 h 372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91157" h="372277">
                <a:moveTo>
                  <a:pt x="0" y="372277"/>
                </a:moveTo>
                <a:lnTo>
                  <a:pt x="3140509" y="372277"/>
                </a:lnTo>
                <a:cubicBezTo>
                  <a:pt x="3168481" y="372277"/>
                  <a:pt x="3191157" y="349601"/>
                  <a:pt x="3191157" y="321629"/>
                </a:cubicBezTo>
                <a:lnTo>
                  <a:pt x="3191157" y="0"/>
                </a:lnTo>
                <a:lnTo>
                  <a:pt x="1827083" y="0"/>
                </a:lnTo>
                <a:lnTo>
                  <a:pt x="1715900" y="167778"/>
                </a:lnTo>
                <a:lnTo>
                  <a:pt x="135517" y="16777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323066765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ICON" val="#393554;#393551;#393556;"/>
</p:tagLst>
</file>

<file path=ppt/tags/tag2.xml><?xml version="1.0" encoding="utf-8"?>
<p:tagLst xmlns:a="http://schemas.openxmlformats.org/drawingml/2006/main" xmlns:r="http://schemas.openxmlformats.org/officeDocument/2006/relationships" xmlns:p="http://schemas.openxmlformats.org/presentationml/2006/main">
  <p:tag name="PA" val="v4.1.3"/>
</p:tagLst>
</file>

<file path=ppt/tags/tag3.xml><?xml version="1.0" encoding="utf-8"?>
<p:tagLst xmlns:a="http://schemas.openxmlformats.org/drawingml/2006/main" xmlns:r="http://schemas.openxmlformats.org/officeDocument/2006/relationships" xmlns:p="http://schemas.openxmlformats.org/presentationml/2006/main">
  <p:tag name="PA" val="v4.1.3"/>
</p:tagLst>
</file>

<file path=ppt/theme/theme1.xml><?xml version="1.0" encoding="utf-8"?>
<a:theme xmlns:a="http://schemas.openxmlformats.org/drawingml/2006/main" name="51PPT模板网   www.51pptmoban.com">
  <a:themeElements>
    <a:clrScheme name="自定义 73">
      <a:dk1>
        <a:sysClr val="windowText" lastClr="000000"/>
      </a:dk1>
      <a:lt1>
        <a:sysClr val="window" lastClr="FFFFFF"/>
      </a:lt1>
      <a:dk2>
        <a:srgbClr val="44546A"/>
      </a:dk2>
      <a:lt2>
        <a:srgbClr val="E7E6E6"/>
      </a:lt2>
      <a:accent1>
        <a:srgbClr val="CA2F00"/>
      </a:accent1>
      <a:accent2>
        <a:srgbClr val="295498"/>
      </a:accent2>
      <a:accent3>
        <a:srgbClr val="1C7243"/>
      </a:accent3>
      <a:accent4>
        <a:srgbClr val="CA2F00"/>
      </a:accent4>
      <a:accent5>
        <a:srgbClr val="CC99FF"/>
      </a:accent5>
      <a:accent6>
        <a:srgbClr val="0066FF"/>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1399</TotalTime>
  <Words>792</Words>
  <Application>Microsoft Office PowerPoint</Application>
  <PresentationFormat>宽屏</PresentationFormat>
  <Paragraphs>97</Paragraphs>
  <Slides>14</Slides>
  <Notes>14</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14</vt:i4>
      </vt:variant>
    </vt:vector>
  </HeadingPairs>
  <TitlesOfParts>
    <vt:vector size="21" baseType="lpstr">
      <vt:lpstr>等线</vt:lpstr>
      <vt:lpstr>思源黑体 CN Heavy</vt:lpstr>
      <vt:lpstr>思源黑体 CN Medium</vt:lpstr>
      <vt:lpstr>微软雅黑</vt:lpstr>
      <vt:lpstr>新宋体</vt:lpstr>
      <vt:lpstr>Arial</vt:lpstr>
      <vt:lpstr>51PPT模板网   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航天科技风个人总结汇报ppt模板</dc:title>
  <dc:creator>苘苘</dc:creator>
  <cp:keywords>51PPT模板网</cp:keywords>
  <dc:description>www.51pptmoban.com</dc:description>
  <cp:lastModifiedBy>Win user</cp:lastModifiedBy>
  <cp:revision>18</cp:revision>
  <dcterms:created xsi:type="dcterms:W3CDTF">2022-08-22T12:29:28Z</dcterms:created>
  <dcterms:modified xsi:type="dcterms:W3CDTF">2022-09-18T09:11:59Z</dcterms:modified>
</cp:coreProperties>
</file>