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376" r:id="rId2"/>
    <p:sldId id="259" r:id="rId3"/>
    <p:sldId id="258" r:id="rId4"/>
    <p:sldId id="256" r:id="rId5"/>
    <p:sldId id="257" r:id="rId6"/>
    <p:sldId id="375" r:id="rId7"/>
    <p:sldId id="448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31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6" algn="l" defTabSz="91431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13" algn="l" defTabSz="91431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68" algn="l" defTabSz="91431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25" algn="l" defTabSz="91431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81" algn="l" defTabSz="91431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38" algn="l" defTabSz="91431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94" algn="l" defTabSz="91431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51" algn="l" defTabSz="91431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42F701F-C50D-42B5-8703-894FF7EA132E}">
          <p14:sldIdLst>
            <p14:sldId id="376"/>
            <p14:sldId id="259"/>
            <p14:sldId id="258"/>
            <p14:sldId id="256"/>
            <p14:sldId id="257"/>
          </p14:sldIdLst>
        </p14:section>
        <p14:section name="设计师信息页" id="{2DDB02A0-62F6-4F9F-BCC4-B06A73AF70EF}">
          <p14:sldIdLst>
            <p14:sldId id="375"/>
            <p14:sldId id="44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80" userDrawn="1">
          <p15:clr>
            <a:srgbClr val="A4A3A4"/>
          </p15:clr>
        </p15:guide>
        <p15:guide id="2" orient="horz" pos="4312" userDrawn="1">
          <p15:clr>
            <a:srgbClr val="A4A3A4"/>
          </p15:clr>
        </p15:guide>
        <p15:guide id="3" pos="3659" userDrawn="1">
          <p15:clr>
            <a:srgbClr val="A4A3A4"/>
          </p15:clr>
        </p15:guide>
        <p15:guide id="4" pos="6992" userDrawn="1">
          <p15:clr>
            <a:srgbClr val="A4A3A4"/>
          </p15:clr>
        </p15:guide>
        <p15:guide id="5" orient="horz" pos="385" userDrawn="1">
          <p15:clr>
            <a:srgbClr val="A4A3A4"/>
          </p15:clr>
        </p15:guide>
        <p15:guide id="6" orient="horz" pos="4020" userDrawn="1">
          <p15:clr>
            <a:srgbClr val="A4A3A4"/>
          </p15:clr>
        </p15:guide>
        <p15:guide id="8" pos="688" userDrawn="1">
          <p15:clr>
            <a:srgbClr val="A4A3A4"/>
          </p15:clr>
        </p15:guide>
        <p15:guide id="9" orient="horz" pos="1298" userDrawn="1">
          <p15:clr>
            <a:srgbClr val="A4A3A4"/>
          </p15:clr>
        </p15:guide>
        <p15:guide id="10" orient="horz" pos="1888" userDrawn="1">
          <p15:clr>
            <a:srgbClr val="A4A3A4"/>
          </p15:clr>
        </p15:guide>
        <p15:guide id="11" pos="4021" userDrawn="1">
          <p15:clr>
            <a:srgbClr val="A4A3A4"/>
          </p15:clr>
        </p15:guide>
        <p15:guide id="12" pos="801" userDrawn="1">
          <p15:clr>
            <a:srgbClr val="A4A3A4"/>
          </p15:clr>
        </p15:guide>
        <p15:guide id="13" orient="horz" pos="17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F151"/>
    <a:srgbClr val="61D8F5"/>
    <a:srgbClr val="00459B"/>
    <a:srgbClr val="305EAF"/>
    <a:srgbClr val="397F9B"/>
    <a:srgbClr val="580CA8"/>
    <a:srgbClr val="E6E6E6"/>
    <a:srgbClr val="7108C8"/>
    <a:srgbClr val="0F012E"/>
    <a:srgbClr val="031E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58" autoAdjust="0"/>
    <p:restoredTop sz="97444" autoAdjust="0"/>
  </p:normalViewPr>
  <p:slideViewPr>
    <p:cSldViewPr snapToGrid="0" showGuides="1">
      <p:cViewPr varScale="1">
        <p:scale>
          <a:sx n="79" d="100"/>
          <a:sy n="79" d="100"/>
        </p:scale>
        <p:origin x="132" y="552"/>
      </p:cViewPr>
      <p:guideLst>
        <p:guide orient="horz" pos="80"/>
        <p:guide orient="horz" pos="4312"/>
        <p:guide pos="3659"/>
        <p:guide pos="6992"/>
        <p:guide orient="horz" pos="385"/>
        <p:guide orient="horz" pos="4020"/>
        <p:guide pos="688"/>
        <p:guide orient="horz" pos="1298"/>
        <p:guide orient="horz" pos="1888"/>
        <p:guide pos="4021"/>
        <p:guide pos="801"/>
        <p:guide orient="horz" pos="17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0"/>
    </c:view3D>
    <c:floor>
      <c:thickness val="0"/>
      <c:spPr>
        <a:solidFill>
          <a:schemeClr val="accent1">
            <a:alpha val="30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rgbClr val="61D8F5">
                    <a:alpha val="50000"/>
                  </a:srgbClr>
                </a:gs>
                <a:gs pos="100000">
                  <a:srgbClr val="61D8F5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gradFill>
                        <a:gsLst>
                          <a:gs pos="0">
                            <a:schemeClr val="bg1"/>
                          </a:gs>
                          <a:gs pos="100000">
                            <a:schemeClr val="accent1">
                              <a:alpha val="0"/>
                            </a:schemeClr>
                          </a:gs>
                        </a:gsLst>
                        <a:lin ang="5400000" scaled="1"/>
                      </a:gra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6020-429E-9B30-A4804629CA2A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326D4CFF-50E2-41B1-9738-7F31ECE266C3}" type="VALUE">
                      <a:rPr lang="en-US" altLang="zh-CN" sz="1000" b="0" i="0" u="none" strike="noStrike" kern="1200" baseline="0">
                        <a:gradFill>
                          <a:gsLst>
                            <a:gs pos="0">
                              <a:prstClr val="white"/>
                            </a:gs>
                            <a:gs pos="100000">
                              <a:srgbClr val="4472C4">
                                <a:alpha val="0"/>
                              </a:srgbClr>
                            </a:gs>
                          </a:gsLst>
                          <a:lin ang="5400000" scaled="1"/>
                        </a:gradFill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6020-429E-9B30-A4804629CA2A}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baseline="0">
                        <a:gradFill>
                          <a:gsLst>
                            <a:gs pos="0">
                              <a:srgbClr val="61D8F5"/>
                            </a:gs>
                            <a:gs pos="100000">
                              <a:srgbClr val="74F151"/>
                            </a:gs>
                          </a:gsLst>
                          <a:lin ang="5400000" scaled="1"/>
                        </a:gradFill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defRPr>
                    </a:pPr>
                    <a:fld id="{11087F80-270D-4224-9393-F8D40A8C307D}" type="VALUE">
                      <a:rPr lang="en-US" altLang="zh-CN" sz="1400">
                        <a:gradFill>
                          <a:gsLst>
                            <a:gs pos="0">
                              <a:srgbClr val="61D8F5"/>
                            </a:gs>
                            <a:gs pos="100000">
                              <a:srgbClr val="74F151"/>
                            </a:gs>
                          </a:gsLst>
                          <a:lin ang="5400000" scaled="1"/>
                        </a:gradFill>
                        <a:latin typeface="优设标题黑" panose="00000500000000000000" pitchFamily="2" charset="-122"/>
                        <a:ea typeface="优设标题黑" panose="00000500000000000000" pitchFamily="2" charset="-122"/>
                      </a:rPr>
                      <a:pPr>
                        <a:defRPr sz="1000">
                          <a:gradFill>
                            <a:gsLst>
                              <a:gs pos="0">
                                <a:srgbClr val="61D8F5"/>
                              </a:gs>
                              <a:gs pos="100000">
                                <a:srgbClr val="74F151"/>
                              </a:gs>
                            </a:gsLst>
                            <a:lin ang="5400000" scaled="1"/>
                          </a:gradFill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gradFill>
                        <a:gsLst>
                          <a:gs pos="0">
                            <a:srgbClr val="61D8F5"/>
                          </a:gs>
                          <a:gs pos="100000">
                            <a:srgbClr val="74F151"/>
                          </a:gs>
                        </a:gsLst>
                        <a:lin ang="5400000" scaled="1"/>
                      </a:gra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6020-429E-9B30-A4804629CA2A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57AE8068-7C8A-4567-BF11-2FEE3844A439}" type="VALUE">
                      <a:rPr lang="en-US" altLang="zh-CN" sz="1000" b="0" i="0" u="none" strike="noStrike" kern="1200" baseline="0">
                        <a:gradFill>
                          <a:gsLst>
                            <a:gs pos="0">
                              <a:prstClr val="white"/>
                            </a:gs>
                            <a:gs pos="100000">
                              <a:srgbClr val="4472C4">
                                <a:alpha val="0"/>
                              </a:srgbClr>
                            </a:gs>
                          </a:gsLst>
                          <a:lin ang="5400000" scaled="1"/>
                        </a:gradFill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6020-429E-9B30-A4804629CA2A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ED18387F-CBAC-4C41-8616-B64E305CB0FD}" type="VALUE">
                      <a:rPr lang="en-US" altLang="zh-CN" sz="1400" b="0" i="0" u="none" strike="noStrike" kern="1200" baseline="0">
                        <a:gradFill>
                          <a:gsLst>
                            <a:gs pos="0">
                              <a:srgbClr val="61D8F5"/>
                            </a:gs>
                            <a:gs pos="100000">
                              <a:srgbClr val="74F151"/>
                            </a:gs>
                          </a:gsLst>
                          <a:lin ang="5400000" scaled="1"/>
                        </a:gradFill>
                        <a:latin typeface="优设标题黑" panose="00000500000000000000" pitchFamily="2" charset="-122"/>
                        <a:ea typeface="优设标题黑" panose="00000500000000000000" pitchFamily="2" charset="-122"/>
                        <a:cs typeface="OPPOSans M" panose="00020600040101010101" pitchFamily="18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6020-429E-9B30-A4804629CA2A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C24E7EAF-6C74-49B8-B58C-B92625912FC3}" type="VALUE">
                      <a:rPr lang="en-US" altLang="zh-CN" sz="1000" b="0" i="0" u="none" strike="noStrike" kern="1200" baseline="0">
                        <a:gradFill>
                          <a:gsLst>
                            <a:gs pos="0">
                              <a:prstClr val="white"/>
                            </a:gs>
                            <a:gs pos="100000">
                              <a:srgbClr val="4472C4">
                                <a:alpha val="0"/>
                              </a:srgbClr>
                            </a:gs>
                          </a:gsLst>
                          <a:lin ang="5400000" scaled="1"/>
                        </a:gradFill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6020-429E-9B30-A4804629CA2A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8427DEE6-B606-4AC5-86A6-9008846699C8}" type="VALUE">
                      <a:rPr lang="en-US" altLang="zh-CN" sz="1000" b="0" i="0" u="none" strike="noStrike" kern="1200" baseline="0">
                        <a:gradFill>
                          <a:gsLst>
                            <a:gs pos="0">
                              <a:prstClr val="white"/>
                            </a:gs>
                            <a:gs pos="100000">
                              <a:srgbClr val="4472C4">
                                <a:alpha val="0"/>
                              </a:srgbClr>
                            </a:gs>
                          </a:gsLst>
                          <a:lin ang="5400000" scaled="1"/>
                        </a:gradFill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6020-429E-9B30-A4804629CA2A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3996F750-76A8-4284-A0E1-503F2377C005}" type="VALUE">
                      <a:rPr lang="en-US" altLang="zh-CN" sz="1000" b="0" i="0" u="none" strike="noStrike" kern="1200" baseline="0">
                        <a:gradFill>
                          <a:gsLst>
                            <a:gs pos="0">
                              <a:prstClr val="white"/>
                            </a:gs>
                            <a:gs pos="100000">
                              <a:srgbClr val="4472C4">
                                <a:alpha val="0"/>
                              </a:srgbClr>
                            </a:gs>
                          </a:gsLst>
                          <a:lin ang="5400000" scaled="1"/>
                        </a:gradFill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6020-429E-9B30-A4804629CA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lt1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Sheet1!$A$2:$A$9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Sheet1!$B$2:$B$9</c:f>
              <c:numCache>
                <c:formatCode>0.00%</c:formatCode>
                <c:ptCount val="8"/>
                <c:pt idx="0">
                  <c:v>0.10050000000000001</c:v>
                </c:pt>
                <c:pt idx="1">
                  <c:v>8.43E-2</c:v>
                </c:pt>
                <c:pt idx="2">
                  <c:v>5.8900000000000001E-2</c:v>
                </c:pt>
                <c:pt idx="3">
                  <c:v>4.2200000000000001E-2</c:v>
                </c:pt>
                <c:pt idx="4">
                  <c:v>3.1199999999999999E-2</c:v>
                </c:pt>
                <c:pt idx="5">
                  <c:v>1.89E-2</c:v>
                </c:pt>
                <c:pt idx="6">
                  <c:v>1.03E-2</c:v>
                </c:pt>
                <c:pt idx="7">
                  <c:v>4.4999999999999997E-3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F5-4A50-9B6E-E3431E9BC9F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4"/>
        <c:gapDepth val="0"/>
        <c:shape val="box"/>
        <c:axId val="504972624"/>
        <c:axId val="504973872"/>
        <c:axId val="0"/>
      </c:bar3DChart>
      <c:catAx>
        <c:axId val="504972624"/>
        <c:scaling>
          <c:orientation val="minMax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altLang="zh-CN" sz="1000" b="0" i="0" u="none" strike="noStrike" kern="1200" cap="all" spc="150" normalizeH="0" baseline="0">
                <a:gradFill>
                  <a:gsLst>
                    <a:gs pos="0">
                      <a:prstClr val="white"/>
                    </a:gs>
                    <a:gs pos="100000">
                      <a:srgbClr val="4472C4">
                        <a:alpha val="0"/>
                      </a:srgbClr>
                    </a:gs>
                  </a:gsLst>
                  <a:lin ang="5400000" scaled="1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pPr>
            <a:endParaRPr lang="zh-CN"/>
          </a:p>
        </c:txPr>
        <c:crossAx val="504973872"/>
        <c:crosses val="autoZero"/>
        <c:auto val="1"/>
        <c:lblAlgn val="ctr"/>
        <c:lblOffset val="100"/>
        <c:noMultiLvlLbl val="0"/>
      </c:catAx>
      <c:valAx>
        <c:axId val="504973872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504972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5">
  <cs:axisTitle>
    <cs:lnRef idx="0"/>
    <cs:fillRef idx="0"/>
    <cs:effectRef idx="0"/>
    <cs:fontRef idx="minor">
      <a:schemeClr val="lt1"/>
    </cs:fontRef>
    <cs:defRPr sz="1197" b="1" kern="1200"/>
  </cs:axisTitle>
  <cs:categoryAxis>
    <cs:lnRef idx="0">
      <cs:styleClr val="0"/>
    </cs:lnRef>
    <cs:fillRef idx="0"/>
    <cs:effectRef idx="0"/>
    <cs:fontRef idx="minor">
      <a:schemeClr val="lt1"/>
    </cs:fontRef>
    <cs:defRPr sz="1197" kern="1200" cap="all" spc="150" normalizeH="0" baseline="0"/>
  </cs:categoryAxis>
  <cs:chartArea>
    <cs:lnRef idx="0">
      <cs:styleClr val="0"/>
    </cs:lnRef>
    <cs:fillRef idx="0">
      <cs:styleClr val="0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  <cs:defRPr sz="1330" kern="1200"/>
  </cs:chartArea>
  <cs:dataLabel>
    <cs:lnRef idx="0"/>
    <cs:fillRef idx="0">
      <cs:styleClr val="auto"/>
    </cs:fillRef>
    <cs:effectRef idx="0"/>
    <cs:fontRef idx="minor">
      <a:schemeClr val="lt1"/>
    </cs:fontRef>
    <cs:spPr>
      <a:solidFill>
        <a:schemeClr val="phClr">
          <a:alpha val="70000"/>
        </a:schemeClr>
      </a:solidFill>
    </cs:spPr>
    <cs:defRPr sz="1197" kern="120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lumMod val="20000"/>
          <a:lumOff val="8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lumMod val="20000"/>
          <a:lumOff val="80000"/>
        </a:schemeClr>
      </a:solidFill>
      <a:sp3d/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34925" cap="rnd">
        <a:solidFill>
          <a:schemeClr val="lt1"/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22225">
        <a:solidFill>
          <a:schemeClr val="lt1"/>
        </a:solidFill>
        <a:round/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  <cs:defRPr sz="1197" kern="1200"/>
  </cs:dataTable>
  <cs:downBar>
    <cs:lnRef idx="0">
      <cs:styleClr val="0"/>
    </cs:lnRef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dropLine>
  <cs:errorBar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>
      <cs:styleClr val="0"/>
    </cs:fillRef>
    <cs:effectRef idx="0"/>
    <cs:fontRef idx="minor">
      <a:schemeClr val="dk1"/>
    </cs:fontRef>
    <cs:spPr>
      <a:solidFill>
        <a:schemeClr val="phClr">
          <a:alpha val="30000"/>
        </a:schemeClr>
      </a:solidFill>
      <a:sp3d/>
    </cs:spPr>
  </cs:floor>
  <cs:gridlineMajor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solidFill>
          <a:schemeClr val="lt1">
            <a:lumMod val="60000"/>
            <a:lumOff val="40000"/>
          </a:schemeClr>
        </a:solidFill>
        <a:round/>
      </a:ln>
    </cs:spPr>
  </cs:gridlineMajor>
  <cs:gridlineMinor>
    <cs:lnRef idx="0">
      <cs:styleClr val="0"/>
    </cs:lnRef>
    <cs:fillRef idx="0"/>
    <cs:effectRef idx="0"/>
    <cs:fontRef idx="minor">
      <a:schemeClr val="dk1"/>
    </cs:fontRef>
    <cs:spPr>
      <a:ln>
        <a:solidFill>
          <a:schemeClr val="lt1">
            <a:lumMod val="50000"/>
            <a:lumOff val="50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hiLoLine>
  <cs:leader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>
      <cs:styleClr val="0"/>
    </cs:lnRef>
    <cs:fillRef idx="0"/>
    <cs:effectRef idx="0"/>
    <cs:fontRef idx="minor">
      <a:schemeClr val="lt1"/>
    </cs:fontRef>
    <cs:spPr>
      <a:ln w="3175" cap="flat" cmpd="sng" algn="ctr">
        <a:solidFill>
          <a:schemeClr val="phClr">
            <a:lumMod val="60000"/>
            <a:lumOff val="40000"/>
          </a:schemeClr>
        </a:solidFill>
        <a:round/>
      </a:ln>
    </cs:spPr>
    <cs:defRPr sz="1197" kern="1200"/>
  </cs:seriesAxis>
  <cs:series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995" b="1" kern="1200" cap="all" spc="100" normalizeH="0" baseline="0"/>
  </cs:title>
  <cs:trendline>
    <cs:lnRef idx="0"/>
    <cs:fillRef idx="0"/>
    <cs:effectRef idx="0"/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1197" kern="1200"/>
  </cs:trendlineLabel>
  <cs:upBar>
    <cs:lnRef idx="0">
      <cs:styleClr val="0"/>
    </cs:lnRef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507E9F-1F38-4D6B-AB9D-F80C26BBB991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D9B95A-A879-4573-B7DD-A0C78FBC6F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705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1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56" algn="l" defTabSz="91431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13" algn="l" defTabSz="91431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68" algn="l" defTabSz="91431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25" algn="l" defTabSz="91431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81" algn="l" defTabSz="91431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38" algn="l" defTabSz="91431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94" algn="l" defTabSz="91431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51" algn="l" defTabSz="91431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D9B95A-A879-4573-B7DD-A0C78FBC6F8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998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D9B95A-A879-4573-B7DD-A0C78FBC6F8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7480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D9B95A-A879-4573-B7DD-A0C78FBC6F8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8053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D9B95A-A879-4573-B7DD-A0C78FBC6F8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2562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D9B95A-A879-4573-B7DD-A0C78FBC6F8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4955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D9B95A-A879-4573-B7DD-A0C78FBC6F8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652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D6BB8-EAC4-4C13-9224-63CA98E0A92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493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bg>
      <p:bgPr>
        <a:solidFill>
          <a:srgbClr val="0F01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54AEE67-85FB-4402-7CD3-EC400C6797FB}"/>
              </a:ext>
            </a:extLst>
          </p:cNvPr>
          <p:cNvSpPr/>
          <p:nvPr userDrawn="1"/>
        </p:nvSpPr>
        <p:spPr>
          <a:xfrm flipH="1">
            <a:off x="-1587" y="8170"/>
            <a:ext cx="12193591" cy="6858000"/>
          </a:xfrm>
          <a:prstGeom prst="rect">
            <a:avLst/>
          </a:prstGeom>
          <a:gradFill flip="none" rotWithShape="1">
            <a:gsLst>
              <a:gs pos="59000">
                <a:srgbClr val="031E7B">
                  <a:alpha val="88000"/>
                </a:srgbClr>
              </a:gs>
              <a:gs pos="0">
                <a:srgbClr val="0B0C28"/>
              </a:gs>
              <a:gs pos="100000">
                <a:srgbClr val="580CA8">
                  <a:alpha val="64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7" dirty="0"/>
          </a:p>
        </p:txBody>
      </p:sp>
      <p:pic>
        <p:nvPicPr>
          <p:cNvPr id="5" name="图形 4">
            <a:extLst>
              <a:ext uri="{FF2B5EF4-FFF2-40B4-BE49-F238E27FC236}">
                <a16:creationId xmlns:a16="http://schemas.microsoft.com/office/drawing/2014/main" id="{BB1E388C-AAB1-872B-D137-390B80B6D3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2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453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4226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1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幻灯片">
    <p:bg>
      <p:bgPr>
        <a:solidFill>
          <a:srgbClr val="0F01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54AEE67-85FB-4402-7CD3-EC400C6797FB}"/>
              </a:ext>
            </a:extLst>
          </p:cNvPr>
          <p:cNvSpPr/>
          <p:nvPr userDrawn="1"/>
        </p:nvSpPr>
        <p:spPr>
          <a:xfrm flipH="1">
            <a:off x="-1587" y="8170"/>
            <a:ext cx="12193591" cy="6858000"/>
          </a:xfrm>
          <a:prstGeom prst="rect">
            <a:avLst/>
          </a:prstGeom>
          <a:gradFill flip="none" rotWithShape="1">
            <a:gsLst>
              <a:gs pos="59000">
                <a:srgbClr val="031E7B">
                  <a:alpha val="88000"/>
                </a:srgbClr>
              </a:gs>
              <a:gs pos="0">
                <a:srgbClr val="0B0C28"/>
              </a:gs>
              <a:gs pos="100000">
                <a:srgbClr val="580CA8">
                  <a:alpha val="64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7" dirty="0"/>
          </a:p>
        </p:txBody>
      </p:sp>
      <p:grpSp>
        <p:nvGrpSpPr>
          <p:cNvPr id="2" name="图形 1111">
            <a:extLst>
              <a:ext uri="{FF2B5EF4-FFF2-40B4-BE49-F238E27FC236}">
                <a16:creationId xmlns:a16="http://schemas.microsoft.com/office/drawing/2014/main" id="{42EBAD34-2737-B7D1-2CE1-C927668C2060}"/>
              </a:ext>
            </a:extLst>
          </p:cNvPr>
          <p:cNvGrpSpPr/>
          <p:nvPr userDrawn="1"/>
        </p:nvGrpSpPr>
        <p:grpSpPr>
          <a:xfrm rot="15652503" flipV="1">
            <a:off x="-577300" y="-383014"/>
            <a:ext cx="8025291" cy="7791787"/>
            <a:chOff x="10352529" y="-1367781"/>
            <a:chExt cx="8814513" cy="9480066"/>
          </a:xfrm>
          <a:gradFill>
            <a:gsLst>
              <a:gs pos="28000">
                <a:srgbClr val="00E3DE">
                  <a:alpha val="4000"/>
                </a:srgbClr>
              </a:gs>
              <a:gs pos="97403">
                <a:srgbClr val="00E3DE">
                  <a:alpha val="2000"/>
                </a:srgbClr>
              </a:gs>
              <a:gs pos="84000">
                <a:srgbClr val="00E3DE">
                  <a:alpha val="4000"/>
                </a:srgbClr>
              </a:gs>
              <a:gs pos="56000">
                <a:srgbClr val="00E3DE">
                  <a:alpha val="0"/>
                </a:srgbClr>
              </a:gs>
              <a:gs pos="16000">
                <a:srgbClr val="00E3DE">
                  <a:alpha val="4000"/>
                </a:srgbClr>
              </a:gs>
            </a:gsLst>
            <a:lin ang="0" scaled="0"/>
          </a:gra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CF63BAF4-FD84-27C7-B5BC-51396120112C}"/>
                </a:ext>
              </a:extLst>
            </p:cNvPr>
            <p:cNvSpPr/>
            <p:nvPr/>
          </p:nvSpPr>
          <p:spPr>
            <a:xfrm>
              <a:off x="10517294" y="-1379956"/>
              <a:ext cx="8652183" cy="8619718"/>
            </a:xfrm>
            <a:custGeom>
              <a:avLst/>
              <a:gdLst>
                <a:gd name="connsiteX0" fmla="*/ 5185629 w 8652183"/>
                <a:gd name="connsiteY0" fmla="*/ 8612413 h 8619717"/>
                <a:gd name="connsiteX1" fmla="*/ 4211649 w 8652183"/>
                <a:gd name="connsiteY1" fmla="*/ 8438719 h 8619717"/>
                <a:gd name="connsiteX2" fmla="*/ 2166293 w 8652183"/>
                <a:gd name="connsiteY2" fmla="*/ 6606016 h 8619717"/>
                <a:gd name="connsiteX3" fmla="*/ 877393 w 8652183"/>
                <a:gd name="connsiteY3" fmla="*/ 3768489 h 8619717"/>
                <a:gd name="connsiteX4" fmla="*/ 12175 w 8652183"/>
                <a:gd name="connsiteY4" fmla="*/ 13798 h 8619717"/>
                <a:gd name="connsiteX5" fmla="*/ 28408 w 8652183"/>
                <a:gd name="connsiteY5" fmla="*/ 12175 h 8619717"/>
                <a:gd name="connsiteX6" fmla="*/ 893626 w 8652183"/>
                <a:gd name="connsiteY6" fmla="*/ 3761995 h 8619717"/>
                <a:gd name="connsiteX7" fmla="*/ 2180902 w 8652183"/>
                <a:gd name="connsiteY7" fmla="*/ 6596276 h 8619717"/>
                <a:gd name="connsiteX8" fmla="*/ 4218142 w 8652183"/>
                <a:gd name="connsiteY8" fmla="*/ 8422486 h 8619717"/>
                <a:gd name="connsiteX9" fmla="*/ 8636762 w 8652183"/>
                <a:gd name="connsiteY9" fmla="*/ 6903079 h 8619717"/>
                <a:gd name="connsiteX10" fmla="*/ 8648125 w 8652183"/>
                <a:gd name="connsiteY10" fmla="*/ 6914442 h 8619717"/>
                <a:gd name="connsiteX11" fmla="*/ 5185629 w 8652183"/>
                <a:gd name="connsiteY11" fmla="*/ 8612413 h 8619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652183" h="8619717">
                  <a:moveTo>
                    <a:pt x="5185629" y="8612413"/>
                  </a:moveTo>
                  <a:cubicBezTo>
                    <a:pt x="4849606" y="8612413"/>
                    <a:pt x="4524946" y="8553974"/>
                    <a:pt x="4211649" y="8438719"/>
                  </a:cubicBezTo>
                  <a:cubicBezTo>
                    <a:pt x="3460062" y="8159512"/>
                    <a:pt x="2773406" y="7542659"/>
                    <a:pt x="2166293" y="6606016"/>
                  </a:cubicBezTo>
                  <a:cubicBezTo>
                    <a:pt x="1680926" y="5856051"/>
                    <a:pt x="1247505" y="4901552"/>
                    <a:pt x="877393" y="3768489"/>
                  </a:cubicBezTo>
                  <a:cubicBezTo>
                    <a:pt x="247553" y="1836763"/>
                    <a:pt x="15421" y="31654"/>
                    <a:pt x="12175" y="13798"/>
                  </a:cubicBezTo>
                  <a:lnTo>
                    <a:pt x="28408" y="12175"/>
                  </a:lnTo>
                  <a:cubicBezTo>
                    <a:pt x="30031" y="30031"/>
                    <a:pt x="263786" y="1833516"/>
                    <a:pt x="893626" y="3761995"/>
                  </a:cubicBezTo>
                  <a:cubicBezTo>
                    <a:pt x="1263738" y="4895058"/>
                    <a:pt x="1697159" y="5847935"/>
                    <a:pt x="2180902" y="6596276"/>
                  </a:cubicBezTo>
                  <a:cubicBezTo>
                    <a:pt x="2784769" y="7531296"/>
                    <a:pt x="3471425" y="8144903"/>
                    <a:pt x="4218142" y="8422486"/>
                  </a:cubicBezTo>
                  <a:cubicBezTo>
                    <a:pt x="5503795" y="8899737"/>
                    <a:pt x="6990737" y="8388398"/>
                    <a:pt x="8636762" y="6903079"/>
                  </a:cubicBezTo>
                  <a:lnTo>
                    <a:pt x="8648125" y="6914442"/>
                  </a:lnTo>
                  <a:cubicBezTo>
                    <a:pt x="7396561" y="8044258"/>
                    <a:pt x="6237526" y="8612413"/>
                    <a:pt x="5185629" y="86124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5C182A01-A5A1-BC07-116F-83ECDE9933FB}"/>
                </a:ext>
              </a:extLst>
            </p:cNvPr>
            <p:cNvSpPr/>
            <p:nvPr/>
          </p:nvSpPr>
          <p:spPr>
            <a:xfrm>
              <a:off x="10514047" y="-1224119"/>
              <a:ext cx="8652183" cy="8424922"/>
            </a:xfrm>
            <a:custGeom>
              <a:avLst/>
              <a:gdLst>
                <a:gd name="connsiteX0" fmla="*/ 5239198 w 8652183"/>
                <a:gd name="connsiteY0" fmla="*/ 8428980 h 8424921"/>
                <a:gd name="connsiteX1" fmla="*/ 4261972 w 8652183"/>
                <a:gd name="connsiteY1" fmla="*/ 8255288 h 8424921"/>
                <a:gd name="connsiteX2" fmla="*/ 2214991 w 8652183"/>
                <a:gd name="connsiteY2" fmla="*/ 6458295 h 8424921"/>
                <a:gd name="connsiteX3" fmla="*/ 908236 w 8652183"/>
                <a:gd name="connsiteY3" fmla="*/ 3682454 h 8424921"/>
                <a:gd name="connsiteX4" fmla="*/ 12175 w 8652183"/>
                <a:gd name="connsiteY4" fmla="*/ 13798 h 8424921"/>
                <a:gd name="connsiteX5" fmla="*/ 28408 w 8652183"/>
                <a:gd name="connsiteY5" fmla="*/ 12175 h 8424921"/>
                <a:gd name="connsiteX6" fmla="*/ 924469 w 8652183"/>
                <a:gd name="connsiteY6" fmla="*/ 3679207 h 8424921"/>
                <a:gd name="connsiteX7" fmla="*/ 4268465 w 8652183"/>
                <a:gd name="connsiteY7" fmla="*/ 8242300 h 8424921"/>
                <a:gd name="connsiteX8" fmla="*/ 8640009 w 8652183"/>
                <a:gd name="connsiteY8" fmla="*/ 6771592 h 8424921"/>
                <a:gd name="connsiteX9" fmla="*/ 8651372 w 8652183"/>
                <a:gd name="connsiteY9" fmla="*/ 6782955 h 8424921"/>
                <a:gd name="connsiteX10" fmla="*/ 5239198 w 8652183"/>
                <a:gd name="connsiteY10" fmla="*/ 8428980 h 8424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2183" h="8424921">
                  <a:moveTo>
                    <a:pt x="5239198" y="8428980"/>
                  </a:moveTo>
                  <a:cubicBezTo>
                    <a:pt x="4903175" y="8428980"/>
                    <a:pt x="4576891" y="8370541"/>
                    <a:pt x="4261972" y="8255288"/>
                  </a:cubicBezTo>
                  <a:cubicBezTo>
                    <a:pt x="3513630" y="7980950"/>
                    <a:pt x="2825352" y="7375459"/>
                    <a:pt x="2214991" y="6458295"/>
                  </a:cubicBezTo>
                  <a:cubicBezTo>
                    <a:pt x="1726378" y="5726187"/>
                    <a:pt x="1288088" y="4791167"/>
                    <a:pt x="908236" y="3682454"/>
                  </a:cubicBezTo>
                  <a:cubicBezTo>
                    <a:pt x="263786" y="1794557"/>
                    <a:pt x="15421" y="31654"/>
                    <a:pt x="12175" y="13798"/>
                  </a:cubicBezTo>
                  <a:lnTo>
                    <a:pt x="28408" y="12175"/>
                  </a:lnTo>
                  <a:cubicBezTo>
                    <a:pt x="30031" y="30031"/>
                    <a:pt x="278396" y="1791310"/>
                    <a:pt x="924469" y="3679207"/>
                  </a:cubicBezTo>
                  <a:cubicBezTo>
                    <a:pt x="1518596" y="5419384"/>
                    <a:pt x="2581857" y="7623824"/>
                    <a:pt x="4268465" y="8242300"/>
                  </a:cubicBezTo>
                  <a:cubicBezTo>
                    <a:pt x="5549247" y="8713057"/>
                    <a:pt x="7019956" y="8217951"/>
                    <a:pt x="8640009" y="6771592"/>
                  </a:cubicBezTo>
                  <a:lnTo>
                    <a:pt x="8651372" y="6782955"/>
                  </a:lnTo>
                  <a:cubicBezTo>
                    <a:pt x="7422535" y="7878682"/>
                    <a:pt x="6279732" y="8428980"/>
                    <a:pt x="5239198" y="84289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F3F59916-48AA-9575-23E0-093D05B64473}"/>
                </a:ext>
              </a:extLst>
            </p:cNvPr>
            <p:cNvSpPr/>
            <p:nvPr/>
          </p:nvSpPr>
          <p:spPr>
            <a:xfrm>
              <a:off x="10510801" y="-1068282"/>
              <a:ext cx="8652183" cy="8246359"/>
            </a:xfrm>
            <a:custGeom>
              <a:avLst/>
              <a:gdLst>
                <a:gd name="connsiteX0" fmla="*/ 5292766 w 8652183"/>
                <a:gd name="connsiteY0" fmla="*/ 8247171 h 8246358"/>
                <a:gd name="connsiteX1" fmla="*/ 4312294 w 8652183"/>
                <a:gd name="connsiteY1" fmla="*/ 8075101 h 8246358"/>
                <a:gd name="connsiteX2" fmla="*/ 2263690 w 8652183"/>
                <a:gd name="connsiteY2" fmla="*/ 6313821 h 8246358"/>
                <a:gd name="connsiteX3" fmla="*/ 939078 w 8652183"/>
                <a:gd name="connsiteY3" fmla="*/ 3598042 h 8246358"/>
                <a:gd name="connsiteX4" fmla="*/ 12175 w 8652183"/>
                <a:gd name="connsiteY4" fmla="*/ 13798 h 8246358"/>
                <a:gd name="connsiteX5" fmla="*/ 28408 w 8652183"/>
                <a:gd name="connsiteY5" fmla="*/ 12175 h 8246358"/>
                <a:gd name="connsiteX6" fmla="*/ 953688 w 8652183"/>
                <a:gd name="connsiteY6" fmla="*/ 3594796 h 8246358"/>
                <a:gd name="connsiteX7" fmla="*/ 4317164 w 8652183"/>
                <a:gd name="connsiteY7" fmla="*/ 8060491 h 8246358"/>
                <a:gd name="connsiteX8" fmla="*/ 8640008 w 8652183"/>
                <a:gd name="connsiteY8" fmla="*/ 6636858 h 8246358"/>
                <a:gd name="connsiteX9" fmla="*/ 8651372 w 8652183"/>
                <a:gd name="connsiteY9" fmla="*/ 6649845 h 8246358"/>
                <a:gd name="connsiteX10" fmla="*/ 5292766 w 8652183"/>
                <a:gd name="connsiteY10" fmla="*/ 8247171 h 8246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2183" h="8246358">
                  <a:moveTo>
                    <a:pt x="5292766" y="8247171"/>
                  </a:moveTo>
                  <a:cubicBezTo>
                    <a:pt x="4955120" y="8247171"/>
                    <a:pt x="4628837" y="8190355"/>
                    <a:pt x="4312294" y="8075101"/>
                  </a:cubicBezTo>
                  <a:cubicBezTo>
                    <a:pt x="3567199" y="7804010"/>
                    <a:pt x="2878921" y="7211506"/>
                    <a:pt x="2263690" y="6313821"/>
                  </a:cubicBezTo>
                  <a:cubicBezTo>
                    <a:pt x="1771831" y="5596324"/>
                    <a:pt x="1327047" y="4682406"/>
                    <a:pt x="939078" y="3598042"/>
                  </a:cubicBezTo>
                  <a:cubicBezTo>
                    <a:pt x="280019" y="1752351"/>
                    <a:pt x="15421" y="30031"/>
                    <a:pt x="12175" y="13798"/>
                  </a:cubicBezTo>
                  <a:lnTo>
                    <a:pt x="28408" y="12175"/>
                  </a:lnTo>
                  <a:cubicBezTo>
                    <a:pt x="31654" y="30031"/>
                    <a:pt x="294629" y="1750728"/>
                    <a:pt x="953688" y="3594796"/>
                  </a:cubicBezTo>
                  <a:cubicBezTo>
                    <a:pt x="1560802" y="5296013"/>
                    <a:pt x="2637049" y="7450131"/>
                    <a:pt x="4317164" y="8060491"/>
                  </a:cubicBezTo>
                  <a:cubicBezTo>
                    <a:pt x="5593076" y="8524754"/>
                    <a:pt x="7047552" y="8045881"/>
                    <a:pt x="8640008" y="6636858"/>
                  </a:cubicBezTo>
                  <a:lnTo>
                    <a:pt x="8651372" y="6649845"/>
                  </a:lnTo>
                  <a:cubicBezTo>
                    <a:pt x="7448507" y="7711482"/>
                    <a:pt x="6321938" y="8247171"/>
                    <a:pt x="5292766" y="82471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CB5F3A82-F2A7-7D90-AB7E-8138004069E5}"/>
                </a:ext>
              </a:extLst>
            </p:cNvPr>
            <p:cNvSpPr/>
            <p:nvPr/>
          </p:nvSpPr>
          <p:spPr>
            <a:xfrm>
              <a:off x="10509177" y="-915692"/>
              <a:ext cx="8652183" cy="8067796"/>
            </a:xfrm>
            <a:custGeom>
              <a:avLst/>
              <a:gdLst>
                <a:gd name="connsiteX0" fmla="*/ 5344712 w 8652183"/>
                <a:gd name="connsiteY0" fmla="*/ 8066984 h 8067795"/>
                <a:gd name="connsiteX1" fmla="*/ 4360993 w 8652183"/>
                <a:gd name="connsiteY1" fmla="*/ 7896538 h 8067795"/>
                <a:gd name="connsiteX2" fmla="*/ 2309143 w 8652183"/>
                <a:gd name="connsiteY2" fmla="*/ 6170971 h 8067795"/>
                <a:gd name="connsiteX3" fmla="*/ 966674 w 8652183"/>
                <a:gd name="connsiteY3" fmla="*/ 3516877 h 8067795"/>
                <a:gd name="connsiteX4" fmla="*/ 12175 w 8652183"/>
                <a:gd name="connsiteY4" fmla="*/ 15421 h 8067795"/>
                <a:gd name="connsiteX5" fmla="*/ 28408 w 8652183"/>
                <a:gd name="connsiteY5" fmla="*/ 12175 h 8067795"/>
                <a:gd name="connsiteX6" fmla="*/ 982907 w 8652183"/>
                <a:gd name="connsiteY6" fmla="*/ 3510384 h 8067795"/>
                <a:gd name="connsiteX7" fmla="*/ 4365863 w 8652183"/>
                <a:gd name="connsiteY7" fmla="*/ 7880305 h 8067795"/>
                <a:gd name="connsiteX8" fmla="*/ 8640009 w 8652183"/>
                <a:gd name="connsiteY8" fmla="*/ 6505371 h 8067795"/>
                <a:gd name="connsiteX9" fmla="*/ 8651371 w 8652183"/>
                <a:gd name="connsiteY9" fmla="*/ 6518357 h 8067795"/>
                <a:gd name="connsiteX10" fmla="*/ 5344712 w 8652183"/>
                <a:gd name="connsiteY10" fmla="*/ 8066984 h 8067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2183" h="8067795">
                  <a:moveTo>
                    <a:pt x="5344712" y="8066984"/>
                  </a:moveTo>
                  <a:cubicBezTo>
                    <a:pt x="5007066" y="8066984"/>
                    <a:pt x="4679159" y="8010169"/>
                    <a:pt x="4360993" y="7896538"/>
                  </a:cubicBezTo>
                  <a:cubicBezTo>
                    <a:pt x="3619145" y="7630317"/>
                    <a:pt x="2929243" y="7049176"/>
                    <a:pt x="2309143" y="6170971"/>
                  </a:cubicBezTo>
                  <a:cubicBezTo>
                    <a:pt x="1814037" y="5469706"/>
                    <a:pt x="1362759" y="4575269"/>
                    <a:pt x="966674" y="3516877"/>
                  </a:cubicBezTo>
                  <a:cubicBezTo>
                    <a:pt x="294629" y="1715015"/>
                    <a:pt x="13798" y="33278"/>
                    <a:pt x="12175" y="15421"/>
                  </a:cubicBezTo>
                  <a:lnTo>
                    <a:pt x="28408" y="12175"/>
                  </a:lnTo>
                  <a:cubicBezTo>
                    <a:pt x="31654" y="28408"/>
                    <a:pt x="310862" y="1710145"/>
                    <a:pt x="982907" y="3510384"/>
                  </a:cubicBezTo>
                  <a:cubicBezTo>
                    <a:pt x="1603008" y="5172642"/>
                    <a:pt x="2693865" y="7278061"/>
                    <a:pt x="4365863" y="7880305"/>
                  </a:cubicBezTo>
                  <a:cubicBezTo>
                    <a:pt x="5636906" y="8336453"/>
                    <a:pt x="7075148" y="7873812"/>
                    <a:pt x="8640009" y="6505371"/>
                  </a:cubicBezTo>
                  <a:lnTo>
                    <a:pt x="8651371" y="6518357"/>
                  </a:lnTo>
                  <a:cubicBezTo>
                    <a:pt x="7472857" y="7549152"/>
                    <a:pt x="6364144" y="8066984"/>
                    <a:pt x="5344712" y="80669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88C8252-8B85-24B7-7650-05BCE405A22D}"/>
                </a:ext>
              </a:extLst>
            </p:cNvPr>
            <p:cNvSpPr/>
            <p:nvPr/>
          </p:nvSpPr>
          <p:spPr>
            <a:xfrm>
              <a:off x="10505931" y="-759856"/>
              <a:ext cx="8652183" cy="7889233"/>
            </a:xfrm>
            <a:custGeom>
              <a:avLst/>
              <a:gdLst>
                <a:gd name="connsiteX0" fmla="*/ 5398281 w 8652183"/>
                <a:gd name="connsiteY0" fmla="*/ 7885175 h 7889233"/>
                <a:gd name="connsiteX1" fmla="*/ 4409692 w 8652183"/>
                <a:gd name="connsiteY1" fmla="*/ 7714729 h 7889233"/>
                <a:gd name="connsiteX2" fmla="*/ 2356219 w 8652183"/>
                <a:gd name="connsiteY2" fmla="*/ 6026498 h 7889233"/>
                <a:gd name="connsiteX3" fmla="*/ 995894 w 8652183"/>
                <a:gd name="connsiteY3" fmla="*/ 3434089 h 7889233"/>
                <a:gd name="connsiteX4" fmla="*/ 12175 w 8652183"/>
                <a:gd name="connsiteY4" fmla="*/ 15421 h 7889233"/>
                <a:gd name="connsiteX5" fmla="*/ 28408 w 8652183"/>
                <a:gd name="connsiteY5" fmla="*/ 12175 h 7889233"/>
                <a:gd name="connsiteX6" fmla="*/ 1013750 w 8652183"/>
                <a:gd name="connsiteY6" fmla="*/ 3427596 h 7889233"/>
                <a:gd name="connsiteX7" fmla="*/ 4417808 w 8652183"/>
                <a:gd name="connsiteY7" fmla="*/ 7700119 h 7889233"/>
                <a:gd name="connsiteX8" fmla="*/ 8643255 w 8652183"/>
                <a:gd name="connsiteY8" fmla="*/ 6372260 h 7889233"/>
                <a:gd name="connsiteX9" fmla="*/ 8654618 w 8652183"/>
                <a:gd name="connsiteY9" fmla="*/ 6385247 h 7889233"/>
                <a:gd name="connsiteX10" fmla="*/ 5398281 w 8652183"/>
                <a:gd name="connsiteY10" fmla="*/ 7885175 h 7889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2183" h="7889233">
                  <a:moveTo>
                    <a:pt x="5398281" y="7885175"/>
                  </a:moveTo>
                  <a:cubicBezTo>
                    <a:pt x="5059011" y="7885175"/>
                    <a:pt x="4729481" y="7828360"/>
                    <a:pt x="4409692" y="7714729"/>
                  </a:cubicBezTo>
                  <a:cubicBezTo>
                    <a:pt x="3671091" y="7453378"/>
                    <a:pt x="2979565" y="6885223"/>
                    <a:pt x="2356219" y="6026498"/>
                  </a:cubicBezTo>
                  <a:cubicBezTo>
                    <a:pt x="1857866" y="5339842"/>
                    <a:pt x="1400095" y="4468131"/>
                    <a:pt x="995894" y="3434089"/>
                  </a:cubicBezTo>
                  <a:cubicBezTo>
                    <a:pt x="310862" y="1672810"/>
                    <a:pt x="15421" y="31654"/>
                    <a:pt x="12175" y="15421"/>
                  </a:cubicBezTo>
                  <a:lnTo>
                    <a:pt x="28408" y="12175"/>
                  </a:lnTo>
                  <a:cubicBezTo>
                    <a:pt x="31654" y="28408"/>
                    <a:pt x="327095" y="1667940"/>
                    <a:pt x="1013750" y="3427596"/>
                  </a:cubicBezTo>
                  <a:cubicBezTo>
                    <a:pt x="1646837" y="5049272"/>
                    <a:pt x="2750680" y="7107615"/>
                    <a:pt x="4417808" y="7700119"/>
                  </a:cubicBezTo>
                  <a:cubicBezTo>
                    <a:pt x="5683981" y="8149773"/>
                    <a:pt x="7105991" y="7701742"/>
                    <a:pt x="8643255" y="6372260"/>
                  </a:cubicBezTo>
                  <a:lnTo>
                    <a:pt x="8654618" y="6385247"/>
                  </a:lnTo>
                  <a:cubicBezTo>
                    <a:pt x="7497206" y="7383575"/>
                    <a:pt x="6407973" y="7885175"/>
                    <a:pt x="5398281" y="78851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CCEDBD6-A8F5-2481-7B76-E8716A5D8C7D}"/>
                </a:ext>
              </a:extLst>
            </p:cNvPr>
            <p:cNvSpPr/>
            <p:nvPr/>
          </p:nvSpPr>
          <p:spPr>
            <a:xfrm>
              <a:off x="10502684" y="-605642"/>
              <a:ext cx="8652183" cy="7710670"/>
            </a:xfrm>
            <a:custGeom>
              <a:avLst/>
              <a:gdLst>
                <a:gd name="connsiteX0" fmla="*/ 5453473 w 8652183"/>
                <a:gd name="connsiteY0" fmla="*/ 7703366 h 7710670"/>
                <a:gd name="connsiteX1" fmla="*/ 4461637 w 8652183"/>
                <a:gd name="connsiteY1" fmla="*/ 7534543 h 7710670"/>
                <a:gd name="connsiteX2" fmla="*/ 2404917 w 8652183"/>
                <a:gd name="connsiteY2" fmla="*/ 5882024 h 7710670"/>
                <a:gd name="connsiteX3" fmla="*/ 1026737 w 8652183"/>
                <a:gd name="connsiteY3" fmla="*/ 3351301 h 7710670"/>
                <a:gd name="connsiteX4" fmla="*/ 12175 w 8652183"/>
                <a:gd name="connsiteY4" fmla="*/ 15421 h 7710670"/>
                <a:gd name="connsiteX5" fmla="*/ 28408 w 8652183"/>
                <a:gd name="connsiteY5" fmla="*/ 12175 h 7710670"/>
                <a:gd name="connsiteX6" fmla="*/ 1042970 w 8652183"/>
                <a:gd name="connsiteY6" fmla="*/ 3344808 h 7710670"/>
                <a:gd name="connsiteX7" fmla="*/ 4466507 w 8652183"/>
                <a:gd name="connsiteY7" fmla="*/ 7519933 h 7710670"/>
                <a:gd name="connsiteX8" fmla="*/ 8643255 w 8652183"/>
                <a:gd name="connsiteY8" fmla="*/ 6239150 h 7710670"/>
                <a:gd name="connsiteX9" fmla="*/ 8654618 w 8652183"/>
                <a:gd name="connsiteY9" fmla="*/ 6252136 h 7710670"/>
                <a:gd name="connsiteX10" fmla="*/ 5453473 w 8652183"/>
                <a:gd name="connsiteY10" fmla="*/ 7703366 h 7710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2183" h="7710670">
                  <a:moveTo>
                    <a:pt x="5453473" y="7703366"/>
                  </a:moveTo>
                  <a:cubicBezTo>
                    <a:pt x="5114203" y="7703366"/>
                    <a:pt x="4783050" y="7646550"/>
                    <a:pt x="4461637" y="7534543"/>
                  </a:cubicBezTo>
                  <a:cubicBezTo>
                    <a:pt x="3726283" y="7276438"/>
                    <a:pt x="3034757" y="6721270"/>
                    <a:pt x="2404917" y="5882024"/>
                  </a:cubicBezTo>
                  <a:cubicBezTo>
                    <a:pt x="1901695" y="5211602"/>
                    <a:pt x="1439055" y="4359370"/>
                    <a:pt x="1026737" y="3351301"/>
                  </a:cubicBezTo>
                  <a:cubicBezTo>
                    <a:pt x="327095" y="1633851"/>
                    <a:pt x="15421" y="31654"/>
                    <a:pt x="12175" y="15421"/>
                  </a:cubicBezTo>
                  <a:lnTo>
                    <a:pt x="28408" y="12175"/>
                  </a:lnTo>
                  <a:cubicBezTo>
                    <a:pt x="31654" y="28408"/>
                    <a:pt x="343328" y="1627357"/>
                    <a:pt x="1042970" y="3344808"/>
                  </a:cubicBezTo>
                  <a:cubicBezTo>
                    <a:pt x="1689043" y="4927524"/>
                    <a:pt x="2807496" y="6937168"/>
                    <a:pt x="4466507" y="7519933"/>
                  </a:cubicBezTo>
                  <a:cubicBezTo>
                    <a:pt x="5726187" y="7961470"/>
                    <a:pt x="7131964" y="7531296"/>
                    <a:pt x="8643255" y="6239150"/>
                  </a:cubicBezTo>
                  <a:lnTo>
                    <a:pt x="8654618" y="6252136"/>
                  </a:lnTo>
                  <a:cubicBezTo>
                    <a:pt x="7523179" y="7217999"/>
                    <a:pt x="6450179" y="7703366"/>
                    <a:pt x="5453473" y="77033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4B1F9818-4731-960B-A0DE-A6BFD24806CA}"/>
                </a:ext>
              </a:extLst>
            </p:cNvPr>
            <p:cNvSpPr/>
            <p:nvPr/>
          </p:nvSpPr>
          <p:spPr>
            <a:xfrm>
              <a:off x="10499438" y="-449805"/>
              <a:ext cx="8652183" cy="7532107"/>
            </a:xfrm>
            <a:custGeom>
              <a:avLst/>
              <a:gdLst>
                <a:gd name="connsiteX0" fmla="*/ 5508665 w 8652183"/>
                <a:gd name="connsiteY0" fmla="*/ 7521556 h 7532107"/>
                <a:gd name="connsiteX1" fmla="*/ 4513583 w 8652183"/>
                <a:gd name="connsiteY1" fmla="*/ 7354356 h 7532107"/>
                <a:gd name="connsiteX2" fmla="*/ 2455240 w 8652183"/>
                <a:gd name="connsiteY2" fmla="*/ 5739174 h 7532107"/>
                <a:gd name="connsiteX3" fmla="*/ 1059203 w 8652183"/>
                <a:gd name="connsiteY3" fmla="*/ 3268513 h 7532107"/>
                <a:gd name="connsiteX4" fmla="*/ 12175 w 8652183"/>
                <a:gd name="connsiteY4" fmla="*/ 15421 h 7532107"/>
                <a:gd name="connsiteX5" fmla="*/ 28408 w 8652183"/>
                <a:gd name="connsiteY5" fmla="*/ 12175 h 7532107"/>
                <a:gd name="connsiteX6" fmla="*/ 1073812 w 8652183"/>
                <a:gd name="connsiteY6" fmla="*/ 3262019 h 7532107"/>
                <a:gd name="connsiteX7" fmla="*/ 4518453 w 8652183"/>
                <a:gd name="connsiteY7" fmla="*/ 7339747 h 7532107"/>
                <a:gd name="connsiteX8" fmla="*/ 8646502 w 8652183"/>
                <a:gd name="connsiteY8" fmla="*/ 6106040 h 7532107"/>
                <a:gd name="connsiteX9" fmla="*/ 8656241 w 8652183"/>
                <a:gd name="connsiteY9" fmla="*/ 6119026 h 7532107"/>
                <a:gd name="connsiteX10" fmla="*/ 5508665 w 8652183"/>
                <a:gd name="connsiteY10" fmla="*/ 7521556 h 7532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2183" h="7532107">
                  <a:moveTo>
                    <a:pt x="5508665" y="7521556"/>
                  </a:moveTo>
                  <a:cubicBezTo>
                    <a:pt x="5169396" y="7521556"/>
                    <a:pt x="4836619" y="7466364"/>
                    <a:pt x="4513583" y="7354356"/>
                  </a:cubicBezTo>
                  <a:cubicBezTo>
                    <a:pt x="3781475" y="7101122"/>
                    <a:pt x="3088326" y="6557316"/>
                    <a:pt x="2455240" y="5739174"/>
                  </a:cubicBezTo>
                  <a:cubicBezTo>
                    <a:pt x="1948770" y="5084984"/>
                    <a:pt x="1479637" y="4253855"/>
                    <a:pt x="1059203" y="3268513"/>
                  </a:cubicBezTo>
                  <a:cubicBezTo>
                    <a:pt x="343328" y="1591645"/>
                    <a:pt x="15421" y="31654"/>
                    <a:pt x="12175" y="15421"/>
                  </a:cubicBezTo>
                  <a:lnTo>
                    <a:pt x="28408" y="12175"/>
                  </a:lnTo>
                  <a:cubicBezTo>
                    <a:pt x="31654" y="28408"/>
                    <a:pt x="359561" y="1586775"/>
                    <a:pt x="1073812" y="3262019"/>
                  </a:cubicBezTo>
                  <a:cubicBezTo>
                    <a:pt x="1732872" y="4805777"/>
                    <a:pt x="2865934" y="6768345"/>
                    <a:pt x="4518453" y="7339747"/>
                  </a:cubicBezTo>
                  <a:cubicBezTo>
                    <a:pt x="5773263" y="7773168"/>
                    <a:pt x="7162806" y="7359226"/>
                    <a:pt x="8646502" y="6106040"/>
                  </a:cubicBezTo>
                  <a:lnTo>
                    <a:pt x="8656241" y="6119026"/>
                  </a:lnTo>
                  <a:cubicBezTo>
                    <a:pt x="7549152" y="7052423"/>
                    <a:pt x="6494008" y="7521556"/>
                    <a:pt x="5508665" y="75215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8366E0A-D5AC-412F-1629-6E2C8FB4C792}"/>
                </a:ext>
              </a:extLst>
            </p:cNvPr>
            <p:cNvSpPr/>
            <p:nvPr/>
          </p:nvSpPr>
          <p:spPr>
            <a:xfrm>
              <a:off x="10496191" y="-293969"/>
              <a:ext cx="8652183" cy="7337311"/>
            </a:xfrm>
            <a:custGeom>
              <a:avLst/>
              <a:gdLst>
                <a:gd name="connsiteX0" fmla="*/ 5563857 w 8652183"/>
                <a:gd name="connsiteY0" fmla="*/ 7339746 h 7337311"/>
                <a:gd name="connsiteX1" fmla="*/ 4565528 w 8652183"/>
                <a:gd name="connsiteY1" fmla="*/ 7174170 h 7337311"/>
                <a:gd name="connsiteX2" fmla="*/ 2503939 w 8652183"/>
                <a:gd name="connsiteY2" fmla="*/ 5594700 h 7337311"/>
                <a:gd name="connsiteX3" fmla="*/ 1090045 w 8652183"/>
                <a:gd name="connsiteY3" fmla="*/ 3185724 h 7337311"/>
                <a:gd name="connsiteX4" fmla="*/ 12175 w 8652183"/>
                <a:gd name="connsiteY4" fmla="*/ 15421 h 7337311"/>
                <a:gd name="connsiteX5" fmla="*/ 28408 w 8652183"/>
                <a:gd name="connsiteY5" fmla="*/ 12175 h 7337311"/>
                <a:gd name="connsiteX6" fmla="*/ 1103032 w 8652183"/>
                <a:gd name="connsiteY6" fmla="*/ 3179231 h 7337311"/>
                <a:gd name="connsiteX7" fmla="*/ 4568775 w 8652183"/>
                <a:gd name="connsiteY7" fmla="*/ 7159561 h 7337311"/>
                <a:gd name="connsiteX8" fmla="*/ 8646502 w 8652183"/>
                <a:gd name="connsiteY8" fmla="*/ 5972929 h 7337311"/>
                <a:gd name="connsiteX9" fmla="*/ 8656241 w 8652183"/>
                <a:gd name="connsiteY9" fmla="*/ 5985915 h 7337311"/>
                <a:gd name="connsiteX10" fmla="*/ 5563857 w 8652183"/>
                <a:gd name="connsiteY10" fmla="*/ 7339746 h 7337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2183" h="7337311">
                  <a:moveTo>
                    <a:pt x="5563857" y="7339746"/>
                  </a:moveTo>
                  <a:cubicBezTo>
                    <a:pt x="5222965" y="7339746"/>
                    <a:pt x="4890188" y="7284555"/>
                    <a:pt x="4565528" y="7174170"/>
                  </a:cubicBezTo>
                  <a:cubicBezTo>
                    <a:pt x="3835044" y="6925805"/>
                    <a:pt x="3141895" y="6393363"/>
                    <a:pt x="2503939" y="5594700"/>
                  </a:cubicBezTo>
                  <a:cubicBezTo>
                    <a:pt x="1994223" y="4955120"/>
                    <a:pt x="1518596" y="4145094"/>
                    <a:pt x="1090045" y="3185724"/>
                  </a:cubicBezTo>
                  <a:cubicBezTo>
                    <a:pt x="359561" y="1551062"/>
                    <a:pt x="15421" y="30031"/>
                    <a:pt x="12175" y="15421"/>
                  </a:cubicBezTo>
                  <a:lnTo>
                    <a:pt x="28408" y="12175"/>
                  </a:lnTo>
                  <a:cubicBezTo>
                    <a:pt x="31654" y="26784"/>
                    <a:pt x="374170" y="1546192"/>
                    <a:pt x="1103032" y="3179231"/>
                  </a:cubicBezTo>
                  <a:cubicBezTo>
                    <a:pt x="1775077" y="4685653"/>
                    <a:pt x="2922750" y="6597899"/>
                    <a:pt x="4568775" y="7159561"/>
                  </a:cubicBezTo>
                  <a:cubicBezTo>
                    <a:pt x="5818715" y="7584865"/>
                    <a:pt x="7190403" y="7187156"/>
                    <a:pt x="8646502" y="5972929"/>
                  </a:cubicBezTo>
                  <a:lnTo>
                    <a:pt x="8656241" y="5985915"/>
                  </a:lnTo>
                  <a:cubicBezTo>
                    <a:pt x="7575125" y="6885223"/>
                    <a:pt x="6537837" y="7339746"/>
                    <a:pt x="5563857" y="73397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16FFF58-BEB6-CF72-2CDC-9A79CE33A64A}"/>
                </a:ext>
              </a:extLst>
            </p:cNvPr>
            <p:cNvSpPr/>
            <p:nvPr/>
          </p:nvSpPr>
          <p:spPr>
            <a:xfrm>
              <a:off x="10494568" y="-139755"/>
              <a:ext cx="8668416" cy="7158748"/>
            </a:xfrm>
            <a:custGeom>
              <a:avLst/>
              <a:gdLst>
                <a:gd name="connsiteX0" fmla="*/ 5617426 w 8668416"/>
                <a:gd name="connsiteY0" fmla="*/ 7157937 h 7158748"/>
                <a:gd name="connsiteX1" fmla="*/ 4615851 w 8668416"/>
                <a:gd name="connsiteY1" fmla="*/ 6993984 h 7158748"/>
                <a:gd name="connsiteX2" fmla="*/ 2551014 w 8668416"/>
                <a:gd name="connsiteY2" fmla="*/ 5451850 h 7158748"/>
                <a:gd name="connsiteX3" fmla="*/ 1117641 w 8668416"/>
                <a:gd name="connsiteY3" fmla="*/ 3102936 h 7158748"/>
                <a:gd name="connsiteX4" fmla="*/ 12175 w 8668416"/>
                <a:gd name="connsiteY4" fmla="*/ 15421 h 7158748"/>
                <a:gd name="connsiteX5" fmla="*/ 28408 w 8668416"/>
                <a:gd name="connsiteY5" fmla="*/ 12175 h 7158748"/>
                <a:gd name="connsiteX6" fmla="*/ 1133874 w 8668416"/>
                <a:gd name="connsiteY6" fmla="*/ 3096443 h 7158748"/>
                <a:gd name="connsiteX7" fmla="*/ 4622344 w 8668416"/>
                <a:gd name="connsiteY7" fmla="*/ 6977751 h 7158748"/>
                <a:gd name="connsiteX8" fmla="*/ 8649748 w 8668416"/>
                <a:gd name="connsiteY8" fmla="*/ 5838195 h 7158748"/>
                <a:gd name="connsiteX9" fmla="*/ 8659488 w 8668416"/>
                <a:gd name="connsiteY9" fmla="*/ 5851181 h 7158748"/>
                <a:gd name="connsiteX10" fmla="*/ 5617426 w 8668416"/>
                <a:gd name="connsiteY10" fmla="*/ 7157937 h 715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7158748">
                  <a:moveTo>
                    <a:pt x="5617426" y="7157937"/>
                  </a:moveTo>
                  <a:cubicBezTo>
                    <a:pt x="5276533" y="7157937"/>
                    <a:pt x="4942134" y="7102745"/>
                    <a:pt x="4615851" y="6993984"/>
                  </a:cubicBezTo>
                  <a:cubicBezTo>
                    <a:pt x="3888613" y="6750489"/>
                    <a:pt x="3193841" y="6231033"/>
                    <a:pt x="2551014" y="5451850"/>
                  </a:cubicBezTo>
                  <a:cubicBezTo>
                    <a:pt x="2036428" y="4828503"/>
                    <a:pt x="1555932" y="4037956"/>
                    <a:pt x="1117641" y="3102936"/>
                  </a:cubicBezTo>
                  <a:cubicBezTo>
                    <a:pt x="374170" y="1510480"/>
                    <a:pt x="15421" y="31654"/>
                    <a:pt x="12175" y="15421"/>
                  </a:cubicBezTo>
                  <a:lnTo>
                    <a:pt x="28408" y="12175"/>
                  </a:lnTo>
                  <a:cubicBezTo>
                    <a:pt x="31654" y="26784"/>
                    <a:pt x="390403" y="1505610"/>
                    <a:pt x="1133874" y="3096443"/>
                  </a:cubicBezTo>
                  <a:cubicBezTo>
                    <a:pt x="1818907" y="4563905"/>
                    <a:pt x="2981188" y="6427453"/>
                    <a:pt x="4622344" y="6977751"/>
                  </a:cubicBezTo>
                  <a:cubicBezTo>
                    <a:pt x="5865791" y="7394939"/>
                    <a:pt x="7221245" y="7011840"/>
                    <a:pt x="8649748" y="5838195"/>
                  </a:cubicBezTo>
                  <a:lnTo>
                    <a:pt x="8659488" y="5851181"/>
                  </a:lnTo>
                  <a:cubicBezTo>
                    <a:pt x="7599474" y="6721270"/>
                    <a:pt x="6580042" y="7157937"/>
                    <a:pt x="5617426" y="71579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91D60631-E816-8964-94DA-9C0F2A0493FE}"/>
                </a:ext>
              </a:extLst>
            </p:cNvPr>
            <p:cNvSpPr/>
            <p:nvPr/>
          </p:nvSpPr>
          <p:spPr>
            <a:xfrm>
              <a:off x="10491321" y="14458"/>
              <a:ext cx="8668416" cy="6980186"/>
            </a:xfrm>
            <a:custGeom>
              <a:avLst/>
              <a:gdLst>
                <a:gd name="connsiteX0" fmla="*/ 5672618 w 8668416"/>
                <a:gd name="connsiteY0" fmla="*/ 6977751 h 6980185"/>
                <a:gd name="connsiteX1" fmla="*/ 4667796 w 8668416"/>
                <a:gd name="connsiteY1" fmla="*/ 6815421 h 6980185"/>
                <a:gd name="connsiteX2" fmla="*/ 2599713 w 8668416"/>
                <a:gd name="connsiteY2" fmla="*/ 5310623 h 6980185"/>
                <a:gd name="connsiteX3" fmla="*/ 1148484 w 8668416"/>
                <a:gd name="connsiteY3" fmla="*/ 3023394 h 6980185"/>
                <a:gd name="connsiteX4" fmla="*/ 12175 w 8668416"/>
                <a:gd name="connsiteY4" fmla="*/ 17045 h 6980185"/>
                <a:gd name="connsiteX5" fmla="*/ 28408 w 8668416"/>
                <a:gd name="connsiteY5" fmla="*/ 12175 h 6980185"/>
                <a:gd name="connsiteX6" fmla="*/ 1164717 w 8668416"/>
                <a:gd name="connsiteY6" fmla="*/ 3013654 h 6980185"/>
                <a:gd name="connsiteX7" fmla="*/ 4674289 w 8668416"/>
                <a:gd name="connsiteY7" fmla="*/ 6797565 h 6980185"/>
                <a:gd name="connsiteX8" fmla="*/ 8649749 w 8668416"/>
                <a:gd name="connsiteY8" fmla="*/ 5705085 h 6980185"/>
                <a:gd name="connsiteX9" fmla="*/ 8659488 w 8668416"/>
                <a:gd name="connsiteY9" fmla="*/ 5718071 h 6980185"/>
                <a:gd name="connsiteX10" fmla="*/ 5672618 w 8668416"/>
                <a:gd name="connsiteY10" fmla="*/ 6977751 h 6980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6980185">
                  <a:moveTo>
                    <a:pt x="5672618" y="6977751"/>
                  </a:moveTo>
                  <a:cubicBezTo>
                    <a:pt x="5331725" y="6977751"/>
                    <a:pt x="4995702" y="6924182"/>
                    <a:pt x="4667796" y="6815421"/>
                  </a:cubicBezTo>
                  <a:cubicBezTo>
                    <a:pt x="3943805" y="6576796"/>
                    <a:pt x="3247410" y="6068703"/>
                    <a:pt x="2599713" y="5310623"/>
                  </a:cubicBezTo>
                  <a:cubicBezTo>
                    <a:pt x="2081881" y="4703509"/>
                    <a:pt x="1593268" y="3934065"/>
                    <a:pt x="1148484" y="3023394"/>
                  </a:cubicBezTo>
                  <a:cubicBezTo>
                    <a:pt x="390403" y="1471521"/>
                    <a:pt x="15421" y="31654"/>
                    <a:pt x="12175" y="17045"/>
                  </a:cubicBezTo>
                  <a:lnTo>
                    <a:pt x="28408" y="12175"/>
                  </a:lnTo>
                  <a:cubicBezTo>
                    <a:pt x="31654" y="26784"/>
                    <a:pt x="406636" y="1465027"/>
                    <a:pt x="1164717" y="3013654"/>
                  </a:cubicBezTo>
                  <a:cubicBezTo>
                    <a:pt x="1862736" y="4442158"/>
                    <a:pt x="3039627" y="6258630"/>
                    <a:pt x="4674289" y="6797565"/>
                  </a:cubicBezTo>
                  <a:cubicBezTo>
                    <a:pt x="5912866" y="7206636"/>
                    <a:pt x="7250465" y="6839770"/>
                    <a:pt x="8649749" y="5705085"/>
                  </a:cubicBezTo>
                  <a:lnTo>
                    <a:pt x="8659488" y="5718071"/>
                  </a:lnTo>
                  <a:cubicBezTo>
                    <a:pt x="7625447" y="6557317"/>
                    <a:pt x="6625495" y="6977751"/>
                    <a:pt x="5672618" y="69777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4565767-D203-E691-6C11-8477EDC4040B}"/>
                </a:ext>
              </a:extLst>
            </p:cNvPr>
            <p:cNvSpPr/>
            <p:nvPr/>
          </p:nvSpPr>
          <p:spPr>
            <a:xfrm>
              <a:off x="10488074" y="170295"/>
              <a:ext cx="8668416" cy="6801623"/>
            </a:xfrm>
            <a:custGeom>
              <a:avLst/>
              <a:gdLst>
                <a:gd name="connsiteX0" fmla="*/ 5729433 w 8668416"/>
                <a:gd name="connsiteY0" fmla="*/ 6795942 h 6801622"/>
                <a:gd name="connsiteX1" fmla="*/ 4721365 w 8668416"/>
                <a:gd name="connsiteY1" fmla="*/ 6635235 h 6801622"/>
                <a:gd name="connsiteX2" fmla="*/ 2650036 w 8668416"/>
                <a:gd name="connsiteY2" fmla="*/ 5166149 h 6801622"/>
                <a:gd name="connsiteX3" fmla="*/ 1179327 w 8668416"/>
                <a:gd name="connsiteY3" fmla="*/ 2938983 h 6801622"/>
                <a:gd name="connsiteX4" fmla="*/ 12175 w 8668416"/>
                <a:gd name="connsiteY4" fmla="*/ 17045 h 6801622"/>
                <a:gd name="connsiteX5" fmla="*/ 28408 w 8668416"/>
                <a:gd name="connsiteY5" fmla="*/ 12175 h 6801622"/>
                <a:gd name="connsiteX6" fmla="*/ 1195560 w 8668416"/>
                <a:gd name="connsiteY6" fmla="*/ 2932490 h 6801622"/>
                <a:gd name="connsiteX7" fmla="*/ 4727858 w 8668416"/>
                <a:gd name="connsiteY7" fmla="*/ 6619002 h 6801622"/>
                <a:gd name="connsiteX8" fmla="*/ 8651371 w 8668416"/>
                <a:gd name="connsiteY8" fmla="*/ 5573597 h 6801622"/>
                <a:gd name="connsiteX9" fmla="*/ 8661112 w 8668416"/>
                <a:gd name="connsiteY9" fmla="*/ 5586584 h 6801622"/>
                <a:gd name="connsiteX10" fmla="*/ 5729433 w 8668416"/>
                <a:gd name="connsiteY10" fmla="*/ 6795942 h 6801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6801622">
                  <a:moveTo>
                    <a:pt x="5729433" y="6795942"/>
                  </a:moveTo>
                  <a:cubicBezTo>
                    <a:pt x="5386918" y="6795942"/>
                    <a:pt x="5050895" y="6742373"/>
                    <a:pt x="4721365" y="6635235"/>
                  </a:cubicBezTo>
                  <a:cubicBezTo>
                    <a:pt x="3998997" y="6401480"/>
                    <a:pt x="3302602" y="5906374"/>
                    <a:pt x="2650036" y="5166149"/>
                  </a:cubicBezTo>
                  <a:cubicBezTo>
                    <a:pt x="2128957" y="4575269"/>
                    <a:pt x="1633850" y="3825304"/>
                    <a:pt x="1179327" y="2938983"/>
                  </a:cubicBezTo>
                  <a:cubicBezTo>
                    <a:pt x="406636" y="1430938"/>
                    <a:pt x="15421" y="30031"/>
                    <a:pt x="12175" y="17045"/>
                  </a:cubicBezTo>
                  <a:lnTo>
                    <a:pt x="28408" y="12175"/>
                  </a:lnTo>
                  <a:cubicBezTo>
                    <a:pt x="31654" y="26784"/>
                    <a:pt x="422869" y="1426068"/>
                    <a:pt x="1195560" y="2932490"/>
                  </a:cubicBezTo>
                  <a:cubicBezTo>
                    <a:pt x="1908188" y="4322034"/>
                    <a:pt x="3098066" y="6089806"/>
                    <a:pt x="4727858" y="6619002"/>
                  </a:cubicBezTo>
                  <a:cubicBezTo>
                    <a:pt x="5959942" y="7018333"/>
                    <a:pt x="7279684" y="6667701"/>
                    <a:pt x="8651371" y="5573597"/>
                  </a:cubicBezTo>
                  <a:lnTo>
                    <a:pt x="8661112" y="5586584"/>
                  </a:lnTo>
                  <a:cubicBezTo>
                    <a:pt x="7651420" y="6390117"/>
                    <a:pt x="6669324" y="6795942"/>
                    <a:pt x="5729433" y="67959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5DE5AAB-5FF8-B52E-EFAF-0E9A05F98B99}"/>
                </a:ext>
              </a:extLst>
            </p:cNvPr>
            <p:cNvSpPr/>
            <p:nvPr/>
          </p:nvSpPr>
          <p:spPr>
            <a:xfrm>
              <a:off x="10484828" y="324508"/>
              <a:ext cx="8668416" cy="6623060"/>
            </a:xfrm>
            <a:custGeom>
              <a:avLst/>
              <a:gdLst>
                <a:gd name="connsiteX0" fmla="*/ 5787873 w 8668416"/>
                <a:gd name="connsiteY0" fmla="*/ 6614132 h 6623059"/>
                <a:gd name="connsiteX1" fmla="*/ 4776557 w 8668416"/>
                <a:gd name="connsiteY1" fmla="*/ 6455049 h 6623059"/>
                <a:gd name="connsiteX2" fmla="*/ 2700358 w 8668416"/>
                <a:gd name="connsiteY2" fmla="*/ 5023299 h 6623059"/>
                <a:gd name="connsiteX3" fmla="*/ 1211793 w 8668416"/>
                <a:gd name="connsiteY3" fmla="*/ 2857818 h 6623059"/>
                <a:gd name="connsiteX4" fmla="*/ 12175 w 8668416"/>
                <a:gd name="connsiteY4" fmla="*/ 17045 h 6623059"/>
                <a:gd name="connsiteX5" fmla="*/ 28408 w 8668416"/>
                <a:gd name="connsiteY5" fmla="*/ 12175 h 6623059"/>
                <a:gd name="connsiteX6" fmla="*/ 1226402 w 8668416"/>
                <a:gd name="connsiteY6" fmla="*/ 2851325 h 6623059"/>
                <a:gd name="connsiteX7" fmla="*/ 4781427 w 8668416"/>
                <a:gd name="connsiteY7" fmla="*/ 6440439 h 6623059"/>
                <a:gd name="connsiteX8" fmla="*/ 8652995 w 8668416"/>
                <a:gd name="connsiteY8" fmla="*/ 5442110 h 6623059"/>
                <a:gd name="connsiteX9" fmla="*/ 8662734 w 8668416"/>
                <a:gd name="connsiteY9" fmla="*/ 5455096 h 6623059"/>
                <a:gd name="connsiteX10" fmla="*/ 5787873 w 8668416"/>
                <a:gd name="connsiteY10" fmla="*/ 6614132 h 662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6623059">
                  <a:moveTo>
                    <a:pt x="5787873" y="6614132"/>
                  </a:moveTo>
                  <a:cubicBezTo>
                    <a:pt x="5445356" y="6614132"/>
                    <a:pt x="5109333" y="6560563"/>
                    <a:pt x="4776557" y="6455049"/>
                  </a:cubicBezTo>
                  <a:cubicBezTo>
                    <a:pt x="4057436" y="6226163"/>
                    <a:pt x="3357794" y="5744044"/>
                    <a:pt x="2700358" y="5023299"/>
                  </a:cubicBezTo>
                  <a:cubicBezTo>
                    <a:pt x="2174409" y="4447028"/>
                    <a:pt x="1672810" y="3718166"/>
                    <a:pt x="1211793" y="2857818"/>
                  </a:cubicBezTo>
                  <a:cubicBezTo>
                    <a:pt x="424493" y="1391979"/>
                    <a:pt x="17045" y="31654"/>
                    <a:pt x="12175" y="17045"/>
                  </a:cubicBezTo>
                  <a:lnTo>
                    <a:pt x="28408" y="12175"/>
                  </a:lnTo>
                  <a:cubicBezTo>
                    <a:pt x="31654" y="25161"/>
                    <a:pt x="439102" y="1385486"/>
                    <a:pt x="1226402" y="2851325"/>
                  </a:cubicBezTo>
                  <a:cubicBezTo>
                    <a:pt x="1952017" y="4201910"/>
                    <a:pt x="3158128" y="5922607"/>
                    <a:pt x="4781427" y="6440439"/>
                  </a:cubicBezTo>
                  <a:cubicBezTo>
                    <a:pt x="6007018" y="6831654"/>
                    <a:pt x="7308903" y="6495631"/>
                    <a:pt x="8652995" y="5442110"/>
                  </a:cubicBezTo>
                  <a:lnTo>
                    <a:pt x="8662734" y="5455096"/>
                  </a:lnTo>
                  <a:cubicBezTo>
                    <a:pt x="7677392" y="6226163"/>
                    <a:pt x="6714776" y="6614132"/>
                    <a:pt x="5787873" y="66141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6DC262F2-50CA-AEE5-8398-DD12C0060ED4}"/>
                </a:ext>
              </a:extLst>
            </p:cNvPr>
            <p:cNvSpPr/>
            <p:nvPr/>
          </p:nvSpPr>
          <p:spPr>
            <a:xfrm>
              <a:off x="10481581" y="480345"/>
              <a:ext cx="8668416" cy="6444497"/>
            </a:xfrm>
            <a:custGeom>
              <a:avLst/>
              <a:gdLst>
                <a:gd name="connsiteX0" fmla="*/ 5844688 w 8668416"/>
                <a:gd name="connsiteY0" fmla="*/ 6432323 h 6444496"/>
                <a:gd name="connsiteX1" fmla="*/ 4831750 w 8668416"/>
                <a:gd name="connsiteY1" fmla="*/ 6276486 h 6444496"/>
                <a:gd name="connsiteX2" fmla="*/ 2752303 w 8668416"/>
                <a:gd name="connsiteY2" fmla="*/ 4882072 h 6444496"/>
                <a:gd name="connsiteX3" fmla="*/ 1244259 w 8668416"/>
                <a:gd name="connsiteY3" fmla="*/ 2776653 h 6444496"/>
                <a:gd name="connsiteX4" fmla="*/ 12175 w 8668416"/>
                <a:gd name="connsiteY4" fmla="*/ 17045 h 6444496"/>
                <a:gd name="connsiteX5" fmla="*/ 28408 w 8668416"/>
                <a:gd name="connsiteY5" fmla="*/ 12175 h 6444496"/>
                <a:gd name="connsiteX6" fmla="*/ 1257245 w 8668416"/>
                <a:gd name="connsiteY6" fmla="*/ 2768536 h 6444496"/>
                <a:gd name="connsiteX7" fmla="*/ 4836619 w 8668416"/>
                <a:gd name="connsiteY7" fmla="*/ 6260253 h 6444496"/>
                <a:gd name="connsiteX8" fmla="*/ 8654618 w 8668416"/>
                <a:gd name="connsiteY8" fmla="*/ 5307376 h 6444496"/>
                <a:gd name="connsiteX9" fmla="*/ 8664358 w 8668416"/>
                <a:gd name="connsiteY9" fmla="*/ 5320363 h 6444496"/>
                <a:gd name="connsiteX10" fmla="*/ 5844688 w 8668416"/>
                <a:gd name="connsiteY10" fmla="*/ 6432323 h 644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6444496">
                  <a:moveTo>
                    <a:pt x="5844688" y="6432323"/>
                  </a:moveTo>
                  <a:cubicBezTo>
                    <a:pt x="5502172" y="6432323"/>
                    <a:pt x="5164526" y="6380377"/>
                    <a:pt x="4831750" y="6276486"/>
                  </a:cubicBezTo>
                  <a:cubicBezTo>
                    <a:pt x="4114251" y="6052471"/>
                    <a:pt x="3414609" y="5583337"/>
                    <a:pt x="2752303" y="4882072"/>
                  </a:cubicBezTo>
                  <a:cubicBezTo>
                    <a:pt x="2223108" y="4322034"/>
                    <a:pt x="1715015" y="3614275"/>
                    <a:pt x="1244259" y="2776653"/>
                  </a:cubicBezTo>
                  <a:cubicBezTo>
                    <a:pt x="440726" y="1353020"/>
                    <a:pt x="17045" y="30031"/>
                    <a:pt x="12175" y="17045"/>
                  </a:cubicBezTo>
                  <a:lnTo>
                    <a:pt x="28408" y="12175"/>
                  </a:lnTo>
                  <a:cubicBezTo>
                    <a:pt x="33278" y="25161"/>
                    <a:pt x="456959" y="1346527"/>
                    <a:pt x="1257245" y="2768536"/>
                  </a:cubicBezTo>
                  <a:cubicBezTo>
                    <a:pt x="1995846" y="4081785"/>
                    <a:pt x="3218190" y="5753783"/>
                    <a:pt x="4836619" y="6260253"/>
                  </a:cubicBezTo>
                  <a:cubicBezTo>
                    <a:pt x="6055717" y="6641728"/>
                    <a:pt x="7339746" y="6320315"/>
                    <a:pt x="8654618" y="5307376"/>
                  </a:cubicBezTo>
                  <a:lnTo>
                    <a:pt x="8664358" y="5320363"/>
                  </a:lnTo>
                  <a:cubicBezTo>
                    <a:pt x="7704989" y="6060587"/>
                    <a:pt x="6760228" y="6432323"/>
                    <a:pt x="5844688" y="64323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C14C8EB-3112-E5A0-E053-E35EEA12F160}"/>
                </a:ext>
              </a:extLst>
            </p:cNvPr>
            <p:cNvSpPr/>
            <p:nvPr/>
          </p:nvSpPr>
          <p:spPr>
            <a:xfrm>
              <a:off x="10479958" y="636182"/>
              <a:ext cx="8668416" cy="6249701"/>
            </a:xfrm>
            <a:custGeom>
              <a:avLst/>
              <a:gdLst>
                <a:gd name="connsiteX0" fmla="*/ 5903127 w 8668416"/>
                <a:gd name="connsiteY0" fmla="*/ 6250513 h 6249701"/>
                <a:gd name="connsiteX1" fmla="*/ 4886941 w 8668416"/>
                <a:gd name="connsiteY1" fmla="*/ 6096300 h 6249701"/>
                <a:gd name="connsiteX2" fmla="*/ 2802626 w 8668416"/>
                <a:gd name="connsiteY2" fmla="*/ 4740845 h 6249701"/>
                <a:gd name="connsiteX3" fmla="*/ 1273478 w 8668416"/>
                <a:gd name="connsiteY3" fmla="*/ 2695488 h 6249701"/>
                <a:gd name="connsiteX4" fmla="*/ 12175 w 8668416"/>
                <a:gd name="connsiteY4" fmla="*/ 17045 h 6249701"/>
                <a:gd name="connsiteX5" fmla="*/ 26784 w 8668416"/>
                <a:gd name="connsiteY5" fmla="*/ 12175 h 6249701"/>
                <a:gd name="connsiteX6" fmla="*/ 1288088 w 8668416"/>
                <a:gd name="connsiteY6" fmla="*/ 2688995 h 6249701"/>
                <a:gd name="connsiteX7" fmla="*/ 4891812 w 8668416"/>
                <a:gd name="connsiteY7" fmla="*/ 6081690 h 6249701"/>
                <a:gd name="connsiteX8" fmla="*/ 8654618 w 8668416"/>
                <a:gd name="connsiteY8" fmla="*/ 5174266 h 6249701"/>
                <a:gd name="connsiteX9" fmla="*/ 8664357 w 8668416"/>
                <a:gd name="connsiteY9" fmla="*/ 5187252 h 6249701"/>
                <a:gd name="connsiteX10" fmla="*/ 5903127 w 8668416"/>
                <a:gd name="connsiteY10" fmla="*/ 6250513 h 6249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6249701">
                  <a:moveTo>
                    <a:pt x="5903127" y="6250513"/>
                  </a:moveTo>
                  <a:cubicBezTo>
                    <a:pt x="5560611" y="6250513"/>
                    <a:pt x="5222965" y="6198567"/>
                    <a:pt x="4886941" y="6096300"/>
                  </a:cubicBezTo>
                  <a:cubicBezTo>
                    <a:pt x="4171066" y="5877154"/>
                    <a:pt x="3469802" y="5421007"/>
                    <a:pt x="2802626" y="4740845"/>
                  </a:cubicBezTo>
                  <a:cubicBezTo>
                    <a:pt x="2268560" y="4197040"/>
                    <a:pt x="1753975" y="3508761"/>
                    <a:pt x="1273478" y="2695488"/>
                  </a:cubicBezTo>
                  <a:cubicBezTo>
                    <a:pt x="456959" y="1312437"/>
                    <a:pt x="15421" y="30031"/>
                    <a:pt x="12175" y="17045"/>
                  </a:cubicBezTo>
                  <a:lnTo>
                    <a:pt x="26784" y="12175"/>
                  </a:lnTo>
                  <a:cubicBezTo>
                    <a:pt x="31654" y="25161"/>
                    <a:pt x="471568" y="1305944"/>
                    <a:pt x="1288088" y="2688995"/>
                  </a:cubicBezTo>
                  <a:cubicBezTo>
                    <a:pt x="2041299" y="3963285"/>
                    <a:pt x="3278252" y="5586584"/>
                    <a:pt x="4891812" y="6081690"/>
                  </a:cubicBezTo>
                  <a:cubicBezTo>
                    <a:pt x="6102792" y="6453425"/>
                    <a:pt x="7368965" y="6148245"/>
                    <a:pt x="8654618" y="5174266"/>
                  </a:cubicBezTo>
                  <a:lnTo>
                    <a:pt x="8664357" y="5187252"/>
                  </a:lnTo>
                  <a:cubicBezTo>
                    <a:pt x="7729338" y="5895011"/>
                    <a:pt x="6804058" y="6250513"/>
                    <a:pt x="5903127" y="62505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73A752A-BBA9-F765-BC75-5D49265E1101}"/>
                </a:ext>
              </a:extLst>
            </p:cNvPr>
            <p:cNvSpPr/>
            <p:nvPr/>
          </p:nvSpPr>
          <p:spPr>
            <a:xfrm>
              <a:off x="10476711" y="790395"/>
              <a:ext cx="8668416" cy="6071138"/>
            </a:xfrm>
            <a:custGeom>
              <a:avLst/>
              <a:gdLst>
                <a:gd name="connsiteX0" fmla="*/ 5961565 w 8668416"/>
                <a:gd name="connsiteY0" fmla="*/ 6070327 h 6071138"/>
                <a:gd name="connsiteX1" fmla="*/ 4943757 w 8668416"/>
                <a:gd name="connsiteY1" fmla="*/ 5919360 h 6071138"/>
                <a:gd name="connsiteX2" fmla="*/ 2854571 w 8668416"/>
                <a:gd name="connsiteY2" fmla="*/ 4601241 h 6071138"/>
                <a:gd name="connsiteX3" fmla="*/ 1305944 w 8668416"/>
                <a:gd name="connsiteY3" fmla="*/ 2617570 h 6071138"/>
                <a:gd name="connsiteX4" fmla="*/ 12175 w 8668416"/>
                <a:gd name="connsiteY4" fmla="*/ 17045 h 6071138"/>
                <a:gd name="connsiteX5" fmla="*/ 26784 w 8668416"/>
                <a:gd name="connsiteY5" fmla="*/ 12175 h 6071138"/>
                <a:gd name="connsiteX6" fmla="*/ 1320554 w 8668416"/>
                <a:gd name="connsiteY6" fmla="*/ 2607830 h 6071138"/>
                <a:gd name="connsiteX7" fmla="*/ 4950250 w 8668416"/>
                <a:gd name="connsiteY7" fmla="*/ 5903127 h 6071138"/>
                <a:gd name="connsiteX8" fmla="*/ 8657865 w 8668416"/>
                <a:gd name="connsiteY8" fmla="*/ 5041155 h 6071138"/>
                <a:gd name="connsiteX9" fmla="*/ 8667604 w 8668416"/>
                <a:gd name="connsiteY9" fmla="*/ 5054141 h 6071138"/>
                <a:gd name="connsiteX10" fmla="*/ 5961565 w 8668416"/>
                <a:gd name="connsiteY10" fmla="*/ 6070327 h 6071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6071138">
                  <a:moveTo>
                    <a:pt x="5961565" y="6070327"/>
                  </a:moveTo>
                  <a:cubicBezTo>
                    <a:pt x="5619049" y="6070327"/>
                    <a:pt x="5279780" y="6020004"/>
                    <a:pt x="4943757" y="5919360"/>
                  </a:cubicBezTo>
                  <a:cubicBezTo>
                    <a:pt x="4231129" y="5705084"/>
                    <a:pt x="3528240" y="5261924"/>
                    <a:pt x="2854571" y="4601241"/>
                  </a:cubicBezTo>
                  <a:cubicBezTo>
                    <a:pt x="2315636" y="4073669"/>
                    <a:pt x="1794557" y="3404870"/>
                    <a:pt x="1305944" y="2617570"/>
                  </a:cubicBezTo>
                  <a:cubicBezTo>
                    <a:pt x="473192" y="1273478"/>
                    <a:pt x="17045" y="30031"/>
                    <a:pt x="12175" y="17045"/>
                  </a:cubicBezTo>
                  <a:lnTo>
                    <a:pt x="26784" y="12175"/>
                  </a:lnTo>
                  <a:cubicBezTo>
                    <a:pt x="31654" y="25161"/>
                    <a:pt x="487801" y="1266985"/>
                    <a:pt x="1320554" y="2607830"/>
                  </a:cubicBezTo>
                  <a:cubicBezTo>
                    <a:pt x="2088374" y="3844784"/>
                    <a:pt x="3339938" y="5421007"/>
                    <a:pt x="4950250" y="5903127"/>
                  </a:cubicBezTo>
                  <a:cubicBezTo>
                    <a:pt x="6153115" y="6263499"/>
                    <a:pt x="7401432" y="5974552"/>
                    <a:pt x="8657865" y="5041155"/>
                  </a:cubicBezTo>
                  <a:lnTo>
                    <a:pt x="8667604" y="5054141"/>
                  </a:lnTo>
                  <a:cubicBezTo>
                    <a:pt x="7755311" y="5731057"/>
                    <a:pt x="6849510" y="6070327"/>
                    <a:pt x="5961565" y="60703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9362D44-BAB2-83B5-2E08-1186BC7D3333}"/>
                </a:ext>
              </a:extLst>
            </p:cNvPr>
            <p:cNvSpPr/>
            <p:nvPr/>
          </p:nvSpPr>
          <p:spPr>
            <a:xfrm>
              <a:off x="10473465" y="944608"/>
              <a:ext cx="8668416" cy="5892575"/>
            </a:xfrm>
            <a:custGeom>
              <a:avLst/>
              <a:gdLst>
                <a:gd name="connsiteX0" fmla="*/ 6021627 w 8668416"/>
                <a:gd name="connsiteY0" fmla="*/ 5888518 h 5892575"/>
                <a:gd name="connsiteX1" fmla="*/ 5002196 w 8668416"/>
                <a:gd name="connsiteY1" fmla="*/ 5740797 h 5892575"/>
                <a:gd name="connsiteX2" fmla="*/ 2906517 w 8668416"/>
                <a:gd name="connsiteY2" fmla="*/ 4460014 h 5892575"/>
                <a:gd name="connsiteX3" fmla="*/ 1336787 w 8668416"/>
                <a:gd name="connsiteY3" fmla="*/ 2536405 h 5892575"/>
                <a:gd name="connsiteX4" fmla="*/ 12175 w 8668416"/>
                <a:gd name="connsiteY4" fmla="*/ 18668 h 5892575"/>
                <a:gd name="connsiteX5" fmla="*/ 26784 w 8668416"/>
                <a:gd name="connsiteY5" fmla="*/ 12175 h 5892575"/>
                <a:gd name="connsiteX6" fmla="*/ 1351396 w 8668416"/>
                <a:gd name="connsiteY6" fmla="*/ 2528289 h 5892575"/>
                <a:gd name="connsiteX7" fmla="*/ 5007066 w 8668416"/>
                <a:gd name="connsiteY7" fmla="*/ 5726188 h 5892575"/>
                <a:gd name="connsiteX8" fmla="*/ 8656242 w 8668416"/>
                <a:gd name="connsiteY8" fmla="*/ 4909668 h 5892575"/>
                <a:gd name="connsiteX9" fmla="*/ 8665981 w 8668416"/>
                <a:gd name="connsiteY9" fmla="*/ 4922655 h 5892575"/>
                <a:gd name="connsiteX10" fmla="*/ 6021627 w 8668416"/>
                <a:gd name="connsiteY10" fmla="*/ 5888518 h 589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5892575">
                  <a:moveTo>
                    <a:pt x="6021627" y="5888518"/>
                  </a:moveTo>
                  <a:cubicBezTo>
                    <a:pt x="5680735" y="5888518"/>
                    <a:pt x="5339842" y="5839819"/>
                    <a:pt x="5002196" y="5740797"/>
                  </a:cubicBezTo>
                  <a:cubicBezTo>
                    <a:pt x="4291191" y="5533015"/>
                    <a:pt x="3586679" y="5101218"/>
                    <a:pt x="2906517" y="4460014"/>
                  </a:cubicBezTo>
                  <a:cubicBezTo>
                    <a:pt x="2362712" y="3947052"/>
                    <a:pt x="1835139" y="3299356"/>
                    <a:pt x="1336787" y="2536405"/>
                  </a:cubicBezTo>
                  <a:cubicBezTo>
                    <a:pt x="491048" y="1236142"/>
                    <a:pt x="17045" y="31654"/>
                    <a:pt x="12175" y="18668"/>
                  </a:cubicBezTo>
                  <a:lnTo>
                    <a:pt x="26784" y="12175"/>
                  </a:lnTo>
                  <a:cubicBezTo>
                    <a:pt x="31654" y="23538"/>
                    <a:pt x="504034" y="1228026"/>
                    <a:pt x="1351396" y="2528289"/>
                  </a:cubicBezTo>
                  <a:cubicBezTo>
                    <a:pt x="2132203" y="3727906"/>
                    <a:pt x="3401623" y="5255431"/>
                    <a:pt x="5007066" y="5726188"/>
                  </a:cubicBezTo>
                  <a:cubicBezTo>
                    <a:pt x="6201814" y="6076820"/>
                    <a:pt x="7430651" y="5802482"/>
                    <a:pt x="8656242" y="4909668"/>
                  </a:cubicBezTo>
                  <a:lnTo>
                    <a:pt x="8665981" y="4922655"/>
                  </a:lnTo>
                  <a:cubicBezTo>
                    <a:pt x="7782907" y="5565481"/>
                    <a:pt x="6896585" y="5888518"/>
                    <a:pt x="6021627" y="58885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BC8655E-078F-FF1A-5AE1-0B3A0450689B}"/>
                </a:ext>
              </a:extLst>
            </p:cNvPr>
            <p:cNvSpPr/>
            <p:nvPr/>
          </p:nvSpPr>
          <p:spPr>
            <a:xfrm>
              <a:off x="10470218" y="1100445"/>
              <a:ext cx="8668416" cy="5714012"/>
            </a:xfrm>
            <a:custGeom>
              <a:avLst/>
              <a:gdLst>
                <a:gd name="connsiteX0" fmla="*/ 6083313 w 8668416"/>
                <a:gd name="connsiteY0" fmla="*/ 5706708 h 5714012"/>
                <a:gd name="connsiteX1" fmla="*/ 5063881 w 8668416"/>
                <a:gd name="connsiteY1" fmla="*/ 5562234 h 5714012"/>
                <a:gd name="connsiteX2" fmla="*/ 2963332 w 8668416"/>
                <a:gd name="connsiteY2" fmla="*/ 4320411 h 5714012"/>
                <a:gd name="connsiteX3" fmla="*/ 1372499 w 8668416"/>
                <a:gd name="connsiteY3" fmla="*/ 2456863 h 5714012"/>
                <a:gd name="connsiteX4" fmla="*/ 12175 w 8668416"/>
                <a:gd name="connsiteY4" fmla="*/ 18668 h 5714012"/>
                <a:gd name="connsiteX5" fmla="*/ 26784 w 8668416"/>
                <a:gd name="connsiteY5" fmla="*/ 12175 h 5714012"/>
                <a:gd name="connsiteX6" fmla="*/ 1385486 w 8668416"/>
                <a:gd name="connsiteY6" fmla="*/ 2447123 h 5714012"/>
                <a:gd name="connsiteX7" fmla="*/ 5068751 w 8668416"/>
                <a:gd name="connsiteY7" fmla="*/ 5546001 h 5714012"/>
                <a:gd name="connsiteX8" fmla="*/ 8659488 w 8668416"/>
                <a:gd name="connsiteY8" fmla="*/ 4774934 h 5714012"/>
                <a:gd name="connsiteX9" fmla="*/ 8669228 w 8668416"/>
                <a:gd name="connsiteY9" fmla="*/ 4787921 h 5714012"/>
                <a:gd name="connsiteX10" fmla="*/ 6083313 w 8668416"/>
                <a:gd name="connsiteY10" fmla="*/ 5706708 h 5714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5714012">
                  <a:moveTo>
                    <a:pt x="6083313" y="5706708"/>
                  </a:moveTo>
                  <a:cubicBezTo>
                    <a:pt x="5742420" y="5706708"/>
                    <a:pt x="5401527" y="5658009"/>
                    <a:pt x="5063881" y="5562234"/>
                  </a:cubicBezTo>
                  <a:cubicBezTo>
                    <a:pt x="4354500" y="5359322"/>
                    <a:pt x="3648364" y="4942134"/>
                    <a:pt x="2963332" y="4320411"/>
                  </a:cubicBezTo>
                  <a:cubicBezTo>
                    <a:pt x="2414657" y="3823681"/>
                    <a:pt x="1878969" y="3197087"/>
                    <a:pt x="1372499" y="2456863"/>
                  </a:cubicBezTo>
                  <a:cubicBezTo>
                    <a:pt x="508904" y="1197183"/>
                    <a:pt x="17045" y="30031"/>
                    <a:pt x="12175" y="18668"/>
                  </a:cubicBezTo>
                  <a:lnTo>
                    <a:pt x="26784" y="12175"/>
                  </a:lnTo>
                  <a:cubicBezTo>
                    <a:pt x="31654" y="23538"/>
                    <a:pt x="521891" y="1189067"/>
                    <a:pt x="1385486" y="2447123"/>
                  </a:cubicBezTo>
                  <a:cubicBezTo>
                    <a:pt x="2180902" y="3607782"/>
                    <a:pt x="3466555" y="5088231"/>
                    <a:pt x="5068751" y="5546001"/>
                  </a:cubicBezTo>
                  <a:cubicBezTo>
                    <a:pt x="6255383" y="5885270"/>
                    <a:pt x="7463117" y="5625543"/>
                    <a:pt x="8659488" y="4774934"/>
                  </a:cubicBezTo>
                  <a:lnTo>
                    <a:pt x="8669228" y="4787921"/>
                  </a:lnTo>
                  <a:cubicBezTo>
                    <a:pt x="7808879" y="5399904"/>
                    <a:pt x="6943661" y="5706708"/>
                    <a:pt x="6083313" y="57067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89BBD1CF-AE07-7989-1DCF-9D6A1171AA49}"/>
                </a:ext>
              </a:extLst>
            </p:cNvPr>
            <p:cNvSpPr/>
            <p:nvPr/>
          </p:nvSpPr>
          <p:spPr>
            <a:xfrm>
              <a:off x="10466972" y="1254659"/>
              <a:ext cx="8668416" cy="5535449"/>
            </a:xfrm>
            <a:custGeom>
              <a:avLst/>
              <a:gdLst>
                <a:gd name="connsiteX0" fmla="*/ 6144998 w 8668416"/>
                <a:gd name="connsiteY0" fmla="*/ 5526522 h 5535449"/>
                <a:gd name="connsiteX1" fmla="*/ 5125566 w 8668416"/>
                <a:gd name="connsiteY1" fmla="*/ 5385294 h 5535449"/>
                <a:gd name="connsiteX2" fmla="*/ 3018524 w 8668416"/>
                <a:gd name="connsiteY2" fmla="*/ 4182430 h 5535449"/>
                <a:gd name="connsiteX3" fmla="*/ 1406589 w 8668416"/>
                <a:gd name="connsiteY3" fmla="*/ 2378945 h 5535449"/>
                <a:gd name="connsiteX4" fmla="*/ 12175 w 8668416"/>
                <a:gd name="connsiteY4" fmla="*/ 18668 h 5535449"/>
                <a:gd name="connsiteX5" fmla="*/ 26784 w 8668416"/>
                <a:gd name="connsiteY5" fmla="*/ 12175 h 5535449"/>
                <a:gd name="connsiteX6" fmla="*/ 1417952 w 8668416"/>
                <a:gd name="connsiteY6" fmla="*/ 2367582 h 5535449"/>
                <a:gd name="connsiteX7" fmla="*/ 5128813 w 8668416"/>
                <a:gd name="connsiteY7" fmla="*/ 5369061 h 5535449"/>
                <a:gd name="connsiteX8" fmla="*/ 8659488 w 8668416"/>
                <a:gd name="connsiteY8" fmla="*/ 4641824 h 5535449"/>
                <a:gd name="connsiteX9" fmla="*/ 8669227 w 8668416"/>
                <a:gd name="connsiteY9" fmla="*/ 4654810 h 5535449"/>
                <a:gd name="connsiteX10" fmla="*/ 6144998 w 8668416"/>
                <a:gd name="connsiteY10" fmla="*/ 5526522 h 553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5535449">
                  <a:moveTo>
                    <a:pt x="6144998" y="5526522"/>
                  </a:moveTo>
                  <a:cubicBezTo>
                    <a:pt x="5804106" y="5526522"/>
                    <a:pt x="5464836" y="5479446"/>
                    <a:pt x="5125566" y="5385294"/>
                  </a:cubicBezTo>
                  <a:cubicBezTo>
                    <a:pt x="4417808" y="5188876"/>
                    <a:pt x="3708426" y="4783051"/>
                    <a:pt x="3018524" y="4182430"/>
                  </a:cubicBezTo>
                  <a:cubicBezTo>
                    <a:pt x="2466603" y="3701933"/>
                    <a:pt x="1924421" y="3094820"/>
                    <a:pt x="1406589" y="2378945"/>
                  </a:cubicBezTo>
                  <a:cubicBezTo>
                    <a:pt x="526761" y="1159847"/>
                    <a:pt x="17045" y="30031"/>
                    <a:pt x="12175" y="18668"/>
                  </a:cubicBezTo>
                  <a:lnTo>
                    <a:pt x="26784" y="12175"/>
                  </a:lnTo>
                  <a:cubicBezTo>
                    <a:pt x="31654" y="23538"/>
                    <a:pt x="539747" y="1150107"/>
                    <a:pt x="1417952" y="2367582"/>
                  </a:cubicBezTo>
                  <a:cubicBezTo>
                    <a:pt x="2229601" y="3490905"/>
                    <a:pt x="3531487" y="4924278"/>
                    <a:pt x="5128813" y="5369061"/>
                  </a:cubicBezTo>
                  <a:cubicBezTo>
                    <a:pt x="6305705" y="5696968"/>
                    <a:pt x="7493960" y="5451850"/>
                    <a:pt x="8659488" y="4641824"/>
                  </a:cubicBezTo>
                  <a:lnTo>
                    <a:pt x="8669227" y="4654810"/>
                  </a:lnTo>
                  <a:cubicBezTo>
                    <a:pt x="7836475" y="5235951"/>
                    <a:pt x="6990737" y="5526522"/>
                    <a:pt x="6144998" y="55265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B150836D-A815-8193-05BE-FF38147F2ED9}"/>
                </a:ext>
              </a:extLst>
            </p:cNvPr>
            <p:cNvSpPr/>
            <p:nvPr/>
          </p:nvSpPr>
          <p:spPr>
            <a:xfrm>
              <a:off x="10465348" y="1410495"/>
              <a:ext cx="8668416" cy="5356887"/>
            </a:xfrm>
            <a:custGeom>
              <a:avLst/>
              <a:gdLst>
                <a:gd name="connsiteX0" fmla="*/ 6208307 w 8668416"/>
                <a:gd name="connsiteY0" fmla="*/ 5344712 h 5356886"/>
                <a:gd name="connsiteX1" fmla="*/ 5188875 w 8668416"/>
                <a:gd name="connsiteY1" fmla="*/ 5206732 h 5356886"/>
                <a:gd name="connsiteX2" fmla="*/ 3073717 w 8668416"/>
                <a:gd name="connsiteY2" fmla="*/ 4042827 h 5356886"/>
                <a:gd name="connsiteX3" fmla="*/ 1439055 w 8668416"/>
                <a:gd name="connsiteY3" fmla="*/ 2299403 h 5356886"/>
                <a:gd name="connsiteX4" fmla="*/ 12175 w 8668416"/>
                <a:gd name="connsiteY4" fmla="*/ 18668 h 5356886"/>
                <a:gd name="connsiteX5" fmla="*/ 26784 w 8668416"/>
                <a:gd name="connsiteY5" fmla="*/ 12175 h 5356886"/>
                <a:gd name="connsiteX6" fmla="*/ 1452041 w 8668416"/>
                <a:gd name="connsiteY6" fmla="*/ 2289664 h 5356886"/>
                <a:gd name="connsiteX7" fmla="*/ 5192122 w 8668416"/>
                <a:gd name="connsiteY7" fmla="*/ 5192122 h 5356886"/>
                <a:gd name="connsiteX8" fmla="*/ 8661111 w 8668416"/>
                <a:gd name="connsiteY8" fmla="*/ 4510337 h 5356886"/>
                <a:gd name="connsiteX9" fmla="*/ 8670851 w 8668416"/>
                <a:gd name="connsiteY9" fmla="*/ 4523323 h 5356886"/>
                <a:gd name="connsiteX10" fmla="*/ 6208307 w 8668416"/>
                <a:gd name="connsiteY10" fmla="*/ 5344712 h 5356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5356886">
                  <a:moveTo>
                    <a:pt x="6208307" y="5344712"/>
                  </a:moveTo>
                  <a:cubicBezTo>
                    <a:pt x="5869037" y="5344712"/>
                    <a:pt x="5528145" y="5299260"/>
                    <a:pt x="5188875" y="5206732"/>
                  </a:cubicBezTo>
                  <a:cubicBezTo>
                    <a:pt x="4482740" y="5015183"/>
                    <a:pt x="3771735" y="4623967"/>
                    <a:pt x="3073717" y="4042827"/>
                  </a:cubicBezTo>
                  <a:cubicBezTo>
                    <a:pt x="2516925" y="3576940"/>
                    <a:pt x="1966627" y="2990928"/>
                    <a:pt x="1439055" y="2299403"/>
                  </a:cubicBezTo>
                  <a:cubicBezTo>
                    <a:pt x="542994" y="1120888"/>
                    <a:pt x="17045" y="30031"/>
                    <a:pt x="12175" y="18668"/>
                  </a:cubicBezTo>
                  <a:lnTo>
                    <a:pt x="26784" y="12175"/>
                  </a:lnTo>
                  <a:cubicBezTo>
                    <a:pt x="31654" y="23538"/>
                    <a:pt x="557603" y="1112772"/>
                    <a:pt x="1452041" y="2289664"/>
                  </a:cubicBezTo>
                  <a:cubicBezTo>
                    <a:pt x="2278300" y="3375651"/>
                    <a:pt x="3598042" y="4760324"/>
                    <a:pt x="5192122" y="5192122"/>
                  </a:cubicBezTo>
                  <a:cubicBezTo>
                    <a:pt x="6359274" y="5508665"/>
                    <a:pt x="7526426" y="5278157"/>
                    <a:pt x="8661111" y="4510337"/>
                  </a:cubicBezTo>
                  <a:lnTo>
                    <a:pt x="8670851" y="4523323"/>
                  </a:lnTo>
                  <a:cubicBezTo>
                    <a:pt x="7862448" y="5070375"/>
                    <a:pt x="7037813" y="5344712"/>
                    <a:pt x="6208307" y="53447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B90009F-DD5A-179B-C8FC-460B9192E916}"/>
                </a:ext>
              </a:extLst>
            </p:cNvPr>
            <p:cNvSpPr/>
            <p:nvPr/>
          </p:nvSpPr>
          <p:spPr>
            <a:xfrm>
              <a:off x="10462102" y="1564708"/>
              <a:ext cx="8684649" cy="5178324"/>
            </a:xfrm>
            <a:custGeom>
              <a:avLst/>
              <a:gdLst>
                <a:gd name="connsiteX0" fmla="*/ 6273239 w 8684649"/>
                <a:gd name="connsiteY0" fmla="*/ 5166149 h 5178323"/>
                <a:gd name="connsiteX1" fmla="*/ 5253807 w 8684649"/>
                <a:gd name="connsiteY1" fmla="*/ 5031416 h 5178323"/>
                <a:gd name="connsiteX2" fmla="*/ 3132155 w 8684649"/>
                <a:gd name="connsiteY2" fmla="*/ 3904846 h 5178323"/>
                <a:gd name="connsiteX3" fmla="*/ 1474767 w 8684649"/>
                <a:gd name="connsiteY3" fmla="*/ 2219861 h 5178323"/>
                <a:gd name="connsiteX4" fmla="*/ 12175 w 8684649"/>
                <a:gd name="connsiteY4" fmla="*/ 20291 h 5178323"/>
                <a:gd name="connsiteX5" fmla="*/ 26784 w 8684649"/>
                <a:gd name="connsiteY5" fmla="*/ 12175 h 5178323"/>
                <a:gd name="connsiteX6" fmla="*/ 1487754 w 8684649"/>
                <a:gd name="connsiteY6" fmla="*/ 2210122 h 5178323"/>
                <a:gd name="connsiteX7" fmla="*/ 5258677 w 8684649"/>
                <a:gd name="connsiteY7" fmla="*/ 5015183 h 5178323"/>
                <a:gd name="connsiteX8" fmla="*/ 8664358 w 8684649"/>
                <a:gd name="connsiteY8" fmla="*/ 4377226 h 5178323"/>
                <a:gd name="connsiteX9" fmla="*/ 8674097 w 8684649"/>
                <a:gd name="connsiteY9" fmla="*/ 4390213 h 5178323"/>
                <a:gd name="connsiteX10" fmla="*/ 6273239 w 8684649"/>
                <a:gd name="connsiteY10" fmla="*/ 5166149 h 5178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84649" h="5178323">
                  <a:moveTo>
                    <a:pt x="6273239" y="5166149"/>
                  </a:moveTo>
                  <a:cubicBezTo>
                    <a:pt x="5935593" y="5166149"/>
                    <a:pt x="5594700" y="5120697"/>
                    <a:pt x="5253807" y="5031416"/>
                  </a:cubicBezTo>
                  <a:cubicBezTo>
                    <a:pt x="4549295" y="4846360"/>
                    <a:pt x="3835044" y="4468131"/>
                    <a:pt x="3132155" y="3904846"/>
                  </a:cubicBezTo>
                  <a:cubicBezTo>
                    <a:pt x="2568871" y="3455192"/>
                    <a:pt x="2012079" y="2888661"/>
                    <a:pt x="1474767" y="2219861"/>
                  </a:cubicBezTo>
                  <a:cubicBezTo>
                    <a:pt x="560850" y="1083552"/>
                    <a:pt x="17045" y="30031"/>
                    <a:pt x="12175" y="20291"/>
                  </a:cubicBezTo>
                  <a:lnTo>
                    <a:pt x="26784" y="12175"/>
                  </a:lnTo>
                  <a:cubicBezTo>
                    <a:pt x="31654" y="21915"/>
                    <a:pt x="575460" y="1073812"/>
                    <a:pt x="1487754" y="2210122"/>
                  </a:cubicBezTo>
                  <a:cubicBezTo>
                    <a:pt x="2330246" y="3258773"/>
                    <a:pt x="3667844" y="4596371"/>
                    <a:pt x="5258677" y="5015183"/>
                  </a:cubicBezTo>
                  <a:cubicBezTo>
                    <a:pt x="6414466" y="5318739"/>
                    <a:pt x="7560515" y="5104464"/>
                    <a:pt x="8664358" y="4377226"/>
                  </a:cubicBezTo>
                  <a:lnTo>
                    <a:pt x="8674097" y="4390213"/>
                  </a:lnTo>
                  <a:cubicBezTo>
                    <a:pt x="7890044" y="4906421"/>
                    <a:pt x="7086511" y="5166149"/>
                    <a:pt x="6273239" y="51661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B2137D6-68BC-2AF2-7C5D-484C03DFA85B}"/>
                </a:ext>
              </a:extLst>
            </p:cNvPr>
            <p:cNvSpPr/>
            <p:nvPr/>
          </p:nvSpPr>
          <p:spPr>
            <a:xfrm>
              <a:off x="10458855" y="1720545"/>
              <a:ext cx="8668416" cy="4983528"/>
            </a:xfrm>
            <a:custGeom>
              <a:avLst/>
              <a:gdLst>
                <a:gd name="connsiteX0" fmla="*/ 6339794 w 8668416"/>
                <a:gd name="connsiteY0" fmla="*/ 4984340 h 4983527"/>
                <a:gd name="connsiteX1" fmla="*/ 5321986 w 8668416"/>
                <a:gd name="connsiteY1" fmla="*/ 4854476 h 4983527"/>
                <a:gd name="connsiteX2" fmla="*/ 3190594 w 8668416"/>
                <a:gd name="connsiteY2" fmla="*/ 3768489 h 4983527"/>
                <a:gd name="connsiteX3" fmla="*/ 1510480 w 8668416"/>
                <a:gd name="connsiteY3" fmla="*/ 2143566 h 4983527"/>
                <a:gd name="connsiteX4" fmla="*/ 12175 w 8668416"/>
                <a:gd name="connsiteY4" fmla="*/ 20291 h 4983527"/>
                <a:gd name="connsiteX5" fmla="*/ 26784 w 8668416"/>
                <a:gd name="connsiteY5" fmla="*/ 12175 h 4983527"/>
                <a:gd name="connsiteX6" fmla="*/ 1523466 w 8668416"/>
                <a:gd name="connsiteY6" fmla="*/ 2132203 h 4983527"/>
                <a:gd name="connsiteX7" fmla="*/ 5325232 w 8668416"/>
                <a:gd name="connsiteY7" fmla="*/ 4838243 h 4983527"/>
                <a:gd name="connsiteX8" fmla="*/ 8664358 w 8668416"/>
                <a:gd name="connsiteY8" fmla="*/ 4244116 h 4983527"/>
                <a:gd name="connsiteX9" fmla="*/ 8672474 w 8668416"/>
                <a:gd name="connsiteY9" fmla="*/ 4257102 h 4983527"/>
                <a:gd name="connsiteX10" fmla="*/ 6339794 w 8668416"/>
                <a:gd name="connsiteY10" fmla="*/ 4984340 h 498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4983527">
                  <a:moveTo>
                    <a:pt x="6339794" y="4984340"/>
                  </a:moveTo>
                  <a:cubicBezTo>
                    <a:pt x="6003771" y="4984340"/>
                    <a:pt x="5664502" y="4940511"/>
                    <a:pt x="5321986" y="4854476"/>
                  </a:cubicBezTo>
                  <a:cubicBezTo>
                    <a:pt x="4619097" y="4675913"/>
                    <a:pt x="3901599" y="4309048"/>
                    <a:pt x="3190594" y="3768489"/>
                  </a:cubicBezTo>
                  <a:cubicBezTo>
                    <a:pt x="2622440" y="3335068"/>
                    <a:pt x="2057531" y="2788016"/>
                    <a:pt x="1510480" y="2143566"/>
                  </a:cubicBezTo>
                  <a:cubicBezTo>
                    <a:pt x="578706" y="1046216"/>
                    <a:pt x="17045" y="31654"/>
                    <a:pt x="12175" y="20291"/>
                  </a:cubicBezTo>
                  <a:lnTo>
                    <a:pt x="26784" y="12175"/>
                  </a:lnTo>
                  <a:cubicBezTo>
                    <a:pt x="31654" y="21915"/>
                    <a:pt x="593316" y="1036477"/>
                    <a:pt x="1523466" y="2132203"/>
                  </a:cubicBezTo>
                  <a:cubicBezTo>
                    <a:pt x="2382191" y="3143518"/>
                    <a:pt x="3737646" y="4434041"/>
                    <a:pt x="5325232" y="4838243"/>
                  </a:cubicBezTo>
                  <a:cubicBezTo>
                    <a:pt x="6469658" y="5128814"/>
                    <a:pt x="7592981" y="4929147"/>
                    <a:pt x="8664358" y="4244116"/>
                  </a:cubicBezTo>
                  <a:lnTo>
                    <a:pt x="8672474" y="4257102"/>
                  </a:lnTo>
                  <a:cubicBezTo>
                    <a:pt x="7917640" y="4740845"/>
                    <a:pt x="7135211" y="4984340"/>
                    <a:pt x="6339794" y="49843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8CC7287-4D54-1D68-07F2-99C9F95D5C0B}"/>
                </a:ext>
              </a:extLst>
            </p:cNvPr>
            <p:cNvSpPr/>
            <p:nvPr/>
          </p:nvSpPr>
          <p:spPr>
            <a:xfrm>
              <a:off x="10455608" y="1874759"/>
              <a:ext cx="8684649" cy="4804965"/>
            </a:xfrm>
            <a:custGeom>
              <a:avLst/>
              <a:gdLst>
                <a:gd name="connsiteX0" fmla="*/ 6406349 w 8684649"/>
                <a:gd name="connsiteY0" fmla="*/ 4804154 h 4804964"/>
                <a:gd name="connsiteX1" fmla="*/ 5391788 w 8684649"/>
                <a:gd name="connsiteY1" fmla="*/ 4677536 h 4804964"/>
                <a:gd name="connsiteX2" fmla="*/ 3252279 w 8684649"/>
                <a:gd name="connsiteY2" fmla="*/ 3630508 h 4804964"/>
                <a:gd name="connsiteX3" fmla="*/ 1547816 w 8684649"/>
                <a:gd name="connsiteY3" fmla="*/ 2065648 h 4804964"/>
                <a:gd name="connsiteX4" fmla="*/ 12175 w 8684649"/>
                <a:gd name="connsiteY4" fmla="*/ 20291 h 4804964"/>
                <a:gd name="connsiteX5" fmla="*/ 26784 w 8684649"/>
                <a:gd name="connsiteY5" fmla="*/ 12175 h 4804964"/>
                <a:gd name="connsiteX6" fmla="*/ 1560802 w 8684649"/>
                <a:gd name="connsiteY6" fmla="*/ 2054285 h 4804964"/>
                <a:gd name="connsiteX7" fmla="*/ 5396657 w 8684649"/>
                <a:gd name="connsiteY7" fmla="*/ 4662927 h 4804964"/>
                <a:gd name="connsiteX8" fmla="*/ 8667604 w 8684649"/>
                <a:gd name="connsiteY8" fmla="*/ 4111005 h 4804964"/>
                <a:gd name="connsiteX9" fmla="*/ 8675721 w 8684649"/>
                <a:gd name="connsiteY9" fmla="*/ 4123991 h 4804964"/>
                <a:gd name="connsiteX10" fmla="*/ 6406349 w 8684649"/>
                <a:gd name="connsiteY10" fmla="*/ 4804154 h 4804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84649" h="4804964">
                  <a:moveTo>
                    <a:pt x="6406349" y="4804154"/>
                  </a:moveTo>
                  <a:cubicBezTo>
                    <a:pt x="6071950" y="4804154"/>
                    <a:pt x="5732680" y="4761948"/>
                    <a:pt x="5391788" y="4677536"/>
                  </a:cubicBezTo>
                  <a:cubicBezTo>
                    <a:pt x="4688899" y="4505466"/>
                    <a:pt x="3969777" y="4151587"/>
                    <a:pt x="3252279" y="3630508"/>
                  </a:cubicBezTo>
                  <a:cubicBezTo>
                    <a:pt x="2679255" y="3213321"/>
                    <a:pt x="2104607" y="2685748"/>
                    <a:pt x="1547816" y="2065648"/>
                  </a:cubicBezTo>
                  <a:cubicBezTo>
                    <a:pt x="599809" y="1008880"/>
                    <a:pt x="18668" y="30031"/>
                    <a:pt x="12175" y="20291"/>
                  </a:cubicBezTo>
                  <a:lnTo>
                    <a:pt x="26784" y="12175"/>
                  </a:lnTo>
                  <a:cubicBezTo>
                    <a:pt x="33278" y="21915"/>
                    <a:pt x="612795" y="999140"/>
                    <a:pt x="1560802" y="2054285"/>
                  </a:cubicBezTo>
                  <a:cubicBezTo>
                    <a:pt x="2435760" y="3028264"/>
                    <a:pt x="3810694" y="4271711"/>
                    <a:pt x="5396657" y="4662927"/>
                  </a:cubicBezTo>
                  <a:cubicBezTo>
                    <a:pt x="6528097" y="4940511"/>
                    <a:pt x="7628693" y="4755455"/>
                    <a:pt x="8667604" y="4111005"/>
                  </a:cubicBezTo>
                  <a:lnTo>
                    <a:pt x="8675721" y="4123991"/>
                  </a:lnTo>
                  <a:cubicBezTo>
                    <a:pt x="7946860" y="4576892"/>
                    <a:pt x="7187156" y="4804154"/>
                    <a:pt x="6406349" y="48041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B84B51E-F44D-E3EA-DB29-9F217C31FB05}"/>
                </a:ext>
              </a:extLst>
            </p:cNvPr>
            <p:cNvSpPr/>
            <p:nvPr/>
          </p:nvSpPr>
          <p:spPr>
            <a:xfrm>
              <a:off x="10453985" y="2030595"/>
              <a:ext cx="8684649" cy="4626402"/>
            </a:xfrm>
            <a:custGeom>
              <a:avLst/>
              <a:gdLst>
                <a:gd name="connsiteX0" fmla="*/ 6476151 w 8684649"/>
                <a:gd name="connsiteY0" fmla="*/ 4623967 h 4626402"/>
                <a:gd name="connsiteX1" fmla="*/ 5442110 w 8684649"/>
                <a:gd name="connsiteY1" fmla="*/ 4497350 h 4626402"/>
                <a:gd name="connsiteX2" fmla="*/ 2672762 w 8684649"/>
                <a:gd name="connsiteY2" fmla="*/ 3007161 h 4626402"/>
                <a:gd name="connsiteX3" fmla="*/ 12175 w 8684649"/>
                <a:gd name="connsiteY3" fmla="*/ 20291 h 4626402"/>
                <a:gd name="connsiteX4" fmla="*/ 25161 w 8684649"/>
                <a:gd name="connsiteY4" fmla="*/ 12175 h 4626402"/>
                <a:gd name="connsiteX5" fmla="*/ 2682502 w 8684649"/>
                <a:gd name="connsiteY5" fmla="*/ 2994175 h 4626402"/>
                <a:gd name="connsiteX6" fmla="*/ 8665981 w 8684649"/>
                <a:gd name="connsiteY6" fmla="*/ 3977894 h 4626402"/>
                <a:gd name="connsiteX7" fmla="*/ 8674097 w 8684649"/>
                <a:gd name="connsiteY7" fmla="*/ 3992504 h 4626402"/>
                <a:gd name="connsiteX8" fmla="*/ 6476151 w 8684649"/>
                <a:gd name="connsiteY8" fmla="*/ 4623967 h 462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4626402">
                  <a:moveTo>
                    <a:pt x="6476151" y="4623967"/>
                  </a:moveTo>
                  <a:cubicBezTo>
                    <a:pt x="6135259" y="4623967"/>
                    <a:pt x="5791119" y="4581762"/>
                    <a:pt x="5442110" y="4497350"/>
                  </a:cubicBezTo>
                  <a:cubicBezTo>
                    <a:pt x="4539556" y="4278204"/>
                    <a:pt x="3607782" y="3776605"/>
                    <a:pt x="2672762" y="3007161"/>
                  </a:cubicBezTo>
                  <a:cubicBezTo>
                    <a:pt x="1081929" y="1695536"/>
                    <a:pt x="21915" y="36524"/>
                    <a:pt x="12175" y="20291"/>
                  </a:cubicBezTo>
                  <a:lnTo>
                    <a:pt x="25161" y="12175"/>
                  </a:lnTo>
                  <a:cubicBezTo>
                    <a:pt x="34901" y="28408"/>
                    <a:pt x="1094915" y="1684173"/>
                    <a:pt x="2682502" y="2994175"/>
                  </a:cubicBezTo>
                  <a:cubicBezTo>
                    <a:pt x="4146717" y="4201910"/>
                    <a:pt x="6373883" y="5352828"/>
                    <a:pt x="8665981" y="3977894"/>
                  </a:cubicBezTo>
                  <a:lnTo>
                    <a:pt x="8674097" y="3992504"/>
                  </a:lnTo>
                  <a:cubicBezTo>
                    <a:pt x="7972833" y="4412939"/>
                    <a:pt x="7235855" y="4623967"/>
                    <a:pt x="6476151" y="46239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BF524BF-2625-C563-F5EA-DEE53742AE59}"/>
                </a:ext>
              </a:extLst>
            </p:cNvPr>
            <p:cNvSpPr/>
            <p:nvPr/>
          </p:nvSpPr>
          <p:spPr>
            <a:xfrm>
              <a:off x="10450739" y="2184809"/>
              <a:ext cx="8684649" cy="4447839"/>
            </a:xfrm>
            <a:custGeom>
              <a:avLst/>
              <a:gdLst>
                <a:gd name="connsiteX0" fmla="*/ 6547576 w 8684649"/>
                <a:gd name="connsiteY0" fmla="*/ 4443781 h 4447839"/>
                <a:gd name="connsiteX1" fmla="*/ 5490809 w 8684649"/>
                <a:gd name="connsiteY1" fmla="*/ 4315541 h 4447839"/>
                <a:gd name="connsiteX2" fmla="*/ 2716591 w 8684649"/>
                <a:gd name="connsiteY2" fmla="*/ 2878921 h 4447839"/>
                <a:gd name="connsiteX3" fmla="*/ 12175 w 8684649"/>
                <a:gd name="connsiteY3" fmla="*/ 21914 h 4447839"/>
                <a:gd name="connsiteX4" fmla="*/ 25161 w 8684649"/>
                <a:gd name="connsiteY4" fmla="*/ 12175 h 4447839"/>
                <a:gd name="connsiteX5" fmla="*/ 2726331 w 8684649"/>
                <a:gd name="connsiteY5" fmla="*/ 2865934 h 4447839"/>
                <a:gd name="connsiteX6" fmla="*/ 8669227 w 8684649"/>
                <a:gd name="connsiteY6" fmla="*/ 3844784 h 4447839"/>
                <a:gd name="connsiteX7" fmla="*/ 8677344 w 8684649"/>
                <a:gd name="connsiteY7" fmla="*/ 3859393 h 4447839"/>
                <a:gd name="connsiteX8" fmla="*/ 6547576 w 8684649"/>
                <a:gd name="connsiteY8" fmla="*/ 4443781 h 4447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4447839">
                  <a:moveTo>
                    <a:pt x="6547576" y="4443781"/>
                  </a:moveTo>
                  <a:cubicBezTo>
                    <a:pt x="6201814" y="4443781"/>
                    <a:pt x="5847934" y="4401575"/>
                    <a:pt x="5490809" y="4315541"/>
                  </a:cubicBezTo>
                  <a:cubicBezTo>
                    <a:pt x="4591501" y="4101265"/>
                    <a:pt x="3658104" y="3617522"/>
                    <a:pt x="2716591" y="2878921"/>
                  </a:cubicBezTo>
                  <a:cubicBezTo>
                    <a:pt x="1112771" y="1620864"/>
                    <a:pt x="23538" y="38147"/>
                    <a:pt x="12175" y="21914"/>
                  </a:cubicBezTo>
                  <a:lnTo>
                    <a:pt x="25161" y="12175"/>
                  </a:lnTo>
                  <a:cubicBezTo>
                    <a:pt x="36524" y="28408"/>
                    <a:pt x="1124135" y="1609501"/>
                    <a:pt x="2726331" y="2865934"/>
                  </a:cubicBezTo>
                  <a:cubicBezTo>
                    <a:pt x="4203533" y="4024970"/>
                    <a:pt x="6433945" y="5133683"/>
                    <a:pt x="8669227" y="3844784"/>
                  </a:cubicBezTo>
                  <a:lnTo>
                    <a:pt x="8677344" y="3859393"/>
                  </a:lnTo>
                  <a:cubicBezTo>
                    <a:pt x="8002052" y="4248985"/>
                    <a:pt x="7289424" y="4443781"/>
                    <a:pt x="6547576" y="44437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7202CAB-AF5A-782E-235C-0FC5B214E255}"/>
                </a:ext>
              </a:extLst>
            </p:cNvPr>
            <p:cNvSpPr/>
            <p:nvPr/>
          </p:nvSpPr>
          <p:spPr>
            <a:xfrm>
              <a:off x="10447492" y="2339022"/>
              <a:ext cx="8684649" cy="4269276"/>
            </a:xfrm>
            <a:custGeom>
              <a:avLst/>
              <a:gdLst>
                <a:gd name="connsiteX0" fmla="*/ 6622248 w 8684649"/>
                <a:gd name="connsiteY0" fmla="*/ 4265218 h 4269276"/>
                <a:gd name="connsiteX1" fmla="*/ 5539508 w 8684649"/>
                <a:gd name="connsiteY1" fmla="*/ 4135354 h 4269276"/>
                <a:gd name="connsiteX2" fmla="*/ 2758797 w 8684649"/>
                <a:gd name="connsiteY2" fmla="*/ 2752303 h 4269276"/>
                <a:gd name="connsiteX3" fmla="*/ 12175 w 8684649"/>
                <a:gd name="connsiteY3" fmla="*/ 21914 h 4269276"/>
                <a:gd name="connsiteX4" fmla="*/ 25161 w 8684649"/>
                <a:gd name="connsiteY4" fmla="*/ 12175 h 4269276"/>
                <a:gd name="connsiteX5" fmla="*/ 2770160 w 8684649"/>
                <a:gd name="connsiteY5" fmla="*/ 2737694 h 4269276"/>
                <a:gd name="connsiteX6" fmla="*/ 8670851 w 8684649"/>
                <a:gd name="connsiteY6" fmla="*/ 3711673 h 4269276"/>
                <a:gd name="connsiteX7" fmla="*/ 8678968 w 8684649"/>
                <a:gd name="connsiteY7" fmla="*/ 3726283 h 4269276"/>
                <a:gd name="connsiteX8" fmla="*/ 6622248 w 8684649"/>
                <a:gd name="connsiteY8" fmla="*/ 4265218 h 4269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4269276">
                  <a:moveTo>
                    <a:pt x="6622248" y="4265218"/>
                  </a:moveTo>
                  <a:cubicBezTo>
                    <a:pt x="6268369" y="4265218"/>
                    <a:pt x="5907996" y="4221389"/>
                    <a:pt x="5539508" y="4135354"/>
                  </a:cubicBezTo>
                  <a:cubicBezTo>
                    <a:pt x="4645070" y="3924325"/>
                    <a:pt x="3710050" y="3460062"/>
                    <a:pt x="2758797" y="2752303"/>
                  </a:cubicBezTo>
                  <a:cubicBezTo>
                    <a:pt x="1140368" y="1547816"/>
                    <a:pt x="23538" y="38147"/>
                    <a:pt x="12175" y="21914"/>
                  </a:cubicBezTo>
                  <a:lnTo>
                    <a:pt x="25161" y="12175"/>
                  </a:lnTo>
                  <a:cubicBezTo>
                    <a:pt x="36524" y="26784"/>
                    <a:pt x="1153354" y="1534829"/>
                    <a:pt x="2770160" y="2737694"/>
                  </a:cubicBezTo>
                  <a:cubicBezTo>
                    <a:pt x="4261971" y="3846407"/>
                    <a:pt x="6495631" y="4916161"/>
                    <a:pt x="8670851" y="3711673"/>
                  </a:cubicBezTo>
                  <a:lnTo>
                    <a:pt x="8678968" y="3726283"/>
                  </a:lnTo>
                  <a:cubicBezTo>
                    <a:pt x="8031272" y="4085032"/>
                    <a:pt x="7342993" y="4265218"/>
                    <a:pt x="6622248" y="42652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71EA1FA-53C4-8930-808C-6616858DC23F}"/>
                </a:ext>
              </a:extLst>
            </p:cNvPr>
            <p:cNvSpPr/>
            <p:nvPr/>
          </p:nvSpPr>
          <p:spPr>
            <a:xfrm>
              <a:off x="10444245" y="2494859"/>
              <a:ext cx="8684649" cy="4090713"/>
            </a:xfrm>
            <a:custGeom>
              <a:avLst/>
              <a:gdLst>
                <a:gd name="connsiteX0" fmla="*/ 6700166 w 8684649"/>
                <a:gd name="connsiteY0" fmla="*/ 4085032 h 4090713"/>
                <a:gd name="connsiteX1" fmla="*/ 5589830 w 8684649"/>
                <a:gd name="connsiteY1" fmla="*/ 3953545 h 4090713"/>
                <a:gd name="connsiteX2" fmla="*/ 2804249 w 8684649"/>
                <a:gd name="connsiteY2" fmla="*/ 2624063 h 4090713"/>
                <a:gd name="connsiteX3" fmla="*/ 12175 w 8684649"/>
                <a:gd name="connsiteY3" fmla="*/ 21915 h 4090713"/>
                <a:gd name="connsiteX4" fmla="*/ 25161 w 8684649"/>
                <a:gd name="connsiteY4" fmla="*/ 12175 h 4090713"/>
                <a:gd name="connsiteX5" fmla="*/ 2812365 w 8684649"/>
                <a:gd name="connsiteY5" fmla="*/ 2609453 h 4090713"/>
                <a:gd name="connsiteX6" fmla="*/ 8670851 w 8684649"/>
                <a:gd name="connsiteY6" fmla="*/ 3578563 h 4090713"/>
                <a:gd name="connsiteX7" fmla="*/ 8678967 w 8684649"/>
                <a:gd name="connsiteY7" fmla="*/ 3593172 h 4090713"/>
                <a:gd name="connsiteX8" fmla="*/ 6700166 w 8684649"/>
                <a:gd name="connsiteY8" fmla="*/ 4085032 h 4090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4090713">
                  <a:moveTo>
                    <a:pt x="6700166" y="4085032"/>
                  </a:moveTo>
                  <a:cubicBezTo>
                    <a:pt x="6339794" y="4085032"/>
                    <a:pt x="5968058" y="4041203"/>
                    <a:pt x="5589830" y="3953545"/>
                  </a:cubicBezTo>
                  <a:cubicBezTo>
                    <a:pt x="4700262" y="3747386"/>
                    <a:pt x="3763619" y="3299356"/>
                    <a:pt x="2804249" y="2624063"/>
                  </a:cubicBezTo>
                  <a:cubicBezTo>
                    <a:pt x="1171210" y="1471521"/>
                    <a:pt x="23538" y="36524"/>
                    <a:pt x="12175" y="21915"/>
                  </a:cubicBezTo>
                  <a:lnTo>
                    <a:pt x="25161" y="12175"/>
                  </a:lnTo>
                  <a:cubicBezTo>
                    <a:pt x="36524" y="26785"/>
                    <a:pt x="1180950" y="1460157"/>
                    <a:pt x="2812365" y="2609453"/>
                  </a:cubicBezTo>
                  <a:cubicBezTo>
                    <a:pt x="4317164" y="3669468"/>
                    <a:pt x="6554069" y="4698640"/>
                    <a:pt x="8670851" y="3578563"/>
                  </a:cubicBezTo>
                  <a:lnTo>
                    <a:pt x="8678967" y="3593172"/>
                  </a:lnTo>
                  <a:cubicBezTo>
                    <a:pt x="8062114" y="3921079"/>
                    <a:pt x="7398185" y="4085032"/>
                    <a:pt x="6700166" y="40850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4342580-AEBF-DCF5-524E-E8F24F5675E9}"/>
                </a:ext>
              </a:extLst>
            </p:cNvPr>
            <p:cNvSpPr/>
            <p:nvPr/>
          </p:nvSpPr>
          <p:spPr>
            <a:xfrm>
              <a:off x="10442622" y="2649072"/>
              <a:ext cx="8684649" cy="3912151"/>
            </a:xfrm>
            <a:custGeom>
              <a:avLst/>
              <a:gdLst>
                <a:gd name="connsiteX0" fmla="*/ 6779708 w 8684649"/>
                <a:gd name="connsiteY0" fmla="*/ 3906469 h 3912150"/>
                <a:gd name="connsiteX1" fmla="*/ 5636905 w 8684649"/>
                <a:gd name="connsiteY1" fmla="*/ 3771735 h 3912150"/>
                <a:gd name="connsiteX2" fmla="*/ 2844831 w 8684649"/>
                <a:gd name="connsiteY2" fmla="*/ 2495823 h 3912150"/>
                <a:gd name="connsiteX3" fmla="*/ 12175 w 8684649"/>
                <a:gd name="connsiteY3" fmla="*/ 23538 h 3912150"/>
                <a:gd name="connsiteX4" fmla="*/ 25161 w 8684649"/>
                <a:gd name="connsiteY4" fmla="*/ 12175 h 3912150"/>
                <a:gd name="connsiteX5" fmla="*/ 2856195 w 8684649"/>
                <a:gd name="connsiteY5" fmla="*/ 2482836 h 3912150"/>
                <a:gd name="connsiteX6" fmla="*/ 8672474 w 8684649"/>
                <a:gd name="connsiteY6" fmla="*/ 3447075 h 3912150"/>
                <a:gd name="connsiteX7" fmla="*/ 8678968 w 8684649"/>
                <a:gd name="connsiteY7" fmla="*/ 3461685 h 3912150"/>
                <a:gd name="connsiteX8" fmla="*/ 6779708 w 8684649"/>
                <a:gd name="connsiteY8" fmla="*/ 3906469 h 3912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3912150">
                  <a:moveTo>
                    <a:pt x="6779708" y="3906469"/>
                  </a:moveTo>
                  <a:cubicBezTo>
                    <a:pt x="6409596" y="3906469"/>
                    <a:pt x="6028121" y="3862640"/>
                    <a:pt x="5636905" y="3771735"/>
                  </a:cubicBezTo>
                  <a:cubicBezTo>
                    <a:pt x="4752208" y="3570446"/>
                    <a:pt x="3812317" y="3140272"/>
                    <a:pt x="2844831" y="2495823"/>
                  </a:cubicBezTo>
                  <a:cubicBezTo>
                    <a:pt x="1198806" y="1398472"/>
                    <a:pt x="23538" y="36524"/>
                    <a:pt x="12175" y="23538"/>
                  </a:cubicBezTo>
                  <a:lnTo>
                    <a:pt x="25161" y="12175"/>
                  </a:lnTo>
                  <a:cubicBezTo>
                    <a:pt x="36524" y="25161"/>
                    <a:pt x="1210169" y="1385486"/>
                    <a:pt x="2856195" y="2482836"/>
                  </a:cubicBezTo>
                  <a:cubicBezTo>
                    <a:pt x="4373979" y="3494151"/>
                    <a:pt x="6614132" y="4482740"/>
                    <a:pt x="8672474" y="3447075"/>
                  </a:cubicBezTo>
                  <a:lnTo>
                    <a:pt x="8678968" y="3461685"/>
                  </a:lnTo>
                  <a:cubicBezTo>
                    <a:pt x="8089710" y="3757126"/>
                    <a:pt x="7455000" y="3906469"/>
                    <a:pt x="6779708" y="39064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4D1187F9-C81F-D3B1-C5B1-2524FE6DD52F}"/>
                </a:ext>
              </a:extLst>
            </p:cNvPr>
            <p:cNvSpPr/>
            <p:nvPr/>
          </p:nvSpPr>
          <p:spPr>
            <a:xfrm>
              <a:off x="10439375" y="2804909"/>
              <a:ext cx="8684649" cy="3733588"/>
            </a:xfrm>
            <a:custGeom>
              <a:avLst/>
              <a:gdLst>
                <a:gd name="connsiteX0" fmla="*/ 6865743 w 8684649"/>
                <a:gd name="connsiteY0" fmla="*/ 3726283 h 3733587"/>
                <a:gd name="connsiteX1" fmla="*/ 5687228 w 8684649"/>
                <a:gd name="connsiteY1" fmla="*/ 3589926 h 3733587"/>
                <a:gd name="connsiteX2" fmla="*/ 2890284 w 8684649"/>
                <a:gd name="connsiteY2" fmla="*/ 2367582 h 3733587"/>
                <a:gd name="connsiteX3" fmla="*/ 12175 w 8684649"/>
                <a:gd name="connsiteY3" fmla="*/ 23538 h 3733587"/>
                <a:gd name="connsiteX4" fmla="*/ 23538 w 8684649"/>
                <a:gd name="connsiteY4" fmla="*/ 12175 h 3733587"/>
                <a:gd name="connsiteX5" fmla="*/ 2898400 w 8684649"/>
                <a:gd name="connsiteY5" fmla="*/ 2354596 h 3733587"/>
                <a:gd name="connsiteX6" fmla="*/ 8674098 w 8684649"/>
                <a:gd name="connsiteY6" fmla="*/ 3313965 h 3733587"/>
                <a:gd name="connsiteX7" fmla="*/ 8680590 w 8684649"/>
                <a:gd name="connsiteY7" fmla="*/ 3328575 h 3733587"/>
                <a:gd name="connsiteX8" fmla="*/ 6865743 w 8684649"/>
                <a:gd name="connsiteY8" fmla="*/ 3726283 h 3733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3733587">
                  <a:moveTo>
                    <a:pt x="6865743" y="3726283"/>
                  </a:moveTo>
                  <a:cubicBezTo>
                    <a:pt x="6485891" y="3726283"/>
                    <a:pt x="6093053" y="3680831"/>
                    <a:pt x="5687228" y="3589926"/>
                  </a:cubicBezTo>
                  <a:cubicBezTo>
                    <a:pt x="4807400" y="3391884"/>
                    <a:pt x="3865886" y="2981189"/>
                    <a:pt x="2890284" y="2367582"/>
                  </a:cubicBezTo>
                  <a:cubicBezTo>
                    <a:pt x="1228026" y="1322177"/>
                    <a:pt x="23538" y="36524"/>
                    <a:pt x="12175" y="23538"/>
                  </a:cubicBezTo>
                  <a:lnTo>
                    <a:pt x="23538" y="12175"/>
                  </a:lnTo>
                  <a:cubicBezTo>
                    <a:pt x="34901" y="25161"/>
                    <a:pt x="1237765" y="1310814"/>
                    <a:pt x="2898400" y="2354596"/>
                  </a:cubicBezTo>
                  <a:cubicBezTo>
                    <a:pt x="4429171" y="3317212"/>
                    <a:pt x="6674194" y="4265218"/>
                    <a:pt x="8674098" y="3313965"/>
                  </a:cubicBezTo>
                  <a:lnTo>
                    <a:pt x="8680590" y="3328575"/>
                  </a:lnTo>
                  <a:cubicBezTo>
                    <a:pt x="8122176" y="3593172"/>
                    <a:pt x="7515062" y="3726283"/>
                    <a:pt x="6865743" y="37262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7F12593F-8793-097D-9F1D-01267006D544}"/>
                </a:ext>
              </a:extLst>
            </p:cNvPr>
            <p:cNvSpPr/>
            <p:nvPr/>
          </p:nvSpPr>
          <p:spPr>
            <a:xfrm>
              <a:off x="10436129" y="2959122"/>
              <a:ext cx="8684649" cy="3555025"/>
            </a:xfrm>
            <a:custGeom>
              <a:avLst/>
              <a:gdLst>
                <a:gd name="connsiteX0" fmla="*/ 6956648 w 8684649"/>
                <a:gd name="connsiteY0" fmla="*/ 3549344 h 3555024"/>
                <a:gd name="connsiteX1" fmla="*/ 5737550 w 8684649"/>
                <a:gd name="connsiteY1" fmla="*/ 3409740 h 3555024"/>
                <a:gd name="connsiteX2" fmla="*/ 2934113 w 8684649"/>
                <a:gd name="connsiteY2" fmla="*/ 2240965 h 3555024"/>
                <a:gd name="connsiteX3" fmla="*/ 12175 w 8684649"/>
                <a:gd name="connsiteY3" fmla="*/ 23538 h 3555024"/>
                <a:gd name="connsiteX4" fmla="*/ 23538 w 8684649"/>
                <a:gd name="connsiteY4" fmla="*/ 12175 h 3555024"/>
                <a:gd name="connsiteX5" fmla="*/ 2942229 w 8684649"/>
                <a:gd name="connsiteY5" fmla="*/ 2226355 h 3555024"/>
                <a:gd name="connsiteX6" fmla="*/ 8675721 w 8684649"/>
                <a:gd name="connsiteY6" fmla="*/ 3180855 h 3555024"/>
                <a:gd name="connsiteX7" fmla="*/ 8682214 w 8684649"/>
                <a:gd name="connsiteY7" fmla="*/ 3195464 h 3555024"/>
                <a:gd name="connsiteX8" fmla="*/ 6956648 w 8684649"/>
                <a:gd name="connsiteY8" fmla="*/ 3549344 h 355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3555024">
                  <a:moveTo>
                    <a:pt x="6956648" y="3549344"/>
                  </a:moveTo>
                  <a:cubicBezTo>
                    <a:pt x="6567056" y="3549344"/>
                    <a:pt x="6159608" y="3502268"/>
                    <a:pt x="5737550" y="3409740"/>
                  </a:cubicBezTo>
                  <a:cubicBezTo>
                    <a:pt x="4862592" y="3216567"/>
                    <a:pt x="3919455" y="2822105"/>
                    <a:pt x="2934113" y="2240965"/>
                  </a:cubicBezTo>
                  <a:cubicBezTo>
                    <a:pt x="1257245" y="1249129"/>
                    <a:pt x="25161" y="36524"/>
                    <a:pt x="12175" y="23538"/>
                  </a:cubicBezTo>
                  <a:lnTo>
                    <a:pt x="23538" y="12175"/>
                  </a:lnTo>
                  <a:cubicBezTo>
                    <a:pt x="36524" y="23538"/>
                    <a:pt x="1266985" y="1236143"/>
                    <a:pt x="2942229" y="2226355"/>
                  </a:cubicBezTo>
                  <a:cubicBezTo>
                    <a:pt x="4487610" y="3140272"/>
                    <a:pt x="6735879" y="4047697"/>
                    <a:pt x="8675721" y="3180855"/>
                  </a:cubicBezTo>
                  <a:lnTo>
                    <a:pt x="8682214" y="3195464"/>
                  </a:lnTo>
                  <a:cubicBezTo>
                    <a:pt x="8154642" y="3430843"/>
                    <a:pt x="7576748" y="3549344"/>
                    <a:pt x="6956648" y="3549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2BBA6EF-1113-BB52-691F-4F301060FB21}"/>
                </a:ext>
              </a:extLst>
            </p:cNvPr>
            <p:cNvSpPr/>
            <p:nvPr/>
          </p:nvSpPr>
          <p:spPr>
            <a:xfrm>
              <a:off x="10434506" y="3114959"/>
              <a:ext cx="8684649" cy="3376462"/>
            </a:xfrm>
            <a:custGeom>
              <a:avLst/>
              <a:gdLst>
                <a:gd name="connsiteX0" fmla="*/ 7050799 w 8684649"/>
                <a:gd name="connsiteY0" fmla="*/ 3370780 h 3376461"/>
                <a:gd name="connsiteX1" fmla="*/ 5784626 w 8684649"/>
                <a:gd name="connsiteY1" fmla="*/ 3226307 h 3376461"/>
                <a:gd name="connsiteX2" fmla="*/ 2976319 w 8684649"/>
                <a:gd name="connsiteY2" fmla="*/ 2111101 h 3376461"/>
                <a:gd name="connsiteX3" fmla="*/ 12175 w 8684649"/>
                <a:gd name="connsiteY3" fmla="*/ 23538 h 3376461"/>
                <a:gd name="connsiteX4" fmla="*/ 23538 w 8684649"/>
                <a:gd name="connsiteY4" fmla="*/ 12175 h 3376461"/>
                <a:gd name="connsiteX5" fmla="*/ 2986058 w 8684649"/>
                <a:gd name="connsiteY5" fmla="*/ 2098114 h 3376461"/>
                <a:gd name="connsiteX6" fmla="*/ 8677344 w 8684649"/>
                <a:gd name="connsiteY6" fmla="*/ 3047744 h 3376461"/>
                <a:gd name="connsiteX7" fmla="*/ 8683837 w 8684649"/>
                <a:gd name="connsiteY7" fmla="*/ 3062354 h 3376461"/>
                <a:gd name="connsiteX8" fmla="*/ 7050799 w 8684649"/>
                <a:gd name="connsiteY8" fmla="*/ 3370780 h 3376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3376461">
                  <a:moveTo>
                    <a:pt x="7050799" y="3370780"/>
                  </a:moveTo>
                  <a:cubicBezTo>
                    <a:pt x="6648221" y="3370780"/>
                    <a:pt x="6226163" y="3323705"/>
                    <a:pt x="5784626" y="3226307"/>
                  </a:cubicBezTo>
                  <a:cubicBezTo>
                    <a:pt x="4914537" y="3036381"/>
                    <a:pt x="3969778" y="2661399"/>
                    <a:pt x="2976319" y="2111101"/>
                  </a:cubicBezTo>
                  <a:cubicBezTo>
                    <a:pt x="1284841" y="1172834"/>
                    <a:pt x="23538" y="34901"/>
                    <a:pt x="12175" y="23538"/>
                  </a:cubicBezTo>
                  <a:lnTo>
                    <a:pt x="23538" y="12175"/>
                  </a:lnTo>
                  <a:cubicBezTo>
                    <a:pt x="36524" y="23538"/>
                    <a:pt x="1296204" y="1161471"/>
                    <a:pt x="2986058" y="2098114"/>
                  </a:cubicBezTo>
                  <a:cubicBezTo>
                    <a:pt x="4544426" y="2963333"/>
                    <a:pt x="6795941" y="3828551"/>
                    <a:pt x="8677344" y="3047744"/>
                  </a:cubicBezTo>
                  <a:lnTo>
                    <a:pt x="8683837" y="3062354"/>
                  </a:lnTo>
                  <a:cubicBezTo>
                    <a:pt x="8187108" y="3268513"/>
                    <a:pt x="7640057" y="3370780"/>
                    <a:pt x="7050799" y="33707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57257009-5233-189B-2A4A-9E0D59805BBB}"/>
                </a:ext>
              </a:extLst>
            </p:cNvPr>
            <p:cNvSpPr/>
            <p:nvPr/>
          </p:nvSpPr>
          <p:spPr>
            <a:xfrm>
              <a:off x="10431259" y="3269172"/>
              <a:ext cx="8684649" cy="3197899"/>
            </a:xfrm>
            <a:custGeom>
              <a:avLst/>
              <a:gdLst>
                <a:gd name="connsiteX0" fmla="*/ 7153067 w 8684649"/>
                <a:gd name="connsiteY0" fmla="*/ 3195464 h 3197898"/>
                <a:gd name="connsiteX1" fmla="*/ 5833325 w 8684649"/>
                <a:gd name="connsiteY1" fmla="*/ 3047744 h 3197898"/>
                <a:gd name="connsiteX2" fmla="*/ 3018524 w 8684649"/>
                <a:gd name="connsiteY2" fmla="*/ 1986106 h 3197898"/>
                <a:gd name="connsiteX3" fmla="*/ 12175 w 8684649"/>
                <a:gd name="connsiteY3" fmla="*/ 25161 h 3197898"/>
                <a:gd name="connsiteX4" fmla="*/ 21915 w 8684649"/>
                <a:gd name="connsiteY4" fmla="*/ 12175 h 3197898"/>
                <a:gd name="connsiteX5" fmla="*/ 3028264 w 8684649"/>
                <a:gd name="connsiteY5" fmla="*/ 1969873 h 3197898"/>
                <a:gd name="connsiteX6" fmla="*/ 8678968 w 8684649"/>
                <a:gd name="connsiteY6" fmla="*/ 2914634 h 3197898"/>
                <a:gd name="connsiteX7" fmla="*/ 8685461 w 8684649"/>
                <a:gd name="connsiteY7" fmla="*/ 2929243 h 3197898"/>
                <a:gd name="connsiteX8" fmla="*/ 7153067 w 8684649"/>
                <a:gd name="connsiteY8" fmla="*/ 3195464 h 3197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3197898">
                  <a:moveTo>
                    <a:pt x="7153067" y="3195464"/>
                  </a:moveTo>
                  <a:cubicBezTo>
                    <a:pt x="6737502" y="3195464"/>
                    <a:pt x="6297588" y="3146765"/>
                    <a:pt x="5833325" y="3047744"/>
                  </a:cubicBezTo>
                  <a:cubicBezTo>
                    <a:pt x="4968106" y="2862688"/>
                    <a:pt x="4020100" y="2505562"/>
                    <a:pt x="3018524" y="1986106"/>
                  </a:cubicBezTo>
                  <a:cubicBezTo>
                    <a:pt x="1315684" y="1099785"/>
                    <a:pt x="25161" y="34901"/>
                    <a:pt x="12175" y="25161"/>
                  </a:cubicBezTo>
                  <a:lnTo>
                    <a:pt x="21915" y="12175"/>
                  </a:lnTo>
                  <a:cubicBezTo>
                    <a:pt x="34901" y="23538"/>
                    <a:pt x="1323800" y="1086799"/>
                    <a:pt x="3028264" y="1969873"/>
                  </a:cubicBezTo>
                  <a:cubicBezTo>
                    <a:pt x="4599618" y="2784770"/>
                    <a:pt x="6856003" y="3611029"/>
                    <a:pt x="8678968" y="2914634"/>
                  </a:cubicBezTo>
                  <a:lnTo>
                    <a:pt x="8685461" y="2929243"/>
                  </a:lnTo>
                  <a:cubicBezTo>
                    <a:pt x="8221197" y="3106183"/>
                    <a:pt x="7709858" y="3195464"/>
                    <a:pt x="7153067" y="31954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0B2B1F0-13ED-00EA-58A2-28B39C4B0D05}"/>
                </a:ext>
              </a:extLst>
            </p:cNvPr>
            <p:cNvSpPr/>
            <p:nvPr/>
          </p:nvSpPr>
          <p:spPr>
            <a:xfrm>
              <a:off x="10428012" y="3425009"/>
              <a:ext cx="8684649" cy="3019336"/>
            </a:xfrm>
            <a:custGeom>
              <a:avLst/>
              <a:gdLst>
                <a:gd name="connsiteX0" fmla="*/ 7265075 w 8684649"/>
                <a:gd name="connsiteY0" fmla="*/ 3018525 h 3019336"/>
                <a:gd name="connsiteX1" fmla="*/ 5883647 w 8684649"/>
                <a:gd name="connsiteY1" fmla="*/ 2864311 h 3019336"/>
                <a:gd name="connsiteX2" fmla="*/ 3063977 w 8684649"/>
                <a:gd name="connsiteY2" fmla="*/ 1856243 h 3019336"/>
                <a:gd name="connsiteX3" fmla="*/ 12175 w 8684649"/>
                <a:gd name="connsiteY3" fmla="*/ 25161 h 3019336"/>
                <a:gd name="connsiteX4" fmla="*/ 21915 w 8684649"/>
                <a:gd name="connsiteY4" fmla="*/ 12175 h 3019336"/>
                <a:gd name="connsiteX5" fmla="*/ 3070470 w 8684649"/>
                <a:gd name="connsiteY5" fmla="*/ 1841633 h 3019336"/>
                <a:gd name="connsiteX6" fmla="*/ 8678967 w 8684649"/>
                <a:gd name="connsiteY6" fmla="*/ 2781523 h 3019336"/>
                <a:gd name="connsiteX7" fmla="*/ 8683837 w 8684649"/>
                <a:gd name="connsiteY7" fmla="*/ 2796133 h 3019336"/>
                <a:gd name="connsiteX8" fmla="*/ 7265075 w 8684649"/>
                <a:gd name="connsiteY8" fmla="*/ 3018525 h 3019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3019336">
                  <a:moveTo>
                    <a:pt x="7265075" y="3018525"/>
                  </a:moveTo>
                  <a:cubicBezTo>
                    <a:pt x="6833277" y="3018525"/>
                    <a:pt x="6372260" y="2966579"/>
                    <a:pt x="5883647" y="2864311"/>
                  </a:cubicBezTo>
                  <a:cubicBezTo>
                    <a:pt x="5021675" y="2684125"/>
                    <a:pt x="4073669" y="2344856"/>
                    <a:pt x="3063977" y="1856243"/>
                  </a:cubicBezTo>
                  <a:cubicBezTo>
                    <a:pt x="1344903" y="1023490"/>
                    <a:pt x="25161" y="34901"/>
                    <a:pt x="12175" y="25161"/>
                  </a:cubicBezTo>
                  <a:lnTo>
                    <a:pt x="21915" y="12175"/>
                  </a:lnTo>
                  <a:cubicBezTo>
                    <a:pt x="34901" y="21915"/>
                    <a:pt x="1353020" y="1010504"/>
                    <a:pt x="3070470" y="1841633"/>
                  </a:cubicBezTo>
                  <a:cubicBezTo>
                    <a:pt x="4654810" y="2607830"/>
                    <a:pt x="6914442" y="3393506"/>
                    <a:pt x="8678967" y="2781523"/>
                  </a:cubicBezTo>
                  <a:lnTo>
                    <a:pt x="8683837" y="2796133"/>
                  </a:lnTo>
                  <a:cubicBezTo>
                    <a:pt x="8258534" y="2943853"/>
                    <a:pt x="7784530" y="3018525"/>
                    <a:pt x="7265075" y="30185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145C0E1D-6471-2C7C-850F-2E608298B803}"/>
                </a:ext>
              </a:extLst>
            </p:cNvPr>
            <p:cNvSpPr/>
            <p:nvPr/>
          </p:nvSpPr>
          <p:spPr>
            <a:xfrm>
              <a:off x="10426389" y="3579223"/>
              <a:ext cx="8684649" cy="2857006"/>
            </a:xfrm>
            <a:custGeom>
              <a:avLst/>
              <a:gdLst>
                <a:gd name="connsiteX0" fmla="*/ 7386822 w 8684649"/>
                <a:gd name="connsiteY0" fmla="*/ 2844832 h 2857006"/>
                <a:gd name="connsiteX1" fmla="*/ 5932346 w 8684649"/>
                <a:gd name="connsiteY1" fmla="*/ 2684125 h 2857006"/>
                <a:gd name="connsiteX2" fmla="*/ 3106182 w 8684649"/>
                <a:gd name="connsiteY2" fmla="*/ 1729625 h 2857006"/>
                <a:gd name="connsiteX3" fmla="*/ 12175 w 8684649"/>
                <a:gd name="connsiteY3" fmla="*/ 25161 h 2857006"/>
                <a:gd name="connsiteX4" fmla="*/ 21915 w 8684649"/>
                <a:gd name="connsiteY4" fmla="*/ 12175 h 2857006"/>
                <a:gd name="connsiteX5" fmla="*/ 3114299 w 8684649"/>
                <a:gd name="connsiteY5" fmla="*/ 1715015 h 2857006"/>
                <a:gd name="connsiteX6" fmla="*/ 8680591 w 8684649"/>
                <a:gd name="connsiteY6" fmla="*/ 2650036 h 2857006"/>
                <a:gd name="connsiteX7" fmla="*/ 8685460 w 8684649"/>
                <a:gd name="connsiteY7" fmla="*/ 2666269 h 2857006"/>
                <a:gd name="connsiteX8" fmla="*/ 7386822 w 8684649"/>
                <a:gd name="connsiteY8" fmla="*/ 2844832 h 285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2857006">
                  <a:moveTo>
                    <a:pt x="7386822" y="2844832"/>
                  </a:moveTo>
                  <a:cubicBezTo>
                    <a:pt x="6938791" y="2844832"/>
                    <a:pt x="6451802" y="2791263"/>
                    <a:pt x="5932346" y="2684125"/>
                  </a:cubicBezTo>
                  <a:cubicBezTo>
                    <a:pt x="5075244" y="2507186"/>
                    <a:pt x="4125614" y="2185772"/>
                    <a:pt x="3106182" y="1729625"/>
                  </a:cubicBezTo>
                  <a:cubicBezTo>
                    <a:pt x="1372499" y="950441"/>
                    <a:pt x="25161" y="34901"/>
                    <a:pt x="12175" y="25161"/>
                  </a:cubicBezTo>
                  <a:lnTo>
                    <a:pt x="21915" y="12175"/>
                  </a:lnTo>
                  <a:cubicBezTo>
                    <a:pt x="34901" y="21915"/>
                    <a:pt x="1382239" y="935832"/>
                    <a:pt x="3114299" y="1715015"/>
                  </a:cubicBezTo>
                  <a:cubicBezTo>
                    <a:pt x="4713248" y="2432514"/>
                    <a:pt x="6976127" y="3177608"/>
                    <a:pt x="8680591" y="2650036"/>
                  </a:cubicBezTo>
                  <a:lnTo>
                    <a:pt x="8685460" y="2666269"/>
                  </a:lnTo>
                  <a:cubicBezTo>
                    <a:pt x="8295869" y="2784769"/>
                    <a:pt x="7862448" y="2844832"/>
                    <a:pt x="7386822" y="28448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4B27B5C-E70E-092C-8BE9-D36C4E17F631}"/>
                </a:ext>
              </a:extLst>
            </p:cNvPr>
            <p:cNvSpPr/>
            <p:nvPr/>
          </p:nvSpPr>
          <p:spPr>
            <a:xfrm>
              <a:off x="10423143" y="3733436"/>
              <a:ext cx="8684649" cy="2678443"/>
            </a:xfrm>
            <a:custGeom>
              <a:avLst/>
              <a:gdLst>
                <a:gd name="connsiteX0" fmla="*/ 7523179 w 8684649"/>
                <a:gd name="connsiteY0" fmla="*/ 2672762 h 2678443"/>
                <a:gd name="connsiteX1" fmla="*/ 5982668 w 8684649"/>
                <a:gd name="connsiteY1" fmla="*/ 2503939 h 2678443"/>
                <a:gd name="connsiteX2" fmla="*/ 3151635 w 8684649"/>
                <a:gd name="connsiteY2" fmla="*/ 1603008 h 2678443"/>
                <a:gd name="connsiteX3" fmla="*/ 12175 w 8684649"/>
                <a:gd name="connsiteY3" fmla="*/ 26784 h 2678443"/>
                <a:gd name="connsiteX4" fmla="*/ 20291 w 8684649"/>
                <a:gd name="connsiteY4" fmla="*/ 12175 h 2678443"/>
                <a:gd name="connsiteX5" fmla="*/ 3156505 w 8684649"/>
                <a:gd name="connsiteY5" fmla="*/ 1586775 h 2678443"/>
                <a:gd name="connsiteX6" fmla="*/ 8682214 w 8684649"/>
                <a:gd name="connsiteY6" fmla="*/ 2516925 h 2678443"/>
                <a:gd name="connsiteX7" fmla="*/ 8687084 w 8684649"/>
                <a:gd name="connsiteY7" fmla="*/ 2533158 h 2678443"/>
                <a:gd name="connsiteX8" fmla="*/ 7523179 w 8684649"/>
                <a:gd name="connsiteY8" fmla="*/ 2672762 h 2678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2678443">
                  <a:moveTo>
                    <a:pt x="7523179" y="2672762"/>
                  </a:moveTo>
                  <a:cubicBezTo>
                    <a:pt x="7054046" y="2672762"/>
                    <a:pt x="6539460" y="2615946"/>
                    <a:pt x="5982668" y="2503939"/>
                  </a:cubicBezTo>
                  <a:cubicBezTo>
                    <a:pt x="5130436" y="2331869"/>
                    <a:pt x="4177560" y="2028312"/>
                    <a:pt x="3151635" y="1603008"/>
                  </a:cubicBezTo>
                  <a:cubicBezTo>
                    <a:pt x="1401719" y="875770"/>
                    <a:pt x="26784" y="34901"/>
                    <a:pt x="12175" y="26784"/>
                  </a:cubicBezTo>
                  <a:lnTo>
                    <a:pt x="20291" y="12175"/>
                  </a:lnTo>
                  <a:cubicBezTo>
                    <a:pt x="33278" y="20291"/>
                    <a:pt x="1409835" y="861160"/>
                    <a:pt x="3156505" y="1586775"/>
                  </a:cubicBezTo>
                  <a:cubicBezTo>
                    <a:pt x="4768441" y="2255574"/>
                    <a:pt x="7034566" y="2960086"/>
                    <a:pt x="8682214" y="2516925"/>
                  </a:cubicBezTo>
                  <a:lnTo>
                    <a:pt x="8687084" y="2533158"/>
                  </a:lnTo>
                  <a:cubicBezTo>
                    <a:pt x="8338075" y="2625686"/>
                    <a:pt x="7950107" y="2672762"/>
                    <a:pt x="7523179" y="26727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E0CAA264-390F-F64F-306B-80222B6C1525}"/>
                </a:ext>
              </a:extLst>
            </p:cNvPr>
            <p:cNvSpPr/>
            <p:nvPr/>
          </p:nvSpPr>
          <p:spPr>
            <a:xfrm>
              <a:off x="10419896" y="3889273"/>
              <a:ext cx="8684649" cy="2499880"/>
            </a:xfrm>
            <a:custGeom>
              <a:avLst/>
              <a:gdLst>
                <a:gd name="connsiteX0" fmla="*/ 7675769 w 8684649"/>
                <a:gd name="connsiteY0" fmla="*/ 2500692 h 2499880"/>
                <a:gd name="connsiteX1" fmla="*/ 6031367 w 8684649"/>
                <a:gd name="connsiteY1" fmla="*/ 2320506 h 2499880"/>
                <a:gd name="connsiteX2" fmla="*/ 3193841 w 8684649"/>
                <a:gd name="connsiteY2" fmla="*/ 1473144 h 2499880"/>
                <a:gd name="connsiteX3" fmla="*/ 12175 w 8684649"/>
                <a:gd name="connsiteY3" fmla="*/ 26784 h 2499880"/>
                <a:gd name="connsiteX4" fmla="*/ 20291 w 8684649"/>
                <a:gd name="connsiteY4" fmla="*/ 12175 h 2499880"/>
                <a:gd name="connsiteX5" fmla="*/ 3200334 w 8684649"/>
                <a:gd name="connsiteY5" fmla="*/ 1458534 h 2499880"/>
                <a:gd name="connsiteX6" fmla="*/ 8683837 w 8684649"/>
                <a:gd name="connsiteY6" fmla="*/ 2382191 h 2499880"/>
                <a:gd name="connsiteX7" fmla="*/ 8687084 w 8684649"/>
                <a:gd name="connsiteY7" fmla="*/ 2398424 h 2499880"/>
                <a:gd name="connsiteX8" fmla="*/ 7675769 w 8684649"/>
                <a:gd name="connsiteY8" fmla="*/ 2500692 h 2499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2499880">
                  <a:moveTo>
                    <a:pt x="7675769" y="2500692"/>
                  </a:moveTo>
                  <a:cubicBezTo>
                    <a:pt x="7183910" y="2500692"/>
                    <a:pt x="6635234" y="2440630"/>
                    <a:pt x="6031367" y="2320506"/>
                  </a:cubicBezTo>
                  <a:cubicBezTo>
                    <a:pt x="5184005" y="2153306"/>
                    <a:pt x="4229506" y="1867605"/>
                    <a:pt x="3193841" y="1473144"/>
                  </a:cubicBezTo>
                  <a:cubicBezTo>
                    <a:pt x="1430938" y="801098"/>
                    <a:pt x="26784" y="33277"/>
                    <a:pt x="12175" y="26784"/>
                  </a:cubicBezTo>
                  <a:lnTo>
                    <a:pt x="20291" y="12175"/>
                  </a:lnTo>
                  <a:cubicBezTo>
                    <a:pt x="34901" y="20291"/>
                    <a:pt x="1437431" y="786488"/>
                    <a:pt x="3200334" y="1458534"/>
                  </a:cubicBezTo>
                  <a:cubicBezTo>
                    <a:pt x="4825256" y="2078634"/>
                    <a:pt x="7096251" y="2740941"/>
                    <a:pt x="8683837" y="2382191"/>
                  </a:cubicBezTo>
                  <a:lnTo>
                    <a:pt x="8687084" y="2398424"/>
                  </a:lnTo>
                  <a:cubicBezTo>
                    <a:pt x="8385151" y="2466603"/>
                    <a:pt x="8047504" y="2500692"/>
                    <a:pt x="7675769" y="25006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6BFAB7D0-F413-520E-559C-A9D2FAA422C8}"/>
                </a:ext>
              </a:extLst>
            </p:cNvPr>
            <p:cNvSpPr/>
            <p:nvPr/>
          </p:nvSpPr>
          <p:spPr>
            <a:xfrm>
              <a:off x="10418273" y="4043486"/>
              <a:ext cx="8684649" cy="2337551"/>
            </a:xfrm>
            <a:custGeom>
              <a:avLst/>
              <a:gdLst>
                <a:gd name="connsiteX0" fmla="*/ 7851086 w 8684649"/>
                <a:gd name="connsiteY0" fmla="*/ 2333492 h 2337550"/>
                <a:gd name="connsiteX1" fmla="*/ 6078443 w 8684649"/>
                <a:gd name="connsiteY1" fmla="*/ 2140320 h 2337550"/>
                <a:gd name="connsiteX2" fmla="*/ 3236046 w 8684649"/>
                <a:gd name="connsiteY2" fmla="*/ 1346526 h 2337550"/>
                <a:gd name="connsiteX3" fmla="*/ 12175 w 8684649"/>
                <a:gd name="connsiteY3" fmla="*/ 26784 h 2337550"/>
                <a:gd name="connsiteX4" fmla="*/ 18668 w 8684649"/>
                <a:gd name="connsiteY4" fmla="*/ 12175 h 2337550"/>
                <a:gd name="connsiteX5" fmla="*/ 3242540 w 8684649"/>
                <a:gd name="connsiteY5" fmla="*/ 1330293 h 2337550"/>
                <a:gd name="connsiteX6" fmla="*/ 8683837 w 8684649"/>
                <a:gd name="connsiteY6" fmla="*/ 2250704 h 2337550"/>
                <a:gd name="connsiteX7" fmla="*/ 8687084 w 8684649"/>
                <a:gd name="connsiteY7" fmla="*/ 2266937 h 2337550"/>
                <a:gd name="connsiteX8" fmla="*/ 7851086 w 8684649"/>
                <a:gd name="connsiteY8" fmla="*/ 2333492 h 233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2337550">
                  <a:moveTo>
                    <a:pt x="7851086" y="2333492"/>
                  </a:moveTo>
                  <a:cubicBezTo>
                    <a:pt x="7333253" y="2333492"/>
                    <a:pt x="6740749" y="2268560"/>
                    <a:pt x="6078443" y="2140320"/>
                  </a:cubicBezTo>
                  <a:cubicBezTo>
                    <a:pt x="5235951" y="1976367"/>
                    <a:pt x="4279828" y="1708522"/>
                    <a:pt x="3236046" y="1346526"/>
                  </a:cubicBezTo>
                  <a:cubicBezTo>
                    <a:pt x="1460157" y="726426"/>
                    <a:pt x="26784" y="34901"/>
                    <a:pt x="12175" y="26784"/>
                  </a:cubicBezTo>
                  <a:lnTo>
                    <a:pt x="18668" y="12175"/>
                  </a:lnTo>
                  <a:cubicBezTo>
                    <a:pt x="33278" y="18668"/>
                    <a:pt x="1465027" y="711817"/>
                    <a:pt x="3242540" y="1330293"/>
                  </a:cubicBezTo>
                  <a:cubicBezTo>
                    <a:pt x="4880449" y="1901695"/>
                    <a:pt x="7154690" y="2525041"/>
                    <a:pt x="8683837" y="2250704"/>
                  </a:cubicBezTo>
                  <a:lnTo>
                    <a:pt x="8687084" y="2266937"/>
                  </a:lnTo>
                  <a:cubicBezTo>
                    <a:pt x="8435473" y="2310766"/>
                    <a:pt x="8156266" y="2333492"/>
                    <a:pt x="7851086" y="23334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5651FB5-9545-1581-0546-6909832AE621}"/>
                </a:ext>
              </a:extLst>
            </p:cNvPr>
            <p:cNvSpPr/>
            <p:nvPr/>
          </p:nvSpPr>
          <p:spPr>
            <a:xfrm>
              <a:off x="10415026" y="4199323"/>
              <a:ext cx="8684649" cy="2175221"/>
            </a:xfrm>
            <a:custGeom>
              <a:avLst/>
              <a:gdLst>
                <a:gd name="connsiteX0" fmla="*/ 8058867 w 8684649"/>
                <a:gd name="connsiteY0" fmla="*/ 2169539 h 2175220"/>
                <a:gd name="connsiteX1" fmla="*/ 6128765 w 8684649"/>
                <a:gd name="connsiteY1" fmla="*/ 1958510 h 2175220"/>
                <a:gd name="connsiteX2" fmla="*/ 3279875 w 8684649"/>
                <a:gd name="connsiteY2" fmla="*/ 1216662 h 2175220"/>
                <a:gd name="connsiteX3" fmla="*/ 12175 w 8684649"/>
                <a:gd name="connsiteY3" fmla="*/ 26784 h 2175220"/>
                <a:gd name="connsiteX4" fmla="*/ 18668 w 8684649"/>
                <a:gd name="connsiteY4" fmla="*/ 12175 h 2175220"/>
                <a:gd name="connsiteX5" fmla="*/ 3284745 w 8684649"/>
                <a:gd name="connsiteY5" fmla="*/ 1202053 h 2175220"/>
                <a:gd name="connsiteX6" fmla="*/ 8687084 w 8684649"/>
                <a:gd name="connsiteY6" fmla="*/ 2115970 h 2175220"/>
                <a:gd name="connsiteX7" fmla="*/ 8688707 w 8684649"/>
                <a:gd name="connsiteY7" fmla="*/ 2132203 h 2175220"/>
                <a:gd name="connsiteX8" fmla="*/ 8058867 w 8684649"/>
                <a:gd name="connsiteY8" fmla="*/ 2169539 h 2175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2175220">
                  <a:moveTo>
                    <a:pt x="8058867" y="2169539"/>
                  </a:moveTo>
                  <a:cubicBezTo>
                    <a:pt x="7513439" y="2169539"/>
                    <a:pt x="6867366" y="2099737"/>
                    <a:pt x="6128765" y="1958510"/>
                  </a:cubicBezTo>
                  <a:cubicBezTo>
                    <a:pt x="5291143" y="1799427"/>
                    <a:pt x="4333396" y="1549439"/>
                    <a:pt x="3279875" y="1216662"/>
                  </a:cubicBezTo>
                  <a:cubicBezTo>
                    <a:pt x="1489377" y="651754"/>
                    <a:pt x="26784" y="33277"/>
                    <a:pt x="12175" y="26784"/>
                  </a:cubicBezTo>
                  <a:lnTo>
                    <a:pt x="18668" y="12175"/>
                  </a:lnTo>
                  <a:cubicBezTo>
                    <a:pt x="33278" y="18668"/>
                    <a:pt x="1494247" y="637145"/>
                    <a:pt x="3284745" y="1202053"/>
                  </a:cubicBezTo>
                  <a:cubicBezTo>
                    <a:pt x="4937264" y="1723132"/>
                    <a:pt x="7216375" y="2305896"/>
                    <a:pt x="8687084" y="2115970"/>
                  </a:cubicBezTo>
                  <a:lnTo>
                    <a:pt x="8688707" y="2132203"/>
                  </a:lnTo>
                  <a:cubicBezTo>
                    <a:pt x="8497158" y="2156552"/>
                    <a:pt x="8286129" y="2169539"/>
                    <a:pt x="8058867" y="21695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0E953C7-E6F7-15F2-05C4-111623A58446}"/>
                </a:ext>
              </a:extLst>
            </p:cNvPr>
            <p:cNvSpPr/>
            <p:nvPr/>
          </p:nvSpPr>
          <p:spPr>
            <a:xfrm>
              <a:off x="10413403" y="4355159"/>
              <a:ext cx="8700882" cy="2012891"/>
            </a:xfrm>
            <a:custGeom>
              <a:avLst/>
              <a:gdLst>
                <a:gd name="connsiteX0" fmla="*/ 8308855 w 8700882"/>
                <a:gd name="connsiteY0" fmla="*/ 2012079 h 2012890"/>
                <a:gd name="connsiteX1" fmla="*/ 3322081 w 8700882"/>
                <a:gd name="connsiteY1" fmla="*/ 1088422 h 2012890"/>
                <a:gd name="connsiteX2" fmla="*/ 12175 w 8700882"/>
                <a:gd name="connsiteY2" fmla="*/ 26785 h 2012890"/>
                <a:gd name="connsiteX3" fmla="*/ 17045 w 8700882"/>
                <a:gd name="connsiteY3" fmla="*/ 12175 h 2012890"/>
                <a:gd name="connsiteX4" fmla="*/ 3326951 w 8700882"/>
                <a:gd name="connsiteY4" fmla="*/ 1073813 h 2012890"/>
                <a:gd name="connsiteX5" fmla="*/ 8687084 w 8700882"/>
                <a:gd name="connsiteY5" fmla="*/ 1982860 h 2012890"/>
                <a:gd name="connsiteX6" fmla="*/ 8688707 w 8700882"/>
                <a:gd name="connsiteY6" fmla="*/ 1999093 h 2012890"/>
                <a:gd name="connsiteX7" fmla="*/ 8308855 w 8700882"/>
                <a:gd name="connsiteY7" fmla="*/ 2012079 h 2012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00882" h="2012890">
                  <a:moveTo>
                    <a:pt x="8308855" y="2012079"/>
                  </a:moveTo>
                  <a:cubicBezTo>
                    <a:pt x="6888469" y="2012079"/>
                    <a:pt x="4847982" y="1521843"/>
                    <a:pt x="3322081" y="1088422"/>
                  </a:cubicBezTo>
                  <a:cubicBezTo>
                    <a:pt x="1516973" y="575460"/>
                    <a:pt x="26784" y="31655"/>
                    <a:pt x="12175" y="26785"/>
                  </a:cubicBezTo>
                  <a:lnTo>
                    <a:pt x="17045" y="12175"/>
                  </a:lnTo>
                  <a:cubicBezTo>
                    <a:pt x="31654" y="17045"/>
                    <a:pt x="1521843" y="562474"/>
                    <a:pt x="3326951" y="1073813"/>
                  </a:cubicBezTo>
                  <a:cubicBezTo>
                    <a:pt x="4992456" y="1546192"/>
                    <a:pt x="7274814" y="2088375"/>
                    <a:pt x="8687084" y="1982860"/>
                  </a:cubicBezTo>
                  <a:lnTo>
                    <a:pt x="8688707" y="1999093"/>
                  </a:lnTo>
                  <a:cubicBezTo>
                    <a:pt x="8568583" y="2007210"/>
                    <a:pt x="8440343" y="2012079"/>
                    <a:pt x="8308855" y="20120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B033563-3761-A15C-D073-F43BBE4C6295}"/>
                </a:ext>
              </a:extLst>
            </p:cNvPr>
            <p:cNvSpPr/>
            <p:nvPr/>
          </p:nvSpPr>
          <p:spPr>
            <a:xfrm>
              <a:off x="10410156" y="4507750"/>
              <a:ext cx="8700882" cy="1866794"/>
            </a:xfrm>
            <a:custGeom>
              <a:avLst/>
              <a:gdLst>
                <a:gd name="connsiteX0" fmla="*/ 8609166 w 8700882"/>
                <a:gd name="connsiteY0" fmla="*/ 1869229 h 1866793"/>
                <a:gd name="connsiteX1" fmla="*/ 3367534 w 8700882"/>
                <a:gd name="connsiteY1" fmla="*/ 963428 h 1866793"/>
                <a:gd name="connsiteX2" fmla="*/ 12175 w 8700882"/>
                <a:gd name="connsiteY2" fmla="*/ 28408 h 1866793"/>
                <a:gd name="connsiteX3" fmla="*/ 17045 w 8700882"/>
                <a:gd name="connsiteY3" fmla="*/ 12175 h 1866793"/>
                <a:gd name="connsiteX4" fmla="*/ 8609166 w 8700882"/>
                <a:gd name="connsiteY4" fmla="*/ 1851372 h 1866793"/>
                <a:gd name="connsiteX5" fmla="*/ 8690331 w 8700882"/>
                <a:gd name="connsiteY5" fmla="*/ 1851372 h 1866793"/>
                <a:gd name="connsiteX6" fmla="*/ 8690331 w 8700882"/>
                <a:gd name="connsiteY6" fmla="*/ 1867605 h 1866793"/>
                <a:gd name="connsiteX7" fmla="*/ 8609166 w 8700882"/>
                <a:gd name="connsiteY7" fmla="*/ 1869229 h 1866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00882" h="1866793">
                  <a:moveTo>
                    <a:pt x="8609166" y="1869229"/>
                  </a:moveTo>
                  <a:cubicBezTo>
                    <a:pt x="7245595" y="1869229"/>
                    <a:pt x="5015182" y="1378992"/>
                    <a:pt x="3367534" y="963428"/>
                  </a:cubicBezTo>
                  <a:cubicBezTo>
                    <a:pt x="1546192" y="504034"/>
                    <a:pt x="26784" y="33277"/>
                    <a:pt x="12175" y="28408"/>
                  </a:cubicBezTo>
                  <a:lnTo>
                    <a:pt x="17045" y="12175"/>
                  </a:lnTo>
                  <a:cubicBezTo>
                    <a:pt x="77107" y="30031"/>
                    <a:pt x="5976175" y="1851372"/>
                    <a:pt x="8609166" y="1851372"/>
                  </a:cubicBezTo>
                  <a:cubicBezTo>
                    <a:pt x="8636761" y="1851372"/>
                    <a:pt x="8662735" y="1851372"/>
                    <a:pt x="8690331" y="1851372"/>
                  </a:cubicBezTo>
                  <a:lnTo>
                    <a:pt x="8690331" y="1867605"/>
                  </a:lnTo>
                  <a:cubicBezTo>
                    <a:pt x="8662735" y="1869229"/>
                    <a:pt x="8636761" y="1869229"/>
                    <a:pt x="8609166" y="18692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362CED2-9C34-2922-3C18-04C2CFD90455}"/>
                </a:ext>
              </a:extLst>
            </p:cNvPr>
            <p:cNvSpPr/>
            <p:nvPr/>
          </p:nvSpPr>
          <p:spPr>
            <a:xfrm>
              <a:off x="10406910" y="4663586"/>
              <a:ext cx="8700882" cy="1736930"/>
            </a:xfrm>
            <a:custGeom>
              <a:avLst/>
              <a:gdLst>
                <a:gd name="connsiteX0" fmla="*/ 8690331 w 8700882"/>
                <a:gd name="connsiteY0" fmla="*/ 1734495 h 1736929"/>
                <a:gd name="connsiteX1" fmla="*/ 12175 w 8700882"/>
                <a:gd name="connsiteY1" fmla="*/ 28408 h 1736929"/>
                <a:gd name="connsiteX2" fmla="*/ 15421 w 8700882"/>
                <a:gd name="connsiteY2" fmla="*/ 12175 h 1736929"/>
                <a:gd name="connsiteX3" fmla="*/ 8690331 w 8700882"/>
                <a:gd name="connsiteY3" fmla="*/ 1718262 h 1736929"/>
                <a:gd name="connsiteX4" fmla="*/ 8690331 w 8700882"/>
                <a:gd name="connsiteY4" fmla="*/ 1734495 h 1736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00882" h="1736929">
                  <a:moveTo>
                    <a:pt x="8690331" y="1734495"/>
                  </a:moveTo>
                  <a:cubicBezTo>
                    <a:pt x="6211553" y="1611124"/>
                    <a:pt x="73860" y="44641"/>
                    <a:pt x="12175" y="28408"/>
                  </a:cubicBezTo>
                  <a:lnTo>
                    <a:pt x="15421" y="12175"/>
                  </a:lnTo>
                  <a:cubicBezTo>
                    <a:pt x="77107" y="28408"/>
                    <a:pt x="6211553" y="1593268"/>
                    <a:pt x="8690331" y="1718262"/>
                  </a:cubicBezTo>
                  <a:lnTo>
                    <a:pt x="8690331" y="17344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180B5F9F-AB65-61B6-EF2D-F6FFECC98F88}"/>
                </a:ext>
              </a:extLst>
            </p:cNvPr>
            <p:cNvSpPr/>
            <p:nvPr/>
          </p:nvSpPr>
          <p:spPr>
            <a:xfrm>
              <a:off x="10405286" y="4819423"/>
              <a:ext cx="8700882" cy="1607066"/>
            </a:xfrm>
            <a:custGeom>
              <a:avLst/>
              <a:gdLst>
                <a:gd name="connsiteX0" fmla="*/ 8690330 w 8700882"/>
                <a:gd name="connsiteY0" fmla="*/ 1601384 h 1607065"/>
                <a:gd name="connsiteX1" fmla="*/ 12175 w 8700882"/>
                <a:gd name="connsiteY1" fmla="*/ 28408 h 1607065"/>
                <a:gd name="connsiteX2" fmla="*/ 15421 w 8700882"/>
                <a:gd name="connsiteY2" fmla="*/ 12175 h 1607065"/>
                <a:gd name="connsiteX3" fmla="*/ 8691954 w 8700882"/>
                <a:gd name="connsiteY3" fmla="*/ 1585151 h 1607065"/>
                <a:gd name="connsiteX4" fmla="*/ 8690330 w 8700882"/>
                <a:gd name="connsiteY4" fmla="*/ 1601384 h 1607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00882" h="1607065">
                  <a:moveTo>
                    <a:pt x="8690330" y="1601384"/>
                  </a:moveTo>
                  <a:cubicBezTo>
                    <a:pt x="6323561" y="1314061"/>
                    <a:pt x="75483" y="41394"/>
                    <a:pt x="12175" y="28408"/>
                  </a:cubicBezTo>
                  <a:lnTo>
                    <a:pt x="15421" y="12175"/>
                  </a:lnTo>
                  <a:cubicBezTo>
                    <a:pt x="78730" y="25161"/>
                    <a:pt x="6326808" y="1299451"/>
                    <a:pt x="8691954" y="1585151"/>
                  </a:cubicBezTo>
                  <a:lnTo>
                    <a:pt x="8690330" y="16013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1D9D0E0-B5B4-3AD3-14F0-5D5B7BC1DE73}"/>
                </a:ext>
              </a:extLst>
            </p:cNvPr>
            <p:cNvSpPr/>
            <p:nvPr/>
          </p:nvSpPr>
          <p:spPr>
            <a:xfrm>
              <a:off x="10402040" y="4973636"/>
              <a:ext cx="8700882" cy="1477202"/>
            </a:xfrm>
            <a:custGeom>
              <a:avLst/>
              <a:gdLst>
                <a:gd name="connsiteX0" fmla="*/ 8690331 w 8700882"/>
                <a:gd name="connsiteY0" fmla="*/ 1468274 h 1477202"/>
                <a:gd name="connsiteX1" fmla="*/ 12175 w 8700882"/>
                <a:gd name="connsiteY1" fmla="*/ 28408 h 1477202"/>
                <a:gd name="connsiteX2" fmla="*/ 15421 w 8700882"/>
                <a:gd name="connsiteY2" fmla="*/ 12175 h 1477202"/>
                <a:gd name="connsiteX3" fmla="*/ 8695201 w 8700882"/>
                <a:gd name="connsiteY3" fmla="*/ 1452041 h 1477202"/>
                <a:gd name="connsiteX4" fmla="*/ 8690331 w 8700882"/>
                <a:gd name="connsiteY4" fmla="*/ 1468274 h 1477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00882" h="1477202">
                  <a:moveTo>
                    <a:pt x="8690331" y="1468274"/>
                  </a:moveTo>
                  <a:cubicBezTo>
                    <a:pt x="6437192" y="1020244"/>
                    <a:pt x="77107" y="38148"/>
                    <a:pt x="12175" y="28408"/>
                  </a:cubicBezTo>
                  <a:lnTo>
                    <a:pt x="15421" y="12175"/>
                  </a:lnTo>
                  <a:cubicBezTo>
                    <a:pt x="78730" y="21915"/>
                    <a:pt x="6440438" y="1004011"/>
                    <a:pt x="8695201" y="1452041"/>
                  </a:cubicBezTo>
                  <a:lnTo>
                    <a:pt x="8690331" y="14682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0D197E3-65C3-C348-457D-C4D76043E68E}"/>
                </a:ext>
              </a:extLst>
            </p:cNvPr>
            <p:cNvSpPr/>
            <p:nvPr/>
          </p:nvSpPr>
          <p:spPr>
            <a:xfrm>
              <a:off x="10400416" y="5129473"/>
              <a:ext cx="8700882" cy="1347338"/>
            </a:xfrm>
            <a:custGeom>
              <a:avLst/>
              <a:gdLst>
                <a:gd name="connsiteX0" fmla="*/ 8690330 w 8700882"/>
                <a:gd name="connsiteY0" fmla="*/ 1335163 h 1347338"/>
                <a:gd name="connsiteX1" fmla="*/ 12175 w 8700882"/>
                <a:gd name="connsiteY1" fmla="*/ 28408 h 1347338"/>
                <a:gd name="connsiteX2" fmla="*/ 13798 w 8700882"/>
                <a:gd name="connsiteY2" fmla="*/ 12175 h 1347338"/>
                <a:gd name="connsiteX3" fmla="*/ 8695200 w 8700882"/>
                <a:gd name="connsiteY3" fmla="*/ 1318930 h 1347338"/>
                <a:gd name="connsiteX4" fmla="*/ 8690330 w 8700882"/>
                <a:gd name="connsiteY4" fmla="*/ 1335163 h 134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00882" h="1347338">
                  <a:moveTo>
                    <a:pt x="8690330" y="1335163"/>
                  </a:moveTo>
                  <a:cubicBezTo>
                    <a:pt x="6550823" y="724803"/>
                    <a:pt x="77107" y="34901"/>
                    <a:pt x="12175" y="28408"/>
                  </a:cubicBezTo>
                  <a:lnTo>
                    <a:pt x="13798" y="12175"/>
                  </a:lnTo>
                  <a:cubicBezTo>
                    <a:pt x="78730" y="18668"/>
                    <a:pt x="6554070" y="708570"/>
                    <a:pt x="8695200" y="1318930"/>
                  </a:cubicBezTo>
                  <a:lnTo>
                    <a:pt x="8690330" y="13351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3135C36D-8EE8-2BA9-9527-70F71A14CA85}"/>
                </a:ext>
              </a:extLst>
            </p:cNvPr>
            <p:cNvSpPr/>
            <p:nvPr/>
          </p:nvSpPr>
          <p:spPr>
            <a:xfrm>
              <a:off x="10397170" y="5283687"/>
              <a:ext cx="8700882" cy="1201241"/>
            </a:xfrm>
            <a:custGeom>
              <a:avLst/>
              <a:gdLst>
                <a:gd name="connsiteX0" fmla="*/ 8691954 w 8700882"/>
                <a:gd name="connsiteY0" fmla="*/ 1202053 h 1201241"/>
                <a:gd name="connsiteX1" fmla="*/ 12175 w 8700882"/>
                <a:gd name="connsiteY1" fmla="*/ 28408 h 1201241"/>
                <a:gd name="connsiteX2" fmla="*/ 13798 w 8700882"/>
                <a:gd name="connsiteY2" fmla="*/ 12175 h 1201241"/>
                <a:gd name="connsiteX3" fmla="*/ 8698447 w 8700882"/>
                <a:gd name="connsiteY3" fmla="*/ 1185820 h 1201241"/>
                <a:gd name="connsiteX4" fmla="*/ 8691954 w 8700882"/>
                <a:gd name="connsiteY4" fmla="*/ 1202053 h 120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00882" h="1201241">
                  <a:moveTo>
                    <a:pt x="8691954" y="1202053"/>
                  </a:moveTo>
                  <a:cubicBezTo>
                    <a:pt x="6664454" y="429363"/>
                    <a:pt x="78730" y="33277"/>
                    <a:pt x="12175" y="28408"/>
                  </a:cubicBezTo>
                  <a:lnTo>
                    <a:pt x="13798" y="12175"/>
                  </a:lnTo>
                  <a:cubicBezTo>
                    <a:pt x="80353" y="15422"/>
                    <a:pt x="6669324" y="413130"/>
                    <a:pt x="8698447" y="1185820"/>
                  </a:cubicBezTo>
                  <a:lnTo>
                    <a:pt x="8691954" y="12020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0DF8E278-CACE-FB41-EB56-D6FF873721E4}"/>
                </a:ext>
              </a:extLst>
            </p:cNvPr>
            <p:cNvSpPr/>
            <p:nvPr/>
          </p:nvSpPr>
          <p:spPr>
            <a:xfrm>
              <a:off x="10395546" y="5439523"/>
              <a:ext cx="8700882" cy="1071377"/>
            </a:xfrm>
            <a:custGeom>
              <a:avLst/>
              <a:gdLst>
                <a:gd name="connsiteX0" fmla="*/ 8690331 w 8700882"/>
                <a:gd name="connsiteY0" fmla="*/ 1067319 h 1071377"/>
                <a:gd name="connsiteX1" fmla="*/ 3625638 w 8700882"/>
                <a:gd name="connsiteY1" fmla="*/ 193984 h 1071377"/>
                <a:gd name="connsiteX2" fmla="*/ 12175 w 8700882"/>
                <a:gd name="connsiteY2" fmla="*/ 28408 h 1071377"/>
                <a:gd name="connsiteX3" fmla="*/ 12175 w 8700882"/>
                <a:gd name="connsiteY3" fmla="*/ 12175 h 1071377"/>
                <a:gd name="connsiteX4" fmla="*/ 3627262 w 8700882"/>
                <a:gd name="connsiteY4" fmla="*/ 177751 h 1071377"/>
                <a:gd name="connsiteX5" fmla="*/ 8698447 w 8700882"/>
                <a:gd name="connsiteY5" fmla="*/ 1052710 h 1071377"/>
                <a:gd name="connsiteX6" fmla="*/ 8690331 w 8700882"/>
                <a:gd name="connsiteY6" fmla="*/ 1067319 h 1071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00882" h="1071377">
                  <a:moveTo>
                    <a:pt x="8690331" y="1067319"/>
                  </a:moveTo>
                  <a:cubicBezTo>
                    <a:pt x="7690379" y="578706"/>
                    <a:pt x="5383671" y="322225"/>
                    <a:pt x="3625638" y="193984"/>
                  </a:cubicBezTo>
                  <a:cubicBezTo>
                    <a:pt x="1719885" y="54381"/>
                    <a:pt x="28408" y="28408"/>
                    <a:pt x="12175" y="28408"/>
                  </a:cubicBezTo>
                  <a:lnTo>
                    <a:pt x="12175" y="12175"/>
                  </a:lnTo>
                  <a:cubicBezTo>
                    <a:pt x="28408" y="12175"/>
                    <a:pt x="1721508" y="38148"/>
                    <a:pt x="3627262" y="177751"/>
                  </a:cubicBezTo>
                  <a:cubicBezTo>
                    <a:pt x="5386918" y="307615"/>
                    <a:pt x="7696872" y="564096"/>
                    <a:pt x="8698447" y="1052710"/>
                  </a:cubicBezTo>
                  <a:lnTo>
                    <a:pt x="8690331" y="10673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7C21219-3C6F-5D2F-F825-4C78A4C485B7}"/>
                </a:ext>
              </a:extLst>
            </p:cNvPr>
            <p:cNvSpPr/>
            <p:nvPr/>
          </p:nvSpPr>
          <p:spPr>
            <a:xfrm>
              <a:off x="10392300" y="5580984"/>
              <a:ext cx="8700882" cy="957746"/>
            </a:xfrm>
            <a:custGeom>
              <a:avLst/>
              <a:gdLst>
                <a:gd name="connsiteX0" fmla="*/ 8691954 w 8700882"/>
                <a:gd name="connsiteY0" fmla="*/ 948584 h 957746"/>
                <a:gd name="connsiteX1" fmla="*/ 3669467 w 8700882"/>
                <a:gd name="connsiteY1" fmla="*/ 80119 h 957746"/>
                <a:gd name="connsiteX2" fmla="*/ 12175 w 8700882"/>
                <a:gd name="connsiteY2" fmla="*/ 42783 h 957746"/>
                <a:gd name="connsiteX3" fmla="*/ 12175 w 8700882"/>
                <a:gd name="connsiteY3" fmla="*/ 26550 h 957746"/>
                <a:gd name="connsiteX4" fmla="*/ 3671091 w 8700882"/>
                <a:gd name="connsiteY4" fmla="*/ 63886 h 957746"/>
                <a:gd name="connsiteX5" fmla="*/ 8700071 w 8700882"/>
                <a:gd name="connsiteY5" fmla="*/ 935598 h 957746"/>
                <a:gd name="connsiteX6" fmla="*/ 8691954 w 8700882"/>
                <a:gd name="connsiteY6" fmla="*/ 948584 h 95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00882" h="957746">
                  <a:moveTo>
                    <a:pt x="8691954" y="948584"/>
                  </a:moveTo>
                  <a:cubicBezTo>
                    <a:pt x="7752064" y="375560"/>
                    <a:pt x="5442110" y="159661"/>
                    <a:pt x="3669467" y="80119"/>
                  </a:cubicBezTo>
                  <a:cubicBezTo>
                    <a:pt x="1749105" y="-7539"/>
                    <a:pt x="28408" y="42783"/>
                    <a:pt x="12175" y="42783"/>
                  </a:cubicBezTo>
                  <a:lnTo>
                    <a:pt x="12175" y="26550"/>
                  </a:lnTo>
                  <a:cubicBezTo>
                    <a:pt x="30031" y="26550"/>
                    <a:pt x="1750728" y="-23772"/>
                    <a:pt x="3671091" y="63886"/>
                  </a:cubicBezTo>
                  <a:cubicBezTo>
                    <a:pt x="5445356" y="145051"/>
                    <a:pt x="7756934" y="360950"/>
                    <a:pt x="8700071" y="935598"/>
                  </a:cubicBezTo>
                  <a:lnTo>
                    <a:pt x="8691954" y="9485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E3C7238-4A60-65FF-535F-407EBC2F4EF2}"/>
                </a:ext>
              </a:extLst>
            </p:cNvPr>
            <p:cNvSpPr/>
            <p:nvPr/>
          </p:nvSpPr>
          <p:spPr>
            <a:xfrm>
              <a:off x="10389053" y="5652716"/>
              <a:ext cx="8700882" cy="909047"/>
            </a:xfrm>
            <a:custGeom>
              <a:avLst/>
              <a:gdLst>
                <a:gd name="connsiteX0" fmla="*/ 8693577 w 8700882"/>
                <a:gd name="connsiteY0" fmla="*/ 897956 h 909047"/>
                <a:gd name="connsiteX1" fmla="*/ 6619001 w 8700882"/>
                <a:gd name="connsiteY1" fmla="*/ 240519 h 909047"/>
                <a:gd name="connsiteX2" fmla="*/ 3714920 w 8700882"/>
                <a:gd name="connsiteY2" fmla="*/ 34361 h 909047"/>
                <a:gd name="connsiteX3" fmla="*/ 13798 w 8700882"/>
                <a:gd name="connsiteY3" fmla="*/ 125266 h 909047"/>
                <a:gd name="connsiteX4" fmla="*/ 12175 w 8700882"/>
                <a:gd name="connsiteY4" fmla="*/ 109033 h 909047"/>
                <a:gd name="connsiteX5" fmla="*/ 3714920 w 8700882"/>
                <a:gd name="connsiteY5" fmla="*/ 18128 h 909047"/>
                <a:gd name="connsiteX6" fmla="*/ 6622248 w 8700882"/>
                <a:gd name="connsiteY6" fmla="*/ 224286 h 909047"/>
                <a:gd name="connsiteX7" fmla="*/ 8703317 w 8700882"/>
                <a:gd name="connsiteY7" fmla="*/ 884969 h 909047"/>
                <a:gd name="connsiteX8" fmla="*/ 8693577 w 8700882"/>
                <a:gd name="connsiteY8" fmla="*/ 897956 h 909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00882" h="909047">
                  <a:moveTo>
                    <a:pt x="8693577" y="897956"/>
                  </a:moveTo>
                  <a:cubicBezTo>
                    <a:pt x="8303986" y="607385"/>
                    <a:pt x="7607590" y="386616"/>
                    <a:pt x="6619001" y="240519"/>
                  </a:cubicBezTo>
                  <a:cubicBezTo>
                    <a:pt x="5828455" y="123642"/>
                    <a:pt x="4851229" y="53840"/>
                    <a:pt x="3714920" y="34361"/>
                  </a:cubicBezTo>
                  <a:cubicBezTo>
                    <a:pt x="1779947" y="271"/>
                    <a:pt x="31654" y="123642"/>
                    <a:pt x="13798" y="125266"/>
                  </a:cubicBezTo>
                  <a:lnTo>
                    <a:pt x="12175" y="109033"/>
                  </a:lnTo>
                  <a:cubicBezTo>
                    <a:pt x="30031" y="107409"/>
                    <a:pt x="1778324" y="-15962"/>
                    <a:pt x="3714920" y="18128"/>
                  </a:cubicBezTo>
                  <a:cubicBezTo>
                    <a:pt x="4851229" y="37607"/>
                    <a:pt x="5830078" y="107409"/>
                    <a:pt x="6622248" y="224286"/>
                  </a:cubicBezTo>
                  <a:cubicBezTo>
                    <a:pt x="7612461" y="370383"/>
                    <a:pt x="8313726" y="592775"/>
                    <a:pt x="8703317" y="884969"/>
                  </a:cubicBezTo>
                  <a:lnTo>
                    <a:pt x="8693577" y="8979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A1C62AD6-BE09-4C0C-FEDC-18BFF630DF8C}"/>
                </a:ext>
              </a:extLst>
            </p:cNvPr>
            <p:cNvSpPr/>
            <p:nvPr/>
          </p:nvSpPr>
          <p:spPr>
            <a:xfrm>
              <a:off x="10385807" y="5684733"/>
              <a:ext cx="8700882" cy="892814"/>
            </a:xfrm>
            <a:custGeom>
              <a:avLst/>
              <a:gdLst>
                <a:gd name="connsiteX0" fmla="*/ 8693577 w 8700882"/>
                <a:gd name="connsiteY0" fmla="*/ 887042 h 892814"/>
                <a:gd name="connsiteX1" fmla="*/ 6667700 w 8700882"/>
                <a:gd name="connsiteY1" fmla="*/ 182530 h 892814"/>
                <a:gd name="connsiteX2" fmla="*/ 3757125 w 8700882"/>
                <a:gd name="connsiteY2" fmla="*/ 29940 h 892814"/>
                <a:gd name="connsiteX3" fmla="*/ 13798 w 8700882"/>
                <a:gd name="connsiteY3" fmla="*/ 249085 h 892814"/>
                <a:gd name="connsiteX4" fmla="*/ 12175 w 8700882"/>
                <a:gd name="connsiteY4" fmla="*/ 232852 h 892814"/>
                <a:gd name="connsiteX5" fmla="*/ 3758749 w 8700882"/>
                <a:gd name="connsiteY5" fmla="*/ 13707 h 892814"/>
                <a:gd name="connsiteX6" fmla="*/ 6670947 w 8700882"/>
                <a:gd name="connsiteY6" fmla="*/ 166297 h 892814"/>
                <a:gd name="connsiteX7" fmla="*/ 8704940 w 8700882"/>
                <a:gd name="connsiteY7" fmla="*/ 875679 h 892814"/>
                <a:gd name="connsiteX8" fmla="*/ 8693577 w 8700882"/>
                <a:gd name="connsiteY8" fmla="*/ 887042 h 892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00882" h="892814">
                  <a:moveTo>
                    <a:pt x="8693577" y="887042"/>
                  </a:moveTo>
                  <a:cubicBezTo>
                    <a:pt x="8331582" y="560759"/>
                    <a:pt x="7649796" y="322133"/>
                    <a:pt x="6667700" y="182530"/>
                  </a:cubicBezTo>
                  <a:cubicBezTo>
                    <a:pt x="5882024" y="70522"/>
                    <a:pt x="4901551" y="18577"/>
                    <a:pt x="3757125" y="29940"/>
                  </a:cubicBezTo>
                  <a:cubicBezTo>
                    <a:pt x="1809167" y="49419"/>
                    <a:pt x="31654" y="247462"/>
                    <a:pt x="13798" y="249085"/>
                  </a:cubicBezTo>
                  <a:lnTo>
                    <a:pt x="12175" y="232852"/>
                  </a:lnTo>
                  <a:cubicBezTo>
                    <a:pt x="30031" y="231229"/>
                    <a:pt x="1807543" y="33186"/>
                    <a:pt x="3758749" y="13707"/>
                  </a:cubicBezTo>
                  <a:cubicBezTo>
                    <a:pt x="4904798" y="2344"/>
                    <a:pt x="5883647" y="54289"/>
                    <a:pt x="6670947" y="166297"/>
                  </a:cubicBezTo>
                  <a:cubicBezTo>
                    <a:pt x="7656290" y="307524"/>
                    <a:pt x="8339698" y="546149"/>
                    <a:pt x="8704940" y="875679"/>
                  </a:cubicBezTo>
                  <a:lnTo>
                    <a:pt x="8693577" y="88704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E06E1D5-235D-78D4-C920-EF3B74A42E2D}"/>
                </a:ext>
              </a:extLst>
            </p:cNvPr>
            <p:cNvSpPr/>
            <p:nvPr/>
          </p:nvSpPr>
          <p:spPr>
            <a:xfrm>
              <a:off x="10382560" y="5696006"/>
              <a:ext cx="8717115" cy="909047"/>
            </a:xfrm>
            <a:custGeom>
              <a:avLst/>
              <a:gdLst>
                <a:gd name="connsiteX0" fmla="*/ 8695201 w 8717115"/>
                <a:gd name="connsiteY0" fmla="*/ 898495 h 909047"/>
                <a:gd name="connsiteX1" fmla="*/ 6718023 w 8717115"/>
                <a:gd name="connsiteY1" fmla="*/ 145284 h 909047"/>
                <a:gd name="connsiteX2" fmla="*/ 3802578 w 8717115"/>
                <a:gd name="connsiteY2" fmla="*/ 46263 h 909047"/>
                <a:gd name="connsiteX3" fmla="*/ 15421 w 8717115"/>
                <a:gd name="connsiteY3" fmla="*/ 393649 h 909047"/>
                <a:gd name="connsiteX4" fmla="*/ 12175 w 8717115"/>
                <a:gd name="connsiteY4" fmla="*/ 377416 h 909047"/>
                <a:gd name="connsiteX5" fmla="*/ 3800954 w 8717115"/>
                <a:gd name="connsiteY5" fmla="*/ 30030 h 909047"/>
                <a:gd name="connsiteX6" fmla="*/ 6719646 w 8717115"/>
                <a:gd name="connsiteY6" fmla="*/ 129051 h 909047"/>
                <a:gd name="connsiteX7" fmla="*/ 8706564 w 8717115"/>
                <a:gd name="connsiteY7" fmla="*/ 887132 h 909047"/>
                <a:gd name="connsiteX8" fmla="*/ 8695201 w 8717115"/>
                <a:gd name="connsiteY8" fmla="*/ 898495 h 909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17115" h="909047">
                  <a:moveTo>
                    <a:pt x="8695201" y="898495"/>
                  </a:moveTo>
                  <a:cubicBezTo>
                    <a:pt x="8359178" y="534876"/>
                    <a:pt x="7693625" y="281641"/>
                    <a:pt x="6718023" y="145284"/>
                  </a:cubicBezTo>
                  <a:cubicBezTo>
                    <a:pt x="5937216" y="36523"/>
                    <a:pt x="4955120" y="4057"/>
                    <a:pt x="3802578" y="46263"/>
                  </a:cubicBezTo>
                  <a:cubicBezTo>
                    <a:pt x="1838386" y="119311"/>
                    <a:pt x="33278" y="390402"/>
                    <a:pt x="15421" y="393649"/>
                  </a:cubicBezTo>
                  <a:lnTo>
                    <a:pt x="12175" y="377416"/>
                  </a:lnTo>
                  <a:cubicBezTo>
                    <a:pt x="30031" y="374170"/>
                    <a:pt x="1836763" y="101455"/>
                    <a:pt x="3800954" y="30030"/>
                  </a:cubicBezTo>
                  <a:cubicBezTo>
                    <a:pt x="4955120" y="-12176"/>
                    <a:pt x="5937216" y="20290"/>
                    <a:pt x="6719646" y="129051"/>
                  </a:cubicBezTo>
                  <a:cubicBezTo>
                    <a:pt x="7698495" y="265408"/>
                    <a:pt x="8367294" y="520266"/>
                    <a:pt x="8706564" y="887132"/>
                  </a:cubicBezTo>
                  <a:lnTo>
                    <a:pt x="8695201" y="8984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172F599A-9EBA-BBC9-B378-FA1A1CA9EED7}"/>
                </a:ext>
              </a:extLst>
            </p:cNvPr>
            <p:cNvSpPr/>
            <p:nvPr/>
          </p:nvSpPr>
          <p:spPr>
            <a:xfrm>
              <a:off x="10379313" y="5695918"/>
              <a:ext cx="8717115" cy="925280"/>
            </a:xfrm>
            <a:custGeom>
              <a:avLst/>
              <a:gdLst>
                <a:gd name="connsiteX0" fmla="*/ 8696824 w 8717115"/>
                <a:gd name="connsiteY0" fmla="*/ 919685 h 925280"/>
                <a:gd name="connsiteX1" fmla="*/ 6768345 w 8717115"/>
                <a:gd name="connsiteY1" fmla="*/ 119398 h 925280"/>
                <a:gd name="connsiteX2" fmla="*/ 3846407 w 8717115"/>
                <a:gd name="connsiteY2" fmla="*/ 73946 h 925280"/>
                <a:gd name="connsiteX3" fmla="*/ 15421 w 8717115"/>
                <a:gd name="connsiteY3" fmla="*/ 549573 h 925280"/>
                <a:gd name="connsiteX4" fmla="*/ 12175 w 8717115"/>
                <a:gd name="connsiteY4" fmla="*/ 533340 h 925280"/>
                <a:gd name="connsiteX5" fmla="*/ 3844784 w 8717115"/>
                <a:gd name="connsiteY5" fmla="*/ 57713 h 925280"/>
                <a:gd name="connsiteX6" fmla="*/ 6769968 w 8717115"/>
                <a:gd name="connsiteY6" fmla="*/ 103165 h 925280"/>
                <a:gd name="connsiteX7" fmla="*/ 8709810 w 8717115"/>
                <a:gd name="connsiteY7" fmla="*/ 909945 h 925280"/>
                <a:gd name="connsiteX8" fmla="*/ 8696824 w 8717115"/>
                <a:gd name="connsiteY8" fmla="*/ 919685 h 92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17115" h="925280">
                  <a:moveTo>
                    <a:pt x="8696824" y="919685"/>
                  </a:moveTo>
                  <a:cubicBezTo>
                    <a:pt x="8386774" y="518730"/>
                    <a:pt x="7737454" y="249262"/>
                    <a:pt x="6768345" y="119398"/>
                  </a:cubicBezTo>
                  <a:cubicBezTo>
                    <a:pt x="5990785" y="15507"/>
                    <a:pt x="5008689" y="-726"/>
                    <a:pt x="3846407" y="73946"/>
                  </a:cubicBezTo>
                  <a:cubicBezTo>
                    <a:pt x="1867605" y="198940"/>
                    <a:pt x="33278" y="544703"/>
                    <a:pt x="15421" y="549573"/>
                  </a:cubicBezTo>
                  <a:lnTo>
                    <a:pt x="12175" y="533340"/>
                  </a:lnTo>
                  <a:cubicBezTo>
                    <a:pt x="30031" y="530093"/>
                    <a:pt x="1865982" y="184330"/>
                    <a:pt x="3844784" y="57713"/>
                  </a:cubicBezTo>
                  <a:cubicBezTo>
                    <a:pt x="5007066" y="-15335"/>
                    <a:pt x="5990785" y="-726"/>
                    <a:pt x="6769968" y="103165"/>
                  </a:cubicBezTo>
                  <a:cubicBezTo>
                    <a:pt x="7743948" y="234653"/>
                    <a:pt x="8396514" y="505743"/>
                    <a:pt x="8709810" y="909945"/>
                  </a:cubicBezTo>
                  <a:lnTo>
                    <a:pt x="8696824" y="91968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7087790-6262-B6B1-99F5-26FD461AA26A}"/>
                </a:ext>
              </a:extLst>
            </p:cNvPr>
            <p:cNvSpPr/>
            <p:nvPr/>
          </p:nvSpPr>
          <p:spPr>
            <a:xfrm>
              <a:off x="10374444" y="5685004"/>
              <a:ext cx="8717115" cy="957746"/>
            </a:xfrm>
            <a:custGeom>
              <a:avLst/>
              <a:gdLst>
                <a:gd name="connsiteX0" fmla="*/ 8698447 w 8717115"/>
                <a:gd name="connsiteY0" fmla="*/ 951702 h 957746"/>
                <a:gd name="connsiteX1" fmla="*/ 6817044 w 8717115"/>
                <a:gd name="connsiteY1" fmla="*/ 102717 h 957746"/>
                <a:gd name="connsiteX2" fmla="*/ 3890236 w 8717115"/>
                <a:gd name="connsiteY2" fmla="*/ 110833 h 957746"/>
                <a:gd name="connsiteX3" fmla="*/ 15421 w 8717115"/>
                <a:gd name="connsiteY3" fmla="*/ 713077 h 957746"/>
                <a:gd name="connsiteX4" fmla="*/ 12175 w 8717115"/>
                <a:gd name="connsiteY4" fmla="*/ 696844 h 957746"/>
                <a:gd name="connsiteX5" fmla="*/ 3888613 w 8717115"/>
                <a:gd name="connsiteY5" fmla="*/ 92977 h 957746"/>
                <a:gd name="connsiteX6" fmla="*/ 6818667 w 8717115"/>
                <a:gd name="connsiteY6" fmla="*/ 84861 h 957746"/>
                <a:gd name="connsiteX7" fmla="*/ 8711434 w 8717115"/>
                <a:gd name="connsiteY7" fmla="*/ 940339 h 957746"/>
                <a:gd name="connsiteX8" fmla="*/ 8698447 w 8717115"/>
                <a:gd name="connsiteY8" fmla="*/ 951702 h 95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17115" h="957746">
                  <a:moveTo>
                    <a:pt x="8698447" y="951702"/>
                  </a:moveTo>
                  <a:cubicBezTo>
                    <a:pt x="8414370" y="513412"/>
                    <a:pt x="7781284" y="227711"/>
                    <a:pt x="6817044" y="102717"/>
                  </a:cubicBezTo>
                  <a:cubicBezTo>
                    <a:pt x="6044354" y="2073"/>
                    <a:pt x="5060635" y="5319"/>
                    <a:pt x="3890236" y="110833"/>
                  </a:cubicBezTo>
                  <a:cubicBezTo>
                    <a:pt x="1898448" y="289396"/>
                    <a:pt x="34901" y="709831"/>
                    <a:pt x="15421" y="713077"/>
                  </a:cubicBezTo>
                  <a:lnTo>
                    <a:pt x="12175" y="696844"/>
                  </a:lnTo>
                  <a:cubicBezTo>
                    <a:pt x="30031" y="691975"/>
                    <a:pt x="1895201" y="273163"/>
                    <a:pt x="3888613" y="92977"/>
                  </a:cubicBezTo>
                  <a:cubicBezTo>
                    <a:pt x="5059011" y="-12537"/>
                    <a:pt x="6045977" y="-14160"/>
                    <a:pt x="6818667" y="84861"/>
                  </a:cubicBezTo>
                  <a:cubicBezTo>
                    <a:pt x="7787777" y="209855"/>
                    <a:pt x="8424109" y="498802"/>
                    <a:pt x="8711434" y="940339"/>
                  </a:cubicBezTo>
                  <a:lnTo>
                    <a:pt x="8698447" y="9517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7AFE0F6C-2591-ECC1-2340-313EFC3A7F70}"/>
                </a:ext>
              </a:extLst>
            </p:cNvPr>
            <p:cNvSpPr/>
            <p:nvPr/>
          </p:nvSpPr>
          <p:spPr>
            <a:xfrm>
              <a:off x="10371197" y="5673073"/>
              <a:ext cx="8717115" cy="990212"/>
            </a:xfrm>
            <a:custGeom>
              <a:avLst/>
              <a:gdLst>
                <a:gd name="connsiteX0" fmla="*/ 8700070 w 8717115"/>
                <a:gd name="connsiteY0" fmla="*/ 984736 h 990212"/>
                <a:gd name="connsiteX1" fmla="*/ 6867366 w 8717115"/>
                <a:gd name="connsiteY1" fmla="*/ 88675 h 990212"/>
                <a:gd name="connsiteX2" fmla="*/ 3934065 w 8717115"/>
                <a:gd name="connsiteY2" fmla="*/ 148737 h 990212"/>
                <a:gd name="connsiteX3" fmla="*/ 17045 w 8717115"/>
                <a:gd name="connsiteY3" fmla="*/ 880845 h 990212"/>
                <a:gd name="connsiteX4" fmla="*/ 12175 w 8717115"/>
                <a:gd name="connsiteY4" fmla="*/ 864612 h 990212"/>
                <a:gd name="connsiteX5" fmla="*/ 3932442 w 8717115"/>
                <a:gd name="connsiteY5" fmla="*/ 132504 h 990212"/>
                <a:gd name="connsiteX6" fmla="*/ 6868989 w 8717115"/>
                <a:gd name="connsiteY6" fmla="*/ 72442 h 990212"/>
                <a:gd name="connsiteX7" fmla="*/ 8713057 w 8717115"/>
                <a:gd name="connsiteY7" fmla="*/ 978243 h 990212"/>
                <a:gd name="connsiteX8" fmla="*/ 8700070 w 8717115"/>
                <a:gd name="connsiteY8" fmla="*/ 984736 h 990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17115" h="990212">
                  <a:moveTo>
                    <a:pt x="8700070" y="984736"/>
                  </a:moveTo>
                  <a:cubicBezTo>
                    <a:pt x="8441966" y="509109"/>
                    <a:pt x="7825113" y="207176"/>
                    <a:pt x="6867366" y="88675"/>
                  </a:cubicBezTo>
                  <a:cubicBezTo>
                    <a:pt x="6099546" y="-7100"/>
                    <a:pt x="5112580" y="14003"/>
                    <a:pt x="3934065" y="148737"/>
                  </a:cubicBezTo>
                  <a:cubicBezTo>
                    <a:pt x="1927668" y="380869"/>
                    <a:pt x="36524" y="875975"/>
                    <a:pt x="17045" y="880845"/>
                  </a:cubicBezTo>
                  <a:lnTo>
                    <a:pt x="12175" y="864612"/>
                  </a:lnTo>
                  <a:cubicBezTo>
                    <a:pt x="31654" y="859742"/>
                    <a:pt x="1924421" y="364636"/>
                    <a:pt x="3932442" y="132504"/>
                  </a:cubicBezTo>
                  <a:cubicBezTo>
                    <a:pt x="5112580" y="-3853"/>
                    <a:pt x="6099546" y="-24956"/>
                    <a:pt x="6868989" y="72442"/>
                  </a:cubicBezTo>
                  <a:cubicBezTo>
                    <a:pt x="7831606" y="192566"/>
                    <a:pt x="8453329" y="497746"/>
                    <a:pt x="8713057" y="978243"/>
                  </a:cubicBezTo>
                  <a:lnTo>
                    <a:pt x="8700070" y="9847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1DB76E86-578E-21BB-5131-76B4AF1A59B9}"/>
                </a:ext>
              </a:extLst>
            </p:cNvPr>
            <p:cNvSpPr/>
            <p:nvPr/>
          </p:nvSpPr>
          <p:spPr>
            <a:xfrm>
              <a:off x="10367950" y="5656768"/>
              <a:ext cx="8717115" cy="1055144"/>
            </a:xfrm>
            <a:custGeom>
              <a:avLst/>
              <a:gdLst>
                <a:gd name="connsiteX0" fmla="*/ 17045 w 8717115"/>
                <a:gd name="connsiteY0" fmla="*/ 1051364 h 1055144"/>
                <a:gd name="connsiteX1" fmla="*/ 12175 w 8717115"/>
                <a:gd name="connsiteY1" fmla="*/ 1035131 h 1055144"/>
                <a:gd name="connsiteX2" fmla="*/ 3976271 w 8717115"/>
                <a:gd name="connsiteY2" fmla="*/ 174782 h 1055144"/>
                <a:gd name="connsiteX3" fmla="*/ 6919312 w 8717115"/>
                <a:gd name="connsiteY3" fmla="*/ 61151 h 1055144"/>
                <a:gd name="connsiteX4" fmla="*/ 8716304 w 8717115"/>
                <a:gd name="connsiteY4" fmla="*/ 1015651 h 1055144"/>
                <a:gd name="connsiteX5" fmla="*/ 8701694 w 8717115"/>
                <a:gd name="connsiteY5" fmla="*/ 1022145 h 1055144"/>
                <a:gd name="connsiteX6" fmla="*/ 6917689 w 8717115"/>
                <a:gd name="connsiteY6" fmla="*/ 77384 h 1055144"/>
                <a:gd name="connsiteX7" fmla="*/ 3979517 w 8717115"/>
                <a:gd name="connsiteY7" fmla="*/ 191015 h 1055144"/>
                <a:gd name="connsiteX8" fmla="*/ 17045 w 8717115"/>
                <a:gd name="connsiteY8" fmla="*/ 1051364 h 105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17115" h="1055144">
                  <a:moveTo>
                    <a:pt x="17045" y="1051364"/>
                  </a:moveTo>
                  <a:lnTo>
                    <a:pt x="12175" y="1035131"/>
                  </a:lnTo>
                  <a:cubicBezTo>
                    <a:pt x="31654" y="1028638"/>
                    <a:pt x="1953640" y="460483"/>
                    <a:pt x="3976271" y="174782"/>
                  </a:cubicBezTo>
                  <a:cubicBezTo>
                    <a:pt x="5164526" y="7583"/>
                    <a:pt x="6154738" y="-31377"/>
                    <a:pt x="6919312" y="61151"/>
                  </a:cubicBezTo>
                  <a:cubicBezTo>
                    <a:pt x="7877058" y="176406"/>
                    <a:pt x="8480925" y="497819"/>
                    <a:pt x="8716304" y="1015651"/>
                  </a:cubicBezTo>
                  <a:lnTo>
                    <a:pt x="8701694" y="1022145"/>
                  </a:lnTo>
                  <a:cubicBezTo>
                    <a:pt x="8469562" y="509182"/>
                    <a:pt x="7868942" y="191015"/>
                    <a:pt x="6917689" y="77384"/>
                  </a:cubicBezTo>
                  <a:cubicBezTo>
                    <a:pt x="6154738" y="-13520"/>
                    <a:pt x="5166149" y="23816"/>
                    <a:pt x="3979517" y="191015"/>
                  </a:cubicBezTo>
                  <a:cubicBezTo>
                    <a:pt x="1958510" y="478339"/>
                    <a:pt x="36524" y="1046494"/>
                    <a:pt x="17045" y="10513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3B9D7A83-4338-F1B4-D6CE-88785B3C4D97}"/>
                </a:ext>
              </a:extLst>
            </p:cNvPr>
            <p:cNvSpPr/>
            <p:nvPr/>
          </p:nvSpPr>
          <p:spPr>
            <a:xfrm>
              <a:off x="10366327" y="5641099"/>
              <a:ext cx="8717115" cy="1233707"/>
            </a:xfrm>
            <a:custGeom>
              <a:avLst/>
              <a:gdLst>
                <a:gd name="connsiteX0" fmla="*/ 17045 w 8717115"/>
                <a:gd name="connsiteY0" fmla="*/ 1222869 h 1233707"/>
                <a:gd name="connsiteX1" fmla="*/ 12175 w 8717115"/>
                <a:gd name="connsiteY1" fmla="*/ 1208260 h 1233707"/>
                <a:gd name="connsiteX2" fmla="*/ 4020100 w 8717115"/>
                <a:gd name="connsiteY2" fmla="*/ 219670 h 1233707"/>
                <a:gd name="connsiteX3" fmla="*/ 6968011 w 8717115"/>
                <a:gd name="connsiteY3" fmla="*/ 52471 h 1233707"/>
                <a:gd name="connsiteX4" fmla="*/ 8717927 w 8717115"/>
                <a:gd name="connsiteY4" fmla="*/ 1055669 h 1233707"/>
                <a:gd name="connsiteX5" fmla="*/ 8703317 w 8717115"/>
                <a:gd name="connsiteY5" fmla="*/ 1062163 h 1233707"/>
                <a:gd name="connsiteX6" fmla="*/ 6966387 w 8717115"/>
                <a:gd name="connsiteY6" fmla="*/ 70327 h 1233707"/>
                <a:gd name="connsiteX7" fmla="*/ 4021723 w 8717115"/>
                <a:gd name="connsiteY7" fmla="*/ 237527 h 1233707"/>
                <a:gd name="connsiteX8" fmla="*/ 17045 w 8717115"/>
                <a:gd name="connsiteY8" fmla="*/ 1222869 h 1233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17115" h="1233707">
                  <a:moveTo>
                    <a:pt x="17045" y="1222869"/>
                  </a:moveTo>
                  <a:lnTo>
                    <a:pt x="12175" y="1208260"/>
                  </a:lnTo>
                  <a:cubicBezTo>
                    <a:pt x="31654" y="1201766"/>
                    <a:pt x="1982860" y="558940"/>
                    <a:pt x="4020100" y="219670"/>
                  </a:cubicBezTo>
                  <a:cubicBezTo>
                    <a:pt x="5216471" y="20005"/>
                    <a:pt x="6208307" y="-35187"/>
                    <a:pt x="6968011" y="52471"/>
                  </a:cubicBezTo>
                  <a:cubicBezTo>
                    <a:pt x="7919264" y="162855"/>
                    <a:pt x="8508521" y="498878"/>
                    <a:pt x="8717927" y="1055669"/>
                  </a:cubicBezTo>
                  <a:lnTo>
                    <a:pt x="8703317" y="1062163"/>
                  </a:lnTo>
                  <a:cubicBezTo>
                    <a:pt x="8497158" y="511864"/>
                    <a:pt x="7912771" y="179088"/>
                    <a:pt x="6966387" y="70327"/>
                  </a:cubicBezTo>
                  <a:cubicBezTo>
                    <a:pt x="6208307" y="-17331"/>
                    <a:pt x="5218094" y="39484"/>
                    <a:pt x="4021723" y="237527"/>
                  </a:cubicBezTo>
                  <a:cubicBezTo>
                    <a:pt x="1986106" y="573550"/>
                    <a:pt x="36524" y="1216376"/>
                    <a:pt x="17045" y="12228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B033B0B8-D90D-C6D7-B40D-220048583191}"/>
                </a:ext>
              </a:extLst>
            </p:cNvPr>
            <p:cNvSpPr/>
            <p:nvPr/>
          </p:nvSpPr>
          <p:spPr>
            <a:xfrm>
              <a:off x="10363080" y="5621518"/>
              <a:ext cx="8717115" cy="1396037"/>
            </a:xfrm>
            <a:custGeom>
              <a:avLst/>
              <a:gdLst>
                <a:gd name="connsiteX0" fmla="*/ 17045 w 8717115"/>
                <a:gd name="connsiteY0" fmla="*/ 1396663 h 1396037"/>
                <a:gd name="connsiteX1" fmla="*/ 12175 w 8717115"/>
                <a:gd name="connsiteY1" fmla="*/ 1382054 h 1396037"/>
                <a:gd name="connsiteX2" fmla="*/ 3210074 w 8717115"/>
                <a:gd name="connsiteY2" fmla="*/ 447034 h 1396037"/>
                <a:gd name="connsiteX3" fmla="*/ 5859298 w 8717115"/>
                <a:gd name="connsiteY3" fmla="*/ 28222 h 1396037"/>
                <a:gd name="connsiteX4" fmla="*/ 8013415 w 8717115"/>
                <a:gd name="connsiteY4" fmla="*/ 309053 h 1396037"/>
                <a:gd name="connsiteX5" fmla="*/ 8719550 w 8717115"/>
                <a:gd name="connsiteY5" fmla="*/ 1097977 h 1396037"/>
                <a:gd name="connsiteX6" fmla="*/ 8703317 w 8717115"/>
                <a:gd name="connsiteY6" fmla="*/ 1102846 h 1396037"/>
                <a:gd name="connsiteX7" fmla="*/ 8006922 w 8717115"/>
                <a:gd name="connsiteY7" fmla="*/ 323663 h 1396037"/>
                <a:gd name="connsiteX8" fmla="*/ 5860921 w 8717115"/>
                <a:gd name="connsiteY8" fmla="*/ 44455 h 1396037"/>
                <a:gd name="connsiteX9" fmla="*/ 3213320 w 8717115"/>
                <a:gd name="connsiteY9" fmla="*/ 463267 h 1396037"/>
                <a:gd name="connsiteX10" fmla="*/ 17045 w 8717115"/>
                <a:gd name="connsiteY10" fmla="*/ 1396663 h 1396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17115" h="1396037">
                  <a:moveTo>
                    <a:pt x="17045" y="1396663"/>
                  </a:moveTo>
                  <a:lnTo>
                    <a:pt x="12175" y="1382054"/>
                  </a:lnTo>
                  <a:cubicBezTo>
                    <a:pt x="26784" y="1377184"/>
                    <a:pt x="1497493" y="843118"/>
                    <a:pt x="3210074" y="447034"/>
                  </a:cubicBezTo>
                  <a:cubicBezTo>
                    <a:pt x="4216519" y="213279"/>
                    <a:pt x="5107710" y="73675"/>
                    <a:pt x="5859298" y="28222"/>
                  </a:cubicBezTo>
                  <a:cubicBezTo>
                    <a:pt x="6800811" y="-28593"/>
                    <a:pt x="7524802" y="65558"/>
                    <a:pt x="8013415" y="309053"/>
                  </a:cubicBezTo>
                  <a:cubicBezTo>
                    <a:pt x="8375411" y="489239"/>
                    <a:pt x="8614035" y="753837"/>
                    <a:pt x="8719550" y="1097977"/>
                  </a:cubicBezTo>
                  <a:lnTo>
                    <a:pt x="8703317" y="1102846"/>
                  </a:lnTo>
                  <a:cubicBezTo>
                    <a:pt x="8599426" y="765200"/>
                    <a:pt x="8364048" y="502226"/>
                    <a:pt x="8006922" y="323663"/>
                  </a:cubicBezTo>
                  <a:cubicBezTo>
                    <a:pt x="7521556" y="81791"/>
                    <a:pt x="6799188" y="-12360"/>
                    <a:pt x="5860921" y="44455"/>
                  </a:cubicBezTo>
                  <a:cubicBezTo>
                    <a:pt x="5109333" y="89908"/>
                    <a:pt x="4219766" y="231135"/>
                    <a:pt x="3213320" y="463267"/>
                  </a:cubicBezTo>
                  <a:cubicBezTo>
                    <a:pt x="1500740" y="859351"/>
                    <a:pt x="31654" y="1391793"/>
                    <a:pt x="17045" y="13966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8D2106CD-2049-205D-C59B-294B6825E41C}"/>
                </a:ext>
              </a:extLst>
            </p:cNvPr>
            <p:cNvSpPr/>
            <p:nvPr/>
          </p:nvSpPr>
          <p:spPr>
            <a:xfrm>
              <a:off x="10358211" y="5602025"/>
              <a:ext cx="8717115" cy="1574600"/>
            </a:xfrm>
            <a:custGeom>
              <a:avLst/>
              <a:gdLst>
                <a:gd name="connsiteX0" fmla="*/ 18668 w 8717115"/>
                <a:gd name="connsiteY0" fmla="*/ 1571994 h 1574600"/>
                <a:gd name="connsiteX1" fmla="*/ 12175 w 8717115"/>
                <a:gd name="connsiteY1" fmla="*/ 1557384 h 1574600"/>
                <a:gd name="connsiteX2" fmla="*/ 3231176 w 8717115"/>
                <a:gd name="connsiteY2" fmla="*/ 521719 h 1574600"/>
                <a:gd name="connsiteX3" fmla="*/ 5888517 w 8717115"/>
                <a:gd name="connsiteY3" fmla="*/ 37976 h 1574600"/>
                <a:gd name="connsiteX4" fmla="*/ 8031272 w 8717115"/>
                <a:gd name="connsiteY4" fmla="*/ 297704 h 1574600"/>
                <a:gd name="connsiteX5" fmla="*/ 8719550 w 8717115"/>
                <a:gd name="connsiteY5" fmla="*/ 1140196 h 1574600"/>
                <a:gd name="connsiteX6" fmla="*/ 8703317 w 8717115"/>
                <a:gd name="connsiteY6" fmla="*/ 1143442 h 1574600"/>
                <a:gd name="connsiteX7" fmla="*/ 8023155 w 8717115"/>
                <a:gd name="connsiteY7" fmla="*/ 312314 h 1574600"/>
                <a:gd name="connsiteX8" fmla="*/ 5888517 w 8717115"/>
                <a:gd name="connsiteY8" fmla="*/ 54209 h 1574600"/>
                <a:gd name="connsiteX9" fmla="*/ 3234423 w 8717115"/>
                <a:gd name="connsiteY9" fmla="*/ 537952 h 1574600"/>
                <a:gd name="connsiteX10" fmla="*/ 18668 w 8717115"/>
                <a:gd name="connsiteY10" fmla="*/ 1571994 h 1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17115" h="1574600">
                  <a:moveTo>
                    <a:pt x="18668" y="1571994"/>
                  </a:moveTo>
                  <a:lnTo>
                    <a:pt x="12175" y="1557384"/>
                  </a:lnTo>
                  <a:cubicBezTo>
                    <a:pt x="26784" y="1550891"/>
                    <a:pt x="1510480" y="966503"/>
                    <a:pt x="3231176" y="521719"/>
                  </a:cubicBezTo>
                  <a:cubicBezTo>
                    <a:pt x="4242492" y="260368"/>
                    <a:pt x="5136929" y="98038"/>
                    <a:pt x="5888517" y="37976"/>
                  </a:cubicBezTo>
                  <a:cubicBezTo>
                    <a:pt x="6830030" y="-36696"/>
                    <a:pt x="7550775" y="50962"/>
                    <a:pt x="8031272" y="297704"/>
                  </a:cubicBezTo>
                  <a:cubicBezTo>
                    <a:pt x="8396513" y="486006"/>
                    <a:pt x="8628646" y="768461"/>
                    <a:pt x="8719550" y="1140196"/>
                  </a:cubicBezTo>
                  <a:lnTo>
                    <a:pt x="8703317" y="1143442"/>
                  </a:lnTo>
                  <a:cubicBezTo>
                    <a:pt x="8612413" y="776577"/>
                    <a:pt x="8383527" y="497370"/>
                    <a:pt x="8023155" y="312314"/>
                  </a:cubicBezTo>
                  <a:cubicBezTo>
                    <a:pt x="7544282" y="65572"/>
                    <a:pt x="6826784" y="-20463"/>
                    <a:pt x="5888517" y="54209"/>
                  </a:cubicBezTo>
                  <a:cubicBezTo>
                    <a:pt x="5136929" y="114271"/>
                    <a:pt x="4244115" y="276601"/>
                    <a:pt x="3234423" y="537952"/>
                  </a:cubicBezTo>
                  <a:cubicBezTo>
                    <a:pt x="1516973" y="981113"/>
                    <a:pt x="33278" y="1565500"/>
                    <a:pt x="18668" y="15719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573AFD99-1C26-2B2D-3D84-B1949E810BBF}"/>
                </a:ext>
              </a:extLst>
            </p:cNvPr>
            <p:cNvSpPr/>
            <p:nvPr/>
          </p:nvSpPr>
          <p:spPr>
            <a:xfrm>
              <a:off x="10356587" y="5578414"/>
              <a:ext cx="8733348" cy="1753163"/>
            </a:xfrm>
            <a:custGeom>
              <a:avLst/>
              <a:gdLst>
                <a:gd name="connsiteX0" fmla="*/ 18668 w 8733348"/>
                <a:gd name="connsiteY0" fmla="*/ 1751441 h 1753162"/>
                <a:gd name="connsiteX1" fmla="*/ 12175 w 8733348"/>
                <a:gd name="connsiteY1" fmla="*/ 1735208 h 1753162"/>
                <a:gd name="connsiteX2" fmla="*/ 3252280 w 8733348"/>
                <a:gd name="connsiteY2" fmla="*/ 598898 h 1753162"/>
                <a:gd name="connsiteX3" fmla="*/ 5917736 w 8733348"/>
                <a:gd name="connsiteY3" fmla="*/ 50223 h 1753162"/>
                <a:gd name="connsiteX4" fmla="*/ 8050751 w 8733348"/>
                <a:gd name="connsiteY4" fmla="*/ 287225 h 1753162"/>
                <a:gd name="connsiteX5" fmla="*/ 8722796 w 8733348"/>
                <a:gd name="connsiteY5" fmla="*/ 1183286 h 1753162"/>
                <a:gd name="connsiteX6" fmla="*/ 8706563 w 8733348"/>
                <a:gd name="connsiteY6" fmla="*/ 1186533 h 1753162"/>
                <a:gd name="connsiteX7" fmla="*/ 8042635 w 8733348"/>
                <a:gd name="connsiteY7" fmla="*/ 301835 h 1753162"/>
                <a:gd name="connsiteX8" fmla="*/ 5917736 w 8733348"/>
                <a:gd name="connsiteY8" fmla="*/ 66456 h 1753162"/>
                <a:gd name="connsiteX9" fmla="*/ 3255526 w 8733348"/>
                <a:gd name="connsiteY9" fmla="*/ 615131 h 1753162"/>
                <a:gd name="connsiteX10" fmla="*/ 18668 w 8733348"/>
                <a:gd name="connsiteY10" fmla="*/ 1751441 h 1753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33348" h="1753162">
                  <a:moveTo>
                    <a:pt x="18668" y="1751441"/>
                  </a:moveTo>
                  <a:lnTo>
                    <a:pt x="12175" y="1735208"/>
                  </a:lnTo>
                  <a:cubicBezTo>
                    <a:pt x="26784" y="1728715"/>
                    <a:pt x="1521843" y="1092382"/>
                    <a:pt x="3252280" y="598898"/>
                  </a:cubicBezTo>
                  <a:cubicBezTo>
                    <a:pt x="4268465" y="308328"/>
                    <a:pt x="5164526" y="124895"/>
                    <a:pt x="5917736" y="50223"/>
                  </a:cubicBezTo>
                  <a:cubicBezTo>
                    <a:pt x="6859250" y="-43928"/>
                    <a:pt x="7576748" y="37237"/>
                    <a:pt x="8050751" y="287225"/>
                  </a:cubicBezTo>
                  <a:cubicBezTo>
                    <a:pt x="8419240" y="482021"/>
                    <a:pt x="8644878" y="783955"/>
                    <a:pt x="8722796" y="1183286"/>
                  </a:cubicBezTo>
                  <a:lnTo>
                    <a:pt x="8706563" y="1186533"/>
                  </a:lnTo>
                  <a:cubicBezTo>
                    <a:pt x="8630269" y="792071"/>
                    <a:pt x="8406253" y="493384"/>
                    <a:pt x="8042635" y="301835"/>
                  </a:cubicBezTo>
                  <a:cubicBezTo>
                    <a:pt x="7571878" y="51847"/>
                    <a:pt x="6857627" y="-27695"/>
                    <a:pt x="5917736" y="66456"/>
                  </a:cubicBezTo>
                  <a:cubicBezTo>
                    <a:pt x="5166149" y="141128"/>
                    <a:pt x="4270088" y="326184"/>
                    <a:pt x="3255526" y="615131"/>
                  </a:cubicBezTo>
                  <a:cubicBezTo>
                    <a:pt x="1526713" y="1108615"/>
                    <a:pt x="33278" y="1744948"/>
                    <a:pt x="18668" y="17514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3CF9FD8F-9B9F-7372-35E6-7F8702467591}"/>
                </a:ext>
              </a:extLst>
            </p:cNvPr>
            <p:cNvSpPr/>
            <p:nvPr/>
          </p:nvSpPr>
          <p:spPr>
            <a:xfrm>
              <a:off x="10353341" y="5555427"/>
              <a:ext cx="8733348" cy="1931726"/>
            </a:xfrm>
            <a:custGeom>
              <a:avLst/>
              <a:gdLst>
                <a:gd name="connsiteX0" fmla="*/ 18668 w 8733348"/>
                <a:gd name="connsiteY0" fmla="*/ 1928641 h 1931725"/>
                <a:gd name="connsiteX1" fmla="*/ 12175 w 8733348"/>
                <a:gd name="connsiteY1" fmla="*/ 1914032 h 1931725"/>
                <a:gd name="connsiteX2" fmla="*/ 3271759 w 8733348"/>
                <a:gd name="connsiteY2" fmla="*/ 678700 h 1931725"/>
                <a:gd name="connsiteX3" fmla="*/ 5943709 w 8733348"/>
                <a:gd name="connsiteY3" fmla="*/ 63470 h 1931725"/>
                <a:gd name="connsiteX4" fmla="*/ 8068608 w 8733348"/>
                <a:gd name="connsiteY4" fmla="*/ 277746 h 1931725"/>
                <a:gd name="connsiteX5" fmla="*/ 8724420 w 8733348"/>
                <a:gd name="connsiteY5" fmla="*/ 1228999 h 1931725"/>
                <a:gd name="connsiteX6" fmla="*/ 8708187 w 8733348"/>
                <a:gd name="connsiteY6" fmla="*/ 1230622 h 1931725"/>
                <a:gd name="connsiteX7" fmla="*/ 8060491 w 8733348"/>
                <a:gd name="connsiteY7" fmla="*/ 290732 h 1931725"/>
                <a:gd name="connsiteX8" fmla="*/ 5945332 w 8733348"/>
                <a:gd name="connsiteY8" fmla="*/ 79703 h 1931725"/>
                <a:gd name="connsiteX9" fmla="*/ 3275006 w 8733348"/>
                <a:gd name="connsiteY9" fmla="*/ 693311 h 1931725"/>
                <a:gd name="connsiteX10" fmla="*/ 18668 w 8733348"/>
                <a:gd name="connsiteY10" fmla="*/ 1928641 h 193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33348" h="1931725">
                  <a:moveTo>
                    <a:pt x="18668" y="1928641"/>
                  </a:moveTo>
                  <a:lnTo>
                    <a:pt x="12175" y="1914032"/>
                  </a:lnTo>
                  <a:cubicBezTo>
                    <a:pt x="26784" y="1907538"/>
                    <a:pt x="1534829" y="1220883"/>
                    <a:pt x="3271759" y="678700"/>
                  </a:cubicBezTo>
                  <a:cubicBezTo>
                    <a:pt x="4292814" y="360534"/>
                    <a:pt x="5192122" y="154375"/>
                    <a:pt x="5943709" y="63470"/>
                  </a:cubicBezTo>
                  <a:cubicBezTo>
                    <a:pt x="6885223" y="-48537"/>
                    <a:pt x="7601097" y="22888"/>
                    <a:pt x="8068608" y="277746"/>
                  </a:cubicBezTo>
                  <a:cubicBezTo>
                    <a:pt x="8440343" y="479035"/>
                    <a:pt x="8661111" y="800448"/>
                    <a:pt x="8724420" y="1228999"/>
                  </a:cubicBezTo>
                  <a:lnTo>
                    <a:pt x="8708187" y="1230622"/>
                  </a:lnTo>
                  <a:cubicBezTo>
                    <a:pt x="8644878" y="805318"/>
                    <a:pt x="8427356" y="490398"/>
                    <a:pt x="8060491" y="290732"/>
                  </a:cubicBezTo>
                  <a:cubicBezTo>
                    <a:pt x="7596227" y="39121"/>
                    <a:pt x="6885223" y="-32304"/>
                    <a:pt x="5945332" y="79703"/>
                  </a:cubicBezTo>
                  <a:cubicBezTo>
                    <a:pt x="5193745" y="168985"/>
                    <a:pt x="4296061" y="375144"/>
                    <a:pt x="3275006" y="693311"/>
                  </a:cubicBezTo>
                  <a:cubicBezTo>
                    <a:pt x="1539699" y="1235492"/>
                    <a:pt x="33278" y="1922148"/>
                    <a:pt x="18668" y="19286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BBE64C6B-5A18-02D2-55CE-78AFBFE60887}"/>
                </a:ext>
              </a:extLst>
            </p:cNvPr>
            <p:cNvSpPr/>
            <p:nvPr/>
          </p:nvSpPr>
          <p:spPr>
            <a:xfrm>
              <a:off x="10350094" y="5533602"/>
              <a:ext cx="8733348" cy="2110289"/>
            </a:xfrm>
            <a:custGeom>
              <a:avLst/>
              <a:gdLst>
                <a:gd name="connsiteX0" fmla="*/ 18668 w 8733348"/>
                <a:gd name="connsiteY0" fmla="*/ 2106304 h 2110288"/>
                <a:gd name="connsiteX1" fmla="*/ 12175 w 8733348"/>
                <a:gd name="connsiteY1" fmla="*/ 2091694 h 2110288"/>
                <a:gd name="connsiteX2" fmla="*/ 3291239 w 8733348"/>
                <a:gd name="connsiteY2" fmla="*/ 758965 h 2110288"/>
                <a:gd name="connsiteX3" fmla="*/ 5971305 w 8733348"/>
                <a:gd name="connsiteY3" fmla="*/ 78803 h 2110288"/>
                <a:gd name="connsiteX4" fmla="*/ 8088087 w 8733348"/>
                <a:gd name="connsiteY4" fmla="*/ 267106 h 2110288"/>
                <a:gd name="connsiteX5" fmla="*/ 8726044 w 8733348"/>
                <a:gd name="connsiteY5" fmla="*/ 1275174 h 2110288"/>
                <a:gd name="connsiteX6" fmla="*/ 8709811 w 8733348"/>
                <a:gd name="connsiteY6" fmla="*/ 1276797 h 2110288"/>
                <a:gd name="connsiteX7" fmla="*/ 8079971 w 8733348"/>
                <a:gd name="connsiteY7" fmla="*/ 281715 h 2110288"/>
                <a:gd name="connsiteX8" fmla="*/ 5974552 w 8733348"/>
                <a:gd name="connsiteY8" fmla="*/ 95036 h 2110288"/>
                <a:gd name="connsiteX9" fmla="*/ 3297732 w 8733348"/>
                <a:gd name="connsiteY9" fmla="*/ 773575 h 2110288"/>
                <a:gd name="connsiteX10" fmla="*/ 18668 w 8733348"/>
                <a:gd name="connsiteY10" fmla="*/ 2106304 h 2110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33348" h="2110288">
                  <a:moveTo>
                    <a:pt x="18668" y="2106304"/>
                  </a:moveTo>
                  <a:lnTo>
                    <a:pt x="12175" y="2091694"/>
                  </a:lnTo>
                  <a:cubicBezTo>
                    <a:pt x="26784" y="2083577"/>
                    <a:pt x="1546192" y="1348223"/>
                    <a:pt x="3291239" y="758965"/>
                  </a:cubicBezTo>
                  <a:cubicBezTo>
                    <a:pt x="4317163" y="413202"/>
                    <a:pt x="5218094" y="184317"/>
                    <a:pt x="5971305" y="78803"/>
                  </a:cubicBezTo>
                  <a:cubicBezTo>
                    <a:pt x="6914442" y="-52685"/>
                    <a:pt x="7625447" y="10624"/>
                    <a:pt x="8088087" y="267106"/>
                  </a:cubicBezTo>
                  <a:cubicBezTo>
                    <a:pt x="8463069" y="474888"/>
                    <a:pt x="8677345" y="814157"/>
                    <a:pt x="8726044" y="1275174"/>
                  </a:cubicBezTo>
                  <a:lnTo>
                    <a:pt x="8709811" y="1276797"/>
                  </a:lnTo>
                  <a:cubicBezTo>
                    <a:pt x="8662735" y="822274"/>
                    <a:pt x="8450083" y="486251"/>
                    <a:pt x="8079971" y="281715"/>
                  </a:cubicBezTo>
                  <a:cubicBezTo>
                    <a:pt x="7622200" y="26857"/>
                    <a:pt x="6912819" y="-34828"/>
                    <a:pt x="5974552" y="95036"/>
                  </a:cubicBezTo>
                  <a:cubicBezTo>
                    <a:pt x="5222965" y="200550"/>
                    <a:pt x="4322034" y="427812"/>
                    <a:pt x="3297732" y="773575"/>
                  </a:cubicBezTo>
                  <a:cubicBezTo>
                    <a:pt x="1551062" y="1362832"/>
                    <a:pt x="33278" y="2098187"/>
                    <a:pt x="18668" y="21063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1D95D43-DDAE-5688-C9BF-EE312DA874C4}"/>
                </a:ext>
              </a:extLst>
            </p:cNvPr>
            <p:cNvSpPr/>
            <p:nvPr/>
          </p:nvSpPr>
          <p:spPr>
            <a:xfrm>
              <a:off x="10345224" y="5510583"/>
              <a:ext cx="8733348" cy="2288852"/>
            </a:xfrm>
            <a:custGeom>
              <a:avLst/>
              <a:gdLst>
                <a:gd name="connsiteX0" fmla="*/ 20291 w 8733348"/>
                <a:gd name="connsiteY0" fmla="*/ 2283536 h 2288851"/>
                <a:gd name="connsiteX1" fmla="*/ 12175 w 8733348"/>
                <a:gd name="connsiteY1" fmla="*/ 2268926 h 2288851"/>
                <a:gd name="connsiteX2" fmla="*/ 3310718 w 8733348"/>
                <a:gd name="connsiteY2" fmla="*/ 840422 h 2288851"/>
                <a:gd name="connsiteX3" fmla="*/ 5998901 w 8733348"/>
                <a:gd name="connsiteY3" fmla="*/ 95328 h 2288851"/>
                <a:gd name="connsiteX4" fmla="*/ 8107567 w 8733348"/>
                <a:gd name="connsiteY4" fmla="*/ 256035 h 2288851"/>
                <a:gd name="connsiteX5" fmla="*/ 8727667 w 8733348"/>
                <a:gd name="connsiteY5" fmla="*/ 1320919 h 2288851"/>
                <a:gd name="connsiteX6" fmla="*/ 8711434 w 8733348"/>
                <a:gd name="connsiteY6" fmla="*/ 1322543 h 2288851"/>
                <a:gd name="connsiteX7" fmla="*/ 8099450 w 8733348"/>
                <a:gd name="connsiteY7" fmla="*/ 270644 h 2288851"/>
                <a:gd name="connsiteX8" fmla="*/ 6000525 w 8733348"/>
                <a:gd name="connsiteY8" fmla="*/ 111561 h 2288851"/>
                <a:gd name="connsiteX9" fmla="*/ 3315588 w 8733348"/>
                <a:gd name="connsiteY9" fmla="*/ 856655 h 2288851"/>
                <a:gd name="connsiteX10" fmla="*/ 20291 w 8733348"/>
                <a:gd name="connsiteY10" fmla="*/ 2283536 h 2288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33348" h="2288851">
                  <a:moveTo>
                    <a:pt x="20291" y="2283536"/>
                  </a:moveTo>
                  <a:lnTo>
                    <a:pt x="12175" y="2268926"/>
                  </a:lnTo>
                  <a:cubicBezTo>
                    <a:pt x="26784" y="2260809"/>
                    <a:pt x="1557555" y="1476756"/>
                    <a:pt x="3310718" y="840422"/>
                  </a:cubicBezTo>
                  <a:cubicBezTo>
                    <a:pt x="4339890" y="467064"/>
                    <a:pt x="5245691" y="215452"/>
                    <a:pt x="5998901" y="95328"/>
                  </a:cubicBezTo>
                  <a:cubicBezTo>
                    <a:pt x="6942038" y="-55639"/>
                    <a:pt x="7651419" y="-446"/>
                    <a:pt x="8107567" y="256035"/>
                  </a:cubicBezTo>
                  <a:cubicBezTo>
                    <a:pt x="8485795" y="470311"/>
                    <a:pt x="8695201" y="827436"/>
                    <a:pt x="8727667" y="1320919"/>
                  </a:cubicBezTo>
                  <a:lnTo>
                    <a:pt x="8711434" y="1322543"/>
                  </a:lnTo>
                  <a:cubicBezTo>
                    <a:pt x="8678968" y="835553"/>
                    <a:pt x="8472809" y="483297"/>
                    <a:pt x="8099450" y="270644"/>
                  </a:cubicBezTo>
                  <a:cubicBezTo>
                    <a:pt x="7646550" y="14163"/>
                    <a:pt x="6940415" y="-37782"/>
                    <a:pt x="6000525" y="111561"/>
                  </a:cubicBezTo>
                  <a:cubicBezTo>
                    <a:pt x="5247314" y="231685"/>
                    <a:pt x="4344760" y="481673"/>
                    <a:pt x="3315588" y="856655"/>
                  </a:cubicBezTo>
                  <a:cubicBezTo>
                    <a:pt x="1565672" y="1491365"/>
                    <a:pt x="36524" y="2275419"/>
                    <a:pt x="20291" y="22835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056D510D-B13F-A426-1E8E-C1053F64D906}"/>
                </a:ext>
              </a:extLst>
            </p:cNvPr>
            <p:cNvSpPr/>
            <p:nvPr/>
          </p:nvSpPr>
          <p:spPr>
            <a:xfrm>
              <a:off x="10343601" y="5486121"/>
              <a:ext cx="8733348" cy="2467414"/>
            </a:xfrm>
            <a:custGeom>
              <a:avLst/>
              <a:gdLst>
                <a:gd name="connsiteX0" fmla="*/ 20291 w 8733348"/>
                <a:gd name="connsiteY0" fmla="*/ 2463834 h 2467414"/>
                <a:gd name="connsiteX1" fmla="*/ 12175 w 8733348"/>
                <a:gd name="connsiteY1" fmla="*/ 2449224 h 2467414"/>
                <a:gd name="connsiteX2" fmla="*/ 3330198 w 8733348"/>
                <a:gd name="connsiteY2" fmla="*/ 923324 h 2467414"/>
                <a:gd name="connsiteX3" fmla="*/ 6026498 w 8733348"/>
                <a:gd name="connsiteY3" fmla="*/ 113298 h 2467414"/>
                <a:gd name="connsiteX4" fmla="*/ 8128670 w 8733348"/>
                <a:gd name="connsiteY4" fmla="*/ 246408 h 2467414"/>
                <a:gd name="connsiteX5" fmla="*/ 8729290 w 8733348"/>
                <a:gd name="connsiteY5" fmla="*/ 1366484 h 2467414"/>
                <a:gd name="connsiteX6" fmla="*/ 8713057 w 8733348"/>
                <a:gd name="connsiteY6" fmla="*/ 1366484 h 2467414"/>
                <a:gd name="connsiteX7" fmla="*/ 8120553 w 8733348"/>
                <a:gd name="connsiteY7" fmla="*/ 259395 h 2467414"/>
                <a:gd name="connsiteX8" fmla="*/ 6029744 w 8733348"/>
                <a:gd name="connsiteY8" fmla="*/ 127907 h 2467414"/>
                <a:gd name="connsiteX9" fmla="*/ 3336691 w 8733348"/>
                <a:gd name="connsiteY9" fmla="*/ 937933 h 2467414"/>
                <a:gd name="connsiteX10" fmla="*/ 20291 w 8733348"/>
                <a:gd name="connsiteY10" fmla="*/ 2463834 h 2467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33348" h="2467414">
                  <a:moveTo>
                    <a:pt x="20291" y="2463834"/>
                  </a:moveTo>
                  <a:lnTo>
                    <a:pt x="12175" y="2449224"/>
                  </a:lnTo>
                  <a:cubicBezTo>
                    <a:pt x="26784" y="2441108"/>
                    <a:pt x="1568918" y="1608356"/>
                    <a:pt x="3330198" y="923324"/>
                  </a:cubicBezTo>
                  <a:cubicBezTo>
                    <a:pt x="4364239" y="520745"/>
                    <a:pt x="5271664" y="248031"/>
                    <a:pt x="6026498" y="113298"/>
                  </a:cubicBezTo>
                  <a:cubicBezTo>
                    <a:pt x="6971257" y="-57149"/>
                    <a:pt x="7677392" y="-11697"/>
                    <a:pt x="8128670" y="246408"/>
                  </a:cubicBezTo>
                  <a:cubicBezTo>
                    <a:pt x="8510145" y="465553"/>
                    <a:pt x="8713057" y="842159"/>
                    <a:pt x="8729290" y="1366484"/>
                  </a:cubicBezTo>
                  <a:lnTo>
                    <a:pt x="8713057" y="1366484"/>
                  </a:lnTo>
                  <a:cubicBezTo>
                    <a:pt x="8696824" y="848652"/>
                    <a:pt x="8497158" y="475293"/>
                    <a:pt x="8120553" y="259395"/>
                  </a:cubicBezTo>
                  <a:cubicBezTo>
                    <a:pt x="7674146" y="2913"/>
                    <a:pt x="6969634" y="-40916"/>
                    <a:pt x="6029744" y="127907"/>
                  </a:cubicBezTo>
                  <a:cubicBezTo>
                    <a:pt x="5276533" y="264264"/>
                    <a:pt x="4370733" y="536978"/>
                    <a:pt x="3336691" y="937933"/>
                  </a:cubicBezTo>
                  <a:cubicBezTo>
                    <a:pt x="1575412" y="1622966"/>
                    <a:pt x="34901" y="2455718"/>
                    <a:pt x="20291" y="24638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5E53D88F-B66C-19BA-82A5-D21517324876}"/>
                </a:ext>
              </a:extLst>
            </p:cNvPr>
            <p:cNvSpPr/>
            <p:nvPr/>
          </p:nvSpPr>
          <p:spPr>
            <a:xfrm>
              <a:off x="10340354" y="5460608"/>
              <a:ext cx="8733348" cy="2645977"/>
            </a:xfrm>
            <a:custGeom>
              <a:avLst/>
              <a:gdLst>
                <a:gd name="connsiteX0" fmla="*/ 20291 w 8733348"/>
                <a:gd name="connsiteY0" fmla="*/ 2643561 h 2645977"/>
                <a:gd name="connsiteX1" fmla="*/ 12175 w 8733348"/>
                <a:gd name="connsiteY1" fmla="*/ 2628951 h 2645977"/>
                <a:gd name="connsiteX2" fmla="*/ 3349677 w 8733348"/>
                <a:gd name="connsiteY2" fmla="*/ 1008899 h 2645977"/>
                <a:gd name="connsiteX3" fmla="*/ 6054094 w 8733348"/>
                <a:gd name="connsiteY3" fmla="*/ 132317 h 2645977"/>
                <a:gd name="connsiteX4" fmla="*/ 8149772 w 8733348"/>
                <a:gd name="connsiteY4" fmla="*/ 236209 h 2645977"/>
                <a:gd name="connsiteX5" fmla="*/ 8730913 w 8733348"/>
                <a:gd name="connsiteY5" fmla="*/ 1413100 h 2645977"/>
                <a:gd name="connsiteX6" fmla="*/ 8714680 w 8733348"/>
                <a:gd name="connsiteY6" fmla="*/ 1413100 h 2645977"/>
                <a:gd name="connsiteX7" fmla="*/ 8141656 w 8733348"/>
                <a:gd name="connsiteY7" fmla="*/ 249195 h 2645977"/>
                <a:gd name="connsiteX8" fmla="*/ 6057340 w 8733348"/>
                <a:gd name="connsiteY8" fmla="*/ 146927 h 2645977"/>
                <a:gd name="connsiteX9" fmla="*/ 3356171 w 8733348"/>
                <a:gd name="connsiteY9" fmla="*/ 1021885 h 2645977"/>
                <a:gd name="connsiteX10" fmla="*/ 20291 w 8733348"/>
                <a:gd name="connsiteY10" fmla="*/ 2643561 h 264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33348" h="2645977">
                  <a:moveTo>
                    <a:pt x="20291" y="2643561"/>
                  </a:moveTo>
                  <a:lnTo>
                    <a:pt x="12175" y="2628951"/>
                  </a:lnTo>
                  <a:cubicBezTo>
                    <a:pt x="28408" y="2620834"/>
                    <a:pt x="1580282" y="1739383"/>
                    <a:pt x="3349677" y="1008899"/>
                  </a:cubicBezTo>
                  <a:cubicBezTo>
                    <a:pt x="4388589" y="578724"/>
                    <a:pt x="5299260" y="284908"/>
                    <a:pt x="6054094" y="132317"/>
                  </a:cubicBezTo>
                  <a:cubicBezTo>
                    <a:pt x="7000477" y="-57609"/>
                    <a:pt x="7704988" y="-21896"/>
                    <a:pt x="8149772" y="236209"/>
                  </a:cubicBezTo>
                  <a:cubicBezTo>
                    <a:pt x="8536117" y="460224"/>
                    <a:pt x="8730913" y="856308"/>
                    <a:pt x="8730913" y="1413100"/>
                  </a:cubicBezTo>
                  <a:lnTo>
                    <a:pt x="8714680" y="1413100"/>
                  </a:lnTo>
                  <a:cubicBezTo>
                    <a:pt x="8714680" y="862802"/>
                    <a:pt x="8521508" y="471587"/>
                    <a:pt x="8141656" y="249195"/>
                  </a:cubicBezTo>
                  <a:cubicBezTo>
                    <a:pt x="7700119" y="-7286"/>
                    <a:pt x="6998853" y="-41376"/>
                    <a:pt x="6057340" y="146927"/>
                  </a:cubicBezTo>
                  <a:cubicBezTo>
                    <a:pt x="5302506" y="297894"/>
                    <a:pt x="4393459" y="593334"/>
                    <a:pt x="3356171" y="1021885"/>
                  </a:cubicBezTo>
                  <a:cubicBezTo>
                    <a:pt x="1586775" y="1755616"/>
                    <a:pt x="34901" y="2635444"/>
                    <a:pt x="20291" y="26435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6" name="图形 1111">
            <a:extLst>
              <a:ext uri="{FF2B5EF4-FFF2-40B4-BE49-F238E27FC236}">
                <a16:creationId xmlns:a16="http://schemas.microsoft.com/office/drawing/2014/main" id="{D78CDFE2-B89A-9AED-409D-AAE72736CB72}"/>
              </a:ext>
            </a:extLst>
          </p:cNvPr>
          <p:cNvGrpSpPr/>
          <p:nvPr userDrawn="1"/>
        </p:nvGrpSpPr>
        <p:grpSpPr>
          <a:xfrm rot="15652503" flipH="1">
            <a:off x="4545447" y="-668276"/>
            <a:ext cx="8025291" cy="7791787"/>
            <a:chOff x="10352529" y="-1367781"/>
            <a:chExt cx="8814513" cy="9480066"/>
          </a:xfrm>
          <a:gradFill>
            <a:gsLst>
              <a:gs pos="28000">
                <a:srgbClr val="00E3DE">
                  <a:alpha val="4000"/>
                </a:srgbClr>
              </a:gs>
              <a:gs pos="97403">
                <a:srgbClr val="00E3DE">
                  <a:alpha val="2000"/>
                </a:srgbClr>
              </a:gs>
              <a:gs pos="84000">
                <a:srgbClr val="00E3DE">
                  <a:alpha val="4000"/>
                </a:srgbClr>
              </a:gs>
              <a:gs pos="56000">
                <a:srgbClr val="00E3DE">
                  <a:alpha val="0"/>
                </a:srgbClr>
              </a:gs>
              <a:gs pos="16000">
                <a:srgbClr val="00E3DE">
                  <a:alpha val="4000"/>
                </a:srgbClr>
              </a:gs>
            </a:gsLst>
            <a:lin ang="0" scaled="0"/>
          </a:gradFill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46B88333-ED69-4266-CC25-6046FD7508EA}"/>
                </a:ext>
              </a:extLst>
            </p:cNvPr>
            <p:cNvSpPr/>
            <p:nvPr/>
          </p:nvSpPr>
          <p:spPr>
            <a:xfrm>
              <a:off x="10517294" y="-1379956"/>
              <a:ext cx="8652183" cy="8619718"/>
            </a:xfrm>
            <a:custGeom>
              <a:avLst/>
              <a:gdLst>
                <a:gd name="connsiteX0" fmla="*/ 5185629 w 8652183"/>
                <a:gd name="connsiteY0" fmla="*/ 8612413 h 8619717"/>
                <a:gd name="connsiteX1" fmla="*/ 4211649 w 8652183"/>
                <a:gd name="connsiteY1" fmla="*/ 8438719 h 8619717"/>
                <a:gd name="connsiteX2" fmla="*/ 2166293 w 8652183"/>
                <a:gd name="connsiteY2" fmla="*/ 6606016 h 8619717"/>
                <a:gd name="connsiteX3" fmla="*/ 877393 w 8652183"/>
                <a:gd name="connsiteY3" fmla="*/ 3768489 h 8619717"/>
                <a:gd name="connsiteX4" fmla="*/ 12175 w 8652183"/>
                <a:gd name="connsiteY4" fmla="*/ 13798 h 8619717"/>
                <a:gd name="connsiteX5" fmla="*/ 28408 w 8652183"/>
                <a:gd name="connsiteY5" fmla="*/ 12175 h 8619717"/>
                <a:gd name="connsiteX6" fmla="*/ 893626 w 8652183"/>
                <a:gd name="connsiteY6" fmla="*/ 3761995 h 8619717"/>
                <a:gd name="connsiteX7" fmla="*/ 2180902 w 8652183"/>
                <a:gd name="connsiteY7" fmla="*/ 6596276 h 8619717"/>
                <a:gd name="connsiteX8" fmla="*/ 4218142 w 8652183"/>
                <a:gd name="connsiteY8" fmla="*/ 8422486 h 8619717"/>
                <a:gd name="connsiteX9" fmla="*/ 8636762 w 8652183"/>
                <a:gd name="connsiteY9" fmla="*/ 6903079 h 8619717"/>
                <a:gd name="connsiteX10" fmla="*/ 8648125 w 8652183"/>
                <a:gd name="connsiteY10" fmla="*/ 6914442 h 8619717"/>
                <a:gd name="connsiteX11" fmla="*/ 5185629 w 8652183"/>
                <a:gd name="connsiteY11" fmla="*/ 8612413 h 8619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652183" h="8619717">
                  <a:moveTo>
                    <a:pt x="5185629" y="8612413"/>
                  </a:moveTo>
                  <a:cubicBezTo>
                    <a:pt x="4849606" y="8612413"/>
                    <a:pt x="4524946" y="8553974"/>
                    <a:pt x="4211649" y="8438719"/>
                  </a:cubicBezTo>
                  <a:cubicBezTo>
                    <a:pt x="3460062" y="8159512"/>
                    <a:pt x="2773406" y="7542659"/>
                    <a:pt x="2166293" y="6606016"/>
                  </a:cubicBezTo>
                  <a:cubicBezTo>
                    <a:pt x="1680926" y="5856051"/>
                    <a:pt x="1247505" y="4901552"/>
                    <a:pt x="877393" y="3768489"/>
                  </a:cubicBezTo>
                  <a:cubicBezTo>
                    <a:pt x="247553" y="1836763"/>
                    <a:pt x="15421" y="31654"/>
                    <a:pt x="12175" y="13798"/>
                  </a:cubicBezTo>
                  <a:lnTo>
                    <a:pt x="28408" y="12175"/>
                  </a:lnTo>
                  <a:cubicBezTo>
                    <a:pt x="30031" y="30031"/>
                    <a:pt x="263786" y="1833516"/>
                    <a:pt x="893626" y="3761995"/>
                  </a:cubicBezTo>
                  <a:cubicBezTo>
                    <a:pt x="1263738" y="4895058"/>
                    <a:pt x="1697159" y="5847935"/>
                    <a:pt x="2180902" y="6596276"/>
                  </a:cubicBezTo>
                  <a:cubicBezTo>
                    <a:pt x="2784769" y="7531296"/>
                    <a:pt x="3471425" y="8144903"/>
                    <a:pt x="4218142" y="8422486"/>
                  </a:cubicBezTo>
                  <a:cubicBezTo>
                    <a:pt x="5503795" y="8899737"/>
                    <a:pt x="6990737" y="8388398"/>
                    <a:pt x="8636762" y="6903079"/>
                  </a:cubicBezTo>
                  <a:lnTo>
                    <a:pt x="8648125" y="6914442"/>
                  </a:lnTo>
                  <a:cubicBezTo>
                    <a:pt x="7396561" y="8044258"/>
                    <a:pt x="6237526" y="8612413"/>
                    <a:pt x="5185629" y="86124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8040AB7-FF6A-D6D6-2F3D-3FF368B0F024}"/>
                </a:ext>
              </a:extLst>
            </p:cNvPr>
            <p:cNvSpPr/>
            <p:nvPr/>
          </p:nvSpPr>
          <p:spPr>
            <a:xfrm>
              <a:off x="10514047" y="-1224119"/>
              <a:ext cx="8652183" cy="8424922"/>
            </a:xfrm>
            <a:custGeom>
              <a:avLst/>
              <a:gdLst>
                <a:gd name="connsiteX0" fmla="*/ 5239198 w 8652183"/>
                <a:gd name="connsiteY0" fmla="*/ 8428980 h 8424921"/>
                <a:gd name="connsiteX1" fmla="*/ 4261972 w 8652183"/>
                <a:gd name="connsiteY1" fmla="*/ 8255288 h 8424921"/>
                <a:gd name="connsiteX2" fmla="*/ 2214991 w 8652183"/>
                <a:gd name="connsiteY2" fmla="*/ 6458295 h 8424921"/>
                <a:gd name="connsiteX3" fmla="*/ 908236 w 8652183"/>
                <a:gd name="connsiteY3" fmla="*/ 3682454 h 8424921"/>
                <a:gd name="connsiteX4" fmla="*/ 12175 w 8652183"/>
                <a:gd name="connsiteY4" fmla="*/ 13798 h 8424921"/>
                <a:gd name="connsiteX5" fmla="*/ 28408 w 8652183"/>
                <a:gd name="connsiteY5" fmla="*/ 12175 h 8424921"/>
                <a:gd name="connsiteX6" fmla="*/ 924469 w 8652183"/>
                <a:gd name="connsiteY6" fmla="*/ 3679207 h 8424921"/>
                <a:gd name="connsiteX7" fmla="*/ 4268465 w 8652183"/>
                <a:gd name="connsiteY7" fmla="*/ 8242300 h 8424921"/>
                <a:gd name="connsiteX8" fmla="*/ 8640009 w 8652183"/>
                <a:gd name="connsiteY8" fmla="*/ 6771592 h 8424921"/>
                <a:gd name="connsiteX9" fmla="*/ 8651372 w 8652183"/>
                <a:gd name="connsiteY9" fmla="*/ 6782955 h 8424921"/>
                <a:gd name="connsiteX10" fmla="*/ 5239198 w 8652183"/>
                <a:gd name="connsiteY10" fmla="*/ 8428980 h 8424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2183" h="8424921">
                  <a:moveTo>
                    <a:pt x="5239198" y="8428980"/>
                  </a:moveTo>
                  <a:cubicBezTo>
                    <a:pt x="4903175" y="8428980"/>
                    <a:pt x="4576891" y="8370541"/>
                    <a:pt x="4261972" y="8255288"/>
                  </a:cubicBezTo>
                  <a:cubicBezTo>
                    <a:pt x="3513630" y="7980950"/>
                    <a:pt x="2825352" y="7375459"/>
                    <a:pt x="2214991" y="6458295"/>
                  </a:cubicBezTo>
                  <a:cubicBezTo>
                    <a:pt x="1726378" y="5726187"/>
                    <a:pt x="1288088" y="4791167"/>
                    <a:pt x="908236" y="3682454"/>
                  </a:cubicBezTo>
                  <a:cubicBezTo>
                    <a:pt x="263786" y="1794557"/>
                    <a:pt x="15421" y="31654"/>
                    <a:pt x="12175" y="13798"/>
                  </a:cubicBezTo>
                  <a:lnTo>
                    <a:pt x="28408" y="12175"/>
                  </a:lnTo>
                  <a:cubicBezTo>
                    <a:pt x="30031" y="30031"/>
                    <a:pt x="278396" y="1791310"/>
                    <a:pt x="924469" y="3679207"/>
                  </a:cubicBezTo>
                  <a:cubicBezTo>
                    <a:pt x="1518596" y="5419384"/>
                    <a:pt x="2581857" y="7623824"/>
                    <a:pt x="4268465" y="8242300"/>
                  </a:cubicBezTo>
                  <a:cubicBezTo>
                    <a:pt x="5549247" y="8713057"/>
                    <a:pt x="7019956" y="8217951"/>
                    <a:pt x="8640009" y="6771592"/>
                  </a:cubicBezTo>
                  <a:lnTo>
                    <a:pt x="8651372" y="6782955"/>
                  </a:lnTo>
                  <a:cubicBezTo>
                    <a:pt x="7422535" y="7878682"/>
                    <a:pt x="6279732" y="8428980"/>
                    <a:pt x="5239198" y="84289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6264EA3-8A4E-7FA5-4A22-C7E926FA41B1}"/>
                </a:ext>
              </a:extLst>
            </p:cNvPr>
            <p:cNvSpPr/>
            <p:nvPr/>
          </p:nvSpPr>
          <p:spPr>
            <a:xfrm>
              <a:off x="10510801" y="-1068282"/>
              <a:ext cx="8652183" cy="8246359"/>
            </a:xfrm>
            <a:custGeom>
              <a:avLst/>
              <a:gdLst>
                <a:gd name="connsiteX0" fmla="*/ 5292766 w 8652183"/>
                <a:gd name="connsiteY0" fmla="*/ 8247171 h 8246358"/>
                <a:gd name="connsiteX1" fmla="*/ 4312294 w 8652183"/>
                <a:gd name="connsiteY1" fmla="*/ 8075101 h 8246358"/>
                <a:gd name="connsiteX2" fmla="*/ 2263690 w 8652183"/>
                <a:gd name="connsiteY2" fmla="*/ 6313821 h 8246358"/>
                <a:gd name="connsiteX3" fmla="*/ 939078 w 8652183"/>
                <a:gd name="connsiteY3" fmla="*/ 3598042 h 8246358"/>
                <a:gd name="connsiteX4" fmla="*/ 12175 w 8652183"/>
                <a:gd name="connsiteY4" fmla="*/ 13798 h 8246358"/>
                <a:gd name="connsiteX5" fmla="*/ 28408 w 8652183"/>
                <a:gd name="connsiteY5" fmla="*/ 12175 h 8246358"/>
                <a:gd name="connsiteX6" fmla="*/ 953688 w 8652183"/>
                <a:gd name="connsiteY6" fmla="*/ 3594796 h 8246358"/>
                <a:gd name="connsiteX7" fmla="*/ 4317164 w 8652183"/>
                <a:gd name="connsiteY7" fmla="*/ 8060491 h 8246358"/>
                <a:gd name="connsiteX8" fmla="*/ 8640008 w 8652183"/>
                <a:gd name="connsiteY8" fmla="*/ 6636858 h 8246358"/>
                <a:gd name="connsiteX9" fmla="*/ 8651372 w 8652183"/>
                <a:gd name="connsiteY9" fmla="*/ 6649845 h 8246358"/>
                <a:gd name="connsiteX10" fmla="*/ 5292766 w 8652183"/>
                <a:gd name="connsiteY10" fmla="*/ 8247171 h 8246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2183" h="8246358">
                  <a:moveTo>
                    <a:pt x="5292766" y="8247171"/>
                  </a:moveTo>
                  <a:cubicBezTo>
                    <a:pt x="4955120" y="8247171"/>
                    <a:pt x="4628837" y="8190355"/>
                    <a:pt x="4312294" y="8075101"/>
                  </a:cubicBezTo>
                  <a:cubicBezTo>
                    <a:pt x="3567199" y="7804010"/>
                    <a:pt x="2878921" y="7211506"/>
                    <a:pt x="2263690" y="6313821"/>
                  </a:cubicBezTo>
                  <a:cubicBezTo>
                    <a:pt x="1771831" y="5596324"/>
                    <a:pt x="1327047" y="4682406"/>
                    <a:pt x="939078" y="3598042"/>
                  </a:cubicBezTo>
                  <a:cubicBezTo>
                    <a:pt x="280019" y="1752351"/>
                    <a:pt x="15421" y="30031"/>
                    <a:pt x="12175" y="13798"/>
                  </a:cubicBezTo>
                  <a:lnTo>
                    <a:pt x="28408" y="12175"/>
                  </a:lnTo>
                  <a:cubicBezTo>
                    <a:pt x="31654" y="30031"/>
                    <a:pt x="294629" y="1750728"/>
                    <a:pt x="953688" y="3594796"/>
                  </a:cubicBezTo>
                  <a:cubicBezTo>
                    <a:pt x="1560802" y="5296013"/>
                    <a:pt x="2637049" y="7450131"/>
                    <a:pt x="4317164" y="8060491"/>
                  </a:cubicBezTo>
                  <a:cubicBezTo>
                    <a:pt x="5593076" y="8524754"/>
                    <a:pt x="7047552" y="8045881"/>
                    <a:pt x="8640008" y="6636858"/>
                  </a:cubicBezTo>
                  <a:lnTo>
                    <a:pt x="8651372" y="6649845"/>
                  </a:lnTo>
                  <a:cubicBezTo>
                    <a:pt x="7448507" y="7711482"/>
                    <a:pt x="6321938" y="8247171"/>
                    <a:pt x="5292766" y="82471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6A5178E0-FDD8-B2F6-781E-94C0FB1ACA9C}"/>
                </a:ext>
              </a:extLst>
            </p:cNvPr>
            <p:cNvSpPr/>
            <p:nvPr/>
          </p:nvSpPr>
          <p:spPr>
            <a:xfrm>
              <a:off x="10509177" y="-915692"/>
              <a:ext cx="8652183" cy="8067796"/>
            </a:xfrm>
            <a:custGeom>
              <a:avLst/>
              <a:gdLst>
                <a:gd name="connsiteX0" fmla="*/ 5344712 w 8652183"/>
                <a:gd name="connsiteY0" fmla="*/ 8066984 h 8067795"/>
                <a:gd name="connsiteX1" fmla="*/ 4360993 w 8652183"/>
                <a:gd name="connsiteY1" fmla="*/ 7896538 h 8067795"/>
                <a:gd name="connsiteX2" fmla="*/ 2309143 w 8652183"/>
                <a:gd name="connsiteY2" fmla="*/ 6170971 h 8067795"/>
                <a:gd name="connsiteX3" fmla="*/ 966674 w 8652183"/>
                <a:gd name="connsiteY3" fmla="*/ 3516877 h 8067795"/>
                <a:gd name="connsiteX4" fmla="*/ 12175 w 8652183"/>
                <a:gd name="connsiteY4" fmla="*/ 15421 h 8067795"/>
                <a:gd name="connsiteX5" fmla="*/ 28408 w 8652183"/>
                <a:gd name="connsiteY5" fmla="*/ 12175 h 8067795"/>
                <a:gd name="connsiteX6" fmla="*/ 982907 w 8652183"/>
                <a:gd name="connsiteY6" fmla="*/ 3510384 h 8067795"/>
                <a:gd name="connsiteX7" fmla="*/ 4365863 w 8652183"/>
                <a:gd name="connsiteY7" fmla="*/ 7880305 h 8067795"/>
                <a:gd name="connsiteX8" fmla="*/ 8640009 w 8652183"/>
                <a:gd name="connsiteY8" fmla="*/ 6505371 h 8067795"/>
                <a:gd name="connsiteX9" fmla="*/ 8651371 w 8652183"/>
                <a:gd name="connsiteY9" fmla="*/ 6518357 h 8067795"/>
                <a:gd name="connsiteX10" fmla="*/ 5344712 w 8652183"/>
                <a:gd name="connsiteY10" fmla="*/ 8066984 h 8067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2183" h="8067795">
                  <a:moveTo>
                    <a:pt x="5344712" y="8066984"/>
                  </a:moveTo>
                  <a:cubicBezTo>
                    <a:pt x="5007066" y="8066984"/>
                    <a:pt x="4679159" y="8010169"/>
                    <a:pt x="4360993" y="7896538"/>
                  </a:cubicBezTo>
                  <a:cubicBezTo>
                    <a:pt x="3619145" y="7630317"/>
                    <a:pt x="2929243" y="7049176"/>
                    <a:pt x="2309143" y="6170971"/>
                  </a:cubicBezTo>
                  <a:cubicBezTo>
                    <a:pt x="1814037" y="5469706"/>
                    <a:pt x="1362759" y="4575269"/>
                    <a:pt x="966674" y="3516877"/>
                  </a:cubicBezTo>
                  <a:cubicBezTo>
                    <a:pt x="294629" y="1715015"/>
                    <a:pt x="13798" y="33278"/>
                    <a:pt x="12175" y="15421"/>
                  </a:cubicBezTo>
                  <a:lnTo>
                    <a:pt x="28408" y="12175"/>
                  </a:lnTo>
                  <a:cubicBezTo>
                    <a:pt x="31654" y="28408"/>
                    <a:pt x="310862" y="1710145"/>
                    <a:pt x="982907" y="3510384"/>
                  </a:cubicBezTo>
                  <a:cubicBezTo>
                    <a:pt x="1603008" y="5172642"/>
                    <a:pt x="2693865" y="7278061"/>
                    <a:pt x="4365863" y="7880305"/>
                  </a:cubicBezTo>
                  <a:cubicBezTo>
                    <a:pt x="5636906" y="8336453"/>
                    <a:pt x="7075148" y="7873812"/>
                    <a:pt x="8640009" y="6505371"/>
                  </a:cubicBezTo>
                  <a:lnTo>
                    <a:pt x="8651371" y="6518357"/>
                  </a:lnTo>
                  <a:cubicBezTo>
                    <a:pt x="7472857" y="7549152"/>
                    <a:pt x="6364144" y="8066984"/>
                    <a:pt x="5344712" y="80669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31004163-514C-BD7D-140C-E44D32BE3984}"/>
                </a:ext>
              </a:extLst>
            </p:cNvPr>
            <p:cNvSpPr/>
            <p:nvPr/>
          </p:nvSpPr>
          <p:spPr>
            <a:xfrm>
              <a:off x="10505931" y="-759856"/>
              <a:ext cx="8652183" cy="7889233"/>
            </a:xfrm>
            <a:custGeom>
              <a:avLst/>
              <a:gdLst>
                <a:gd name="connsiteX0" fmla="*/ 5398281 w 8652183"/>
                <a:gd name="connsiteY0" fmla="*/ 7885175 h 7889233"/>
                <a:gd name="connsiteX1" fmla="*/ 4409692 w 8652183"/>
                <a:gd name="connsiteY1" fmla="*/ 7714729 h 7889233"/>
                <a:gd name="connsiteX2" fmla="*/ 2356219 w 8652183"/>
                <a:gd name="connsiteY2" fmla="*/ 6026498 h 7889233"/>
                <a:gd name="connsiteX3" fmla="*/ 995894 w 8652183"/>
                <a:gd name="connsiteY3" fmla="*/ 3434089 h 7889233"/>
                <a:gd name="connsiteX4" fmla="*/ 12175 w 8652183"/>
                <a:gd name="connsiteY4" fmla="*/ 15421 h 7889233"/>
                <a:gd name="connsiteX5" fmla="*/ 28408 w 8652183"/>
                <a:gd name="connsiteY5" fmla="*/ 12175 h 7889233"/>
                <a:gd name="connsiteX6" fmla="*/ 1013750 w 8652183"/>
                <a:gd name="connsiteY6" fmla="*/ 3427596 h 7889233"/>
                <a:gd name="connsiteX7" fmla="*/ 4417808 w 8652183"/>
                <a:gd name="connsiteY7" fmla="*/ 7700119 h 7889233"/>
                <a:gd name="connsiteX8" fmla="*/ 8643255 w 8652183"/>
                <a:gd name="connsiteY8" fmla="*/ 6372260 h 7889233"/>
                <a:gd name="connsiteX9" fmla="*/ 8654618 w 8652183"/>
                <a:gd name="connsiteY9" fmla="*/ 6385247 h 7889233"/>
                <a:gd name="connsiteX10" fmla="*/ 5398281 w 8652183"/>
                <a:gd name="connsiteY10" fmla="*/ 7885175 h 7889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2183" h="7889233">
                  <a:moveTo>
                    <a:pt x="5398281" y="7885175"/>
                  </a:moveTo>
                  <a:cubicBezTo>
                    <a:pt x="5059011" y="7885175"/>
                    <a:pt x="4729481" y="7828360"/>
                    <a:pt x="4409692" y="7714729"/>
                  </a:cubicBezTo>
                  <a:cubicBezTo>
                    <a:pt x="3671091" y="7453378"/>
                    <a:pt x="2979565" y="6885223"/>
                    <a:pt x="2356219" y="6026498"/>
                  </a:cubicBezTo>
                  <a:cubicBezTo>
                    <a:pt x="1857866" y="5339842"/>
                    <a:pt x="1400095" y="4468131"/>
                    <a:pt x="995894" y="3434089"/>
                  </a:cubicBezTo>
                  <a:cubicBezTo>
                    <a:pt x="310862" y="1672810"/>
                    <a:pt x="15421" y="31654"/>
                    <a:pt x="12175" y="15421"/>
                  </a:cubicBezTo>
                  <a:lnTo>
                    <a:pt x="28408" y="12175"/>
                  </a:lnTo>
                  <a:cubicBezTo>
                    <a:pt x="31654" y="28408"/>
                    <a:pt x="327095" y="1667940"/>
                    <a:pt x="1013750" y="3427596"/>
                  </a:cubicBezTo>
                  <a:cubicBezTo>
                    <a:pt x="1646837" y="5049272"/>
                    <a:pt x="2750680" y="7107615"/>
                    <a:pt x="4417808" y="7700119"/>
                  </a:cubicBezTo>
                  <a:cubicBezTo>
                    <a:pt x="5683981" y="8149773"/>
                    <a:pt x="7105991" y="7701742"/>
                    <a:pt x="8643255" y="6372260"/>
                  </a:cubicBezTo>
                  <a:lnTo>
                    <a:pt x="8654618" y="6385247"/>
                  </a:lnTo>
                  <a:cubicBezTo>
                    <a:pt x="7497206" y="7383575"/>
                    <a:pt x="6407973" y="7885175"/>
                    <a:pt x="5398281" y="78851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40F003D4-ECA5-7BF5-067F-B80306F6241D}"/>
                </a:ext>
              </a:extLst>
            </p:cNvPr>
            <p:cNvSpPr/>
            <p:nvPr/>
          </p:nvSpPr>
          <p:spPr>
            <a:xfrm>
              <a:off x="10502684" y="-605642"/>
              <a:ext cx="8652183" cy="7710670"/>
            </a:xfrm>
            <a:custGeom>
              <a:avLst/>
              <a:gdLst>
                <a:gd name="connsiteX0" fmla="*/ 5453473 w 8652183"/>
                <a:gd name="connsiteY0" fmla="*/ 7703366 h 7710670"/>
                <a:gd name="connsiteX1" fmla="*/ 4461637 w 8652183"/>
                <a:gd name="connsiteY1" fmla="*/ 7534543 h 7710670"/>
                <a:gd name="connsiteX2" fmla="*/ 2404917 w 8652183"/>
                <a:gd name="connsiteY2" fmla="*/ 5882024 h 7710670"/>
                <a:gd name="connsiteX3" fmla="*/ 1026737 w 8652183"/>
                <a:gd name="connsiteY3" fmla="*/ 3351301 h 7710670"/>
                <a:gd name="connsiteX4" fmla="*/ 12175 w 8652183"/>
                <a:gd name="connsiteY4" fmla="*/ 15421 h 7710670"/>
                <a:gd name="connsiteX5" fmla="*/ 28408 w 8652183"/>
                <a:gd name="connsiteY5" fmla="*/ 12175 h 7710670"/>
                <a:gd name="connsiteX6" fmla="*/ 1042970 w 8652183"/>
                <a:gd name="connsiteY6" fmla="*/ 3344808 h 7710670"/>
                <a:gd name="connsiteX7" fmla="*/ 4466507 w 8652183"/>
                <a:gd name="connsiteY7" fmla="*/ 7519933 h 7710670"/>
                <a:gd name="connsiteX8" fmla="*/ 8643255 w 8652183"/>
                <a:gd name="connsiteY8" fmla="*/ 6239150 h 7710670"/>
                <a:gd name="connsiteX9" fmla="*/ 8654618 w 8652183"/>
                <a:gd name="connsiteY9" fmla="*/ 6252136 h 7710670"/>
                <a:gd name="connsiteX10" fmla="*/ 5453473 w 8652183"/>
                <a:gd name="connsiteY10" fmla="*/ 7703366 h 7710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2183" h="7710670">
                  <a:moveTo>
                    <a:pt x="5453473" y="7703366"/>
                  </a:moveTo>
                  <a:cubicBezTo>
                    <a:pt x="5114203" y="7703366"/>
                    <a:pt x="4783050" y="7646550"/>
                    <a:pt x="4461637" y="7534543"/>
                  </a:cubicBezTo>
                  <a:cubicBezTo>
                    <a:pt x="3726283" y="7276438"/>
                    <a:pt x="3034757" y="6721270"/>
                    <a:pt x="2404917" y="5882024"/>
                  </a:cubicBezTo>
                  <a:cubicBezTo>
                    <a:pt x="1901695" y="5211602"/>
                    <a:pt x="1439055" y="4359370"/>
                    <a:pt x="1026737" y="3351301"/>
                  </a:cubicBezTo>
                  <a:cubicBezTo>
                    <a:pt x="327095" y="1633851"/>
                    <a:pt x="15421" y="31654"/>
                    <a:pt x="12175" y="15421"/>
                  </a:cubicBezTo>
                  <a:lnTo>
                    <a:pt x="28408" y="12175"/>
                  </a:lnTo>
                  <a:cubicBezTo>
                    <a:pt x="31654" y="28408"/>
                    <a:pt x="343328" y="1627357"/>
                    <a:pt x="1042970" y="3344808"/>
                  </a:cubicBezTo>
                  <a:cubicBezTo>
                    <a:pt x="1689043" y="4927524"/>
                    <a:pt x="2807496" y="6937168"/>
                    <a:pt x="4466507" y="7519933"/>
                  </a:cubicBezTo>
                  <a:cubicBezTo>
                    <a:pt x="5726187" y="7961470"/>
                    <a:pt x="7131964" y="7531296"/>
                    <a:pt x="8643255" y="6239150"/>
                  </a:cubicBezTo>
                  <a:lnTo>
                    <a:pt x="8654618" y="6252136"/>
                  </a:lnTo>
                  <a:cubicBezTo>
                    <a:pt x="7523179" y="7217999"/>
                    <a:pt x="6450179" y="7703366"/>
                    <a:pt x="5453473" y="77033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B2DAA2FC-0282-B1D7-ACE4-BA6B3FBF64DC}"/>
                </a:ext>
              </a:extLst>
            </p:cNvPr>
            <p:cNvSpPr/>
            <p:nvPr/>
          </p:nvSpPr>
          <p:spPr>
            <a:xfrm>
              <a:off x="10499438" y="-449805"/>
              <a:ext cx="8652183" cy="7532107"/>
            </a:xfrm>
            <a:custGeom>
              <a:avLst/>
              <a:gdLst>
                <a:gd name="connsiteX0" fmla="*/ 5508665 w 8652183"/>
                <a:gd name="connsiteY0" fmla="*/ 7521556 h 7532107"/>
                <a:gd name="connsiteX1" fmla="*/ 4513583 w 8652183"/>
                <a:gd name="connsiteY1" fmla="*/ 7354356 h 7532107"/>
                <a:gd name="connsiteX2" fmla="*/ 2455240 w 8652183"/>
                <a:gd name="connsiteY2" fmla="*/ 5739174 h 7532107"/>
                <a:gd name="connsiteX3" fmla="*/ 1059203 w 8652183"/>
                <a:gd name="connsiteY3" fmla="*/ 3268513 h 7532107"/>
                <a:gd name="connsiteX4" fmla="*/ 12175 w 8652183"/>
                <a:gd name="connsiteY4" fmla="*/ 15421 h 7532107"/>
                <a:gd name="connsiteX5" fmla="*/ 28408 w 8652183"/>
                <a:gd name="connsiteY5" fmla="*/ 12175 h 7532107"/>
                <a:gd name="connsiteX6" fmla="*/ 1073812 w 8652183"/>
                <a:gd name="connsiteY6" fmla="*/ 3262019 h 7532107"/>
                <a:gd name="connsiteX7" fmla="*/ 4518453 w 8652183"/>
                <a:gd name="connsiteY7" fmla="*/ 7339747 h 7532107"/>
                <a:gd name="connsiteX8" fmla="*/ 8646502 w 8652183"/>
                <a:gd name="connsiteY8" fmla="*/ 6106040 h 7532107"/>
                <a:gd name="connsiteX9" fmla="*/ 8656241 w 8652183"/>
                <a:gd name="connsiteY9" fmla="*/ 6119026 h 7532107"/>
                <a:gd name="connsiteX10" fmla="*/ 5508665 w 8652183"/>
                <a:gd name="connsiteY10" fmla="*/ 7521556 h 7532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2183" h="7532107">
                  <a:moveTo>
                    <a:pt x="5508665" y="7521556"/>
                  </a:moveTo>
                  <a:cubicBezTo>
                    <a:pt x="5169396" y="7521556"/>
                    <a:pt x="4836619" y="7466364"/>
                    <a:pt x="4513583" y="7354356"/>
                  </a:cubicBezTo>
                  <a:cubicBezTo>
                    <a:pt x="3781475" y="7101122"/>
                    <a:pt x="3088326" y="6557316"/>
                    <a:pt x="2455240" y="5739174"/>
                  </a:cubicBezTo>
                  <a:cubicBezTo>
                    <a:pt x="1948770" y="5084984"/>
                    <a:pt x="1479637" y="4253855"/>
                    <a:pt x="1059203" y="3268513"/>
                  </a:cubicBezTo>
                  <a:cubicBezTo>
                    <a:pt x="343328" y="1591645"/>
                    <a:pt x="15421" y="31654"/>
                    <a:pt x="12175" y="15421"/>
                  </a:cubicBezTo>
                  <a:lnTo>
                    <a:pt x="28408" y="12175"/>
                  </a:lnTo>
                  <a:cubicBezTo>
                    <a:pt x="31654" y="28408"/>
                    <a:pt x="359561" y="1586775"/>
                    <a:pt x="1073812" y="3262019"/>
                  </a:cubicBezTo>
                  <a:cubicBezTo>
                    <a:pt x="1732872" y="4805777"/>
                    <a:pt x="2865934" y="6768345"/>
                    <a:pt x="4518453" y="7339747"/>
                  </a:cubicBezTo>
                  <a:cubicBezTo>
                    <a:pt x="5773263" y="7773168"/>
                    <a:pt x="7162806" y="7359226"/>
                    <a:pt x="8646502" y="6106040"/>
                  </a:cubicBezTo>
                  <a:lnTo>
                    <a:pt x="8656241" y="6119026"/>
                  </a:lnTo>
                  <a:cubicBezTo>
                    <a:pt x="7549152" y="7052423"/>
                    <a:pt x="6494008" y="7521556"/>
                    <a:pt x="5508665" y="75215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AE71C1A6-E552-0D78-0EBA-CCFBA13BEC74}"/>
                </a:ext>
              </a:extLst>
            </p:cNvPr>
            <p:cNvSpPr/>
            <p:nvPr/>
          </p:nvSpPr>
          <p:spPr>
            <a:xfrm>
              <a:off x="10496191" y="-293969"/>
              <a:ext cx="8652183" cy="7337311"/>
            </a:xfrm>
            <a:custGeom>
              <a:avLst/>
              <a:gdLst>
                <a:gd name="connsiteX0" fmla="*/ 5563857 w 8652183"/>
                <a:gd name="connsiteY0" fmla="*/ 7339746 h 7337311"/>
                <a:gd name="connsiteX1" fmla="*/ 4565528 w 8652183"/>
                <a:gd name="connsiteY1" fmla="*/ 7174170 h 7337311"/>
                <a:gd name="connsiteX2" fmla="*/ 2503939 w 8652183"/>
                <a:gd name="connsiteY2" fmla="*/ 5594700 h 7337311"/>
                <a:gd name="connsiteX3" fmla="*/ 1090045 w 8652183"/>
                <a:gd name="connsiteY3" fmla="*/ 3185724 h 7337311"/>
                <a:gd name="connsiteX4" fmla="*/ 12175 w 8652183"/>
                <a:gd name="connsiteY4" fmla="*/ 15421 h 7337311"/>
                <a:gd name="connsiteX5" fmla="*/ 28408 w 8652183"/>
                <a:gd name="connsiteY5" fmla="*/ 12175 h 7337311"/>
                <a:gd name="connsiteX6" fmla="*/ 1103032 w 8652183"/>
                <a:gd name="connsiteY6" fmla="*/ 3179231 h 7337311"/>
                <a:gd name="connsiteX7" fmla="*/ 4568775 w 8652183"/>
                <a:gd name="connsiteY7" fmla="*/ 7159561 h 7337311"/>
                <a:gd name="connsiteX8" fmla="*/ 8646502 w 8652183"/>
                <a:gd name="connsiteY8" fmla="*/ 5972929 h 7337311"/>
                <a:gd name="connsiteX9" fmla="*/ 8656241 w 8652183"/>
                <a:gd name="connsiteY9" fmla="*/ 5985915 h 7337311"/>
                <a:gd name="connsiteX10" fmla="*/ 5563857 w 8652183"/>
                <a:gd name="connsiteY10" fmla="*/ 7339746 h 7337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52183" h="7337311">
                  <a:moveTo>
                    <a:pt x="5563857" y="7339746"/>
                  </a:moveTo>
                  <a:cubicBezTo>
                    <a:pt x="5222965" y="7339746"/>
                    <a:pt x="4890188" y="7284555"/>
                    <a:pt x="4565528" y="7174170"/>
                  </a:cubicBezTo>
                  <a:cubicBezTo>
                    <a:pt x="3835044" y="6925805"/>
                    <a:pt x="3141895" y="6393363"/>
                    <a:pt x="2503939" y="5594700"/>
                  </a:cubicBezTo>
                  <a:cubicBezTo>
                    <a:pt x="1994223" y="4955120"/>
                    <a:pt x="1518596" y="4145094"/>
                    <a:pt x="1090045" y="3185724"/>
                  </a:cubicBezTo>
                  <a:cubicBezTo>
                    <a:pt x="359561" y="1551062"/>
                    <a:pt x="15421" y="30031"/>
                    <a:pt x="12175" y="15421"/>
                  </a:cubicBezTo>
                  <a:lnTo>
                    <a:pt x="28408" y="12175"/>
                  </a:lnTo>
                  <a:cubicBezTo>
                    <a:pt x="31654" y="26784"/>
                    <a:pt x="374170" y="1546192"/>
                    <a:pt x="1103032" y="3179231"/>
                  </a:cubicBezTo>
                  <a:cubicBezTo>
                    <a:pt x="1775077" y="4685653"/>
                    <a:pt x="2922750" y="6597899"/>
                    <a:pt x="4568775" y="7159561"/>
                  </a:cubicBezTo>
                  <a:cubicBezTo>
                    <a:pt x="5818715" y="7584865"/>
                    <a:pt x="7190403" y="7187156"/>
                    <a:pt x="8646502" y="5972929"/>
                  </a:cubicBezTo>
                  <a:lnTo>
                    <a:pt x="8656241" y="5985915"/>
                  </a:lnTo>
                  <a:cubicBezTo>
                    <a:pt x="7575125" y="6885223"/>
                    <a:pt x="6537837" y="7339746"/>
                    <a:pt x="5563857" y="73397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5FFDB95B-B6F2-EF60-B795-BFD9DD1CD46B}"/>
                </a:ext>
              </a:extLst>
            </p:cNvPr>
            <p:cNvSpPr/>
            <p:nvPr/>
          </p:nvSpPr>
          <p:spPr>
            <a:xfrm>
              <a:off x="10494568" y="-139755"/>
              <a:ext cx="8668416" cy="7158748"/>
            </a:xfrm>
            <a:custGeom>
              <a:avLst/>
              <a:gdLst>
                <a:gd name="connsiteX0" fmla="*/ 5617426 w 8668416"/>
                <a:gd name="connsiteY0" fmla="*/ 7157937 h 7158748"/>
                <a:gd name="connsiteX1" fmla="*/ 4615851 w 8668416"/>
                <a:gd name="connsiteY1" fmla="*/ 6993984 h 7158748"/>
                <a:gd name="connsiteX2" fmla="*/ 2551014 w 8668416"/>
                <a:gd name="connsiteY2" fmla="*/ 5451850 h 7158748"/>
                <a:gd name="connsiteX3" fmla="*/ 1117641 w 8668416"/>
                <a:gd name="connsiteY3" fmla="*/ 3102936 h 7158748"/>
                <a:gd name="connsiteX4" fmla="*/ 12175 w 8668416"/>
                <a:gd name="connsiteY4" fmla="*/ 15421 h 7158748"/>
                <a:gd name="connsiteX5" fmla="*/ 28408 w 8668416"/>
                <a:gd name="connsiteY5" fmla="*/ 12175 h 7158748"/>
                <a:gd name="connsiteX6" fmla="*/ 1133874 w 8668416"/>
                <a:gd name="connsiteY6" fmla="*/ 3096443 h 7158748"/>
                <a:gd name="connsiteX7" fmla="*/ 4622344 w 8668416"/>
                <a:gd name="connsiteY7" fmla="*/ 6977751 h 7158748"/>
                <a:gd name="connsiteX8" fmla="*/ 8649748 w 8668416"/>
                <a:gd name="connsiteY8" fmla="*/ 5838195 h 7158748"/>
                <a:gd name="connsiteX9" fmla="*/ 8659488 w 8668416"/>
                <a:gd name="connsiteY9" fmla="*/ 5851181 h 7158748"/>
                <a:gd name="connsiteX10" fmla="*/ 5617426 w 8668416"/>
                <a:gd name="connsiteY10" fmla="*/ 7157937 h 715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7158748">
                  <a:moveTo>
                    <a:pt x="5617426" y="7157937"/>
                  </a:moveTo>
                  <a:cubicBezTo>
                    <a:pt x="5276533" y="7157937"/>
                    <a:pt x="4942134" y="7102745"/>
                    <a:pt x="4615851" y="6993984"/>
                  </a:cubicBezTo>
                  <a:cubicBezTo>
                    <a:pt x="3888613" y="6750489"/>
                    <a:pt x="3193841" y="6231033"/>
                    <a:pt x="2551014" y="5451850"/>
                  </a:cubicBezTo>
                  <a:cubicBezTo>
                    <a:pt x="2036428" y="4828503"/>
                    <a:pt x="1555932" y="4037956"/>
                    <a:pt x="1117641" y="3102936"/>
                  </a:cubicBezTo>
                  <a:cubicBezTo>
                    <a:pt x="374170" y="1510480"/>
                    <a:pt x="15421" y="31654"/>
                    <a:pt x="12175" y="15421"/>
                  </a:cubicBezTo>
                  <a:lnTo>
                    <a:pt x="28408" y="12175"/>
                  </a:lnTo>
                  <a:cubicBezTo>
                    <a:pt x="31654" y="26784"/>
                    <a:pt x="390403" y="1505610"/>
                    <a:pt x="1133874" y="3096443"/>
                  </a:cubicBezTo>
                  <a:cubicBezTo>
                    <a:pt x="1818907" y="4563905"/>
                    <a:pt x="2981188" y="6427453"/>
                    <a:pt x="4622344" y="6977751"/>
                  </a:cubicBezTo>
                  <a:cubicBezTo>
                    <a:pt x="5865791" y="7394939"/>
                    <a:pt x="7221245" y="7011840"/>
                    <a:pt x="8649748" y="5838195"/>
                  </a:cubicBezTo>
                  <a:lnTo>
                    <a:pt x="8659488" y="5851181"/>
                  </a:lnTo>
                  <a:cubicBezTo>
                    <a:pt x="7599474" y="6721270"/>
                    <a:pt x="6580042" y="7157937"/>
                    <a:pt x="5617426" y="71579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AA84741E-9A08-0EC5-48C7-DFF1C696E56E}"/>
                </a:ext>
              </a:extLst>
            </p:cNvPr>
            <p:cNvSpPr/>
            <p:nvPr/>
          </p:nvSpPr>
          <p:spPr>
            <a:xfrm>
              <a:off x="10491321" y="14458"/>
              <a:ext cx="8668416" cy="6980186"/>
            </a:xfrm>
            <a:custGeom>
              <a:avLst/>
              <a:gdLst>
                <a:gd name="connsiteX0" fmla="*/ 5672618 w 8668416"/>
                <a:gd name="connsiteY0" fmla="*/ 6977751 h 6980185"/>
                <a:gd name="connsiteX1" fmla="*/ 4667796 w 8668416"/>
                <a:gd name="connsiteY1" fmla="*/ 6815421 h 6980185"/>
                <a:gd name="connsiteX2" fmla="*/ 2599713 w 8668416"/>
                <a:gd name="connsiteY2" fmla="*/ 5310623 h 6980185"/>
                <a:gd name="connsiteX3" fmla="*/ 1148484 w 8668416"/>
                <a:gd name="connsiteY3" fmla="*/ 3023394 h 6980185"/>
                <a:gd name="connsiteX4" fmla="*/ 12175 w 8668416"/>
                <a:gd name="connsiteY4" fmla="*/ 17045 h 6980185"/>
                <a:gd name="connsiteX5" fmla="*/ 28408 w 8668416"/>
                <a:gd name="connsiteY5" fmla="*/ 12175 h 6980185"/>
                <a:gd name="connsiteX6" fmla="*/ 1164717 w 8668416"/>
                <a:gd name="connsiteY6" fmla="*/ 3013654 h 6980185"/>
                <a:gd name="connsiteX7" fmla="*/ 4674289 w 8668416"/>
                <a:gd name="connsiteY7" fmla="*/ 6797565 h 6980185"/>
                <a:gd name="connsiteX8" fmla="*/ 8649749 w 8668416"/>
                <a:gd name="connsiteY8" fmla="*/ 5705085 h 6980185"/>
                <a:gd name="connsiteX9" fmla="*/ 8659488 w 8668416"/>
                <a:gd name="connsiteY9" fmla="*/ 5718071 h 6980185"/>
                <a:gd name="connsiteX10" fmla="*/ 5672618 w 8668416"/>
                <a:gd name="connsiteY10" fmla="*/ 6977751 h 6980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6980185">
                  <a:moveTo>
                    <a:pt x="5672618" y="6977751"/>
                  </a:moveTo>
                  <a:cubicBezTo>
                    <a:pt x="5331725" y="6977751"/>
                    <a:pt x="4995702" y="6924182"/>
                    <a:pt x="4667796" y="6815421"/>
                  </a:cubicBezTo>
                  <a:cubicBezTo>
                    <a:pt x="3943805" y="6576796"/>
                    <a:pt x="3247410" y="6068703"/>
                    <a:pt x="2599713" y="5310623"/>
                  </a:cubicBezTo>
                  <a:cubicBezTo>
                    <a:pt x="2081881" y="4703509"/>
                    <a:pt x="1593268" y="3934065"/>
                    <a:pt x="1148484" y="3023394"/>
                  </a:cubicBezTo>
                  <a:cubicBezTo>
                    <a:pt x="390403" y="1471521"/>
                    <a:pt x="15421" y="31654"/>
                    <a:pt x="12175" y="17045"/>
                  </a:cubicBezTo>
                  <a:lnTo>
                    <a:pt x="28408" y="12175"/>
                  </a:lnTo>
                  <a:cubicBezTo>
                    <a:pt x="31654" y="26784"/>
                    <a:pt x="406636" y="1465027"/>
                    <a:pt x="1164717" y="3013654"/>
                  </a:cubicBezTo>
                  <a:cubicBezTo>
                    <a:pt x="1862736" y="4442158"/>
                    <a:pt x="3039627" y="6258630"/>
                    <a:pt x="4674289" y="6797565"/>
                  </a:cubicBezTo>
                  <a:cubicBezTo>
                    <a:pt x="5912866" y="7206636"/>
                    <a:pt x="7250465" y="6839770"/>
                    <a:pt x="8649749" y="5705085"/>
                  </a:cubicBezTo>
                  <a:lnTo>
                    <a:pt x="8659488" y="5718071"/>
                  </a:lnTo>
                  <a:cubicBezTo>
                    <a:pt x="7625447" y="6557317"/>
                    <a:pt x="6625495" y="6977751"/>
                    <a:pt x="5672618" y="69777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77025B7D-34EA-3D1A-2541-188900FF868B}"/>
                </a:ext>
              </a:extLst>
            </p:cNvPr>
            <p:cNvSpPr/>
            <p:nvPr/>
          </p:nvSpPr>
          <p:spPr>
            <a:xfrm>
              <a:off x="10488074" y="170295"/>
              <a:ext cx="8668416" cy="6801623"/>
            </a:xfrm>
            <a:custGeom>
              <a:avLst/>
              <a:gdLst>
                <a:gd name="connsiteX0" fmla="*/ 5729433 w 8668416"/>
                <a:gd name="connsiteY0" fmla="*/ 6795942 h 6801622"/>
                <a:gd name="connsiteX1" fmla="*/ 4721365 w 8668416"/>
                <a:gd name="connsiteY1" fmla="*/ 6635235 h 6801622"/>
                <a:gd name="connsiteX2" fmla="*/ 2650036 w 8668416"/>
                <a:gd name="connsiteY2" fmla="*/ 5166149 h 6801622"/>
                <a:gd name="connsiteX3" fmla="*/ 1179327 w 8668416"/>
                <a:gd name="connsiteY3" fmla="*/ 2938983 h 6801622"/>
                <a:gd name="connsiteX4" fmla="*/ 12175 w 8668416"/>
                <a:gd name="connsiteY4" fmla="*/ 17045 h 6801622"/>
                <a:gd name="connsiteX5" fmla="*/ 28408 w 8668416"/>
                <a:gd name="connsiteY5" fmla="*/ 12175 h 6801622"/>
                <a:gd name="connsiteX6" fmla="*/ 1195560 w 8668416"/>
                <a:gd name="connsiteY6" fmla="*/ 2932490 h 6801622"/>
                <a:gd name="connsiteX7" fmla="*/ 4727858 w 8668416"/>
                <a:gd name="connsiteY7" fmla="*/ 6619002 h 6801622"/>
                <a:gd name="connsiteX8" fmla="*/ 8651371 w 8668416"/>
                <a:gd name="connsiteY8" fmla="*/ 5573597 h 6801622"/>
                <a:gd name="connsiteX9" fmla="*/ 8661112 w 8668416"/>
                <a:gd name="connsiteY9" fmla="*/ 5586584 h 6801622"/>
                <a:gd name="connsiteX10" fmla="*/ 5729433 w 8668416"/>
                <a:gd name="connsiteY10" fmla="*/ 6795942 h 6801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6801622">
                  <a:moveTo>
                    <a:pt x="5729433" y="6795942"/>
                  </a:moveTo>
                  <a:cubicBezTo>
                    <a:pt x="5386918" y="6795942"/>
                    <a:pt x="5050895" y="6742373"/>
                    <a:pt x="4721365" y="6635235"/>
                  </a:cubicBezTo>
                  <a:cubicBezTo>
                    <a:pt x="3998997" y="6401480"/>
                    <a:pt x="3302602" y="5906374"/>
                    <a:pt x="2650036" y="5166149"/>
                  </a:cubicBezTo>
                  <a:cubicBezTo>
                    <a:pt x="2128957" y="4575269"/>
                    <a:pt x="1633850" y="3825304"/>
                    <a:pt x="1179327" y="2938983"/>
                  </a:cubicBezTo>
                  <a:cubicBezTo>
                    <a:pt x="406636" y="1430938"/>
                    <a:pt x="15421" y="30031"/>
                    <a:pt x="12175" y="17045"/>
                  </a:cubicBezTo>
                  <a:lnTo>
                    <a:pt x="28408" y="12175"/>
                  </a:lnTo>
                  <a:cubicBezTo>
                    <a:pt x="31654" y="26784"/>
                    <a:pt x="422869" y="1426068"/>
                    <a:pt x="1195560" y="2932490"/>
                  </a:cubicBezTo>
                  <a:cubicBezTo>
                    <a:pt x="1908188" y="4322034"/>
                    <a:pt x="3098066" y="6089806"/>
                    <a:pt x="4727858" y="6619002"/>
                  </a:cubicBezTo>
                  <a:cubicBezTo>
                    <a:pt x="5959942" y="7018333"/>
                    <a:pt x="7279684" y="6667701"/>
                    <a:pt x="8651371" y="5573597"/>
                  </a:cubicBezTo>
                  <a:lnTo>
                    <a:pt x="8661112" y="5586584"/>
                  </a:lnTo>
                  <a:cubicBezTo>
                    <a:pt x="7651420" y="6390117"/>
                    <a:pt x="6669324" y="6795942"/>
                    <a:pt x="5729433" y="67959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937D3F0A-B0BD-782A-82E2-2DB62B6644CD}"/>
                </a:ext>
              </a:extLst>
            </p:cNvPr>
            <p:cNvSpPr/>
            <p:nvPr/>
          </p:nvSpPr>
          <p:spPr>
            <a:xfrm>
              <a:off x="10484828" y="324508"/>
              <a:ext cx="8668416" cy="6623060"/>
            </a:xfrm>
            <a:custGeom>
              <a:avLst/>
              <a:gdLst>
                <a:gd name="connsiteX0" fmla="*/ 5787873 w 8668416"/>
                <a:gd name="connsiteY0" fmla="*/ 6614132 h 6623059"/>
                <a:gd name="connsiteX1" fmla="*/ 4776557 w 8668416"/>
                <a:gd name="connsiteY1" fmla="*/ 6455049 h 6623059"/>
                <a:gd name="connsiteX2" fmla="*/ 2700358 w 8668416"/>
                <a:gd name="connsiteY2" fmla="*/ 5023299 h 6623059"/>
                <a:gd name="connsiteX3" fmla="*/ 1211793 w 8668416"/>
                <a:gd name="connsiteY3" fmla="*/ 2857818 h 6623059"/>
                <a:gd name="connsiteX4" fmla="*/ 12175 w 8668416"/>
                <a:gd name="connsiteY4" fmla="*/ 17045 h 6623059"/>
                <a:gd name="connsiteX5" fmla="*/ 28408 w 8668416"/>
                <a:gd name="connsiteY5" fmla="*/ 12175 h 6623059"/>
                <a:gd name="connsiteX6" fmla="*/ 1226402 w 8668416"/>
                <a:gd name="connsiteY6" fmla="*/ 2851325 h 6623059"/>
                <a:gd name="connsiteX7" fmla="*/ 4781427 w 8668416"/>
                <a:gd name="connsiteY7" fmla="*/ 6440439 h 6623059"/>
                <a:gd name="connsiteX8" fmla="*/ 8652995 w 8668416"/>
                <a:gd name="connsiteY8" fmla="*/ 5442110 h 6623059"/>
                <a:gd name="connsiteX9" fmla="*/ 8662734 w 8668416"/>
                <a:gd name="connsiteY9" fmla="*/ 5455096 h 6623059"/>
                <a:gd name="connsiteX10" fmla="*/ 5787873 w 8668416"/>
                <a:gd name="connsiteY10" fmla="*/ 6614132 h 662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6623059">
                  <a:moveTo>
                    <a:pt x="5787873" y="6614132"/>
                  </a:moveTo>
                  <a:cubicBezTo>
                    <a:pt x="5445356" y="6614132"/>
                    <a:pt x="5109333" y="6560563"/>
                    <a:pt x="4776557" y="6455049"/>
                  </a:cubicBezTo>
                  <a:cubicBezTo>
                    <a:pt x="4057436" y="6226163"/>
                    <a:pt x="3357794" y="5744044"/>
                    <a:pt x="2700358" y="5023299"/>
                  </a:cubicBezTo>
                  <a:cubicBezTo>
                    <a:pt x="2174409" y="4447028"/>
                    <a:pt x="1672810" y="3718166"/>
                    <a:pt x="1211793" y="2857818"/>
                  </a:cubicBezTo>
                  <a:cubicBezTo>
                    <a:pt x="424493" y="1391979"/>
                    <a:pt x="17045" y="31654"/>
                    <a:pt x="12175" y="17045"/>
                  </a:cubicBezTo>
                  <a:lnTo>
                    <a:pt x="28408" y="12175"/>
                  </a:lnTo>
                  <a:cubicBezTo>
                    <a:pt x="31654" y="25161"/>
                    <a:pt x="439102" y="1385486"/>
                    <a:pt x="1226402" y="2851325"/>
                  </a:cubicBezTo>
                  <a:cubicBezTo>
                    <a:pt x="1952017" y="4201910"/>
                    <a:pt x="3158128" y="5922607"/>
                    <a:pt x="4781427" y="6440439"/>
                  </a:cubicBezTo>
                  <a:cubicBezTo>
                    <a:pt x="6007018" y="6831654"/>
                    <a:pt x="7308903" y="6495631"/>
                    <a:pt x="8652995" y="5442110"/>
                  </a:cubicBezTo>
                  <a:lnTo>
                    <a:pt x="8662734" y="5455096"/>
                  </a:lnTo>
                  <a:cubicBezTo>
                    <a:pt x="7677392" y="6226163"/>
                    <a:pt x="6714776" y="6614132"/>
                    <a:pt x="5787873" y="66141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54FF3DC9-342A-7A95-2BEA-10CD36AECF7E}"/>
                </a:ext>
              </a:extLst>
            </p:cNvPr>
            <p:cNvSpPr/>
            <p:nvPr/>
          </p:nvSpPr>
          <p:spPr>
            <a:xfrm>
              <a:off x="10481581" y="480345"/>
              <a:ext cx="8668416" cy="6444497"/>
            </a:xfrm>
            <a:custGeom>
              <a:avLst/>
              <a:gdLst>
                <a:gd name="connsiteX0" fmla="*/ 5844688 w 8668416"/>
                <a:gd name="connsiteY0" fmla="*/ 6432323 h 6444496"/>
                <a:gd name="connsiteX1" fmla="*/ 4831750 w 8668416"/>
                <a:gd name="connsiteY1" fmla="*/ 6276486 h 6444496"/>
                <a:gd name="connsiteX2" fmla="*/ 2752303 w 8668416"/>
                <a:gd name="connsiteY2" fmla="*/ 4882072 h 6444496"/>
                <a:gd name="connsiteX3" fmla="*/ 1244259 w 8668416"/>
                <a:gd name="connsiteY3" fmla="*/ 2776653 h 6444496"/>
                <a:gd name="connsiteX4" fmla="*/ 12175 w 8668416"/>
                <a:gd name="connsiteY4" fmla="*/ 17045 h 6444496"/>
                <a:gd name="connsiteX5" fmla="*/ 28408 w 8668416"/>
                <a:gd name="connsiteY5" fmla="*/ 12175 h 6444496"/>
                <a:gd name="connsiteX6" fmla="*/ 1257245 w 8668416"/>
                <a:gd name="connsiteY6" fmla="*/ 2768536 h 6444496"/>
                <a:gd name="connsiteX7" fmla="*/ 4836619 w 8668416"/>
                <a:gd name="connsiteY7" fmla="*/ 6260253 h 6444496"/>
                <a:gd name="connsiteX8" fmla="*/ 8654618 w 8668416"/>
                <a:gd name="connsiteY8" fmla="*/ 5307376 h 6444496"/>
                <a:gd name="connsiteX9" fmla="*/ 8664358 w 8668416"/>
                <a:gd name="connsiteY9" fmla="*/ 5320363 h 6444496"/>
                <a:gd name="connsiteX10" fmla="*/ 5844688 w 8668416"/>
                <a:gd name="connsiteY10" fmla="*/ 6432323 h 644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6444496">
                  <a:moveTo>
                    <a:pt x="5844688" y="6432323"/>
                  </a:moveTo>
                  <a:cubicBezTo>
                    <a:pt x="5502172" y="6432323"/>
                    <a:pt x="5164526" y="6380377"/>
                    <a:pt x="4831750" y="6276486"/>
                  </a:cubicBezTo>
                  <a:cubicBezTo>
                    <a:pt x="4114251" y="6052471"/>
                    <a:pt x="3414609" y="5583337"/>
                    <a:pt x="2752303" y="4882072"/>
                  </a:cubicBezTo>
                  <a:cubicBezTo>
                    <a:pt x="2223108" y="4322034"/>
                    <a:pt x="1715015" y="3614275"/>
                    <a:pt x="1244259" y="2776653"/>
                  </a:cubicBezTo>
                  <a:cubicBezTo>
                    <a:pt x="440726" y="1353020"/>
                    <a:pt x="17045" y="30031"/>
                    <a:pt x="12175" y="17045"/>
                  </a:cubicBezTo>
                  <a:lnTo>
                    <a:pt x="28408" y="12175"/>
                  </a:lnTo>
                  <a:cubicBezTo>
                    <a:pt x="33278" y="25161"/>
                    <a:pt x="456959" y="1346527"/>
                    <a:pt x="1257245" y="2768536"/>
                  </a:cubicBezTo>
                  <a:cubicBezTo>
                    <a:pt x="1995846" y="4081785"/>
                    <a:pt x="3218190" y="5753783"/>
                    <a:pt x="4836619" y="6260253"/>
                  </a:cubicBezTo>
                  <a:cubicBezTo>
                    <a:pt x="6055717" y="6641728"/>
                    <a:pt x="7339746" y="6320315"/>
                    <a:pt x="8654618" y="5307376"/>
                  </a:cubicBezTo>
                  <a:lnTo>
                    <a:pt x="8664358" y="5320363"/>
                  </a:lnTo>
                  <a:cubicBezTo>
                    <a:pt x="7704989" y="6060587"/>
                    <a:pt x="6760228" y="6432323"/>
                    <a:pt x="5844688" y="64323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4C2D6864-1EC6-D0FE-958F-CACB4F01334F}"/>
                </a:ext>
              </a:extLst>
            </p:cNvPr>
            <p:cNvSpPr/>
            <p:nvPr/>
          </p:nvSpPr>
          <p:spPr>
            <a:xfrm>
              <a:off x="10479958" y="636182"/>
              <a:ext cx="8668416" cy="6249701"/>
            </a:xfrm>
            <a:custGeom>
              <a:avLst/>
              <a:gdLst>
                <a:gd name="connsiteX0" fmla="*/ 5903127 w 8668416"/>
                <a:gd name="connsiteY0" fmla="*/ 6250513 h 6249701"/>
                <a:gd name="connsiteX1" fmla="*/ 4886941 w 8668416"/>
                <a:gd name="connsiteY1" fmla="*/ 6096300 h 6249701"/>
                <a:gd name="connsiteX2" fmla="*/ 2802626 w 8668416"/>
                <a:gd name="connsiteY2" fmla="*/ 4740845 h 6249701"/>
                <a:gd name="connsiteX3" fmla="*/ 1273478 w 8668416"/>
                <a:gd name="connsiteY3" fmla="*/ 2695488 h 6249701"/>
                <a:gd name="connsiteX4" fmla="*/ 12175 w 8668416"/>
                <a:gd name="connsiteY4" fmla="*/ 17045 h 6249701"/>
                <a:gd name="connsiteX5" fmla="*/ 26784 w 8668416"/>
                <a:gd name="connsiteY5" fmla="*/ 12175 h 6249701"/>
                <a:gd name="connsiteX6" fmla="*/ 1288088 w 8668416"/>
                <a:gd name="connsiteY6" fmla="*/ 2688995 h 6249701"/>
                <a:gd name="connsiteX7" fmla="*/ 4891812 w 8668416"/>
                <a:gd name="connsiteY7" fmla="*/ 6081690 h 6249701"/>
                <a:gd name="connsiteX8" fmla="*/ 8654618 w 8668416"/>
                <a:gd name="connsiteY8" fmla="*/ 5174266 h 6249701"/>
                <a:gd name="connsiteX9" fmla="*/ 8664357 w 8668416"/>
                <a:gd name="connsiteY9" fmla="*/ 5187252 h 6249701"/>
                <a:gd name="connsiteX10" fmla="*/ 5903127 w 8668416"/>
                <a:gd name="connsiteY10" fmla="*/ 6250513 h 6249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6249701">
                  <a:moveTo>
                    <a:pt x="5903127" y="6250513"/>
                  </a:moveTo>
                  <a:cubicBezTo>
                    <a:pt x="5560611" y="6250513"/>
                    <a:pt x="5222965" y="6198567"/>
                    <a:pt x="4886941" y="6096300"/>
                  </a:cubicBezTo>
                  <a:cubicBezTo>
                    <a:pt x="4171066" y="5877154"/>
                    <a:pt x="3469802" y="5421007"/>
                    <a:pt x="2802626" y="4740845"/>
                  </a:cubicBezTo>
                  <a:cubicBezTo>
                    <a:pt x="2268560" y="4197040"/>
                    <a:pt x="1753975" y="3508761"/>
                    <a:pt x="1273478" y="2695488"/>
                  </a:cubicBezTo>
                  <a:cubicBezTo>
                    <a:pt x="456959" y="1312437"/>
                    <a:pt x="15421" y="30031"/>
                    <a:pt x="12175" y="17045"/>
                  </a:cubicBezTo>
                  <a:lnTo>
                    <a:pt x="26784" y="12175"/>
                  </a:lnTo>
                  <a:cubicBezTo>
                    <a:pt x="31654" y="25161"/>
                    <a:pt x="471568" y="1305944"/>
                    <a:pt x="1288088" y="2688995"/>
                  </a:cubicBezTo>
                  <a:cubicBezTo>
                    <a:pt x="2041299" y="3963285"/>
                    <a:pt x="3278252" y="5586584"/>
                    <a:pt x="4891812" y="6081690"/>
                  </a:cubicBezTo>
                  <a:cubicBezTo>
                    <a:pt x="6102792" y="6453425"/>
                    <a:pt x="7368965" y="6148245"/>
                    <a:pt x="8654618" y="5174266"/>
                  </a:cubicBezTo>
                  <a:lnTo>
                    <a:pt x="8664357" y="5187252"/>
                  </a:lnTo>
                  <a:cubicBezTo>
                    <a:pt x="7729338" y="5895011"/>
                    <a:pt x="6804058" y="6250513"/>
                    <a:pt x="5903127" y="62505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999FF9BD-876F-FBA5-AF0A-F6CA3FEFF505}"/>
                </a:ext>
              </a:extLst>
            </p:cNvPr>
            <p:cNvSpPr/>
            <p:nvPr/>
          </p:nvSpPr>
          <p:spPr>
            <a:xfrm>
              <a:off x="10476711" y="790395"/>
              <a:ext cx="8668416" cy="6071138"/>
            </a:xfrm>
            <a:custGeom>
              <a:avLst/>
              <a:gdLst>
                <a:gd name="connsiteX0" fmla="*/ 5961565 w 8668416"/>
                <a:gd name="connsiteY0" fmla="*/ 6070327 h 6071138"/>
                <a:gd name="connsiteX1" fmla="*/ 4943757 w 8668416"/>
                <a:gd name="connsiteY1" fmla="*/ 5919360 h 6071138"/>
                <a:gd name="connsiteX2" fmla="*/ 2854571 w 8668416"/>
                <a:gd name="connsiteY2" fmla="*/ 4601241 h 6071138"/>
                <a:gd name="connsiteX3" fmla="*/ 1305944 w 8668416"/>
                <a:gd name="connsiteY3" fmla="*/ 2617570 h 6071138"/>
                <a:gd name="connsiteX4" fmla="*/ 12175 w 8668416"/>
                <a:gd name="connsiteY4" fmla="*/ 17045 h 6071138"/>
                <a:gd name="connsiteX5" fmla="*/ 26784 w 8668416"/>
                <a:gd name="connsiteY5" fmla="*/ 12175 h 6071138"/>
                <a:gd name="connsiteX6" fmla="*/ 1320554 w 8668416"/>
                <a:gd name="connsiteY6" fmla="*/ 2607830 h 6071138"/>
                <a:gd name="connsiteX7" fmla="*/ 4950250 w 8668416"/>
                <a:gd name="connsiteY7" fmla="*/ 5903127 h 6071138"/>
                <a:gd name="connsiteX8" fmla="*/ 8657865 w 8668416"/>
                <a:gd name="connsiteY8" fmla="*/ 5041155 h 6071138"/>
                <a:gd name="connsiteX9" fmla="*/ 8667604 w 8668416"/>
                <a:gd name="connsiteY9" fmla="*/ 5054141 h 6071138"/>
                <a:gd name="connsiteX10" fmla="*/ 5961565 w 8668416"/>
                <a:gd name="connsiteY10" fmla="*/ 6070327 h 6071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6071138">
                  <a:moveTo>
                    <a:pt x="5961565" y="6070327"/>
                  </a:moveTo>
                  <a:cubicBezTo>
                    <a:pt x="5619049" y="6070327"/>
                    <a:pt x="5279780" y="6020004"/>
                    <a:pt x="4943757" y="5919360"/>
                  </a:cubicBezTo>
                  <a:cubicBezTo>
                    <a:pt x="4231129" y="5705084"/>
                    <a:pt x="3528240" y="5261924"/>
                    <a:pt x="2854571" y="4601241"/>
                  </a:cubicBezTo>
                  <a:cubicBezTo>
                    <a:pt x="2315636" y="4073669"/>
                    <a:pt x="1794557" y="3404870"/>
                    <a:pt x="1305944" y="2617570"/>
                  </a:cubicBezTo>
                  <a:cubicBezTo>
                    <a:pt x="473192" y="1273478"/>
                    <a:pt x="17045" y="30031"/>
                    <a:pt x="12175" y="17045"/>
                  </a:cubicBezTo>
                  <a:lnTo>
                    <a:pt x="26784" y="12175"/>
                  </a:lnTo>
                  <a:cubicBezTo>
                    <a:pt x="31654" y="25161"/>
                    <a:pt x="487801" y="1266985"/>
                    <a:pt x="1320554" y="2607830"/>
                  </a:cubicBezTo>
                  <a:cubicBezTo>
                    <a:pt x="2088374" y="3844784"/>
                    <a:pt x="3339938" y="5421007"/>
                    <a:pt x="4950250" y="5903127"/>
                  </a:cubicBezTo>
                  <a:cubicBezTo>
                    <a:pt x="6153115" y="6263499"/>
                    <a:pt x="7401432" y="5974552"/>
                    <a:pt x="8657865" y="5041155"/>
                  </a:cubicBezTo>
                  <a:lnTo>
                    <a:pt x="8667604" y="5054141"/>
                  </a:lnTo>
                  <a:cubicBezTo>
                    <a:pt x="7755311" y="5731057"/>
                    <a:pt x="6849510" y="6070327"/>
                    <a:pt x="5961565" y="60703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16732694-E529-4343-7D77-6EA731DCD5B9}"/>
                </a:ext>
              </a:extLst>
            </p:cNvPr>
            <p:cNvSpPr/>
            <p:nvPr/>
          </p:nvSpPr>
          <p:spPr>
            <a:xfrm>
              <a:off x="10473465" y="944608"/>
              <a:ext cx="8668416" cy="5892575"/>
            </a:xfrm>
            <a:custGeom>
              <a:avLst/>
              <a:gdLst>
                <a:gd name="connsiteX0" fmla="*/ 6021627 w 8668416"/>
                <a:gd name="connsiteY0" fmla="*/ 5888518 h 5892575"/>
                <a:gd name="connsiteX1" fmla="*/ 5002196 w 8668416"/>
                <a:gd name="connsiteY1" fmla="*/ 5740797 h 5892575"/>
                <a:gd name="connsiteX2" fmla="*/ 2906517 w 8668416"/>
                <a:gd name="connsiteY2" fmla="*/ 4460014 h 5892575"/>
                <a:gd name="connsiteX3" fmla="*/ 1336787 w 8668416"/>
                <a:gd name="connsiteY3" fmla="*/ 2536405 h 5892575"/>
                <a:gd name="connsiteX4" fmla="*/ 12175 w 8668416"/>
                <a:gd name="connsiteY4" fmla="*/ 18668 h 5892575"/>
                <a:gd name="connsiteX5" fmla="*/ 26784 w 8668416"/>
                <a:gd name="connsiteY5" fmla="*/ 12175 h 5892575"/>
                <a:gd name="connsiteX6" fmla="*/ 1351396 w 8668416"/>
                <a:gd name="connsiteY6" fmla="*/ 2528289 h 5892575"/>
                <a:gd name="connsiteX7" fmla="*/ 5007066 w 8668416"/>
                <a:gd name="connsiteY7" fmla="*/ 5726188 h 5892575"/>
                <a:gd name="connsiteX8" fmla="*/ 8656242 w 8668416"/>
                <a:gd name="connsiteY8" fmla="*/ 4909668 h 5892575"/>
                <a:gd name="connsiteX9" fmla="*/ 8665981 w 8668416"/>
                <a:gd name="connsiteY9" fmla="*/ 4922655 h 5892575"/>
                <a:gd name="connsiteX10" fmla="*/ 6021627 w 8668416"/>
                <a:gd name="connsiteY10" fmla="*/ 5888518 h 589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5892575">
                  <a:moveTo>
                    <a:pt x="6021627" y="5888518"/>
                  </a:moveTo>
                  <a:cubicBezTo>
                    <a:pt x="5680735" y="5888518"/>
                    <a:pt x="5339842" y="5839819"/>
                    <a:pt x="5002196" y="5740797"/>
                  </a:cubicBezTo>
                  <a:cubicBezTo>
                    <a:pt x="4291191" y="5533015"/>
                    <a:pt x="3586679" y="5101218"/>
                    <a:pt x="2906517" y="4460014"/>
                  </a:cubicBezTo>
                  <a:cubicBezTo>
                    <a:pt x="2362712" y="3947052"/>
                    <a:pt x="1835139" y="3299356"/>
                    <a:pt x="1336787" y="2536405"/>
                  </a:cubicBezTo>
                  <a:cubicBezTo>
                    <a:pt x="491048" y="1236142"/>
                    <a:pt x="17045" y="31654"/>
                    <a:pt x="12175" y="18668"/>
                  </a:cubicBezTo>
                  <a:lnTo>
                    <a:pt x="26784" y="12175"/>
                  </a:lnTo>
                  <a:cubicBezTo>
                    <a:pt x="31654" y="23538"/>
                    <a:pt x="504034" y="1228026"/>
                    <a:pt x="1351396" y="2528289"/>
                  </a:cubicBezTo>
                  <a:cubicBezTo>
                    <a:pt x="2132203" y="3727906"/>
                    <a:pt x="3401623" y="5255431"/>
                    <a:pt x="5007066" y="5726188"/>
                  </a:cubicBezTo>
                  <a:cubicBezTo>
                    <a:pt x="6201814" y="6076820"/>
                    <a:pt x="7430651" y="5802482"/>
                    <a:pt x="8656242" y="4909668"/>
                  </a:cubicBezTo>
                  <a:lnTo>
                    <a:pt x="8665981" y="4922655"/>
                  </a:lnTo>
                  <a:cubicBezTo>
                    <a:pt x="7782907" y="5565481"/>
                    <a:pt x="6896585" y="5888518"/>
                    <a:pt x="6021627" y="58885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B93929F0-2560-1E84-0BFC-C219ABB3DB11}"/>
                </a:ext>
              </a:extLst>
            </p:cNvPr>
            <p:cNvSpPr/>
            <p:nvPr/>
          </p:nvSpPr>
          <p:spPr>
            <a:xfrm>
              <a:off x="10470218" y="1100445"/>
              <a:ext cx="8668416" cy="5714012"/>
            </a:xfrm>
            <a:custGeom>
              <a:avLst/>
              <a:gdLst>
                <a:gd name="connsiteX0" fmla="*/ 6083313 w 8668416"/>
                <a:gd name="connsiteY0" fmla="*/ 5706708 h 5714012"/>
                <a:gd name="connsiteX1" fmla="*/ 5063881 w 8668416"/>
                <a:gd name="connsiteY1" fmla="*/ 5562234 h 5714012"/>
                <a:gd name="connsiteX2" fmla="*/ 2963332 w 8668416"/>
                <a:gd name="connsiteY2" fmla="*/ 4320411 h 5714012"/>
                <a:gd name="connsiteX3" fmla="*/ 1372499 w 8668416"/>
                <a:gd name="connsiteY3" fmla="*/ 2456863 h 5714012"/>
                <a:gd name="connsiteX4" fmla="*/ 12175 w 8668416"/>
                <a:gd name="connsiteY4" fmla="*/ 18668 h 5714012"/>
                <a:gd name="connsiteX5" fmla="*/ 26784 w 8668416"/>
                <a:gd name="connsiteY5" fmla="*/ 12175 h 5714012"/>
                <a:gd name="connsiteX6" fmla="*/ 1385486 w 8668416"/>
                <a:gd name="connsiteY6" fmla="*/ 2447123 h 5714012"/>
                <a:gd name="connsiteX7" fmla="*/ 5068751 w 8668416"/>
                <a:gd name="connsiteY7" fmla="*/ 5546001 h 5714012"/>
                <a:gd name="connsiteX8" fmla="*/ 8659488 w 8668416"/>
                <a:gd name="connsiteY8" fmla="*/ 4774934 h 5714012"/>
                <a:gd name="connsiteX9" fmla="*/ 8669228 w 8668416"/>
                <a:gd name="connsiteY9" fmla="*/ 4787921 h 5714012"/>
                <a:gd name="connsiteX10" fmla="*/ 6083313 w 8668416"/>
                <a:gd name="connsiteY10" fmla="*/ 5706708 h 5714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5714012">
                  <a:moveTo>
                    <a:pt x="6083313" y="5706708"/>
                  </a:moveTo>
                  <a:cubicBezTo>
                    <a:pt x="5742420" y="5706708"/>
                    <a:pt x="5401527" y="5658009"/>
                    <a:pt x="5063881" y="5562234"/>
                  </a:cubicBezTo>
                  <a:cubicBezTo>
                    <a:pt x="4354500" y="5359322"/>
                    <a:pt x="3648364" y="4942134"/>
                    <a:pt x="2963332" y="4320411"/>
                  </a:cubicBezTo>
                  <a:cubicBezTo>
                    <a:pt x="2414657" y="3823681"/>
                    <a:pt x="1878969" y="3197087"/>
                    <a:pt x="1372499" y="2456863"/>
                  </a:cubicBezTo>
                  <a:cubicBezTo>
                    <a:pt x="508904" y="1197183"/>
                    <a:pt x="17045" y="30031"/>
                    <a:pt x="12175" y="18668"/>
                  </a:cubicBezTo>
                  <a:lnTo>
                    <a:pt x="26784" y="12175"/>
                  </a:lnTo>
                  <a:cubicBezTo>
                    <a:pt x="31654" y="23538"/>
                    <a:pt x="521891" y="1189067"/>
                    <a:pt x="1385486" y="2447123"/>
                  </a:cubicBezTo>
                  <a:cubicBezTo>
                    <a:pt x="2180902" y="3607782"/>
                    <a:pt x="3466555" y="5088231"/>
                    <a:pt x="5068751" y="5546001"/>
                  </a:cubicBezTo>
                  <a:cubicBezTo>
                    <a:pt x="6255383" y="5885270"/>
                    <a:pt x="7463117" y="5625543"/>
                    <a:pt x="8659488" y="4774934"/>
                  </a:cubicBezTo>
                  <a:lnTo>
                    <a:pt x="8669228" y="4787921"/>
                  </a:lnTo>
                  <a:cubicBezTo>
                    <a:pt x="7808879" y="5399904"/>
                    <a:pt x="6943661" y="5706708"/>
                    <a:pt x="6083313" y="57067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33DE88EB-2A53-08E1-6396-B9A95DEA704F}"/>
                </a:ext>
              </a:extLst>
            </p:cNvPr>
            <p:cNvSpPr/>
            <p:nvPr/>
          </p:nvSpPr>
          <p:spPr>
            <a:xfrm>
              <a:off x="10466972" y="1254659"/>
              <a:ext cx="8668416" cy="5535449"/>
            </a:xfrm>
            <a:custGeom>
              <a:avLst/>
              <a:gdLst>
                <a:gd name="connsiteX0" fmla="*/ 6144998 w 8668416"/>
                <a:gd name="connsiteY0" fmla="*/ 5526522 h 5535449"/>
                <a:gd name="connsiteX1" fmla="*/ 5125566 w 8668416"/>
                <a:gd name="connsiteY1" fmla="*/ 5385294 h 5535449"/>
                <a:gd name="connsiteX2" fmla="*/ 3018524 w 8668416"/>
                <a:gd name="connsiteY2" fmla="*/ 4182430 h 5535449"/>
                <a:gd name="connsiteX3" fmla="*/ 1406589 w 8668416"/>
                <a:gd name="connsiteY3" fmla="*/ 2378945 h 5535449"/>
                <a:gd name="connsiteX4" fmla="*/ 12175 w 8668416"/>
                <a:gd name="connsiteY4" fmla="*/ 18668 h 5535449"/>
                <a:gd name="connsiteX5" fmla="*/ 26784 w 8668416"/>
                <a:gd name="connsiteY5" fmla="*/ 12175 h 5535449"/>
                <a:gd name="connsiteX6" fmla="*/ 1417952 w 8668416"/>
                <a:gd name="connsiteY6" fmla="*/ 2367582 h 5535449"/>
                <a:gd name="connsiteX7" fmla="*/ 5128813 w 8668416"/>
                <a:gd name="connsiteY7" fmla="*/ 5369061 h 5535449"/>
                <a:gd name="connsiteX8" fmla="*/ 8659488 w 8668416"/>
                <a:gd name="connsiteY8" fmla="*/ 4641824 h 5535449"/>
                <a:gd name="connsiteX9" fmla="*/ 8669227 w 8668416"/>
                <a:gd name="connsiteY9" fmla="*/ 4654810 h 5535449"/>
                <a:gd name="connsiteX10" fmla="*/ 6144998 w 8668416"/>
                <a:gd name="connsiteY10" fmla="*/ 5526522 h 553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5535449">
                  <a:moveTo>
                    <a:pt x="6144998" y="5526522"/>
                  </a:moveTo>
                  <a:cubicBezTo>
                    <a:pt x="5804106" y="5526522"/>
                    <a:pt x="5464836" y="5479446"/>
                    <a:pt x="5125566" y="5385294"/>
                  </a:cubicBezTo>
                  <a:cubicBezTo>
                    <a:pt x="4417808" y="5188876"/>
                    <a:pt x="3708426" y="4783051"/>
                    <a:pt x="3018524" y="4182430"/>
                  </a:cubicBezTo>
                  <a:cubicBezTo>
                    <a:pt x="2466603" y="3701933"/>
                    <a:pt x="1924421" y="3094820"/>
                    <a:pt x="1406589" y="2378945"/>
                  </a:cubicBezTo>
                  <a:cubicBezTo>
                    <a:pt x="526761" y="1159847"/>
                    <a:pt x="17045" y="30031"/>
                    <a:pt x="12175" y="18668"/>
                  </a:cubicBezTo>
                  <a:lnTo>
                    <a:pt x="26784" y="12175"/>
                  </a:lnTo>
                  <a:cubicBezTo>
                    <a:pt x="31654" y="23538"/>
                    <a:pt x="539747" y="1150107"/>
                    <a:pt x="1417952" y="2367582"/>
                  </a:cubicBezTo>
                  <a:cubicBezTo>
                    <a:pt x="2229601" y="3490905"/>
                    <a:pt x="3531487" y="4924278"/>
                    <a:pt x="5128813" y="5369061"/>
                  </a:cubicBezTo>
                  <a:cubicBezTo>
                    <a:pt x="6305705" y="5696968"/>
                    <a:pt x="7493960" y="5451850"/>
                    <a:pt x="8659488" y="4641824"/>
                  </a:cubicBezTo>
                  <a:lnTo>
                    <a:pt x="8669227" y="4654810"/>
                  </a:lnTo>
                  <a:cubicBezTo>
                    <a:pt x="7836475" y="5235951"/>
                    <a:pt x="6990737" y="5526522"/>
                    <a:pt x="6144998" y="55265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30CF3679-AD8A-47AC-AFDB-68C432E52611}"/>
                </a:ext>
              </a:extLst>
            </p:cNvPr>
            <p:cNvSpPr/>
            <p:nvPr/>
          </p:nvSpPr>
          <p:spPr>
            <a:xfrm>
              <a:off x="10465348" y="1410495"/>
              <a:ext cx="8668416" cy="5356887"/>
            </a:xfrm>
            <a:custGeom>
              <a:avLst/>
              <a:gdLst>
                <a:gd name="connsiteX0" fmla="*/ 6208307 w 8668416"/>
                <a:gd name="connsiteY0" fmla="*/ 5344712 h 5356886"/>
                <a:gd name="connsiteX1" fmla="*/ 5188875 w 8668416"/>
                <a:gd name="connsiteY1" fmla="*/ 5206732 h 5356886"/>
                <a:gd name="connsiteX2" fmla="*/ 3073717 w 8668416"/>
                <a:gd name="connsiteY2" fmla="*/ 4042827 h 5356886"/>
                <a:gd name="connsiteX3" fmla="*/ 1439055 w 8668416"/>
                <a:gd name="connsiteY3" fmla="*/ 2299403 h 5356886"/>
                <a:gd name="connsiteX4" fmla="*/ 12175 w 8668416"/>
                <a:gd name="connsiteY4" fmla="*/ 18668 h 5356886"/>
                <a:gd name="connsiteX5" fmla="*/ 26784 w 8668416"/>
                <a:gd name="connsiteY5" fmla="*/ 12175 h 5356886"/>
                <a:gd name="connsiteX6" fmla="*/ 1452041 w 8668416"/>
                <a:gd name="connsiteY6" fmla="*/ 2289664 h 5356886"/>
                <a:gd name="connsiteX7" fmla="*/ 5192122 w 8668416"/>
                <a:gd name="connsiteY7" fmla="*/ 5192122 h 5356886"/>
                <a:gd name="connsiteX8" fmla="*/ 8661111 w 8668416"/>
                <a:gd name="connsiteY8" fmla="*/ 4510337 h 5356886"/>
                <a:gd name="connsiteX9" fmla="*/ 8670851 w 8668416"/>
                <a:gd name="connsiteY9" fmla="*/ 4523323 h 5356886"/>
                <a:gd name="connsiteX10" fmla="*/ 6208307 w 8668416"/>
                <a:gd name="connsiteY10" fmla="*/ 5344712 h 5356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5356886">
                  <a:moveTo>
                    <a:pt x="6208307" y="5344712"/>
                  </a:moveTo>
                  <a:cubicBezTo>
                    <a:pt x="5869037" y="5344712"/>
                    <a:pt x="5528145" y="5299260"/>
                    <a:pt x="5188875" y="5206732"/>
                  </a:cubicBezTo>
                  <a:cubicBezTo>
                    <a:pt x="4482740" y="5015183"/>
                    <a:pt x="3771735" y="4623967"/>
                    <a:pt x="3073717" y="4042827"/>
                  </a:cubicBezTo>
                  <a:cubicBezTo>
                    <a:pt x="2516925" y="3576940"/>
                    <a:pt x="1966627" y="2990928"/>
                    <a:pt x="1439055" y="2299403"/>
                  </a:cubicBezTo>
                  <a:cubicBezTo>
                    <a:pt x="542994" y="1120888"/>
                    <a:pt x="17045" y="30031"/>
                    <a:pt x="12175" y="18668"/>
                  </a:cubicBezTo>
                  <a:lnTo>
                    <a:pt x="26784" y="12175"/>
                  </a:lnTo>
                  <a:cubicBezTo>
                    <a:pt x="31654" y="23538"/>
                    <a:pt x="557603" y="1112772"/>
                    <a:pt x="1452041" y="2289664"/>
                  </a:cubicBezTo>
                  <a:cubicBezTo>
                    <a:pt x="2278300" y="3375651"/>
                    <a:pt x="3598042" y="4760324"/>
                    <a:pt x="5192122" y="5192122"/>
                  </a:cubicBezTo>
                  <a:cubicBezTo>
                    <a:pt x="6359274" y="5508665"/>
                    <a:pt x="7526426" y="5278157"/>
                    <a:pt x="8661111" y="4510337"/>
                  </a:cubicBezTo>
                  <a:lnTo>
                    <a:pt x="8670851" y="4523323"/>
                  </a:lnTo>
                  <a:cubicBezTo>
                    <a:pt x="7862448" y="5070375"/>
                    <a:pt x="7037813" y="5344712"/>
                    <a:pt x="6208307" y="53447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CAF4BA89-BB2F-6C86-D5F5-F6CDEC876F6D}"/>
                </a:ext>
              </a:extLst>
            </p:cNvPr>
            <p:cNvSpPr/>
            <p:nvPr/>
          </p:nvSpPr>
          <p:spPr>
            <a:xfrm>
              <a:off x="10462102" y="1564708"/>
              <a:ext cx="8684649" cy="5178324"/>
            </a:xfrm>
            <a:custGeom>
              <a:avLst/>
              <a:gdLst>
                <a:gd name="connsiteX0" fmla="*/ 6273239 w 8684649"/>
                <a:gd name="connsiteY0" fmla="*/ 5166149 h 5178323"/>
                <a:gd name="connsiteX1" fmla="*/ 5253807 w 8684649"/>
                <a:gd name="connsiteY1" fmla="*/ 5031416 h 5178323"/>
                <a:gd name="connsiteX2" fmla="*/ 3132155 w 8684649"/>
                <a:gd name="connsiteY2" fmla="*/ 3904846 h 5178323"/>
                <a:gd name="connsiteX3" fmla="*/ 1474767 w 8684649"/>
                <a:gd name="connsiteY3" fmla="*/ 2219861 h 5178323"/>
                <a:gd name="connsiteX4" fmla="*/ 12175 w 8684649"/>
                <a:gd name="connsiteY4" fmla="*/ 20291 h 5178323"/>
                <a:gd name="connsiteX5" fmla="*/ 26784 w 8684649"/>
                <a:gd name="connsiteY5" fmla="*/ 12175 h 5178323"/>
                <a:gd name="connsiteX6" fmla="*/ 1487754 w 8684649"/>
                <a:gd name="connsiteY6" fmla="*/ 2210122 h 5178323"/>
                <a:gd name="connsiteX7" fmla="*/ 5258677 w 8684649"/>
                <a:gd name="connsiteY7" fmla="*/ 5015183 h 5178323"/>
                <a:gd name="connsiteX8" fmla="*/ 8664358 w 8684649"/>
                <a:gd name="connsiteY8" fmla="*/ 4377226 h 5178323"/>
                <a:gd name="connsiteX9" fmla="*/ 8674097 w 8684649"/>
                <a:gd name="connsiteY9" fmla="*/ 4390213 h 5178323"/>
                <a:gd name="connsiteX10" fmla="*/ 6273239 w 8684649"/>
                <a:gd name="connsiteY10" fmla="*/ 5166149 h 5178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84649" h="5178323">
                  <a:moveTo>
                    <a:pt x="6273239" y="5166149"/>
                  </a:moveTo>
                  <a:cubicBezTo>
                    <a:pt x="5935593" y="5166149"/>
                    <a:pt x="5594700" y="5120697"/>
                    <a:pt x="5253807" y="5031416"/>
                  </a:cubicBezTo>
                  <a:cubicBezTo>
                    <a:pt x="4549295" y="4846360"/>
                    <a:pt x="3835044" y="4468131"/>
                    <a:pt x="3132155" y="3904846"/>
                  </a:cubicBezTo>
                  <a:cubicBezTo>
                    <a:pt x="2568871" y="3455192"/>
                    <a:pt x="2012079" y="2888661"/>
                    <a:pt x="1474767" y="2219861"/>
                  </a:cubicBezTo>
                  <a:cubicBezTo>
                    <a:pt x="560850" y="1083552"/>
                    <a:pt x="17045" y="30031"/>
                    <a:pt x="12175" y="20291"/>
                  </a:cubicBezTo>
                  <a:lnTo>
                    <a:pt x="26784" y="12175"/>
                  </a:lnTo>
                  <a:cubicBezTo>
                    <a:pt x="31654" y="21915"/>
                    <a:pt x="575460" y="1073812"/>
                    <a:pt x="1487754" y="2210122"/>
                  </a:cubicBezTo>
                  <a:cubicBezTo>
                    <a:pt x="2330246" y="3258773"/>
                    <a:pt x="3667844" y="4596371"/>
                    <a:pt x="5258677" y="5015183"/>
                  </a:cubicBezTo>
                  <a:cubicBezTo>
                    <a:pt x="6414466" y="5318739"/>
                    <a:pt x="7560515" y="5104464"/>
                    <a:pt x="8664358" y="4377226"/>
                  </a:cubicBezTo>
                  <a:lnTo>
                    <a:pt x="8674097" y="4390213"/>
                  </a:lnTo>
                  <a:cubicBezTo>
                    <a:pt x="7890044" y="4906421"/>
                    <a:pt x="7086511" y="5166149"/>
                    <a:pt x="6273239" y="51661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0E0BDE56-AE63-1B09-9E13-593042BA7C69}"/>
                </a:ext>
              </a:extLst>
            </p:cNvPr>
            <p:cNvSpPr/>
            <p:nvPr/>
          </p:nvSpPr>
          <p:spPr>
            <a:xfrm>
              <a:off x="10458855" y="1720545"/>
              <a:ext cx="8668416" cy="4983528"/>
            </a:xfrm>
            <a:custGeom>
              <a:avLst/>
              <a:gdLst>
                <a:gd name="connsiteX0" fmla="*/ 6339794 w 8668416"/>
                <a:gd name="connsiteY0" fmla="*/ 4984340 h 4983527"/>
                <a:gd name="connsiteX1" fmla="*/ 5321986 w 8668416"/>
                <a:gd name="connsiteY1" fmla="*/ 4854476 h 4983527"/>
                <a:gd name="connsiteX2" fmla="*/ 3190594 w 8668416"/>
                <a:gd name="connsiteY2" fmla="*/ 3768489 h 4983527"/>
                <a:gd name="connsiteX3" fmla="*/ 1510480 w 8668416"/>
                <a:gd name="connsiteY3" fmla="*/ 2143566 h 4983527"/>
                <a:gd name="connsiteX4" fmla="*/ 12175 w 8668416"/>
                <a:gd name="connsiteY4" fmla="*/ 20291 h 4983527"/>
                <a:gd name="connsiteX5" fmla="*/ 26784 w 8668416"/>
                <a:gd name="connsiteY5" fmla="*/ 12175 h 4983527"/>
                <a:gd name="connsiteX6" fmla="*/ 1523466 w 8668416"/>
                <a:gd name="connsiteY6" fmla="*/ 2132203 h 4983527"/>
                <a:gd name="connsiteX7" fmla="*/ 5325232 w 8668416"/>
                <a:gd name="connsiteY7" fmla="*/ 4838243 h 4983527"/>
                <a:gd name="connsiteX8" fmla="*/ 8664358 w 8668416"/>
                <a:gd name="connsiteY8" fmla="*/ 4244116 h 4983527"/>
                <a:gd name="connsiteX9" fmla="*/ 8672474 w 8668416"/>
                <a:gd name="connsiteY9" fmla="*/ 4257102 h 4983527"/>
                <a:gd name="connsiteX10" fmla="*/ 6339794 w 8668416"/>
                <a:gd name="connsiteY10" fmla="*/ 4984340 h 498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8416" h="4983527">
                  <a:moveTo>
                    <a:pt x="6339794" y="4984340"/>
                  </a:moveTo>
                  <a:cubicBezTo>
                    <a:pt x="6003771" y="4984340"/>
                    <a:pt x="5664502" y="4940511"/>
                    <a:pt x="5321986" y="4854476"/>
                  </a:cubicBezTo>
                  <a:cubicBezTo>
                    <a:pt x="4619097" y="4675913"/>
                    <a:pt x="3901599" y="4309048"/>
                    <a:pt x="3190594" y="3768489"/>
                  </a:cubicBezTo>
                  <a:cubicBezTo>
                    <a:pt x="2622440" y="3335068"/>
                    <a:pt x="2057531" y="2788016"/>
                    <a:pt x="1510480" y="2143566"/>
                  </a:cubicBezTo>
                  <a:cubicBezTo>
                    <a:pt x="578706" y="1046216"/>
                    <a:pt x="17045" y="31654"/>
                    <a:pt x="12175" y="20291"/>
                  </a:cubicBezTo>
                  <a:lnTo>
                    <a:pt x="26784" y="12175"/>
                  </a:lnTo>
                  <a:cubicBezTo>
                    <a:pt x="31654" y="21915"/>
                    <a:pt x="593316" y="1036477"/>
                    <a:pt x="1523466" y="2132203"/>
                  </a:cubicBezTo>
                  <a:cubicBezTo>
                    <a:pt x="2382191" y="3143518"/>
                    <a:pt x="3737646" y="4434041"/>
                    <a:pt x="5325232" y="4838243"/>
                  </a:cubicBezTo>
                  <a:cubicBezTo>
                    <a:pt x="6469658" y="5128814"/>
                    <a:pt x="7592981" y="4929147"/>
                    <a:pt x="8664358" y="4244116"/>
                  </a:cubicBezTo>
                  <a:lnTo>
                    <a:pt x="8672474" y="4257102"/>
                  </a:lnTo>
                  <a:cubicBezTo>
                    <a:pt x="7917640" y="4740845"/>
                    <a:pt x="7135211" y="4984340"/>
                    <a:pt x="6339794" y="49843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1CC03F1F-9CFF-6BA6-A58E-59E7E6A1E876}"/>
                </a:ext>
              </a:extLst>
            </p:cNvPr>
            <p:cNvSpPr/>
            <p:nvPr/>
          </p:nvSpPr>
          <p:spPr>
            <a:xfrm>
              <a:off x="10455608" y="1874759"/>
              <a:ext cx="8684649" cy="4804965"/>
            </a:xfrm>
            <a:custGeom>
              <a:avLst/>
              <a:gdLst>
                <a:gd name="connsiteX0" fmla="*/ 6406349 w 8684649"/>
                <a:gd name="connsiteY0" fmla="*/ 4804154 h 4804964"/>
                <a:gd name="connsiteX1" fmla="*/ 5391788 w 8684649"/>
                <a:gd name="connsiteY1" fmla="*/ 4677536 h 4804964"/>
                <a:gd name="connsiteX2" fmla="*/ 3252279 w 8684649"/>
                <a:gd name="connsiteY2" fmla="*/ 3630508 h 4804964"/>
                <a:gd name="connsiteX3" fmla="*/ 1547816 w 8684649"/>
                <a:gd name="connsiteY3" fmla="*/ 2065648 h 4804964"/>
                <a:gd name="connsiteX4" fmla="*/ 12175 w 8684649"/>
                <a:gd name="connsiteY4" fmla="*/ 20291 h 4804964"/>
                <a:gd name="connsiteX5" fmla="*/ 26784 w 8684649"/>
                <a:gd name="connsiteY5" fmla="*/ 12175 h 4804964"/>
                <a:gd name="connsiteX6" fmla="*/ 1560802 w 8684649"/>
                <a:gd name="connsiteY6" fmla="*/ 2054285 h 4804964"/>
                <a:gd name="connsiteX7" fmla="*/ 5396657 w 8684649"/>
                <a:gd name="connsiteY7" fmla="*/ 4662927 h 4804964"/>
                <a:gd name="connsiteX8" fmla="*/ 8667604 w 8684649"/>
                <a:gd name="connsiteY8" fmla="*/ 4111005 h 4804964"/>
                <a:gd name="connsiteX9" fmla="*/ 8675721 w 8684649"/>
                <a:gd name="connsiteY9" fmla="*/ 4123991 h 4804964"/>
                <a:gd name="connsiteX10" fmla="*/ 6406349 w 8684649"/>
                <a:gd name="connsiteY10" fmla="*/ 4804154 h 4804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84649" h="4804964">
                  <a:moveTo>
                    <a:pt x="6406349" y="4804154"/>
                  </a:moveTo>
                  <a:cubicBezTo>
                    <a:pt x="6071950" y="4804154"/>
                    <a:pt x="5732680" y="4761948"/>
                    <a:pt x="5391788" y="4677536"/>
                  </a:cubicBezTo>
                  <a:cubicBezTo>
                    <a:pt x="4688899" y="4505466"/>
                    <a:pt x="3969777" y="4151587"/>
                    <a:pt x="3252279" y="3630508"/>
                  </a:cubicBezTo>
                  <a:cubicBezTo>
                    <a:pt x="2679255" y="3213321"/>
                    <a:pt x="2104607" y="2685748"/>
                    <a:pt x="1547816" y="2065648"/>
                  </a:cubicBezTo>
                  <a:cubicBezTo>
                    <a:pt x="599809" y="1008880"/>
                    <a:pt x="18668" y="30031"/>
                    <a:pt x="12175" y="20291"/>
                  </a:cubicBezTo>
                  <a:lnTo>
                    <a:pt x="26784" y="12175"/>
                  </a:lnTo>
                  <a:cubicBezTo>
                    <a:pt x="33278" y="21915"/>
                    <a:pt x="612795" y="999140"/>
                    <a:pt x="1560802" y="2054285"/>
                  </a:cubicBezTo>
                  <a:cubicBezTo>
                    <a:pt x="2435760" y="3028264"/>
                    <a:pt x="3810694" y="4271711"/>
                    <a:pt x="5396657" y="4662927"/>
                  </a:cubicBezTo>
                  <a:cubicBezTo>
                    <a:pt x="6528097" y="4940511"/>
                    <a:pt x="7628693" y="4755455"/>
                    <a:pt x="8667604" y="4111005"/>
                  </a:cubicBezTo>
                  <a:lnTo>
                    <a:pt x="8675721" y="4123991"/>
                  </a:lnTo>
                  <a:cubicBezTo>
                    <a:pt x="7946860" y="4576892"/>
                    <a:pt x="7187156" y="4804154"/>
                    <a:pt x="6406349" y="48041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04FFA7C3-EA37-281D-1217-81765D77A193}"/>
                </a:ext>
              </a:extLst>
            </p:cNvPr>
            <p:cNvSpPr/>
            <p:nvPr/>
          </p:nvSpPr>
          <p:spPr>
            <a:xfrm>
              <a:off x="10453985" y="2030595"/>
              <a:ext cx="8684649" cy="4626402"/>
            </a:xfrm>
            <a:custGeom>
              <a:avLst/>
              <a:gdLst>
                <a:gd name="connsiteX0" fmla="*/ 6476151 w 8684649"/>
                <a:gd name="connsiteY0" fmla="*/ 4623967 h 4626402"/>
                <a:gd name="connsiteX1" fmla="*/ 5442110 w 8684649"/>
                <a:gd name="connsiteY1" fmla="*/ 4497350 h 4626402"/>
                <a:gd name="connsiteX2" fmla="*/ 2672762 w 8684649"/>
                <a:gd name="connsiteY2" fmla="*/ 3007161 h 4626402"/>
                <a:gd name="connsiteX3" fmla="*/ 12175 w 8684649"/>
                <a:gd name="connsiteY3" fmla="*/ 20291 h 4626402"/>
                <a:gd name="connsiteX4" fmla="*/ 25161 w 8684649"/>
                <a:gd name="connsiteY4" fmla="*/ 12175 h 4626402"/>
                <a:gd name="connsiteX5" fmla="*/ 2682502 w 8684649"/>
                <a:gd name="connsiteY5" fmla="*/ 2994175 h 4626402"/>
                <a:gd name="connsiteX6" fmla="*/ 8665981 w 8684649"/>
                <a:gd name="connsiteY6" fmla="*/ 3977894 h 4626402"/>
                <a:gd name="connsiteX7" fmla="*/ 8674097 w 8684649"/>
                <a:gd name="connsiteY7" fmla="*/ 3992504 h 4626402"/>
                <a:gd name="connsiteX8" fmla="*/ 6476151 w 8684649"/>
                <a:gd name="connsiteY8" fmla="*/ 4623967 h 462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4626402">
                  <a:moveTo>
                    <a:pt x="6476151" y="4623967"/>
                  </a:moveTo>
                  <a:cubicBezTo>
                    <a:pt x="6135259" y="4623967"/>
                    <a:pt x="5791119" y="4581762"/>
                    <a:pt x="5442110" y="4497350"/>
                  </a:cubicBezTo>
                  <a:cubicBezTo>
                    <a:pt x="4539556" y="4278204"/>
                    <a:pt x="3607782" y="3776605"/>
                    <a:pt x="2672762" y="3007161"/>
                  </a:cubicBezTo>
                  <a:cubicBezTo>
                    <a:pt x="1081929" y="1695536"/>
                    <a:pt x="21915" y="36524"/>
                    <a:pt x="12175" y="20291"/>
                  </a:cubicBezTo>
                  <a:lnTo>
                    <a:pt x="25161" y="12175"/>
                  </a:lnTo>
                  <a:cubicBezTo>
                    <a:pt x="34901" y="28408"/>
                    <a:pt x="1094915" y="1684173"/>
                    <a:pt x="2682502" y="2994175"/>
                  </a:cubicBezTo>
                  <a:cubicBezTo>
                    <a:pt x="4146717" y="4201910"/>
                    <a:pt x="6373883" y="5352828"/>
                    <a:pt x="8665981" y="3977894"/>
                  </a:cubicBezTo>
                  <a:lnTo>
                    <a:pt x="8674097" y="3992504"/>
                  </a:lnTo>
                  <a:cubicBezTo>
                    <a:pt x="7972833" y="4412939"/>
                    <a:pt x="7235855" y="4623967"/>
                    <a:pt x="6476151" y="46239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89AA042B-8F0D-85BE-D881-B5C26AA2753A}"/>
                </a:ext>
              </a:extLst>
            </p:cNvPr>
            <p:cNvSpPr/>
            <p:nvPr/>
          </p:nvSpPr>
          <p:spPr>
            <a:xfrm>
              <a:off x="10450739" y="2184809"/>
              <a:ext cx="8684649" cy="4447839"/>
            </a:xfrm>
            <a:custGeom>
              <a:avLst/>
              <a:gdLst>
                <a:gd name="connsiteX0" fmla="*/ 6547576 w 8684649"/>
                <a:gd name="connsiteY0" fmla="*/ 4443781 h 4447839"/>
                <a:gd name="connsiteX1" fmla="*/ 5490809 w 8684649"/>
                <a:gd name="connsiteY1" fmla="*/ 4315541 h 4447839"/>
                <a:gd name="connsiteX2" fmla="*/ 2716591 w 8684649"/>
                <a:gd name="connsiteY2" fmla="*/ 2878921 h 4447839"/>
                <a:gd name="connsiteX3" fmla="*/ 12175 w 8684649"/>
                <a:gd name="connsiteY3" fmla="*/ 21914 h 4447839"/>
                <a:gd name="connsiteX4" fmla="*/ 25161 w 8684649"/>
                <a:gd name="connsiteY4" fmla="*/ 12175 h 4447839"/>
                <a:gd name="connsiteX5" fmla="*/ 2726331 w 8684649"/>
                <a:gd name="connsiteY5" fmla="*/ 2865934 h 4447839"/>
                <a:gd name="connsiteX6" fmla="*/ 8669227 w 8684649"/>
                <a:gd name="connsiteY6" fmla="*/ 3844784 h 4447839"/>
                <a:gd name="connsiteX7" fmla="*/ 8677344 w 8684649"/>
                <a:gd name="connsiteY7" fmla="*/ 3859393 h 4447839"/>
                <a:gd name="connsiteX8" fmla="*/ 6547576 w 8684649"/>
                <a:gd name="connsiteY8" fmla="*/ 4443781 h 4447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4447839">
                  <a:moveTo>
                    <a:pt x="6547576" y="4443781"/>
                  </a:moveTo>
                  <a:cubicBezTo>
                    <a:pt x="6201814" y="4443781"/>
                    <a:pt x="5847934" y="4401575"/>
                    <a:pt x="5490809" y="4315541"/>
                  </a:cubicBezTo>
                  <a:cubicBezTo>
                    <a:pt x="4591501" y="4101265"/>
                    <a:pt x="3658104" y="3617522"/>
                    <a:pt x="2716591" y="2878921"/>
                  </a:cubicBezTo>
                  <a:cubicBezTo>
                    <a:pt x="1112771" y="1620864"/>
                    <a:pt x="23538" y="38147"/>
                    <a:pt x="12175" y="21914"/>
                  </a:cubicBezTo>
                  <a:lnTo>
                    <a:pt x="25161" y="12175"/>
                  </a:lnTo>
                  <a:cubicBezTo>
                    <a:pt x="36524" y="28408"/>
                    <a:pt x="1124135" y="1609501"/>
                    <a:pt x="2726331" y="2865934"/>
                  </a:cubicBezTo>
                  <a:cubicBezTo>
                    <a:pt x="4203533" y="4024970"/>
                    <a:pt x="6433945" y="5133683"/>
                    <a:pt x="8669227" y="3844784"/>
                  </a:cubicBezTo>
                  <a:lnTo>
                    <a:pt x="8677344" y="3859393"/>
                  </a:lnTo>
                  <a:cubicBezTo>
                    <a:pt x="8002052" y="4248985"/>
                    <a:pt x="7289424" y="4443781"/>
                    <a:pt x="6547576" y="44437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20276E94-DEFC-DFE1-F268-AE10C95E327F}"/>
                </a:ext>
              </a:extLst>
            </p:cNvPr>
            <p:cNvSpPr/>
            <p:nvPr/>
          </p:nvSpPr>
          <p:spPr>
            <a:xfrm>
              <a:off x="10447492" y="2339022"/>
              <a:ext cx="8684649" cy="4269276"/>
            </a:xfrm>
            <a:custGeom>
              <a:avLst/>
              <a:gdLst>
                <a:gd name="connsiteX0" fmla="*/ 6622248 w 8684649"/>
                <a:gd name="connsiteY0" fmla="*/ 4265218 h 4269276"/>
                <a:gd name="connsiteX1" fmla="*/ 5539508 w 8684649"/>
                <a:gd name="connsiteY1" fmla="*/ 4135354 h 4269276"/>
                <a:gd name="connsiteX2" fmla="*/ 2758797 w 8684649"/>
                <a:gd name="connsiteY2" fmla="*/ 2752303 h 4269276"/>
                <a:gd name="connsiteX3" fmla="*/ 12175 w 8684649"/>
                <a:gd name="connsiteY3" fmla="*/ 21914 h 4269276"/>
                <a:gd name="connsiteX4" fmla="*/ 25161 w 8684649"/>
                <a:gd name="connsiteY4" fmla="*/ 12175 h 4269276"/>
                <a:gd name="connsiteX5" fmla="*/ 2770160 w 8684649"/>
                <a:gd name="connsiteY5" fmla="*/ 2737694 h 4269276"/>
                <a:gd name="connsiteX6" fmla="*/ 8670851 w 8684649"/>
                <a:gd name="connsiteY6" fmla="*/ 3711673 h 4269276"/>
                <a:gd name="connsiteX7" fmla="*/ 8678968 w 8684649"/>
                <a:gd name="connsiteY7" fmla="*/ 3726283 h 4269276"/>
                <a:gd name="connsiteX8" fmla="*/ 6622248 w 8684649"/>
                <a:gd name="connsiteY8" fmla="*/ 4265218 h 4269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4269276">
                  <a:moveTo>
                    <a:pt x="6622248" y="4265218"/>
                  </a:moveTo>
                  <a:cubicBezTo>
                    <a:pt x="6268369" y="4265218"/>
                    <a:pt x="5907996" y="4221389"/>
                    <a:pt x="5539508" y="4135354"/>
                  </a:cubicBezTo>
                  <a:cubicBezTo>
                    <a:pt x="4645070" y="3924325"/>
                    <a:pt x="3710050" y="3460062"/>
                    <a:pt x="2758797" y="2752303"/>
                  </a:cubicBezTo>
                  <a:cubicBezTo>
                    <a:pt x="1140368" y="1547816"/>
                    <a:pt x="23538" y="38147"/>
                    <a:pt x="12175" y="21914"/>
                  </a:cubicBezTo>
                  <a:lnTo>
                    <a:pt x="25161" y="12175"/>
                  </a:lnTo>
                  <a:cubicBezTo>
                    <a:pt x="36524" y="26784"/>
                    <a:pt x="1153354" y="1534829"/>
                    <a:pt x="2770160" y="2737694"/>
                  </a:cubicBezTo>
                  <a:cubicBezTo>
                    <a:pt x="4261971" y="3846407"/>
                    <a:pt x="6495631" y="4916161"/>
                    <a:pt x="8670851" y="3711673"/>
                  </a:cubicBezTo>
                  <a:lnTo>
                    <a:pt x="8678968" y="3726283"/>
                  </a:lnTo>
                  <a:cubicBezTo>
                    <a:pt x="8031272" y="4085032"/>
                    <a:pt x="7342993" y="4265218"/>
                    <a:pt x="6622248" y="42652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C25A2A06-9371-D164-CDC2-6E6F0EF752E8}"/>
                </a:ext>
              </a:extLst>
            </p:cNvPr>
            <p:cNvSpPr/>
            <p:nvPr/>
          </p:nvSpPr>
          <p:spPr>
            <a:xfrm>
              <a:off x="10444245" y="2494859"/>
              <a:ext cx="8684649" cy="4090713"/>
            </a:xfrm>
            <a:custGeom>
              <a:avLst/>
              <a:gdLst>
                <a:gd name="connsiteX0" fmla="*/ 6700166 w 8684649"/>
                <a:gd name="connsiteY0" fmla="*/ 4085032 h 4090713"/>
                <a:gd name="connsiteX1" fmla="*/ 5589830 w 8684649"/>
                <a:gd name="connsiteY1" fmla="*/ 3953545 h 4090713"/>
                <a:gd name="connsiteX2" fmla="*/ 2804249 w 8684649"/>
                <a:gd name="connsiteY2" fmla="*/ 2624063 h 4090713"/>
                <a:gd name="connsiteX3" fmla="*/ 12175 w 8684649"/>
                <a:gd name="connsiteY3" fmla="*/ 21915 h 4090713"/>
                <a:gd name="connsiteX4" fmla="*/ 25161 w 8684649"/>
                <a:gd name="connsiteY4" fmla="*/ 12175 h 4090713"/>
                <a:gd name="connsiteX5" fmla="*/ 2812365 w 8684649"/>
                <a:gd name="connsiteY5" fmla="*/ 2609453 h 4090713"/>
                <a:gd name="connsiteX6" fmla="*/ 8670851 w 8684649"/>
                <a:gd name="connsiteY6" fmla="*/ 3578563 h 4090713"/>
                <a:gd name="connsiteX7" fmla="*/ 8678967 w 8684649"/>
                <a:gd name="connsiteY7" fmla="*/ 3593172 h 4090713"/>
                <a:gd name="connsiteX8" fmla="*/ 6700166 w 8684649"/>
                <a:gd name="connsiteY8" fmla="*/ 4085032 h 4090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4090713">
                  <a:moveTo>
                    <a:pt x="6700166" y="4085032"/>
                  </a:moveTo>
                  <a:cubicBezTo>
                    <a:pt x="6339794" y="4085032"/>
                    <a:pt x="5968058" y="4041203"/>
                    <a:pt x="5589830" y="3953545"/>
                  </a:cubicBezTo>
                  <a:cubicBezTo>
                    <a:pt x="4700262" y="3747386"/>
                    <a:pt x="3763619" y="3299356"/>
                    <a:pt x="2804249" y="2624063"/>
                  </a:cubicBezTo>
                  <a:cubicBezTo>
                    <a:pt x="1171210" y="1471521"/>
                    <a:pt x="23538" y="36524"/>
                    <a:pt x="12175" y="21915"/>
                  </a:cubicBezTo>
                  <a:lnTo>
                    <a:pt x="25161" y="12175"/>
                  </a:lnTo>
                  <a:cubicBezTo>
                    <a:pt x="36524" y="26785"/>
                    <a:pt x="1180950" y="1460157"/>
                    <a:pt x="2812365" y="2609453"/>
                  </a:cubicBezTo>
                  <a:cubicBezTo>
                    <a:pt x="4317164" y="3669468"/>
                    <a:pt x="6554069" y="4698640"/>
                    <a:pt x="8670851" y="3578563"/>
                  </a:cubicBezTo>
                  <a:lnTo>
                    <a:pt x="8678967" y="3593172"/>
                  </a:lnTo>
                  <a:cubicBezTo>
                    <a:pt x="8062114" y="3921079"/>
                    <a:pt x="7398185" y="4085032"/>
                    <a:pt x="6700166" y="40850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F080717A-1DD4-4AB4-3EF7-C4307CF4C727}"/>
                </a:ext>
              </a:extLst>
            </p:cNvPr>
            <p:cNvSpPr/>
            <p:nvPr/>
          </p:nvSpPr>
          <p:spPr>
            <a:xfrm>
              <a:off x="10442622" y="2649072"/>
              <a:ext cx="8684649" cy="3912151"/>
            </a:xfrm>
            <a:custGeom>
              <a:avLst/>
              <a:gdLst>
                <a:gd name="connsiteX0" fmla="*/ 6779708 w 8684649"/>
                <a:gd name="connsiteY0" fmla="*/ 3906469 h 3912150"/>
                <a:gd name="connsiteX1" fmla="*/ 5636905 w 8684649"/>
                <a:gd name="connsiteY1" fmla="*/ 3771735 h 3912150"/>
                <a:gd name="connsiteX2" fmla="*/ 2844831 w 8684649"/>
                <a:gd name="connsiteY2" fmla="*/ 2495823 h 3912150"/>
                <a:gd name="connsiteX3" fmla="*/ 12175 w 8684649"/>
                <a:gd name="connsiteY3" fmla="*/ 23538 h 3912150"/>
                <a:gd name="connsiteX4" fmla="*/ 25161 w 8684649"/>
                <a:gd name="connsiteY4" fmla="*/ 12175 h 3912150"/>
                <a:gd name="connsiteX5" fmla="*/ 2856195 w 8684649"/>
                <a:gd name="connsiteY5" fmla="*/ 2482836 h 3912150"/>
                <a:gd name="connsiteX6" fmla="*/ 8672474 w 8684649"/>
                <a:gd name="connsiteY6" fmla="*/ 3447075 h 3912150"/>
                <a:gd name="connsiteX7" fmla="*/ 8678968 w 8684649"/>
                <a:gd name="connsiteY7" fmla="*/ 3461685 h 3912150"/>
                <a:gd name="connsiteX8" fmla="*/ 6779708 w 8684649"/>
                <a:gd name="connsiteY8" fmla="*/ 3906469 h 3912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3912150">
                  <a:moveTo>
                    <a:pt x="6779708" y="3906469"/>
                  </a:moveTo>
                  <a:cubicBezTo>
                    <a:pt x="6409596" y="3906469"/>
                    <a:pt x="6028121" y="3862640"/>
                    <a:pt x="5636905" y="3771735"/>
                  </a:cubicBezTo>
                  <a:cubicBezTo>
                    <a:pt x="4752208" y="3570446"/>
                    <a:pt x="3812317" y="3140272"/>
                    <a:pt x="2844831" y="2495823"/>
                  </a:cubicBezTo>
                  <a:cubicBezTo>
                    <a:pt x="1198806" y="1398472"/>
                    <a:pt x="23538" y="36524"/>
                    <a:pt x="12175" y="23538"/>
                  </a:cubicBezTo>
                  <a:lnTo>
                    <a:pt x="25161" y="12175"/>
                  </a:lnTo>
                  <a:cubicBezTo>
                    <a:pt x="36524" y="25161"/>
                    <a:pt x="1210169" y="1385486"/>
                    <a:pt x="2856195" y="2482836"/>
                  </a:cubicBezTo>
                  <a:cubicBezTo>
                    <a:pt x="4373979" y="3494151"/>
                    <a:pt x="6614132" y="4482740"/>
                    <a:pt x="8672474" y="3447075"/>
                  </a:cubicBezTo>
                  <a:lnTo>
                    <a:pt x="8678968" y="3461685"/>
                  </a:lnTo>
                  <a:cubicBezTo>
                    <a:pt x="8089710" y="3757126"/>
                    <a:pt x="7455000" y="3906469"/>
                    <a:pt x="6779708" y="39064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AE5C7937-7094-B302-C829-4ECB21802969}"/>
                </a:ext>
              </a:extLst>
            </p:cNvPr>
            <p:cNvSpPr/>
            <p:nvPr/>
          </p:nvSpPr>
          <p:spPr>
            <a:xfrm>
              <a:off x="10439375" y="2804909"/>
              <a:ext cx="8684649" cy="3733588"/>
            </a:xfrm>
            <a:custGeom>
              <a:avLst/>
              <a:gdLst>
                <a:gd name="connsiteX0" fmla="*/ 6865743 w 8684649"/>
                <a:gd name="connsiteY0" fmla="*/ 3726283 h 3733587"/>
                <a:gd name="connsiteX1" fmla="*/ 5687228 w 8684649"/>
                <a:gd name="connsiteY1" fmla="*/ 3589926 h 3733587"/>
                <a:gd name="connsiteX2" fmla="*/ 2890284 w 8684649"/>
                <a:gd name="connsiteY2" fmla="*/ 2367582 h 3733587"/>
                <a:gd name="connsiteX3" fmla="*/ 12175 w 8684649"/>
                <a:gd name="connsiteY3" fmla="*/ 23538 h 3733587"/>
                <a:gd name="connsiteX4" fmla="*/ 23538 w 8684649"/>
                <a:gd name="connsiteY4" fmla="*/ 12175 h 3733587"/>
                <a:gd name="connsiteX5" fmla="*/ 2898400 w 8684649"/>
                <a:gd name="connsiteY5" fmla="*/ 2354596 h 3733587"/>
                <a:gd name="connsiteX6" fmla="*/ 8674098 w 8684649"/>
                <a:gd name="connsiteY6" fmla="*/ 3313965 h 3733587"/>
                <a:gd name="connsiteX7" fmla="*/ 8680590 w 8684649"/>
                <a:gd name="connsiteY7" fmla="*/ 3328575 h 3733587"/>
                <a:gd name="connsiteX8" fmla="*/ 6865743 w 8684649"/>
                <a:gd name="connsiteY8" fmla="*/ 3726283 h 3733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3733587">
                  <a:moveTo>
                    <a:pt x="6865743" y="3726283"/>
                  </a:moveTo>
                  <a:cubicBezTo>
                    <a:pt x="6485891" y="3726283"/>
                    <a:pt x="6093053" y="3680831"/>
                    <a:pt x="5687228" y="3589926"/>
                  </a:cubicBezTo>
                  <a:cubicBezTo>
                    <a:pt x="4807400" y="3391884"/>
                    <a:pt x="3865886" y="2981189"/>
                    <a:pt x="2890284" y="2367582"/>
                  </a:cubicBezTo>
                  <a:cubicBezTo>
                    <a:pt x="1228026" y="1322177"/>
                    <a:pt x="23538" y="36524"/>
                    <a:pt x="12175" y="23538"/>
                  </a:cubicBezTo>
                  <a:lnTo>
                    <a:pt x="23538" y="12175"/>
                  </a:lnTo>
                  <a:cubicBezTo>
                    <a:pt x="34901" y="25161"/>
                    <a:pt x="1237765" y="1310814"/>
                    <a:pt x="2898400" y="2354596"/>
                  </a:cubicBezTo>
                  <a:cubicBezTo>
                    <a:pt x="4429171" y="3317212"/>
                    <a:pt x="6674194" y="4265218"/>
                    <a:pt x="8674098" y="3313965"/>
                  </a:cubicBezTo>
                  <a:lnTo>
                    <a:pt x="8680590" y="3328575"/>
                  </a:lnTo>
                  <a:cubicBezTo>
                    <a:pt x="8122176" y="3593172"/>
                    <a:pt x="7515062" y="3726283"/>
                    <a:pt x="6865743" y="37262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CC24BFD7-B952-B04D-061F-D9D957D54A60}"/>
                </a:ext>
              </a:extLst>
            </p:cNvPr>
            <p:cNvSpPr/>
            <p:nvPr/>
          </p:nvSpPr>
          <p:spPr>
            <a:xfrm>
              <a:off x="10436129" y="2959122"/>
              <a:ext cx="8684649" cy="3555025"/>
            </a:xfrm>
            <a:custGeom>
              <a:avLst/>
              <a:gdLst>
                <a:gd name="connsiteX0" fmla="*/ 6956648 w 8684649"/>
                <a:gd name="connsiteY0" fmla="*/ 3549344 h 3555024"/>
                <a:gd name="connsiteX1" fmla="*/ 5737550 w 8684649"/>
                <a:gd name="connsiteY1" fmla="*/ 3409740 h 3555024"/>
                <a:gd name="connsiteX2" fmla="*/ 2934113 w 8684649"/>
                <a:gd name="connsiteY2" fmla="*/ 2240965 h 3555024"/>
                <a:gd name="connsiteX3" fmla="*/ 12175 w 8684649"/>
                <a:gd name="connsiteY3" fmla="*/ 23538 h 3555024"/>
                <a:gd name="connsiteX4" fmla="*/ 23538 w 8684649"/>
                <a:gd name="connsiteY4" fmla="*/ 12175 h 3555024"/>
                <a:gd name="connsiteX5" fmla="*/ 2942229 w 8684649"/>
                <a:gd name="connsiteY5" fmla="*/ 2226355 h 3555024"/>
                <a:gd name="connsiteX6" fmla="*/ 8675721 w 8684649"/>
                <a:gd name="connsiteY6" fmla="*/ 3180855 h 3555024"/>
                <a:gd name="connsiteX7" fmla="*/ 8682214 w 8684649"/>
                <a:gd name="connsiteY7" fmla="*/ 3195464 h 3555024"/>
                <a:gd name="connsiteX8" fmla="*/ 6956648 w 8684649"/>
                <a:gd name="connsiteY8" fmla="*/ 3549344 h 355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3555024">
                  <a:moveTo>
                    <a:pt x="6956648" y="3549344"/>
                  </a:moveTo>
                  <a:cubicBezTo>
                    <a:pt x="6567056" y="3549344"/>
                    <a:pt x="6159608" y="3502268"/>
                    <a:pt x="5737550" y="3409740"/>
                  </a:cubicBezTo>
                  <a:cubicBezTo>
                    <a:pt x="4862592" y="3216567"/>
                    <a:pt x="3919455" y="2822105"/>
                    <a:pt x="2934113" y="2240965"/>
                  </a:cubicBezTo>
                  <a:cubicBezTo>
                    <a:pt x="1257245" y="1249129"/>
                    <a:pt x="25161" y="36524"/>
                    <a:pt x="12175" y="23538"/>
                  </a:cubicBezTo>
                  <a:lnTo>
                    <a:pt x="23538" y="12175"/>
                  </a:lnTo>
                  <a:cubicBezTo>
                    <a:pt x="36524" y="23538"/>
                    <a:pt x="1266985" y="1236143"/>
                    <a:pt x="2942229" y="2226355"/>
                  </a:cubicBezTo>
                  <a:cubicBezTo>
                    <a:pt x="4487610" y="3140272"/>
                    <a:pt x="6735879" y="4047697"/>
                    <a:pt x="8675721" y="3180855"/>
                  </a:cubicBezTo>
                  <a:lnTo>
                    <a:pt x="8682214" y="3195464"/>
                  </a:lnTo>
                  <a:cubicBezTo>
                    <a:pt x="8154642" y="3430843"/>
                    <a:pt x="7576748" y="3549344"/>
                    <a:pt x="6956648" y="3549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4935038B-338E-61E8-33D4-37B575AFC5D5}"/>
                </a:ext>
              </a:extLst>
            </p:cNvPr>
            <p:cNvSpPr/>
            <p:nvPr/>
          </p:nvSpPr>
          <p:spPr>
            <a:xfrm>
              <a:off x="10434506" y="3114959"/>
              <a:ext cx="8684649" cy="3376462"/>
            </a:xfrm>
            <a:custGeom>
              <a:avLst/>
              <a:gdLst>
                <a:gd name="connsiteX0" fmla="*/ 7050799 w 8684649"/>
                <a:gd name="connsiteY0" fmla="*/ 3370780 h 3376461"/>
                <a:gd name="connsiteX1" fmla="*/ 5784626 w 8684649"/>
                <a:gd name="connsiteY1" fmla="*/ 3226307 h 3376461"/>
                <a:gd name="connsiteX2" fmla="*/ 2976319 w 8684649"/>
                <a:gd name="connsiteY2" fmla="*/ 2111101 h 3376461"/>
                <a:gd name="connsiteX3" fmla="*/ 12175 w 8684649"/>
                <a:gd name="connsiteY3" fmla="*/ 23538 h 3376461"/>
                <a:gd name="connsiteX4" fmla="*/ 23538 w 8684649"/>
                <a:gd name="connsiteY4" fmla="*/ 12175 h 3376461"/>
                <a:gd name="connsiteX5" fmla="*/ 2986058 w 8684649"/>
                <a:gd name="connsiteY5" fmla="*/ 2098114 h 3376461"/>
                <a:gd name="connsiteX6" fmla="*/ 8677344 w 8684649"/>
                <a:gd name="connsiteY6" fmla="*/ 3047744 h 3376461"/>
                <a:gd name="connsiteX7" fmla="*/ 8683837 w 8684649"/>
                <a:gd name="connsiteY7" fmla="*/ 3062354 h 3376461"/>
                <a:gd name="connsiteX8" fmla="*/ 7050799 w 8684649"/>
                <a:gd name="connsiteY8" fmla="*/ 3370780 h 3376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3376461">
                  <a:moveTo>
                    <a:pt x="7050799" y="3370780"/>
                  </a:moveTo>
                  <a:cubicBezTo>
                    <a:pt x="6648221" y="3370780"/>
                    <a:pt x="6226163" y="3323705"/>
                    <a:pt x="5784626" y="3226307"/>
                  </a:cubicBezTo>
                  <a:cubicBezTo>
                    <a:pt x="4914537" y="3036381"/>
                    <a:pt x="3969778" y="2661399"/>
                    <a:pt x="2976319" y="2111101"/>
                  </a:cubicBezTo>
                  <a:cubicBezTo>
                    <a:pt x="1284841" y="1172834"/>
                    <a:pt x="23538" y="34901"/>
                    <a:pt x="12175" y="23538"/>
                  </a:cubicBezTo>
                  <a:lnTo>
                    <a:pt x="23538" y="12175"/>
                  </a:lnTo>
                  <a:cubicBezTo>
                    <a:pt x="36524" y="23538"/>
                    <a:pt x="1296204" y="1161471"/>
                    <a:pt x="2986058" y="2098114"/>
                  </a:cubicBezTo>
                  <a:cubicBezTo>
                    <a:pt x="4544426" y="2963333"/>
                    <a:pt x="6795941" y="3828551"/>
                    <a:pt x="8677344" y="3047744"/>
                  </a:cubicBezTo>
                  <a:lnTo>
                    <a:pt x="8683837" y="3062354"/>
                  </a:lnTo>
                  <a:cubicBezTo>
                    <a:pt x="8187108" y="3268513"/>
                    <a:pt x="7640057" y="3370780"/>
                    <a:pt x="7050799" y="33707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D9B1E4AB-5B34-C4D6-310B-A8FF297829C8}"/>
                </a:ext>
              </a:extLst>
            </p:cNvPr>
            <p:cNvSpPr/>
            <p:nvPr/>
          </p:nvSpPr>
          <p:spPr>
            <a:xfrm>
              <a:off x="10431259" y="3269172"/>
              <a:ext cx="8684649" cy="3197899"/>
            </a:xfrm>
            <a:custGeom>
              <a:avLst/>
              <a:gdLst>
                <a:gd name="connsiteX0" fmla="*/ 7153067 w 8684649"/>
                <a:gd name="connsiteY0" fmla="*/ 3195464 h 3197898"/>
                <a:gd name="connsiteX1" fmla="*/ 5833325 w 8684649"/>
                <a:gd name="connsiteY1" fmla="*/ 3047744 h 3197898"/>
                <a:gd name="connsiteX2" fmla="*/ 3018524 w 8684649"/>
                <a:gd name="connsiteY2" fmla="*/ 1986106 h 3197898"/>
                <a:gd name="connsiteX3" fmla="*/ 12175 w 8684649"/>
                <a:gd name="connsiteY3" fmla="*/ 25161 h 3197898"/>
                <a:gd name="connsiteX4" fmla="*/ 21915 w 8684649"/>
                <a:gd name="connsiteY4" fmla="*/ 12175 h 3197898"/>
                <a:gd name="connsiteX5" fmla="*/ 3028264 w 8684649"/>
                <a:gd name="connsiteY5" fmla="*/ 1969873 h 3197898"/>
                <a:gd name="connsiteX6" fmla="*/ 8678968 w 8684649"/>
                <a:gd name="connsiteY6" fmla="*/ 2914634 h 3197898"/>
                <a:gd name="connsiteX7" fmla="*/ 8685461 w 8684649"/>
                <a:gd name="connsiteY7" fmla="*/ 2929243 h 3197898"/>
                <a:gd name="connsiteX8" fmla="*/ 7153067 w 8684649"/>
                <a:gd name="connsiteY8" fmla="*/ 3195464 h 3197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3197898">
                  <a:moveTo>
                    <a:pt x="7153067" y="3195464"/>
                  </a:moveTo>
                  <a:cubicBezTo>
                    <a:pt x="6737502" y="3195464"/>
                    <a:pt x="6297588" y="3146765"/>
                    <a:pt x="5833325" y="3047744"/>
                  </a:cubicBezTo>
                  <a:cubicBezTo>
                    <a:pt x="4968106" y="2862688"/>
                    <a:pt x="4020100" y="2505562"/>
                    <a:pt x="3018524" y="1986106"/>
                  </a:cubicBezTo>
                  <a:cubicBezTo>
                    <a:pt x="1315684" y="1099785"/>
                    <a:pt x="25161" y="34901"/>
                    <a:pt x="12175" y="25161"/>
                  </a:cubicBezTo>
                  <a:lnTo>
                    <a:pt x="21915" y="12175"/>
                  </a:lnTo>
                  <a:cubicBezTo>
                    <a:pt x="34901" y="23538"/>
                    <a:pt x="1323800" y="1086799"/>
                    <a:pt x="3028264" y="1969873"/>
                  </a:cubicBezTo>
                  <a:cubicBezTo>
                    <a:pt x="4599618" y="2784770"/>
                    <a:pt x="6856003" y="3611029"/>
                    <a:pt x="8678968" y="2914634"/>
                  </a:cubicBezTo>
                  <a:lnTo>
                    <a:pt x="8685461" y="2929243"/>
                  </a:lnTo>
                  <a:cubicBezTo>
                    <a:pt x="8221197" y="3106183"/>
                    <a:pt x="7709858" y="3195464"/>
                    <a:pt x="7153067" y="31954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E540EAE5-6998-12A6-28F0-C6AE059DB872}"/>
                </a:ext>
              </a:extLst>
            </p:cNvPr>
            <p:cNvSpPr/>
            <p:nvPr/>
          </p:nvSpPr>
          <p:spPr>
            <a:xfrm>
              <a:off x="10428012" y="3425009"/>
              <a:ext cx="8684649" cy="3019336"/>
            </a:xfrm>
            <a:custGeom>
              <a:avLst/>
              <a:gdLst>
                <a:gd name="connsiteX0" fmla="*/ 7265075 w 8684649"/>
                <a:gd name="connsiteY0" fmla="*/ 3018525 h 3019336"/>
                <a:gd name="connsiteX1" fmla="*/ 5883647 w 8684649"/>
                <a:gd name="connsiteY1" fmla="*/ 2864311 h 3019336"/>
                <a:gd name="connsiteX2" fmla="*/ 3063977 w 8684649"/>
                <a:gd name="connsiteY2" fmla="*/ 1856243 h 3019336"/>
                <a:gd name="connsiteX3" fmla="*/ 12175 w 8684649"/>
                <a:gd name="connsiteY3" fmla="*/ 25161 h 3019336"/>
                <a:gd name="connsiteX4" fmla="*/ 21915 w 8684649"/>
                <a:gd name="connsiteY4" fmla="*/ 12175 h 3019336"/>
                <a:gd name="connsiteX5" fmla="*/ 3070470 w 8684649"/>
                <a:gd name="connsiteY5" fmla="*/ 1841633 h 3019336"/>
                <a:gd name="connsiteX6" fmla="*/ 8678967 w 8684649"/>
                <a:gd name="connsiteY6" fmla="*/ 2781523 h 3019336"/>
                <a:gd name="connsiteX7" fmla="*/ 8683837 w 8684649"/>
                <a:gd name="connsiteY7" fmla="*/ 2796133 h 3019336"/>
                <a:gd name="connsiteX8" fmla="*/ 7265075 w 8684649"/>
                <a:gd name="connsiteY8" fmla="*/ 3018525 h 3019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3019336">
                  <a:moveTo>
                    <a:pt x="7265075" y="3018525"/>
                  </a:moveTo>
                  <a:cubicBezTo>
                    <a:pt x="6833277" y="3018525"/>
                    <a:pt x="6372260" y="2966579"/>
                    <a:pt x="5883647" y="2864311"/>
                  </a:cubicBezTo>
                  <a:cubicBezTo>
                    <a:pt x="5021675" y="2684125"/>
                    <a:pt x="4073669" y="2344856"/>
                    <a:pt x="3063977" y="1856243"/>
                  </a:cubicBezTo>
                  <a:cubicBezTo>
                    <a:pt x="1344903" y="1023490"/>
                    <a:pt x="25161" y="34901"/>
                    <a:pt x="12175" y="25161"/>
                  </a:cubicBezTo>
                  <a:lnTo>
                    <a:pt x="21915" y="12175"/>
                  </a:lnTo>
                  <a:cubicBezTo>
                    <a:pt x="34901" y="21915"/>
                    <a:pt x="1353020" y="1010504"/>
                    <a:pt x="3070470" y="1841633"/>
                  </a:cubicBezTo>
                  <a:cubicBezTo>
                    <a:pt x="4654810" y="2607830"/>
                    <a:pt x="6914442" y="3393506"/>
                    <a:pt x="8678967" y="2781523"/>
                  </a:cubicBezTo>
                  <a:lnTo>
                    <a:pt x="8683837" y="2796133"/>
                  </a:lnTo>
                  <a:cubicBezTo>
                    <a:pt x="8258534" y="2943853"/>
                    <a:pt x="7784530" y="3018525"/>
                    <a:pt x="7265075" y="30185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496CB0D-C4E5-5EBA-3652-222AF84BA2BD}"/>
                </a:ext>
              </a:extLst>
            </p:cNvPr>
            <p:cNvSpPr/>
            <p:nvPr/>
          </p:nvSpPr>
          <p:spPr>
            <a:xfrm>
              <a:off x="10426389" y="3579223"/>
              <a:ext cx="8684649" cy="2857006"/>
            </a:xfrm>
            <a:custGeom>
              <a:avLst/>
              <a:gdLst>
                <a:gd name="connsiteX0" fmla="*/ 7386822 w 8684649"/>
                <a:gd name="connsiteY0" fmla="*/ 2844832 h 2857006"/>
                <a:gd name="connsiteX1" fmla="*/ 5932346 w 8684649"/>
                <a:gd name="connsiteY1" fmla="*/ 2684125 h 2857006"/>
                <a:gd name="connsiteX2" fmla="*/ 3106182 w 8684649"/>
                <a:gd name="connsiteY2" fmla="*/ 1729625 h 2857006"/>
                <a:gd name="connsiteX3" fmla="*/ 12175 w 8684649"/>
                <a:gd name="connsiteY3" fmla="*/ 25161 h 2857006"/>
                <a:gd name="connsiteX4" fmla="*/ 21915 w 8684649"/>
                <a:gd name="connsiteY4" fmla="*/ 12175 h 2857006"/>
                <a:gd name="connsiteX5" fmla="*/ 3114299 w 8684649"/>
                <a:gd name="connsiteY5" fmla="*/ 1715015 h 2857006"/>
                <a:gd name="connsiteX6" fmla="*/ 8680591 w 8684649"/>
                <a:gd name="connsiteY6" fmla="*/ 2650036 h 2857006"/>
                <a:gd name="connsiteX7" fmla="*/ 8685460 w 8684649"/>
                <a:gd name="connsiteY7" fmla="*/ 2666269 h 2857006"/>
                <a:gd name="connsiteX8" fmla="*/ 7386822 w 8684649"/>
                <a:gd name="connsiteY8" fmla="*/ 2844832 h 285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2857006">
                  <a:moveTo>
                    <a:pt x="7386822" y="2844832"/>
                  </a:moveTo>
                  <a:cubicBezTo>
                    <a:pt x="6938791" y="2844832"/>
                    <a:pt x="6451802" y="2791263"/>
                    <a:pt x="5932346" y="2684125"/>
                  </a:cubicBezTo>
                  <a:cubicBezTo>
                    <a:pt x="5075244" y="2507186"/>
                    <a:pt x="4125614" y="2185772"/>
                    <a:pt x="3106182" y="1729625"/>
                  </a:cubicBezTo>
                  <a:cubicBezTo>
                    <a:pt x="1372499" y="950441"/>
                    <a:pt x="25161" y="34901"/>
                    <a:pt x="12175" y="25161"/>
                  </a:cubicBezTo>
                  <a:lnTo>
                    <a:pt x="21915" y="12175"/>
                  </a:lnTo>
                  <a:cubicBezTo>
                    <a:pt x="34901" y="21915"/>
                    <a:pt x="1382239" y="935832"/>
                    <a:pt x="3114299" y="1715015"/>
                  </a:cubicBezTo>
                  <a:cubicBezTo>
                    <a:pt x="4713248" y="2432514"/>
                    <a:pt x="6976127" y="3177608"/>
                    <a:pt x="8680591" y="2650036"/>
                  </a:cubicBezTo>
                  <a:lnTo>
                    <a:pt x="8685460" y="2666269"/>
                  </a:lnTo>
                  <a:cubicBezTo>
                    <a:pt x="8295869" y="2784769"/>
                    <a:pt x="7862448" y="2844832"/>
                    <a:pt x="7386822" y="28448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35EAAFBC-606A-BA58-D96C-D7C69A1685EA}"/>
                </a:ext>
              </a:extLst>
            </p:cNvPr>
            <p:cNvSpPr/>
            <p:nvPr/>
          </p:nvSpPr>
          <p:spPr>
            <a:xfrm>
              <a:off x="10423143" y="3733436"/>
              <a:ext cx="8684649" cy="2678443"/>
            </a:xfrm>
            <a:custGeom>
              <a:avLst/>
              <a:gdLst>
                <a:gd name="connsiteX0" fmla="*/ 7523179 w 8684649"/>
                <a:gd name="connsiteY0" fmla="*/ 2672762 h 2678443"/>
                <a:gd name="connsiteX1" fmla="*/ 5982668 w 8684649"/>
                <a:gd name="connsiteY1" fmla="*/ 2503939 h 2678443"/>
                <a:gd name="connsiteX2" fmla="*/ 3151635 w 8684649"/>
                <a:gd name="connsiteY2" fmla="*/ 1603008 h 2678443"/>
                <a:gd name="connsiteX3" fmla="*/ 12175 w 8684649"/>
                <a:gd name="connsiteY3" fmla="*/ 26784 h 2678443"/>
                <a:gd name="connsiteX4" fmla="*/ 20291 w 8684649"/>
                <a:gd name="connsiteY4" fmla="*/ 12175 h 2678443"/>
                <a:gd name="connsiteX5" fmla="*/ 3156505 w 8684649"/>
                <a:gd name="connsiteY5" fmla="*/ 1586775 h 2678443"/>
                <a:gd name="connsiteX6" fmla="*/ 8682214 w 8684649"/>
                <a:gd name="connsiteY6" fmla="*/ 2516925 h 2678443"/>
                <a:gd name="connsiteX7" fmla="*/ 8687084 w 8684649"/>
                <a:gd name="connsiteY7" fmla="*/ 2533158 h 2678443"/>
                <a:gd name="connsiteX8" fmla="*/ 7523179 w 8684649"/>
                <a:gd name="connsiteY8" fmla="*/ 2672762 h 2678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2678443">
                  <a:moveTo>
                    <a:pt x="7523179" y="2672762"/>
                  </a:moveTo>
                  <a:cubicBezTo>
                    <a:pt x="7054046" y="2672762"/>
                    <a:pt x="6539460" y="2615946"/>
                    <a:pt x="5982668" y="2503939"/>
                  </a:cubicBezTo>
                  <a:cubicBezTo>
                    <a:pt x="5130436" y="2331869"/>
                    <a:pt x="4177560" y="2028312"/>
                    <a:pt x="3151635" y="1603008"/>
                  </a:cubicBezTo>
                  <a:cubicBezTo>
                    <a:pt x="1401719" y="875770"/>
                    <a:pt x="26784" y="34901"/>
                    <a:pt x="12175" y="26784"/>
                  </a:cubicBezTo>
                  <a:lnTo>
                    <a:pt x="20291" y="12175"/>
                  </a:lnTo>
                  <a:cubicBezTo>
                    <a:pt x="33278" y="20291"/>
                    <a:pt x="1409835" y="861160"/>
                    <a:pt x="3156505" y="1586775"/>
                  </a:cubicBezTo>
                  <a:cubicBezTo>
                    <a:pt x="4768441" y="2255574"/>
                    <a:pt x="7034566" y="2960086"/>
                    <a:pt x="8682214" y="2516925"/>
                  </a:cubicBezTo>
                  <a:lnTo>
                    <a:pt x="8687084" y="2533158"/>
                  </a:lnTo>
                  <a:cubicBezTo>
                    <a:pt x="8338075" y="2625686"/>
                    <a:pt x="7950107" y="2672762"/>
                    <a:pt x="7523179" y="26727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DEACE875-E31E-D9D5-7CED-B592023591A4}"/>
                </a:ext>
              </a:extLst>
            </p:cNvPr>
            <p:cNvSpPr/>
            <p:nvPr/>
          </p:nvSpPr>
          <p:spPr>
            <a:xfrm>
              <a:off x="10419896" y="3889273"/>
              <a:ext cx="8684649" cy="2499880"/>
            </a:xfrm>
            <a:custGeom>
              <a:avLst/>
              <a:gdLst>
                <a:gd name="connsiteX0" fmla="*/ 7675769 w 8684649"/>
                <a:gd name="connsiteY0" fmla="*/ 2500692 h 2499880"/>
                <a:gd name="connsiteX1" fmla="*/ 6031367 w 8684649"/>
                <a:gd name="connsiteY1" fmla="*/ 2320506 h 2499880"/>
                <a:gd name="connsiteX2" fmla="*/ 3193841 w 8684649"/>
                <a:gd name="connsiteY2" fmla="*/ 1473144 h 2499880"/>
                <a:gd name="connsiteX3" fmla="*/ 12175 w 8684649"/>
                <a:gd name="connsiteY3" fmla="*/ 26784 h 2499880"/>
                <a:gd name="connsiteX4" fmla="*/ 20291 w 8684649"/>
                <a:gd name="connsiteY4" fmla="*/ 12175 h 2499880"/>
                <a:gd name="connsiteX5" fmla="*/ 3200334 w 8684649"/>
                <a:gd name="connsiteY5" fmla="*/ 1458534 h 2499880"/>
                <a:gd name="connsiteX6" fmla="*/ 8683837 w 8684649"/>
                <a:gd name="connsiteY6" fmla="*/ 2382191 h 2499880"/>
                <a:gd name="connsiteX7" fmla="*/ 8687084 w 8684649"/>
                <a:gd name="connsiteY7" fmla="*/ 2398424 h 2499880"/>
                <a:gd name="connsiteX8" fmla="*/ 7675769 w 8684649"/>
                <a:gd name="connsiteY8" fmla="*/ 2500692 h 2499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2499880">
                  <a:moveTo>
                    <a:pt x="7675769" y="2500692"/>
                  </a:moveTo>
                  <a:cubicBezTo>
                    <a:pt x="7183910" y="2500692"/>
                    <a:pt x="6635234" y="2440630"/>
                    <a:pt x="6031367" y="2320506"/>
                  </a:cubicBezTo>
                  <a:cubicBezTo>
                    <a:pt x="5184005" y="2153306"/>
                    <a:pt x="4229506" y="1867605"/>
                    <a:pt x="3193841" y="1473144"/>
                  </a:cubicBezTo>
                  <a:cubicBezTo>
                    <a:pt x="1430938" y="801098"/>
                    <a:pt x="26784" y="33277"/>
                    <a:pt x="12175" y="26784"/>
                  </a:cubicBezTo>
                  <a:lnTo>
                    <a:pt x="20291" y="12175"/>
                  </a:lnTo>
                  <a:cubicBezTo>
                    <a:pt x="34901" y="20291"/>
                    <a:pt x="1437431" y="786488"/>
                    <a:pt x="3200334" y="1458534"/>
                  </a:cubicBezTo>
                  <a:cubicBezTo>
                    <a:pt x="4825256" y="2078634"/>
                    <a:pt x="7096251" y="2740941"/>
                    <a:pt x="8683837" y="2382191"/>
                  </a:cubicBezTo>
                  <a:lnTo>
                    <a:pt x="8687084" y="2398424"/>
                  </a:lnTo>
                  <a:cubicBezTo>
                    <a:pt x="8385151" y="2466603"/>
                    <a:pt x="8047504" y="2500692"/>
                    <a:pt x="7675769" y="25006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FDF55308-80D1-D8D8-982F-5730C41B2F2C}"/>
                </a:ext>
              </a:extLst>
            </p:cNvPr>
            <p:cNvSpPr/>
            <p:nvPr/>
          </p:nvSpPr>
          <p:spPr>
            <a:xfrm>
              <a:off x="10418273" y="4043486"/>
              <a:ext cx="8684649" cy="2337551"/>
            </a:xfrm>
            <a:custGeom>
              <a:avLst/>
              <a:gdLst>
                <a:gd name="connsiteX0" fmla="*/ 7851086 w 8684649"/>
                <a:gd name="connsiteY0" fmla="*/ 2333492 h 2337550"/>
                <a:gd name="connsiteX1" fmla="*/ 6078443 w 8684649"/>
                <a:gd name="connsiteY1" fmla="*/ 2140320 h 2337550"/>
                <a:gd name="connsiteX2" fmla="*/ 3236046 w 8684649"/>
                <a:gd name="connsiteY2" fmla="*/ 1346526 h 2337550"/>
                <a:gd name="connsiteX3" fmla="*/ 12175 w 8684649"/>
                <a:gd name="connsiteY3" fmla="*/ 26784 h 2337550"/>
                <a:gd name="connsiteX4" fmla="*/ 18668 w 8684649"/>
                <a:gd name="connsiteY4" fmla="*/ 12175 h 2337550"/>
                <a:gd name="connsiteX5" fmla="*/ 3242540 w 8684649"/>
                <a:gd name="connsiteY5" fmla="*/ 1330293 h 2337550"/>
                <a:gd name="connsiteX6" fmla="*/ 8683837 w 8684649"/>
                <a:gd name="connsiteY6" fmla="*/ 2250704 h 2337550"/>
                <a:gd name="connsiteX7" fmla="*/ 8687084 w 8684649"/>
                <a:gd name="connsiteY7" fmla="*/ 2266937 h 2337550"/>
                <a:gd name="connsiteX8" fmla="*/ 7851086 w 8684649"/>
                <a:gd name="connsiteY8" fmla="*/ 2333492 h 233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2337550">
                  <a:moveTo>
                    <a:pt x="7851086" y="2333492"/>
                  </a:moveTo>
                  <a:cubicBezTo>
                    <a:pt x="7333253" y="2333492"/>
                    <a:pt x="6740749" y="2268560"/>
                    <a:pt x="6078443" y="2140320"/>
                  </a:cubicBezTo>
                  <a:cubicBezTo>
                    <a:pt x="5235951" y="1976367"/>
                    <a:pt x="4279828" y="1708522"/>
                    <a:pt x="3236046" y="1346526"/>
                  </a:cubicBezTo>
                  <a:cubicBezTo>
                    <a:pt x="1460157" y="726426"/>
                    <a:pt x="26784" y="34901"/>
                    <a:pt x="12175" y="26784"/>
                  </a:cubicBezTo>
                  <a:lnTo>
                    <a:pt x="18668" y="12175"/>
                  </a:lnTo>
                  <a:cubicBezTo>
                    <a:pt x="33278" y="18668"/>
                    <a:pt x="1465027" y="711817"/>
                    <a:pt x="3242540" y="1330293"/>
                  </a:cubicBezTo>
                  <a:cubicBezTo>
                    <a:pt x="4880449" y="1901695"/>
                    <a:pt x="7154690" y="2525041"/>
                    <a:pt x="8683837" y="2250704"/>
                  </a:cubicBezTo>
                  <a:lnTo>
                    <a:pt x="8687084" y="2266937"/>
                  </a:lnTo>
                  <a:cubicBezTo>
                    <a:pt x="8435473" y="2310766"/>
                    <a:pt x="8156266" y="2333492"/>
                    <a:pt x="7851086" y="23334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8616D185-1D65-EB8C-0A06-965E4A892BBE}"/>
                </a:ext>
              </a:extLst>
            </p:cNvPr>
            <p:cNvSpPr/>
            <p:nvPr/>
          </p:nvSpPr>
          <p:spPr>
            <a:xfrm>
              <a:off x="10415026" y="4199323"/>
              <a:ext cx="8684649" cy="2175221"/>
            </a:xfrm>
            <a:custGeom>
              <a:avLst/>
              <a:gdLst>
                <a:gd name="connsiteX0" fmla="*/ 8058867 w 8684649"/>
                <a:gd name="connsiteY0" fmla="*/ 2169539 h 2175220"/>
                <a:gd name="connsiteX1" fmla="*/ 6128765 w 8684649"/>
                <a:gd name="connsiteY1" fmla="*/ 1958510 h 2175220"/>
                <a:gd name="connsiteX2" fmla="*/ 3279875 w 8684649"/>
                <a:gd name="connsiteY2" fmla="*/ 1216662 h 2175220"/>
                <a:gd name="connsiteX3" fmla="*/ 12175 w 8684649"/>
                <a:gd name="connsiteY3" fmla="*/ 26784 h 2175220"/>
                <a:gd name="connsiteX4" fmla="*/ 18668 w 8684649"/>
                <a:gd name="connsiteY4" fmla="*/ 12175 h 2175220"/>
                <a:gd name="connsiteX5" fmla="*/ 3284745 w 8684649"/>
                <a:gd name="connsiteY5" fmla="*/ 1202053 h 2175220"/>
                <a:gd name="connsiteX6" fmla="*/ 8687084 w 8684649"/>
                <a:gd name="connsiteY6" fmla="*/ 2115970 h 2175220"/>
                <a:gd name="connsiteX7" fmla="*/ 8688707 w 8684649"/>
                <a:gd name="connsiteY7" fmla="*/ 2132203 h 2175220"/>
                <a:gd name="connsiteX8" fmla="*/ 8058867 w 8684649"/>
                <a:gd name="connsiteY8" fmla="*/ 2169539 h 2175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4649" h="2175220">
                  <a:moveTo>
                    <a:pt x="8058867" y="2169539"/>
                  </a:moveTo>
                  <a:cubicBezTo>
                    <a:pt x="7513439" y="2169539"/>
                    <a:pt x="6867366" y="2099737"/>
                    <a:pt x="6128765" y="1958510"/>
                  </a:cubicBezTo>
                  <a:cubicBezTo>
                    <a:pt x="5291143" y="1799427"/>
                    <a:pt x="4333396" y="1549439"/>
                    <a:pt x="3279875" y="1216662"/>
                  </a:cubicBezTo>
                  <a:cubicBezTo>
                    <a:pt x="1489377" y="651754"/>
                    <a:pt x="26784" y="33277"/>
                    <a:pt x="12175" y="26784"/>
                  </a:cubicBezTo>
                  <a:lnTo>
                    <a:pt x="18668" y="12175"/>
                  </a:lnTo>
                  <a:cubicBezTo>
                    <a:pt x="33278" y="18668"/>
                    <a:pt x="1494247" y="637145"/>
                    <a:pt x="3284745" y="1202053"/>
                  </a:cubicBezTo>
                  <a:cubicBezTo>
                    <a:pt x="4937264" y="1723132"/>
                    <a:pt x="7216375" y="2305896"/>
                    <a:pt x="8687084" y="2115970"/>
                  </a:cubicBezTo>
                  <a:lnTo>
                    <a:pt x="8688707" y="2132203"/>
                  </a:lnTo>
                  <a:cubicBezTo>
                    <a:pt x="8497158" y="2156552"/>
                    <a:pt x="8286129" y="2169539"/>
                    <a:pt x="8058867" y="21695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544CD865-76BD-EEA7-748A-2FF6D38C56C4}"/>
                </a:ext>
              </a:extLst>
            </p:cNvPr>
            <p:cNvSpPr/>
            <p:nvPr/>
          </p:nvSpPr>
          <p:spPr>
            <a:xfrm>
              <a:off x="10413403" y="4355159"/>
              <a:ext cx="8700882" cy="2012891"/>
            </a:xfrm>
            <a:custGeom>
              <a:avLst/>
              <a:gdLst>
                <a:gd name="connsiteX0" fmla="*/ 8308855 w 8700882"/>
                <a:gd name="connsiteY0" fmla="*/ 2012079 h 2012890"/>
                <a:gd name="connsiteX1" fmla="*/ 3322081 w 8700882"/>
                <a:gd name="connsiteY1" fmla="*/ 1088422 h 2012890"/>
                <a:gd name="connsiteX2" fmla="*/ 12175 w 8700882"/>
                <a:gd name="connsiteY2" fmla="*/ 26785 h 2012890"/>
                <a:gd name="connsiteX3" fmla="*/ 17045 w 8700882"/>
                <a:gd name="connsiteY3" fmla="*/ 12175 h 2012890"/>
                <a:gd name="connsiteX4" fmla="*/ 3326951 w 8700882"/>
                <a:gd name="connsiteY4" fmla="*/ 1073813 h 2012890"/>
                <a:gd name="connsiteX5" fmla="*/ 8687084 w 8700882"/>
                <a:gd name="connsiteY5" fmla="*/ 1982860 h 2012890"/>
                <a:gd name="connsiteX6" fmla="*/ 8688707 w 8700882"/>
                <a:gd name="connsiteY6" fmla="*/ 1999093 h 2012890"/>
                <a:gd name="connsiteX7" fmla="*/ 8308855 w 8700882"/>
                <a:gd name="connsiteY7" fmla="*/ 2012079 h 2012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00882" h="2012890">
                  <a:moveTo>
                    <a:pt x="8308855" y="2012079"/>
                  </a:moveTo>
                  <a:cubicBezTo>
                    <a:pt x="6888469" y="2012079"/>
                    <a:pt x="4847982" y="1521843"/>
                    <a:pt x="3322081" y="1088422"/>
                  </a:cubicBezTo>
                  <a:cubicBezTo>
                    <a:pt x="1516973" y="575460"/>
                    <a:pt x="26784" y="31655"/>
                    <a:pt x="12175" y="26785"/>
                  </a:cubicBezTo>
                  <a:lnTo>
                    <a:pt x="17045" y="12175"/>
                  </a:lnTo>
                  <a:cubicBezTo>
                    <a:pt x="31654" y="17045"/>
                    <a:pt x="1521843" y="562474"/>
                    <a:pt x="3326951" y="1073813"/>
                  </a:cubicBezTo>
                  <a:cubicBezTo>
                    <a:pt x="4992456" y="1546192"/>
                    <a:pt x="7274814" y="2088375"/>
                    <a:pt x="8687084" y="1982860"/>
                  </a:cubicBezTo>
                  <a:lnTo>
                    <a:pt x="8688707" y="1999093"/>
                  </a:lnTo>
                  <a:cubicBezTo>
                    <a:pt x="8568583" y="2007210"/>
                    <a:pt x="8440343" y="2012079"/>
                    <a:pt x="8308855" y="20120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FCA5E652-EC4E-621F-52CC-1A84F694D7AD}"/>
                </a:ext>
              </a:extLst>
            </p:cNvPr>
            <p:cNvSpPr/>
            <p:nvPr/>
          </p:nvSpPr>
          <p:spPr>
            <a:xfrm>
              <a:off x="10410156" y="4507750"/>
              <a:ext cx="8700882" cy="1866794"/>
            </a:xfrm>
            <a:custGeom>
              <a:avLst/>
              <a:gdLst>
                <a:gd name="connsiteX0" fmla="*/ 8609166 w 8700882"/>
                <a:gd name="connsiteY0" fmla="*/ 1869229 h 1866793"/>
                <a:gd name="connsiteX1" fmla="*/ 3367534 w 8700882"/>
                <a:gd name="connsiteY1" fmla="*/ 963428 h 1866793"/>
                <a:gd name="connsiteX2" fmla="*/ 12175 w 8700882"/>
                <a:gd name="connsiteY2" fmla="*/ 28408 h 1866793"/>
                <a:gd name="connsiteX3" fmla="*/ 17045 w 8700882"/>
                <a:gd name="connsiteY3" fmla="*/ 12175 h 1866793"/>
                <a:gd name="connsiteX4" fmla="*/ 8609166 w 8700882"/>
                <a:gd name="connsiteY4" fmla="*/ 1851372 h 1866793"/>
                <a:gd name="connsiteX5" fmla="*/ 8690331 w 8700882"/>
                <a:gd name="connsiteY5" fmla="*/ 1851372 h 1866793"/>
                <a:gd name="connsiteX6" fmla="*/ 8690331 w 8700882"/>
                <a:gd name="connsiteY6" fmla="*/ 1867605 h 1866793"/>
                <a:gd name="connsiteX7" fmla="*/ 8609166 w 8700882"/>
                <a:gd name="connsiteY7" fmla="*/ 1869229 h 1866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00882" h="1866793">
                  <a:moveTo>
                    <a:pt x="8609166" y="1869229"/>
                  </a:moveTo>
                  <a:cubicBezTo>
                    <a:pt x="7245595" y="1869229"/>
                    <a:pt x="5015182" y="1378992"/>
                    <a:pt x="3367534" y="963428"/>
                  </a:cubicBezTo>
                  <a:cubicBezTo>
                    <a:pt x="1546192" y="504034"/>
                    <a:pt x="26784" y="33277"/>
                    <a:pt x="12175" y="28408"/>
                  </a:cubicBezTo>
                  <a:lnTo>
                    <a:pt x="17045" y="12175"/>
                  </a:lnTo>
                  <a:cubicBezTo>
                    <a:pt x="77107" y="30031"/>
                    <a:pt x="5976175" y="1851372"/>
                    <a:pt x="8609166" y="1851372"/>
                  </a:cubicBezTo>
                  <a:cubicBezTo>
                    <a:pt x="8636761" y="1851372"/>
                    <a:pt x="8662735" y="1851372"/>
                    <a:pt x="8690331" y="1851372"/>
                  </a:cubicBezTo>
                  <a:lnTo>
                    <a:pt x="8690331" y="1867605"/>
                  </a:lnTo>
                  <a:cubicBezTo>
                    <a:pt x="8662735" y="1869229"/>
                    <a:pt x="8636761" y="1869229"/>
                    <a:pt x="8609166" y="18692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6F9C0A5C-4411-843C-5B3B-800808F3D45C}"/>
                </a:ext>
              </a:extLst>
            </p:cNvPr>
            <p:cNvSpPr/>
            <p:nvPr/>
          </p:nvSpPr>
          <p:spPr>
            <a:xfrm>
              <a:off x="10406910" y="4663586"/>
              <a:ext cx="8700882" cy="1736930"/>
            </a:xfrm>
            <a:custGeom>
              <a:avLst/>
              <a:gdLst>
                <a:gd name="connsiteX0" fmla="*/ 8690331 w 8700882"/>
                <a:gd name="connsiteY0" fmla="*/ 1734495 h 1736929"/>
                <a:gd name="connsiteX1" fmla="*/ 12175 w 8700882"/>
                <a:gd name="connsiteY1" fmla="*/ 28408 h 1736929"/>
                <a:gd name="connsiteX2" fmla="*/ 15421 w 8700882"/>
                <a:gd name="connsiteY2" fmla="*/ 12175 h 1736929"/>
                <a:gd name="connsiteX3" fmla="*/ 8690331 w 8700882"/>
                <a:gd name="connsiteY3" fmla="*/ 1718262 h 1736929"/>
                <a:gd name="connsiteX4" fmla="*/ 8690331 w 8700882"/>
                <a:gd name="connsiteY4" fmla="*/ 1734495 h 1736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00882" h="1736929">
                  <a:moveTo>
                    <a:pt x="8690331" y="1734495"/>
                  </a:moveTo>
                  <a:cubicBezTo>
                    <a:pt x="6211553" y="1611124"/>
                    <a:pt x="73860" y="44641"/>
                    <a:pt x="12175" y="28408"/>
                  </a:cubicBezTo>
                  <a:lnTo>
                    <a:pt x="15421" y="12175"/>
                  </a:lnTo>
                  <a:cubicBezTo>
                    <a:pt x="77107" y="28408"/>
                    <a:pt x="6211553" y="1593268"/>
                    <a:pt x="8690331" y="1718262"/>
                  </a:cubicBezTo>
                  <a:lnTo>
                    <a:pt x="8690331" y="17344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A1F61C2D-FA4B-E28C-BA1B-50DDF6603FCC}"/>
                </a:ext>
              </a:extLst>
            </p:cNvPr>
            <p:cNvSpPr/>
            <p:nvPr/>
          </p:nvSpPr>
          <p:spPr>
            <a:xfrm>
              <a:off x="10405286" y="4819423"/>
              <a:ext cx="8700882" cy="1607066"/>
            </a:xfrm>
            <a:custGeom>
              <a:avLst/>
              <a:gdLst>
                <a:gd name="connsiteX0" fmla="*/ 8690330 w 8700882"/>
                <a:gd name="connsiteY0" fmla="*/ 1601384 h 1607065"/>
                <a:gd name="connsiteX1" fmla="*/ 12175 w 8700882"/>
                <a:gd name="connsiteY1" fmla="*/ 28408 h 1607065"/>
                <a:gd name="connsiteX2" fmla="*/ 15421 w 8700882"/>
                <a:gd name="connsiteY2" fmla="*/ 12175 h 1607065"/>
                <a:gd name="connsiteX3" fmla="*/ 8691954 w 8700882"/>
                <a:gd name="connsiteY3" fmla="*/ 1585151 h 1607065"/>
                <a:gd name="connsiteX4" fmla="*/ 8690330 w 8700882"/>
                <a:gd name="connsiteY4" fmla="*/ 1601384 h 1607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00882" h="1607065">
                  <a:moveTo>
                    <a:pt x="8690330" y="1601384"/>
                  </a:moveTo>
                  <a:cubicBezTo>
                    <a:pt x="6323561" y="1314061"/>
                    <a:pt x="75483" y="41394"/>
                    <a:pt x="12175" y="28408"/>
                  </a:cubicBezTo>
                  <a:lnTo>
                    <a:pt x="15421" y="12175"/>
                  </a:lnTo>
                  <a:cubicBezTo>
                    <a:pt x="78730" y="25161"/>
                    <a:pt x="6326808" y="1299451"/>
                    <a:pt x="8691954" y="1585151"/>
                  </a:cubicBezTo>
                  <a:lnTo>
                    <a:pt x="8690330" y="16013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E5D647F3-E439-B16B-3336-52FC7551ACD3}"/>
                </a:ext>
              </a:extLst>
            </p:cNvPr>
            <p:cNvSpPr/>
            <p:nvPr/>
          </p:nvSpPr>
          <p:spPr>
            <a:xfrm>
              <a:off x="10402040" y="4973636"/>
              <a:ext cx="8700882" cy="1477202"/>
            </a:xfrm>
            <a:custGeom>
              <a:avLst/>
              <a:gdLst>
                <a:gd name="connsiteX0" fmla="*/ 8690331 w 8700882"/>
                <a:gd name="connsiteY0" fmla="*/ 1468274 h 1477202"/>
                <a:gd name="connsiteX1" fmla="*/ 12175 w 8700882"/>
                <a:gd name="connsiteY1" fmla="*/ 28408 h 1477202"/>
                <a:gd name="connsiteX2" fmla="*/ 15421 w 8700882"/>
                <a:gd name="connsiteY2" fmla="*/ 12175 h 1477202"/>
                <a:gd name="connsiteX3" fmla="*/ 8695201 w 8700882"/>
                <a:gd name="connsiteY3" fmla="*/ 1452041 h 1477202"/>
                <a:gd name="connsiteX4" fmla="*/ 8690331 w 8700882"/>
                <a:gd name="connsiteY4" fmla="*/ 1468274 h 1477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00882" h="1477202">
                  <a:moveTo>
                    <a:pt x="8690331" y="1468274"/>
                  </a:moveTo>
                  <a:cubicBezTo>
                    <a:pt x="6437192" y="1020244"/>
                    <a:pt x="77107" y="38148"/>
                    <a:pt x="12175" y="28408"/>
                  </a:cubicBezTo>
                  <a:lnTo>
                    <a:pt x="15421" y="12175"/>
                  </a:lnTo>
                  <a:cubicBezTo>
                    <a:pt x="78730" y="21915"/>
                    <a:pt x="6440438" y="1004011"/>
                    <a:pt x="8695201" y="1452041"/>
                  </a:cubicBezTo>
                  <a:lnTo>
                    <a:pt x="8690331" y="14682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D1D27FDB-D869-C8D8-0B06-AED5DD97E376}"/>
                </a:ext>
              </a:extLst>
            </p:cNvPr>
            <p:cNvSpPr/>
            <p:nvPr/>
          </p:nvSpPr>
          <p:spPr>
            <a:xfrm>
              <a:off x="10400416" y="5129473"/>
              <a:ext cx="8700882" cy="1347338"/>
            </a:xfrm>
            <a:custGeom>
              <a:avLst/>
              <a:gdLst>
                <a:gd name="connsiteX0" fmla="*/ 8690330 w 8700882"/>
                <a:gd name="connsiteY0" fmla="*/ 1335163 h 1347338"/>
                <a:gd name="connsiteX1" fmla="*/ 12175 w 8700882"/>
                <a:gd name="connsiteY1" fmla="*/ 28408 h 1347338"/>
                <a:gd name="connsiteX2" fmla="*/ 13798 w 8700882"/>
                <a:gd name="connsiteY2" fmla="*/ 12175 h 1347338"/>
                <a:gd name="connsiteX3" fmla="*/ 8695200 w 8700882"/>
                <a:gd name="connsiteY3" fmla="*/ 1318930 h 1347338"/>
                <a:gd name="connsiteX4" fmla="*/ 8690330 w 8700882"/>
                <a:gd name="connsiteY4" fmla="*/ 1335163 h 134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00882" h="1347338">
                  <a:moveTo>
                    <a:pt x="8690330" y="1335163"/>
                  </a:moveTo>
                  <a:cubicBezTo>
                    <a:pt x="6550823" y="724803"/>
                    <a:pt x="77107" y="34901"/>
                    <a:pt x="12175" y="28408"/>
                  </a:cubicBezTo>
                  <a:lnTo>
                    <a:pt x="13798" y="12175"/>
                  </a:lnTo>
                  <a:cubicBezTo>
                    <a:pt x="78730" y="18668"/>
                    <a:pt x="6554070" y="708570"/>
                    <a:pt x="8695200" y="1318930"/>
                  </a:cubicBezTo>
                  <a:lnTo>
                    <a:pt x="8690330" y="13351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4248A5CE-E45D-67DE-64C7-28EE448341C3}"/>
                </a:ext>
              </a:extLst>
            </p:cNvPr>
            <p:cNvSpPr/>
            <p:nvPr/>
          </p:nvSpPr>
          <p:spPr>
            <a:xfrm>
              <a:off x="10397170" y="5283687"/>
              <a:ext cx="8700882" cy="1201241"/>
            </a:xfrm>
            <a:custGeom>
              <a:avLst/>
              <a:gdLst>
                <a:gd name="connsiteX0" fmla="*/ 8691954 w 8700882"/>
                <a:gd name="connsiteY0" fmla="*/ 1202053 h 1201241"/>
                <a:gd name="connsiteX1" fmla="*/ 12175 w 8700882"/>
                <a:gd name="connsiteY1" fmla="*/ 28408 h 1201241"/>
                <a:gd name="connsiteX2" fmla="*/ 13798 w 8700882"/>
                <a:gd name="connsiteY2" fmla="*/ 12175 h 1201241"/>
                <a:gd name="connsiteX3" fmla="*/ 8698447 w 8700882"/>
                <a:gd name="connsiteY3" fmla="*/ 1185820 h 1201241"/>
                <a:gd name="connsiteX4" fmla="*/ 8691954 w 8700882"/>
                <a:gd name="connsiteY4" fmla="*/ 1202053 h 120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00882" h="1201241">
                  <a:moveTo>
                    <a:pt x="8691954" y="1202053"/>
                  </a:moveTo>
                  <a:cubicBezTo>
                    <a:pt x="6664454" y="429363"/>
                    <a:pt x="78730" y="33277"/>
                    <a:pt x="12175" y="28408"/>
                  </a:cubicBezTo>
                  <a:lnTo>
                    <a:pt x="13798" y="12175"/>
                  </a:lnTo>
                  <a:cubicBezTo>
                    <a:pt x="80353" y="15422"/>
                    <a:pt x="6669324" y="413130"/>
                    <a:pt x="8698447" y="1185820"/>
                  </a:cubicBezTo>
                  <a:lnTo>
                    <a:pt x="8691954" y="12020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AF661F53-4714-445F-163C-B5162D21E7D4}"/>
                </a:ext>
              </a:extLst>
            </p:cNvPr>
            <p:cNvSpPr/>
            <p:nvPr/>
          </p:nvSpPr>
          <p:spPr>
            <a:xfrm>
              <a:off x="10395546" y="5439523"/>
              <a:ext cx="8700882" cy="1071377"/>
            </a:xfrm>
            <a:custGeom>
              <a:avLst/>
              <a:gdLst>
                <a:gd name="connsiteX0" fmla="*/ 8690331 w 8700882"/>
                <a:gd name="connsiteY0" fmla="*/ 1067319 h 1071377"/>
                <a:gd name="connsiteX1" fmla="*/ 3625638 w 8700882"/>
                <a:gd name="connsiteY1" fmla="*/ 193984 h 1071377"/>
                <a:gd name="connsiteX2" fmla="*/ 12175 w 8700882"/>
                <a:gd name="connsiteY2" fmla="*/ 28408 h 1071377"/>
                <a:gd name="connsiteX3" fmla="*/ 12175 w 8700882"/>
                <a:gd name="connsiteY3" fmla="*/ 12175 h 1071377"/>
                <a:gd name="connsiteX4" fmla="*/ 3627262 w 8700882"/>
                <a:gd name="connsiteY4" fmla="*/ 177751 h 1071377"/>
                <a:gd name="connsiteX5" fmla="*/ 8698447 w 8700882"/>
                <a:gd name="connsiteY5" fmla="*/ 1052710 h 1071377"/>
                <a:gd name="connsiteX6" fmla="*/ 8690331 w 8700882"/>
                <a:gd name="connsiteY6" fmla="*/ 1067319 h 1071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00882" h="1071377">
                  <a:moveTo>
                    <a:pt x="8690331" y="1067319"/>
                  </a:moveTo>
                  <a:cubicBezTo>
                    <a:pt x="7690379" y="578706"/>
                    <a:pt x="5383671" y="322225"/>
                    <a:pt x="3625638" y="193984"/>
                  </a:cubicBezTo>
                  <a:cubicBezTo>
                    <a:pt x="1719885" y="54381"/>
                    <a:pt x="28408" y="28408"/>
                    <a:pt x="12175" y="28408"/>
                  </a:cubicBezTo>
                  <a:lnTo>
                    <a:pt x="12175" y="12175"/>
                  </a:lnTo>
                  <a:cubicBezTo>
                    <a:pt x="28408" y="12175"/>
                    <a:pt x="1721508" y="38148"/>
                    <a:pt x="3627262" y="177751"/>
                  </a:cubicBezTo>
                  <a:cubicBezTo>
                    <a:pt x="5386918" y="307615"/>
                    <a:pt x="7696872" y="564096"/>
                    <a:pt x="8698447" y="1052710"/>
                  </a:cubicBezTo>
                  <a:lnTo>
                    <a:pt x="8690331" y="10673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132AE2A9-A63F-0315-B287-315E763C01EB}"/>
                </a:ext>
              </a:extLst>
            </p:cNvPr>
            <p:cNvSpPr/>
            <p:nvPr/>
          </p:nvSpPr>
          <p:spPr>
            <a:xfrm>
              <a:off x="10392300" y="5580984"/>
              <a:ext cx="8700882" cy="957746"/>
            </a:xfrm>
            <a:custGeom>
              <a:avLst/>
              <a:gdLst>
                <a:gd name="connsiteX0" fmla="*/ 8691954 w 8700882"/>
                <a:gd name="connsiteY0" fmla="*/ 948584 h 957746"/>
                <a:gd name="connsiteX1" fmla="*/ 3669467 w 8700882"/>
                <a:gd name="connsiteY1" fmla="*/ 80119 h 957746"/>
                <a:gd name="connsiteX2" fmla="*/ 12175 w 8700882"/>
                <a:gd name="connsiteY2" fmla="*/ 42783 h 957746"/>
                <a:gd name="connsiteX3" fmla="*/ 12175 w 8700882"/>
                <a:gd name="connsiteY3" fmla="*/ 26550 h 957746"/>
                <a:gd name="connsiteX4" fmla="*/ 3671091 w 8700882"/>
                <a:gd name="connsiteY4" fmla="*/ 63886 h 957746"/>
                <a:gd name="connsiteX5" fmla="*/ 8700071 w 8700882"/>
                <a:gd name="connsiteY5" fmla="*/ 935598 h 957746"/>
                <a:gd name="connsiteX6" fmla="*/ 8691954 w 8700882"/>
                <a:gd name="connsiteY6" fmla="*/ 948584 h 95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00882" h="957746">
                  <a:moveTo>
                    <a:pt x="8691954" y="948584"/>
                  </a:moveTo>
                  <a:cubicBezTo>
                    <a:pt x="7752064" y="375560"/>
                    <a:pt x="5442110" y="159661"/>
                    <a:pt x="3669467" y="80119"/>
                  </a:cubicBezTo>
                  <a:cubicBezTo>
                    <a:pt x="1749105" y="-7539"/>
                    <a:pt x="28408" y="42783"/>
                    <a:pt x="12175" y="42783"/>
                  </a:cubicBezTo>
                  <a:lnTo>
                    <a:pt x="12175" y="26550"/>
                  </a:lnTo>
                  <a:cubicBezTo>
                    <a:pt x="30031" y="26550"/>
                    <a:pt x="1750728" y="-23772"/>
                    <a:pt x="3671091" y="63886"/>
                  </a:cubicBezTo>
                  <a:cubicBezTo>
                    <a:pt x="5445356" y="145051"/>
                    <a:pt x="7756934" y="360950"/>
                    <a:pt x="8700071" y="935598"/>
                  </a:cubicBezTo>
                  <a:lnTo>
                    <a:pt x="8691954" y="9485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0BD6390F-2AAA-693F-6DE2-148E644445BC}"/>
                </a:ext>
              </a:extLst>
            </p:cNvPr>
            <p:cNvSpPr/>
            <p:nvPr/>
          </p:nvSpPr>
          <p:spPr>
            <a:xfrm>
              <a:off x="10389053" y="5652716"/>
              <a:ext cx="8700882" cy="909047"/>
            </a:xfrm>
            <a:custGeom>
              <a:avLst/>
              <a:gdLst>
                <a:gd name="connsiteX0" fmla="*/ 8693577 w 8700882"/>
                <a:gd name="connsiteY0" fmla="*/ 897956 h 909047"/>
                <a:gd name="connsiteX1" fmla="*/ 6619001 w 8700882"/>
                <a:gd name="connsiteY1" fmla="*/ 240519 h 909047"/>
                <a:gd name="connsiteX2" fmla="*/ 3714920 w 8700882"/>
                <a:gd name="connsiteY2" fmla="*/ 34361 h 909047"/>
                <a:gd name="connsiteX3" fmla="*/ 13798 w 8700882"/>
                <a:gd name="connsiteY3" fmla="*/ 125266 h 909047"/>
                <a:gd name="connsiteX4" fmla="*/ 12175 w 8700882"/>
                <a:gd name="connsiteY4" fmla="*/ 109033 h 909047"/>
                <a:gd name="connsiteX5" fmla="*/ 3714920 w 8700882"/>
                <a:gd name="connsiteY5" fmla="*/ 18128 h 909047"/>
                <a:gd name="connsiteX6" fmla="*/ 6622248 w 8700882"/>
                <a:gd name="connsiteY6" fmla="*/ 224286 h 909047"/>
                <a:gd name="connsiteX7" fmla="*/ 8703317 w 8700882"/>
                <a:gd name="connsiteY7" fmla="*/ 884969 h 909047"/>
                <a:gd name="connsiteX8" fmla="*/ 8693577 w 8700882"/>
                <a:gd name="connsiteY8" fmla="*/ 897956 h 909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00882" h="909047">
                  <a:moveTo>
                    <a:pt x="8693577" y="897956"/>
                  </a:moveTo>
                  <a:cubicBezTo>
                    <a:pt x="8303986" y="607385"/>
                    <a:pt x="7607590" y="386616"/>
                    <a:pt x="6619001" y="240519"/>
                  </a:cubicBezTo>
                  <a:cubicBezTo>
                    <a:pt x="5828455" y="123642"/>
                    <a:pt x="4851229" y="53840"/>
                    <a:pt x="3714920" y="34361"/>
                  </a:cubicBezTo>
                  <a:cubicBezTo>
                    <a:pt x="1779947" y="271"/>
                    <a:pt x="31654" y="123642"/>
                    <a:pt x="13798" y="125266"/>
                  </a:cubicBezTo>
                  <a:lnTo>
                    <a:pt x="12175" y="109033"/>
                  </a:lnTo>
                  <a:cubicBezTo>
                    <a:pt x="30031" y="107409"/>
                    <a:pt x="1778324" y="-15962"/>
                    <a:pt x="3714920" y="18128"/>
                  </a:cubicBezTo>
                  <a:cubicBezTo>
                    <a:pt x="4851229" y="37607"/>
                    <a:pt x="5830078" y="107409"/>
                    <a:pt x="6622248" y="224286"/>
                  </a:cubicBezTo>
                  <a:cubicBezTo>
                    <a:pt x="7612461" y="370383"/>
                    <a:pt x="8313726" y="592775"/>
                    <a:pt x="8703317" y="884969"/>
                  </a:cubicBezTo>
                  <a:lnTo>
                    <a:pt x="8693577" y="8979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F689714A-F238-9C26-7697-75A3193507CE}"/>
                </a:ext>
              </a:extLst>
            </p:cNvPr>
            <p:cNvSpPr/>
            <p:nvPr/>
          </p:nvSpPr>
          <p:spPr>
            <a:xfrm>
              <a:off x="10385807" y="5684733"/>
              <a:ext cx="8700882" cy="892814"/>
            </a:xfrm>
            <a:custGeom>
              <a:avLst/>
              <a:gdLst>
                <a:gd name="connsiteX0" fmla="*/ 8693577 w 8700882"/>
                <a:gd name="connsiteY0" fmla="*/ 887042 h 892814"/>
                <a:gd name="connsiteX1" fmla="*/ 6667700 w 8700882"/>
                <a:gd name="connsiteY1" fmla="*/ 182530 h 892814"/>
                <a:gd name="connsiteX2" fmla="*/ 3757125 w 8700882"/>
                <a:gd name="connsiteY2" fmla="*/ 29940 h 892814"/>
                <a:gd name="connsiteX3" fmla="*/ 13798 w 8700882"/>
                <a:gd name="connsiteY3" fmla="*/ 249085 h 892814"/>
                <a:gd name="connsiteX4" fmla="*/ 12175 w 8700882"/>
                <a:gd name="connsiteY4" fmla="*/ 232852 h 892814"/>
                <a:gd name="connsiteX5" fmla="*/ 3758749 w 8700882"/>
                <a:gd name="connsiteY5" fmla="*/ 13707 h 892814"/>
                <a:gd name="connsiteX6" fmla="*/ 6670947 w 8700882"/>
                <a:gd name="connsiteY6" fmla="*/ 166297 h 892814"/>
                <a:gd name="connsiteX7" fmla="*/ 8704940 w 8700882"/>
                <a:gd name="connsiteY7" fmla="*/ 875679 h 892814"/>
                <a:gd name="connsiteX8" fmla="*/ 8693577 w 8700882"/>
                <a:gd name="connsiteY8" fmla="*/ 887042 h 892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00882" h="892814">
                  <a:moveTo>
                    <a:pt x="8693577" y="887042"/>
                  </a:moveTo>
                  <a:cubicBezTo>
                    <a:pt x="8331582" y="560759"/>
                    <a:pt x="7649796" y="322133"/>
                    <a:pt x="6667700" y="182530"/>
                  </a:cubicBezTo>
                  <a:cubicBezTo>
                    <a:pt x="5882024" y="70522"/>
                    <a:pt x="4901551" y="18577"/>
                    <a:pt x="3757125" y="29940"/>
                  </a:cubicBezTo>
                  <a:cubicBezTo>
                    <a:pt x="1809167" y="49419"/>
                    <a:pt x="31654" y="247462"/>
                    <a:pt x="13798" y="249085"/>
                  </a:cubicBezTo>
                  <a:lnTo>
                    <a:pt x="12175" y="232852"/>
                  </a:lnTo>
                  <a:cubicBezTo>
                    <a:pt x="30031" y="231229"/>
                    <a:pt x="1807543" y="33186"/>
                    <a:pt x="3758749" y="13707"/>
                  </a:cubicBezTo>
                  <a:cubicBezTo>
                    <a:pt x="4904798" y="2344"/>
                    <a:pt x="5883647" y="54289"/>
                    <a:pt x="6670947" y="166297"/>
                  </a:cubicBezTo>
                  <a:cubicBezTo>
                    <a:pt x="7656290" y="307524"/>
                    <a:pt x="8339698" y="546149"/>
                    <a:pt x="8704940" y="875679"/>
                  </a:cubicBezTo>
                  <a:lnTo>
                    <a:pt x="8693577" y="88704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B4F0044F-611F-C30C-99F4-AA157B5AA6B8}"/>
                </a:ext>
              </a:extLst>
            </p:cNvPr>
            <p:cNvSpPr/>
            <p:nvPr/>
          </p:nvSpPr>
          <p:spPr>
            <a:xfrm>
              <a:off x="10382560" y="5696006"/>
              <a:ext cx="8717115" cy="909047"/>
            </a:xfrm>
            <a:custGeom>
              <a:avLst/>
              <a:gdLst>
                <a:gd name="connsiteX0" fmla="*/ 8695201 w 8717115"/>
                <a:gd name="connsiteY0" fmla="*/ 898495 h 909047"/>
                <a:gd name="connsiteX1" fmla="*/ 6718023 w 8717115"/>
                <a:gd name="connsiteY1" fmla="*/ 145284 h 909047"/>
                <a:gd name="connsiteX2" fmla="*/ 3802578 w 8717115"/>
                <a:gd name="connsiteY2" fmla="*/ 46263 h 909047"/>
                <a:gd name="connsiteX3" fmla="*/ 15421 w 8717115"/>
                <a:gd name="connsiteY3" fmla="*/ 393649 h 909047"/>
                <a:gd name="connsiteX4" fmla="*/ 12175 w 8717115"/>
                <a:gd name="connsiteY4" fmla="*/ 377416 h 909047"/>
                <a:gd name="connsiteX5" fmla="*/ 3800954 w 8717115"/>
                <a:gd name="connsiteY5" fmla="*/ 30030 h 909047"/>
                <a:gd name="connsiteX6" fmla="*/ 6719646 w 8717115"/>
                <a:gd name="connsiteY6" fmla="*/ 129051 h 909047"/>
                <a:gd name="connsiteX7" fmla="*/ 8706564 w 8717115"/>
                <a:gd name="connsiteY7" fmla="*/ 887132 h 909047"/>
                <a:gd name="connsiteX8" fmla="*/ 8695201 w 8717115"/>
                <a:gd name="connsiteY8" fmla="*/ 898495 h 909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17115" h="909047">
                  <a:moveTo>
                    <a:pt x="8695201" y="898495"/>
                  </a:moveTo>
                  <a:cubicBezTo>
                    <a:pt x="8359178" y="534876"/>
                    <a:pt x="7693625" y="281641"/>
                    <a:pt x="6718023" y="145284"/>
                  </a:cubicBezTo>
                  <a:cubicBezTo>
                    <a:pt x="5937216" y="36523"/>
                    <a:pt x="4955120" y="4057"/>
                    <a:pt x="3802578" y="46263"/>
                  </a:cubicBezTo>
                  <a:cubicBezTo>
                    <a:pt x="1838386" y="119311"/>
                    <a:pt x="33278" y="390402"/>
                    <a:pt x="15421" y="393649"/>
                  </a:cubicBezTo>
                  <a:lnTo>
                    <a:pt x="12175" y="377416"/>
                  </a:lnTo>
                  <a:cubicBezTo>
                    <a:pt x="30031" y="374170"/>
                    <a:pt x="1836763" y="101455"/>
                    <a:pt x="3800954" y="30030"/>
                  </a:cubicBezTo>
                  <a:cubicBezTo>
                    <a:pt x="4955120" y="-12176"/>
                    <a:pt x="5937216" y="20290"/>
                    <a:pt x="6719646" y="129051"/>
                  </a:cubicBezTo>
                  <a:cubicBezTo>
                    <a:pt x="7698495" y="265408"/>
                    <a:pt x="8367294" y="520266"/>
                    <a:pt x="8706564" y="887132"/>
                  </a:cubicBezTo>
                  <a:lnTo>
                    <a:pt x="8695201" y="8984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BD6F4100-D662-E747-5CD0-1E1C2DEFD58E}"/>
                </a:ext>
              </a:extLst>
            </p:cNvPr>
            <p:cNvSpPr/>
            <p:nvPr/>
          </p:nvSpPr>
          <p:spPr>
            <a:xfrm>
              <a:off x="10379313" y="5695918"/>
              <a:ext cx="8717115" cy="925280"/>
            </a:xfrm>
            <a:custGeom>
              <a:avLst/>
              <a:gdLst>
                <a:gd name="connsiteX0" fmla="*/ 8696824 w 8717115"/>
                <a:gd name="connsiteY0" fmla="*/ 919685 h 925280"/>
                <a:gd name="connsiteX1" fmla="*/ 6768345 w 8717115"/>
                <a:gd name="connsiteY1" fmla="*/ 119398 h 925280"/>
                <a:gd name="connsiteX2" fmla="*/ 3846407 w 8717115"/>
                <a:gd name="connsiteY2" fmla="*/ 73946 h 925280"/>
                <a:gd name="connsiteX3" fmla="*/ 15421 w 8717115"/>
                <a:gd name="connsiteY3" fmla="*/ 549573 h 925280"/>
                <a:gd name="connsiteX4" fmla="*/ 12175 w 8717115"/>
                <a:gd name="connsiteY4" fmla="*/ 533340 h 925280"/>
                <a:gd name="connsiteX5" fmla="*/ 3844784 w 8717115"/>
                <a:gd name="connsiteY5" fmla="*/ 57713 h 925280"/>
                <a:gd name="connsiteX6" fmla="*/ 6769968 w 8717115"/>
                <a:gd name="connsiteY6" fmla="*/ 103165 h 925280"/>
                <a:gd name="connsiteX7" fmla="*/ 8709810 w 8717115"/>
                <a:gd name="connsiteY7" fmla="*/ 909945 h 925280"/>
                <a:gd name="connsiteX8" fmla="*/ 8696824 w 8717115"/>
                <a:gd name="connsiteY8" fmla="*/ 919685 h 92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17115" h="925280">
                  <a:moveTo>
                    <a:pt x="8696824" y="919685"/>
                  </a:moveTo>
                  <a:cubicBezTo>
                    <a:pt x="8386774" y="518730"/>
                    <a:pt x="7737454" y="249262"/>
                    <a:pt x="6768345" y="119398"/>
                  </a:cubicBezTo>
                  <a:cubicBezTo>
                    <a:pt x="5990785" y="15507"/>
                    <a:pt x="5008689" y="-726"/>
                    <a:pt x="3846407" y="73946"/>
                  </a:cubicBezTo>
                  <a:cubicBezTo>
                    <a:pt x="1867605" y="198940"/>
                    <a:pt x="33278" y="544703"/>
                    <a:pt x="15421" y="549573"/>
                  </a:cubicBezTo>
                  <a:lnTo>
                    <a:pt x="12175" y="533340"/>
                  </a:lnTo>
                  <a:cubicBezTo>
                    <a:pt x="30031" y="530093"/>
                    <a:pt x="1865982" y="184330"/>
                    <a:pt x="3844784" y="57713"/>
                  </a:cubicBezTo>
                  <a:cubicBezTo>
                    <a:pt x="5007066" y="-15335"/>
                    <a:pt x="5990785" y="-726"/>
                    <a:pt x="6769968" y="103165"/>
                  </a:cubicBezTo>
                  <a:cubicBezTo>
                    <a:pt x="7743948" y="234653"/>
                    <a:pt x="8396514" y="505743"/>
                    <a:pt x="8709810" y="909945"/>
                  </a:cubicBezTo>
                  <a:lnTo>
                    <a:pt x="8696824" y="91968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A8CD8A64-4C82-C961-2AB5-FAE89B05B749}"/>
                </a:ext>
              </a:extLst>
            </p:cNvPr>
            <p:cNvSpPr/>
            <p:nvPr/>
          </p:nvSpPr>
          <p:spPr>
            <a:xfrm>
              <a:off x="10374444" y="5685004"/>
              <a:ext cx="8717115" cy="957746"/>
            </a:xfrm>
            <a:custGeom>
              <a:avLst/>
              <a:gdLst>
                <a:gd name="connsiteX0" fmla="*/ 8698447 w 8717115"/>
                <a:gd name="connsiteY0" fmla="*/ 951702 h 957746"/>
                <a:gd name="connsiteX1" fmla="*/ 6817044 w 8717115"/>
                <a:gd name="connsiteY1" fmla="*/ 102717 h 957746"/>
                <a:gd name="connsiteX2" fmla="*/ 3890236 w 8717115"/>
                <a:gd name="connsiteY2" fmla="*/ 110833 h 957746"/>
                <a:gd name="connsiteX3" fmla="*/ 15421 w 8717115"/>
                <a:gd name="connsiteY3" fmla="*/ 713077 h 957746"/>
                <a:gd name="connsiteX4" fmla="*/ 12175 w 8717115"/>
                <a:gd name="connsiteY4" fmla="*/ 696844 h 957746"/>
                <a:gd name="connsiteX5" fmla="*/ 3888613 w 8717115"/>
                <a:gd name="connsiteY5" fmla="*/ 92977 h 957746"/>
                <a:gd name="connsiteX6" fmla="*/ 6818667 w 8717115"/>
                <a:gd name="connsiteY6" fmla="*/ 84861 h 957746"/>
                <a:gd name="connsiteX7" fmla="*/ 8711434 w 8717115"/>
                <a:gd name="connsiteY7" fmla="*/ 940339 h 957746"/>
                <a:gd name="connsiteX8" fmla="*/ 8698447 w 8717115"/>
                <a:gd name="connsiteY8" fmla="*/ 951702 h 95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17115" h="957746">
                  <a:moveTo>
                    <a:pt x="8698447" y="951702"/>
                  </a:moveTo>
                  <a:cubicBezTo>
                    <a:pt x="8414370" y="513412"/>
                    <a:pt x="7781284" y="227711"/>
                    <a:pt x="6817044" y="102717"/>
                  </a:cubicBezTo>
                  <a:cubicBezTo>
                    <a:pt x="6044354" y="2073"/>
                    <a:pt x="5060635" y="5319"/>
                    <a:pt x="3890236" y="110833"/>
                  </a:cubicBezTo>
                  <a:cubicBezTo>
                    <a:pt x="1898448" y="289396"/>
                    <a:pt x="34901" y="709831"/>
                    <a:pt x="15421" y="713077"/>
                  </a:cubicBezTo>
                  <a:lnTo>
                    <a:pt x="12175" y="696844"/>
                  </a:lnTo>
                  <a:cubicBezTo>
                    <a:pt x="30031" y="691975"/>
                    <a:pt x="1895201" y="273163"/>
                    <a:pt x="3888613" y="92977"/>
                  </a:cubicBezTo>
                  <a:cubicBezTo>
                    <a:pt x="5059011" y="-12537"/>
                    <a:pt x="6045977" y="-14160"/>
                    <a:pt x="6818667" y="84861"/>
                  </a:cubicBezTo>
                  <a:cubicBezTo>
                    <a:pt x="7787777" y="209855"/>
                    <a:pt x="8424109" y="498802"/>
                    <a:pt x="8711434" y="940339"/>
                  </a:cubicBezTo>
                  <a:lnTo>
                    <a:pt x="8698447" y="9517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2122912E-9193-DDC6-45EA-FF2DAA084C3C}"/>
                </a:ext>
              </a:extLst>
            </p:cNvPr>
            <p:cNvSpPr/>
            <p:nvPr/>
          </p:nvSpPr>
          <p:spPr>
            <a:xfrm>
              <a:off x="10371197" y="5673073"/>
              <a:ext cx="8717115" cy="990212"/>
            </a:xfrm>
            <a:custGeom>
              <a:avLst/>
              <a:gdLst>
                <a:gd name="connsiteX0" fmla="*/ 8700070 w 8717115"/>
                <a:gd name="connsiteY0" fmla="*/ 984736 h 990212"/>
                <a:gd name="connsiteX1" fmla="*/ 6867366 w 8717115"/>
                <a:gd name="connsiteY1" fmla="*/ 88675 h 990212"/>
                <a:gd name="connsiteX2" fmla="*/ 3934065 w 8717115"/>
                <a:gd name="connsiteY2" fmla="*/ 148737 h 990212"/>
                <a:gd name="connsiteX3" fmla="*/ 17045 w 8717115"/>
                <a:gd name="connsiteY3" fmla="*/ 880845 h 990212"/>
                <a:gd name="connsiteX4" fmla="*/ 12175 w 8717115"/>
                <a:gd name="connsiteY4" fmla="*/ 864612 h 990212"/>
                <a:gd name="connsiteX5" fmla="*/ 3932442 w 8717115"/>
                <a:gd name="connsiteY5" fmla="*/ 132504 h 990212"/>
                <a:gd name="connsiteX6" fmla="*/ 6868989 w 8717115"/>
                <a:gd name="connsiteY6" fmla="*/ 72442 h 990212"/>
                <a:gd name="connsiteX7" fmla="*/ 8713057 w 8717115"/>
                <a:gd name="connsiteY7" fmla="*/ 978243 h 990212"/>
                <a:gd name="connsiteX8" fmla="*/ 8700070 w 8717115"/>
                <a:gd name="connsiteY8" fmla="*/ 984736 h 990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17115" h="990212">
                  <a:moveTo>
                    <a:pt x="8700070" y="984736"/>
                  </a:moveTo>
                  <a:cubicBezTo>
                    <a:pt x="8441966" y="509109"/>
                    <a:pt x="7825113" y="207176"/>
                    <a:pt x="6867366" y="88675"/>
                  </a:cubicBezTo>
                  <a:cubicBezTo>
                    <a:pt x="6099546" y="-7100"/>
                    <a:pt x="5112580" y="14003"/>
                    <a:pt x="3934065" y="148737"/>
                  </a:cubicBezTo>
                  <a:cubicBezTo>
                    <a:pt x="1927668" y="380869"/>
                    <a:pt x="36524" y="875975"/>
                    <a:pt x="17045" y="880845"/>
                  </a:cubicBezTo>
                  <a:lnTo>
                    <a:pt x="12175" y="864612"/>
                  </a:lnTo>
                  <a:cubicBezTo>
                    <a:pt x="31654" y="859742"/>
                    <a:pt x="1924421" y="364636"/>
                    <a:pt x="3932442" y="132504"/>
                  </a:cubicBezTo>
                  <a:cubicBezTo>
                    <a:pt x="5112580" y="-3853"/>
                    <a:pt x="6099546" y="-24956"/>
                    <a:pt x="6868989" y="72442"/>
                  </a:cubicBezTo>
                  <a:cubicBezTo>
                    <a:pt x="7831606" y="192566"/>
                    <a:pt x="8453329" y="497746"/>
                    <a:pt x="8713057" y="978243"/>
                  </a:cubicBezTo>
                  <a:lnTo>
                    <a:pt x="8700070" y="9847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8D69CFF0-46FE-C800-3C15-25474842553E}"/>
                </a:ext>
              </a:extLst>
            </p:cNvPr>
            <p:cNvSpPr/>
            <p:nvPr/>
          </p:nvSpPr>
          <p:spPr>
            <a:xfrm>
              <a:off x="10367950" y="5656768"/>
              <a:ext cx="8717115" cy="1055144"/>
            </a:xfrm>
            <a:custGeom>
              <a:avLst/>
              <a:gdLst>
                <a:gd name="connsiteX0" fmla="*/ 17045 w 8717115"/>
                <a:gd name="connsiteY0" fmla="*/ 1051364 h 1055144"/>
                <a:gd name="connsiteX1" fmla="*/ 12175 w 8717115"/>
                <a:gd name="connsiteY1" fmla="*/ 1035131 h 1055144"/>
                <a:gd name="connsiteX2" fmla="*/ 3976271 w 8717115"/>
                <a:gd name="connsiteY2" fmla="*/ 174782 h 1055144"/>
                <a:gd name="connsiteX3" fmla="*/ 6919312 w 8717115"/>
                <a:gd name="connsiteY3" fmla="*/ 61151 h 1055144"/>
                <a:gd name="connsiteX4" fmla="*/ 8716304 w 8717115"/>
                <a:gd name="connsiteY4" fmla="*/ 1015651 h 1055144"/>
                <a:gd name="connsiteX5" fmla="*/ 8701694 w 8717115"/>
                <a:gd name="connsiteY5" fmla="*/ 1022145 h 1055144"/>
                <a:gd name="connsiteX6" fmla="*/ 6917689 w 8717115"/>
                <a:gd name="connsiteY6" fmla="*/ 77384 h 1055144"/>
                <a:gd name="connsiteX7" fmla="*/ 3979517 w 8717115"/>
                <a:gd name="connsiteY7" fmla="*/ 191015 h 1055144"/>
                <a:gd name="connsiteX8" fmla="*/ 17045 w 8717115"/>
                <a:gd name="connsiteY8" fmla="*/ 1051364 h 105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17115" h="1055144">
                  <a:moveTo>
                    <a:pt x="17045" y="1051364"/>
                  </a:moveTo>
                  <a:lnTo>
                    <a:pt x="12175" y="1035131"/>
                  </a:lnTo>
                  <a:cubicBezTo>
                    <a:pt x="31654" y="1028638"/>
                    <a:pt x="1953640" y="460483"/>
                    <a:pt x="3976271" y="174782"/>
                  </a:cubicBezTo>
                  <a:cubicBezTo>
                    <a:pt x="5164526" y="7583"/>
                    <a:pt x="6154738" y="-31377"/>
                    <a:pt x="6919312" y="61151"/>
                  </a:cubicBezTo>
                  <a:cubicBezTo>
                    <a:pt x="7877058" y="176406"/>
                    <a:pt x="8480925" y="497819"/>
                    <a:pt x="8716304" y="1015651"/>
                  </a:cubicBezTo>
                  <a:lnTo>
                    <a:pt x="8701694" y="1022145"/>
                  </a:lnTo>
                  <a:cubicBezTo>
                    <a:pt x="8469562" y="509182"/>
                    <a:pt x="7868942" y="191015"/>
                    <a:pt x="6917689" y="77384"/>
                  </a:cubicBezTo>
                  <a:cubicBezTo>
                    <a:pt x="6154738" y="-13520"/>
                    <a:pt x="5166149" y="23816"/>
                    <a:pt x="3979517" y="191015"/>
                  </a:cubicBezTo>
                  <a:cubicBezTo>
                    <a:pt x="1958510" y="478339"/>
                    <a:pt x="36524" y="1046494"/>
                    <a:pt x="17045" y="10513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21E828CB-88B6-FB67-EF6C-53E629FCB1BE}"/>
                </a:ext>
              </a:extLst>
            </p:cNvPr>
            <p:cNvSpPr/>
            <p:nvPr/>
          </p:nvSpPr>
          <p:spPr>
            <a:xfrm>
              <a:off x="10366327" y="5641099"/>
              <a:ext cx="8717115" cy="1233707"/>
            </a:xfrm>
            <a:custGeom>
              <a:avLst/>
              <a:gdLst>
                <a:gd name="connsiteX0" fmla="*/ 17045 w 8717115"/>
                <a:gd name="connsiteY0" fmla="*/ 1222869 h 1233707"/>
                <a:gd name="connsiteX1" fmla="*/ 12175 w 8717115"/>
                <a:gd name="connsiteY1" fmla="*/ 1208260 h 1233707"/>
                <a:gd name="connsiteX2" fmla="*/ 4020100 w 8717115"/>
                <a:gd name="connsiteY2" fmla="*/ 219670 h 1233707"/>
                <a:gd name="connsiteX3" fmla="*/ 6968011 w 8717115"/>
                <a:gd name="connsiteY3" fmla="*/ 52471 h 1233707"/>
                <a:gd name="connsiteX4" fmla="*/ 8717927 w 8717115"/>
                <a:gd name="connsiteY4" fmla="*/ 1055669 h 1233707"/>
                <a:gd name="connsiteX5" fmla="*/ 8703317 w 8717115"/>
                <a:gd name="connsiteY5" fmla="*/ 1062163 h 1233707"/>
                <a:gd name="connsiteX6" fmla="*/ 6966387 w 8717115"/>
                <a:gd name="connsiteY6" fmla="*/ 70327 h 1233707"/>
                <a:gd name="connsiteX7" fmla="*/ 4021723 w 8717115"/>
                <a:gd name="connsiteY7" fmla="*/ 237527 h 1233707"/>
                <a:gd name="connsiteX8" fmla="*/ 17045 w 8717115"/>
                <a:gd name="connsiteY8" fmla="*/ 1222869 h 1233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17115" h="1233707">
                  <a:moveTo>
                    <a:pt x="17045" y="1222869"/>
                  </a:moveTo>
                  <a:lnTo>
                    <a:pt x="12175" y="1208260"/>
                  </a:lnTo>
                  <a:cubicBezTo>
                    <a:pt x="31654" y="1201766"/>
                    <a:pt x="1982860" y="558940"/>
                    <a:pt x="4020100" y="219670"/>
                  </a:cubicBezTo>
                  <a:cubicBezTo>
                    <a:pt x="5216471" y="20005"/>
                    <a:pt x="6208307" y="-35187"/>
                    <a:pt x="6968011" y="52471"/>
                  </a:cubicBezTo>
                  <a:cubicBezTo>
                    <a:pt x="7919264" y="162855"/>
                    <a:pt x="8508521" y="498878"/>
                    <a:pt x="8717927" y="1055669"/>
                  </a:cubicBezTo>
                  <a:lnTo>
                    <a:pt x="8703317" y="1062163"/>
                  </a:lnTo>
                  <a:cubicBezTo>
                    <a:pt x="8497158" y="511864"/>
                    <a:pt x="7912771" y="179088"/>
                    <a:pt x="6966387" y="70327"/>
                  </a:cubicBezTo>
                  <a:cubicBezTo>
                    <a:pt x="6208307" y="-17331"/>
                    <a:pt x="5218094" y="39484"/>
                    <a:pt x="4021723" y="237527"/>
                  </a:cubicBezTo>
                  <a:cubicBezTo>
                    <a:pt x="1986106" y="573550"/>
                    <a:pt x="36524" y="1216376"/>
                    <a:pt x="17045" y="12228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D14B7A4-C4DA-0638-CE4C-6C96C50903E1}"/>
                </a:ext>
              </a:extLst>
            </p:cNvPr>
            <p:cNvSpPr/>
            <p:nvPr/>
          </p:nvSpPr>
          <p:spPr>
            <a:xfrm>
              <a:off x="10363080" y="5621518"/>
              <a:ext cx="8717115" cy="1396037"/>
            </a:xfrm>
            <a:custGeom>
              <a:avLst/>
              <a:gdLst>
                <a:gd name="connsiteX0" fmla="*/ 17045 w 8717115"/>
                <a:gd name="connsiteY0" fmla="*/ 1396663 h 1396037"/>
                <a:gd name="connsiteX1" fmla="*/ 12175 w 8717115"/>
                <a:gd name="connsiteY1" fmla="*/ 1382054 h 1396037"/>
                <a:gd name="connsiteX2" fmla="*/ 3210074 w 8717115"/>
                <a:gd name="connsiteY2" fmla="*/ 447034 h 1396037"/>
                <a:gd name="connsiteX3" fmla="*/ 5859298 w 8717115"/>
                <a:gd name="connsiteY3" fmla="*/ 28222 h 1396037"/>
                <a:gd name="connsiteX4" fmla="*/ 8013415 w 8717115"/>
                <a:gd name="connsiteY4" fmla="*/ 309053 h 1396037"/>
                <a:gd name="connsiteX5" fmla="*/ 8719550 w 8717115"/>
                <a:gd name="connsiteY5" fmla="*/ 1097977 h 1396037"/>
                <a:gd name="connsiteX6" fmla="*/ 8703317 w 8717115"/>
                <a:gd name="connsiteY6" fmla="*/ 1102846 h 1396037"/>
                <a:gd name="connsiteX7" fmla="*/ 8006922 w 8717115"/>
                <a:gd name="connsiteY7" fmla="*/ 323663 h 1396037"/>
                <a:gd name="connsiteX8" fmla="*/ 5860921 w 8717115"/>
                <a:gd name="connsiteY8" fmla="*/ 44455 h 1396037"/>
                <a:gd name="connsiteX9" fmla="*/ 3213320 w 8717115"/>
                <a:gd name="connsiteY9" fmla="*/ 463267 h 1396037"/>
                <a:gd name="connsiteX10" fmla="*/ 17045 w 8717115"/>
                <a:gd name="connsiteY10" fmla="*/ 1396663 h 1396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17115" h="1396037">
                  <a:moveTo>
                    <a:pt x="17045" y="1396663"/>
                  </a:moveTo>
                  <a:lnTo>
                    <a:pt x="12175" y="1382054"/>
                  </a:lnTo>
                  <a:cubicBezTo>
                    <a:pt x="26784" y="1377184"/>
                    <a:pt x="1497493" y="843118"/>
                    <a:pt x="3210074" y="447034"/>
                  </a:cubicBezTo>
                  <a:cubicBezTo>
                    <a:pt x="4216519" y="213279"/>
                    <a:pt x="5107710" y="73675"/>
                    <a:pt x="5859298" y="28222"/>
                  </a:cubicBezTo>
                  <a:cubicBezTo>
                    <a:pt x="6800811" y="-28593"/>
                    <a:pt x="7524802" y="65558"/>
                    <a:pt x="8013415" y="309053"/>
                  </a:cubicBezTo>
                  <a:cubicBezTo>
                    <a:pt x="8375411" y="489239"/>
                    <a:pt x="8614035" y="753837"/>
                    <a:pt x="8719550" y="1097977"/>
                  </a:cubicBezTo>
                  <a:lnTo>
                    <a:pt x="8703317" y="1102846"/>
                  </a:lnTo>
                  <a:cubicBezTo>
                    <a:pt x="8599426" y="765200"/>
                    <a:pt x="8364048" y="502226"/>
                    <a:pt x="8006922" y="323663"/>
                  </a:cubicBezTo>
                  <a:cubicBezTo>
                    <a:pt x="7521556" y="81791"/>
                    <a:pt x="6799188" y="-12360"/>
                    <a:pt x="5860921" y="44455"/>
                  </a:cubicBezTo>
                  <a:cubicBezTo>
                    <a:pt x="5109333" y="89908"/>
                    <a:pt x="4219766" y="231135"/>
                    <a:pt x="3213320" y="463267"/>
                  </a:cubicBezTo>
                  <a:cubicBezTo>
                    <a:pt x="1500740" y="859351"/>
                    <a:pt x="31654" y="1391793"/>
                    <a:pt x="17045" y="13966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7D002902-B0C7-6C57-739B-873D54E2D1AE}"/>
                </a:ext>
              </a:extLst>
            </p:cNvPr>
            <p:cNvSpPr/>
            <p:nvPr/>
          </p:nvSpPr>
          <p:spPr>
            <a:xfrm>
              <a:off x="10358211" y="5602025"/>
              <a:ext cx="8717115" cy="1574600"/>
            </a:xfrm>
            <a:custGeom>
              <a:avLst/>
              <a:gdLst>
                <a:gd name="connsiteX0" fmla="*/ 18668 w 8717115"/>
                <a:gd name="connsiteY0" fmla="*/ 1571994 h 1574600"/>
                <a:gd name="connsiteX1" fmla="*/ 12175 w 8717115"/>
                <a:gd name="connsiteY1" fmla="*/ 1557384 h 1574600"/>
                <a:gd name="connsiteX2" fmla="*/ 3231176 w 8717115"/>
                <a:gd name="connsiteY2" fmla="*/ 521719 h 1574600"/>
                <a:gd name="connsiteX3" fmla="*/ 5888517 w 8717115"/>
                <a:gd name="connsiteY3" fmla="*/ 37976 h 1574600"/>
                <a:gd name="connsiteX4" fmla="*/ 8031272 w 8717115"/>
                <a:gd name="connsiteY4" fmla="*/ 297704 h 1574600"/>
                <a:gd name="connsiteX5" fmla="*/ 8719550 w 8717115"/>
                <a:gd name="connsiteY5" fmla="*/ 1140196 h 1574600"/>
                <a:gd name="connsiteX6" fmla="*/ 8703317 w 8717115"/>
                <a:gd name="connsiteY6" fmla="*/ 1143442 h 1574600"/>
                <a:gd name="connsiteX7" fmla="*/ 8023155 w 8717115"/>
                <a:gd name="connsiteY7" fmla="*/ 312314 h 1574600"/>
                <a:gd name="connsiteX8" fmla="*/ 5888517 w 8717115"/>
                <a:gd name="connsiteY8" fmla="*/ 54209 h 1574600"/>
                <a:gd name="connsiteX9" fmla="*/ 3234423 w 8717115"/>
                <a:gd name="connsiteY9" fmla="*/ 537952 h 1574600"/>
                <a:gd name="connsiteX10" fmla="*/ 18668 w 8717115"/>
                <a:gd name="connsiteY10" fmla="*/ 1571994 h 1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17115" h="1574600">
                  <a:moveTo>
                    <a:pt x="18668" y="1571994"/>
                  </a:moveTo>
                  <a:lnTo>
                    <a:pt x="12175" y="1557384"/>
                  </a:lnTo>
                  <a:cubicBezTo>
                    <a:pt x="26784" y="1550891"/>
                    <a:pt x="1510480" y="966503"/>
                    <a:pt x="3231176" y="521719"/>
                  </a:cubicBezTo>
                  <a:cubicBezTo>
                    <a:pt x="4242492" y="260368"/>
                    <a:pt x="5136929" y="98038"/>
                    <a:pt x="5888517" y="37976"/>
                  </a:cubicBezTo>
                  <a:cubicBezTo>
                    <a:pt x="6830030" y="-36696"/>
                    <a:pt x="7550775" y="50962"/>
                    <a:pt x="8031272" y="297704"/>
                  </a:cubicBezTo>
                  <a:cubicBezTo>
                    <a:pt x="8396513" y="486006"/>
                    <a:pt x="8628646" y="768461"/>
                    <a:pt x="8719550" y="1140196"/>
                  </a:cubicBezTo>
                  <a:lnTo>
                    <a:pt x="8703317" y="1143442"/>
                  </a:lnTo>
                  <a:cubicBezTo>
                    <a:pt x="8612413" y="776577"/>
                    <a:pt x="8383527" y="497370"/>
                    <a:pt x="8023155" y="312314"/>
                  </a:cubicBezTo>
                  <a:cubicBezTo>
                    <a:pt x="7544282" y="65572"/>
                    <a:pt x="6826784" y="-20463"/>
                    <a:pt x="5888517" y="54209"/>
                  </a:cubicBezTo>
                  <a:cubicBezTo>
                    <a:pt x="5136929" y="114271"/>
                    <a:pt x="4244115" y="276601"/>
                    <a:pt x="3234423" y="537952"/>
                  </a:cubicBezTo>
                  <a:cubicBezTo>
                    <a:pt x="1516973" y="981113"/>
                    <a:pt x="33278" y="1565500"/>
                    <a:pt x="18668" y="15719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28914B19-B17E-950F-3A0E-02205C2B2388}"/>
                </a:ext>
              </a:extLst>
            </p:cNvPr>
            <p:cNvSpPr/>
            <p:nvPr/>
          </p:nvSpPr>
          <p:spPr>
            <a:xfrm>
              <a:off x="10356587" y="5578414"/>
              <a:ext cx="8733348" cy="1753163"/>
            </a:xfrm>
            <a:custGeom>
              <a:avLst/>
              <a:gdLst>
                <a:gd name="connsiteX0" fmla="*/ 18668 w 8733348"/>
                <a:gd name="connsiteY0" fmla="*/ 1751441 h 1753162"/>
                <a:gd name="connsiteX1" fmla="*/ 12175 w 8733348"/>
                <a:gd name="connsiteY1" fmla="*/ 1735208 h 1753162"/>
                <a:gd name="connsiteX2" fmla="*/ 3252280 w 8733348"/>
                <a:gd name="connsiteY2" fmla="*/ 598898 h 1753162"/>
                <a:gd name="connsiteX3" fmla="*/ 5917736 w 8733348"/>
                <a:gd name="connsiteY3" fmla="*/ 50223 h 1753162"/>
                <a:gd name="connsiteX4" fmla="*/ 8050751 w 8733348"/>
                <a:gd name="connsiteY4" fmla="*/ 287225 h 1753162"/>
                <a:gd name="connsiteX5" fmla="*/ 8722796 w 8733348"/>
                <a:gd name="connsiteY5" fmla="*/ 1183286 h 1753162"/>
                <a:gd name="connsiteX6" fmla="*/ 8706563 w 8733348"/>
                <a:gd name="connsiteY6" fmla="*/ 1186533 h 1753162"/>
                <a:gd name="connsiteX7" fmla="*/ 8042635 w 8733348"/>
                <a:gd name="connsiteY7" fmla="*/ 301835 h 1753162"/>
                <a:gd name="connsiteX8" fmla="*/ 5917736 w 8733348"/>
                <a:gd name="connsiteY8" fmla="*/ 66456 h 1753162"/>
                <a:gd name="connsiteX9" fmla="*/ 3255526 w 8733348"/>
                <a:gd name="connsiteY9" fmla="*/ 615131 h 1753162"/>
                <a:gd name="connsiteX10" fmla="*/ 18668 w 8733348"/>
                <a:gd name="connsiteY10" fmla="*/ 1751441 h 1753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33348" h="1753162">
                  <a:moveTo>
                    <a:pt x="18668" y="1751441"/>
                  </a:moveTo>
                  <a:lnTo>
                    <a:pt x="12175" y="1735208"/>
                  </a:lnTo>
                  <a:cubicBezTo>
                    <a:pt x="26784" y="1728715"/>
                    <a:pt x="1521843" y="1092382"/>
                    <a:pt x="3252280" y="598898"/>
                  </a:cubicBezTo>
                  <a:cubicBezTo>
                    <a:pt x="4268465" y="308328"/>
                    <a:pt x="5164526" y="124895"/>
                    <a:pt x="5917736" y="50223"/>
                  </a:cubicBezTo>
                  <a:cubicBezTo>
                    <a:pt x="6859250" y="-43928"/>
                    <a:pt x="7576748" y="37237"/>
                    <a:pt x="8050751" y="287225"/>
                  </a:cubicBezTo>
                  <a:cubicBezTo>
                    <a:pt x="8419240" y="482021"/>
                    <a:pt x="8644878" y="783955"/>
                    <a:pt x="8722796" y="1183286"/>
                  </a:cubicBezTo>
                  <a:lnTo>
                    <a:pt x="8706563" y="1186533"/>
                  </a:lnTo>
                  <a:cubicBezTo>
                    <a:pt x="8630269" y="792071"/>
                    <a:pt x="8406253" y="493384"/>
                    <a:pt x="8042635" y="301835"/>
                  </a:cubicBezTo>
                  <a:cubicBezTo>
                    <a:pt x="7571878" y="51847"/>
                    <a:pt x="6857627" y="-27695"/>
                    <a:pt x="5917736" y="66456"/>
                  </a:cubicBezTo>
                  <a:cubicBezTo>
                    <a:pt x="5166149" y="141128"/>
                    <a:pt x="4270088" y="326184"/>
                    <a:pt x="3255526" y="615131"/>
                  </a:cubicBezTo>
                  <a:cubicBezTo>
                    <a:pt x="1526713" y="1108615"/>
                    <a:pt x="33278" y="1744948"/>
                    <a:pt x="18668" y="17514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14DABA45-03B5-6878-7BBA-3EC84DDB24D4}"/>
                </a:ext>
              </a:extLst>
            </p:cNvPr>
            <p:cNvSpPr/>
            <p:nvPr/>
          </p:nvSpPr>
          <p:spPr>
            <a:xfrm>
              <a:off x="10353341" y="5555427"/>
              <a:ext cx="8733348" cy="1931726"/>
            </a:xfrm>
            <a:custGeom>
              <a:avLst/>
              <a:gdLst>
                <a:gd name="connsiteX0" fmla="*/ 18668 w 8733348"/>
                <a:gd name="connsiteY0" fmla="*/ 1928641 h 1931725"/>
                <a:gd name="connsiteX1" fmla="*/ 12175 w 8733348"/>
                <a:gd name="connsiteY1" fmla="*/ 1914032 h 1931725"/>
                <a:gd name="connsiteX2" fmla="*/ 3271759 w 8733348"/>
                <a:gd name="connsiteY2" fmla="*/ 678700 h 1931725"/>
                <a:gd name="connsiteX3" fmla="*/ 5943709 w 8733348"/>
                <a:gd name="connsiteY3" fmla="*/ 63470 h 1931725"/>
                <a:gd name="connsiteX4" fmla="*/ 8068608 w 8733348"/>
                <a:gd name="connsiteY4" fmla="*/ 277746 h 1931725"/>
                <a:gd name="connsiteX5" fmla="*/ 8724420 w 8733348"/>
                <a:gd name="connsiteY5" fmla="*/ 1228999 h 1931725"/>
                <a:gd name="connsiteX6" fmla="*/ 8708187 w 8733348"/>
                <a:gd name="connsiteY6" fmla="*/ 1230622 h 1931725"/>
                <a:gd name="connsiteX7" fmla="*/ 8060491 w 8733348"/>
                <a:gd name="connsiteY7" fmla="*/ 290732 h 1931725"/>
                <a:gd name="connsiteX8" fmla="*/ 5945332 w 8733348"/>
                <a:gd name="connsiteY8" fmla="*/ 79703 h 1931725"/>
                <a:gd name="connsiteX9" fmla="*/ 3275006 w 8733348"/>
                <a:gd name="connsiteY9" fmla="*/ 693311 h 1931725"/>
                <a:gd name="connsiteX10" fmla="*/ 18668 w 8733348"/>
                <a:gd name="connsiteY10" fmla="*/ 1928641 h 193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33348" h="1931725">
                  <a:moveTo>
                    <a:pt x="18668" y="1928641"/>
                  </a:moveTo>
                  <a:lnTo>
                    <a:pt x="12175" y="1914032"/>
                  </a:lnTo>
                  <a:cubicBezTo>
                    <a:pt x="26784" y="1907538"/>
                    <a:pt x="1534829" y="1220883"/>
                    <a:pt x="3271759" y="678700"/>
                  </a:cubicBezTo>
                  <a:cubicBezTo>
                    <a:pt x="4292814" y="360534"/>
                    <a:pt x="5192122" y="154375"/>
                    <a:pt x="5943709" y="63470"/>
                  </a:cubicBezTo>
                  <a:cubicBezTo>
                    <a:pt x="6885223" y="-48537"/>
                    <a:pt x="7601097" y="22888"/>
                    <a:pt x="8068608" y="277746"/>
                  </a:cubicBezTo>
                  <a:cubicBezTo>
                    <a:pt x="8440343" y="479035"/>
                    <a:pt x="8661111" y="800448"/>
                    <a:pt x="8724420" y="1228999"/>
                  </a:cubicBezTo>
                  <a:lnTo>
                    <a:pt x="8708187" y="1230622"/>
                  </a:lnTo>
                  <a:cubicBezTo>
                    <a:pt x="8644878" y="805318"/>
                    <a:pt x="8427356" y="490398"/>
                    <a:pt x="8060491" y="290732"/>
                  </a:cubicBezTo>
                  <a:cubicBezTo>
                    <a:pt x="7596227" y="39121"/>
                    <a:pt x="6885223" y="-32304"/>
                    <a:pt x="5945332" y="79703"/>
                  </a:cubicBezTo>
                  <a:cubicBezTo>
                    <a:pt x="5193745" y="168985"/>
                    <a:pt x="4296061" y="375144"/>
                    <a:pt x="3275006" y="693311"/>
                  </a:cubicBezTo>
                  <a:cubicBezTo>
                    <a:pt x="1539699" y="1235492"/>
                    <a:pt x="33278" y="1922148"/>
                    <a:pt x="18668" y="19286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8F2B84A7-94EE-4F9B-FE77-624CBD1B75D4}"/>
                </a:ext>
              </a:extLst>
            </p:cNvPr>
            <p:cNvSpPr/>
            <p:nvPr/>
          </p:nvSpPr>
          <p:spPr>
            <a:xfrm>
              <a:off x="10350094" y="5533602"/>
              <a:ext cx="8733348" cy="2110289"/>
            </a:xfrm>
            <a:custGeom>
              <a:avLst/>
              <a:gdLst>
                <a:gd name="connsiteX0" fmla="*/ 18668 w 8733348"/>
                <a:gd name="connsiteY0" fmla="*/ 2106304 h 2110288"/>
                <a:gd name="connsiteX1" fmla="*/ 12175 w 8733348"/>
                <a:gd name="connsiteY1" fmla="*/ 2091694 h 2110288"/>
                <a:gd name="connsiteX2" fmla="*/ 3291239 w 8733348"/>
                <a:gd name="connsiteY2" fmla="*/ 758965 h 2110288"/>
                <a:gd name="connsiteX3" fmla="*/ 5971305 w 8733348"/>
                <a:gd name="connsiteY3" fmla="*/ 78803 h 2110288"/>
                <a:gd name="connsiteX4" fmla="*/ 8088087 w 8733348"/>
                <a:gd name="connsiteY4" fmla="*/ 267106 h 2110288"/>
                <a:gd name="connsiteX5" fmla="*/ 8726044 w 8733348"/>
                <a:gd name="connsiteY5" fmla="*/ 1275174 h 2110288"/>
                <a:gd name="connsiteX6" fmla="*/ 8709811 w 8733348"/>
                <a:gd name="connsiteY6" fmla="*/ 1276797 h 2110288"/>
                <a:gd name="connsiteX7" fmla="*/ 8079971 w 8733348"/>
                <a:gd name="connsiteY7" fmla="*/ 281715 h 2110288"/>
                <a:gd name="connsiteX8" fmla="*/ 5974552 w 8733348"/>
                <a:gd name="connsiteY8" fmla="*/ 95036 h 2110288"/>
                <a:gd name="connsiteX9" fmla="*/ 3297732 w 8733348"/>
                <a:gd name="connsiteY9" fmla="*/ 773575 h 2110288"/>
                <a:gd name="connsiteX10" fmla="*/ 18668 w 8733348"/>
                <a:gd name="connsiteY10" fmla="*/ 2106304 h 2110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33348" h="2110288">
                  <a:moveTo>
                    <a:pt x="18668" y="2106304"/>
                  </a:moveTo>
                  <a:lnTo>
                    <a:pt x="12175" y="2091694"/>
                  </a:lnTo>
                  <a:cubicBezTo>
                    <a:pt x="26784" y="2083577"/>
                    <a:pt x="1546192" y="1348223"/>
                    <a:pt x="3291239" y="758965"/>
                  </a:cubicBezTo>
                  <a:cubicBezTo>
                    <a:pt x="4317163" y="413202"/>
                    <a:pt x="5218094" y="184317"/>
                    <a:pt x="5971305" y="78803"/>
                  </a:cubicBezTo>
                  <a:cubicBezTo>
                    <a:pt x="6914442" y="-52685"/>
                    <a:pt x="7625447" y="10624"/>
                    <a:pt x="8088087" y="267106"/>
                  </a:cubicBezTo>
                  <a:cubicBezTo>
                    <a:pt x="8463069" y="474888"/>
                    <a:pt x="8677345" y="814157"/>
                    <a:pt x="8726044" y="1275174"/>
                  </a:cubicBezTo>
                  <a:lnTo>
                    <a:pt x="8709811" y="1276797"/>
                  </a:lnTo>
                  <a:cubicBezTo>
                    <a:pt x="8662735" y="822274"/>
                    <a:pt x="8450083" y="486251"/>
                    <a:pt x="8079971" y="281715"/>
                  </a:cubicBezTo>
                  <a:cubicBezTo>
                    <a:pt x="7622200" y="26857"/>
                    <a:pt x="6912819" y="-34828"/>
                    <a:pt x="5974552" y="95036"/>
                  </a:cubicBezTo>
                  <a:cubicBezTo>
                    <a:pt x="5222965" y="200550"/>
                    <a:pt x="4322034" y="427812"/>
                    <a:pt x="3297732" y="773575"/>
                  </a:cubicBezTo>
                  <a:cubicBezTo>
                    <a:pt x="1551062" y="1362832"/>
                    <a:pt x="33278" y="2098187"/>
                    <a:pt x="18668" y="21063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7DABD2C1-EAAA-5E6B-78E6-D06C96A44485}"/>
                </a:ext>
              </a:extLst>
            </p:cNvPr>
            <p:cNvSpPr/>
            <p:nvPr/>
          </p:nvSpPr>
          <p:spPr>
            <a:xfrm>
              <a:off x="10345224" y="5510583"/>
              <a:ext cx="8733348" cy="2288852"/>
            </a:xfrm>
            <a:custGeom>
              <a:avLst/>
              <a:gdLst>
                <a:gd name="connsiteX0" fmla="*/ 20291 w 8733348"/>
                <a:gd name="connsiteY0" fmla="*/ 2283536 h 2288851"/>
                <a:gd name="connsiteX1" fmla="*/ 12175 w 8733348"/>
                <a:gd name="connsiteY1" fmla="*/ 2268926 h 2288851"/>
                <a:gd name="connsiteX2" fmla="*/ 3310718 w 8733348"/>
                <a:gd name="connsiteY2" fmla="*/ 840422 h 2288851"/>
                <a:gd name="connsiteX3" fmla="*/ 5998901 w 8733348"/>
                <a:gd name="connsiteY3" fmla="*/ 95328 h 2288851"/>
                <a:gd name="connsiteX4" fmla="*/ 8107567 w 8733348"/>
                <a:gd name="connsiteY4" fmla="*/ 256035 h 2288851"/>
                <a:gd name="connsiteX5" fmla="*/ 8727667 w 8733348"/>
                <a:gd name="connsiteY5" fmla="*/ 1320919 h 2288851"/>
                <a:gd name="connsiteX6" fmla="*/ 8711434 w 8733348"/>
                <a:gd name="connsiteY6" fmla="*/ 1322543 h 2288851"/>
                <a:gd name="connsiteX7" fmla="*/ 8099450 w 8733348"/>
                <a:gd name="connsiteY7" fmla="*/ 270644 h 2288851"/>
                <a:gd name="connsiteX8" fmla="*/ 6000525 w 8733348"/>
                <a:gd name="connsiteY8" fmla="*/ 111561 h 2288851"/>
                <a:gd name="connsiteX9" fmla="*/ 3315588 w 8733348"/>
                <a:gd name="connsiteY9" fmla="*/ 856655 h 2288851"/>
                <a:gd name="connsiteX10" fmla="*/ 20291 w 8733348"/>
                <a:gd name="connsiteY10" fmla="*/ 2283536 h 2288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33348" h="2288851">
                  <a:moveTo>
                    <a:pt x="20291" y="2283536"/>
                  </a:moveTo>
                  <a:lnTo>
                    <a:pt x="12175" y="2268926"/>
                  </a:lnTo>
                  <a:cubicBezTo>
                    <a:pt x="26784" y="2260809"/>
                    <a:pt x="1557555" y="1476756"/>
                    <a:pt x="3310718" y="840422"/>
                  </a:cubicBezTo>
                  <a:cubicBezTo>
                    <a:pt x="4339890" y="467064"/>
                    <a:pt x="5245691" y="215452"/>
                    <a:pt x="5998901" y="95328"/>
                  </a:cubicBezTo>
                  <a:cubicBezTo>
                    <a:pt x="6942038" y="-55639"/>
                    <a:pt x="7651419" y="-446"/>
                    <a:pt x="8107567" y="256035"/>
                  </a:cubicBezTo>
                  <a:cubicBezTo>
                    <a:pt x="8485795" y="470311"/>
                    <a:pt x="8695201" y="827436"/>
                    <a:pt x="8727667" y="1320919"/>
                  </a:cubicBezTo>
                  <a:lnTo>
                    <a:pt x="8711434" y="1322543"/>
                  </a:lnTo>
                  <a:cubicBezTo>
                    <a:pt x="8678968" y="835553"/>
                    <a:pt x="8472809" y="483297"/>
                    <a:pt x="8099450" y="270644"/>
                  </a:cubicBezTo>
                  <a:cubicBezTo>
                    <a:pt x="7646550" y="14163"/>
                    <a:pt x="6940415" y="-37782"/>
                    <a:pt x="6000525" y="111561"/>
                  </a:cubicBezTo>
                  <a:cubicBezTo>
                    <a:pt x="5247314" y="231685"/>
                    <a:pt x="4344760" y="481673"/>
                    <a:pt x="3315588" y="856655"/>
                  </a:cubicBezTo>
                  <a:cubicBezTo>
                    <a:pt x="1565672" y="1491365"/>
                    <a:pt x="36524" y="2275419"/>
                    <a:pt x="20291" y="22835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25F4290A-321C-C7FB-0F25-3BFA5002B99D}"/>
                </a:ext>
              </a:extLst>
            </p:cNvPr>
            <p:cNvSpPr/>
            <p:nvPr/>
          </p:nvSpPr>
          <p:spPr>
            <a:xfrm>
              <a:off x="10343601" y="5486121"/>
              <a:ext cx="8733348" cy="2467414"/>
            </a:xfrm>
            <a:custGeom>
              <a:avLst/>
              <a:gdLst>
                <a:gd name="connsiteX0" fmla="*/ 20291 w 8733348"/>
                <a:gd name="connsiteY0" fmla="*/ 2463834 h 2467414"/>
                <a:gd name="connsiteX1" fmla="*/ 12175 w 8733348"/>
                <a:gd name="connsiteY1" fmla="*/ 2449224 h 2467414"/>
                <a:gd name="connsiteX2" fmla="*/ 3330198 w 8733348"/>
                <a:gd name="connsiteY2" fmla="*/ 923324 h 2467414"/>
                <a:gd name="connsiteX3" fmla="*/ 6026498 w 8733348"/>
                <a:gd name="connsiteY3" fmla="*/ 113298 h 2467414"/>
                <a:gd name="connsiteX4" fmla="*/ 8128670 w 8733348"/>
                <a:gd name="connsiteY4" fmla="*/ 246408 h 2467414"/>
                <a:gd name="connsiteX5" fmla="*/ 8729290 w 8733348"/>
                <a:gd name="connsiteY5" fmla="*/ 1366484 h 2467414"/>
                <a:gd name="connsiteX6" fmla="*/ 8713057 w 8733348"/>
                <a:gd name="connsiteY6" fmla="*/ 1366484 h 2467414"/>
                <a:gd name="connsiteX7" fmla="*/ 8120553 w 8733348"/>
                <a:gd name="connsiteY7" fmla="*/ 259395 h 2467414"/>
                <a:gd name="connsiteX8" fmla="*/ 6029744 w 8733348"/>
                <a:gd name="connsiteY8" fmla="*/ 127907 h 2467414"/>
                <a:gd name="connsiteX9" fmla="*/ 3336691 w 8733348"/>
                <a:gd name="connsiteY9" fmla="*/ 937933 h 2467414"/>
                <a:gd name="connsiteX10" fmla="*/ 20291 w 8733348"/>
                <a:gd name="connsiteY10" fmla="*/ 2463834 h 2467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33348" h="2467414">
                  <a:moveTo>
                    <a:pt x="20291" y="2463834"/>
                  </a:moveTo>
                  <a:lnTo>
                    <a:pt x="12175" y="2449224"/>
                  </a:lnTo>
                  <a:cubicBezTo>
                    <a:pt x="26784" y="2441108"/>
                    <a:pt x="1568918" y="1608356"/>
                    <a:pt x="3330198" y="923324"/>
                  </a:cubicBezTo>
                  <a:cubicBezTo>
                    <a:pt x="4364239" y="520745"/>
                    <a:pt x="5271664" y="248031"/>
                    <a:pt x="6026498" y="113298"/>
                  </a:cubicBezTo>
                  <a:cubicBezTo>
                    <a:pt x="6971257" y="-57149"/>
                    <a:pt x="7677392" y="-11697"/>
                    <a:pt x="8128670" y="246408"/>
                  </a:cubicBezTo>
                  <a:cubicBezTo>
                    <a:pt x="8510145" y="465553"/>
                    <a:pt x="8713057" y="842159"/>
                    <a:pt x="8729290" y="1366484"/>
                  </a:cubicBezTo>
                  <a:lnTo>
                    <a:pt x="8713057" y="1366484"/>
                  </a:lnTo>
                  <a:cubicBezTo>
                    <a:pt x="8696824" y="848652"/>
                    <a:pt x="8497158" y="475293"/>
                    <a:pt x="8120553" y="259395"/>
                  </a:cubicBezTo>
                  <a:cubicBezTo>
                    <a:pt x="7674146" y="2913"/>
                    <a:pt x="6969634" y="-40916"/>
                    <a:pt x="6029744" y="127907"/>
                  </a:cubicBezTo>
                  <a:cubicBezTo>
                    <a:pt x="5276533" y="264264"/>
                    <a:pt x="4370733" y="536978"/>
                    <a:pt x="3336691" y="937933"/>
                  </a:cubicBezTo>
                  <a:cubicBezTo>
                    <a:pt x="1575412" y="1622966"/>
                    <a:pt x="34901" y="2455718"/>
                    <a:pt x="20291" y="24638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5A6916DF-76D8-385F-061B-6F1C2C9911D1}"/>
                </a:ext>
              </a:extLst>
            </p:cNvPr>
            <p:cNvSpPr/>
            <p:nvPr/>
          </p:nvSpPr>
          <p:spPr>
            <a:xfrm>
              <a:off x="10340354" y="5460608"/>
              <a:ext cx="8733348" cy="2645977"/>
            </a:xfrm>
            <a:custGeom>
              <a:avLst/>
              <a:gdLst>
                <a:gd name="connsiteX0" fmla="*/ 20291 w 8733348"/>
                <a:gd name="connsiteY0" fmla="*/ 2643561 h 2645977"/>
                <a:gd name="connsiteX1" fmla="*/ 12175 w 8733348"/>
                <a:gd name="connsiteY1" fmla="*/ 2628951 h 2645977"/>
                <a:gd name="connsiteX2" fmla="*/ 3349677 w 8733348"/>
                <a:gd name="connsiteY2" fmla="*/ 1008899 h 2645977"/>
                <a:gd name="connsiteX3" fmla="*/ 6054094 w 8733348"/>
                <a:gd name="connsiteY3" fmla="*/ 132317 h 2645977"/>
                <a:gd name="connsiteX4" fmla="*/ 8149772 w 8733348"/>
                <a:gd name="connsiteY4" fmla="*/ 236209 h 2645977"/>
                <a:gd name="connsiteX5" fmla="*/ 8730913 w 8733348"/>
                <a:gd name="connsiteY5" fmla="*/ 1413100 h 2645977"/>
                <a:gd name="connsiteX6" fmla="*/ 8714680 w 8733348"/>
                <a:gd name="connsiteY6" fmla="*/ 1413100 h 2645977"/>
                <a:gd name="connsiteX7" fmla="*/ 8141656 w 8733348"/>
                <a:gd name="connsiteY7" fmla="*/ 249195 h 2645977"/>
                <a:gd name="connsiteX8" fmla="*/ 6057340 w 8733348"/>
                <a:gd name="connsiteY8" fmla="*/ 146927 h 2645977"/>
                <a:gd name="connsiteX9" fmla="*/ 3356171 w 8733348"/>
                <a:gd name="connsiteY9" fmla="*/ 1021885 h 2645977"/>
                <a:gd name="connsiteX10" fmla="*/ 20291 w 8733348"/>
                <a:gd name="connsiteY10" fmla="*/ 2643561 h 264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33348" h="2645977">
                  <a:moveTo>
                    <a:pt x="20291" y="2643561"/>
                  </a:moveTo>
                  <a:lnTo>
                    <a:pt x="12175" y="2628951"/>
                  </a:lnTo>
                  <a:cubicBezTo>
                    <a:pt x="28408" y="2620834"/>
                    <a:pt x="1580282" y="1739383"/>
                    <a:pt x="3349677" y="1008899"/>
                  </a:cubicBezTo>
                  <a:cubicBezTo>
                    <a:pt x="4388589" y="578724"/>
                    <a:pt x="5299260" y="284908"/>
                    <a:pt x="6054094" y="132317"/>
                  </a:cubicBezTo>
                  <a:cubicBezTo>
                    <a:pt x="7000477" y="-57609"/>
                    <a:pt x="7704988" y="-21896"/>
                    <a:pt x="8149772" y="236209"/>
                  </a:cubicBezTo>
                  <a:cubicBezTo>
                    <a:pt x="8536117" y="460224"/>
                    <a:pt x="8730913" y="856308"/>
                    <a:pt x="8730913" y="1413100"/>
                  </a:cubicBezTo>
                  <a:lnTo>
                    <a:pt x="8714680" y="1413100"/>
                  </a:lnTo>
                  <a:cubicBezTo>
                    <a:pt x="8714680" y="862802"/>
                    <a:pt x="8521508" y="471587"/>
                    <a:pt x="8141656" y="249195"/>
                  </a:cubicBezTo>
                  <a:cubicBezTo>
                    <a:pt x="7700119" y="-7286"/>
                    <a:pt x="6998853" y="-41376"/>
                    <a:pt x="6057340" y="146927"/>
                  </a:cubicBezTo>
                  <a:cubicBezTo>
                    <a:pt x="5302506" y="297894"/>
                    <a:pt x="4393459" y="593334"/>
                    <a:pt x="3356171" y="1021885"/>
                  </a:cubicBezTo>
                  <a:cubicBezTo>
                    <a:pt x="1586775" y="1755616"/>
                    <a:pt x="34901" y="2635444"/>
                    <a:pt x="20291" y="26435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31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1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68171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1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F6549BB-276E-E7BF-857B-F3B30760080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7977"/>
            <a:ext cx="12192000" cy="687395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E8386DF-5F39-AC6F-58A6-396EF07936E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6205" y="2747300"/>
            <a:ext cx="1969773" cy="1969770"/>
          </a:xfrm>
          <a:prstGeom prst="roundRect">
            <a:avLst>
              <a:gd name="adj" fmla="val 4419"/>
            </a:avLst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9422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8075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64" r:id="rId3"/>
  </p:sldLayoutIdLst>
  <p:txStyles>
    <p:titleStyle>
      <a:lvl1pPr algn="l" defTabSz="541867" rtl="0" eaLnBrk="1" latinLnBrk="0" hangingPunct="1">
        <a:lnSpc>
          <a:spcPct val="90000"/>
        </a:lnSpc>
        <a:spcBef>
          <a:spcPct val="0"/>
        </a:spcBef>
        <a:buNone/>
        <a:defRPr sz="260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5467" indent="-135467" algn="l" defTabSz="541867" rtl="0" eaLnBrk="1" latinLnBrk="0" hangingPunct="1">
        <a:lnSpc>
          <a:spcPct val="90000"/>
        </a:lnSpc>
        <a:spcBef>
          <a:spcPts val="593"/>
        </a:spcBef>
        <a:buFont typeface="Arial" panose="020B0604020202020204" pitchFamily="34" charset="0"/>
        <a:buChar char="•"/>
        <a:defRPr sz="1659" kern="1200">
          <a:solidFill>
            <a:schemeClr val="tx1"/>
          </a:solidFill>
          <a:latin typeface="+mn-lt"/>
          <a:ea typeface="+mn-ea"/>
          <a:cs typeface="+mn-cs"/>
        </a:defRPr>
      </a:lvl1pPr>
      <a:lvl2pPr marL="406400" indent="-135467" algn="l" defTabSz="541867" rtl="0" eaLnBrk="1" latinLnBrk="0" hangingPunct="1">
        <a:lnSpc>
          <a:spcPct val="90000"/>
        </a:lnSpc>
        <a:spcBef>
          <a:spcPts val="296"/>
        </a:spcBef>
        <a:buFont typeface="Arial" panose="020B0604020202020204" pitchFamily="34" charset="0"/>
        <a:buChar char="•"/>
        <a:defRPr sz="1422" kern="1200">
          <a:solidFill>
            <a:schemeClr val="tx1"/>
          </a:solidFill>
          <a:latin typeface="+mn-lt"/>
          <a:ea typeface="+mn-ea"/>
          <a:cs typeface="+mn-cs"/>
        </a:defRPr>
      </a:lvl2pPr>
      <a:lvl3pPr marL="677334" indent="-135467" algn="l" defTabSz="541867" rtl="0" eaLnBrk="1" latinLnBrk="0" hangingPunct="1">
        <a:lnSpc>
          <a:spcPct val="90000"/>
        </a:lnSpc>
        <a:spcBef>
          <a:spcPts val="296"/>
        </a:spcBef>
        <a:buFont typeface="Arial" panose="020B0604020202020204" pitchFamily="34" charset="0"/>
        <a:buChar char="•"/>
        <a:defRPr sz="1185" kern="1200">
          <a:solidFill>
            <a:schemeClr val="tx1"/>
          </a:solidFill>
          <a:latin typeface="+mn-lt"/>
          <a:ea typeface="+mn-ea"/>
          <a:cs typeface="+mn-cs"/>
        </a:defRPr>
      </a:lvl3pPr>
      <a:lvl4pPr marL="948267" indent="-135467" algn="l" defTabSz="541867" rtl="0" eaLnBrk="1" latinLnBrk="0" hangingPunct="1">
        <a:lnSpc>
          <a:spcPct val="90000"/>
        </a:lnSpc>
        <a:spcBef>
          <a:spcPts val="296"/>
        </a:spcBef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+mn-lt"/>
          <a:ea typeface="+mn-ea"/>
          <a:cs typeface="+mn-cs"/>
        </a:defRPr>
      </a:lvl4pPr>
      <a:lvl5pPr marL="1219200" indent="-135467" algn="l" defTabSz="541867" rtl="0" eaLnBrk="1" latinLnBrk="0" hangingPunct="1">
        <a:lnSpc>
          <a:spcPct val="90000"/>
        </a:lnSpc>
        <a:spcBef>
          <a:spcPts val="296"/>
        </a:spcBef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+mn-lt"/>
          <a:ea typeface="+mn-ea"/>
          <a:cs typeface="+mn-cs"/>
        </a:defRPr>
      </a:lvl5pPr>
      <a:lvl6pPr marL="1490134" indent="-135467" algn="l" defTabSz="541867" rtl="0" eaLnBrk="1" latinLnBrk="0" hangingPunct="1">
        <a:lnSpc>
          <a:spcPct val="90000"/>
        </a:lnSpc>
        <a:spcBef>
          <a:spcPts val="296"/>
        </a:spcBef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+mn-lt"/>
          <a:ea typeface="+mn-ea"/>
          <a:cs typeface="+mn-cs"/>
        </a:defRPr>
      </a:lvl6pPr>
      <a:lvl7pPr marL="1761067" indent="-135467" algn="l" defTabSz="541867" rtl="0" eaLnBrk="1" latinLnBrk="0" hangingPunct="1">
        <a:lnSpc>
          <a:spcPct val="90000"/>
        </a:lnSpc>
        <a:spcBef>
          <a:spcPts val="296"/>
        </a:spcBef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+mn-lt"/>
          <a:ea typeface="+mn-ea"/>
          <a:cs typeface="+mn-cs"/>
        </a:defRPr>
      </a:lvl7pPr>
      <a:lvl8pPr marL="2031999" indent="-135467" algn="l" defTabSz="541867" rtl="0" eaLnBrk="1" latinLnBrk="0" hangingPunct="1">
        <a:lnSpc>
          <a:spcPct val="90000"/>
        </a:lnSpc>
        <a:spcBef>
          <a:spcPts val="296"/>
        </a:spcBef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+mn-lt"/>
          <a:ea typeface="+mn-ea"/>
          <a:cs typeface="+mn-cs"/>
        </a:defRPr>
      </a:lvl8pPr>
      <a:lvl9pPr marL="2302934" indent="-135467" algn="l" defTabSz="541867" rtl="0" eaLnBrk="1" latinLnBrk="0" hangingPunct="1">
        <a:lnSpc>
          <a:spcPct val="90000"/>
        </a:lnSpc>
        <a:spcBef>
          <a:spcPts val="296"/>
        </a:spcBef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41867" rtl="0" eaLnBrk="1" latinLnBrk="0" hangingPunct="1">
        <a:defRPr sz="1067" kern="1200">
          <a:solidFill>
            <a:schemeClr val="tx1"/>
          </a:solidFill>
          <a:latin typeface="+mn-lt"/>
          <a:ea typeface="+mn-ea"/>
          <a:cs typeface="+mn-cs"/>
        </a:defRPr>
      </a:lvl1pPr>
      <a:lvl2pPr marL="270933" algn="l" defTabSz="541867" rtl="0" eaLnBrk="1" latinLnBrk="0" hangingPunct="1">
        <a:defRPr sz="1067" kern="1200">
          <a:solidFill>
            <a:schemeClr val="tx1"/>
          </a:solidFill>
          <a:latin typeface="+mn-lt"/>
          <a:ea typeface="+mn-ea"/>
          <a:cs typeface="+mn-cs"/>
        </a:defRPr>
      </a:lvl2pPr>
      <a:lvl3pPr marL="541867" algn="l" defTabSz="541867" rtl="0" eaLnBrk="1" latinLnBrk="0" hangingPunct="1">
        <a:defRPr sz="1067" kern="1200">
          <a:solidFill>
            <a:schemeClr val="tx1"/>
          </a:solidFill>
          <a:latin typeface="+mn-lt"/>
          <a:ea typeface="+mn-ea"/>
          <a:cs typeface="+mn-cs"/>
        </a:defRPr>
      </a:lvl3pPr>
      <a:lvl4pPr marL="812800" algn="l" defTabSz="541867" rtl="0" eaLnBrk="1" latinLnBrk="0" hangingPunct="1">
        <a:defRPr sz="1067" kern="1200">
          <a:solidFill>
            <a:schemeClr val="tx1"/>
          </a:solidFill>
          <a:latin typeface="+mn-lt"/>
          <a:ea typeface="+mn-ea"/>
          <a:cs typeface="+mn-cs"/>
        </a:defRPr>
      </a:lvl4pPr>
      <a:lvl5pPr marL="1083734" algn="l" defTabSz="541867" rtl="0" eaLnBrk="1" latinLnBrk="0" hangingPunct="1">
        <a:defRPr sz="1067" kern="1200">
          <a:solidFill>
            <a:schemeClr val="tx1"/>
          </a:solidFill>
          <a:latin typeface="+mn-lt"/>
          <a:ea typeface="+mn-ea"/>
          <a:cs typeface="+mn-cs"/>
        </a:defRPr>
      </a:lvl5pPr>
      <a:lvl6pPr marL="1354667" algn="l" defTabSz="541867" rtl="0" eaLnBrk="1" latinLnBrk="0" hangingPunct="1">
        <a:defRPr sz="1067" kern="1200">
          <a:solidFill>
            <a:schemeClr val="tx1"/>
          </a:solidFill>
          <a:latin typeface="+mn-lt"/>
          <a:ea typeface="+mn-ea"/>
          <a:cs typeface="+mn-cs"/>
        </a:defRPr>
      </a:lvl6pPr>
      <a:lvl7pPr marL="1625600" algn="l" defTabSz="541867" rtl="0" eaLnBrk="1" latinLnBrk="0" hangingPunct="1">
        <a:defRPr sz="1067" kern="1200">
          <a:solidFill>
            <a:schemeClr val="tx1"/>
          </a:solidFill>
          <a:latin typeface="+mn-lt"/>
          <a:ea typeface="+mn-ea"/>
          <a:cs typeface="+mn-cs"/>
        </a:defRPr>
      </a:lvl7pPr>
      <a:lvl8pPr marL="1896534" algn="l" defTabSz="541867" rtl="0" eaLnBrk="1" latinLnBrk="0" hangingPunct="1">
        <a:defRPr sz="1067" kern="1200">
          <a:solidFill>
            <a:schemeClr val="tx1"/>
          </a:solidFill>
          <a:latin typeface="+mn-lt"/>
          <a:ea typeface="+mn-ea"/>
          <a:cs typeface="+mn-cs"/>
        </a:defRPr>
      </a:lvl8pPr>
      <a:lvl9pPr marL="2167467" algn="l" defTabSz="541867" rtl="0" eaLnBrk="1" latinLnBrk="0" hangingPunct="1">
        <a:defRPr sz="10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0" userDrawn="1">
          <p15:clr>
            <a:srgbClr val="F26B43"/>
          </p15:clr>
        </p15:guide>
        <p15:guide id="2" orient="horz" pos="4312" userDrawn="1">
          <p15:clr>
            <a:srgbClr val="F26B43"/>
          </p15:clr>
        </p15:guide>
        <p15:guide id="3" pos="75" userDrawn="1">
          <p15:clr>
            <a:srgbClr val="F26B43"/>
          </p15:clr>
        </p15:guide>
        <p15:guide id="4" pos="7602" userDrawn="1">
          <p15:clr>
            <a:srgbClr val="F26B43"/>
          </p15:clr>
        </p15:guide>
        <p15:guide id="5" orient="horz" pos="385" userDrawn="1">
          <p15:clr>
            <a:srgbClr val="F26B43"/>
          </p15:clr>
        </p15:guide>
        <p15:guide id="6" orient="horz" pos="400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tags" Target="../tags/tag4.xml"/><Relationship Id="rId7" Type="http://schemas.openxmlformats.org/officeDocument/2006/relationships/image" Target="../media/image1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6.jpe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2425464-E565-A848-9B36-C42AA6D3F0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614058"/>
            <a:ext cx="12192000" cy="16299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202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图片 142">
            <a:extLst>
              <a:ext uri="{FF2B5EF4-FFF2-40B4-BE49-F238E27FC236}">
                <a16:creationId xmlns:a16="http://schemas.microsoft.com/office/drawing/2014/main" id="{B4FBFFCE-25FD-1349-20FB-143124F22BF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95630" y="-2245666"/>
            <a:ext cx="16238186" cy="1082545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B5326952-0984-F673-AB3B-FC3AEE13FCE8}"/>
              </a:ext>
            </a:extLst>
          </p:cNvPr>
          <p:cNvSpPr/>
          <p:nvPr/>
        </p:nvSpPr>
        <p:spPr>
          <a:xfrm>
            <a:off x="0" y="0"/>
            <a:ext cx="12191999" cy="6845300"/>
          </a:xfrm>
          <a:prstGeom prst="rect">
            <a:avLst/>
          </a:prstGeom>
          <a:gradFill flip="none" rotWithShape="1">
            <a:gsLst>
              <a:gs pos="59000">
                <a:srgbClr val="031E7B">
                  <a:alpha val="80000"/>
                </a:srgbClr>
              </a:gs>
              <a:gs pos="0">
                <a:srgbClr val="0B0C28">
                  <a:alpha val="95000"/>
                </a:srgbClr>
              </a:gs>
              <a:gs pos="100000">
                <a:srgbClr val="580CA8">
                  <a:alpha val="64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67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C6DD889-5EBA-A6BD-3D78-C7838092B034}"/>
              </a:ext>
            </a:extLst>
          </p:cNvPr>
          <p:cNvGrpSpPr/>
          <p:nvPr/>
        </p:nvGrpSpPr>
        <p:grpSpPr>
          <a:xfrm>
            <a:off x="0" y="3175477"/>
            <a:ext cx="11819353" cy="9270737"/>
            <a:chOff x="3912302" y="4051078"/>
            <a:chExt cx="15612819" cy="12246214"/>
          </a:xfrm>
        </p:grpSpPr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004B7514-D4B9-B1B2-EE53-95EA8CFF533E}"/>
                </a:ext>
              </a:extLst>
            </p:cNvPr>
            <p:cNvSpPr/>
            <p:nvPr/>
          </p:nvSpPr>
          <p:spPr>
            <a:xfrm rot="14865206">
              <a:off x="3912302" y="5372512"/>
              <a:ext cx="10924780" cy="10924780"/>
            </a:xfrm>
            <a:prstGeom prst="ellipse">
              <a:avLst/>
            </a:prstGeom>
            <a:noFill/>
            <a:ln w="2540000">
              <a:gradFill>
                <a:gsLst>
                  <a:gs pos="95000">
                    <a:srgbClr val="023AFF">
                      <a:alpha val="0"/>
                    </a:srgbClr>
                  </a:gs>
                  <a:gs pos="28000">
                    <a:srgbClr val="1EDA76"/>
                  </a:gs>
                  <a:gs pos="69000">
                    <a:srgbClr val="2ED4B7">
                      <a:alpha val="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67" dirty="0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E88CBFC5-B2FF-5AB1-1218-E3A25D906769}"/>
                </a:ext>
              </a:extLst>
            </p:cNvPr>
            <p:cNvSpPr/>
            <p:nvPr/>
          </p:nvSpPr>
          <p:spPr>
            <a:xfrm rot="12165206">
              <a:off x="8600341" y="4051078"/>
              <a:ext cx="10924780" cy="10924780"/>
            </a:xfrm>
            <a:prstGeom prst="ellipse">
              <a:avLst/>
            </a:prstGeom>
            <a:noFill/>
            <a:ln w="2540000">
              <a:gradFill>
                <a:gsLst>
                  <a:gs pos="95000">
                    <a:srgbClr val="023AFF">
                      <a:alpha val="0"/>
                    </a:srgbClr>
                  </a:gs>
                  <a:gs pos="28000">
                    <a:srgbClr val="1EDA76"/>
                  </a:gs>
                  <a:gs pos="69000">
                    <a:srgbClr val="2ED4B7">
                      <a:alpha val="0"/>
                    </a:srgb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67" dirty="0"/>
            </a:p>
          </p:txBody>
        </p:sp>
      </p:grpSp>
      <p:sp>
        <p:nvSpPr>
          <p:cNvPr id="191" name="PA-椭圆 407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<a:extLst>
              <a:ext uri="{FF2B5EF4-FFF2-40B4-BE49-F238E27FC236}">
                <a16:creationId xmlns:a16="http://schemas.microsoft.com/office/drawing/2014/main" id="{8FED0E6B-8B35-F4F1-739B-DE000775898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50382" y="-2085380"/>
            <a:ext cx="11331546" cy="11331546"/>
          </a:xfrm>
          <a:prstGeom prst="ellipse">
            <a:avLst/>
          </a:prstGeom>
          <a:gradFill flip="none" rotWithShape="1">
            <a:gsLst>
              <a:gs pos="88000">
                <a:srgbClr val="1A63EF">
                  <a:lumMod val="60000"/>
                  <a:lumOff val="40000"/>
                  <a:alpha val="86000"/>
                </a:srgbClr>
              </a:gs>
              <a:gs pos="62000">
                <a:srgbClr val="1A63E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541867">
              <a:defRPr/>
            </a:pPr>
            <a:endParaRPr lang="zh-CN" altLang="en-US" sz="1067" kern="0">
              <a:solidFill>
                <a:srgbClr val="151723"/>
              </a:solidFill>
              <a:latin typeface="DIN Light"/>
              <a:ea typeface="微软雅黑 Light"/>
            </a:endParaRPr>
          </a:p>
        </p:txBody>
      </p:sp>
      <p:sp>
        <p:nvSpPr>
          <p:cNvPr id="192" name="PA-椭圆 407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<a:extLst>
              <a:ext uri="{FF2B5EF4-FFF2-40B4-BE49-F238E27FC236}">
                <a16:creationId xmlns:a16="http://schemas.microsoft.com/office/drawing/2014/main" id="{DB78CA09-2D6C-BC78-C404-00795C7E526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250060" y="-1285704"/>
            <a:ext cx="9732196" cy="9732196"/>
          </a:xfrm>
          <a:prstGeom prst="ellipse">
            <a:avLst/>
          </a:prstGeom>
          <a:gradFill flip="none" rotWithShape="1">
            <a:gsLst>
              <a:gs pos="88000">
                <a:srgbClr val="1A63EF">
                  <a:lumMod val="60000"/>
                  <a:lumOff val="40000"/>
                  <a:alpha val="86000"/>
                </a:srgbClr>
              </a:gs>
              <a:gs pos="62000">
                <a:srgbClr val="1A63E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541867">
              <a:defRPr/>
            </a:pPr>
            <a:endParaRPr lang="zh-CN" altLang="en-US" sz="1067" kern="0">
              <a:solidFill>
                <a:srgbClr val="151723"/>
              </a:solidFill>
              <a:latin typeface="DIN Light"/>
              <a:ea typeface="微软雅黑 Light"/>
            </a:endParaRPr>
          </a:p>
        </p:txBody>
      </p:sp>
      <p:pic>
        <p:nvPicPr>
          <p:cNvPr id="7" name="图形 6">
            <a:extLst>
              <a:ext uri="{FF2B5EF4-FFF2-40B4-BE49-F238E27FC236}">
                <a16:creationId xmlns:a16="http://schemas.microsoft.com/office/drawing/2014/main" id="{FAA97FC8-81E1-ED05-FC69-11DF1D67790C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22000"/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0" y="12699"/>
            <a:ext cx="12182917" cy="685306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1BA9E3F-12AF-0C53-A9A9-81FD6BF48B67}"/>
              </a:ext>
            </a:extLst>
          </p:cNvPr>
          <p:cNvSpPr txBox="1"/>
          <p:nvPr/>
        </p:nvSpPr>
        <p:spPr>
          <a:xfrm>
            <a:off x="5453500" y="5352049"/>
            <a:ext cx="1681244" cy="289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3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2023</a:t>
            </a:r>
            <a:r>
              <a:rPr lang="zh-CN" altLang="en-US" sz="83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年</a:t>
            </a:r>
            <a:r>
              <a:rPr lang="en-US" altLang="zh-CN" sz="83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8</a:t>
            </a:r>
            <a:r>
              <a:rPr lang="zh-CN" altLang="en-US" sz="83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月</a:t>
            </a:r>
            <a:r>
              <a:rPr lang="en-US" altLang="zh-CN" sz="83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8</a:t>
            </a:r>
            <a:r>
              <a:rPr lang="zh-CN" altLang="en-US" sz="83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日   </a:t>
            </a:r>
            <a:r>
              <a:rPr lang="en-US" altLang="zh-CN" sz="83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14:00</a:t>
            </a:r>
            <a:endParaRPr lang="en-US" sz="83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84B859-BC82-B1FC-A221-D5AA1D7283BB}"/>
              </a:ext>
            </a:extLst>
          </p:cNvPr>
          <p:cNvSpPr txBox="1"/>
          <p:nvPr/>
        </p:nvSpPr>
        <p:spPr>
          <a:xfrm>
            <a:off x="5607260" y="5661180"/>
            <a:ext cx="1373726" cy="289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3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演讲人：</a:t>
            </a:r>
            <a:r>
              <a:rPr lang="en-US" altLang="zh-CN" sz="830" dirty="0" err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PPTCool</a:t>
            </a:r>
            <a:endParaRPr lang="en-US" sz="83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grpSp>
        <p:nvGrpSpPr>
          <p:cNvPr id="175" name="组合 174">
            <a:extLst>
              <a:ext uri="{FF2B5EF4-FFF2-40B4-BE49-F238E27FC236}">
                <a16:creationId xmlns:a16="http://schemas.microsoft.com/office/drawing/2014/main" id="{62245884-79A2-33F4-7F04-32BF3C55127F}"/>
              </a:ext>
            </a:extLst>
          </p:cNvPr>
          <p:cNvGrpSpPr/>
          <p:nvPr/>
        </p:nvGrpSpPr>
        <p:grpSpPr>
          <a:xfrm>
            <a:off x="4231524" y="5825294"/>
            <a:ext cx="4167105" cy="682265"/>
            <a:chOff x="2453640" y="3161054"/>
            <a:chExt cx="7284720" cy="2420181"/>
          </a:xfrm>
        </p:grpSpPr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id="{5AA49BD5-373C-835B-1B0E-5AB4A30FF730}"/>
                </a:ext>
              </a:extLst>
            </p:cNvPr>
            <p:cNvSpPr/>
            <p:nvPr/>
          </p:nvSpPr>
          <p:spPr>
            <a:xfrm>
              <a:off x="2453640" y="3184490"/>
              <a:ext cx="7284720" cy="835846"/>
            </a:xfrm>
            <a:prstGeom prst="ellipse">
              <a:avLst/>
            </a:prstGeom>
            <a:noFill/>
            <a:ln w="19050">
              <a:gradFill>
                <a:gsLst>
                  <a:gs pos="15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>
              <a:outerShdw blurRad="50800" algn="ctr" rotWithShape="0">
                <a:schemeClr val="accent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67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id="{CFB18EDC-0A85-293E-F327-DEE9409AE49A}"/>
                </a:ext>
              </a:extLst>
            </p:cNvPr>
            <p:cNvSpPr/>
            <p:nvPr/>
          </p:nvSpPr>
          <p:spPr>
            <a:xfrm>
              <a:off x="3115562" y="4007449"/>
              <a:ext cx="5960876" cy="835846"/>
            </a:xfrm>
            <a:prstGeom prst="ellipse">
              <a:avLst/>
            </a:prstGeom>
            <a:noFill/>
            <a:ln w="19050">
              <a:gradFill>
                <a:gsLst>
                  <a:gs pos="15000">
                    <a:schemeClr val="accent1">
                      <a:alpha val="0"/>
                    </a:schemeClr>
                  </a:gs>
                  <a:gs pos="100000">
                    <a:schemeClr val="accent1">
                      <a:alpha val="34000"/>
                    </a:schemeClr>
                  </a:gs>
                </a:gsLst>
                <a:lin ang="5400000" scaled="1"/>
              </a:gradFill>
            </a:ln>
            <a:effectLst>
              <a:outerShdw blurRad="50800" algn="ctr" rotWithShape="0">
                <a:schemeClr val="accent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67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id="{8A25247A-2665-1D13-5E95-E312C2E1AF46}"/>
                </a:ext>
              </a:extLst>
            </p:cNvPr>
            <p:cNvSpPr/>
            <p:nvPr/>
          </p:nvSpPr>
          <p:spPr>
            <a:xfrm>
              <a:off x="3724702" y="5126763"/>
              <a:ext cx="4742595" cy="454472"/>
            </a:xfrm>
            <a:prstGeom prst="ellipse">
              <a:avLst/>
            </a:prstGeom>
            <a:noFill/>
            <a:ln w="12700">
              <a:gradFill>
                <a:gsLst>
                  <a:gs pos="15000">
                    <a:schemeClr val="accent1">
                      <a:alpha val="0"/>
                    </a:schemeClr>
                  </a:gs>
                  <a:gs pos="100000">
                    <a:schemeClr val="accent1">
                      <a:alpha val="21000"/>
                    </a:schemeClr>
                  </a:gs>
                </a:gsLst>
                <a:lin ang="5400000" scaled="1"/>
              </a:gradFill>
            </a:ln>
            <a:effectLst>
              <a:outerShdw blurRad="50800" algn="ctr" rotWithShape="0">
                <a:schemeClr val="accent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67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89" name="椭圆 188">
              <a:extLst>
                <a:ext uri="{FF2B5EF4-FFF2-40B4-BE49-F238E27FC236}">
                  <a16:creationId xmlns:a16="http://schemas.microsoft.com/office/drawing/2014/main" id="{21061C8C-4A91-CD76-E805-999B20787E81}"/>
                </a:ext>
              </a:extLst>
            </p:cNvPr>
            <p:cNvSpPr/>
            <p:nvPr/>
          </p:nvSpPr>
          <p:spPr>
            <a:xfrm>
              <a:off x="2453640" y="3161054"/>
              <a:ext cx="7284720" cy="835846"/>
            </a:xfrm>
            <a:prstGeom prst="ellipse">
              <a:avLst/>
            </a:prstGeom>
            <a:gradFill>
              <a:gsLst>
                <a:gs pos="100000">
                  <a:schemeClr val="accent1">
                    <a:alpha val="28000"/>
                  </a:schemeClr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67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164" name="文本占位符 32">
            <a:extLst>
              <a:ext uri="{FF2B5EF4-FFF2-40B4-BE49-F238E27FC236}">
                <a16:creationId xmlns:a16="http://schemas.microsoft.com/office/drawing/2014/main" id="{0EE1BAF7-CCF0-AF09-2112-212F9992549A}"/>
              </a:ext>
            </a:extLst>
          </p:cNvPr>
          <p:cNvSpPr txBox="1">
            <a:spLocks/>
          </p:cNvSpPr>
          <p:nvPr/>
        </p:nvSpPr>
        <p:spPr>
          <a:xfrm>
            <a:off x="1391917" y="1992272"/>
            <a:ext cx="560627" cy="1121252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indent="0" defTabSz="914400">
              <a:lnSpc>
                <a:spcPct val="120000"/>
              </a:lnSpc>
              <a:spcBef>
                <a:spcPts val="0"/>
              </a:spcBef>
              <a:buFontTx/>
              <a:buNone/>
              <a:defRPr sz="6000" b="1">
                <a:ln w="12700">
                  <a:noFill/>
                </a:ln>
                <a:gradFill>
                  <a:gsLst>
                    <a:gs pos="20000">
                      <a:schemeClr val="tx1">
                        <a:lumMod val="63000"/>
                        <a:lumOff val="37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 indent="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11500" dirty="0">
                <a:gradFill>
                  <a:gsLst>
                    <a:gs pos="20000">
                      <a:schemeClr val="bg1"/>
                    </a:gs>
                    <a:gs pos="89000">
                      <a:schemeClr val="bg1">
                        <a:alpha val="0"/>
                      </a:schemeClr>
                    </a:gs>
                  </a:gsLst>
                  <a:lin ang="0" scaled="0"/>
                </a:gradFill>
                <a:latin typeface="站酷高端黑" panose="02010600030101010101" pitchFamily="2" charset="-122"/>
                <a:ea typeface="站酷高端黑" panose="02010600030101010101" pitchFamily="2" charset="-122"/>
                <a:sym typeface="微软雅黑" panose="020B0503020204020204" pitchFamily="34" charset="-122"/>
              </a:rPr>
              <a:t>智</a:t>
            </a:r>
            <a:endParaRPr lang="en-US" altLang="zh-CN" sz="11500" dirty="0">
              <a:gradFill>
                <a:gsLst>
                  <a:gs pos="20000">
                    <a:schemeClr val="bg1"/>
                  </a:gs>
                  <a:gs pos="89000">
                    <a:schemeClr val="bg1">
                      <a:alpha val="0"/>
                    </a:schemeClr>
                  </a:gs>
                </a:gsLst>
                <a:lin ang="0" scaled="0"/>
              </a:gradFill>
              <a:latin typeface="站酷高端黑" panose="02010600030101010101" pitchFamily="2" charset="-122"/>
              <a:ea typeface="站酷高端黑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65" name="文本占位符 32">
            <a:extLst>
              <a:ext uri="{FF2B5EF4-FFF2-40B4-BE49-F238E27FC236}">
                <a16:creationId xmlns:a16="http://schemas.microsoft.com/office/drawing/2014/main" id="{B1DD044D-D47E-36C3-C62D-85559515A24B}"/>
              </a:ext>
            </a:extLst>
          </p:cNvPr>
          <p:cNvSpPr txBox="1">
            <a:spLocks/>
          </p:cNvSpPr>
          <p:nvPr/>
        </p:nvSpPr>
        <p:spPr>
          <a:xfrm>
            <a:off x="2488433" y="1775350"/>
            <a:ext cx="560627" cy="1121252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indent="0" defTabSz="914400">
              <a:lnSpc>
                <a:spcPct val="120000"/>
              </a:lnSpc>
              <a:spcBef>
                <a:spcPts val="0"/>
              </a:spcBef>
              <a:buFontTx/>
              <a:buNone/>
              <a:defRPr sz="6000" b="1">
                <a:ln w="12700">
                  <a:noFill/>
                </a:ln>
                <a:gradFill>
                  <a:gsLst>
                    <a:gs pos="20000">
                      <a:schemeClr val="tx1">
                        <a:lumMod val="63000"/>
                        <a:lumOff val="37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 indent="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11500" dirty="0">
                <a:gradFill>
                  <a:gsLst>
                    <a:gs pos="20000">
                      <a:schemeClr val="bg1"/>
                    </a:gs>
                    <a:gs pos="89000">
                      <a:schemeClr val="bg1">
                        <a:alpha val="0"/>
                      </a:schemeClr>
                    </a:gs>
                  </a:gsLst>
                  <a:lin ang="0" scaled="0"/>
                </a:gradFill>
                <a:latin typeface="站酷高端黑" panose="02010600030101010101" pitchFamily="2" charset="-122"/>
                <a:ea typeface="站酷高端黑" panose="02010600030101010101" pitchFamily="2" charset="-122"/>
                <a:sym typeface="微软雅黑" panose="020B0503020204020204" pitchFamily="34" charset="-122"/>
              </a:rPr>
              <a:t>驭</a:t>
            </a:r>
            <a:endParaRPr lang="en-US" altLang="zh-CN" sz="11500" dirty="0">
              <a:gradFill>
                <a:gsLst>
                  <a:gs pos="20000">
                    <a:schemeClr val="bg1"/>
                  </a:gs>
                  <a:gs pos="89000">
                    <a:schemeClr val="bg1">
                      <a:alpha val="0"/>
                    </a:schemeClr>
                  </a:gs>
                </a:gsLst>
                <a:lin ang="0" scaled="0"/>
              </a:gradFill>
              <a:latin typeface="站酷高端黑" panose="02010600030101010101" pitchFamily="2" charset="-122"/>
              <a:ea typeface="站酷高端黑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66" name="文本占位符 32">
            <a:extLst>
              <a:ext uri="{FF2B5EF4-FFF2-40B4-BE49-F238E27FC236}">
                <a16:creationId xmlns:a16="http://schemas.microsoft.com/office/drawing/2014/main" id="{256BF2FB-8681-3EAD-4188-D20EC2361076}"/>
              </a:ext>
            </a:extLst>
          </p:cNvPr>
          <p:cNvSpPr txBox="1">
            <a:spLocks/>
          </p:cNvSpPr>
          <p:nvPr/>
        </p:nvSpPr>
        <p:spPr>
          <a:xfrm>
            <a:off x="3469854" y="2002833"/>
            <a:ext cx="560627" cy="1121252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indent="0" defTabSz="914400">
              <a:lnSpc>
                <a:spcPct val="120000"/>
              </a:lnSpc>
              <a:spcBef>
                <a:spcPts val="0"/>
              </a:spcBef>
              <a:buFontTx/>
              <a:buNone/>
              <a:defRPr sz="6000" b="1">
                <a:ln w="12700">
                  <a:noFill/>
                </a:ln>
                <a:gradFill>
                  <a:gsLst>
                    <a:gs pos="20000">
                      <a:schemeClr val="tx1">
                        <a:lumMod val="63000"/>
                        <a:lumOff val="37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 indent="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11500" dirty="0">
                <a:gradFill>
                  <a:gsLst>
                    <a:gs pos="20000">
                      <a:schemeClr val="bg1"/>
                    </a:gs>
                    <a:gs pos="89000">
                      <a:schemeClr val="bg1">
                        <a:alpha val="0"/>
                      </a:schemeClr>
                    </a:gs>
                  </a:gsLst>
                  <a:lin ang="0" scaled="0"/>
                </a:gradFill>
                <a:latin typeface="站酷高端黑" panose="02010600030101010101" pitchFamily="2" charset="-122"/>
                <a:ea typeface="站酷高端黑" panose="02010600030101010101" pitchFamily="2" charset="-122"/>
                <a:sym typeface="微软雅黑" panose="020B0503020204020204" pitchFamily="34" charset="-122"/>
              </a:rPr>
              <a:t>出</a:t>
            </a:r>
            <a:endParaRPr lang="en-US" altLang="zh-CN" sz="11500" dirty="0">
              <a:gradFill>
                <a:gsLst>
                  <a:gs pos="20000">
                    <a:schemeClr val="bg1"/>
                  </a:gs>
                  <a:gs pos="89000">
                    <a:schemeClr val="bg1">
                      <a:alpha val="0"/>
                    </a:schemeClr>
                  </a:gs>
                </a:gsLst>
                <a:lin ang="0" scaled="0"/>
              </a:gradFill>
              <a:latin typeface="站酷高端黑" panose="02010600030101010101" pitchFamily="2" charset="-122"/>
              <a:ea typeface="站酷高端黑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67" name="文本占位符 32">
            <a:extLst>
              <a:ext uri="{FF2B5EF4-FFF2-40B4-BE49-F238E27FC236}">
                <a16:creationId xmlns:a16="http://schemas.microsoft.com/office/drawing/2014/main" id="{9F529DBC-B487-6B6A-DE19-DCFFA4EFA8D4}"/>
              </a:ext>
            </a:extLst>
          </p:cNvPr>
          <p:cNvSpPr txBox="1">
            <a:spLocks/>
          </p:cNvSpPr>
          <p:nvPr/>
        </p:nvSpPr>
        <p:spPr>
          <a:xfrm>
            <a:off x="4541170" y="1803416"/>
            <a:ext cx="560627" cy="1121252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indent="0" defTabSz="914400">
              <a:lnSpc>
                <a:spcPct val="120000"/>
              </a:lnSpc>
              <a:spcBef>
                <a:spcPts val="0"/>
              </a:spcBef>
              <a:buFontTx/>
              <a:buNone/>
              <a:defRPr sz="6000" b="1">
                <a:ln w="12700">
                  <a:noFill/>
                </a:ln>
                <a:gradFill>
                  <a:gsLst>
                    <a:gs pos="20000">
                      <a:schemeClr val="tx1">
                        <a:lumMod val="63000"/>
                        <a:lumOff val="37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 indent="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11500" dirty="0">
                <a:gradFill>
                  <a:gsLst>
                    <a:gs pos="20000">
                      <a:schemeClr val="bg1"/>
                    </a:gs>
                    <a:gs pos="89000">
                      <a:schemeClr val="bg1">
                        <a:alpha val="0"/>
                      </a:schemeClr>
                    </a:gs>
                  </a:gsLst>
                  <a:lin ang="0" scaled="0"/>
                </a:gradFill>
                <a:latin typeface="站酷高端黑" panose="02010600030101010101" pitchFamily="2" charset="-122"/>
                <a:ea typeface="站酷高端黑" panose="02010600030101010101" pitchFamily="2" charset="-122"/>
                <a:sym typeface="微软雅黑" panose="020B0503020204020204" pitchFamily="34" charset="-122"/>
              </a:rPr>
              <a:t>行</a:t>
            </a:r>
            <a:endParaRPr lang="en-US" altLang="zh-CN" sz="11500" dirty="0">
              <a:gradFill>
                <a:gsLst>
                  <a:gs pos="20000">
                    <a:schemeClr val="bg1"/>
                  </a:gs>
                  <a:gs pos="89000">
                    <a:schemeClr val="bg1">
                      <a:alpha val="0"/>
                    </a:schemeClr>
                  </a:gs>
                </a:gsLst>
                <a:lin ang="0" scaled="0"/>
              </a:gradFill>
              <a:latin typeface="站酷高端黑" panose="02010600030101010101" pitchFamily="2" charset="-122"/>
              <a:ea typeface="站酷高端黑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71" name="文本占位符 32">
            <a:extLst>
              <a:ext uri="{FF2B5EF4-FFF2-40B4-BE49-F238E27FC236}">
                <a16:creationId xmlns:a16="http://schemas.microsoft.com/office/drawing/2014/main" id="{63BA73FC-F345-E4E3-B9B4-E1E4C14B2142}"/>
              </a:ext>
            </a:extLst>
          </p:cNvPr>
          <p:cNvSpPr txBox="1">
            <a:spLocks/>
          </p:cNvSpPr>
          <p:nvPr/>
        </p:nvSpPr>
        <p:spPr>
          <a:xfrm>
            <a:off x="9359935" y="2058983"/>
            <a:ext cx="560627" cy="1121252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indent="0" defTabSz="914400">
              <a:lnSpc>
                <a:spcPct val="120000"/>
              </a:lnSpc>
              <a:spcBef>
                <a:spcPts val="0"/>
              </a:spcBef>
              <a:buFontTx/>
              <a:buNone/>
              <a:defRPr sz="6000" b="1">
                <a:ln w="12700">
                  <a:noFill/>
                </a:ln>
                <a:gradFill>
                  <a:gsLst>
                    <a:gs pos="20000">
                      <a:schemeClr val="tx1">
                        <a:lumMod val="63000"/>
                        <a:lumOff val="37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 indent="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11500" dirty="0">
                <a:gradFill>
                  <a:gsLst>
                    <a:gs pos="20000">
                      <a:schemeClr val="bg1"/>
                    </a:gs>
                    <a:gs pos="89000">
                      <a:schemeClr val="bg1">
                        <a:alpha val="0"/>
                      </a:schemeClr>
                    </a:gs>
                  </a:gsLst>
                  <a:lin ang="0" scaled="0"/>
                </a:gradFill>
                <a:latin typeface="站酷高端黑" panose="02010600030101010101" pitchFamily="2" charset="-122"/>
                <a:ea typeface="站酷高端黑" panose="02010600030101010101" pitchFamily="2" charset="-122"/>
                <a:sym typeface="微软雅黑" panose="020B0503020204020204" pitchFamily="34" charset="-122"/>
              </a:rPr>
              <a:t>至</a:t>
            </a:r>
            <a:endParaRPr lang="en-US" altLang="zh-CN" sz="11500" dirty="0">
              <a:gradFill>
                <a:gsLst>
                  <a:gs pos="20000">
                    <a:schemeClr val="bg1"/>
                  </a:gs>
                  <a:gs pos="89000">
                    <a:schemeClr val="bg1">
                      <a:alpha val="0"/>
                    </a:schemeClr>
                  </a:gs>
                </a:gsLst>
                <a:lin ang="0" scaled="0"/>
              </a:gradFill>
              <a:latin typeface="站酷高端黑" panose="02010600030101010101" pitchFamily="2" charset="-122"/>
              <a:ea typeface="站酷高端黑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EB8771B-0BCE-5E85-594D-E9DE9CC92256}"/>
              </a:ext>
            </a:extLst>
          </p:cNvPr>
          <p:cNvSpPr txBox="1"/>
          <p:nvPr/>
        </p:nvSpPr>
        <p:spPr>
          <a:xfrm>
            <a:off x="2880872" y="3562977"/>
            <a:ext cx="6938653" cy="768376"/>
          </a:xfrm>
          <a:prstGeom prst="rect">
            <a:avLst/>
          </a:prstGeom>
          <a:noFill/>
          <a:scene3d>
            <a:camera prst="perspectiveContrastingRightFacing" fov="0">
              <a:rot lat="0" lon="0" rev="0"/>
            </a:camera>
            <a:lightRig rig="threePt" dir="t"/>
          </a:scene3d>
        </p:spPr>
        <p:txBody>
          <a:bodyPr wrap="square" rtlCol="0">
            <a:spAutoFit/>
            <a:scene3d>
              <a:camera prst="perspectiveContrastingRightFacing">
                <a:rot lat="1223586" lon="18947585" rev="21508919"/>
              </a:camera>
              <a:lightRig rig="threePt" dir="t"/>
            </a:scene3d>
          </a:bodyPr>
          <a:lstStyle>
            <a:defPPr>
              <a:defRPr lang="zh-CN"/>
            </a:defPPr>
            <a:lvl1pPr marR="0" lvl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51000">
                      <a:prstClr val="white"/>
                    </a:gs>
                    <a:gs pos="100000">
                      <a:srgbClr val="3399FF"/>
                    </a:gs>
                  </a:gsLst>
                  <a:lin ang="2700000" scaled="1"/>
                  <a:tileRect/>
                </a:gradFill>
                <a:effectLst>
                  <a:glow rad="127000">
                    <a:srgbClr val="66FFFF">
                      <a:alpha val="10000"/>
                    </a:srgbClr>
                  </a:glow>
                  <a:reflection blurRad="88900" stA="55000" endPos="24000" dist="12700" dir="5400000" sy="-100000" algn="bl" rotWithShape="0"/>
                </a:effectLst>
                <a:uLnTx/>
                <a:uFillTx/>
                <a:latin typeface="华光综艺_CNKI" panose="02000500000000000000" pitchFamily="2" charset="-122"/>
                <a:ea typeface="华光综艺_CNKI" panose="02000500000000000000" pitchFamily="2" charset="-122"/>
              </a:defRPr>
            </a:lvl1pPr>
          </a:lstStyle>
          <a:p>
            <a:r>
              <a:rPr lang="zh-CN" altLang="en-US" sz="3200" b="1" spc="356" dirty="0">
                <a:effectLst>
                  <a:glow rad="127000">
                    <a:srgbClr val="66FFFF">
                      <a:alpha val="10000"/>
                    </a:srgbClr>
                  </a:glow>
                  <a:reflection blurRad="190500" stA="55000" endPos="45000" dist="38100" dir="5400000" sy="-100000" algn="bl" rotWithShape="0"/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自动驾驶行业巅峰论坛</a:t>
            </a:r>
            <a:endParaRPr lang="en-US" sz="3200" b="1" spc="356" dirty="0">
              <a:effectLst>
                <a:glow rad="127000">
                  <a:srgbClr val="66FFFF">
                    <a:alpha val="10000"/>
                  </a:srgbClr>
                </a:glow>
                <a:reflection blurRad="190500" stA="55000" endPos="45000" dist="38100" dir="5400000" sy="-100000" algn="bl" rotWithShape="0"/>
              </a:effectLst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pic>
        <p:nvPicPr>
          <p:cNvPr id="196" name="!!!1" descr="黑暗中的灯光&#10;&#10;描述已自动生成">
            <a:extLst>
              <a:ext uri="{FF2B5EF4-FFF2-40B4-BE49-F238E27FC236}">
                <a16:creationId xmlns:a16="http://schemas.microsoft.com/office/drawing/2014/main" id="{70F07745-12CC-389E-B856-980A646D5FD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V="1">
            <a:off x="1128213" y="3602509"/>
            <a:ext cx="10376899" cy="874467"/>
          </a:xfrm>
          <a:prstGeom prst="rect">
            <a:avLst/>
          </a:prstGeom>
        </p:spPr>
      </p:pic>
      <p:grpSp>
        <p:nvGrpSpPr>
          <p:cNvPr id="202" name="组合 201">
            <a:extLst>
              <a:ext uri="{FF2B5EF4-FFF2-40B4-BE49-F238E27FC236}">
                <a16:creationId xmlns:a16="http://schemas.microsoft.com/office/drawing/2014/main" id="{7929C119-3A7E-C65B-BA26-A5B4326A4786}"/>
              </a:ext>
            </a:extLst>
          </p:cNvPr>
          <p:cNvGrpSpPr/>
          <p:nvPr/>
        </p:nvGrpSpPr>
        <p:grpSpPr>
          <a:xfrm>
            <a:off x="497748" y="475216"/>
            <a:ext cx="1188904" cy="271943"/>
            <a:chOff x="644653" y="535700"/>
            <a:chExt cx="1526884" cy="349250"/>
          </a:xfrm>
        </p:grpSpPr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D023779B-E0E6-BBD2-97BA-CF243F644E50}"/>
                </a:ext>
              </a:extLst>
            </p:cNvPr>
            <p:cNvSpPr/>
            <p:nvPr/>
          </p:nvSpPr>
          <p:spPr>
            <a:xfrm flipH="1">
              <a:off x="742182" y="643801"/>
              <a:ext cx="316740" cy="241148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adFill flip="none" rotWithShape="1">
              <a:gsLst>
                <a:gs pos="22000">
                  <a:schemeClr val="accent1">
                    <a:shade val="67500"/>
                    <a:satMod val="115000"/>
                  </a:schemeClr>
                </a:gs>
                <a:gs pos="100000">
                  <a:srgbClr val="74F151"/>
                </a:gs>
              </a:gsLst>
              <a:lin ang="63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067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41512B50-44C4-799A-73C4-19D29A4F4758}"/>
                </a:ext>
              </a:extLst>
            </p:cNvPr>
            <p:cNvSpPr/>
            <p:nvPr/>
          </p:nvSpPr>
          <p:spPr>
            <a:xfrm>
              <a:off x="644653" y="535700"/>
              <a:ext cx="377116" cy="3492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adFill flip="none" rotWithShape="1">
              <a:gsLst>
                <a:gs pos="3000">
                  <a:srgbClr val="74F151"/>
                </a:gs>
                <a:gs pos="85000">
                  <a:srgbClr val="305EA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067"/>
            </a:p>
          </p:txBody>
        </p:sp>
        <p:sp>
          <p:nvSpPr>
            <p:cNvPr id="205" name="文本框 204">
              <a:extLst>
                <a:ext uri="{FF2B5EF4-FFF2-40B4-BE49-F238E27FC236}">
                  <a16:creationId xmlns:a16="http://schemas.microsoft.com/office/drawing/2014/main" id="{A04B130E-A931-80A0-B3EE-167DE2F8F62A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081704" y="535700"/>
              <a:ext cx="1089833" cy="345072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adFill flip="none" rotWithShape="1">
              <a:gsLst>
                <a:gs pos="24000">
                  <a:srgbClr val="74F151"/>
                </a:gs>
                <a:gs pos="74000">
                  <a:schemeClr val="accent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sz="1067" dirty="0"/>
            </a:p>
          </p:txBody>
        </p:sp>
      </p:grpSp>
      <p:sp>
        <p:nvSpPr>
          <p:cNvPr id="169" name="文本占位符 32">
            <a:extLst>
              <a:ext uri="{FF2B5EF4-FFF2-40B4-BE49-F238E27FC236}">
                <a16:creationId xmlns:a16="http://schemas.microsoft.com/office/drawing/2014/main" id="{A6B7026F-7022-9C0C-2067-504BA3B0ACE5}"/>
              </a:ext>
            </a:extLst>
          </p:cNvPr>
          <p:cNvSpPr txBox="1">
            <a:spLocks/>
          </p:cNvSpPr>
          <p:nvPr/>
        </p:nvSpPr>
        <p:spPr>
          <a:xfrm>
            <a:off x="7302454" y="2020104"/>
            <a:ext cx="560627" cy="1121252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indent="0" defTabSz="914400">
              <a:lnSpc>
                <a:spcPct val="120000"/>
              </a:lnSpc>
              <a:spcBef>
                <a:spcPts val="0"/>
              </a:spcBef>
              <a:buFontTx/>
              <a:buNone/>
              <a:defRPr sz="6000" b="1">
                <a:ln w="12700">
                  <a:noFill/>
                </a:ln>
                <a:gradFill>
                  <a:gsLst>
                    <a:gs pos="20000">
                      <a:schemeClr val="tx1">
                        <a:lumMod val="63000"/>
                        <a:lumOff val="37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 indent="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11500" dirty="0">
                <a:gradFill>
                  <a:gsLst>
                    <a:gs pos="20000">
                      <a:schemeClr val="bg1"/>
                    </a:gs>
                    <a:gs pos="89000">
                      <a:schemeClr val="bg1">
                        <a:alpha val="0"/>
                      </a:schemeClr>
                    </a:gs>
                  </a:gsLst>
                  <a:lin ang="0" scaled="0"/>
                </a:gradFill>
                <a:latin typeface="站酷高端黑" panose="02010600030101010101" pitchFamily="2" charset="-122"/>
                <a:ea typeface="站酷高端黑" panose="02010600030101010101" pitchFamily="2" charset="-122"/>
                <a:sym typeface="微软雅黑" panose="020B0503020204020204" pitchFamily="34" charset="-122"/>
              </a:rPr>
              <a:t>来</a:t>
            </a:r>
            <a:endParaRPr lang="en-US" altLang="zh-CN" sz="11500" dirty="0">
              <a:gradFill>
                <a:gsLst>
                  <a:gs pos="20000">
                    <a:schemeClr val="bg1"/>
                  </a:gs>
                  <a:gs pos="89000">
                    <a:schemeClr val="bg1">
                      <a:alpha val="0"/>
                    </a:schemeClr>
                  </a:gs>
                </a:gsLst>
                <a:lin ang="0" scaled="0"/>
              </a:gradFill>
              <a:latin typeface="站酷高端黑" panose="02010600030101010101" pitchFamily="2" charset="-122"/>
              <a:ea typeface="站酷高端黑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70" name="文本占位符 32">
            <a:extLst>
              <a:ext uri="{FF2B5EF4-FFF2-40B4-BE49-F238E27FC236}">
                <a16:creationId xmlns:a16="http://schemas.microsoft.com/office/drawing/2014/main" id="{729AC20C-FDFD-5C9F-CD96-1A8A22256F09}"/>
              </a:ext>
            </a:extLst>
          </p:cNvPr>
          <p:cNvSpPr txBox="1">
            <a:spLocks/>
          </p:cNvSpPr>
          <p:nvPr/>
        </p:nvSpPr>
        <p:spPr>
          <a:xfrm>
            <a:off x="8359035" y="1781947"/>
            <a:ext cx="560627" cy="1121252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indent="0" defTabSz="914400">
              <a:lnSpc>
                <a:spcPct val="120000"/>
              </a:lnSpc>
              <a:spcBef>
                <a:spcPts val="0"/>
              </a:spcBef>
              <a:buFontTx/>
              <a:buNone/>
              <a:defRPr sz="6000" b="1">
                <a:ln w="12700">
                  <a:noFill/>
                </a:ln>
                <a:gradFill>
                  <a:gsLst>
                    <a:gs pos="20000">
                      <a:schemeClr val="tx1">
                        <a:lumMod val="63000"/>
                        <a:lumOff val="37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 indent="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11500" dirty="0">
                <a:gradFill>
                  <a:gsLst>
                    <a:gs pos="20000">
                      <a:schemeClr val="bg1"/>
                    </a:gs>
                    <a:gs pos="89000">
                      <a:schemeClr val="bg1">
                        <a:alpha val="0"/>
                      </a:schemeClr>
                    </a:gs>
                  </a:gsLst>
                  <a:lin ang="0" scaled="0"/>
                </a:gradFill>
                <a:latin typeface="站酷高端黑" panose="02010600030101010101" pitchFamily="2" charset="-122"/>
                <a:ea typeface="站酷高端黑" panose="02010600030101010101" pitchFamily="2" charset="-122"/>
                <a:sym typeface="微软雅黑" panose="020B0503020204020204" pitchFamily="34" charset="-122"/>
              </a:rPr>
              <a:t>将</a:t>
            </a:r>
            <a:endParaRPr lang="en-US" altLang="zh-CN" sz="11500" dirty="0">
              <a:gradFill>
                <a:gsLst>
                  <a:gs pos="20000">
                    <a:schemeClr val="bg1"/>
                  </a:gs>
                  <a:gs pos="89000">
                    <a:schemeClr val="bg1">
                      <a:alpha val="0"/>
                    </a:schemeClr>
                  </a:gs>
                </a:gsLst>
                <a:lin ang="0" scaled="0"/>
              </a:gradFill>
              <a:latin typeface="站酷高端黑" panose="02010600030101010101" pitchFamily="2" charset="-122"/>
              <a:ea typeface="站酷高端黑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68" name="文本占位符 32">
            <a:extLst>
              <a:ext uri="{FF2B5EF4-FFF2-40B4-BE49-F238E27FC236}">
                <a16:creationId xmlns:a16="http://schemas.microsoft.com/office/drawing/2014/main" id="{2160D6AD-73D1-DD61-C61A-53EE3B03684C}"/>
              </a:ext>
            </a:extLst>
          </p:cNvPr>
          <p:cNvSpPr txBox="1">
            <a:spLocks/>
          </p:cNvSpPr>
          <p:nvPr/>
        </p:nvSpPr>
        <p:spPr>
          <a:xfrm>
            <a:off x="6249951" y="1742140"/>
            <a:ext cx="560627" cy="1121252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indent="0" defTabSz="914400">
              <a:lnSpc>
                <a:spcPct val="120000"/>
              </a:lnSpc>
              <a:spcBef>
                <a:spcPts val="0"/>
              </a:spcBef>
              <a:buFontTx/>
              <a:buNone/>
              <a:defRPr sz="6000" b="1">
                <a:ln w="12700">
                  <a:noFill/>
                </a:ln>
                <a:gradFill>
                  <a:gsLst>
                    <a:gs pos="20000">
                      <a:schemeClr val="tx1">
                        <a:lumMod val="63000"/>
                        <a:lumOff val="37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 indent="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11500" dirty="0">
                <a:gradFill>
                  <a:gsLst>
                    <a:gs pos="20000">
                      <a:schemeClr val="bg1"/>
                    </a:gs>
                    <a:gs pos="89000">
                      <a:schemeClr val="bg1">
                        <a:alpha val="0"/>
                      </a:schemeClr>
                    </a:gs>
                  </a:gsLst>
                  <a:lin ang="0" scaled="0"/>
                </a:gradFill>
                <a:latin typeface="站酷高端黑" panose="02010600030101010101" pitchFamily="2" charset="-122"/>
                <a:ea typeface="站酷高端黑" panose="02010600030101010101" pitchFamily="2" charset="-122"/>
                <a:sym typeface="微软雅黑" panose="020B0503020204020204" pitchFamily="34" charset="-122"/>
              </a:rPr>
              <a:t>未</a:t>
            </a:r>
            <a:endParaRPr lang="en-US" altLang="zh-CN" sz="11500" dirty="0">
              <a:gradFill>
                <a:gsLst>
                  <a:gs pos="20000">
                    <a:schemeClr val="bg1"/>
                  </a:gs>
                  <a:gs pos="89000">
                    <a:schemeClr val="bg1">
                      <a:alpha val="0"/>
                    </a:schemeClr>
                  </a:gs>
                </a:gsLst>
                <a:lin ang="0" scaled="0"/>
              </a:gradFill>
              <a:latin typeface="站酷高端黑" panose="02010600030101010101" pitchFamily="2" charset="-122"/>
              <a:ea typeface="站酷高端黑" panose="02010600030101010101" pitchFamily="2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5961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930DC9D0-B093-C2FB-9229-9B9AA61370B7}"/>
              </a:ext>
            </a:extLst>
          </p:cNvPr>
          <p:cNvGrpSpPr/>
          <p:nvPr/>
        </p:nvGrpSpPr>
        <p:grpSpPr>
          <a:xfrm>
            <a:off x="7365342" y="3824566"/>
            <a:ext cx="3258420" cy="1090007"/>
            <a:chOff x="2409803" y="4391786"/>
            <a:chExt cx="7372392" cy="2466214"/>
          </a:xfrm>
        </p:grpSpPr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1BCE5858-E000-FB1F-FD82-E3E3ADF488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09803" y="4787277"/>
              <a:ext cx="7372392" cy="2070723"/>
            </a:xfrm>
            <a:prstGeom prst="rect">
              <a:avLst/>
            </a:prstGeom>
          </p:spPr>
        </p:pic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68855357-40B9-CF99-9E59-0AC30EDEC98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18911" y="4391786"/>
              <a:ext cx="4754175" cy="1964610"/>
            </a:xfrm>
            <a:prstGeom prst="rect">
              <a:avLst/>
            </a:prstGeom>
          </p:spPr>
        </p:pic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25D31EAD-D953-4030-B46E-DFA091A68330}"/>
              </a:ext>
            </a:extLst>
          </p:cNvPr>
          <p:cNvCxnSpPr>
            <a:cxnSpLocks/>
          </p:cNvCxnSpPr>
          <p:nvPr/>
        </p:nvCxnSpPr>
        <p:spPr>
          <a:xfrm>
            <a:off x="442659" y="2728867"/>
            <a:ext cx="6147763" cy="0"/>
          </a:xfrm>
          <a:prstGeom prst="line">
            <a:avLst/>
          </a:prstGeom>
          <a:gradFill flip="none" rotWithShape="1">
            <a:gsLst>
              <a:gs pos="64000">
                <a:schemeClr val="accent1">
                  <a:alpha val="8000"/>
                </a:schemeClr>
              </a:gs>
              <a:gs pos="12000">
                <a:schemeClr val="accent1">
                  <a:alpha val="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15875">
            <a:gradFill flip="none" rotWithShape="1">
              <a:gsLst>
                <a:gs pos="75000">
                  <a:srgbClr val="4472C4"/>
                </a:gs>
                <a:gs pos="25000">
                  <a:schemeClr val="accent1"/>
                </a:gs>
                <a:gs pos="0">
                  <a:srgbClr val="4472C4">
                    <a:alpha val="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  <a:scene3d>
            <a:camera prst="perspectiveLef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52" name="图片 51" descr="黑暗中的灯光&#10;&#10;描述已自动生成">
            <a:extLst>
              <a:ext uri="{FF2B5EF4-FFF2-40B4-BE49-F238E27FC236}">
                <a16:creationId xmlns:a16="http://schemas.microsoft.com/office/drawing/2014/main" id="{4D623DBE-8670-CA29-7BC5-3A8AB0596D2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3748" y="2549971"/>
            <a:ext cx="3415327" cy="359357"/>
          </a:xfrm>
          <a:prstGeom prst="rect">
            <a:avLst/>
          </a:prstGeom>
        </p:spPr>
      </p:pic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7A2893A8-2A7B-9E92-C18F-F03DBEC0695B}"/>
              </a:ext>
            </a:extLst>
          </p:cNvPr>
          <p:cNvCxnSpPr>
            <a:cxnSpLocks/>
          </p:cNvCxnSpPr>
          <p:nvPr/>
        </p:nvCxnSpPr>
        <p:spPr>
          <a:xfrm>
            <a:off x="638919" y="3413124"/>
            <a:ext cx="5746861" cy="0"/>
          </a:xfrm>
          <a:prstGeom prst="line">
            <a:avLst/>
          </a:prstGeom>
          <a:gradFill flip="none" rotWithShape="1">
            <a:gsLst>
              <a:gs pos="64000">
                <a:schemeClr val="accent1">
                  <a:alpha val="8000"/>
                </a:schemeClr>
              </a:gs>
              <a:gs pos="12000">
                <a:schemeClr val="accent1">
                  <a:alpha val="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>
            <a:gradFill flip="none" rotWithShape="1">
              <a:gsLst>
                <a:gs pos="75000">
                  <a:srgbClr val="61D8F5">
                    <a:alpha val="50000"/>
                  </a:srgbClr>
                </a:gs>
                <a:gs pos="25000">
                  <a:srgbClr val="61D8F5">
                    <a:alpha val="50000"/>
                  </a:srgbClr>
                </a:gs>
                <a:gs pos="0">
                  <a:srgbClr val="4472C4">
                    <a:alpha val="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  <a:scene3d>
            <a:camera prst="perspectiveLef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4EB0DBA9-2107-6295-312B-D28850C34585}"/>
              </a:ext>
            </a:extLst>
          </p:cNvPr>
          <p:cNvCxnSpPr>
            <a:cxnSpLocks/>
          </p:cNvCxnSpPr>
          <p:nvPr/>
        </p:nvCxnSpPr>
        <p:spPr>
          <a:xfrm>
            <a:off x="638919" y="3739981"/>
            <a:ext cx="5746861" cy="0"/>
          </a:xfrm>
          <a:prstGeom prst="line">
            <a:avLst/>
          </a:prstGeom>
          <a:gradFill flip="none" rotWithShape="1">
            <a:gsLst>
              <a:gs pos="64000">
                <a:schemeClr val="accent1">
                  <a:alpha val="8000"/>
                </a:schemeClr>
              </a:gs>
              <a:gs pos="12000">
                <a:schemeClr val="accent1">
                  <a:alpha val="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>
            <a:gradFill flip="none" rotWithShape="1">
              <a:gsLst>
                <a:gs pos="75000">
                  <a:srgbClr val="61D8F5">
                    <a:alpha val="50000"/>
                  </a:srgbClr>
                </a:gs>
                <a:gs pos="25000">
                  <a:srgbClr val="61D8F5">
                    <a:alpha val="50000"/>
                  </a:srgbClr>
                </a:gs>
                <a:gs pos="0">
                  <a:srgbClr val="4472C4">
                    <a:alpha val="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  <a:scene3d>
            <a:camera prst="perspectiveLef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C719D4A8-0B16-2238-11F8-954BEE4B364F}"/>
              </a:ext>
            </a:extLst>
          </p:cNvPr>
          <p:cNvCxnSpPr>
            <a:cxnSpLocks/>
          </p:cNvCxnSpPr>
          <p:nvPr/>
        </p:nvCxnSpPr>
        <p:spPr>
          <a:xfrm>
            <a:off x="718310" y="4464296"/>
            <a:ext cx="5004644" cy="0"/>
          </a:xfrm>
          <a:prstGeom prst="line">
            <a:avLst/>
          </a:prstGeom>
          <a:gradFill flip="none" rotWithShape="1">
            <a:gsLst>
              <a:gs pos="64000">
                <a:schemeClr val="accent1">
                  <a:alpha val="8000"/>
                </a:schemeClr>
              </a:gs>
              <a:gs pos="12000">
                <a:schemeClr val="accent1">
                  <a:alpha val="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>
            <a:gradFill flip="none" rotWithShape="1">
              <a:gsLst>
                <a:gs pos="92000">
                  <a:srgbClr val="61D8F5">
                    <a:alpha val="50000"/>
                  </a:srgbClr>
                </a:gs>
                <a:gs pos="25000">
                  <a:srgbClr val="61D8F5">
                    <a:alpha val="50000"/>
                  </a:srgbClr>
                </a:gs>
                <a:gs pos="0">
                  <a:srgbClr val="4472C4">
                    <a:alpha val="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  <a:scene3d>
            <a:camera prst="perspectiveLef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50ECA2D9-38DF-2D71-C049-A6CF7BFF73EC}"/>
              </a:ext>
            </a:extLst>
          </p:cNvPr>
          <p:cNvCxnSpPr>
            <a:cxnSpLocks/>
          </p:cNvCxnSpPr>
          <p:nvPr/>
        </p:nvCxnSpPr>
        <p:spPr>
          <a:xfrm>
            <a:off x="569559" y="5563152"/>
            <a:ext cx="5872976" cy="0"/>
          </a:xfrm>
          <a:prstGeom prst="line">
            <a:avLst/>
          </a:prstGeom>
          <a:gradFill flip="none" rotWithShape="1">
            <a:gsLst>
              <a:gs pos="64000">
                <a:schemeClr val="accent1">
                  <a:alpha val="8000"/>
                </a:schemeClr>
              </a:gs>
              <a:gs pos="12000">
                <a:schemeClr val="accent1">
                  <a:alpha val="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15875">
            <a:gradFill flip="none" rotWithShape="1">
              <a:gsLst>
                <a:gs pos="75000">
                  <a:srgbClr val="4472C4"/>
                </a:gs>
                <a:gs pos="25000">
                  <a:schemeClr val="accent1"/>
                </a:gs>
                <a:gs pos="0">
                  <a:srgbClr val="4472C4">
                    <a:alpha val="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  <a:scene3d>
            <a:camera prst="perspectiveLef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63" name="图片 62" descr="黑暗中的灯光&#10;&#10;描述已自动生成">
            <a:extLst>
              <a:ext uri="{FF2B5EF4-FFF2-40B4-BE49-F238E27FC236}">
                <a16:creationId xmlns:a16="http://schemas.microsoft.com/office/drawing/2014/main" id="{F8FF757D-B430-3F70-0B24-984373F9B33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817" y="5384220"/>
            <a:ext cx="3415327" cy="359356"/>
          </a:xfrm>
          <a:prstGeom prst="rect">
            <a:avLst/>
          </a:prstGeom>
        </p:spPr>
      </p:pic>
      <p:sp>
        <p:nvSpPr>
          <p:cNvPr id="57" name="矩形 56">
            <a:extLst>
              <a:ext uri="{FF2B5EF4-FFF2-40B4-BE49-F238E27FC236}">
                <a16:creationId xmlns:a16="http://schemas.microsoft.com/office/drawing/2014/main" id="{63CD418C-F9F4-E93C-8FA8-680BB8746024}"/>
              </a:ext>
            </a:extLst>
          </p:cNvPr>
          <p:cNvSpPr/>
          <p:nvPr/>
        </p:nvSpPr>
        <p:spPr>
          <a:xfrm>
            <a:off x="998134" y="4463020"/>
            <a:ext cx="5172634" cy="1101656"/>
          </a:xfrm>
          <a:prstGeom prst="rect">
            <a:avLst/>
          </a:prstGeom>
          <a:gradFill flip="none" rotWithShape="1">
            <a:gsLst>
              <a:gs pos="20000">
                <a:srgbClr val="00459B">
                  <a:alpha val="40000"/>
                </a:srgbClr>
              </a:gs>
              <a:gs pos="80000">
                <a:srgbClr val="00459B">
                  <a:alpha val="40000"/>
                </a:srgbClr>
              </a:gs>
              <a:gs pos="100000">
                <a:srgbClr val="00459B">
                  <a:alpha val="0"/>
                </a:srgbClr>
              </a:gs>
              <a:gs pos="0">
                <a:srgbClr val="00459B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67"/>
          </a:p>
        </p:txBody>
      </p:sp>
      <p:graphicFrame>
        <p:nvGraphicFramePr>
          <p:cNvPr id="2" name="表格 3">
            <a:extLst>
              <a:ext uri="{FF2B5EF4-FFF2-40B4-BE49-F238E27FC236}">
                <a16:creationId xmlns:a16="http://schemas.microsoft.com/office/drawing/2014/main" id="{882181B7-BC3F-FB65-D41B-5D8A8D6AD3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872400"/>
              </p:ext>
            </p:extLst>
          </p:nvPr>
        </p:nvGraphicFramePr>
        <p:xfrm>
          <a:off x="1092200" y="2731645"/>
          <a:ext cx="5010470" cy="2837467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498475">
                  <a:extLst>
                    <a:ext uri="{9D8B030D-6E8A-4147-A177-3AD203B41FA5}">
                      <a16:colId xmlns:a16="http://schemas.microsoft.com/office/drawing/2014/main" val="2252516938"/>
                    </a:ext>
                  </a:extLst>
                </a:gridCol>
                <a:gridCol w="395132">
                  <a:extLst>
                    <a:ext uri="{9D8B030D-6E8A-4147-A177-3AD203B41FA5}">
                      <a16:colId xmlns:a16="http://schemas.microsoft.com/office/drawing/2014/main" val="2114487958"/>
                    </a:ext>
                  </a:extLst>
                </a:gridCol>
                <a:gridCol w="2277207">
                  <a:extLst>
                    <a:ext uri="{9D8B030D-6E8A-4147-A177-3AD203B41FA5}">
                      <a16:colId xmlns:a16="http://schemas.microsoft.com/office/drawing/2014/main" val="4120651115"/>
                    </a:ext>
                  </a:extLst>
                </a:gridCol>
                <a:gridCol w="571313">
                  <a:extLst>
                    <a:ext uri="{9D8B030D-6E8A-4147-A177-3AD203B41FA5}">
                      <a16:colId xmlns:a16="http://schemas.microsoft.com/office/drawing/2014/main" val="1135808898"/>
                    </a:ext>
                  </a:extLst>
                </a:gridCol>
                <a:gridCol w="446590">
                  <a:extLst>
                    <a:ext uri="{9D8B030D-6E8A-4147-A177-3AD203B41FA5}">
                      <a16:colId xmlns:a16="http://schemas.microsoft.com/office/drawing/2014/main" val="3747788002"/>
                    </a:ext>
                  </a:extLst>
                </a:gridCol>
                <a:gridCol w="519011">
                  <a:extLst>
                    <a:ext uri="{9D8B030D-6E8A-4147-A177-3AD203B41FA5}">
                      <a16:colId xmlns:a16="http://schemas.microsoft.com/office/drawing/2014/main" val="4129041811"/>
                    </a:ext>
                  </a:extLst>
                </a:gridCol>
                <a:gridCol w="302742">
                  <a:extLst>
                    <a:ext uri="{9D8B030D-6E8A-4147-A177-3AD203B41FA5}">
                      <a16:colId xmlns:a16="http://schemas.microsoft.com/office/drawing/2014/main" val="2889962098"/>
                    </a:ext>
                  </a:extLst>
                </a:gridCol>
              </a:tblGrid>
              <a:tr h="67865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00" b="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自动驾驶</a:t>
                      </a:r>
                      <a:endParaRPr lang="en-US" altLang="zh-CN" sz="700" b="0" dirty="0">
                        <a:ln>
                          <a:noFill/>
                        </a:ln>
                        <a:solidFill>
                          <a:schemeClr val="bg1">
                            <a:alpha val="82000"/>
                          </a:schemeClr>
                        </a:solidFill>
                        <a:effectLst/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endParaRPr>
                    </a:p>
                    <a:p>
                      <a:pPr algn="ctr"/>
                      <a:r>
                        <a:rPr lang="zh-CN" altLang="en-US" sz="700" b="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分级</a:t>
                      </a:r>
                    </a:p>
                  </a:txBody>
                  <a:tcPr marL="43911" marR="43911" marT="21955" marB="21955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00" b="0" kern="12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名称</a:t>
                      </a:r>
                    </a:p>
                  </a:txBody>
                  <a:tcPr marL="43911" marR="43911" marT="21955" marB="21955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00" b="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定义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00" b="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驾驶</a:t>
                      </a:r>
                      <a:endParaRPr lang="en-US" altLang="zh-CN" sz="700" b="0" dirty="0">
                        <a:ln>
                          <a:noFill/>
                        </a:ln>
                        <a:solidFill>
                          <a:schemeClr val="bg1">
                            <a:alpha val="82000"/>
                          </a:schemeClr>
                        </a:solidFill>
                        <a:effectLst/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endParaRPr>
                    </a:p>
                    <a:p>
                      <a:pPr algn="ctr"/>
                      <a:r>
                        <a:rPr lang="zh-CN" altLang="en-US" sz="700" b="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操作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00" b="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周边</a:t>
                      </a:r>
                      <a:endParaRPr lang="en-US" altLang="zh-CN" sz="700" b="0" dirty="0">
                        <a:ln>
                          <a:noFill/>
                        </a:ln>
                        <a:solidFill>
                          <a:schemeClr val="bg1">
                            <a:alpha val="82000"/>
                          </a:schemeClr>
                        </a:solidFill>
                        <a:effectLst/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endParaRPr>
                    </a:p>
                    <a:p>
                      <a:pPr algn="ctr"/>
                      <a:r>
                        <a:rPr lang="zh-CN" altLang="en-US" sz="700" b="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监控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00" b="0" kern="12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接管</a:t>
                      </a:r>
                    </a:p>
                  </a:txBody>
                  <a:tcPr marL="43911" marR="43911" marT="21955" marB="21955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700" b="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应用</a:t>
                      </a:r>
                      <a:endParaRPr lang="en-US" altLang="zh-CN" sz="700" b="0" dirty="0">
                        <a:ln>
                          <a:noFill/>
                        </a:ln>
                        <a:solidFill>
                          <a:schemeClr val="bg1">
                            <a:alpha val="82000"/>
                          </a:schemeClr>
                        </a:solidFill>
                        <a:effectLst/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700" b="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场景</a:t>
                      </a:r>
                    </a:p>
                  </a:txBody>
                  <a:tcPr marL="43911" marR="43911" marT="21955" marB="21955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5443075"/>
                  </a:ext>
                </a:extLst>
              </a:tr>
              <a:tr h="326686"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优设标题黑" panose="00000500000000000000" pitchFamily="2" charset="-122"/>
                          <a:ea typeface="优设标题黑" panose="00000500000000000000" pitchFamily="2" charset="-122"/>
                        </a:rPr>
                        <a:t>LO</a:t>
                      </a:r>
                      <a:endParaRPr lang="en-US" sz="7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优设标题黑" panose="00000500000000000000" pitchFamily="2" charset="-122"/>
                        <a:ea typeface="优设标题黑" panose="00000500000000000000" pitchFamily="2" charset="-122"/>
                        <a:cs typeface="OPPOSans B" panose="00020600040101010101" pitchFamily="18" charset="-122"/>
                      </a:endParaRP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人工驾驶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由人类驾驶员全权驾驶车辆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人类驾驶员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人类驾驶员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人类驾驶员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无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6524150"/>
                  </a:ext>
                </a:extLst>
              </a:tr>
              <a:tr h="361565"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优设标题黑" panose="00000500000000000000" pitchFamily="2" charset="-122"/>
                          <a:ea typeface="优设标题黑" panose="00000500000000000000" pitchFamily="2" charset="-122"/>
                        </a:rPr>
                        <a:t>L1</a:t>
                      </a:r>
                      <a:endParaRPr lang="en-US" sz="7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优设标题黑" panose="00000500000000000000" pitchFamily="2" charset="-122"/>
                        <a:ea typeface="优设标题黑" panose="00000500000000000000" pitchFamily="2" charset="-122"/>
                        <a:cs typeface="OPPOSans B" panose="00020600040101010101" pitchFamily="18" charset="-122"/>
                      </a:endParaRP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辅助驾驶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车辆对方向盘和加减速中的一项操作提供驾驶</a:t>
                      </a:r>
                      <a:r>
                        <a:rPr lang="en-US" altLang="zh-CN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, </a:t>
                      </a:r>
                    </a:p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人类驾驶员负责其余的驾驶动作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人类驾驶员</a:t>
                      </a:r>
                      <a:endParaRPr lang="en-US" altLang="zh-CN" sz="500" dirty="0">
                        <a:ln>
                          <a:noFill/>
                        </a:ln>
                        <a:solidFill>
                          <a:schemeClr val="bg1">
                            <a:alpha val="82000"/>
                          </a:schemeClr>
                        </a:solidFill>
                        <a:effectLst/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和车辆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人类驾驶员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人类驾驶员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限定</a:t>
                      </a:r>
                      <a:endParaRPr lang="en-US" altLang="zh-CN" sz="500" dirty="0">
                        <a:ln>
                          <a:noFill/>
                        </a:ln>
                        <a:solidFill>
                          <a:schemeClr val="bg1">
                            <a:alpha val="82000"/>
                          </a:schemeClr>
                        </a:solidFill>
                        <a:effectLst/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场景</a:t>
                      </a:r>
                    </a:p>
                  </a:txBody>
                  <a:tcPr marL="43911" marR="43911" marT="21955" marB="21955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9615717"/>
                  </a:ext>
                </a:extLst>
              </a:tr>
              <a:tr h="361565"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优设标题黑" panose="00000500000000000000" pitchFamily="2" charset="-122"/>
                          <a:ea typeface="优设标题黑" panose="00000500000000000000" pitchFamily="2" charset="-122"/>
                        </a:rPr>
                        <a:t>L2</a:t>
                      </a:r>
                      <a:endParaRPr lang="en-US" sz="7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优设标题黑" panose="00000500000000000000" pitchFamily="2" charset="-122"/>
                        <a:ea typeface="优设标题黑" panose="00000500000000000000" pitchFamily="2" charset="-122"/>
                        <a:cs typeface="OPPOSans B" panose="00020600040101010101" pitchFamily="18" charset="-122"/>
                      </a:endParaRP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部分</a:t>
                      </a:r>
                      <a:endParaRPr lang="en-US" altLang="zh-CN" sz="500" dirty="0">
                        <a:ln>
                          <a:noFill/>
                        </a:ln>
                        <a:solidFill>
                          <a:schemeClr val="bg1">
                            <a:alpha val="82000"/>
                          </a:schemeClr>
                        </a:solidFill>
                        <a:effectLst/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自动驾驶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车辆对方向盘和加减速中的多项操作提供驾驶</a:t>
                      </a:r>
                      <a:r>
                        <a:rPr lang="en-US" altLang="zh-CN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, </a:t>
                      </a:r>
                    </a:p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人类驾驶员负责其余的驾驶动作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车辆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人类驾驶员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人类驾驶员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3172694"/>
                  </a:ext>
                </a:extLst>
              </a:tr>
              <a:tr h="326686"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优设标题黑" panose="00000500000000000000" pitchFamily="2" charset="-122"/>
                          <a:ea typeface="优设标题黑" panose="00000500000000000000" pitchFamily="2" charset="-122"/>
                        </a:rPr>
                        <a:t>L3</a:t>
                      </a:r>
                      <a:endParaRPr lang="en-US" sz="7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优设标题黑" panose="00000500000000000000" pitchFamily="2" charset="-122"/>
                        <a:ea typeface="优设标题黑" panose="00000500000000000000" pitchFamily="2" charset="-122"/>
                        <a:cs typeface="OPPOSans B" panose="00020600040101010101" pitchFamily="18" charset="-122"/>
                      </a:endParaRP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条件</a:t>
                      </a:r>
                      <a:endParaRPr lang="en-US" altLang="zh-CN" sz="500" dirty="0">
                        <a:ln>
                          <a:noFill/>
                        </a:ln>
                        <a:solidFill>
                          <a:schemeClr val="bg1">
                            <a:alpha val="82000"/>
                          </a:schemeClr>
                        </a:solidFill>
                        <a:effectLst/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自动驾驶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由车辆完成绝大部分驾驶操作</a:t>
                      </a:r>
                      <a:r>
                        <a:rPr lang="en-US" altLang="zh-CN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,</a:t>
                      </a:r>
                    </a:p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人类驾驶员需保持注意力集中以备不时之需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车辆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车辆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人类驾驶员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6336268"/>
                  </a:ext>
                </a:extLst>
              </a:tr>
              <a:tr h="361565"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优设标题黑" panose="00000500000000000000" pitchFamily="2" charset="-122"/>
                          <a:ea typeface="优设标题黑" panose="00000500000000000000" pitchFamily="2" charset="-122"/>
                        </a:rPr>
                        <a:t>L4</a:t>
                      </a:r>
                      <a:endParaRPr lang="en-US" sz="7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优设标题黑" panose="00000500000000000000" pitchFamily="2" charset="-122"/>
                        <a:ea typeface="优设标题黑" panose="00000500000000000000" pitchFamily="2" charset="-122"/>
                        <a:cs typeface="OPPOSans B" panose="00020600040101010101" pitchFamily="18" charset="-122"/>
                      </a:endParaRP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高度</a:t>
                      </a:r>
                      <a:endParaRPr lang="en-US" altLang="zh-CN" sz="500" dirty="0">
                        <a:ln>
                          <a:noFill/>
                        </a:ln>
                        <a:solidFill>
                          <a:schemeClr val="bg1">
                            <a:alpha val="82000"/>
                          </a:schemeClr>
                        </a:solidFill>
                        <a:effectLst/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自动驾驶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由车辆完成所有驾驶操作</a:t>
                      </a:r>
                      <a:r>
                        <a:rPr lang="en-US" altLang="zh-CN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,</a:t>
                      </a:r>
                    </a:p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人类驾驶员无需保持注意力集中</a:t>
                      </a:r>
                      <a:r>
                        <a:rPr lang="en-US" altLang="zh-CN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,</a:t>
                      </a:r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但限定道路和环境条件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车辆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车辆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bg1"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车辆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3278361"/>
                  </a:ext>
                </a:extLst>
              </a:tr>
              <a:tr h="420741">
                <a:tc>
                  <a:txBody>
                    <a:bodyPr/>
                    <a:lstStyle/>
                    <a:p>
                      <a:pPr algn="ctr"/>
                      <a:r>
                        <a:rPr lang="en-US" sz="700" dirty="0">
                          <a:ln>
                            <a:noFill/>
                          </a:ln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优设标题黑" panose="00000500000000000000" pitchFamily="2" charset="-122"/>
                          <a:ea typeface="优设标题黑" panose="00000500000000000000" pitchFamily="2" charset="-122"/>
                        </a:rPr>
                        <a:t>L5</a:t>
                      </a:r>
                      <a:endParaRPr lang="en-US" sz="700" dirty="0">
                        <a:ln>
                          <a:noFill/>
                        </a:ln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effectLst/>
                        <a:latin typeface="优设标题黑" panose="00000500000000000000" pitchFamily="2" charset="-122"/>
                        <a:ea typeface="优设标题黑" panose="00000500000000000000" pitchFamily="2" charset="-122"/>
                        <a:cs typeface="OPPOSans B" panose="00020600040101010101" pitchFamily="18" charset="-122"/>
                      </a:endParaRP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accent1">
                              <a:lumMod val="20000"/>
                              <a:lumOff val="80000"/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完全</a:t>
                      </a:r>
                      <a:endParaRPr lang="en-US" altLang="zh-CN" sz="500" dirty="0">
                        <a:ln>
                          <a:noFill/>
                        </a:ln>
                        <a:solidFill>
                          <a:schemeClr val="accent1">
                            <a:lumMod val="20000"/>
                            <a:lumOff val="80000"/>
                            <a:alpha val="82000"/>
                          </a:schemeClr>
                        </a:solidFill>
                        <a:effectLst/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accent1">
                              <a:lumMod val="20000"/>
                              <a:lumOff val="80000"/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自动驾驶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accent1">
                              <a:lumMod val="20000"/>
                              <a:lumOff val="80000"/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由车辆完成所有驾驶操作</a:t>
                      </a:r>
                      <a:r>
                        <a:rPr lang="en-US" altLang="zh-CN" sz="500" dirty="0">
                          <a:ln>
                            <a:noFill/>
                          </a:ln>
                          <a:solidFill>
                            <a:schemeClr val="accent1">
                              <a:lumMod val="20000"/>
                              <a:lumOff val="80000"/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,</a:t>
                      </a:r>
                    </a:p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accent1">
                              <a:lumMod val="20000"/>
                              <a:lumOff val="80000"/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人类驾驶员无需保持注意力集中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accent1">
                              <a:lumMod val="20000"/>
                              <a:lumOff val="80000"/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车辆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accent1">
                              <a:lumMod val="20000"/>
                              <a:lumOff val="80000"/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车辆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accent1">
                              <a:lumMod val="20000"/>
                              <a:lumOff val="80000"/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车辆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accent1">
                              <a:lumMod val="20000"/>
                              <a:lumOff val="80000"/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所有</a:t>
                      </a:r>
                      <a:endParaRPr lang="en-US" altLang="zh-CN" sz="500" dirty="0">
                        <a:ln>
                          <a:noFill/>
                        </a:ln>
                        <a:solidFill>
                          <a:schemeClr val="accent1">
                            <a:lumMod val="20000"/>
                            <a:lumOff val="80000"/>
                            <a:alpha val="82000"/>
                          </a:schemeClr>
                        </a:solidFill>
                        <a:effectLst/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  <a:p>
                      <a:pPr algn="ctr"/>
                      <a:r>
                        <a:rPr lang="zh-CN" altLang="en-US" sz="500" dirty="0">
                          <a:ln>
                            <a:noFill/>
                          </a:ln>
                          <a:solidFill>
                            <a:schemeClr val="accent1">
                              <a:lumMod val="20000"/>
                              <a:lumOff val="80000"/>
                              <a:alpha val="82000"/>
                            </a:schemeClr>
                          </a:solidFill>
                          <a:effectLst/>
                          <a:latin typeface="OPPOSans M" panose="00020600040101010101" pitchFamily="18" charset="-122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场景</a:t>
                      </a:r>
                    </a:p>
                  </a:txBody>
                  <a:tcPr marL="8549" marR="8549" marT="8549" marB="8549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7140256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73E4D567-BD87-9321-EB82-1FFA593775D3}"/>
              </a:ext>
            </a:extLst>
          </p:cNvPr>
          <p:cNvSpPr txBox="1"/>
          <p:nvPr/>
        </p:nvSpPr>
        <p:spPr>
          <a:xfrm>
            <a:off x="967990" y="551020"/>
            <a:ext cx="7508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b="1" spc="300">
                <a:gradFill flip="none" rotWithShape="1">
                  <a:gsLst>
                    <a:gs pos="100000">
                      <a:srgbClr val="305EAF">
                        <a:alpha val="0"/>
                      </a:srgbClr>
                    </a:gs>
                    <a:gs pos="57000">
                      <a:schemeClr val="bg1"/>
                    </a:gs>
                  </a:gsLst>
                  <a:lin ang="5400000" scaled="1"/>
                  <a:tileRect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>
                <a:gradFill flip="none" rotWithShape="1">
                  <a:gsLst>
                    <a:gs pos="88000">
                      <a:srgbClr val="305EAF">
                        <a:alpha val="0"/>
                      </a:srgbClr>
                    </a:gs>
                    <a:gs pos="48000">
                      <a:schemeClr val="bg1"/>
                    </a:gs>
                  </a:gsLst>
                  <a:lin ang="5400000" scaled="1"/>
                  <a:tileRect/>
                </a:gradFill>
              </a:rPr>
              <a:t>自动驾驶技术是什么？</a:t>
            </a:r>
            <a:endParaRPr lang="en-US" dirty="0">
              <a:gradFill flip="none" rotWithShape="1">
                <a:gsLst>
                  <a:gs pos="88000">
                    <a:srgbClr val="305EAF">
                      <a:alpha val="0"/>
                    </a:srgbClr>
                  </a:gs>
                  <a:gs pos="48000">
                    <a:schemeClr val="bg1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195" name="文本框 194">
            <a:extLst>
              <a:ext uri="{FF2B5EF4-FFF2-40B4-BE49-F238E27FC236}">
                <a16:creationId xmlns:a16="http://schemas.microsoft.com/office/drawing/2014/main" id="{CCA45F34-F098-8B5C-0F65-9C2703DE927D}"/>
              </a:ext>
            </a:extLst>
          </p:cNvPr>
          <p:cNvSpPr txBox="1"/>
          <p:nvPr/>
        </p:nvSpPr>
        <p:spPr>
          <a:xfrm>
            <a:off x="984180" y="2318987"/>
            <a:ext cx="377069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 美国国家公路交通安全管理局（</a:t>
            </a:r>
            <a:r>
              <a:rPr lang="en-US" altLang="zh-CN" sz="7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NHTSA</a:t>
            </a:r>
            <a:r>
              <a:rPr lang="zh-CN" altLang="en-US" sz="7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）制定的标准</a:t>
            </a:r>
            <a:endParaRPr lang="zh-CN" altLang="en-US" sz="700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96" name="文本框 195">
            <a:extLst>
              <a:ext uri="{FF2B5EF4-FFF2-40B4-BE49-F238E27FC236}">
                <a16:creationId xmlns:a16="http://schemas.microsoft.com/office/drawing/2014/main" id="{5EE3FD3D-D7ED-454E-3602-98FDDED35BC6}"/>
              </a:ext>
            </a:extLst>
          </p:cNvPr>
          <p:cNvSpPr txBox="1"/>
          <p:nvPr/>
        </p:nvSpPr>
        <p:spPr>
          <a:xfrm>
            <a:off x="998465" y="2456363"/>
            <a:ext cx="395103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国际自动机工程师学会（</a:t>
            </a:r>
            <a:r>
              <a:rPr lang="en-US" altLang="zh-CN" sz="7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SAE International</a:t>
            </a:r>
            <a:r>
              <a:rPr lang="zh-CN" altLang="en-US" sz="7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）制定的标准</a:t>
            </a:r>
          </a:p>
        </p:txBody>
      </p:sp>
      <p:sp>
        <p:nvSpPr>
          <p:cNvPr id="197" name="文本框 196">
            <a:extLst>
              <a:ext uri="{FF2B5EF4-FFF2-40B4-BE49-F238E27FC236}">
                <a16:creationId xmlns:a16="http://schemas.microsoft.com/office/drawing/2014/main" id="{A5966F2C-51DE-AF6C-CB14-90FEB712F458}"/>
              </a:ext>
            </a:extLst>
          </p:cNvPr>
          <p:cNvSpPr txBox="1"/>
          <p:nvPr/>
        </p:nvSpPr>
        <p:spPr>
          <a:xfrm>
            <a:off x="984181" y="2069295"/>
            <a:ext cx="377069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900" b="1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 广泛采用的两大标准：</a:t>
            </a:r>
            <a:endParaRPr lang="zh-CN" altLang="en-US" sz="900" b="1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grpSp>
        <p:nvGrpSpPr>
          <p:cNvPr id="292" name="组合 291">
            <a:extLst>
              <a:ext uri="{FF2B5EF4-FFF2-40B4-BE49-F238E27FC236}">
                <a16:creationId xmlns:a16="http://schemas.microsoft.com/office/drawing/2014/main" id="{DF03A22D-ADE7-A851-298F-0AFAFA731001}"/>
              </a:ext>
            </a:extLst>
          </p:cNvPr>
          <p:cNvGrpSpPr/>
          <p:nvPr/>
        </p:nvGrpSpPr>
        <p:grpSpPr>
          <a:xfrm>
            <a:off x="9051373" y="2665907"/>
            <a:ext cx="817359" cy="324040"/>
            <a:chOff x="9770225" y="3171035"/>
            <a:chExt cx="817359" cy="324040"/>
          </a:xfrm>
        </p:grpSpPr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920BF46E-BA49-172C-4301-87051455AE76}"/>
                </a:ext>
              </a:extLst>
            </p:cNvPr>
            <p:cNvGrpSpPr/>
            <p:nvPr/>
          </p:nvGrpSpPr>
          <p:grpSpPr>
            <a:xfrm>
              <a:off x="9770225" y="3171035"/>
              <a:ext cx="817359" cy="324040"/>
              <a:chOff x="7893827" y="4397932"/>
              <a:chExt cx="2421876" cy="1027632"/>
            </a:xfrm>
          </p:grpSpPr>
          <p:sp>
            <p:nvSpPr>
              <p:cNvPr id="106" name="任意多边形 16">
                <a:extLst>
                  <a:ext uri="{FF2B5EF4-FFF2-40B4-BE49-F238E27FC236}">
                    <a16:creationId xmlns:a16="http://schemas.microsoft.com/office/drawing/2014/main" id="{D5363150-234D-A2C2-8F87-E49FE232A892}"/>
                  </a:ext>
                </a:extLst>
              </p:cNvPr>
              <p:cNvSpPr/>
              <p:nvPr/>
            </p:nvSpPr>
            <p:spPr>
              <a:xfrm>
                <a:off x="8075431" y="4467244"/>
                <a:ext cx="2146835" cy="958320"/>
              </a:xfrm>
              <a:custGeom>
                <a:avLst/>
                <a:gdLst>
                  <a:gd name="connsiteX0" fmla="*/ 170623 w 2146835"/>
                  <a:gd name="connsiteY0" fmla="*/ 0 h 958320"/>
                  <a:gd name="connsiteX1" fmla="*/ 2146835 w 2146835"/>
                  <a:gd name="connsiteY1" fmla="*/ 0 h 958320"/>
                  <a:gd name="connsiteX2" fmla="*/ 1976213 w 2146835"/>
                  <a:gd name="connsiteY2" fmla="*/ 865359 h 958320"/>
                  <a:gd name="connsiteX3" fmla="*/ 477715 w 2146835"/>
                  <a:gd name="connsiteY3" fmla="*/ 865359 h 958320"/>
                  <a:gd name="connsiteX4" fmla="*/ 396113 w 2146835"/>
                  <a:gd name="connsiteY4" fmla="*/ 958320 h 958320"/>
                  <a:gd name="connsiteX5" fmla="*/ 375725 w 2146835"/>
                  <a:gd name="connsiteY5" fmla="*/ 865359 h 958320"/>
                  <a:gd name="connsiteX6" fmla="*/ 0 w 2146835"/>
                  <a:gd name="connsiteY6" fmla="*/ 865359 h 958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46835" h="958320">
                    <a:moveTo>
                      <a:pt x="170623" y="0"/>
                    </a:moveTo>
                    <a:lnTo>
                      <a:pt x="2146835" y="0"/>
                    </a:lnTo>
                    <a:lnTo>
                      <a:pt x="1976213" y="865359"/>
                    </a:lnTo>
                    <a:lnTo>
                      <a:pt x="477715" y="865359"/>
                    </a:lnTo>
                    <a:lnTo>
                      <a:pt x="396113" y="958320"/>
                    </a:lnTo>
                    <a:lnTo>
                      <a:pt x="375725" y="865359"/>
                    </a:lnTo>
                    <a:lnTo>
                      <a:pt x="0" y="86535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74F151">
                      <a:alpha val="0"/>
                    </a:srgbClr>
                  </a:gs>
                  <a:gs pos="100000">
                    <a:srgbClr val="61D8F5">
                      <a:alpha val="20000"/>
                    </a:srgbClr>
                  </a:gs>
                </a:gsLst>
                <a:lin ang="8100000" scaled="1"/>
                <a:tileRect/>
              </a:gradFill>
              <a:ln w="9525">
                <a:gradFill>
                  <a:gsLst>
                    <a:gs pos="0">
                      <a:srgbClr val="74F151">
                        <a:alpha val="0"/>
                      </a:srgbClr>
                    </a:gs>
                    <a:gs pos="100000">
                      <a:srgbClr val="61D8F5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70940"/>
                <a:endParaRPr lang="zh-CN" altLang="en-US" sz="1067" dirty="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07" name="任意多边形 19">
                <a:extLst>
                  <a:ext uri="{FF2B5EF4-FFF2-40B4-BE49-F238E27FC236}">
                    <a16:creationId xmlns:a16="http://schemas.microsoft.com/office/drawing/2014/main" id="{93866F95-9C6B-DC73-BA30-6AC2CBADCC75}"/>
                  </a:ext>
                </a:extLst>
              </p:cNvPr>
              <p:cNvSpPr/>
              <p:nvPr/>
            </p:nvSpPr>
            <p:spPr>
              <a:xfrm>
                <a:off x="7893827" y="4397932"/>
                <a:ext cx="2421876" cy="958320"/>
              </a:xfrm>
              <a:custGeom>
                <a:avLst/>
                <a:gdLst>
                  <a:gd name="connsiteX0" fmla="*/ 170623 w 2421876"/>
                  <a:gd name="connsiteY0" fmla="*/ 0 h 958320"/>
                  <a:gd name="connsiteX1" fmla="*/ 2421876 w 2421876"/>
                  <a:gd name="connsiteY1" fmla="*/ 0 h 958320"/>
                  <a:gd name="connsiteX2" fmla="*/ 2251253 w 2421876"/>
                  <a:gd name="connsiteY2" fmla="*/ 865359 h 958320"/>
                  <a:gd name="connsiteX3" fmla="*/ 477715 w 2421876"/>
                  <a:gd name="connsiteY3" fmla="*/ 865359 h 958320"/>
                  <a:gd name="connsiteX4" fmla="*/ 396113 w 2421876"/>
                  <a:gd name="connsiteY4" fmla="*/ 958320 h 958320"/>
                  <a:gd name="connsiteX5" fmla="*/ 375725 w 2421876"/>
                  <a:gd name="connsiteY5" fmla="*/ 865359 h 958320"/>
                  <a:gd name="connsiteX6" fmla="*/ 0 w 2421876"/>
                  <a:gd name="connsiteY6" fmla="*/ 865359 h 958320"/>
                  <a:gd name="connsiteX7" fmla="*/ 170623 w 2421876"/>
                  <a:gd name="connsiteY7" fmla="*/ 0 h 958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21876" h="958320">
                    <a:moveTo>
                      <a:pt x="170623" y="0"/>
                    </a:moveTo>
                    <a:lnTo>
                      <a:pt x="2421876" y="0"/>
                    </a:lnTo>
                    <a:lnTo>
                      <a:pt x="2251253" y="865359"/>
                    </a:lnTo>
                    <a:lnTo>
                      <a:pt x="477715" y="865359"/>
                    </a:lnTo>
                    <a:lnTo>
                      <a:pt x="396113" y="958320"/>
                    </a:lnTo>
                    <a:lnTo>
                      <a:pt x="375725" y="865359"/>
                    </a:lnTo>
                    <a:lnTo>
                      <a:pt x="0" y="865359"/>
                    </a:lnTo>
                    <a:lnTo>
                      <a:pt x="170623" y="0"/>
                    </a:lnTo>
                    <a:close/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chemeClr val="accent1">
                        <a:lumMod val="70000"/>
                        <a:lumOff val="30000"/>
                      </a:schemeClr>
                    </a:gs>
                    <a:gs pos="19000">
                      <a:schemeClr val="accent1">
                        <a:alpha val="0"/>
                      </a:schemeClr>
                    </a:gs>
                  </a:gsLst>
                  <a:lin ang="78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67"/>
              </a:p>
            </p:txBody>
          </p:sp>
        </p:grp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3AE3867F-09DA-AB24-671E-A8C507788261}"/>
                </a:ext>
              </a:extLst>
            </p:cNvPr>
            <p:cNvSpPr txBox="1"/>
            <p:nvPr/>
          </p:nvSpPr>
          <p:spPr>
            <a:xfrm>
              <a:off x="9856098" y="3217144"/>
              <a:ext cx="675368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270940">
                <a:defRPr/>
              </a:pPr>
              <a:r>
                <a:rPr lang="zh-CN" altLang="en-US" sz="1000" dirty="0">
                  <a:gradFill flip="none" rotWithShape="1">
                    <a:gsLst>
                      <a:gs pos="51000">
                        <a:prstClr val="white"/>
                      </a:gs>
                      <a:gs pos="100000">
                        <a:srgbClr val="3399FF"/>
                      </a:gs>
                    </a:gsLst>
                    <a:lin ang="2700000" scaled="1"/>
                    <a:tileRect/>
                  </a:gradFill>
                  <a:effectLst>
                    <a:glow rad="127000">
                      <a:srgbClr val="66FFFF">
                        <a:alpha val="10000"/>
                      </a:srgbClr>
                    </a:glow>
                    <a:reflection blurRad="88900" stA="55000" endPos="24000" dist="12700" dir="5400000" sy="-100000" algn="bl" rotWithShape="0"/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  <a:cs typeface="OPPOSans M" panose="00020600040101010101" pitchFamily="18" charset="-122"/>
                </a:rPr>
                <a:t>自动控制</a:t>
              </a:r>
            </a:p>
          </p:txBody>
        </p:sp>
      </p:grpSp>
      <p:grpSp>
        <p:nvGrpSpPr>
          <p:cNvPr id="289" name="组合 288">
            <a:extLst>
              <a:ext uri="{FF2B5EF4-FFF2-40B4-BE49-F238E27FC236}">
                <a16:creationId xmlns:a16="http://schemas.microsoft.com/office/drawing/2014/main" id="{010E5587-62C7-6DA2-EE84-9578B00C6F0D}"/>
              </a:ext>
            </a:extLst>
          </p:cNvPr>
          <p:cNvGrpSpPr/>
          <p:nvPr/>
        </p:nvGrpSpPr>
        <p:grpSpPr>
          <a:xfrm>
            <a:off x="7139985" y="2999911"/>
            <a:ext cx="817359" cy="324040"/>
            <a:chOff x="8828942" y="3605935"/>
            <a:chExt cx="817359" cy="324040"/>
          </a:xfrm>
        </p:grpSpPr>
        <p:grpSp>
          <p:nvGrpSpPr>
            <p:cNvPr id="202" name="组合 201">
              <a:extLst>
                <a:ext uri="{FF2B5EF4-FFF2-40B4-BE49-F238E27FC236}">
                  <a16:creationId xmlns:a16="http://schemas.microsoft.com/office/drawing/2014/main" id="{AFF68DEF-C4A7-8151-BB97-8E1A3711302E}"/>
                </a:ext>
              </a:extLst>
            </p:cNvPr>
            <p:cNvGrpSpPr/>
            <p:nvPr/>
          </p:nvGrpSpPr>
          <p:grpSpPr>
            <a:xfrm flipH="1">
              <a:off x="8828942" y="3605935"/>
              <a:ext cx="817359" cy="324040"/>
              <a:chOff x="7893827" y="4397932"/>
              <a:chExt cx="2421876" cy="1027632"/>
            </a:xfrm>
          </p:grpSpPr>
          <p:sp>
            <p:nvSpPr>
              <p:cNvPr id="203" name="任意多边形 16">
                <a:extLst>
                  <a:ext uri="{FF2B5EF4-FFF2-40B4-BE49-F238E27FC236}">
                    <a16:creationId xmlns:a16="http://schemas.microsoft.com/office/drawing/2014/main" id="{36D4F5F4-46AC-C06B-3CAE-FFE3B3250B9C}"/>
                  </a:ext>
                </a:extLst>
              </p:cNvPr>
              <p:cNvSpPr/>
              <p:nvPr/>
            </p:nvSpPr>
            <p:spPr>
              <a:xfrm>
                <a:off x="8075431" y="4467244"/>
                <a:ext cx="2146835" cy="958320"/>
              </a:xfrm>
              <a:custGeom>
                <a:avLst/>
                <a:gdLst>
                  <a:gd name="connsiteX0" fmla="*/ 170623 w 2146835"/>
                  <a:gd name="connsiteY0" fmla="*/ 0 h 958320"/>
                  <a:gd name="connsiteX1" fmla="*/ 2146835 w 2146835"/>
                  <a:gd name="connsiteY1" fmla="*/ 0 h 958320"/>
                  <a:gd name="connsiteX2" fmla="*/ 1976213 w 2146835"/>
                  <a:gd name="connsiteY2" fmla="*/ 865359 h 958320"/>
                  <a:gd name="connsiteX3" fmla="*/ 477715 w 2146835"/>
                  <a:gd name="connsiteY3" fmla="*/ 865359 h 958320"/>
                  <a:gd name="connsiteX4" fmla="*/ 396113 w 2146835"/>
                  <a:gd name="connsiteY4" fmla="*/ 958320 h 958320"/>
                  <a:gd name="connsiteX5" fmla="*/ 375725 w 2146835"/>
                  <a:gd name="connsiteY5" fmla="*/ 865359 h 958320"/>
                  <a:gd name="connsiteX6" fmla="*/ 0 w 2146835"/>
                  <a:gd name="connsiteY6" fmla="*/ 865359 h 958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46835" h="958320">
                    <a:moveTo>
                      <a:pt x="170623" y="0"/>
                    </a:moveTo>
                    <a:lnTo>
                      <a:pt x="2146835" y="0"/>
                    </a:lnTo>
                    <a:lnTo>
                      <a:pt x="1976213" y="865359"/>
                    </a:lnTo>
                    <a:lnTo>
                      <a:pt x="477715" y="865359"/>
                    </a:lnTo>
                    <a:lnTo>
                      <a:pt x="396113" y="958320"/>
                    </a:lnTo>
                    <a:lnTo>
                      <a:pt x="375725" y="865359"/>
                    </a:lnTo>
                    <a:lnTo>
                      <a:pt x="0" y="86535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74F151">
                      <a:alpha val="0"/>
                    </a:srgbClr>
                  </a:gs>
                  <a:gs pos="100000">
                    <a:srgbClr val="61D8F5">
                      <a:alpha val="20000"/>
                    </a:srgbClr>
                  </a:gs>
                </a:gsLst>
                <a:lin ang="8100000" scaled="1"/>
                <a:tileRect/>
              </a:gradFill>
              <a:ln w="9525">
                <a:gradFill>
                  <a:gsLst>
                    <a:gs pos="0">
                      <a:srgbClr val="74F151">
                        <a:alpha val="0"/>
                      </a:srgbClr>
                    </a:gs>
                    <a:gs pos="100000">
                      <a:srgbClr val="61D8F5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70940"/>
                <a:endParaRPr lang="zh-CN" altLang="en-US" sz="1067" dirty="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04" name="任意多边形 19">
                <a:extLst>
                  <a:ext uri="{FF2B5EF4-FFF2-40B4-BE49-F238E27FC236}">
                    <a16:creationId xmlns:a16="http://schemas.microsoft.com/office/drawing/2014/main" id="{8C8192BF-B53D-D2E2-180D-C81E0303366E}"/>
                  </a:ext>
                </a:extLst>
              </p:cNvPr>
              <p:cNvSpPr/>
              <p:nvPr/>
            </p:nvSpPr>
            <p:spPr>
              <a:xfrm>
                <a:off x="7893827" y="4397932"/>
                <a:ext cx="2421876" cy="958320"/>
              </a:xfrm>
              <a:custGeom>
                <a:avLst/>
                <a:gdLst>
                  <a:gd name="connsiteX0" fmla="*/ 170623 w 2421876"/>
                  <a:gd name="connsiteY0" fmla="*/ 0 h 958320"/>
                  <a:gd name="connsiteX1" fmla="*/ 2421876 w 2421876"/>
                  <a:gd name="connsiteY1" fmla="*/ 0 h 958320"/>
                  <a:gd name="connsiteX2" fmla="*/ 2251253 w 2421876"/>
                  <a:gd name="connsiteY2" fmla="*/ 865359 h 958320"/>
                  <a:gd name="connsiteX3" fmla="*/ 477715 w 2421876"/>
                  <a:gd name="connsiteY3" fmla="*/ 865359 h 958320"/>
                  <a:gd name="connsiteX4" fmla="*/ 396113 w 2421876"/>
                  <a:gd name="connsiteY4" fmla="*/ 958320 h 958320"/>
                  <a:gd name="connsiteX5" fmla="*/ 375725 w 2421876"/>
                  <a:gd name="connsiteY5" fmla="*/ 865359 h 958320"/>
                  <a:gd name="connsiteX6" fmla="*/ 0 w 2421876"/>
                  <a:gd name="connsiteY6" fmla="*/ 865359 h 958320"/>
                  <a:gd name="connsiteX7" fmla="*/ 170623 w 2421876"/>
                  <a:gd name="connsiteY7" fmla="*/ 0 h 958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21876" h="958320">
                    <a:moveTo>
                      <a:pt x="170623" y="0"/>
                    </a:moveTo>
                    <a:lnTo>
                      <a:pt x="2421876" y="0"/>
                    </a:lnTo>
                    <a:lnTo>
                      <a:pt x="2251253" y="865359"/>
                    </a:lnTo>
                    <a:lnTo>
                      <a:pt x="477715" y="865359"/>
                    </a:lnTo>
                    <a:lnTo>
                      <a:pt x="396113" y="958320"/>
                    </a:lnTo>
                    <a:lnTo>
                      <a:pt x="375725" y="865359"/>
                    </a:lnTo>
                    <a:lnTo>
                      <a:pt x="0" y="865359"/>
                    </a:lnTo>
                    <a:lnTo>
                      <a:pt x="170623" y="0"/>
                    </a:lnTo>
                    <a:close/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chemeClr val="accent1">
                        <a:lumMod val="70000"/>
                        <a:lumOff val="30000"/>
                      </a:schemeClr>
                    </a:gs>
                    <a:gs pos="19000">
                      <a:schemeClr val="accent1">
                        <a:alpha val="0"/>
                      </a:schemeClr>
                    </a:gs>
                  </a:gsLst>
                  <a:lin ang="78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67"/>
              </a:p>
            </p:txBody>
          </p:sp>
        </p:grpSp>
        <p:sp>
          <p:nvSpPr>
            <p:cNvPr id="201" name="文本框 200">
              <a:extLst>
                <a:ext uri="{FF2B5EF4-FFF2-40B4-BE49-F238E27FC236}">
                  <a16:creationId xmlns:a16="http://schemas.microsoft.com/office/drawing/2014/main" id="{CFC5D2D5-5121-6212-BF67-B3703CF522EC}"/>
                </a:ext>
              </a:extLst>
            </p:cNvPr>
            <p:cNvSpPr txBox="1"/>
            <p:nvPr/>
          </p:nvSpPr>
          <p:spPr>
            <a:xfrm>
              <a:off x="8853769" y="3640187"/>
              <a:ext cx="724536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600" kern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M" panose="00020600040101010101" pitchFamily="18" charset="-122"/>
                </a:defRPr>
              </a:lvl1pPr>
            </a:lstStyle>
            <a:p>
              <a:pPr defTabSz="270940"/>
              <a:r>
                <a:rPr lang="zh-CN" altLang="en-US" sz="1000" kern="1200" dirty="0">
                  <a:gradFill flip="none" rotWithShape="1">
                    <a:gsLst>
                      <a:gs pos="51000">
                        <a:prstClr val="white"/>
                      </a:gs>
                      <a:gs pos="100000">
                        <a:srgbClr val="3399FF"/>
                      </a:gs>
                    </a:gsLst>
                    <a:lin ang="2700000" scaled="1"/>
                    <a:tileRect/>
                  </a:gradFill>
                  <a:effectLst>
                    <a:glow rad="127000">
                      <a:srgbClr val="66FFFF">
                        <a:alpha val="10000"/>
                      </a:srgbClr>
                    </a:glow>
                    <a:reflection blurRad="88900" stA="55000" endPos="24000" dist="12700" dir="5400000" sy="-100000" algn="bl" rotWithShape="0"/>
                  </a:effectLst>
                </a:rPr>
                <a:t>智能决策</a:t>
              </a:r>
            </a:p>
          </p:txBody>
        </p:sp>
      </p:grpSp>
      <p:grpSp>
        <p:nvGrpSpPr>
          <p:cNvPr id="290" name="组合 289">
            <a:extLst>
              <a:ext uri="{FF2B5EF4-FFF2-40B4-BE49-F238E27FC236}">
                <a16:creationId xmlns:a16="http://schemas.microsoft.com/office/drawing/2014/main" id="{CC262A5D-B904-A9F2-06D7-209113EC7890}"/>
              </a:ext>
            </a:extLst>
          </p:cNvPr>
          <p:cNvGrpSpPr/>
          <p:nvPr/>
        </p:nvGrpSpPr>
        <p:grpSpPr>
          <a:xfrm>
            <a:off x="8095679" y="2665907"/>
            <a:ext cx="817359" cy="324040"/>
            <a:chOff x="8828942" y="3167300"/>
            <a:chExt cx="817359" cy="324040"/>
          </a:xfrm>
        </p:grpSpPr>
        <p:grpSp>
          <p:nvGrpSpPr>
            <p:cNvPr id="205" name="组合 204">
              <a:extLst>
                <a:ext uri="{FF2B5EF4-FFF2-40B4-BE49-F238E27FC236}">
                  <a16:creationId xmlns:a16="http://schemas.microsoft.com/office/drawing/2014/main" id="{97551140-BB0C-FE8C-E586-9D9D50B54BDC}"/>
                </a:ext>
              </a:extLst>
            </p:cNvPr>
            <p:cNvGrpSpPr/>
            <p:nvPr/>
          </p:nvGrpSpPr>
          <p:grpSpPr>
            <a:xfrm flipH="1">
              <a:off x="8828942" y="3167300"/>
              <a:ext cx="817359" cy="324040"/>
              <a:chOff x="7893827" y="4397932"/>
              <a:chExt cx="2421876" cy="1027632"/>
            </a:xfrm>
          </p:grpSpPr>
          <p:sp>
            <p:nvSpPr>
              <p:cNvPr id="206" name="任意多边形 16">
                <a:extLst>
                  <a:ext uri="{FF2B5EF4-FFF2-40B4-BE49-F238E27FC236}">
                    <a16:creationId xmlns:a16="http://schemas.microsoft.com/office/drawing/2014/main" id="{F7D3AC1D-39F9-84CF-9F0A-94B766C796C1}"/>
                  </a:ext>
                </a:extLst>
              </p:cNvPr>
              <p:cNvSpPr/>
              <p:nvPr/>
            </p:nvSpPr>
            <p:spPr>
              <a:xfrm>
                <a:off x="8075431" y="4467244"/>
                <a:ext cx="2146835" cy="958320"/>
              </a:xfrm>
              <a:custGeom>
                <a:avLst/>
                <a:gdLst>
                  <a:gd name="connsiteX0" fmla="*/ 170623 w 2146835"/>
                  <a:gd name="connsiteY0" fmla="*/ 0 h 958320"/>
                  <a:gd name="connsiteX1" fmla="*/ 2146835 w 2146835"/>
                  <a:gd name="connsiteY1" fmla="*/ 0 h 958320"/>
                  <a:gd name="connsiteX2" fmla="*/ 1976213 w 2146835"/>
                  <a:gd name="connsiteY2" fmla="*/ 865359 h 958320"/>
                  <a:gd name="connsiteX3" fmla="*/ 477715 w 2146835"/>
                  <a:gd name="connsiteY3" fmla="*/ 865359 h 958320"/>
                  <a:gd name="connsiteX4" fmla="*/ 396113 w 2146835"/>
                  <a:gd name="connsiteY4" fmla="*/ 958320 h 958320"/>
                  <a:gd name="connsiteX5" fmla="*/ 375725 w 2146835"/>
                  <a:gd name="connsiteY5" fmla="*/ 865359 h 958320"/>
                  <a:gd name="connsiteX6" fmla="*/ 0 w 2146835"/>
                  <a:gd name="connsiteY6" fmla="*/ 865359 h 958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46835" h="958320">
                    <a:moveTo>
                      <a:pt x="170623" y="0"/>
                    </a:moveTo>
                    <a:lnTo>
                      <a:pt x="2146835" y="0"/>
                    </a:lnTo>
                    <a:lnTo>
                      <a:pt x="1976213" y="865359"/>
                    </a:lnTo>
                    <a:lnTo>
                      <a:pt x="477715" y="865359"/>
                    </a:lnTo>
                    <a:lnTo>
                      <a:pt x="396113" y="958320"/>
                    </a:lnTo>
                    <a:lnTo>
                      <a:pt x="375725" y="865359"/>
                    </a:lnTo>
                    <a:lnTo>
                      <a:pt x="0" y="86535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74F151">
                      <a:alpha val="0"/>
                    </a:srgbClr>
                  </a:gs>
                  <a:gs pos="100000">
                    <a:srgbClr val="61D8F5">
                      <a:alpha val="20000"/>
                    </a:srgbClr>
                  </a:gs>
                </a:gsLst>
                <a:lin ang="8100000" scaled="1"/>
                <a:tileRect/>
              </a:gradFill>
              <a:ln w="9525">
                <a:gradFill>
                  <a:gsLst>
                    <a:gs pos="0">
                      <a:srgbClr val="74F151">
                        <a:alpha val="0"/>
                      </a:srgbClr>
                    </a:gs>
                    <a:gs pos="100000">
                      <a:srgbClr val="61D8F5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70940"/>
                <a:endParaRPr lang="zh-CN" altLang="en-US" sz="1067" dirty="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07" name="任意多边形 19">
                <a:extLst>
                  <a:ext uri="{FF2B5EF4-FFF2-40B4-BE49-F238E27FC236}">
                    <a16:creationId xmlns:a16="http://schemas.microsoft.com/office/drawing/2014/main" id="{01A3C789-F455-F1A3-0DC8-54DD819E6D48}"/>
                  </a:ext>
                </a:extLst>
              </p:cNvPr>
              <p:cNvSpPr/>
              <p:nvPr/>
            </p:nvSpPr>
            <p:spPr>
              <a:xfrm>
                <a:off x="7893827" y="4397932"/>
                <a:ext cx="2421876" cy="958320"/>
              </a:xfrm>
              <a:custGeom>
                <a:avLst/>
                <a:gdLst>
                  <a:gd name="connsiteX0" fmla="*/ 170623 w 2421876"/>
                  <a:gd name="connsiteY0" fmla="*/ 0 h 958320"/>
                  <a:gd name="connsiteX1" fmla="*/ 2421876 w 2421876"/>
                  <a:gd name="connsiteY1" fmla="*/ 0 h 958320"/>
                  <a:gd name="connsiteX2" fmla="*/ 2251253 w 2421876"/>
                  <a:gd name="connsiteY2" fmla="*/ 865359 h 958320"/>
                  <a:gd name="connsiteX3" fmla="*/ 477715 w 2421876"/>
                  <a:gd name="connsiteY3" fmla="*/ 865359 h 958320"/>
                  <a:gd name="connsiteX4" fmla="*/ 396113 w 2421876"/>
                  <a:gd name="connsiteY4" fmla="*/ 958320 h 958320"/>
                  <a:gd name="connsiteX5" fmla="*/ 375725 w 2421876"/>
                  <a:gd name="connsiteY5" fmla="*/ 865359 h 958320"/>
                  <a:gd name="connsiteX6" fmla="*/ 0 w 2421876"/>
                  <a:gd name="connsiteY6" fmla="*/ 865359 h 958320"/>
                  <a:gd name="connsiteX7" fmla="*/ 170623 w 2421876"/>
                  <a:gd name="connsiteY7" fmla="*/ 0 h 958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21876" h="958320">
                    <a:moveTo>
                      <a:pt x="170623" y="0"/>
                    </a:moveTo>
                    <a:lnTo>
                      <a:pt x="2421876" y="0"/>
                    </a:lnTo>
                    <a:lnTo>
                      <a:pt x="2251253" y="865359"/>
                    </a:lnTo>
                    <a:lnTo>
                      <a:pt x="477715" y="865359"/>
                    </a:lnTo>
                    <a:lnTo>
                      <a:pt x="396113" y="958320"/>
                    </a:lnTo>
                    <a:lnTo>
                      <a:pt x="375725" y="865359"/>
                    </a:lnTo>
                    <a:lnTo>
                      <a:pt x="0" y="865359"/>
                    </a:lnTo>
                    <a:lnTo>
                      <a:pt x="170623" y="0"/>
                    </a:lnTo>
                    <a:close/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chemeClr val="accent1">
                        <a:lumMod val="70000"/>
                        <a:lumOff val="30000"/>
                      </a:schemeClr>
                    </a:gs>
                    <a:gs pos="19000">
                      <a:schemeClr val="accent1">
                        <a:alpha val="0"/>
                      </a:schemeClr>
                    </a:gs>
                  </a:gsLst>
                  <a:lin ang="78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67"/>
              </a:p>
            </p:txBody>
          </p:sp>
        </p:grpSp>
        <p:sp>
          <p:nvSpPr>
            <p:cNvPr id="208" name="文本框 207">
              <a:extLst>
                <a:ext uri="{FF2B5EF4-FFF2-40B4-BE49-F238E27FC236}">
                  <a16:creationId xmlns:a16="http://schemas.microsoft.com/office/drawing/2014/main" id="{42554AFB-56AA-689C-4824-D70FF1E28E9F}"/>
                </a:ext>
              </a:extLst>
            </p:cNvPr>
            <p:cNvSpPr txBox="1"/>
            <p:nvPr/>
          </p:nvSpPr>
          <p:spPr>
            <a:xfrm>
              <a:off x="8848795" y="3211116"/>
              <a:ext cx="724536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600" kern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M" panose="00020600040101010101" pitchFamily="18" charset="-122"/>
                </a:defRPr>
              </a:lvl1pPr>
            </a:lstStyle>
            <a:p>
              <a:pPr defTabSz="270940"/>
              <a:r>
                <a:rPr lang="zh-CN" altLang="en-US" sz="1000" kern="1200" dirty="0">
                  <a:gradFill flip="none" rotWithShape="1">
                    <a:gsLst>
                      <a:gs pos="51000">
                        <a:prstClr val="white"/>
                      </a:gs>
                      <a:gs pos="100000">
                        <a:srgbClr val="3399FF"/>
                      </a:gs>
                    </a:gsLst>
                    <a:lin ang="2700000" scaled="1"/>
                    <a:tileRect/>
                  </a:gradFill>
                  <a:effectLst>
                    <a:glow rad="127000">
                      <a:srgbClr val="66FFFF">
                        <a:alpha val="10000"/>
                      </a:srgbClr>
                    </a:glow>
                    <a:reflection blurRad="88900" stA="55000" endPos="24000" dist="12700" dir="5400000" sy="-100000" algn="bl" rotWithShape="0"/>
                  </a:effectLst>
                </a:rPr>
                <a:t>信息交互</a:t>
              </a:r>
            </a:p>
          </p:txBody>
        </p:sp>
      </p:grpSp>
      <p:grpSp>
        <p:nvGrpSpPr>
          <p:cNvPr id="291" name="组合 290">
            <a:extLst>
              <a:ext uri="{FF2B5EF4-FFF2-40B4-BE49-F238E27FC236}">
                <a16:creationId xmlns:a16="http://schemas.microsoft.com/office/drawing/2014/main" id="{45B81C71-7505-DC2D-1C5E-1F0A008FD33B}"/>
              </a:ext>
            </a:extLst>
          </p:cNvPr>
          <p:cNvGrpSpPr/>
          <p:nvPr/>
        </p:nvGrpSpPr>
        <p:grpSpPr>
          <a:xfrm>
            <a:off x="10007067" y="2999911"/>
            <a:ext cx="817359" cy="324040"/>
            <a:chOff x="9770225" y="3602482"/>
            <a:chExt cx="817359" cy="324040"/>
          </a:xfrm>
        </p:grpSpPr>
        <p:grpSp>
          <p:nvGrpSpPr>
            <p:cNvPr id="198" name="组合 197">
              <a:extLst>
                <a:ext uri="{FF2B5EF4-FFF2-40B4-BE49-F238E27FC236}">
                  <a16:creationId xmlns:a16="http://schemas.microsoft.com/office/drawing/2014/main" id="{0537E17D-71A7-BDB4-AF1B-C46EE3D85571}"/>
                </a:ext>
              </a:extLst>
            </p:cNvPr>
            <p:cNvGrpSpPr/>
            <p:nvPr/>
          </p:nvGrpSpPr>
          <p:grpSpPr>
            <a:xfrm>
              <a:off x="9770225" y="3602482"/>
              <a:ext cx="817359" cy="324040"/>
              <a:chOff x="7893827" y="4397932"/>
              <a:chExt cx="2421876" cy="1027632"/>
            </a:xfrm>
          </p:grpSpPr>
          <p:sp>
            <p:nvSpPr>
              <p:cNvPr id="199" name="任意多边形 16">
                <a:extLst>
                  <a:ext uri="{FF2B5EF4-FFF2-40B4-BE49-F238E27FC236}">
                    <a16:creationId xmlns:a16="http://schemas.microsoft.com/office/drawing/2014/main" id="{BA570991-FC8F-5254-0A76-28E73B195491}"/>
                  </a:ext>
                </a:extLst>
              </p:cNvPr>
              <p:cNvSpPr/>
              <p:nvPr/>
            </p:nvSpPr>
            <p:spPr>
              <a:xfrm>
                <a:off x="8075431" y="4467244"/>
                <a:ext cx="2146835" cy="958320"/>
              </a:xfrm>
              <a:custGeom>
                <a:avLst/>
                <a:gdLst>
                  <a:gd name="connsiteX0" fmla="*/ 170623 w 2146835"/>
                  <a:gd name="connsiteY0" fmla="*/ 0 h 958320"/>
                  <a:gd name="connsiteX1" fmla="*/ 2146835 w 2146835"/>
                  <a:gd name="connsiteY1" fmla="*/ 0 h 958320"/>
                  <a:gd name="connsiteX2" fmla="*/ 1976213 w 2146835"/>
                  <a:gd name="connsiteY2" fmla="*/ 865359 h 958320"/>
                  <a:gd name="connsiteX3" fmla="*/ 477715 w 2146835"/>
                  <a:gd name="connsiteY3" fmla="*/ 865359 h 958320"/>
                  <a:gd name="connsiteX4" fmla="*/ 396113 w 2146835"/>
                  <a:gd name="connsiteY4" fmla="*/ 958320 h 958320"/>
                  <a:gd name="connsiteX5" fmla="*/ 375725 w 2146835"/>
                  <a:gd name="connsiteY5" fmla="*/ 865359 h 958320"/>
                  <a:gd name="connsiteX6" fmla="*/ 0 w 2146835"/>
                  <a:gd name="connsiteY6" fmla="*/ 865359 h 958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46835" h="958320">
                    <a:moveTo>
                      <a:pt x="170623" y="0"/>
                    </a:moveTo>
                    <a:lnTo>
                      <a:pt x="2146835" y="0"/>
                    </a:lnTo>
                    <a:lnTo>
                      <a:pt x="1976213" y="865359"/>
                    </a:lnTo>
                    <a:lnTo>
                      <a:pt x="477715" y="865359"/>
                    </a:lnTo>
                    <a:lnTo>
                      <a:pt x="396113" y="958320"/>
                    </a:lnTo>
                    <a:lnTo>
                      <a:pt x="375725" y="865359"/>
                    </a:lnTo>
                    <a:lnTo>
                      <a:pt x="0" y="86535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74F151">
                      <a:alpha val="0"/>
                    </a:srgbClr>
                  </a:gs>
                  <a:gs pos="100000">
                    <a:srgbClr val="61D8F5">
                      <a:alpha val="20000"/>
                    </a:srgbClr>
                  </a:gs>
                </a:gsLst>
                <a:lin ang="8100000" scaled="1"/>
                <a:tileRect/>
              </a:gradFill>
              <a:ln w="9525">
                <a:gradFill>
                  <a:gsLst>
                    <a:gs pos="0">
                      <a:srgbClr val="74F151">
                        <a:alpha val="0"/>
                      </a:srgbClr>
                    </a:gs>
                    <a:gs pos="100000">
                      <a:srgbClr val="61D8F5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70940"/>
                <a:endParaRPr lang="zh-CN" altLang="en-US" sz="1067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00" name="任意多边形 19">
                <a:extLst>
                  <a:ext uri="{FF2B5EF4-FFF2-40B4-BE49-F238E27FC236}">
                    <a16:creationId xmlns:a16="http://schemas.microsoft.com/office/drawing/2014/main" id="{E4C3E0FF-8945-6A0B-4512-D908A47FCEA4}"/>
                  </a:ext>
                </a:extLst>
              </p:cNvPr>
              <p:cNvSpPr/>
              <p:nvPr/>
            </p:nvSpPr>
            <p:spPr>
              <a:xfrm>
                <a:off x="7893827" y="4397932"/>
                <a:ext cx="2421876" cy="958320"/>
              </a:xfrm>
              <a:custGeom>
                <a:avLst/>
                <a:gdLst>
                  <a:gd name="connsiteX0" fmla="*/ 170623 w 2421876"/>
                  <a:gd name="connsiteY0" fmla="*/ 0 h 958320"/>
                  <a:gd name="connsiteX1" fmla="*/ 2421876 w 2421876"/>
                  <a:gd name="connsiteY1" fmla="*/ 0 h 958320"/>
                  <a:gd name="connsiteX2" fmla="*/ 2251253 w 2421876"/>
                  <a:gd name="connsiteY2" fmla="*/ 865359 h 958320"/>
                  <a:gd name="connsiteX3" fmla="*/ 477715 w 2421876"/>
                  <a:gd name="connsiteY3" fmla="*/ 865359 h 958320"/>
                  <a:gd name="connsiteX4" fmla="*/ 396113 w 2421876"/>
                  <a:gd name="connsiteY4" fmla="*/ 958320 h 958320"/>
                  <a:gd name="connsiteX5" fmla="*/ 375725 w 2421876"/>
                  <a:gd name="connsiteY5" fmla="*/ 865359 h 958320"/>
                  <a:gd name="connsiteX6" fmla="*/ 0 w 2421876"/>
                  <a:gd name="connsiteY6" fmla="*/ 865359 h 958320"/>
                  <a:gd name="connsiteX7" fmla="*/ 170623 w 2421876"/>
                  <a:gd name="connsiteY7" fmla="*/ 0 h 958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21876" h="958320">
                    <a:moveTo>
                      <a:pt x="170623" y="0"/>
                    </a:moveTo>
                    <a:lnTo>
                      <a:pt x="2421876" y="0"/>
                    </a:lnTo>
                    <a:lnTo>
                      <a:pt x="2251253" y="865359"/>
                    </a:lnTo>
                    <a:lnTo>
                      <a:pt x="477715" y="865359"/>
                    </a:lnTo>
                    <a:lnTo>
                      <a:pt x="396113" y="958320"/>
                    </a:lnTo>
                    <a:lnTo>
                      <a:pt x="375725" y="865359"/>
                    </a:lnTo>
                    <a:lnTo>
                      <a:pt x="0" y="865359"/>
                    </a:lnTo>
                    <a:lnTo>
                      <a:pt x="170623" y="0"/>
                    </a:lnTo>
                    <a:close/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chemeClr val="accent1">
                        <a:lumMod val="70000"/>
                        <a:lumOff val="30000"/>
                      </a:schemeClr>
                    </a:gs>
                    <a:gs pos="19000">
                      <a:schemeClr val="accent1">
                        <a:alpha val="0"/>
                      </a:schemeClr>
                    </a:gs>
                  </a:gsLst>
                  <a:lin ang="78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67"/>
              </a:p>
            </p:txBody>
          </p:sp>
        </p:grp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E80D9A11-D736-ED18-DAE9-73D68E89DAC8}"/>
                </a:ext>
              </a:extLst>
            </p:cNvPr>
            <p:cNvSpPr txBox="1"/>
            <p:nvPr/>
          </p:nvSpPr>
          <p:spPr>
            <a:xfrm>
              <a:off x="9824809" y="3646451"/>
              <a:ext cx="724536" cy="246221"/>
            </a:xfrm>
            <a:prstGeom prst="rect">
              <a:avLst/>
            </a:prstGeom>
            <a:noFill/>
            <a:scene3d>
              <a:camera prst="perspectiveContrastingRightFacing" fov="0">
                <a:rot lat="0" lon="0" rev="0"/>
              </a:camera>
              <a:lightRig rig="threePt" dir="t"/>
            </a:scene3d>
          </p:spPr>
          <p:txBody>
            <a:bodyPr wrap="square" rtlCol="0">
              <a:spAutoFit/>
              <a:scene3d>
                <a:camera prst="perspectiveContrastingRightFacing" fov="0">
                  <a:rot lat="0" lon="0" rev="0"/>
                </a:camera>
                <a:lightRig rig="threePt" dir="t"/>
              </a:scene3d>
            </a:bodyPr>
            <a:lstStyle>
              <a:defPPr>
                <a:defRPr lang="zh-CN"/>
              </a:defPPr>
              <a:lvl1pPr algn="ctr" defTabSz="270940">
                <a:defRPr sz="1185">
                  <a:gradFill flip="none" rotWithShape="1">
                    <a:gsLst>
                      <a:gs pos="51000">
                        <a:prstClr val="white"/>
                      </a:gs>
                      <a:gs pos="100000">
                        <a:srgbClr val="3399FF"/>
                      </a:gs>
                    </a:gsLst>
                    <a:lin ang="2700000" scaled="1"/>
                    <a:tileRect/>
                  </a:gradFill>
                  <a:effectLst>
                    <a:glow rad="127000">
                      <a:srgbClr val="66FFFF">
                        <a:alpha val="10000"/>
                      </a:srgbClr>
                    </a:glow>
                    <a:reflection blurRad="88900" stA="55000" endPos="24000" dist="12700" dir="5400000" sy="-100000" algn="bl" rotWithShape="0"/>
                  </a:effectLst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sz="100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环境感知</a:t>
              </a:r>
            </a:p>
          </p:txBody>
        </p:sp>
      </p:grpSp>
      <p:cxnSp>
        <p:nvCxnSpPr>
          <p:cNvPr id="227" name="直接连接符 226">
            <a:extLst>
              <a:ext uri="{FF2B5EF4-FFF2-40B4-BE49-F238E27FC236}">
                <a16:creationId xmlns:a16="http://schemas.microsoft.com/office/drawing/2014/main" id="{4F3DAECE-0771-4645-289E-A16E842888A8}"/>
              </a:ext>
            </a:extLst>
          </p:cNvPr>
          <p:cNvCxnSpPr>
            <a:cxnSpLocks/>
          </p:cNvCxnSpPr>
          <p:nvPr/>
        </p:nvCxnSpPr>
        <p:spPr>
          <a:xfrm>
            <a:off x="695674" y="4098217"/>
            <a:ext cx="5004644" cy="0"/>
          </a:xfrm>
          <a:prstGeom prst="line">
            <a:avLst/>
          </a:prstGeom>
          <a:gradFill flip="none" rotWithShape="1">
            <a:gsLst>
              <a:gs pos="64000">
                <a:schemeClr val="accent1">
                  <a:alpha val="8000"/>
                </a:schemeClr>
              </a:gs>
              <a:gs pos="12000">
                <a:schemeClr val="accent1">
                  <a:alpha val="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>
            <a:gradFill flip="none" rotWithShape="1">
              <a:gsLst>
                <a:gs pos="92000">
                  <a:srgbClr val="61D8F5">
                    <a:alpha val="50000"/>
                  </a:srgbClr>
                </a:gs>
                <a:gs pos="25000">
                  <a:srgbClr val="61D8F5">
                    <a:alpha val="50000"/>
                  </a:srgbClr>
                </a:gs>
                <a:gs pos="0">
                  <a:srgbClr val="4472C4">
                    <a:alpha val="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  <a:scene3d>
            <a:camera prst="perspectiveLef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28" name="直接连接符 227">
            <a:extLst>
              <a:ext uri="{FF2B5EF4-FFF2-40B4-BE49-F238E27FC236}">
                <a16:creationId xmlns:a16="http://schemas.microsoft.com/office/drawing/2014/main" id="{546C7D9C-902C-FBDC-B3C3-DA2595E6DF58}"/>
              </a:ext>
            </a:extLst>
          </p:cNvPr>
          <p:cNvCxnSpPr>
            <a:cxnSpLocks/>
          </p:cNvCxnSpPr>
          <p:nvPr/>
        </p:nvCxnSpPr>
        <p:spPr>
          <a:xfrm>
            <a:off x="695673" y="4788646"/>
            <a:ext cx="5031592" cy="0"/>
          </a:xfrm>
          <a:prstGeom prst="line">
            <a:avLst/>
          </a:prstGeom>
          <a:gradFill flip="none" rotWithShape="1">
            <a:gsLst>
              <a:gs pos="64000">
                <a:schemeClr val="accent1">
                  <a:alpha val="8000"/>
                </a:schemeClr>
              </a:gs>
              <a:gs pos="12000">
                <a:schemeClr val="accent1">
                  <a:alpha val="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>
            <a:gradFill flip="none" rotWithShape="1">
              <a:gsLst>
                <a:gs pos="92000">
                  <a:srgbClr val="61D8F5">
                    <a:alpha val="50000"/>
                  </a:srgbClr>
                </a:gs>
                <a:gs pos="25000">
                  <a:srgbClr val="61D8F5">
                    <a:alpha val="50000"/>
                  </a:srgbClr>
                </a:gs>
                <a:gs pos="0">
                  <a:srgbClr val="4472C4">
                    <a:alpha val="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  <a:scene3d>
            <a:camera prst="perspectiveLef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29" name="直接连接符 228">
            <a:extLst>
              <a:ext uri="{FF2B5EF4-FFF2-40B4-BE49-F238E27FC236}">
                <a16:creationId xmlns:a16="http://schemas.microsoft.com/office/drawing/2014/main" id="{831038FC-8AFB-CD52-9F15-1A8CFE0B0980}"/>
              </a:ext>
            </a:extLst>
          </p:cNvPr>
          <p:cNvCxnSpPr>
            <a:cxnSpLocks/>
          </p:cNvCxnSpPr>
          <p:nvPr/>
        </p:nvCxnSpPr>
        <p:spPr>
          <a:xfrm>
            <a:off x="695673" y="5151929"/>
            <a:ext cx="5070009" cy="0"/>
          </a:xfrm>
          <a:prstGeom prst="line">
            <a:avLst/>
          </a:prstGeom>
          <a:gradFill flip="none" rotWithShape="1">
            <a:gsLst>
              <a:gs pos="64000">
                <a:schemeClr val="accent1">
                  <a:alpha val="8000"/>
                </a:schemeClr>
              </a:gs>
              <a:gs pos="12000">
                <a:schemeClr val="accent1">
                  <a:alpha val="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>
            <a:gradFill flip="none" rotWithShape="1">
              <a:gsLst>
                <a:gs pos="92000">
                  <a:srgbClr val="61D8F5">
                    <a:alpha val="50000"/>
                  </a:srgbClr>
                </a:gs>
                <a:gs pos="25000">
                  <a:srgbClr val="61D8F5">
                    <a:alpha val="50000"/>
                  </a:srgbClr>
                </a:gs>
                <a:gs pos="0">
                  <a:srgbClr val="4472C4">
                    <a:alpha val="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  <a:scene3d>
            <a:camera prst="perspectiveLef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42" name="组合 241">
            <a:extLst>
              <a:ext uri="{FF2B5EF4-FFF2-40B4-BE49-F238E27FC236}">
                <a16:creationId xmlns:a16="http://schemas.microsoft.com/office/drawing/2014/main" id="{216FAFC0-D738-5401-CDA8-5F133D52E12C}"/>
              </a:ext>
            </a:extLst>
          </p:cNvPr>
          <p:cNvGrpSpPr/>
          <p:nvPr/>
        </p:nvGrpSpPr>
        <p:grpSpPr>
          <a:xfrm>
            <a:off x="8446547" y="5084182"/>
            <a:ext cx="1135015" cy="700088"/>
            <a:chOff x="2128800" y="4915243"/>
            <a:chExt cx="1915337" cy="1181398"/>
          </a:xfrm>
        </p:grpSpPr>
        <p:sp>
          <p:nvSpPr>
            <p:cNvPr id="231" name="菱形 230">
              <a:extLst>
                <a:ext uri="{FF2B5EF4-FFF2-40B4-BE49-F238E27FC236}">
                  <a16:creationId xmlns:a16="http://schemas.microsoft.com/office/drawing/2014/main" id="{8432D432-7812-51C9-E615-E4677C0CD764}"/>
                </a:ext>
              </a:extLst>
            </p:cNvPr>
            <p:cNvSpPr/>
            <p:nvPr/>
          </p:nvSpPr>
          <p:spPr>
            <a:xfrm>
              <a:off x="2446199" y="5726921"/>
              <a:ext cx="1280337" cy="369720"/>
            </a:xfrm>
            <a:prstGeom prst="diamond">
              <a:avLst/>
            </a:prstGeom>
            <a:gradFill flip="none" rotWithShape="1">
              <a:gsLst>
                <a:gs pos="89000">
                  <a:srgbClr val="00B0F0">
                    <a:alpha val="87000"/>
                  </a:srgbClr>
                </a:gs>
                <a:gs pos="0">
                  <a:srgbClr val="305EAF">
                    <a:alpha val="2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gradFill>
                <a:gsLst>
                  <a:gs pos="0">
                    <a:srgbClr val="1835D4">
                      <a:alpha val="25000"/>
                    </a:srgbClr>
                  </a:gs>
                  <a:gs pos="100000">
                    <a:srgbClr val="BBF6FB">
                      <a:alpha val="7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70940">
                <a:defRPr/>
              </a:pPr>
              <a:endParaRPr lang="zh-CN" altLang="en-US" sz="1067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32" name="菱形 231">
              <a:extLst>
                <a:ext uri="{FF2B5EF4-FFF2-40B4-BE49-F238E27FC236}">
                  <a16:creationId xmlns:a16="http://schemas.microsoft.com/office/drawing/2014/main" id="{924D1D06-6B19-AA8A-796A-6268AEE88D30}"/>
                </a:ext>
              </a:extLst>
            </p:cNvPr>
            <p:cNvSpPr/>
            <p:nvPr/>
          </p:nvSpPr>
          <p:spPr>
            <a:xfrm>
              <a:off x="2128800" y="5504779"/>
              <a:ext cx="1915337" cy="522310"/>
            </a:xfrm>
            <a:prstGeom prst="diamond">
              <a:avLst/>
            </a:prstGeom>
            <a:noFill/>
            <a:ln w="6350">
              <a:gradFill>
                <a:gsLst>
                  <a:gs pos="0">
                    <a:srgbClr val="74F151">
                      <a:alpha val="0"/>
                    </a:srgbClr>
                  </a:gs>
                  <a:gs pos="100000">
                    <a:srgbClr val="61D8F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70940">
                <a:defRPr/>
              </a:pPr>
              <a:endParaRPr lang="zh-CN" altLang="en-US" sz="1067" dirty="0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F0C52EED-F8D9-2057-23D9-E70BCB58F7B6}"/>
                </a:ext>
              </a:extLst>
            </p:cNvPr>
            <p:cNvSpPr/>
            <p:nvPr/>
          </p:nvSpPr>
          <p:spPr>
            <a:xfrm rot="5400000">
              <a:off x="3028022" y="4964064"/>
              <a:ext cx="841679" cy="744037"/>
            </a:xfrm>
            <a:custGeom>
              <a:avLst/>
              <a:gdLst>
                <a:gd name="connsiteX0" fmla="*/ 0 w 1533325"/>
                <a:gd name="connsiteY0" fmla="*/ 941176 h 941176"/>
                <a:gd name="connsiteX1" fmla="*/ 273474 w 1533325"/>
                <a:gd name="connsiteY1" fmla="*/ 0 h 941176"/>
                <a:gd name="connsiteX2" fmla="*/ 1531634 w 1533325"/>
                <a:gd name="connsiteY2" fmla="*/ 0 h 941176"/>
                <a:gd name="connsiteX3" fmla="*/ 1533325 w 1533325"/>
                <a:gd name="connsiteY3" fmla="*/ 5823 h 941176"/>
                <a:gd name="connsiteX4" fmla="*/ 1261543 w 1533325"/>
                <a:gd name="connsiteY4" fmla="*/ 941176 h 941176"/>
                <a:gd name="connsiteX5" fmla="*/ 0 w 1533325"/>
                <a:gd name="connsiteY5" fmla="*/ 941176 h 941176"/>
                <a:gd name="connsiteX0" fmla="*/ 0 w 1531635"/>
                <a:gd name="connsiteY0" fmla="*/ 941176 h 941176"/>
                <a:gd name="connsiteX1" fmla="*/ 273474 w 1531635"/>
                <a:gd name="connsiteY1" fmla="*/ 0 h 941176"/>
                <a:gd name="connsiteX2" fmla="*/ 1531634 w 1531635"/>
                <a:gd name="connsiteY2" fmla="*/ 0 h 941176"/>
                <a:gd name="connsiteX3" fmla="*/ 1261543 w 1531635"/>
                <a:gd name="connsiteY3" fmla="*/ 941176 h 941176"/>
                <a:gd name="connsiteX4" fmla="*/ 0 w 1531635"/>
                <a:gd name="connsiteY4" fmla="*/ 941176 h 941176"/>
                <a:gd name="connsiteX0" fmla="*/ 0 w 1679042"/>
                <a:gd name="connsiteY0" fmla="*/ 941176 h 941176"/>
                <a:gd name="connsiteX1" fmla="*/ 273474 w 1679042"/>
                <a:gd name="connsiteY1" fmla="*/ 0 h 941176"/>
                <a:gd name="connsiteX2" fmla="*/ 1679043 w 1679042"/>
                <a:gd name="connsiteY2" fmla="*/ 207750 h 941176"/>
                <a:gd name="connsiteX3" fmla="*/ 1261543 w 1679042"/>
                <a:gd name="connsiteY3" fmla="*/ 941176 h 941176"/>
                <a:gd name="connsiteX4" fmla="*/ 0 w 1679042"/>
                <a:gd name="connsiteY4" fmla="*/ 941176 h 941176"/>
                <a:gd name="connsiteX0" fmla="*/ 0 w 1679042"/>
                <a:gd name="connsiteY0" fmla="*/ 759904 h 759904"/>
                <a:gd name="connsiteX1" fmla="*/ 233278 w 1679042"/>
                <a:gd name="connsiteY1" fmla="*/ 0 h 759904"/>
                <a:gd name="connsiteX2" fmla="*/ 1679043 w 1679042"/>
                <a:gd name="connsiteY2" fmla="*/ 26478 h 759904"/>
                <a:gd name="connsiteX3" fmla="*/ 1261543 w 1679042"/>
                <a:gd name="connsiteY3" fmla="*/ 759904 h 759904"/>
                <a:gd name="connsiteX4" fmla="*/ 0 w 1679042"/>
                <a:gd name="connsiteY4" fmla="*/ 759904 h 759904"/>
                <a:gd name="connsiteX0" fmla="*/ 0 w 1679042"/>
                <a:gd name="connsiteY0" fmla="*/ 759904 h 759904"/>
                <a:gd name="connsiteX1" fmla="*/ 233278 w 1679042"/>
                <a:gd name="connsiteY1" fmla="*/ 0 h 759904"/>
                <a:gd name="connsiteX2" fmla="*/ 1679043 w 1679042"/>
                <a:gd name="connsiteY2" fmla="*/ 26478 h 759904"/>
                <a:gd name="connsiteX3" fmla="*/ 1268248 w 1679042"/>
                <a:gd name="connsiteY3" fmla="*/ 503270 h 759904"/>
                <a:gd name="connsiteX4" fmla="*/ 0 w 1679042"/>
                <a:gd name="connsiteY4" fmla="*/ 759904 h 759904"/>
                <a:gd name="connsiteX0" fmla="*/ -1 w 1605334"/>
                <a:gd name="connsiteY0" fmla="*/ 509381 h 509381"/>
                <a:gd name="connsiteX1" fmla="*/ 159570 w 1605334"/>
                <a:gd name="connsiteY1" fmla="*/ 0 h 509381"/>
                <a:gd name="connsiteX2" fmla="*/ 1605335 w 1605334"/>
                <a:gd name="connsiteY2" fmla="*/ 26478 h 509381"/>
                <a:gd name="connsiteX3" fmla="*/ 1194540 w 1605334"/>
                <a:gd name="connsiteY3" fmla="*/ 503270 h 509381"/>
                <a:gd name="connsiteX4" fmla="*/ -1 w 1605334"/>
                <a:gd name="connsiteY4" fmla="*/ 509381 h 509381"/>
                <a:gd name="connsiteX0" fmla="*/ -1 w 1605334"/>
                <a:gd name="connsiteY0" fmla="*/ 492577 h 492577"/>
                <a:gd name="connsiteX1" fmla="*/ 144495 w 1605334"/>
                <a:gd name="connsiteY1" fmla="*/ 0 h 492577"/>
                <a:gd name="connsiteX2" fmla="*/ 1605335 w 1605334"/>
                <a:gd name="connsiteY2" fmla="*/ 9674 h 492577"/>
                <a:gd name="connsiteX3" fmla="*/ 1194540 w 1605334"/>
                <a:gd name="connsiteY3" fmla="*/ 486466 h 492577"/>
                <a:gd name="connsiteX4" fmla="*/ -1 w 1605334"/>
                <a:gd name="connsiteY4" fmla="*/ 492577 h 492577"/>
                <a:gd name="connsiteX0" fmla="*/ -1 w 1605334"/>
                <a:gd name="connsiteY0" fmla="*/ 484940 h 484940"/>
                <a:gd name="connsiteX1" fmla="*/ 144500 w 1605334"/>
                <a:gd name="connsiteY1" fmla="*/ 0 h 484940"/>
                <a:gd name="connsiteX2" fmla="*/ 1605335 w 1605334"/>
                <a:gd name="connsiteY2" fmla="*/ 2037 h 484940"/>
                <a:gd name="connsiteX3" fmla="*/ 1194540 w 1605334"/>
                <a:gd name="connsiteY3" fmla="*/ 478829 h 484940"/>
                <a:gd name="connsiteX4" fmla="*/ -1 w 1605334"/>
                <a:gd name="connsiteY4" fmla="*/ 484940 h 484940"/>
                <a:gd name="connsiteX0" fmla="*/ -1 w 1605334"/>
                <a:gd name="connsiteY0" fmla="*/ 482903 h 482903"/>
                <a:gd name="connsiteX1" fmla="*/ 144499 w 1605334"/>
                <a:gd name="connsiteY1" fmla="*/ 2545 h 482903"/>
                <a:gd name="connsiteX2" fmla="*/ 1605335 w 1605334"/>
                <a:gd name="connsiteY2" fmla="*/ 0 h 482903"/>
                <a:gd name="connsiteX3" fmla="*/ 1194540 w 1605334"/>
                <a:gd name="connsiteY3" fmla="*/ 476792 h 482903"/>
                <a:gd name="connsiteX4" fmla="*/ -1 w 1605334"/>
                <a:gd name="connsiteY4" fmla="*/ 482903 h 482903"/>
                <a:gd name="connsiteX0" fmla="*/ -1 w 1605334"/>
                <a:gd name="connsiteY0" fmla="*/ 483413 h 483413"/>
                <a:gd name="connsiteX1" fmla="*/ 144505 w 1605334"/>
                <a:gd name="connsiteY1" fmla="*/ 0 h 483413"/>
                <a:gd name="connsiteX2" fmla="*/ 1605335 w 1605334"/>
                <a:gd name="connsiteY2" fmla="*/ 510 h 483413"/>
                <a:gd name="connsiteX3" fmla="*/ 1194540 w 1605334"/>
                <a:gd name="connsiteY3" fmla="*/ 477302 h 483413"/>
                <a:gd name="connsiteX4" fmla="*/ -1 w 1605334"/>
                <a:gd name="connsiteY4" fmla="*/ 483413 h 483413"/>
                <a:gd name="connsiteX0" fmla="*/ 0 w 1605334"/>
                <a:gd name="connsiteY0" fmla="*/ 475775 h 477302"/>
                <a:gd name="connsiteX1" fmla="*/ 144505 w 1605334"/>
                <a:gd name="connsiteY1" fmla="*/ 0 h 477302"/>
                <a:gd name="connsiteX2" fmla="*/ 1605335 w 1605334"/>
                <a:gd name="connsiteY2" fmla="*/ 510 h 477302"/>
                <a:gd name="connsiteX3" fmla="*/ 1194540 w 1605334"/>
                <a:gd name="connsiteY3" fmla="*/ 477302 h 477302"/>
                <a:gd name="connsiteX4" fmla="*/ 0 w 1605334"/>
                <a:gd name="connsiteY4" fmla="*/ 475775 h 477302"/>
                <a:gd name="connsiteX0" fmla="*/ 0 w 1746037"/>
                <a:gd name="connsiteY0" fmla="*/ 480358 h 480358"/>
                <a:gd name="connsiteX1" fmla="*/ 285208 w 1746037"/>
                <a:gd name="connsiteY1" fmla="*/ 0 h 480358"/>
                <a:gd name="connsiteX2" fmla="*/ 1746038 w 1746037"/>
                <a:gd name="connsiteY2" fmla="*/ 510 h 480358"/>
                <a:gd name="connsiteX3" fmla="*/ 1335243 w 1746037"/>
                <a:gd name="connsiteY3" fmla="*/ 477302 h 480358"/>
                <a:gd name="connsiteX4" fmla="*/ 0 w 1746037"/>
                <a:gd name="connsiteY4" fmla="*/ 480358 h 480358"/>
                <a:gd name="connsiteX0" fmla="*/ 1 w 1746033"/>
                <a:gd name="connsiteY0" fmla="*/ 478830 h 478830"/>
                <a:gd name="connsiteX1" fmla="*/ 285204 w 1746033"/>
                <a:gd name="connsiteY1" fmla="*/ 0 h 478830"/>
                <a:gd name="connsiteX2" fmla="*/ 1746034 w 1746033"/>
                <a:gd name="connsiteY2" fmla="*/ 510 h 478830"/>
                <a:gd name="connsiteX3" fmla="*/ 1335239 w 1746033"/>
                <a:gd name="connsiteY3" fmla="*/ 477302 h 478830"/>
                <a:gd name="connsiteX4" fmla="*/ 1 w 1746033"/>
                <a:gd name="connsiteY4" fmla="*/ 478830 h 478830"/>
                <a:gd name="connsiteX0" fmla="*/ -1 w 1776178"/>
                <a:gd name="connsiteY0" fmla="*/ 477302 h 477302"/>
                <a:gd name="connsiteX1" fmla="*/ 315349 w 1776178"/>
                <a:gd name="connsiteY1" fmla="*/ 0 h 477302"/>
                <a:gd name="connsiteX2" fmla="*/ 1776179 w 1776178"/>
                <a:gd name="connsiteY2" fmla="*/ 510 h 477302"/>
                <a:gd name="connsiteX3" fmla="*/ 1365384 w 1776178"/>
                <a:gd name="connsiteY3" fmla="*/ 477302 h 477302"/>
                <a:gd name="connsiteX4" fmla="*/ -1 w 1776178"/>
                <a:gd name="connsiteY4" fmla="*/ 477302 h 477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6178" h="477302">
                  <a:moveTo>
                    <a:pt x="-1" y="477302"/>
                  </a:moveTo>
                  <a:lnTo>
                    <a:pt x="315349" y="0"/>
                  </a:lnTo>
                  <a:lnTo>
                    <a:pt x="1776179" y="510"/>
                  </a:lnTo>
                  <a:lnTo>
                    <a:pt x="1365384" y="477302"/>
                  </a:lnTo>
                  <a:lnTo>
                    <a:pt x="-1" y="477302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B0F0">
                    <a:alpha val="40000"/>
                  </a:srgbClr>
                </a:gs>
                <a:gs pos="28000">
                  <a:srgbClr val="0070C0">
                    <a:alpha val="0"/>
                  </a:srgbClr>
                </a:gs>
              </a:gsLst>
              <a:lin ang="600000" scaled="0"/>
              <a:tileRect/>
            </a:gradFill>
            <a:ln w="9525">
              <a:gradFill>
                <a:gsLst>
                  <a:gs pos="76000">
                    <a:srgbClr val="00B0F0">
                      <a:alpha val="0"/>
                      <a:lumMod val="100000"/>
                    </a:srgbClr>
                  </a:gs>
                  <a:gs pos="100000">
                    <a:srgbClr val="BBF6FB">
                      <a:alpha val="75000"/>
                    </a:srgbClr>
                  </a:gs>
                </a:gsLst>
                <a:lin ang="17400000" scaled="0"/>
              </a:gra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70940">
                <a:defRPr/>
              </a:pPr>
              <a:endParaRPr lang="zh-CN" altLang="en-US" sz="1067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35" name="菱形 234">
              <a:extLst>
                <a:ext uri="{FF2B5EF4-FFF2-40B4-BE49-F238E27FC236}">
                  <a16:creationId xmlns:a16="http://schemas.microsoft.com/office/drawing/2014/main" id="{2E31E1DD-B4CC-46DF-4BB7-197F0195B7D5}"/>
                </a:ext>
              </a:extLst>
            </p:cNvPr>
            <p:cNvSpPr/>
            <p:nvPr/>
          </p:nvSpPr>
          <p:spPr>
            <a:xfrm>
              <a:off x="2348495" y="5565890"/>
              <a:ext cx="1467142" cy="400089"/>
            </a:xfrm>
            <a:prstGeom prst="diamond">
              <a:avLst/>
            </a:prstGeom>
            <a:gradFill flip="none" rotWithShape="1">
              <a:gsLst>
                <a:gs pos="88000">
                  <a:srgbClr val="00B0F0">
                    <a:alpha val="70000"/>
                  </a:srgbClr>
                </a:gs>
                <a:gs pos="0">
                  <a:srgbClr val="305EAF">
                    <a:alpha val="2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gradFill>
                <a:gsLst>
                  <a:gs pos="0">
                    <a:srgbClr val="0070C0">
                      <a:alpha val="22000"/>
                    </a:srgbClr>
                  </a:gs>
                  <a:gs pos="100000">
                    <a:srgbClr val="CCFFFF">
                      <a:alpha val="7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70940">
                <a:defRPr/>
              </a:pPr>
              <a:endParaRPr lang="zh-CN" altLang="en-US" sz="1067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pic>
          <p:nvPicPr>
            <p:cNvPr id="238" name="图片 28" descr="黑暗里有星球&#10;&#10;描述已自动生成">
              <a:extLst>
                <a:ext uri="{FF2B5EF4-FFF2-40B4-BE49-F238E27FC236}">
                  <a16:creationId xmlns:a16="http://schemas.microsoft.com/office/drawing/2014/main" id="{47620210-A0CE-4893-26CD-6BED98C8332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951221" flipV="1">
              <a:off x="2196852" y="5733683"/>
              <a:ext cx="1088413" cy="274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F8822894-5AA1-3EA9-9C69-96B0D9686838}"/>
                </a:ext>
              </a:extLst>
            </p:cNvPr>
            <p:cNvSpPr/>
            <p:nvPr/>
          </p:nvSpPr>
          <p:spPr>
            <a:xfrm rot="16200000" flipH="1">
              <a:off x="2292649" y="4966973"/>
              <a:ext cx="841679" cy="744037"/>
            </a:xfrm>
            <a:custGeom>
              <a:avLst/>
              <a:gdLst>
                <a:gd name="connsiteX0" fmla="*/ 0 w 1533325"/>
                <a:gd name="connsiteY0" fmla="*/ 941176 h 941176"/>
                <a:gd name="connsiteX1" fmla="*/ 273474 w 1533325"/>
                <a:gd name="connsiteY1" fmla="*/ 0 h 941176"/>
                <a:gd name="connsiteX2" fmla="*/ 1531634 w 1533325"/>
                <a:gd name="connsiteY2" fmla="*/ 0 h 941176"/>
                <a:gd name="connsiteX3" fmla="*/ 1533325 w 1533325"/>
                <a:gd name="connsiteY3" fmla="*/ 5823 h 941176"/>
                <a:gd name="connsiteX4" fmla="*/ 1261543 w 1533325"/>
                <a:gd name="connsiteY4" fmla="*/ 941176 h 941176"/>
                <a:gd name="connsiteX5" fmla="*/ 0 w 1533325"/>
                <a:gd name="connsiteY5" fmla="*/ 941176 h 941176"/>
                <a:gd name="connsiteX0" fmla="*/ 0 w 1531635"/>
                <a:gd name="connsiteY0" fmla="*/ 941176 h 941176"/>
                <a:gd name="connsiteX1" fmla="*/ 273474 w 1531635"/>
                <a:gd name="connsiteY1" fmla="*/ 0 h 941176"/>
                <a:gd name="connsiteX2" fmla="*/ 1531634 w 1531635"/>
                <a:gd name="connsiteY2" fmla="*/ 0 h 941176"/>
                <a:gd name="connsiteX3" fmla="*/ 1261543 w 1531635"/>
                <a:gd name="connsiteY3" fmla="*/ 941176 h 941176"/>
                <a:gd name="connsiteX4" fmla="*/ 0 w 1531635"/>
                <a:gd name="connsiteY4" fmla="*/ 941176 h 941176"/>
                <a:gd name="connsiteX0" fmla="*/ 0 w 1679042"/>
                <a:gd name="connsiteY0" fmla="*/ 941176 h 941176"/>
                <a:gd name="connsiteX1" fmla="*/ 273474 w 1679042"/>
                <a:gd name="connsiteY1" fmla="*/ 0 h 941176"/>
                <a:gd name="connsiteX2" fmla="*/ 1679043 w 1679042"/>
                <a:gd name="connsiteY2" fmla="*/ 207750 h 941176"/>
                <a:gd name="connsiteX3" fmla="*/ 1261543 w 1679042"/>
                <a:gd name="connsiteY3" fmla="*/ 941176 h 941176"/>
                <a:gd name="connsiteX4" fmla="*/ 0 w 1679042"/>
                <a:gd name="connsiteY4" fmla="*/ 941176 h 941176"/>
                <a:gd name="connsiteX0" fmla="*/ 0 w 1679042"/>
                <a:gd name="connsiteY0" fmla="*/ 759904 h 759904"/>
                <a:gd name="connsiteX1" fmla="*/ 233278 w 1679042"/>
                <a:gd name="connsiteY1" fmla="*/ 0 h 759904"/>
                <a:gd name="connsiteX2" fmla="*/ 1679043 w 1679042"/>
                <a:gd name="connsiteY2" fmla="*/ 26478 h 759904"/>
                <a:gd name="connsiteX3" fmla="*/ 1261543 w 1679042"/>
                <a:gd name="connsiteY3" fmla="*/ 759904 h 759904"/>
                <a:gd name="connsiteX4" fmla="*/ 0 w 1679042"/>
                <a:gd name="connsiteY4" fmla="*/ 759904 h 759904"/>
                <a:gd name="connsiteX0" fmla="*/ 0 w 1679042"/>
                <a:gd name="connsiteY0" fmla="*/ 759904 h 759904"/>
                <a:gd name="connsiteX1" fmla="*/ 233278 w 1679042"/>
                <a:gd name="connsiteY1" fmla="*/ 0 h 759904"/>
                <a:gd name="connsiteX2" fmla="*/ 1679043 w 1679042"/>
                <a:gd name="connsiteY2" fmla="*/ 26478 h 759904"/>
                <a:gd name="connsiteX3" fmla="*/ 1268248 w 1679042"/>
                <a:gd name="connsiteY3" fmla="*/ 503270 h 759904"/>
                <a:gd name="connsiteX4" fmla="*/ 0 w 1679042"/>
                <a:gd name="connsiteY4" fmla="*/ 759904 h 759904"/>
                <a:gd name="connsiteX0" fmla="*/ -1 w 1605334"/>
                <a:gd name="connsiteY0" fmla="*/ 509381 h 509381"/>
                <a:gd name="connsiteX1" fmla="*/ 159570 w 1605334"/>
                <a:gd name="connsiteY1" fmla="*/ 0 h 509381"/>
                <a:gd name="connsiteX2" fmla="*/ 1605335 w 1605334"/>
                <a:gd name="connsiteY2" fmla="*/ 26478 h 509381"/>
                <a:gd name="connsiteX3" fmla="*/ 1194540 w 1605334"/>
                <a:gd name="connsiteY3" fmla="*/ 503270 h 509381"/>
                <a:gd name="connsiteX4" fmla="*/ -1 w 1605334"/>
                <a:gd name="connsiteY4" fmla="*/ 509381 h 509381"/>
                <a:gd name="connsiteX0" fmla="*/ -1 w 1605334"/>
                <a:gd name="connsiteY0" fmla="*/ 492577 h 492577"/>
                <a:gd name="connsiteX1" fmla="*/ 144495 w 1605334"/>
                <a:gd name="connsiteY1" fmla="*/ 0 h 492577"/>
                <a:gd name="connsiteX2" fmla="*/ 1605335 w 1605334"/>
                <a:gd name="connsiteY2" fmla="*/ 9674 h 492577"/>
                <a:gd name="connsiteX3" fmla="*/ 1194540 w 1605334"/>
                <a:gd name="connsiteY3" fmla="*/ 486466 h 492577"/>
                <a:gd name="connsiteX4" fmla="*/ -1 w 1605334"/>
                <a:gd name="connsiteY4" fmla="*/ 492577 h 492577"/>
                <a:gd name="connsiteX0" fmla="*/ -1 w 1605334"/>
                <a:gd name="connsiteY0" fmla="*/ 484940 h 484940"/>
                <a:gd name="connsiteX1" fmla="*/ 144500 w 1605334"/>
                <a:gd name="connsiteY1" fmla="*/ 0 h 484940"/>
                <a:gd name="connsiteX2" fmla="*/ 1605335 w 1605334"/>
                <a:gd name="connsiteY2" fmla="*/ 2037 h 484940"/>
                <a:gd name="connsiteX3" fmla="*/ 1194540 w 1605334"/>
                <a:gd name="connsiteY3" fmla="*/ 478829 h 484940"/>
                <a:gd name="connsiteX4" fmla="*/ -1 w 1605334"/>
                <a:gd name="connsiteY4" fmla="*/ 484940 h 484940"/>
                <a:gd name="connsiteX0" fmla="*/ -1 w 1605334"/>
                <a:gd name="connsiteY0" fmla="*/ 482903 h 482903"/>
                <a:gd name="connsiteX1" fmla="*/ 144499 w 1605334"/>
                <a:gd name="connsiteY1" fmla="*/ 2545 h 482903"/>
                <a:gd name="connsiteX2" fmla="*/ 1605335 w 1605334"/>
                <a:gd name="connsiteY2" fmla="*/ 0 h 482903"/>
                <a:gd name="connsiteX3" fmla="*/ 1194540 w 1605334"/>
                <a:gd name="connsiteY3" fmla="*/ 476792 h 482903"/>
                <a:gd name="connsiteX4" fmla="*/ -1 w 1605334"/>
                <a:gd name="connsiteY4" fmla="*/ 482903 h 482903"/>
                <a:gd name="connsiteX0" fmla="*/ -1 w 1605334"/>
                <a:gd name="connsiteY0" fmla="*/ 483413 h 483413"/>
                <a:gd name="connsiteX1" fmla="*/ 144505 w 1605334"/>
                <a:gd name="connsiteY1" fmla="*/ 0 h 483413"/>
                <a:gd name="connsiteX2" fmla="*/ 1605335 w 1605334"/>
                <a:gd name="connsiteY2" fmla="*/ 510 h 483413"/>
                <a:gd name="connsiteX3" fmla="*/ 1194540 w 1605334"/>
                <a:gd name="connsiteY3" fmla="*/ 477302 h 483413"/>
                <a:gd name="connsiteX4" fmla="*/ -1 w 1605334"/>
                <a:gd name="connsiteY4" fmla="*/ 483413 h 483413"/>
                <a:gd name="connsiteX0" fmla="*/ 0 w 1605334"/>
                <a:gd name="connsiteY0" fmla="*/ 475775 h 477302"/>
                <a:gd name="connsiteX1" fmla="*/ 144505 w 1605334"/>
                <a:gd name="connsiteY1" fmla="*/ 0 h 477302"/>
                <a:gd name="connsiteX2" fmla="*/ 1605335 w 1605334"/>
                <a:gd name="connsiteY2" fmla="*/ 510 h 477302"/>
                <a:gd name="connsiteX3" fmla="*/ 1194540 w 1605334"/>
                <a:gd name="connsiteY3" fmla="*/ 477302 h 477302"/>
                <a:gd name="connsiteX4" fmla="*/ 0 w 1605334"/>
                <a:gd name="connsiteY4" fmla="*/ 475775 h 477302"/>
                <a:gd name="connsiteX0" fmla="*/ 0 w 1746037"/>
                <a:gd name="connsiteY0" fmla="*/ 480358 h 480358"/>
                <a:gd name="connsiteX1" fmla="*/ 285208 w 1746037"/>
                <a:gd name="connsiteY1" fmla="*/ 0 h 480358"/>
                <a:gd name="connsiteX2" fmla="*/ 1746038 w 1746037"/>
                <a:gd name="connsiteY2" fmla="*/ 510 h 480358"/>
                <a:gd name="connsiteX3" fmla="*/ 1335243 w 1746037"/>
                <a:gd name="connsiteY3" fmla="*/ 477302 h 480358"/>
                <a:gd name="connsiteX4" fmla="*/ 0 w 1746037"/>
                <a:gd name="connsiteY4" fmla="*/ 480358 h 480358"/>
                <a:gd name="connsiteX0" fmla="*/ 1 w 1746033"/>
                <a:gd name="connsiteY0" fmla="*/ 478830 h 478830"/>
                <a:gd name="connsiteX1" fmla="*/ 285204 w 1746033"/>
                <a:gd name="connsiteY1" fmla="*/ 0 h 478830"/>
                <a:gd name="connsiteX2" fmla="*/ 1746034 w 1746033"/>
                <a:gd name="connsiteY2" fmla="*/ 510 h 478830"/>
                <a:gd name="connsiteX3" fmla="*/ 1335239 w 1746033"/>
                <a:gd name="connsiteY3" fmla="*/ 477302 h 478830"/>
                <a:gd name="connsiteX4" fmla="*/ 1 w 1746033"/>
                <a:gd name="connsiteY4" fmla="*/ 478830 h 478830"/>
                <a:gd name="connsiteX0" fmla="*/ -1 w 1776178"/>
                <a:gd name="connsiteY0" fmla="*/ 477302 h 477302"/>
                <a:gd name="connsiteX1" fmla="*/ 315349 w 1776178"/>
                <a:gd name="connsiteY1" fmla="*/ 0 h 477302"/>
                <a:gd name="connsiteX2" fmla="*/ 1776179 w 1776178"/>
                <a:gd name="connsiteY2" fmla="*/ 510 h 477302"/>
                <a:gd name="connsiteX3" fmla="*/ 1365384 w 1776178"/>
                <a:gd name="connsiteY3" fmla="*/ 477302 h 477302"/>
                <a:gd name="connsiteX4" fmla="*/ -1 w 1776178"/>
                <a:gd name="connsiteY4" fmla="*/ 477302 h 477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6178" h="477302">
                  <a:moveTo>
                    <a:pt x="-1" y="477302"/>
                  </a:moveTo>
                  <a:lnTo>
                    <a:pt x="315349" y="0"/>
                  </a:lnTo>
                  <a:lnTo>
                    <a:pt x="1776179" y="510"/>
                  </a:lnTo>
                  <a:lnTo>
                    <a:pt x="1365384" y="477302"/>
                  </a:lnTo>
                  <a:lnTo>
                    <a:pt x="-1" y="477302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B0F0">
                    <a:alpha val="40000"/>
                  </a:srgbClr>
                </a:gs>
                <a:gs pos="28000">
                  <a:srgbClr val="0070C0">
                    <a:alpha val="0"/>
                  </a:srgbClr>
                </a:gs>
              </a:gsLst>
              <a:lin ang="600000" scaled="0"/>
              <a:tileRect/>
            </a:gradFill>
            <a:ln w="9525">
              <a:gradFill>
                <a:gsLst>
                  <a:gs pos="76000">
                    <a:srgbClr val="00B0F0">
                      <a:alpha val="0"/>
                      <a:lumMod val="100000"/>
                    </a:srgbClr>
                  </a:gs>
                  <a:gs pos="100000">
                    <a:srgbClr val="BBF6FB">
                      <a:alpha val="75000"/>
                    </a:srgbClr>
                  </a:gs>
                </a:gsLst>
                <a:lin ang="17400000" scaled="0"/>
              </a:gra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70940">
                <a:defRPr/>
              </a:pPr>
              <a:endParaRPr lang="zh-CN" altLang="en-US" sz="1067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41" name="文本框 240">
              <a:extLst>
                <a:ext uri="{FF2B5EF4-FFF2-40B4-BE49-F238E27FC236}">
                  <a16:creationId xmlns:a16="http://schemas.microsoft.com/office/drawing/2014/main" id="{FBBA9E29-688B-4EF8-04D3-0F39ADF61DBE}"/>
                </a:ext>
              </a:extLst>
            </p:cNvPr>
            <p:cNvSpPr txBox="1"/>
            <p:nvPr/>
          </p:nvSpPr>
          <p:spPr>
            <a:xfrm>
              <a:off x="2277563" y="5443808"/>
              <a:ext cx="1595237" cy="463541"/>
            </a:xfrm>
            <a:prstGeom prst="rect">
              <a:avLst/>
            </a:prstGeom>
            <a:noFill/>
            <a:scene3d>
              <a:camera prst="perspectiveContrastingRightFacing" fov="0">
                <a:rot lat="0" lon="0" rev="0"/>
              </a:camera>
              <a:lightRig rig="threePt" dir="t"/>
            </a:scene3d>
          </p:spPr>
          <p:txBody>
            <a:bodyPr wrap="square" rtlCol="0">
              <a:spAutoFit/>
              <a:scene3d>
                <a:camera prst="perspectiveContrastingRightFacing" fov="0">
                  <a:rot lat="0" lon="0" rev="0"/>
                </a:camera>
                <a:lightRig rig="threePt" dir="t"/>
              </a:scene3d>
            </a:bodyPr>
            <a:lstStyle/>
            <a:p>
              <a:pPr algn="ctr" defTabSz="270940">
                <a:defRPr/>
              </a:pPr>
              <a:r>
                <a:rPr lang="zh-CN" altLang="en-US" sz="1185" dirty="0">
                  <a:gradFill flip="none" rotWithShape="1">
                    <a:gsLst>
                      <a:gs pos="51000">
                        <a:prstClr val="white"/>
                      </a:gs>
                      <a:gs pos="100000">
                        <a:srgbClr val="3399FF"/>
                      </a:gs>
                    </a:gsLst>
                    <a:lin ang="2700000" scaled="1"/>
                    <a:tileRect/>
                  </a:gradFill>
                  <a:effectLst>
                    <a:glow rad="127000">
                      <a:srgbClr val="66FFFF">
                        <a:alpha val="10000"/>
                      </a:srgbClr>
                    </a:glow>
                    <a:reflection blurRad="88900" stA="55000" endPos="24000" dist="12700" dir="5400000" sy="-100000" algn="bl" rotWithShape="0"/>
                  </a:effectLst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运载工具</a:t>
              </a:r>
            </a:p>
          </p:txBody>
        </p:sp>
      </p:grpSp>
      <p:grpSp>
        <p:nvGrpSpPr>
          <p:cNvPr id="243" name="组合 242">
            <a:extLst>
              <a:ext uri="{FF2B5EF4-FFF2-40B4-BE49-F238E27FC236}">
                <a16:creationId xmlns:a16="http://schemas.microsoft.com/office/drawing/2014/main" id="{F6078DBA-9FB7-ECD7-B6BD-EEADA3B39838}"/>
              </a:ext>
            </a:extLst>
          </p:cNvPr>
          <p:cNvGrpSpPr/>
          <p:nvPr/>
        </p:nvGrpSpPr>
        <p:grpSpPr>
          <a:xfrm>
            <a:off x="7061584" y="4759476"/>
            <a:ext cx="1135015" cy="700087"/>
            <a:chOff x="2128800" y="4915244"/>
            <a:chExt cx="1915337" cy="1181397"/>
          </a:xfrm>
        </p:grpSpPr>
        <p:sp>
          <p:nvSpPr>
            <p:cNvPr id="244" name="菱形 243">
              <a:extLst>
                <a:ext uri="{FF2B5EF4-FFF2-40B4-BE49-F238E27FC236}">
                  <a16:creationId xmlns:a16="http://schemas.microsoft.com/office/drawing/2014/main" id="{5FAB4C3A-2C34-B7E5-BDB7-02F142C0386C}"/>
                </a:ext>
              </a:extLst>
            </p:cNvPr>
            <p:cNvSpPr/>
            <p:nvPr/>
          </p:nvSpPr>
          <p:spPr>
            <a:xfrm>
              <a:off x="2446199" y="5726921"/>
              <a:ext cx="1280337" cy="369720"/>
            </a:xfrm>
            <a:prstGeom prst="diamond">
              <a:avLst/>
            </a:prstGeom>
            <a:gradFill flip="none" rotWithShape="1">
              <a:gsLst>
                <a:gs pos="89000">
                  <a:srgbClr val="00B0F0">
                    <a:alpha val="87000"/>
                  </a:srgbClr>
                </a:gs>
                <a:gs pos="0">
                  <a:srgbClr val="305EAF">
                    <a:alpha val="2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gradFill>
                <a:gsLst>
                  <a:gs pos="0">
                    <a:srgbClr val="1835D4">
                      <a:alpha val="25000"/>
                    </a:srgbClr>
                  </a:gs>
                  <a:gs pos="100000">
                    <a:srgbClr val="BBF6FB">
                      <a:alpha val="7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70940">
                <a:defRPr/>
              </a:pPr>
              <a:endParaRPr lang="zh-CN" altLang="en-US" sz="1067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45" name="菱形 244">
              <a:extLst>
                <a:ext uri="{FF2B5EF4-FFF2-40B4-BE49-F238E27FC236}">
                  <a16:creationId xmlns:a16="http://schemas.microsoft.com/office/drawing/2014/main" id="{1180B4F1-E86B-4C3D-30ED-38DBB279C83E}"/>
                </a:ext>
              </a:extLst>
            </p:cNvPr>
            <p:cNvSpPr/>
            <p:nvPr/>
          </p:nvSpPr>
          <p:spPr>
            <a:xfrm>
              <a:off x="2128800" y="5504779"/>
              <a:ext cx="1915337" cy="522310"/>
            </a:xfrm>
            <a:prstGeom prst="diamond">
              <a:avLst/>
            </a:prstGeom>
            <a:noFill/>
            <a:ln w="6350">
              <a:gradFill>
                <a:gsLst>
                  <a:gs pos="0">
                    <a:srgbClr val="74F151">
                      <a:alpha val="0"/>
                    </a:srgbClr>
                  </a:gs>
                  <a:gs pos="100000">
                    <a:srgbClr val="61D8F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70940">
                <a:defRPr/>
              </a:pPr>
              <a:endParaRPr lang="zh-CN" altLang="en-US" sz="1067" dirty="0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E6D11F4C-8B3F-ACC1-51EA-E0ECDF377E89}"/>
                </a:ext>
              </a:extLst>
            </p:cNvPr>
            <p:cNvSpPr/>
            <p:nvPr/>
          </p:nvSpPr>
          <p:spPr>
            <a:xfrm rot="5400000">
              <a:off x="3028021" y="4964064"/>
              <a:ext cx="841679" cy="744039"/>
            </a:xfrm>
            <a:custGeom>
              <a:avLst/>
              <a:gdLst>
                <a:gd name="connsiteX0" fmla="*/ 0 w 1533325"/>
                <a:gd name="connsiteY0" fmla="*/ 941176 h 941176"/>
                <a:gd name="connsiteX1" fmla="*/ 273474 w 1533325"/>
                <a:gd name="connsiteY1" fmla="*/ 0 h 941176"/>
                <a:gd name="connsiteX2" fmla="*/ 1531634 w 1533325"/>
                <a:gd name="connsiteY2" fmla="*/ 0 h 941176"/>
                <a:gd name="connsiteX3" fmla="*/ 1533325 w 1533325"/>
                <a:gd name="connsiteY3" fmla="*/ 5823 h 941176"/>
                <a:gd name="connsiteX4" fmla="*/ 1261543 w 1533325"/>
                <a:gd name="connsiteY4" fmla="*/ 941176 h 941176"/>
                <a:gd name="connsiteX5" fmla="*/ 0 w 1533325"/>
                <a:gd name="connsiteY5" fmla="*/ 941176 h 941176"/>
                <a:gd name="connsiteX0" fmla="*/ 0 w 1531635"/>
                <a:gd name="connsiteY0" fmla="*/ 941176 h 941176"/>
                <a:gd name="connsiteX1" fmla="*/ 273474 w 1531635"/>
                <a:gd name="connsiteY1" fmla="*/ 0 h 941176"/>
                <a:gd name="connsiteX2" fmla="*/ 1531634 w 1531635"/>
                <a:gd name="connsiteY2" fmla="*/ 0 h 941176"/>
                <a:gd name="connsiteX3" fmla="*/ 1261543 w 1531635"/>
                <a:gd name="connsiteY3" fmla="*/ 941176 h 941176"/>
                <a:gd name="connsiteX4" fmla="*/ 0 w 1531635"/>
                <a:gd name="connsiteY4" fmla="*/ 941176 h 941176"/>
                <a:gd name="connsiteX0" fmla="*/ 0 w 1679042"/>
                <a:gd name="connsiteY0" fmla="*/ 941176 h 941176"/>
                <a:gd name="connsiteX1" fmla="*/ 273474 w 1679042"/>
                <a:gd name="connsiteY1" fmla="*/ 0 h 941176"/>
                <a:gd name="connsiteX2" fmla="*/ 1679043 w 1679042"/>
                <a:gd name="connsiteY2" fmla="*/ 207750 h 941176"/>
                <a:gd name="connsiteX3" fmla="*/ 1261543 w 1679042"/>
                <a:gd name="connsiteY3" fmla="*/ 941176 h 941176"/>
                <a:gd name="connsiteX4" fmla="*/ 0 w 1679042"/>
                <a:gd name="connsiteY4" fmla="*/ 941176 h 941176"/>
                <a:gd name="connsiteX0" fmla="*/ 0 w 1679042"/>
                <a:gd name="connsiteY0" fmla="*/ 759904 h 759904"/>
                <a:gd name="connsiteX1" fmla="*/ 233278 w 1679042"/>
                <a:gd name="connsiteY1" fmla="*/ 0 h 759904"/>
                <a:gd name="connsiteX2" fmla="*/ 1679043 w 1679042"/>
                <a:gd name="connsiteY2" fmla="*/ 26478 h 759904"/>
                <a:gd name="connsiteX3" fmla="*/ 1261543 w 1679042"/>
                <a:gd name="connsiteY3" fmla="*/ 759904 h 759904"/>
                <a:gd name="connsiteX4" fmla="*/ 0 w 1679042"/>
                <a:gd name="connsiteY4" fmla="*/ 759904 h 759904"/>
                <a:gd name="connsiteX0" fmla="*/ 0 w 1679042"/>
                <a:gd name="connsiteY0" fmla="*/ 759904 h 759904"/>
                <a:gd name="connsiteX1" fmla="*/ 233278 w 1679042"/>
                <a:gd name="connsiteY1" fmla="*/ 0 h 759904"/>
                <a:gd name="connsiteX2" fmla="*/ 1679043 w 1679042"/>
                <a:gd name="connsiteY2" fmla="*/ 26478 h 759904"/>
                <a:gd name="connsiteX3" fmla="*/ 1268248 w 1679042"/>
                <a:gd name="connsiteY3" fmla="*/ 503270 h 759904"/>
                <a:gd name="connsiteX4" fmla="*/ 0 w 1679042"/>
                <a:gd name="connsiteY4" fmla="*/ 759904 h 759904"/>
                <a:gd name="connsiteX0" fmla="*/ -1 w 1605334"/>
                <a:gd name="connsiteY0" fmla="*/ 509381 h 509381"/>
                <a:gd name="connsiteX1" fmla="*/ 159570 w 1605334"/>
                <a:gd name="connsiteY1" fmla="*/ 0 h 509381"/>
                <a:gd name="connsiteX2" fmla="*/ 1605335 w 1605334"/>
                <a:gd name="connsiteY2" fmla="*/ 26478 h 509381"/>
                <a:gd name="connsiteX3" fmla="*/ 1194540 w 1605334"/>
                <a:gd name="connsiteY3" fmla="*/ 503270 h 509381"/>
                <a:gd name="connsiteX4" fmla="*/ -1 w 1605334"/>
                <a:gd name="connsiteY4" fmla="*/ 509381 h 509381"/>
                <a:gd name="connsiteX0" fmla="*/ -1 w 1605334"/>
                <a:gd name="connsiteY0" fmla="*/ 492577 h 492577"/>
                <a:gd name="connsiteX1" fmla="*/ 144495 w 1605334"/>
                <a:gd name="connsiteY1" fmla="*/ 0 h 492577"/>
                <a:gd name="connsiteX2" fmla="*/ 1605335 w 1605334"/>
                <a:gd name="connsiteY2" fmla="*/ 9674 h 492577"/>
                <a:gd name="connsiteX3" fmla="*/ 1194540 w 1605334"/>
                <a:gd name="connsiteY3" fmla="*/ 486466 h 492577"/>
                <a:gd name="connsiteX4" fmla="*/ -1 w 1605334"/>
                <a:gd name="connsiteY4" fmla="*/ 492577 h 492577"/>
                <a:gd name="connsiteX0" fmla="*/ -1 w 1605334"/>
                <a:gd name="connsiteY0" fmla="*/ 484940 h 484940"/>
                <a:gd name="connsiteX1" fmla="*/ 144500 w 1605334"/>
                <a:gd name="connsiteY1" fmla="*/ 0 h 484940"/>
                <a:gd name="connsiteX2" fmla="*/ 1605335 w 1605334"/>
                <a:gd name="connsiteY2" fmla="*/ 2037 h 484940"/>
                <a:gd name="connsiteX3" fmla="*/ 1194540 w 1605334"/>
                <a:gd name="connsiteY3" fmla="*/ 478829 h 484940"/>
                <a:gd name="connsiteX4" fmla="*/ -1 w 1605334"/>
                <a:gd name="connsiteY4" fmla="*/ 484940 h 484940"/>
                <a:gd name="connsiteX0" fmla="*/ -1 w 1605334"/>
                <a:gd name="connsiteY0" fmla="*/ 482903 h 482903"/>
                <a:gd name="connsiteX1" fmla="*/ 144499 w 1605334"/>
                <a:gd name="connsiteY1" fmla="*/ 2545 h 482903"/>
                <a:gd name="connsiteX2" fmla="*/ 1605335 w 1605334"/>
                <a:gd name="connsiteY2" fmla="*/ 0 h 482903"/>
                <a:gd name="connsiteX3" fmla="*/ 1194540 w 1605334"/>
                <a:gd name="connsiteY3" fmla="*/ 476792 h 482903"/>
                <a:gd name="connsiteX4" fmla="*/ -1 w 1605334"/>
                <a:gd name="connsiteY4" fmla="*/ 482903 h 482903"/>
                <a:gd name="connsiteX0" fmla="*/ -1 w 1605334"/>
                <a:gd name="connsiteY0" fmla="*/ 483413 h 483413"/>
                <a:gd name="connsiteX1" fmla="*/ 144505 w 1605334"/>
                <a:gd name="connsiteY1" fmla="*/ 0 h 483413"/>
                <a:gd name="connsiteX2" fmla="*/ 1605335 w 1605334"/>
                <a:gd name="connsiteY2" fmla="*/ 510 h 483413"/>
                <a:gd name="connsiteX3" fmla="*/ 1194540 w 1605334"/>
                <a:gd name="connsiteY3" fmla="*/ 477302 h 483413"/>
                <a:gd name="connsiteX4" fmla="*/ -1 w 1605334"/>
                <a:gd name="connsiteY4" fmla="*/ 483413 h 483413"/>
                <a:gd name="connsiteX0" fmla="*/ 0 w 1605334"/>
                <a:gd name="connsiteY0" fmla="*/ 475775 h 477302"/>
                <a:gd name="connsiteX1" fmla="*/ 144505 w 1605334"/>
                <a:gd name="connsiteY1" fmla="*/ 0 h 477302"/>
                <a:gd name="connsiteX2" fmla="*/ 1605335 w 1605334"/>
                <a:gd name="connsiteY2" fmla="*/ 510 h 477302"/>
                <a:gd name="connsiteX3" fmla="*/ 1194540 w 1605334"/>
                <a:gd name="connsiteY3" fmla="*/ 477302 h 477302"/>
                <a:gd name="connsiteX4" fmla="*/ 0 w 1605334"/>
                <a:gd name="connsiteY4" fmla="*/ 475775 h 477302"/>
                <a:gd name="connsiteX0" fmla="*/ 0 w 1746037"/>
                <a:gd name="connsiteY0" fmla="*/ 480358 h 480358"/>
                <a:gd name="connsiteX1" fmla="*/ 285208 w 1746037"/>
                <a:gd name="connsiteY1" fmla="*/ 0 h 480358"/>
                <a:gd name="connsiteX2" fmla="*/ 1746038 w 1746037"/>
                <a:gd name="connsiteY2" fmla="*/ 510 h 480358"/>
                <a:gd name="connsiteX3" fmla="*/ 1335243 w 1746037"/>
                <a:gd name="connsiteY3" fmla="*/ 477302 h 480358"/>
                <a:gd name="connsiteX4" fmla="*/ 0 w 1746037"/>
                <a:gd name="connsiteY4" fmla="*/ 480358 h 480358"/>
                <a:gd name="connsiteX0" fmla="*/ 1 w 1746033"/>
                <a:gd name="connsiteY0" fmla="*/ 478830 h 478830"/>
                <a:gd name="connsiteX1" fmla="*/ 285204 w 1746033"/>
                <a:gd name="connsiteY1" fmla="*/ 0 h 478830"/>
                <a:gd name="connsiteX2" fmla="*/ 1746034 w 1746033"/>
                <a:gd name="connsiteY2" fmla="*/ 510 h 478830"/>
                <a:gd name="connsiteX3" fmla="*/ 1335239 w 1746033"/>
                <a:gd name="connsiteY3" fmla="*/ 477302 h 478830"/>
                <a:gd name="connsiteX4" fmla="*/ 1 w 1746033"/>
                <a:gd name="connsiteY4" fmla="*/ 478830 h 478830"/>
                <a:gd name="connsiteX0" fmla="*/ -1 w 1776178"/>
                <a:gd name="connsiteY0" fmla="*/ 477302 h 477302"/>
                <a:gd name="connsiteX1" fmla="*/ 315349 w 1776178"/>
                <a:gd name="connsiteY1" fmla="*/ 0 h 477302"/>
                <a:gd name="connsiteX2" fmla="*/ 1776179 w 1776178"/>
                <a:gd name="connsiteY2" fmla="*/ 510 h 477302"/>
                <a:gd name="connsiteX3" fmla="*/ 1365384 w 1776178"/>
                <a:gd name="connsiteY3" fmla="*/ 477302 h 477302"/>
                <a:gd name="connsiteX4" fmla="*/ -1 w 1776178"/>
                <a:gd name="connsiteY4" fmla="*/ 477302 h 477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6178" h="477302">
                  <a:moveTo>
                    <a:pt x="-1" y="477302"/>
                  </a:moveTo>
                  <a:lnTo>
                    <a:pt x="315349" y="0"/>
                  </a:lnTo>
                  <a:lnTo>
                    <a:pt x="1776179" y="510"/>
                  </a:lnTo>
                  <a:lnTo>
                    <a:pt x="1365384" y="477302"/>
                  </a:lnTo>
                  <a:lnTo>
                    <a:pt x="-1" y="477302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B0F0">
                    <a:alpha val="40000"/>
                  </a:srgbClr>
                </a:gs>
                <a:gs pos="28000">
                  <a:srgbClr val="0070C0">
                    <a:alpha val="0"/>
                  </a:srgbClr>
                </a:gs>
              </a:gsLst>
              <a:lin ang="600000" scaled="0"/>
              <a:tileRect/>
            </a:gradFill>
            <a:ln w="9525">
              <a:gradFill>
                <a:gsLst>
                  <a:gs pos="76000">
                    <a:srgbClr val="00B0F0">
                      <a:alpha val="0"/>
                      <a:lumMod val="100000"/>
                    </a:srgbClr>
                  </a:gs>
                  <a:gs pos="100000">
                    <a:srgbClr val="BBF6FB">
                      <a:alpha val="75000"/>
                    </a:srgbClr>
                  </a:gs>
                </a:gsLst>
                <a:lin ang="17400000" scaled="0"/>
              </a:gra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70940">
                <a:defRPr/>
              </a:pPr>
              <a:endParaRPr lang="zh-CN" altLang="en-US" sz="1067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47" name="菱形 246">
              <a:extLst>
                <a:ext uri="{FF2B5EF4-FFF2-40B4-BE49-F238E27FC236}">
                  <a16:creationId xmlns:a16="http://schemas.microsoft.com/office/drawing/2014/main" id="{255E5167-57D4-7D9D-CB66-B30EECD0974B}"/>
                </a:ext>
              </a:extLst>
            </p:cNvPr>
            <p:cNvSpPr/>
            <p:nvPr/>
          </p:nvSpPr>
          <p:spPr>
            <a:xfrm>
              <a:off x="2348495" y="5565890"/>
              <a:ext cx="1467142" cy="400089"/>
            </a:xfrm>
            <a:prstGeom prst="diamond">
              <a:avLst/>
            </a:prstGeom>
            <a:gradFill flip="none" rotWithShape="1">
              <a:gsLst>
                <a:gs pos="88000">
                  <a:srgbClr val="00B0F0">
                    <a:alpha val="70000"/>
                  </a:srgbClr>
                </a:gs>
                <a:gs pos="0">
                  <a:srgbClr val="305EAF">
                    <a:alpha val="2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gradFill>
                <a:gsLst>
                  <a:gs pos="0">
                    <a:srgbClr val="0070C0">
                      <a:alpha val="22000"/>
                    </a:srgbClr>
                  </a:gs>
                  <a:gs pos="100000">
                    <a:srgbClr val="CCFFFF">
                      <a:alpha val="7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70940">
                <a:defRPr/>
              </a:pPr>
              <a:endParaRPr lang="zh-CN" altLang="en-US" sz="1067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pic>
          <p:nvPicPr>
            <p:cNvPr id="248" name="图片 28" descr="黑暗里有星球&#10;&#10;描述已自动生成">
              <a:extLst>
                <a:ext uri="{FF2B5EF4-FFF2-40B4-BE49-F238E27FC236}">
                  <a16:creationId xmlns:a16="http://schemas.microsoft.com/office/drawing/2014/main" id="{A6EA4D42-313F-A151-ACC6-A29548406E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951221" flipV="1">
              <a:off x="2196852" y="5733683"/>
              <a:ext cx="1088413" cy="274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6D6E8E53-7D50-82E4-A2BA-773DF589DDA7}"/>
                </a:ext>
              </a:extLst>
            </p:cNvPr>
            <p:cNvSpPr/>
            <p:nvPr/>
          </p:nvSpPr>
          <p:spPr>
            <a:xfrm rot="16200000" flipH="1">
              <a:off x="2292649" y="4966973"/>
              <a:ext cx="841680" cy="744037"/>
            </a:xfrm>
            <a:custGeom>
              <a:avLst/>
              <a:gdLst>
                <a:gd name="connsiteX0" fmla="*/ 0 w 1533325"/>
                <a:gd name="connsiteY0" fmla="*/ 941176 h 941176"/>
                <a:gd name="connsiteX1" fmla="*/ 273474 w 1533325"/>
                <a:gd name="connsiteY1" fmla="*/ 0 h 941176"/>
                <a:gd name="connsiteX2" fmla="*/ 1531634 w 1533325"/>
                <a:gd name="connsiteY2" fmla="*/ 0 h 941176"/>
                <a:gd name="connsiteX3" fmla="*/ 1533325 w 1533325"/>
                <a:gd name="connsiteY3" fmla="*/ 5823 h 941176"/>
                <a:gd name="connsiteX4" fmla="*/ 1261543 w 1533325"/>
                <a:gd name="connsiteY4" fmla="*/ 941176 h 941176"/>
                <a:gd name="connsiteX5" fmla="*/ 0 w 1533325"/>
                <a:gd name="connsiteY5" fmla="*/ 941176 h 941176"/>
                <a:gd name="connsiteX0" fmla="*/ 0 w 1531635"/>
                <a:gd name="connsiteY0" fmla="*/ 941176 h 941176"/>
                <a:gd name="connsiteX1" fmla="*/ 273474 w 1531635"/>
                <a:gd name="connsiteY1" fmla="*/ 0 h 941176"/>
                <a:gd name="connsiteX2" fmla="*/ 1531634 w 1531635"/>
                <a:gd name="connsiteY2" fmla="*/ 0 h 941176"/>
                <a:gd name="connsiteX3" fmla="*/ 1261543 w 1531635"/>
                <a:gd name="connsiteY3" fmla="*/ 941176 h 941176"/>
                <a:gd name="connsiteX4" fmla="*/ 0 w 1531635"/>
                <a:gd name="connsiteY4" fmla="*/ 941176 h 941176"/>
                <a:gd name="connsiteX0" fmla="*/ 0 w 1679042"/>
                <a:gd name="connsiteY0" fmla="*/ 941176 h 941176"/>
                <a:gd name="connsiteX1" fmla="*/ 273474 w 1679042"/>
                <a:gd name="connsiteY1" fmla="*/ 0 h 941176"/>
                <a:gd name="connsiteX2" fmla="*/ 1679043 w 1679042"/>
                <a:gd name="connsiteY2" fmla="*/ 207750 h 941176"/>
                <a:gd name="connsiteX3" fmla="*/ 1261543 w 1679042"/>
                <a:gd name="connsiteY3" fmla="*/ 941176 h 941176"/>
                <a:gd name="connsiteX4" fmla="*/ 0 w 1679042"/>
                <a:gd name="connsiteY4" fmla="*/ 941176 h 941176"/>
                <a:gd name="connsiteX0" fmla="*/ 0 w 1679042"/>
                <a:gd name="connsiteY0" fmla="*/ 759904 h 759904"/>
                <a:gd name="connsiteX1" fmla="*/ 233278 w 1679042"/>
                <a:gd name="connsiteY1" fmla="*/ 0 h 759904"/>
                <a:gd name="connsiteX2" fmla="*/ 1679043 w 1679042"/>
                <a:gd name="connsiteY2" fmla="*/ 26478 h 759904"/>
                <a:gd name="connsiteX3" fmla="*/ 1261543 w 1679042"/>
                <a:gd name="connsiteY3" fmla="*/ 759904 h 759904"/>
                <a:gd name="connsiteX4" fmla="*/ 0 w 1679042"/>
                <a:gd name="connsiteY4" fmla="*/ 759904 h 759904"/>
                <a:gd name="connsiteX0" fmla="*/ 0 w 1679042"/>
                <a:gd name="connsiteY0" fmla="*/ 759904 h 759904"/>
                <a:gd name="connsiteX1" fmla="*/ 233278 w 1679042"/>
                <a:gd name="connsiteY1" fmla="*/ 0 h 759904"/>
                <a:gd name="connsiteX2" fmla="*/ 1679043 w 1679042"/>
                <a:gd name="connsiteY2" fmla="*/ 26478 h 759904"/>
                <a:gd name="connsiteX3" fmla="*/ 1268248 w 1679042"/>
                <a:gd name="connsiteY3" fmla="*/ 503270 h 759904"/>
                <a:gd name="connsiteX4" fmla="*/ 0 w 1679042"/>
                <a:gd name="connsiteY4" fmla="*/ 759904 h 759904"/>
                <a:gd name="connsiteX0" fmla="*/ -1 w 1605334"/>
                <a:gd name="connsiteY0" fmla="*/ 509381 h 509381"/>
                <a:gd name="connsiteX1" fmla="*/ 159570 w 1605334"/>
                <a:gd name="connsiteY1" fmla="*/ 0 h 509381"/>
                <a:gd name="connsiteX2" fmla="*/ 1605335 w 1605334"/>
                <a:gd name="connsiteY2" fmla="*/ 26478 h 509381"/>
                <a:gd name="connsiteX3" fmla="*/ 1194540 w 1605334"/>
                <a:gd name="connsiteY3" fmla="*/ 503270 h 509381"/>
                <a:gd name="connsiteX4" fmla="*/ -1 w 1605334"/>
                <a:gd name="connsiteY4" fmla="*/ 509381 h 509381"/>
                <a:gd name="connsiteX0" fmla="*/ -1 w 1605334"/>
                <a:gd name="connsiteY0" fmla="*/ 492577 h 492577"/>
                <a:gd name="connsiteX1" fmla="*/ 144495 w 1605334"/>
                <a:gd name="connsiteY1" fmla="*/ 0 h 492577"/>
                <a:gd name="connsiteX2" fmla="*/ 1605335 w 1605334"/>
                <a:gd name="connsiteY2" fmla="*/ 9674 h 492577"/>
                <a:gd name="connsiteX3" fmla="*/ 1194540 w 1605334"/>
                <a:gd name="connsiteY3" fmla="*/ 486466 h 492577"/>
                <a:gd name="connsiteX4" fmla="*/ -1 w 1605334"/>
                <a:gd name="connsiteY4" fmla="*/ 492577 h 492577"/>
                <a:gd name="connsiteX0" fmla="*/ -1 w 1605334"/>
                <a:gd name="connsiteY0" fmla="*/ 484940 h 484940"/>
                <a:gd name="connsiteX1" fmla="*/ 144500 w 1605334"/>
                <a:gd name="connsiteY1" fmla="*/ 0 h 484940"/>
                <a:gd name="connsiteX2" fmla="*/ 1605335 w 1605334"/>
                <a:gd name="connsiteY2" fmla="*/ 2037 h 484940"/>
                <a:gd name="connsiteX3" fmla="*/ 1194540 w 1605334"/>
                <a:gd name="connsiteY3" fmla="*/ 478829 h 484940"/>
                <a:gd name="connsiteX4" fmla="*/ -1 w 1605334"/>
                <a:gd name="connsiteY4" fmla="*/ 484940 h 484940"/>
                <a:gd name="connsiteX0" fmla="*/ -1 w 1605334"/>
                <a:gd name="connsiteY0" fmla="*/ 482903 h 482903"/>
                <a:gd name="connsiteX1" fmla="*/ 144499 w 1605334"/>
                <a:gd name="connsiteY1" fmla="*/ 2545 h 482903"/>
                <a:gd name="connsiteX2" fmla="*/ 1605335 w 1605334"/>
                <a:gd name="connsiteY2" fmla="*/ 0 h 482903"/>
                <a:gd name="connsiteX3" fmla="*/ 1194540 w 1605334"/>
                <a:gd name="connsiteY3" fmla="*/ 476792 h 482903"/>
                <a:gd name="connsiteX4" fmla="*/ -1 w 1605334"/>
                <a:gd name="connsiteY4" fmla="*/ 482903 h 482903"/>
                <a:gd name="connsiteX0" fmla="*/ -1 w 1605334"/>
                <a:gd name="connsiteY0" fmla="*/ 483413 h 483413"/>
                <a:gd name="connsiteX1" fmla="*/ 144505 w 1605334"/>
                <a:gd name="connsiteY1" fmla="*/ 0 h 483413"/>
                <a:gd name="connsiteX2" fmla="*/ 1605335 w 1605334"/>
                <a:gd name="connsiteY2" fmla="*/ 510 h 483413"/>
                <a:gd name="connsiteX3" fmla="*/ 1194540 w 1605334"/>
                <a:gd name="connsiteY3" fmla="*/ 477302 h 483413"/>
                <a:gd name="connsiteX4" fmla="*/ -1 w 1605334"/>
                <a:gd name="connsiteY4" fmla="*/ 483413 h 483413"/>
                <a:gd name="connsiteX0" fmla="*/ 0 w 1605334"/>
                <a:gd name="connsiteY0" fmla="*/ 475775 h 477302"/>
                <a:gd name="connsiteX1" fmla="*/ 144505 w 1605334"/>
                <a:gd name="connsiteY1" fmla="*/ 0 h 477302"/>
                <a:gd name="connsiteX2" fmla="*/ 1605335 w 1605334"/>
                <a:gd name="connsiteY2" fmla="*/ 510 h 477302"/>
                <a:gd name="connsiteX3" fmla="*/ 1194540 w 1605334"/>
                <a:gd name="connsiteY3" fmla="*/ 477302 h 477302"/>
                <a:gd name="connsiteX4" fmla="*/ 0 w 1605334"/>
                <a:gd name="connsiteY4" fmla="*/ 475775 h 477302"/>
                <a:gd name="connsiteX0" fmla="*/ 0 w 1746037"/>
                <a:gd name="connsiteY0" fmla="*/ 480358 h 480358"/>
                <a:gd name="connsiteX1" fmla="*/ 285208 w 1746037"/>
                <a:gd name="connsiteY1" fmla="*/ 0 h 480358"/>
                <a:gd name="connsiteX2" fmla="*/ 1746038 w 1746037"/>
                <a:gd name="connsiteY2" fmla="*/ 510 h 480358"/>
                <a:gd name="connsiteX3" fmla="*/ 1335243 w 1746037"/>
                <a:gd name="connsiteY3" fmla="*/ 477302 h 480358"/>
                <a:gd name="connsiteX4" fmla="*/ 0 w 1746037"/>
                <a:gd name="connsiteY4" fmla="*/ 480358 h 480358"/>
                <a:gd name="connsiteX0" fmla="*/ 1 w 1746033"/>
                <a:gd name="connsiteY0" fmla="*/ 478830 h 478830"/>
                <a:gd name="connsiteX1" fmla="*/ 285204 w 1746033"/>
                <a:gd name="connsiteY1" fmla="*/ 0 h 478830"/>
                <a:gd name="connsiteX2" fmla="*/ 1746034 w 1746033"/>
                <a:gd name="connsiteY2" fmla="*/ 510 h 478830"/>
                <a:gd name="connsiteX3" fmla="*/ 1335239 w 1746033"/>
                <a:gd name="connsiteY3" fmla="*/ 477302 h 478830"/>
                <a:gd name="connsiteX4" fmla="*/ 1 w 1746033"/>
                <a:gd name="connsiteY4" fmla="*/ 478830 h 478830"/>
                <a:gd name="connsiteX0" fmla="*/ -1 w 1776178"/>
                <a:gd name="connsiteY0" fmla="*/ 477302 h 477302"/>
                <a:gd name="connsiteX1" fmla="*/ 315349 w 1776178"/>
                <a:gd name="connsiteY1" fmla="*/ 0 h 477302"/>
                <a:gd name="connsiteX2" fmla="*/ 1776179 w 1776178"/>
                <a:gd name="connsiteY2" fmla="*/ 510 h 477302"/>
                <a:gd name="connsiteX3" fmla="*/ 1365384 w 1776178"/>
                <a:gd name="connsiteY3" fmla="*/ 477302 h 477302"/>
                <a:gd name="connsiteX4" fmla="*/ -1 w 1776178"/>
                <a:gd name="connsiteY4" fmla="*/ 477302 h 477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6178" h="477302">
                  <a:moveTo>
                    <a:pt x="-1" y="477302"/>
                  </a:moveTo>
                  <a:lnTo>
                    <a:pt x="315349" y="0"/>
                  </a:lnTo>
                  <a:lnTo>
                    <a:pt x="1776179" y="510"/>
                  </a:lnTo>
                  <a:lnTo>
                    <a:pt x="1365384" y="477302"/>
                  </a:lnTo>
                  <a:lnTo>
                    <a:pt x="-1" y="477302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B0F0">
                    <a:alpha val="40000"/>
                  </a:srgbClr>
                </a:gs>
                <a:gs pos="28000">
                  <a:srgbClr val="0070C0">
                    <a:alpha val="0"/>
                  </a:srgbClr>
                </a:gs>
              </a:gsLst>
              <a:lin ang="600000" scaled="0"/>
              <a:tileRect/>
            </a:gradFill>
            <a:ln w="9525">
              <a:gradFill>
                <a:gsLst>
                  <a:gs pos="76000">
                    <a:srgbClr val="00B0F0">
                      <a:alpha val="0"/>
                      <a:lumMod val="100000"/>
                    </a:srgbClr>
                  </a:gs>
                  <a:gs pos="100000">
                    <a:srgbClr val="BBF6FB">
                      <a:alpha val="75000"/>
                    </a:srgbClr>
                  </a:gs>
                </a:gsLst>
                <a:lin ang="17400000" scaled="0"/>
              </a:gra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70940">
                <a:defRPr/>
              </a:pPr>
              <a:endParaRPr lang="zh-CN" altLang="en-US" sz="1067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0" name="文本框 249">
              <a:extLst>
                <a:ext uri="{FF2B5EF4-FFF2-40B4-BE49-F238E27FC236}">
                  <a16:creationId xmlns:a16="http://schemas.microsoft.com/office/drawing/2014/main" id="{E583A62B-53A3-76FF-048E-214E79B5A5F2}"/>
                </a:ext>
              </a:extLst>
            </p:cNvPr>
            <p:cNvSpPr txBox="1"/>
            <p:nvPr/>
          </p:nvSpPr>
          <p:spPr>
            <a:xfrm>
              <a:off x="2277563" y="5443808"/>
              <a:ext cx="1595237" cy="463541"/>
            </a:xfrm>
            <a:prstGeom prst="rect">
              <a:avLst/>
            </a:prstGeom>
            <a:noFill/>
            <a:scene3d>
              <a:camera prst="perspectiveContrastingRightFacing" fov="0">
                <a:rot lat="0" lon="0" rev="0"/>
              </a:camera>
              <a:lightRig rig="threePt" dir="t"/>
            </a:scene3d>
          </p:spPr>
          <p:txBody>
            <a:bodyPr wrap="square" rtlCol="0">
              <a:spAutoFit/>
              <a:scene3d>
                <a:camera prst="perspectiveContrastingRightFacing" fov="0">
                  <a:rot lat="0" lon="0" rev="0"/>
                </a:camera>
                <a:lightRig rig="threePt" dir="t"/>
              </a:scene3d>
            </a:bodyPr>
            <a:lstStyle/>
            <a:p>
              <a:pPr algn="ctr" defTabSz="270940">
                <a:defRPr/>
              </a:pPr>
              <a:r>
                <a:rPr lang="zh-CN" altLang="en-US" sz="1185" dirty="0">
                  <a:gradFill flip="none" rotWithShape="1">
                    <a:gsLst>
                      <a:gs pos="51000">
                        <a:prstClr val="white"/>
                      </a:gs>
                      <a:gs pos="100000">
                        <a:srgbClr val="3399FF"/>
                      </a:gs>
                    </a:gsLst>
                    <a:lin ang="2700000" scaled="1"/>
                    <a:tileRect/>
                  </a:gradFill>
                  <a:effectLst>
                    <a:glow rad="127000">
                      <a:srgbClr val="66FFFF">
                        <a:alpha val="10000"/>
                      </a:srgbClr>
                    </a:glow>
                    <a:reflection blurRad="88900" stA="55000" endPos="24000" dist="12700" dir="5400000" sy="-100000" algn="bl" rotWithShape="0"/>
                  </a:effectLst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基础设施</a:t>
              </a:r>
            </a:p>
          </p:txBody>
        </p:sp>
      </p:grpSp>
      <p:grpSp>
        <p:nvGrpSpPr>
          <p:cNvPr id="251" name="组合 250">
            <a:extLst>
              <a:ext uri="{FF2B5EF4-FFF2-40B4-BE49-F238E27FC236}">
                <a16:creationId xmlns:a16="http://schemas.microsoft.com/office/drawing/2014/main" id="{45129AE4-A714-C297-1E99-116EAABDEB35}"/>
              </a:ext>
            </a:extLst>
          </p:cNvPr>
          <p:cNvGrpSpPr/>
          <p:nvPr/>
        </p:nvGrpSpPr>
        <p:grpSpPr>
          <a:xfrm>
            <a:off x="9831510" y="4759476"/>
            <a:ext cx="1135015" cy="700088"/>
            <a:chOff x="2128800" y="4915243"/>
            <a:chExt cx="1915337" cy="1181398"/>
          </a:xfrm>
        </p:grpSpPr>
        <p:sp>
          <p:nvSpPr>
            <p:cNvPr id="252" name="菱形 251">
              <a:extLst>
                <a:ext uri="{FF2B5EF4-FFF2-40B4-BE49-F238E27FC236}">
                  <a16:creationId xmlns:a16="http://schemas.microsoft.com/office/drawing/2014/main" id="{F5E00147-3D69-B84E-3346-C523613A4457}"/>
                </a:ext>
              </a:extLst>
            </p:cNvPr>
            <p:cNvSpPr/>
            <p:nvPr/>
          </p:nvSpPr>
          <p:spPr>
            <a:xfrm>
              <a:off x="2446199" y="5726921"/>
              <a:ext cx="1280337" cy="369720"/>
            </a:xfrm>
            <a:prstGeom prst="diamond">
              <a:avLst/>
            </a:prstGeom>
            <a:gradFill flip="none" rotWithShape="1">
              <a:gsLst>
                <a:gs pos="89000">
                  <a:srgbClr val="00B0F0">
                    <a:alpha val="87000"/>
                  </a:srgbClr>
                </a:gs>
                <a:gs pos="0">
                  <a:srgbClr val="305EAF">
                    <a:alpha val="2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gradFill>
                <a:gsLst>
                  <a:gs pos="0">
                    <a:srgbClr val="1835D4">
                      <a:alpha val="25000"/>
                    </a:srgbClr>
                  </a:gs>
                  <a:gs pos="100000">
                    <a:srgbClr val="BBF6FB">
                      <a:alpha val="7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70940">
                <a:defRPr/>
              </a:pPr>
              <a:endParaRPr lang="zh-CN" altLang="en-US" sz="1067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3" name="菱形 252">
              <a:extLst>
                <a:ext uri="{FF2B5EF4-FFF2-40B4-BE49-F238E27FC236}">
                  <a16:creationId xmlns:a16="http://schemas.microsoft.com/office/drawing/2014/main" id="{C70CAA23-A2DF-BAD5-83ED-6C24505B063C}"/>
                </a:ext>
              </a:extLst>
            </p:cNvPr>
            <p:cNvSpPr/>
            <p:nvPr/>
          </p:nvSpPr>
          <p:spPr>
            <a:xfrm>
              <a:off x="2128800" y="5504779"/>
              <a:ext cx="1915337" cy="522310"/>
            </a:xfrm>
            <a:prstGeom prst="diamond">
              <a:avLst/>
            </a:prstGeom>
            <a:noFill/>
            <a:ln w="6350">
              <a:gradFill>
                <a:gsLst>
                  <a:gs pos="0">
                    <a:srgbClr val="74F151">
                      <a:alpha val="0"/>
                    </a:srgbClr>
                  </a:gs>
                  <a:gs pos="100000">
                    <a:srgbClr val="61D8F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70940">
                <a:defRPr/>
              </a:pPr>
              <a:endParaRPr lang="zh-CN" altLang="en-US" sz="1067" dirty="0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F10C8379-8ECA-B3A1-1BCD-BF5D4F9E4C02}"/>
                </a:ext>
              </a:extLst>
            </p:cNvPr>
            <p:cNvSpPr/>
            <p:nvPr/>
          </p:nvSpPr>
          <p:spPr>
            <a:xfrm rot="5400000">
              <a:off x="3028022" y="4964064"/>
              <a:ext cx="841679" cy="744037"/>
            </a:xfrm>
            <a:custGeom>
              <a:avLst/>
              <a:gdLst>
                <a:gd name="connsiteX0" fmla="*/ 0 w 1533325"/>
                <a:gd name="connsiteY0" fmla="*/ 941176 h 941176"/>
                <a:gd name="connsiteX1" fmla="*/ 273474 w 1533325"/>
                <a:gd name="connsiteY1" fmla="*/ 0 h 941176"/>
                <a:gd name="connsiteX2" fmla="*/ 1531634 w 1533325"/>
                <a:gd name="connsiteY2" fmla="*/ 0 h 941176"/>
                <a:gd name="connsiteX3" fmla="*/ 1533325 w 1533325"/>
                <a:gd name="connsiteY3" fmla="*/ 5823 h 941176"/>
                <a:gd name="connsiteX4" fmla="*/ 1261543 w 1533325"/>
                <a:gd name="connsiteY4" fmla="*/ 941176 h 941176"/>
                <a:gd name="connsiteX5" fmla="*/ 0 w 1533325"/>
                <a:gd name="connsiteY5" fmla="*/ 941176 h 941176"/>
                <a:gd name="connsiteX0" fmla="*/ 0 w 1531635"/>
                <a:gd name="connsiteY0" fmla="*/ 941176 h 941176"/>
                <a:gd name="connsiteX1" fmla="*/ 273474 w 1531635"/>
                <a:gd name="connsiteY1" fmla="*/ 0 h 941176"/>
                <a:gd name="connsiteX2" fmla="*/ 1531634 w 1531635"/>
                <a:gd name="connsiteY2" fmla="*/ 0 h 941176"/>
                <a:gd name="connsiteX3" fmla="*/ 1261543 w 1531635"/>
                <a:gd name="connsiteY3" fmla="*/ 941176 h 941176"/>
                <a:gd name="connsiteX4" fmla="*/ 0 w 1531635"/>
                <a:gd name="connsiteY4" fmla="*/ 941176 h 941176"/>
                <a:gd name="connsiteX0" fmla="*/ 0 w 1679042"/>
                <a:gd name="connsiteY0" fmla="*/ 941176 h 941176"/>
                <a:gd name="connsiteX1" fmla="*/ 273474 w 1679042"/>
                <a:gd name="connsiteY1" fmla="*/ 0 h 941176"/>
                <a:gd name="connsiteX2" fmla="*/ 1679043 w 1679042"/>
                <a:gd name="connsiteY2" fmla="*/ 207750 h 941176"/>
                <a:gd name="connsiteX3" fmla="*/ 1261543 w 1679042"/>
                <a:gd name="connsiteY3" fmla="*/ 941176 h 941176"/>
                <a:gd name="connsiteX4" fmla="*/ 0 w 1679042"/>
                <a:gd name="connsiteY4" fmla="*/ 941176 h 941176"/>
                <a:gd name="connsiteX0" fmla="*/ 0 w 1679042"/>
                <a:gd name="connsiteY0" fmla="*/ 759904 h 759904"/>
                <a:gd name="connsiteX1" fmla="*/ 233278 w 1679042"/>
                <a:gd name="connsiteY1" fmla="*/ 0 h 759904"/>
                <a:gd name="connsiteX2" fmla="*/ 1679043 w 1679042"/>
                <a:gd name="connsiteY2" fmla="*/ 26478 h 759904"/>
                <a:gd name="connsiteX3" fmla="*/ 1261543 w 1679042"/>
                <a:gd name="connsiteY3" fmla="*/ 759904 h 759904"/>
                <a:gd name="connsiteX4" fmla="*/ 0 w 1679042"/>
                <a:gd name="connsiteY4" fmla="*/ 759904 h 759904"/>
                <a:gd name="connsiteX0" fmla="*/ 0 w 1679042"/>
                <a:gd name="connsiteY0" fmla="*/ 759904 h 759904"/>
                <a:gd name="connsiteX1" fmla="*/ 233278 w 1679042"/>
                <a:gd name="connsiteY1" fmla="*/ 0 h 759904"/>
                <a:gd name="connsiteX2" fmla="*/ 1679043 w 1679042"/>
                <a:gd name="connsiteY2" fmla="*/ 26478 h 759904"/>
                <a:gd name="connsiteX3" fmla="*/ 1268248 w 1679042"/>
                <a:gd name="connsiteY3" fmla="*/ 503270 h 759904"/>
                <a:gd name="connsiteX4" fmla="*/ 0 w 1679042"/>
                <a:gd name="connsiteY4" fmla="*/ 759904 h 759904"/>
                <a:gd name="connsiteX0" fmla="*/ -1 w 1605334"/>
                <a:gd name="connsiteY0" fmla="*/ 509381 h 509381"/>
                <a:gd name="connsiteX1" fmla="*/ 159570 w 1605334"/>
                <a:gd name="connsiteY1" fmla="*/ 0 h 509381"/>
                <a:gd name="connsiteX2" fmla="*/ 1605335 w 1605334"/>
                <a:gd name="connsiteY2" fmla="*/ 26478 h 509381"/>
                <a:gd name="connsiteX3" fmla="*/ 1194540 w 1605334"/>
                <a:gd name="connsiteY3" fmla="*/ 503270 h 509381"/>
                <a:gd name="connsiteX4" fmla="*/ -1 w 1605334"/>
                <a:gd name="connsiteY4" fmla="*/ 509381 h 509381"/>
                <a:gd name="connsiteX0" fmla="*/ -1 w 1605334"/>
                <a:gd name="connsiteY0" fmla="*/ 492577 h 492577"/>
                <a:gd name="connsiteX1" fmla="*/ 144495 w 1605334"/>
                <a:gd name="connsiteY1" fmla="*/ 0 h 492577"/>
                <a:gd name="connsiteX2" fmla="*/ 1605335 w 1605334"/>
                <a:gd name="connsiteY2" fmla="*/ 9674 h 492577"/>
                <a:gd name="connsiteX3" fmla="*/ 1194540 w 1605334"/>
                <a:gd name="connsiteY3" fmla="*/ 486466 h 492577"/>
                <a:gd name="connsiteX4" fmla="*/ -1 w 1605334"/>
                <a:gd name="connsiteY4" fmla="*/ 492577 h 492577"/>
                <a:gd name="connsiteX0" fmla="*/ -1 w 1605334"/>
                <a:gd name="connsiteY0" fmla="*/ 484940 h 484940"/>
                <a:gd name="connsiteX1" fmla="*/ 144500 w 1605334"/>
                <a:gd name="connsiteY1" fmla="*/ 0 h 484940"/>
                <a:gd name="connsiteX2" fmla="*/ 1605335 w 1605334"/>
                <a:gd name="connsiteY2" fmla="*/ 2037 h 484940"/>
                <a:gd name="connsiteX3" fmla="*/ 1194540 w 1605334"/>
                <a:gd name="connsiteY3" fmla="*/ 478829 h 484940"/>
                <a:gd name="connsiteX4" fmla="*/ -1 w 1605334"/>
                <a:gd name="connsiteY4" fmla="*/ 484940 h 484940"/>
                <a:gd name="connsiteX0" fmla="*/ -1 w 1605334"/>
                <a:gd name="connsiteY0" fmla="*/ 482903 h 482903"/>
                <a:gd name="connsiteX1" fmla="*/ 144499 w 1605334"/>
                <a:gd name="connsiteY1" fmla="*/ 2545 h 482903"/>
                <a:gd name="connsiteX2" fmla="*/ 1605335 w 1605334"/>
                <a:gd name="connsiteY2" fmla="*/ 0 h 482903"/>
                <a:gd name="connsiteX3" fmla="*/ 1194540 w 1605334"/>
                <a:gd name="connsiteY3" fmla="*/ 476792 h 482903"/>
                <a:gd name="connsiteX4" fmla="*/ -1 w 1605334"/>
                <a:gd name="connsiteY4" fmla="*/ 482903 h 482903"/>
                <a:gd name="connsiteX0" fmla="*/ -1 w 1605334"/>
                <a:gd name="connsiteY0" fmla="*/ 483413 h 483413"/>
                <a:gd name="connsiteX1" fmla="*/ 144505 w 1605334"/>
                <a:gd name="connsiteY1" fmla="*/ 0 h 483413"/>
                <a:gd name="connsiteX2" fmla="*/ 1605335 w 1605334"/>
                <a:gd name="connsiteY2" fmla="*/ 510 h 483413"/>
                <a:gd name="connsiteX3" fmla="*/ 1194540 w 1605334"/>
                <a:gd name="connsiteY3" fmla="*/ 477302 h 483413"/>
                <a:gd name="connsiteX4" fmla="*/ -1 w 1605334"/>
                <a:gd name="connsiteY4" fmla="*/ 483413 h 483413"/>
                <a:gd name="connsiteX0" fmla="*/ 0 w 1605334"/>
                <a:gd name="connsiteY0" fmla="*/ 475775 h 477302"/>
                <a:gd name="connsiteX1" fmla="*/ 144505 w 1605334"/>
                <a:gd name="connsiteY1" fmla="*/ 0 h 477302"/>
                <a:gd name="connsiteX2" fmla="*/ 1605335 w 1605334"/>
                <a:gd name="connsiteY2" fmla="*/ 510 h 477302"/>
                <a:gd name="connsiteX3" fmla="*/ 1194540 w 1605334"/>
                <a:gd name="connsiteY3" fmla="*/ 477302 h 477302"/>
                <a:gd name="connsiteX4" fmla="*/ 0 w 1605334"/>
                <a:gd name="connsiteY4" fmla="*/ 475775 h 477302"/>
                <a:gd name="connsiteX0" fmla="*/ 0 w 1746037"/>
                <a:gd name="connsiteY0" fmla="*/ 480358 h 480358"/>
                <a:gd name="connsiteX1" fmla="*/ 285208 w 1746037"/>
                <a:gd name="connsiteY1" fmla="*/ 0 h 480358"/>
                <a:gd name="connsiteX2" fmla="*/ 1746038 w 1746037"/>
                <a:gd name="connsiteY2" fmla="*/ 510 h 480358"/>
                <a:gd name="connsiteX3" fmla="*/ 1335243 w 1746037"/>
                <a:gd name="connsiteY3" fmla="*/ 477302 h 480358"/>
                <a:gd name="connsiteX4" fmla="*/ 0 w 1746037"/>
                <a:gd name="connsiteY4" fmla="*/ 480358 h 480358"/>
                <a:gd name="connsiteX0" fmla="*/ 1 w 1746033"/>
                <a:gd name="connsiteY0" fmla="*/ 478830 h 478830"/>
                <a:gd name="connsiteX1" fmla="*/ 285204 w 1746033"/>
                <a:gd name="connsiteY1" fmla="*/ 0 h 478830"/>
                <a:gd name="connsiteX2" fmla="*/ 1746034 w 1746033"/>
                <a:gd name="connsiteY2" fmla="*/ 510 h 478830"/>
                <a:gd name="connsiteX3" fmla="*/ 1335239 w 1746033"/>
                <a:gd name="connsiteY3" fmla="*/ 477302 h 478830"/>
                <a:gd name="connsiteX4" fmla="*/ 1 w 1746033"/>
                <a:gd name="connsiteY4" fmla="*/ 478830 h 478830"/>
                <a:gd name="connsiteX0" fmla="*/ -1 w 1776178"/>
                <a:gd name="connsiteY0" fmla="*/ 477302 h 477302"/>
                <a:gd name="connsiteX1" fmla="*/ 315349 w 1776178"/>
                <a:gd name="connsiteY1" fmla="*/ 0 h 477302"/>
                <a:gd name="connsiteX2" fmla="*/ 1776179 w 1776178"/>
                <a:gd name="connsiteY2" fmla="*/ 510 h 477302"/>
                <a:gd name="connsiteX3" fmla="*/ 1365384 w 1776178"/>
                <a:gd name="connsiteY3" fmla="*/ 477302 h 477302"/>
                <a:gd name="connsiteX4" fmla="*/ -1 w 1776178"/>
                <a:gd name="connsiteY4" fmla="*/ 477302 h 477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6178" h="477302">
                  <a:moveTo>
                    <a:pt x="-1" y="477302"/>
                  </a:moveTo>
                  <a:lnTo>
                    <a:pt x="315349" y="0"/>
                  </a:lnTo>
                  <a:lnTo>
                    <a:pt x="1776179" y="510"/>
                  </a:lnTo>
                  <a:lnTo>
                    <a:pt x="1365384" y="477302"/>
                  </a:lnTo>
                  <a:lnTo>
                    <a:pt x="-1" y="477302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B0F0">
                    <a:alpha val="40000"/>
                  </a:srgbClr>
                </a:gs>
                <a:gs pos="28000">
                  <a:srgbClr val="0070C0">
                    <a:alpha val="0"/>
                  </a:srgbClr>
                </a:gs>
              </a:gsLst>
              <a:lin ang="600000" scaled="0"/>
              <a:tileRect/>
            </a:gradFill>
            <a:ln w="9525">
              <a:gradFill>
                <a:gsLst>
                  <a:gs pos="76000">
                    <a:srgbClr val="00B0F0">
                      <a:alpha val="0"/>
                      <a:lumMod val="100000"/>
                    </a:srgbClr>
                  </a:gs>
                  <a:gs pos="100000">
                    <a:srgbClr val="BBF6FB">
                      <a:alpha val="75000"/>
                    </a:srgbClr>
                  </a:gs>
                </a:gsLst>
                <a:lin ang="17400000" scaled="0"/>
              </a:gra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70940">
                <a:defRPr/>
              </a:pPr>
              <a:endParaRPr lang="zh-CN" altLang="en-US" sz="1067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5" name="菱形 254">
              <a:extLst>
                <a:ext uri="{FF2B5EF4-FFF2-40B4-BE49-F238E27FC236}">
                  <a16:creationId xmlns:a16="http://schemas.microsoft.com/office/drawing/2014/main" id="{A7E69410-89F3-B2E9-9185-32678CC7B25E}"/>
                </a:ext>
              </a:extLst>
            </p:cNvPr>
            <p:cNvSpPr/>
            <p:nvPr/>
          </p:nvSpPr>
          <p:spPr>
            <a:xfrm>
              <a:off x="2348495" y="5565890"/>
              <a:ext cx="1467142" cy="400089"/>
            </a:xfrm>
            <a:prstGeom prst="diamond">
              <a:avLst/>
            </a:prstGeom>
            <a:gradFill flip="none" rotWithShape="1">
              <a:gsLst>
                <a:gs pos="88000">
                  <a:srgbClr val="00B0F0">
                    <a:alpha val="70000"/>
                  </a:srgbClr>
                </a:gs>
                <a:gs pos="0">
                  <a:srgbClr val="305EAF">
                    <a:alpha val="2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gradFill>
                <a:gsLst>
                  <a:gs pos="0">
                    <a:srgbClr val="0070C0">
                      <a:alpha val="22000"/>
                    </a:srgbClr>
                  </a:gs>
                  <a:gs pos="100000">
                    <a:srgbClr val="CCFFFF">
                      <a:alpha val="7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70940">
                <a:defRPr/>
              </a:pPr>
              <a:endParaRPr lang="zh-CN" altLang="en-US" sz="1067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pic>
          <p:nvPicPr>
            <p:cNvPr id="256" name="图片 28" descr="黑暗里有星球&#10;&#10;描述已自动生成">
              <a:extLst>
                <a:ext uri="{FF2B5EF4-FFF2-40B4-BE49-F238E27FC236}">
                  <a16:creationId xmlns:a16="http://schemas.microsoft.com/office/drawing/2014/main" id="{52CACDC1-4D7A-0DC5-5925-93C5B9F9E1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951221" flipV="1">
              <a:off x="2196852" y="5733683"/>
              <a:ext cx="1088413" cy="274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0070BCED-5B44-99F2-C8BA-25604C1F6DFC}"/>
                </a:ext>
              </a:extLst>
            </p:cNvPr>
            <p:cNvSpPr/>
            <p:nvPr/>
          </p:nvSpPr>
          <p:spPr>
            <a:xfrm rot="16200000" flipH="1">
              <a:off x="2292649" y="4966973"/>
              <a:ext cx="841679" cy="744037"/>
            </a:xfrm>
            <a:custGeom>
              <a:avLst/>
              <a:gdLst>
                <a:gd name="connsiteX0" fmla="*/ 0 w 1533325"/>
                <a:gd name="connsiteY0" fmla="*/ 941176 h 941176"/>
                <a:gd name="connsiteX1" fmla="*/ 273474 w 1533325"/>
                <a:gd name="connsiteY1" fmla="*/ 0 h 941176"/>
                <a:gd name="connsiteX2" fmla="*/ 1531634 w 1533325"/>
                <a:gd name="connsiteY2" fmla="*/ 0 h 941176"/>
                <a:gd name="connsiteX3" fmla="*/ 1533325 w 1533325"/>
                <a:gd name="connsiteY3" fmla="*/ 5823 h 941176"/>
                <a:gd name="connsiteX4" fmla="*/ 1261543 w 1533325"/>
                <a:gd name="connsiteY4" fmla="*/ 941176 h 941176"/>
                <a:gd name="connsiteX5" fmla="*/ 0 w 1533325"/>
                <a:gd name="connsiteY5" fmla="*/ 941176 h 941176"/>
                <a:gd name="connsiteX0" fmla="*/ 0 w 1531635"/>
                <a:gd name="connsiteY0" fmla="*/ 941176 h 941176"/>
                <a:gd name="connsiteX1" fmla="*/ 273474 w 1531635"/>
                <a:gd name="connsiteY1" fmla="*/ 0 h 941176"/>
                <a:gd name="connsiteX2" fmla="*/ 1531634 w 1531635"/>
                <a:gd name="connsiteY2" fmla="*/ 0 h 941176"/>
                <a:gd name="connsiteX3" fmla="*/ 1261543 w 1531635"/>
                <a:gd name="connsiteY3" fmla="*/ 941176 h 941176"/>
                <a:gd name="connsiteX4" fmla="*/ 0 w 1531635"/>
                <a:gd name="connsiteY4" fmla="*/ 941176 h 941176"/>
                <a:gd name="connsiteX0" fmla="*/ 0 w 1679042"/>
                <a:gd name="connsiteY0" fmla="*/ 941176 h 941176"/>
                <a:gd name="connsiteX1" fmla="*/ 273474 w 1679042"/>
                <a:gd name="connsiteY1" fmla="*/ 0 h 941176"/>
                <a:gd name="connsiteX2" fmla="*/ 1679043 w 1679042"/>
                <a:gd name="connsiteY2" fmla="*/ 207750 h 941176"/>
                <a:gd name="connsiteX3" fmla="*/ 1261543 w 1679042"/>
                <a:gd name="connsiteY3" fmla="*/ 941176 h 941176"/>
                <a:gd name="connsiteX4" fmla="*/ 0 w 1679042"/>
                <a:gd name="connsiteY4" fmla="*/ 941176 h 941176"/>
                <a:gd name="connsiteX0" fmla="*/ 0 w 1679042"/>
                <a:gd name="connsiteY0" fmla="*/ 759904 h 759904"/>
                <a:gd name="connsiteX1" fmla="*/ 233278 w 1679042"/>
                <a:gd name="connsiteY1" fmla="*/ 0 h 759904"/>
                <a:gd name="connsiteX2" fmla="*/ 1679043 w 1679042"/>
                <a:gd name="connsiteY2" fmla="*/ 26478 h 759904"/>
                <a:gd name="connsiteX3" fmla="*/ 1261543 w 1679042"/>
                <a:gd name="connsiteY3" fmla="*/ 759904 h 759904"/>
                <a:gd name="connsiteX4" fmla="*/ 0 w 1679042"/>
                <a:gd name="connsiteY4" fmla="*/ 759904 h 759904"/>
                <a:gd name="connsiteX0" fmla="*/ 0 w 1679042"/>
                <a:gd name="connsiteY0" fmla="*/ 759904 h 759904"/>
                <a:gd name="connsiteX1" fmla="*/ 233278 w 1679042"/>
                <a:gd name="connsiteY1" fmla="*/ 0 h 759904"/>
                <a:gd name="connsiteX2" fmla="*/ 1679043 w 1679042"/>
                <a:gd name="connsiteY2" fmla="*/ 26478 h 759904"/>
                <a:gd name="connsiteX3" fmla="*/ 1268248 w 1679042"/>
                <a:gd name="connsiteY3" fmla="*/ 503270 h 759904"/>
                <a:gd name="connsiteX4" fmla="*/ 0 w 1679042"/>
                <a:gd name="connsiteY4" fmla="*/ 759904 h 759904"/>
                <a:gd name="connsiteX0" fmla="*/ -1 w 1605334"/>
                <a:gd name="connsiteY0" fmla="*/ 509381 h 509381"/>
                <a:gd name="connsiteX1" fmla="*/ 159570 w 1605334"/>
                <a:gd name="connsiteY1" fmla="*/ 0 h 509381"/>
                <a:gd name="connsiteX2" fmla="*/ 1605335 w 1605334"/>
                <a:gd name="connsiteY2" fmla="*/ 26478 h 509381"/>
                <a:gd name="connsiteX3" fmla="*/ 1194540 w 1605334"/>
                <a:gd name="connsiteY3" fmla="*/ 503270 h 509381"/>
                <a:gd name="connsiteX4" fmla="*/ -1 w 1605334"/>
                <a:gd name="connsiteY4" fmla="*/ 509381 h 509381"/>
                <a:gd name="connsiteX0" fmla="*/ -1 w 1605334"/>
                <a:gd name="connsiteY0" fmla="*/ 492577 h 492577"/>
                <a:gd name="connsiteX1" fmla="*/ 144495 w 1605334"/>
                <a:gd name="connsiteY1" fmla="*/ 0 h 492577"/>
                <a:gd name="connsiteX2" fmla="*/ 1605335 w 1605334"/>
                <a:gd name="connsiteY2" fmla="*/ 9674 h 492577"/>
                <a:gd name="connsiteX3" fmla="*/ 1194540 w 1605334"/>
                <a:gd name="connsiteY3" fmla="*/ 486466 h 492577"/>
                <a:gd name="connsiteX4" fmla="*/ -1 w 1605334"/>
                <a:gd name="connsiteY4" fmla="*/ 492577 h 492577"/>
                <a:gd name="connsiteX0" fmla="*/ -1 w 1605334"/>
                <a:gd name="connsiteY0" fmla="*/ 484940 h 484940"/>
                <a:gd name="connsiteX1" fmla="*/ 144500 w 1605334"/>
                <a:gd name="connsiteY1" fmla="*/ 0 h 484940"/>
                <a:gd name="connsiteX2" fmla="*/ 1605335 w 1605334"/>
                <a:gd name="connsiteY2" fmla="*/ 2037 h 484940"/>
                <a:gd name="connsiteX3" fmla="*/ 1194540 w 1605334"/>
                <a:gd name="connsiteY3" fmla="*/ 478829 h 484940"/>
                <a:gd name="connsiteX4" fmla="*/ -1 w 1605334"/>
                <a:gd name="connsiteY4" fmla="*/ 484940 h 484940"/>
                <a:gd name="connsiteX0" fmla="*/ -1 w 1605334"/>
                <a:gd name="connsiteY0" fmla="*/ 482903 h 482903"/>
                <a:gd name="connsiteX1" fmla="*/ 144499 w 1605334"/>
                <a:gd name="connsiteY1" fmla="*/ 2545 h 482903"/>
                <a:gd name="connsiteX2" fmla="*/ 1605335 w 1605334"/>
                <a:gd name="connsiteY2" fmla="*/ 0 h 482903"/>
                <a:gd name="connsiteX3" fmla="*/ 1194540 w 1605334"/>
                <a:gd name="connsiteY3" fmla="*/ 476792 h 482903"/>
                <a:gd name="connsiteX4" fmla="*/ -1 w 1605334"/>
                <a:gd name="connsiteY4" fmla="*/ 482903 h 482903"/>
                <a:gd name="connsiteX0" fmla="*/ -1 w 1605334"/>
                <a:gd name="connsiteY0" fmla="*/ 483413 h 483413"/>
                <a:gd name="connsiteX1" fmla="*/ 144505 w 1605334"/>
                <a:gd name="connsiteY1" fmla="*/ 0 h 483413"/>
                <a:gd name="connsiteX2" fmla="*/ 1605335 w 1605334"/>
                <a:gd name="connsiteY2" fmla="*/ 510 h 483413"/>
                <a:gd name="connsiteX3" fmla="*/ 1194540 w 1605334"/>
                <a:gd name="connsiteY3" fmla="*/ 477302 h 483413"/>
                <a:gd name="connsiteX4" fmla="*/ -1 w 1605334"/>
                <a:gd name="connsiteY4" fmla="*/ 483413 h 483413"/>
                <a:gd name="connsiteX0" fmla="*/ 0 w 1605334"/>
                <a:gd name="connsiteY0" fmla="*/ 475775 h 477302"/>
                <a:gd name="connsiteX1" fmla="*/ 144505 w 1605334"/>
                <a:gd name="connsiteY1" fmla="*/ 0 h 477302"/>
                <a:gd name="connsiteX2" fmla="*/ 1605335 w 1605334"/>
                <a:gd name="connsiteY2" fmla="*/ 510 h 477302"/>
                <a:gd name="connsiteX3" fmla="*/ 1194540 w 1605334"/>
                <a:gd name="connsiteY3" fmla="*/ 477302 h 477302"/>
                <a:gd name="connsiteX4" fmla="*/ 0 w 1605334"/>
                <a:gd name="connsiteY4" fmla="*/ 475775 h 477302"/>
                <a:gd name="connsiteX0" fmla="*/ 0 w 1746037"/>
                <a:gd name="connsiteY0" fmla="*/ 480358 h 480358"/>
                <a:gd name="connsiteX1" fmla="*/ 285208 w 1746037"/>
                <a:gd name="connsiteY1" fmla="*/ 0 h 480358"/>
                <a:gd name="connsiteX2" fmla="*/ 1746038 w 1746037"/>
                <a:gd name="connsiteY2" fmla="*/ 510 h 480358"/>
                <a:gd name="connsiteX3" fmla="*/ 1335243 w 1746037"/>
                <a:gd name="connsiteY3" fmla="*/ 477302 h 480358"/>
                <a:gd name="connsiteX4" fmla="*/ 0 w 1746037"/>
                <a:gd name="connsiteY4" fmla="*/ 480358 h 480358"/>
                <a:gd name="connsiteX0" fmla="*/ 1 w 1746033"/>
                <a:gd name="connsiteY0" fmla="*/ 478830 h 478830"/>
                <a:gd name="connsiteX1" fmla="*/ 285204 w 1746033"/>
                <a:gd name="connsiteY1" fmla="*/ 0 h 478830"/>
                <a:gd name="connsiteX2" fmla="*/ 1746034 w 1746033"/>
                <a:gd name="connsiteY2" fmla="*/ 510 h 478830"/>
                <a:gd name="connsiteX3" fmla="*/ 1335239 w 1746033"/>
                <a:gd name="connsiteY3" fmla="*/ 477302 h 478830"/>
                <a:gd name="connsiteX4" fmla="*/ 1 w 1746033"/>
                <a:gd name="connsiteY4" fmla="*/ 478830 h 478830"/>
                <a:gd name="connsiteX0" fmla="*/ -1 w 1776178"/>
                <a:gd name="connsiteY0" fmla="*/ 477302 h 477302"/>
                <a:gd name="connsiteX1" fmla="*/ 315349 w 1776178"/>
                <a:gd name="connsiteY1" fmla="*/ 0 h 477302"/>
                <a:gd name="connsiteX2" fmla="*/ 1776179 w 1776178"/>
                <a:gd name="connsiteY2" fmla="*/ 510 h 477302"/>
                <a:gd name="connsiteX3" fmla="*/ 1365384 w 1776178"/>
                <a:gd name="connsiteY3" fmla="*/ 477302 h 477302"/>
                <a:gd name="connsiteX4" fmla="*/ -1 w 1776178"/>
                <a:gd name="connsiteY4" fmla="*/ 477302 h 477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6178" h="477302">
                  <a:moveTo>
                    <a:pt x="-1" y="477302"/>
                  </a:moveTo>
                  <a:lnTo>
                    <a:pt x="315349" y="0"/>
                  </a:lnTo>
                  <a:lnTo>
                    <a:pt x="1776179" y="510"/>
                  </a:lnTo>
                  <a:lnTo>
                    <a:pt x="1365384" y="477302"/>
                  </a:lnTo>
                  <a:lnTo>
                    <a:pt x="-1" y="477302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B0F0">
                    <a:alpha val="40000"/>
                  </a:srgbClr>
                </a:gs>
                <a:gs pos="28000">
                  <a:srgbClr val="0070C0">
                    <a:alpha val="0"/>
                  </a:srgbClr>
                </a:gs>
              </a:gsLst>
              <a:lin ang="600000" scaled="0"/>
              <a:tileRect/>
            </a:gradFill>
            <a:ln w="9525">
              <a:gradFill>
                <a:gsLst>
                  <a:gs pos="76000">
                    <a:srgbClr val="00B0F0">
                      <a:alpha val="0"/>
                      <a:lumMod val="100000"/>
                    </a:srgbClr>
                  </a:gs>
                  <a:gs pos="100000">
                    <a:srgbClr val="BBF6FB">
                      <a:alpha val="75000"/>
                    </a:srgbClr>
                  </a:gs>
                </a:gsLst>
                <a:lin ang="17400000" scaled="0"/>
              </a:gra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70940">
                <a:defRPr/>
              </a:pPr>
              <a:endParaRPr lang="zh-CN" altLang="en-US" sz="1067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8" name="文本框 257">
              <a:extLst>
                <a:ext uri="{FF2B5EF4-FFF2-40B4-BE49-F238E27FC236}">
                  <a16:creationId xmlns:a16="http://schemas.microsoft.com/office/drawing/2014/main" id="{B107A1FA-DB74-8138-11B9-465AEA8E3F1C}"/>
                </a:ext>
              </a:extLst>
            </p:cNvPr>
            <p:cNvSpPr txBox="1"/>
            <p:nvPr/>
          </p:nvSpPr>
          <p:spPr>
            <a:xfrm>
              <a:off x="2277563" y="5443808"/>
              <a:ext cx="1595237" cy="463541"/>
            </a:xfrm>
            <a:prstGeom prst="rect">
              <a:avLst/>
            </a:prstGeom>
            <a:noFill/>
            <a:scene3d>
              <a:camera prst="perspectiveContrastingRightFacing" fov="0">
                <a:rot lat="0" lon="0" rev="0"/>
              </a:camera>
              <a:lightRig rig="threePt" dir="t"/>
            </a:scene3d>
          </p:spPr>
          <p:txBody>
            <a:bodyPr wrap="square" rtlCol="0">
              <a:spAutoFit/>
              <a:scene3d>
                <a:camera prst="perspectiveContrastingRightFacing" fov="0">
                  <a:rot lat="0" lon="0" rev="0"/>
                </a:camera>
                <a:lightRig rig="threePt" dir="t"/>
              </a:scene3d>
            </a:bodyPr>
            <a:lstStyle/>
            <a:p>
              <a:pPr algn="ctr" defTabSz="270940">
                <a:defRPr/>
              </a:pPr>
              <a:r>
                <a:rPr lang="zh-CN" altLang="en-US" sz="1185" dirty="0">
                  <a:gradFill flip="none" rotWithShape="1">
                    <a:gsLst>
                      <a:gs pos="51000">
                        <a:prstClr val="white"/>
                      </a:gs>
                      <a:gs pos="100000">
                        <a:srgbClr val="3399FF"/>
                      </a:gs>
                    </a:gsLst>
                    <a:lin ang="2700000" scaled="1"/>
                    <a:tileRect/>
                  </a:gradFill>
                  <a:effectLst>
                    <a:glow rad="127000">
                      <a:srgbClr val="66FFFF">
                        <a:alpha val="10000"/>
                      </a:srgbClr>
                    </a:glow>
                    <a:reflection blurRad="88900" stA="55000" endPos="24000" dist="12700" dir="5400000" sy="-100000" algn="bl" rotWithShape="0"/>
                  </a:effectLst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运行管控</a:t>
              </a:r>
            </a:p>
          </p:txBody>
        </p:sp>
      </p:grpSp>
      <p:grpSp>
        <p:nvGrpSpPr>
          <p:cNvPr id="276" name="组合 275">
            <a:extLst>
              <a:ext uri="{FF2B5EF4-FFF2-40B4-BE49-F238E27FC236}">
                <a16:creationId xmlns:a16="http://schemas.microsoft.com/office/drawing/2014/main" id="{C78BA05E-EF3C-DCF6-65AB-2E33B0FEF0B1}"/>
              </a:ext>
            </a:extLst>
          </p:cNvPr>
          <p:cNvGrpSpPr/>
          <p:nvPr/>
        </p:nvGrpSpPr>
        <p:grpSpPr>
          <a:xfrm>
            <a:off x="10457829" y="475216"/>
            <a:ext cx="1188904" cy="271943"/>
            <a:chOff x="644653" y="535700"/>
            <a:chExt cx="1526884" cy="349250"/>
          </a:xfrm>
        </p:grpSpPr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E7934B5A-C8CE-BA60-F7E7-9C7BB3DF9A80}"/>
                </a:ext>
              </a:extLst>
            </p:cNvPr>
            <p:cNvSpPr/>
            <p:nvPr/>
          </p:nvSpPr>
          <p:spPr>
            <a:xfrm flipH="1">
              <a:off x="742182" y="643801"/>
              <a:ext cx="316740" cy="241148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adFill flip="none" rotWithShape="1">
              <a:gsLst>
                <a:gs pos="22000">
                  <a:schemeClr val="accent1">
                    <a:shade val="67500"/>
                    <a:satMod val="115000"/>
                  </a:schemeClr>
                </a:gs>
                <a:gs pos="100000">
                  <a:srgbClr val="74F151"/>
                </a:gs>
              </a:gsLst>
              <a:lin ang="63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067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4EB6C0C8-38AE-D2CB-E42A-7799FBB1E473}"/>
                </a:ext>
              </a:extLst>
            </p:cNvPr>
            <p:cNvSpPr/>
            <p:nvPr/>
          </p:nvSpPr>
          <p:spPr>
            <a:xfrm>
              <a:off x="644653" y="535700"/>
              <a:ext cx="377116" cy="3492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adFill flip="none" rotWithShape="1">
              <a:gsLst>
                <a:gs pos="3000">
                  <a:srgbClr val="74F151"/>
                </a:gs>
                <a:gs pos="85000">
                  <a:srgbClr val="305EA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067"/>
            </a:p>
          </p:txBody>
        </p:sp>
        <p:sp>
          <p:nvSpPr>
            <p:cNvPr id="279" name="文本框 278">
              <a:extLst>
                <a:ext uri="{FF2B5EF4-FFF2-40B4-BE49-F238E27FC236}">
                  <a16:creationId xmlns:a16="http://schemas.microsoft.com/office/drawing/2014/main" id="{29D6EDF0-97A2-FFA1-4BDC-A349DC196596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081704" y="535700"/>
              <a:ext cx="1089833" cy="345072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adFill flip="none" rotWithShape="1">
              <a:gsLst>
                <a:gs pos="24000">
                  <a:srgbClr val="74F151"/>
                </a:gs>
                <a:gs pos="74000">
                  <a:schemeClr val="accent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sz="1067" dirty="0"/>
            </a:p>
          </p:txBody>
        </p:sp>
      </p:grpSp>
      <p:sp>
        <p:nvSpPr>
          <p:cNvPr id="300" name="椭圆 299">
            <a:extLst>
              <a:ext uri="{FF2B5EF4-FFF2-40B4-BE49-F238E27FC236}">
                <a16:creationId xmlns:a16="http://schemas.microsoft.com/office/drawing/2014/main" id="{97E89F38-3890-C7B7-C9D9-48782CE2132A}"/>
              </a:ext>
            </a:extLst>
          </p:cNvPr>
          <p:cNvSpPr/>
          <p:nvPr/>
        </p:nvSpPr>
        <p:spPr>
          <a:xfrm>
            <a:off x="7303159" y="3070941"/>
            <a:ext cx="3378011" cy="2443098"/>
          </a:xfrm>
          <a:prstGeom prst="ellipse">
            <a:avLst/>
          </a:prstGeom>
          <a:noFill/>
          <a:ln>
            <a:gradFill>
              <a:gsLst>
                <a:gs pos="69000">
                  <a:srgbClr val="305EAF">
                    <a:alpha val="0"/>
                  </a:srgbClr>
                </a:gs>
                <a:gs pos="100000">
                  <a:srgbClr val="61D8F5">
                    <a:alpha val="60000"/>
                  </a:srgbClr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7" name="组合 306">
            <a:extLst>
              <a:ext uri="{FF2B5EF4-FFF2-40B4-BE49-F238E27FC236}">
                <a16:creationId xmlns:a16="http://schemas.microsoft.com/office/drawing/2014/main" id="{52094AA8-6D3D-6D4E-478F-7FCFDBB3E8C7}"/>
              </a:ext>
            </a:extLst>
          </p:cNvPr>
          <p:cNvGrpSpPr/>
          <p:nvPr/>
        </p:nvGrpSpPr>
        <p:grpSpPr>
          <a:xfrm>
            <a:off x="7198142" y="3675530"/>
            <a:ext cx="444515" cy="889687"/>
            <a:chOff x="6435650" y="6525868"/>
            <a:chExt cx="444515" cy="1828011"/>
          </a:xfrm>
        </p:grpSpPr>
        <p:cxnSp>
          <p:nvCxnSpPr>
            <p:cNvPr id="303" name="直接连接符 302">
              <a:extLst>
                <a:ext uri="{FF2B5EF4-FFF2-40B4-BE49-F238E27FC236}">
                  <a16:creationId xmlns:a16="http://schemas.microsoft.com/office/drawing/2014/main" id="{26A3099E-0A79-CA9F-A00F-8776DB372C88}"/>
                </a:ext>
              </a:extLst>
            </p:cNvPr>
            <p:cNvCxnSpPr/>
            <p:nvPr/>
          </p:nvCxnSpPr>
          <p:spPr>
            <a:xfrm>
              <a:off x="6664265" y="6525868"/>
              <a:ext cx="0" cy="868096"/>
            </a:xfrm>
            <a:prstGeom prst="line">
              <a:avLst/>
            </a:prstGeom>
            <a:ln>
              <a:gradFill>
                <a:gsLst>
                  <a:gs pos="11000">
                    <a:srgbClr val="83FFE6">
                      <a:alpha val="4000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rgbClr val="83FFE6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直接连接符 303">
              <a:extLst>
                <a:ext uri="{FF2B5EF4-FFF2-40B4-BE49-F238E27FC236}">
                  <a16:creationId xmlns:a16="http://schemas.microsoft.com/office/drawing/2014/main" id="{C31EA92B-9B8B-983E-82BA-7798CA70857A}"/>
                </a:ext>
              </a:extLst>
            </p:cNvPr>
            <p:cNvCxnSpPr/>
            <p:nvPr/>
          </p:nvCxnSpPr>
          <p:spPr>
            <a:xfrm>
              <a:off x="6880165" y="7268685"/>
              <a:ext cx="0" cy="868096"/>
            </a:xfrm>
            <a:prstGeom prst="line">
              <a:avLst/>
            </a:prstGeom>
            <a:ln>
              <a:gradFill>
                <a:gsLst>
                  <a:gs pos="11000">
                    <a:srgbClr val="83FFE6">
                      <a:alpha val="25000"/>
                    </a:srgbClr>
                  </a:gs>
                  <a:gs pos="0">
                    <a:schemeClr val="bg1">
                      <a:alpha val="43000"/>
                    </a:schemeClr>
                  </a:gs>
                  <a:gs pos="100000">
                    <a:srgbClr val="83FFE6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直接连接符 304">
              <a:extLst>
                <a:ext uri="{FF2B5EF4-FFF2-40B4-BE49-F238E27FC236}">
                  <a16:creationId xmlns:a16="http://schemas.microsoft.com/office/drawing/2014/main" id="{29D14F48-F7E2-B3F2-6E91-7BA813F06EF6}"/>
                </a:ext>
              </a:extLst>
            </p:cNvPr>
            <p:cNvCxnSpPr/>
            <p:nvPr/>
          </p:nvCxnSpPr>
          <p:spPr>
            <a:xfrm>
              <a:off x="6435650" y="7485783"/>
              <a:ext cx="0" cy="868096"/>
            </a:xfrm>
            <a:prstGeom prst="line">
              <a:avLst/>
            </a:prstGeom>
            <a:ln>
              <a:gradFill>
                <a:gsLst>
                  <a:gs pos="11000">
                    <a:srgbClr val="83FFE6">
                      <a:alpha val="31000"/>
                    </a:srgbClr>
                  </a:gs>
                  <a:gs pos="0">
                    <a:schemeClr val="bg1">
                      <a:alpha val="43000"/>
                    </a:schemeClr>
                  </a:gs>
                  <a:gs pos="100000">
                    <a:srgbClr val="83FFE6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8" name="组合 307">
            <a:extLst>
              <a:ext uri="{FF2B5EF4-FFF2-40B4-BE49-F238E27FC236}">
                <a16:creationId xmlns:a16="http://schemas.microsoft.com/office/drawing/2014/main" id="{45DD39DF-FE11-9278-3B2A-C1FA863C10BE}"/>
              </a:ext>
            </a:extLst>
          </p:cNvPr>
          <p:cNvGrpSpPr/>
          <p:nvPr/>
        </p:nvGrpSpPr>
        <p:grpSpPr>
          <a:xfrm>
            <a:off x="10279514" y="3604541"/>
            <a:ext cx="450229" cy="1049028"/>
            <a:chOff x="12315750" y="6356053"/>
            <a:chExt cx="422387" cy="2163342"/>
          </a:xfrm>
        </p:grpSpPr>
        <p:cxnSp>
          <p:nvCxnSpPr>
            <p:cNvPr id="301" name="直接连接符 300">
              <a:extLst>
                <a:ext uri="{FF2B5EF4-FFF2-40B4-BE49-F238E27FC236}">
                  <a16:creationId xmlns:a16="http://schemas.microsoft.com/office/drawing/2014/main" id="{3F24D9BF-0501-6769-A801-68044C40C782}"/>
                </a:ext>
              </a:extLst>
            </p:cNvPr>
            <p:cNvCxnSpPr/>
            <p:nvPr/>
          </p:nvCxnSpPr>
          <p:spPr>
            <a:xfrm>
              <a:off x="12489715" y="6356053"/>
              <a:ext cx="0" cy="868096"/>
            </a:xfrm>
            <a:prstGeom prst="line">
              <a:avLst/>
            </a:prstGeom>
            <a:ln>
              <a:gradFill>
                <a:gsLst>
                  <a:gs pos="11000">
                    <a:srgbClr val="83FFE6">
                      <a:alpha val="25000"/>
                    </a:srgbClr>
                  </a:gs>
                  <a:gs pos="0">
                    <a:schemeClr val="bg1">
                      <a:alpha val="43000"/>
                    </a:schemeClr>
                  </a:gs>
                  <a:gs pos="100000">
                    <a:srgbClr val="83FFE6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直接连接符 301">
              <a:extLst>
                <a:ext uri="{FF2B5EF4-FFF2-40B4-BE49-F238E27FC236}">
                  <a16:creationId xmlns:a16="http://schemas.microsoft.com/office/drawing/2014/main" id="{E48BA3B3-32E5-EB3B-C51B-576FCCA5AB98}"/>
                </a:ext>
              </a:extLst>
            </p:cNvPr>
            <p:cNvCxnSpPr/>
            <p:nvPr/>
          </p:nvCxnSpPr>
          <p:spPr>
            <a:xfrm>
              <a:off x="12738137" y="7051735"/>
              <a:ext cx="0" cy="868096"/>
            </a:xfrm>
            <a:prstGeom prst="line">
              <a:avLst/>
            </a:prstGeom>
            <a:ln>
              <a:gradFill>
                <a:gsLst>
                  <a:gs pos="11000">
                    <a:srgbClr val="83FFE6">
                      <a:alpha val="4000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rgbClr val="83FFE6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直接连接符 305">
              <a:extLst>
                <a:ext uri="{FF2B5EF4-FFF2-40B4-BE49-F238E27FC236}">
                  <a16:creationId xmlns:a16="http://schemas.microsoft.com/office/drawing/2014/main" id="{BC210EFE-8847-D844-47F7-0CFDF2203696}"/>
                </a:ext>
              </a:extLst>
            </p:cNvPr>
            <p:cNvCxnSpPr/>
            <p:nvPr/>
          </p:nvCxnSpPr>
          <p:spPr>
            <a:xfrm>
              <a:off x="12315750" y="7651299"/>
              <a:ext cx="0" cy="868096"/>
            </a:xfrm>
            <a:prstGeom prst="line">
              <a:avLst/>
            </a:prstGeom>
            <a:ln>
              <a:gradFill>
                <a:gsLst>
                  <a:gs pos="11000">
                    <a:srgbClr val="83FFE6">
                      <a:alpha val="40000"/>
                    </a:srgbClr>
                  </a:gs>
                  <a:gs pos="0">
                    <a:schemeClr val="bg1">
                      <a:alpha val="67000"/>
                    </a:schemeClr>
                  </a:gs>
                  <a:gs pos="100000">
                    <a:srgbClr val="83FFE6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9" name="图片 308" descr="图片包含 游戏机, 灯光&#10;&#10;描述已自动生成">
            <a:extLst>
              <a:ext uri="{FF2B5EF4-FFF2-40B4-BE49-F238E27FC236}">
                <a16:creationId xmlns:a16="http://schemas.microsoft.com/office/drawing/2014/main" id="{A178E0B8-A700-C0DC-ABD3-65FF50D84BA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4218" y="2776702"/>
            <a:ext cx="2417756" cy="675726"/>
          </a:xfrm>
          <a:prstGeom prst="rect">
            <a:avLst/>
          </a:prstGeom>
        </p:spPr>
      </p:pic>
      <p:cxnSp>
        <p:nvCxnSpPr>
          <p:cNvPr id="311" name="直接连接符 310">
            <a:extLst>
              <a:ext uri="{FF2B5EF4-FFF2-40B4-BE49-F238E27FC236}">
                <a16:creationId xmlns:a16="http://schemas.microsoft.com/office/drawing/2014/main" id="{0D179EA2-E08D-78D4-632C-B5C2C1839F32}"/>
              </a:ext>
            </a:extLst>
          </p:cNvPr>
          <p:cNvCxnSpPr>
            <a:cxnSpLocks/>
          </p:cNvCxnSpPr>
          <p:nvPr/>
        </p:nvCxnSpPr>
        <p:spPr>
          <a:xfrm>
            <a:off x="7976143" y="5416375"/>
            <a:ext cx="402476" cy="146777"/>
          </a:xfrm>
          <a:prstGeom prst="line">
            <a:avLst/>
          </a:prstGeom>
          <a:ln w="3175">
            <a:gradFill flip="none" rotWithShape="1">
              <a:gsLst>
                <a:gs pos="0">
                  <a:srgbClr val="74F151">
                    <a:alpha val="5000"/>
                  </a:srgbClr>
                </a:gs>
                <a:gs pos="50000">
                  <a:srgbClr val="61D8F5"/>
                </a:gs>
                <a:gs pos="100000">
                  <a:srgbClr val="74F151">
                    <a:alpha val="5000"/>
                  </a:srgbClr>
                </a:gs>
              </a:gsLst>
              <a:lin ang="0" scaled="1"/>
              <a:tileRect/>
            </a:gradFill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" name="直接连接符 312">
            <a:extLst>
              <a:ext uri="{FF2B5EF4-FFF2-40B4-BE49-F238E27FC236}">
                <a16:creationId xmlns:a16="http://schemas.microsoft.com/office/drawing/2014/main" id="{82CD4A54-B441-F5C5-9367-A72BB7C1162D}"/>
              </a:ext>
            </a:extLst>
          </p:cNvPr>
          <p:cNvCxnSpPr>
            <a:cxnSpLocks/>
          </p:cNvCxnSpPr>
          <p:nvPr/>
        </p:nvCxnSpPr>
        <p:spPr>
          <a:xfrm flipV="1">
            <a:off x="9649490" y="5428385"/>
            <a:ext cx="395677" cy="151676"/>
          </a:xfrm>
          <a:prstGeom prst="line">
            <a:avLst/>
          </a:prstGeom>
          <a:ln w="3175">
            <a:gradFill flip="none" rotWithShape="1">
              <a:gsLst>
                <a:gs pos="0">
                  <a:srgbClr val="74F151">
                    <a:alpha val="5000"/>
                  </a:srgbClr>
                </a:gs>
                <a:gs pos="50000">
                  <a:srgbClr val="61D8F5"/>
                </a:gs>
                <a:gs pos="100000">
                  <a:srgbClr val="74F151">
                    <a:alpha val="5000"/>
                  </a:srgbClr>
                </a:gs>
              </a:gsLst>
              <a:lin ang="0" scaled="1"/>
              <a:tileRect/>
            </a:gradFill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0" name="文本框 319">
            <a:extLst>
              <a:ext uri="{FF2B5EF4-FFF2-40B4-BE49-F238E27FC236}">
                <a16:creationId xmlns:a16="http://schemas.microsoft.com/office/drawing/2014/main" id="{65038FF4-BFEC-6CB5-D289-0AF2D7C44122}"/>
              </a:ext>
            </a:extLst>
          </p:cNvPr>
          <p:cNvSpPr txBox="1"/>
          <p:nvPr/>
        </p:nvSpPr>
        <p:spPr>
          <a:xfrm>
            <a:off x="7626597" y="2051117"/>
            <a:ext cx="2774793" cy="307777"/>
          </a:xfrm>
          <a:prstGeom prst="rect">
            <a:avLst/>
          </a:prstGeom>
          <a:noFill/>
          <a:scene3d>
            <a:camera prst="perspectiveContrastingRightFacing" fov="0">
              <a:rot lat="0" lon="0" rev="0"/>
            </a:camera>
            <a:lightRig rig="threePt" dir="t"/>
          </a:scene3d>
        </p:spPr>
        <p:txBody>
          <a:bodyPr wrap="square" rtlCol="0">
            <a:spAutoFit/>
            <a:scene3d>
              <a:camera prst="perspectiveContrastingRightFacing" fov="0">
                <a:rot lat="0" lon="0" rev="0"/>
              </a:camera>
              <a:lightRig rig="threePt" dir="t"/>
            </a:scene3d>
          </a:bodyPr>
          <a:lstStyle/>
          <a:p>
            <a:pPr algn="ctr" defTabSz="270940">
              <a:defRPr/>
            </a:pPr>
            <a:r>
              <a:rPr lang="zh-CN" altLang="en-US" sz="1400" b="1" dirty="0">
                <a:gradFill flip="none" rotWithShape="1">
                  <a:gsLst>
                    <a:gs pos="51000">
                      <a:prstClr val="white"/>
                    </a:gs>
                    <a:gs pos="100000">
                      <a:srgbClr val="3399FF"/>
                    </a:gs>
                  </a:gsLst>
                  <a:lin ang="2700000" scaled="1"/>
                  <a:tileRect/>
                </a:gradFill>
                <a:effectLst>
                  <a:glow rad="127000">
                    <a:srgbClr val="66FFFF">
                      <a:alpha val="10000"/>
                    </a:srgbClr>
                  </a:glow>
                  <a:reflection blurRad="88900" stA="55000" endPos="24000" dist="38100" dir="5400000" sy="-100000" algn="bl" rotWithShape="0"/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道路交通部分或完全自动化运行</a:t>
            </a:r>
          </a:p>
        </p:txBody>
      </p:sp>
    </p:spTree>
    <p:extLst>
      <p:ext uri="{BB962C8B-B14F-4D97-AF65-F5344CB8AC3E}">
        <p14:creationId xmlns:p14="http://schemas.microsoft.com/office/powerpoint/2010/main" val="306405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>
            <a:extLst>
              <a:ext uri="{FF2B5EF4-FFF2-40B4-BE49-F238E27FC236}">
                <a16:creationId xmlns:a16="http://schemas.microsoft.com/office/drawing/2014/main" id="{C5C65B87-24F7-0D3D-446B-AED1C42B5755}"/>
              </a:ext>
            </a:extLst>
          </p:cNvPr>
          <p:cNvGrpSpPr/>
          <p:nvPr/>
        </p:nvGrpSpPr>
        <p:grpSpPr>
          <a:xfrm>
            <a:off x="10457829" y="475216"/>
            <a:ext cx="1188904" cy="271943"/>
            <a:chOff x="644653" y="535700"/>
            <a:chExt cx="1526884" cy="349250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3029660-D377-721D-D020-188CC7CD8329}"/>
                </a:ext>
              </a:extLst>
            </p:cNvPr>
            <p:cNvSpPr/>
            <p:nvPr/>
          </p:nvSpPr>
          <p:spPr>
            <a:xfrm flipH="1">
              <a:off x="742182" y="643801"/>
              <a:ext cx="316740" cy="241148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adFill flip="none" rotWithShape="1">
              <a:gsLst>
                <a:gs pos="22000">
                  <a:schemeClr val="accent1">
                    <a:shade val="67500"/>
                    <a:satMod val="115000"/>
                  </a:schemeClr>
                </a:gs>
                <a:gs pos="100000">
                  <a:srgbClr val="74F151"/>
                </a:gs>
              </a:gsLst>
              <a:lin ang="63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067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7AFADB20-B46E-BDFE-D4AE-10A792849486}"/>
                </a:ext>
              </a:extLst>
            </p:cNvPr>
            <p:cNvSpPr/>
            <p:nvPr/>
          </p:nvSpPr>
          <p:spPr>
            <a:xfrm>
              <a:off x="644653" y="535700"/>
              <a:ext cx="377116" cy="3492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adFill flip="none" rotWithShape="1">
              <a:gsLst>
                <a:gs pos="3000">
                  <a:srgbClr val="74F151"/>
                </a:gs>
                <a:gs pos="85000">
                  <a:srgbClr val="305EA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067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0DB506A-E797-5598-53F7-4BAA6A1C4C48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081704" y="535700"/>
              <a:ext cx="1089833" cy="345072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adFill flip="none" rotWithShape="1">
              <a:gsLst>
                <a:gs pos="24000">
                  <a:srgbClr val="74F151"/>
                </a:gs>
                <a:gs pos="74000">
                  <a:schemeClr val="accent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sz="1067" dirty="0"/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5D8E6CB1-B530-B670-C4CE-FF940B4EA9E0}"/>
              </a:ext>
            </a:extLst>
          </p:cNvPr>
          <p:cNvSpPr txBox="1"/>
          <p:nvPr/>
        </p:nvSpPr>
        <p:spPr>
          <a:xfrm>
            <a:off x="967989" y="551020"/>
            <a:ext cx="84662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b="1" spc="300">
                <a:gradFill flip="none" rotWithShape="1">
                  <a:gsLst>
                    <a:gs pos="100000">
                      <a:srgbClr val="305EAF">
                        <a:alpha val="0"/>
                      </a:srgbClr>
                    </a:gs>
                    <a:gs pos="57000">
                      <a:schemeClr val="bg1"/>
                    </a:gs>
                  </a:gsLst>
                  <a:lin ang="5400000" scaled="1"/>
                  <a:tileRect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>
                <a:gradFill flip="none" rotWithShape="1">
                  <a:gsLst>
                    <a:gs pos="88000">
                      <a:srgbClr val="305EAF">
                        <a:alpha val="0"/>
                      </a:srgbClr>
                    </a:gs>
                    <a:gs pos="48000">
                      <a:schemeClr val="bg1"/>
                    </a:gs>
                  </a:gsLst>
                  <a:lin ang="5400000" scaled="1"/>
                  <a:tileRect/>
                </a:gradFill>
              </a:rPr>
              <a:t>自动驾驶面临的诸多挑战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E4CBFE0C-2D68-C3F6-6502-9D6CDF6BB4C9}"/>
              </a:ext>
            </a:extLst>
          </p:cNvPr>
          <p:cNvGrpSpPr/>
          <p:nvPr/>
        </p:nvGrpSpPr>
        <p:grpSpPr>
          <a:xfrm>
            <a:off x="282982" y="2072140"/>
            <a:ext cx="8371838" cy="4509072"/>
            <a:chOff x="-1475872" y="-2133600"/>
            <a:chExt cx="15143746" cy="8156423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AD7916E-4192-1FEC-7268-9486D5E36B7A}"/>
                </a:ext>
              </a:extLst>
            </p:cNvPr>
            <p:cNvSpPr/>
            <p:nvPr/>
          </p:nvSpPr>
          <p:spPr bwMode="auto">
            <a:xfrm rot="16200000" flipV="1">
              <a:off x="2473703" y="-5099405"/>
              <a:ext cx="7291754" cy="13223364"/>
            </a:xfrm>
            <a:custGeom>
              <a:avLst/>
              <a:gdLst>
                <a:gd name="connsiteX0" fmla="*/ 0 w 2385058"/>
                <a:gd name="connsiteY0" fmla="*/ 3779520 h 3779520"/>
                <a:gd name="connsiteX1" fmla="*/ 1851658 w 2385058"/>
                <a:gd name="connsiteY1" fmla="*/ 2293620 h 3779520"/>
                <a:gd name="connsiteX2" fmla="*/ 1851658 w 2385058"/>
                <a:gd name="connsiteY2" fmla="*/ 2560320 h 3779520"/>
                <a:gd name="connsiteX3" fmla="*/ 2385058 w 2385058"/>
                <a:gd name="connsiteY3" fmla="*/ 1889760 h 3779520"/>
                <a:gd name="connsiteX4" fmla="*/ 1851658 w 2385058"/>
                <a:gd name="connsiteY4" fmla="*/ 1219200 h 3779520"/>
                <a:gd name="connsiteX5" fmla="*/ 1851658 w 2385058"/>
                <a:gd name="connsiteY5" fmla="*/ 1485900 h 3779520"/>
                <a:gd name="connsiteX6" fmla="*/ 0 w 2385058"/>
                <a:gd name="connsiteY6" fmla="*/ 0 h 3779520"/>
                <a:gd name="connsiteX7" fmla="*/ 0 w 2385058"/>
                <a:gd name="connsiteY7" fmla="*/ 1889760 h 377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5058" h="3779520">
                  <a:moveTo>
                    <a:pt x="0" y="3779520"/>
                  </a:moveTo>
                  <a:cubicBezTo>
                    <a:pt x="495300" y="2994660"/>
                    <a:pt x="929640" y="2369820"/>
                    <a:pt x="1851658" y="2293620"/>
                  </a:cubicBezTo>
                  <a:lnTo>
                    <a:pt x="1851658" y="2560320"/>
                  </a:lnTo>
                  <a:lnTo>
                    <a:pt x="2385058" y="1889760"/>
                  </a:lnTo>
                  <a:lnTo>
                    <a:pt x="1851658" y="1219200"/>
                  </a:lnTo>
                  <a:lnTo>
                    <a:pt x="1851658" y="1485900"/>
                  </a:lnTo>
                  <a:cubicBezTo>
                    <a:pt x="929640" y="1409700"/>
                    <a:pt x="495300" y="784860"/>
                    <a:pt x="0" y="0"/>
                  </a:cubicBezTo>
                  <a:lnTo>
                    <a:pt x="0" y="1889760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1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100000">
                    <a:srgbClr val="74F151"/>
                  </a:gs>
                  <a:gs pos="65000">
                    <a:srgbClr val="74F151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CF356F07-5E90-F323-ABB6-BA75ED131B67}"/>
                </a:ext>
              </a:extLst>
            </p:cNvPr>
            <p:cNvSpPr/>
            <p:nvPr/>
          </p:nvSpPr>
          <p:spPr bwMode="auto">
            <a:xfrm rot="16200000" flipV="1">
              <a:off x="4830384" y="1527566"/>
              <a:ext cx="2578392" cy="2330280"/>
            </a:xfrm>
            <a:custGeom>
              <a:avLst/>
              <a:gdLst>
                <a:gd name="connsiteX0" fmla="*/ 0 w 2385058"/>
                <a:gd name="connsiteY0" fmla="*/ 3779520 h 3779520"/>
                <a:gd name="connsiteX1" fmla="*/ 1851658 w 2385058"/>
                <a:gd name="connsiteY1" fmla="*/ 2293620 h 3779520"/>
                <a:gd name="connsiteX2" fmla="*/ 1851658 w 2385058"/>
                <a:gd name="connsiteY2" fmla="*/ 2560320 h 3779520"/>
                <a:gd name="connsiteX3" fmla="*/ 2385058 w 2385058"/>
                <a:gd name="connsiteY3" fmla="*/ 1889760 h 3779520"/>
                <a:gd name="connsiteX4" fmla="*/ 1851658 w 2385058"/>
                <a:gd name="connsiteY4" fmla="*/ 1219200 h 3779520"/>
                <a:gd name="connsiteX5" fmla="*/ 1851658 w 2385058"/>
                <a:gd name="connsiteY5" fmla="*/ 1485900 h 3779520"/>
                <a:gd name="connsiteX6" fmla="*/ 0 w 2385058"/>
                <a:gd name="connsiteY6" fmla="*/ 0 h 3779520"/>
                <a:gd name="connsiteX7" fmla="*/ 0 w 2385058"/>
                <a:gd name="connsiteY7" fmla="*/ 1889760 h 377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5058" h="3779520">
                  <a:moveTo>
                    <a:pt x="0" y="3779520"/>
                  </a:moveTo>
                  <a:cubicBezTo>
                    <a:pt x="495300" y="2994660"/>
                    <a:pt x="929640" y="2369820"/>
                    <a:pt x="1851658" y="2293620"/>
                  </a:cubicBezTo>
                  <a:lnTo>
                    <a:pt x="1851658" y="2560320"/>
                  </a:lnTo>
                  <a:lnTo>
                    <a:pt x="2385058" y="1889760"/>
                  </a:lnTo>
                  <a:lnTo>
                    <a:pt x="1851658" y="1219200"/>
                  </a:lnTo>
                  <a:lnTo>
                    <a:pt x="1851658" y="1485900"/>
                  </a:lnTo>
                  <a:cubicBezTo>
                    <a:pt x="929640" y="1409700"/>
                    <a:pt x="495300" y="784860"/>
                    <a:pt x="0" y="0"/>
                  </a:cubicBezTo>
                  <a:lnTo>
                    <a:pt x="0" y="1889760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37000"/>
                  </a:schemeClr>
                </a:gs>
                <a:gs pos="47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1A761947-D720-7F01-31A8-F0A0609C1D6A}"/>
                </a:ext>
              </a:extLst>
            </p:cNvPr>
            <p:cNvSpPr/>
            <p:nvPr/>
          </p:nvSpPr>
          <p:spPr bwMode="auto">
            <a:xfrm rot="16200000" flipV="1">
              <a:off x="4639858" y="2132293"/>
              <a:ext cx="2959443" cy="3305640"/>
            </a:xfrm>
            <a:custGeom>
              <a:avLst/>
              <a:gdLst>
                <a:gd name="connsiteX0" fmla="*/ 0 w 2385058"/>
                <a:gd name="connsiteY0" fmla="*/ 3779520 h 3779520"/>
                <a:gd name="connsiteX1" fmla="*/ 1851658 w 2385058"/>
                <a:gd name="connsiteY1" fmla="*/ 2293620 h 3779520"/>
                <a:gd name="connsiteX2" fmla="*/ 1851658 w 2385058"/>
                <a:gd name="connsiteY2" fmla="*/ 2560320 h 3779520"/>
                <a:gd name="connsiteX3" fmla="*/ 2385058 w 2385058"/>
                <a:gd name="connsiteY3" fmla="*/ 1889760 h 3779520"/>
                <a:gd name="connsiteX4" fmla="*/ 1851658 w 2385058"/>
                <a:gd name="connsiteY4" fmla="*/ 1219200 h 3779520"/>
                <a:gd name="connsiteX5" fmla="*/ 1851658 w 2385058"/>
                <a:gd name="connsiteY5" fmla="*/ 1485900 h 3779520"/>
                <a:gd name="connsiteX6" fmla="*/ 0 w 2385058"/>
                <a:gd name="connsiteY6" fmla="*/ 0 h 3779520"/>
                <a:gd name="connsiteX7" fmla="*/ 0 w 2385058"/>
                <a:gd name="connsiteY7" fmla="*/ 1889760 h 377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5058" h="3779520">
                  <a:moveTo>
                    <a:pt x="0" y="3779520"/>
                  </a:moveTo>
                  <a:cubicBezTo>
                    <a:pt x="495300" y="2994660"/>
                    <a:pt x="929640" y="2369820"/>
                    <a:pt x="1851658" y="2293620"/>
                  </a:cubicBezTo>
                  <a:lnTo>
                    <a:pt x="1851658" y="2560320"/>
                  </a:lnTo>
                  <a:lnTo>
                    <a:pt x="2385058" y="1889760"/>
                  </a:lnTo>
                  <a:lnTo>
                    <a:pt x="1851658" y="1219200"/>
                  </a:lnTo>
                  <a:lnTo>
                    <a:pt x="1851658" y="1485900"/>
                  </a:lnTo>
                  <a:cubicBezTo>
                    <a:pt x="929640" y="1409700"/>
                    <a:pt x="495300" y="784860"/>
                    <a:pt x="0" y="0"/>
                  </a:cubicBezTo>
                  <a:lnTo>
                    <a:pt x="0" y="1889760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3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5" name="箭头: 上 64">
              <a:extLst>
                <a:ext uri="{FF2B5EF4-FFF2-40B4-BE49-F238E27FC236}">
                  <a16:creationId xmlns:a16="http://schemas.microsoft.com/office/drawing/2014/main" id="{F63664A5-204E-9CB5-AF95-C805E27D92A9}"/>
                </a:ext>
              </a:extLst>
            </p:cNvPr>
            <p:cNvSpPr/>
            <p:nvPr/>
          </p:nvSpPr>
          <p:spPr>
            <a:xfrm>
              <a:off x="5052011" y="2321098"/>
              <a:ext cx="260241" cy="703456"/>
            </a:xfrm>
            <a:prstGeom prst="upArrow">
              <a:avLst>
                <a:gd name="adj1" fmla="val 50000"/>
                <a:gd name="adj2" fmla="val 71919"/>
              </a:avLst>
            </a:prstGeom>
            <a:gradFill flip="none" rotWithShape="0">
              <a:gsLst>
                <a:gs pos="0">
                  <a:schemeClr val="accent1">
                    <a:alpha val="3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6" name="箭头: 上 65">
              <a:extLst>
                <a:ext uri="{FF2B5EF4-FFF2-40B4-BE49-F238E27FC236}">
                  <a16:creationId xmlns:a16="http://schemas.microsoft.com/office/drawing/2014/main" id="{E389DF7B-856E-052B-7856-CAAD80C1090C}"/>
                </a:ext>
              </a:extLst>
            </p:cNvPr>
            <p:cNvSpPr/>
            <p:nvPr/>
          </p:nvSpPr>
          <p:spPr>
            <a:xfrm>
              <a:off x="6813722" y="2406111"/>
              <a:ext cx="325116" cy="612841"/>
            </a:xfrm>
            <a:prstGeom prst="upArrow">
              <a:avLst>
                <a:gd name="adj1" fmla="val 50000"/>
                <a:gd name="adj2" fmla="val 71919"/>
              </a:avLst>
            </a:prstGeom>
            <a:gradFill flip="none" rotWithShape="0">
              <a:gsLst>
                <a:gs pos="0">
                  <a:schemeClr val="accent1">
                    <a:alpha val="3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D105595C-2F36-E1AC-72C8-AAC98D8CFED5}"/>
                </a:ext>
              </a:extLst>
            </p:cNvPr>
            <p:cNvSpPr/>
            <p:nvPr/>
          </p:nvSpPr>
          <p:spPr>
            <a:xfrm>
              <a:off x="521370" y="4157930"/>
              <a:ext cx="11149262" cy="1455820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alpha val="10000"/>
                  </a:schemeClr>
                </a:gs>
                <a:gs pos="42000">
                  <a:schemeClr val="accent1">
                    <a:alpha val="0"/>
                  </a:schemeClr>
                </a:gs>
              </a:gsLst>
              <a:lin ang="5400000" scaled="0"/>
              <a:tileRect/>
            </a:gradFill>
            <a:ln>
              <a:gradFill>
                <a:gsLst>
                  <a:gs pos="11000">
                    <a:schemeClr val="accent1">
                      <a:alpha val="0"/>
                    </a:schemeClr>
                  </a:gs>
                  <a:gs pos="100000">
                    <a:schemeClr val="accent1">
                      <a:alpha val="49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6F6E37DA-AB78-44B5-B7D5-7BF71C13D1B6}"/>
                </a:ext>
              </a:extLst>
            </p:cNvPr>
            <p:cNvSpPr/>
            <p:nvPr/>
          </p:nvSpPr>
          <p:spPr>
            <a:xfrm>
              <a:off x="2109539" y="4398561"/>
              <a:ext cx="7972924" cy="974558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alpha val="28000"/>
                  </a:schemeClr>
                </a:gs>
                <a:gs pos="42000">
                  <a:schemeClr val="accent1">
                    <a:alpha val="0"/>
                  </a:schemeClr>
                </a:gs>
              </a:gsLst>
              <a:lin ang="5400000" scaled="0"/>
              <a:tileRect/>
            </a:gradFill>
            <a:ln>
              <a:gradFill>
                <a:gsLst>
                  <a:gs pos="15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E92804B0-B110-34E8-4AFB-4A014BC3D622}"/>
                </a:ext>
              </a:extLst>
            </p:cNvPr>
            <p:cNvSpPr/>
            <p:nvPr/>
          </p:nvSpPr>
          <p:spPr>
            <a:xfrm>
              <a:off x="-1475872" y="3748857"/>
              <a:ext cx="15143746" cy="2273966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alpha val="10000"/>
                  </a:schemeClr>
                </a:gs>
                <a:gs pos="42000">
                  <a:schemeClr val="accent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70" name="箭头: 上 69">
              <a:extLst>
                <a:ext uri="{FF2B5EF4-FFF2-40B4-BE49-F238E27FC236}">
                  <a16:creationId xmlns:a16="http://schemas.microsoft.com/office/drawing/2014/main" id="{60CAE107-2D87-4FD8-29F8-01621770DD9B}"/>
                </a:ext>
              </a:extLst>
            </p:cNvPr>
            <p:cNvSpPr/>
            <p:nvPr/>
          </p:nvSpPr>
          <p:spPr>
            <a:xfrm>
              <a:off x="4243516" y="3320511"/>
              <a:ext cx="325116" cy="612841"/>
            </a:xfrm>
            <a:prstGeom prst="upArrow">
              <a:avLst>
                <a:gd name="adj1" fmla="val 50000"/>
                <a:gd name="adj2" fmla="val 71919"/>
              </a:avLst>
            </a:prstGeom>
            <a:gradFill flip="none" rotWithShape="0">
              <a:gsLst>
                <a:gs pos="0">
                  <a:schemeClr val="accent1">
                    <a:alpha val="3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71" name="箭头: 上 70">
              <a:extLst>
                <a:ext uri="{FF2B5EF4-FFF2-40B4-BE49-F238E27FC236}">
                  <a16:creationId xmlns:a16="http://schemas.microsoft.com/office/drawing/2014/main" id="{2426BA17-1BDE-2C68-C85B-617C8BE7AF90}"/>
                </a:ext>
              </a:extLst>
            </p:cNvPr>
            <p:cNvSpPr/>
            <p:nvPr/>
          </p:nvSpPr>
          <p:spPr>
            <a:xfrm>
              <a:off x="7547438" y="3448335"/>
              <a:ext cx="176732" cy="333139"/>
            </a:xfrm>
            <a:prstGeom prst="upArrow">
              <a:avLst>
                <a:gd name="adj1" fmla="val 50000"/>
                <a:gd name="adj2" fmla="val 71919"/>
              </a:avLst>
            </a:prstGeom>
            <a:gradFill flip="none" rotWithShape="0">
              <a:gsLst>
                <a:gs pos="0">
                  <a:schemeClr val="accent1">
                    <a:alpha val="3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  <a:sym typeface="微软雅黑" panose="020B0503020204020204" pitchFamily="34" charset="-122"/>
              </a:endParaRPr>
            </a:p>
          </p:txBody>
        </p: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962505F3-6241-418C-B108-12B235CAA574}"/>
                </a:ext>
              </a:extLst>
            </p:cNvPr>
            <p:cNvCxnSpPr>
              <a:cxnSpLocks/>
            </p:cNvCxnSpPr>
            <p:nvPr/>
          </p:nvCxnSpPr>
          <p:spPr>
            <a:xfrm>
              <a:off x="5360310" y="1064960"/>
              <a:ext cx="0" cy="902702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4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1F9995B3-CEA9-CDF9-71A3-1C4E23E7C400}"/>
                </a:ext>
              </a:extLst>
            </p:cNvPr>
            <p:cNvCxnSpPr>
              <a:cxnSpLocks/>
            </p:cNvCxnSpPr>
            <p:nvPr/>
          </p:nvCxnSpPr>
          <p:spPr>
            <a:xfrm>
              <a:off x="4690081" y="2078053"/>
              <a:ext cx="0" cy="902702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39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345D0951-C718-0418-C89E-056357B30A03}"/>
                </a:ext>
              </a:extLst>
            </p:cNvPr>
            <p:cNvCxnSpPr>
              <a:cxnSpLocks/>
            </p:cNvCxnSpPr>
            <p:nvPr/>
          </p:nvCxnSpPr>
          <p:spPr>
            <a:xfrm>
              <a:off x="3918705" y="3099390"/>
              <a:ext cx="0" cy="107453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5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8CD1AFE6-75E1-A136-A91B-E5B5A75E1DAC}"/>
                </a:ext>
              </a:extLst>
            </p:cNvPr>
            <p:cNvCxnSpPr>
              <a:cxnSpLocks/>
            </p:cNvCxnSpPr>
            <p:nvPr/>
          </p:nvCxnSpPr>
          <p:spPr>
            <a:xfrm>
              <a:off x="3164943" y="4091354"/>
              <a:ext cx="0" cy="842273"/>
            </a:xfrm>
            <a:prstGeom prst="line">
              <a:avLst/>
            </a:prstGeom>
            <a:ln w="12700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2234777A-778C-7A4C-55CE-F2A9A6159DB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96050" y="2078053"/>
              <a:ext cx="0" cy="902702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39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A3F3E1CD-34A8-4BBC-3A02-56B8BC4A11C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67426" y="3099390"/>
              <a:ext cx="0" cy="107453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5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4878C686-777F-F944-96E2-C24AC1BF67F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021188" y="4091354"/>
              <a:ext cx="0" cy="842273"/>
            </a:xfrm>
            <a:prstGeom prst="line">
              <a:avLst/>
            </a:prstGeom>
            <a:ln w="12700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5BDD57B0-8B6C-CFF1-9006-804C63D693DB}"/>
                </a:ext>
              </a:extLst>
            </p:cNvPr>
            <p:cNvCxnSpPr>
              <a:cxnSpLocks/>
            </p:cNvCxnSpPr>
            <p:nvPr/>
          </p:nvCxnSpPr>
          <p:spPr>
            <a:xfrm>
              <a:off x="6716670" y="638240"/>
              <a:ext cx="0" cy="902702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4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85B82019-DAD4-C49C-948F-DEE0FBB98D83}"/>
                </a:ext>
              </a:extLst>
            </p:cNvPr>
            <p:cNvCxnSpPr>
              <a:cxnSpLocks/>
            </p:cNvCxnSpPr>
            <p:nvPr/>
          </p:nvCxnSpPr>
          <p:spPr>
            <a:xfrm>
              <a:off x="10082463" y="1450360"/>
              <a:ext cx="0" cy="902702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2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B275D8D9-7741-1BE2-8957-B38E0F5090DB}"/>
                </a:ext>
              </a:extLst>
            </p:cNvPr>
            <p:cNvCxnSpPr>
              <a:cxnSpLocks/>
            </p:cNvCxnSpPr>
            <p:nvPr/>
          </p:nvCxnSpPr>
          <p:spPr>
            <a:xfrm>
              <a:off x="1074387" y="2417809"/>
              <a:ext cx="0" cy="902702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2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D0DA353B-4E40-B1F2-5041-9C079CE442B4}"/>
                </a:ext>
              </a:extLst>
            </p:cNvPr>
            <p:cNvCxnSpPr>
              <a:cxnSpLocks/>
            </p:cNvCxnSpPr>
            <p:nvPr/>
          </p:nvCxnSpPr>
          <p:spPr>
            <a:xfrm>
              <a:off x="7277069" y="3683000"/>
              <a:ext cx="0" cy="75692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2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43149DD3-B349-F03A-8BC0-DAEE91F0FC33}"/>
                </a:ext>
              </a:extLst>
            </p:cNvPr>
            <p:cNvCxnSpPr>
              <a:cxnSpLocks/>
            </p:cNvCxnSpPr>
            <p:nvPr/>
          </p:nvCxnSpPr>
          <p:spPr>
            <a:xfrm>
              <a:off x="4914932" y="3906520"/>
              <a:ext cx="0" cy="75692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2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247E488-E091-F209-F9E2-1B6D0A1FFB37}"/>
              </a:ext>
            </a:extLst>
          </p:cNvPr>
          <p:cNvGrpSpPr/>
          <p:nvPr/>
        </p:nvGrpSpPr>
        <p:grpSpPr>
          <a:xfrm>
            <a:off x="6845179" y="2480615"/>
            <a:ext cx="5067196" cy="3808165"/>
            <a:chOff x="9410488" y="1266491"/>
            <a:chExt cx="6054665" cy="4162521"/>
          </a:xfrm>
        </p:grpSpPr>
        <p:graphicFrame>
          <p:nvGraphicFramePr>
            <p:cNvPr id="4" name="图表 3">
              <a:extLst>
                <a:ext uri="{FF2B5EF4-FFF2-40B4-BE49-F238E27FC236}">
                  <a16:creationId xmlns:a16="http://schemas.microsoft.com/office/drawing/2014/main" id="{B984322B-683B-D3DB-CE58-30BBBDE396D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505480127"/>
                </p:ext>
              </p:extLst>
            </p:nvPr>
          </p:nvGraphicFramePr>
          <p:xfrm>
            <a:off x="9410488" y="1411685"/>
            <a:ext cx="6054665" cy="401732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3E5C5E4-61D9-6425-16BE-DEFAAA70F0A6}"/>
                </a:ext>
              </a:extLst>
            </p:cNvPr>
            <p:cNvSpPr txBox="1"/>
            <p:nvPr/>
          </p:nvSpPr>
          <p:spPr>
            <a:xfrm flipH="1">
              <a:off x="12588960" y="1266491"/>
              <a:ext cx="1708761" cy="336416"/>
            </a:xfrm>
            <a:prstGeom prst="rect">
              <a:avLst/>
            </a:prstGeom>
            <a:noFill/>
            <a:scene3d>
              <a:camera prst="perspectiveContrastingRightFacing" fov="0">
                <a:rot lat="0" lon="0" rev="0"/>
              </a:camera>
              <a:lightRig rig="threePt" dir="t"/>
            </a:scene3d>
          </p:spPr>
          <p:txBody>
            <a:bodyPr wrap="square" rtlCol="0">
              <a:spAutoFit/>
              <a:scene3d>
                <a:camera prst="perspectiveContrastingRightFacing" fov="0">
                  <a:rot lat="0" lon="0" rev="0"/>
                </a:camera>
                <a:lightRig rig="threePt" dir="t"/>
              </a:scene3d>
            </a:bodyPr>
            <a:lstStyle>
              <a:defPPr>
                <a:defRPr lang="zh-CN"/>
              </a:defPPr>
              <a:lvl1pPr algn="ctr" defTabSz="270940">
                <a:defRPr sz="1400" b="1">
                  <a:gradFill flip="none" rotWithShape="1">
                    <a:gsLst>
                      <a:gs pos="51000">
                        <a:prstClr val="white"/>
                      </a:gs>
                      <a:gs pos="100000">
                        <a:srgbClr val="3399FF"/>
                      </a:gs>
                    </a:gsLst>
                    <a:lin ang="2700000" scaled="1"/>
                    <a:tileRect/>
                  </a:gradFill>
                  <a:effectLst>
                    <a:glow rad="127000">
                      <a:srgbClr val="66FFFF">
                        <a:alpha val="10000"/>
                      </a:srgbClr>
                    </a:glow>
                    <a:reflection blurRad="88900" stA="55000" endPos="24000" dist="12700" dir="5400000" sy="-100000" algn="bl" rotWithShape="0"/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r>
                <a:rPr lang="zh-CN" altLang="en-US" dirty="0">
                  <a:effectLst>
                    <a:glow rad="127000">
                      <a:srgbClr val="66FFFF">
                        <a:alpha val="10000"/>
                      </a:srgbClr>
                    </a:glow>
                    <a:reflection blurRad="88900" stA="55000" endPos="24000" dist="38100" dir="5400000" sy="-100000" algn="bl" rotWithShape="0"/>
                  </a:effectLst>
                </a:rPr>
                <a:t>自动驾驶错误率</a:t>
              </a:r>
            </a:p>
          </p:txBody>
        </p:sp>
      </p:grpSp>
      <p:pic>
        <p:nvPicPr>
          <p:cNvPr id="119" name="!!!1" descr="&#10;">
            <a:extLst>
              <a:ext uri="{FF2B5EF4-FFF2-40B4-BE49-F238E27FC236}">
                <a16:creationId xmlns:a16="http://schemas.microsoft.com/office/drawing/2014/main" id="{206E3752-E416-8C49-536D-697EDD07B6A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V="1">
            <a:off x="9340796" y="2634504"/>
            <a:ext cx="1728538" cy="170931"/>
          </a:xfrm>
          <a:prstGeom prst="rect">
            <a:avLst/>
          </a:prstGeom>
        </p:spPr>
      </p:pic>
      <p:grpSp>
        <p:nvGrpSpPr>
          <p:cNvPr id="100" name="组合 99">
            <a:extLst>
              <a:ext uri="{FF2B5EF4-FFF2-40B4-BE49-F238E27FC236}">
                <a16:creationId xmlns:a16="http://schemas.microsoft.com/office/drawing/2014/main" id="{F5832627-580E-C55F-B6E9-8036AE84C773}"/>
              </a:ext>
            </a:extLst>
          </p:cNvPr>
          <p:cNvGrpSpPr/>
          <p:nvPr/>
        </p:nvGrpSpPr>
        <p:grpSpPr>
          <a:xfrm rot="507844">
            <a:off x="7969029" y="1421727"/>
            <a:ext cx="3528462" cy="4091360"/>
            <a:chOff x="8342453" y="1776335"/>
            <a:chExt cx="2906545" cy="3452568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69D2F077-D29C-F781-5BFE-35B36E24A326}"/>
                </a:ext>
              </a:extLst>
            </p:cNvPr>
            <p:cNvGrpSpPr/>
            <p:nvPr/>
          </p:nvGrpSpPr>
          <p:grpSpPr>
            <a:xfrm rot="2865644">
              <a:off x="7900277" y="2952048"/>
              <a:ext cx="3452568" cy="1101142"/>
              <a:chOff x="4529672" y="-4890204"/>
              <a:chExt cx="12925628" cy="4122420"/>
            </a:xfrm>
            <a:gradFill flip="none" rotWithShape="1">
              <a:gsLst>
                <a:gs pos="0">
                  <a:srgbClr val="74F151">
                    <a:alpha val="0"/>
                  </a:srgbClr>
                </a:gs>
                <a:gs pos="100000">
                  <a:schemeClr val="accent1"/>
                </a:gs>
                <a:gs pos="40000">
                  <a:srgbClr val="61D8F5">
                    <a:alpha val="64000"/>
                  </a:srgbClr>
                </a:gs>
              </a:gsLst>
              <a:lin ang="0" scaled="1"/>
              <a:tileRect/>
            </a:gradFill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C0D86CDC-4822-5513-3DE4-1168E3A0A609}"/>
                  </a:ext>
                </a:extLst>
              </p:cNvPr>
              <p:cNvSpPr/>
              <p:nvPr/>
            </p:nvSpPr>
            <p:spPr>
              <a:xfrm rot="21510592">
                <a:off x="4529672" y="-4475031"/>
                <a:ext cx="12700318" cy="3707247"/>
              </a:xfrm>
              <a:custGeom>
                <a:avLst/>
                <a:gdLst>
                  <a:gd name="connsiteX0" fmla="*/ 1061 w 12784736"/>
                  <a:gd name="connsiteY0" fmla="*/ 3277405 h 3731889"/>
                  <a:gd name="connsiteX1" fmla="*/ 39424 w 12784736"/>
                  <a:gd name="connsiteY1" fmla="*/ 3286532 h 3731889"/>
                  <a:gd name="connsiteX2" fmla="*/ 151319 w 12784736"/>
                  <a:gd name="connsiteY2" fmla="*/ 3312755 h 3731889"/>
                  <a:gd name="connsiteX3" fmla="*/ 577815 w 12784736"/>
                  <a:gd name="connsiteY3" fmla="*/ 3404420 h 3731889"/>
                  <a:gd name="connsiteX4" fmla="*/ 1245260 w 12784736"/>
                  <a:gd name="connsiteY4" fmla="*/ 3521943 h 3731889"/>
                  <a:gd name="connsiteX5" fmla="*/ 2117450 w 12784736"/>
                  <a:gd name="connsiteY5" fmla="*/ 3629122 h 3731889"/>
                  <a:gd name="connsiteX6" fmla="*/ 3155079 w 12784736"/>
                  <a:gd name="connsiteY6" fmla="*/ 3689451 h 3731889"/>
                  <a:gd name="connsiteX7" fmla="*/ 4314582 w 12784736"/>
                  <a:gd name="connsiteY7" fmla="*/ 3670649 h 3731889"/>
                  <a:gd name="connsiteX8" fmla="*/ 5548072 w 12784736"/>
                  <a:gd name="connsiteY8" fmla="*/ 3548228 h 3731889"/>
                  <a:gd name="connsiteX9" fmla="*/ 6804745 w 12784736"/>
                  <a:gd name="connsiteY9" fmla="*/ 3309410 h 3731889"/>
                  <a:gd name="connsiteX10" fmla="*/ 8033824 w 12784736"/>
                  <a:gd name="connsiteY10" fmla="*/ 2957174 h 3731889"/>
                  <a:gd name="connsiteX11" fmla="*/ 8108665 w 12784736"/>
                  <a:gd name="connsiteY11" fmla="*/ 2931832 h 3731889"/>
                  <a:gd name="connsiteX12" fmla="*/ 8146024 w 12784736"/>
                  <a:gd name="connsiteY12" fmla="*/ 2919177 h 3731889"/>
                  <a:gd name="connsiteX13" fmla="*/ 8183109 w 12784736"/>
                  <a:gd name="connsiteY13" fmla="*/ 2906126 h 3731889"/>
                  <a:gd name="connsiteX14" fmla="*/ 8257432 w 12784736"/>
                  <a:gd name="connsiteY14" fmla="*/ 2879871 h 3731889"/>
                  <a:gd name="connsiteX15" fmla="*/ 8330964 w 12784736"/>
                  <a:gd name="connsiteY15" fmla="*/ 2853098 h 3731889"/>
                  <a:gd name="connsiteX16" fmla="*/ 8404191 w 12784736"/>
                  <a:gd name="connsiteY16" fmla="*/ 2825718 h 3731889"/>
                  <a:gd name="connsiteX17" fmla="*/ 8477205 w 12784736"/>
                  <a:gd name="connsiteY17" fmla="*/ 2798003 h 3731889"/>
                  <a:gd name="connsiteX18" fmla="*/ 8549703 w 12784736"/>
                  <a:gd name="connsiteY18" fmla="*/ 2769862 h 3731889"/>
                  <a:gd name="connsiteX19" fmla="*/ 8621713 w 12784736"/>
                  <a:gd name="connsiteY19" fmla="*/ 2741082 h 3731889"/>
                  <a:gd name="connsiteX20" fmla="*/ 8905375 w 12784736"/>
                  <a:gd name="connsiteY20" fmla="*/ 2621886 h 3731889"/>
                  <a:gd name="connsiteX21" fmla="*/ 9181371 w 12784736"/>
                  <a:gd name="connsiteY21" fmla="*/ 2496148 h 3731889"/>
                  <a:gd name="connsiteX22" fmla="*/ 10197764 w 12784736"/>
                  <a:gd name="connsiteY22" fmla="*/ 1945497 h 3731889"/>
                  <a:gd name="connsiteX23" fmla="*/ 11056782 w 12784736"/>
                  <a:gd name="connsiteY23" fmla="*/ 1366278 h 3731889"/>
                  <a:gd name="connsiteX24" fmla="*/ 11746679 w 12784736"/>
                  <a:gd name="connsiteY24" fmla="*/ 825940 h 3731889"/>
                  <a:gd name="connsiteX25" fmla="*/ 12261218 w 12784736"/>
                  <a:gd name="connsiteY25" fmla="*/ 386787 h 3731889"/>
                  <a:gd name="connsiteX26" fmla="*/ 12588749 w 12784736"/>
                  <a:gd name="connsiteY26" fmla="*/ 98745 h 3731889"/>
                  <a:gd name="connsiteX27" fmla="*/ 12704934 w 12784736"/>
                  <a:gd name="connsiteY27" fmla="*/ -3232 h 3731889"/>
                  <a:gd name="connsiteX28" fmla="*/ 12784672 w 12784736"/>
                  <a:gd name="connsiteY28" fmla="*/ 88705 h 3731889"/>
                  <a:gd name="connsiteX29" fmla="*/ 12667909 w 12784736"/>
                  <a:gd name="connsiteY29" fmla="*/ 189465 h 3731889"/>
                  <a:gd name="connsiteX30" fmla="*/ 12337610 w 12784736"/>
                  <a:gd name="connsiteY30" fmla="*/ 474922 h 3731889"/>
                  <a:gd name="connsiteX31" fmla="*/ 11816955 w 12784736"/>
                  <a:gd name="connsiteY31" fmla="*/ 911641 h 3731889"/>
                  <a:gd name="connsiteX32" fmla="*/ 11117688 w 12784736"/>
                  <a:gd name="connsiteY32" fmla="*/ 1449758 h 3731889"/>
                  <a:gd name="connsiteX33" fmla="*/ 10246745 w 12784736"/>
                  <a:gd name="connsiteY33" fmla="*/ 2026209 h 3731889"/>
                  <a:gd name="connsiteX34" fmla="*/ 9217208 w 12784736"/>
                  <a:gd name="connsiteY34" fmla="*/ 2572783 h 3731889"/>
                  <a:gd name="connsiteX35" fmla="*/ 8937928 w 12784736"/>
                  <a:gd name="connsiteY35" fmla="*/ 2697152 h 3731889"/>
                  <a:gd name="connsiteX36" fmla="*/ 8651011 w 12784736"/>
                  <a:gd name="connsiteY36" fmla="*/ 2814858 h 3731889"/>
                  <a:gd name="connsiteX37" fmla="*/ 8578209 w 12784736"/>
                  <a:gd name="connsiteY37" fmla="*/ 2843242 h 3731889"/>
                  <a:gd name="connsiteX38" fmla="*/ 8504890 w 12784736"/>
                  <a:gd name="connsiteY38" fmla="*/ 2870957 h 3731889"/>
                  <a:gd name="connsiteX39" fmla="*/ 8431206 w 12784736"/>
                  <a:gd name="connsiteY39" fmla="*/ 2898337 h 3731889"/>
                  <a:gd name="connsiteX40" fmla="*/ 8357127 w 12784736"/>
                  <a:gd name="connsiteY40" fmla="*/ 2925262 h 3731889"/>
                  <a:gd name="connsiteX41" fmla="*/ 8282530 w 12784736"/>
                  <a:gd name="connsiteY41" fmla="*/ 2951668 h 3731889"/>
                  <a:gd name="connsiteX42" fmla="*/ 8207903 w 12784736"/>
                  <a:gd name="connsiteY42" fmla="*/ 2977315 h 3731889"/>
                  <a:gd name="connsiteX43" fmla="*/ 8170332 w 12784736"/>
                  <a:gd name="connsiteY43" fmla="*/ 2990183 h 3731889"/>
                  <a:gd name="connsiteX44" fmla="*/ 8132668 w 12784736"/>
                  <a:gd name="connsiteY44" fmla="*/ 3002596 h 3731889"/>
                  <a:gd name="connsiteX45" fmla="*/ 8057220 w 12784736"/>
                  <a:gd name="connsiteY45" fmla="*/ 3027451 h 3731889"/>
                  <a:gd name="connsiteX46" fmla="*/ 6819014 w 12784736"/>
                  <a:gd name="connsiteY46" fmla="*/ 3370894 h 3731889"/>
                  <a:gd name="connsiteX47" fmla="*/ 5555374 w 12784736"/>
                  <a:gd name="connsiteY47" fmla="*/ 3599886 h 3731889"/>
                  <a:gd name="connsiteX48" fmla="*/ 4316833 w 12784736"/>
                  <a:gd name="connsiteY48" fmla="*/ 3712236 h 3731889"/>
                  <a:gd name="connsiteX49" fmla="*/ 3154349 w 12784736"/>
                  <a:gd name="connsiteY49" fmla="*/ 3721363 h 3731889"/>
                  <a:gd name="connsiteX50" fmla="*/ 2115321 w 12784736"/>
                  <a:gd name="connsiteY50" fmla="*/ 3652122 h 3731889"/>
                  <a:gd name="connsiteX51" fmla="*/ 1242979 w 12784736"/>
                  <a:gd name="connsiteY51" fmla="*/ 3537398 h 3731889"/>
                  <a:gd name="connsiteX52" fmla="*/ 575868 w 12784736"/>
                  <a:gd name="connsiteY52" fmla="*/ 3413881 h 3731889"/>
                  <a:gd name="connsiteX53" fmla="*/ 149950 w 12784736"/>
                  <a:gd name="connsiteY53" fmla="*/ 3318566 h 3731889"/>
                  <a:gd name="connsiteX54" fmla="*/ 38207 w 12784736"/>
                  <a:gd name="connsiteY54" fmla="*/ 3291369 h 3731889"/>
                  <a:gd name="connsiteX55" fmla="*/ -65 w 12784736"/>
                  <a:gd name="connsiteY55" fmla="*/ 3281908 h 3731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12784736" h="3731889">
                    <a:moveTo>
                      <a:pt x="1061" y="3277405"/>
                    </a:moveTo>
                    <a:lnTo>
                      <a:pt x="39424" y="3286532"/>
                    </a:lnTo>
                    <a:cubicBezTo>
                      <a:pt x="64705" y="3292616"/>
                      <a:pt x="102277" y="3301408"/>
                      <a:pt x="151319" y="3312755"/>
                    </a:cubicBezTo>
                    <a:cubicBezTo>
                      <a:pt x="249432" y="3335269"/>
                      <a:pt x="393545" y="3367516"/>
                      <a:pt x="577815" y="3404420"/>
                    </a:cubicBezTo>
                    <a:cubicBezTo>
                      <a:pt x="762086" y="3441322"/>
                      <a:pt x="986545" y="3482484"/>
                      <a:pt x="1245260" y="3521943"/>
                    </a:cubicBezTo>
                    <a:cubicBezTo>
                      <a:pt x="1503975" y="3561402"/>
                      <a:pt x="1796825" y="3599216"/>
                      <a:pt x="2117450" y="3629122"/>
                    </a:cubicBezTo>
                    <a:cubicBezTo>
                      <a:pt x="2438076" y="3659028"/>
                      <a:pt x="2786325" y="3680841"/>
                      <a:pt x="3155079" y="3689451"/>
                    </a:cubicBezTo>
                    <a:cubicBezTo>
                      <a:pt x="3523833" y="3698060"/>
                      <a:pt x="3912971" y="3693132"/>
                      <a:pt x="4314582" y="3670649"/>
                    </a:cubicBezTo>
                    <a:cubicBezTo>
                      <a:pt x="4716193" y="3648166"/>
                      <a:pt x="5130155" y="3608160"/>
                      <a:pt x="5548072" y="3548228"/>
                    </a:cubicBezTo>
                    <a:cubicBezTo>
                      <a:pt x="5965990" y="3488295"/>
                      <a:pt x="6387741" y="3408648"/>
                      <a:pt x="6804745" y="3309410"/>
                    </a:cubicBezTo>
                    <a:cubicBezTo>
                      <a:pt x="7221750" y="3210170"/>
                      <a:pt x="7634161" y="3091673"/>
                      <a:pt x="8033824" y="2957174"/>
                    </a:cubicBezTo>
                    <a:lnTo>
                      <a:pt x="8108665" y="2931832"/>
                    </a:lnTo>
                    <a:lnTo>
                      <a:pt x="8146024" y="2919177"/>
                    </a:lnTo>
                    <a:lnTo>
                      <a:pt x="8183109" y="2906126"/>
                    </a:lnTo>
                    <a:cubicBezTo>
                      <a:pt x="8207903" y="2897364"/>
                      <a:pt x="8232790" y="2888723"/>
                      <a:pt x="8257432" y="2879871"/>
                    </a:cubicBezTo>
                    <a:lnTo>
                      <a:pt x="8330964" y="2853098"/>
                    </a:lnTo>
                    <a:cubicBezTo>
                      <a:pt x="8355302" y="2844337"/>
                      <a:pt x="8379822" y="2834845"/>
                      <a:pt x="8404191" y="2825718"/>
                    </a:cubicBezTo>
                    <a:cubicBezTo>
                      <a:pt x="8428559" y="2816591"/>
                      <a:pt x="8452867" y="2807464"/>
                      <a:pt x="8477205" y="2798003"/>
                    </a:cubicBezTo>
                    <a:lnTo>
                      <a:pt x="8549703" y="2769862"/>
                    </a:lnTo>
                    <a:lnTo>
                      <a:pt x="8621713" y="2741082"/>
                    </a:lnTo>
                    <a:cubicBezTo>
                      <a:pt x="8717424" y="2702354"/>
                      <a:pt x="8812160" y="2662956"/>
                      <a:pt x="8905375" y="2621886"/>
                    </a:cubicBezTo>
                    <a:cubicBezTo>
                      <a:pt x="8998591" y="2580815"/>
                      <a:pt x="9090802" y="2539257"/>
                      <a:pt x="9181371" y="2496148"/>
                    </a:cubicBezTo>
                    <a:cubicBezTo>
                      <a:pt x="9529772" y="2330923"/>
                      <a:pt x="9869077" y="2147109"/>
                      <a:pt x="10197764" y="1945497"/>
                    </a:cubicBezTo>
                    <a:cubicBezTo>
                      <a:pt x="10511362" y="1753438"/>
                      <a:pt x="10798310" y="1556572"/>
                      <a:pt x="11056782" y="1366278"/>
                    </a:cubicBezTo>
                    <a:cubicBezTo>
                      <a:pt x="11315253" y="1175984"/>
                      <a:pt x="11545584" y="992383"/>
                      <a:pt x="11746679" y="825940"/>
                    </a:cubicBezTo>
                    <a:cubicBezTo>
                      <a:pt x="11947772" y="659497"/>
                      <a:pt x="12119844" y="510274"/>
                      <a:pt x="12261218" y="386787"/>
                    </a:cubicBezTo>
                    <a:cubicBezTo>
                      <a:pt x="12402593" y="263301"/>
                      <a:pt x="12513088" y="165279"/>
                      <a:pt x="12588749" y="98745"/>
                    </a:cubicBezTo>
                    <a:lnTo>
                      <a:pt x="12704934" y="-3232"/>
                    </a:lnTo>
                    <a:lnTo>
                      <a:pt x="12784672" y="88705"/>
                    </a:lnTo>
                    <a:lnTo>
                      <a:pt x="12667909" y="189465"/>
                    </a:lnTo>
                    <a:cubicBezTo>
                      <a:pt x="12591853" y="255240"/>
                      <a:pt x="12480353" y="352197"/>
                      <a:pt x="12337610" y="474922"/>
                    </a:cubicBezTo>
                    <a:cubicBezTo>
                      <a:pt x="12194866" y="597648"/>
                      <a:pt x="12020696" y="745959"/>
                      <a:pt x="11816955" y="911641"/>
                    </a:cubicBezTo>
                    <a:cubicBezTo>
                      <a:pt x="11613214" y="1077323"/>
                      <a:pt x="11379871" y="1260255"/>
                      <a:pt x="11117688" y="1449758"/>
                    </a:cubicBezTo>
                    <a:cubicBezTo>
                      <a:pt x="10855504" y="1639261"/>
                      <a:pt x="10564602" y="1835276"/>
                      <a:pt x="10246745" y="2026209"/>
                    </a:cubicBezTo>
                    <a:cubicBezTo>
                      <a:pt x="9913616" y="2226725"/>
                      <a:pt x="9569930" y="2409200"/>
                      <a:pt x="9217208" y="2572783"/>
                    </a:cubicBezTo>
                    <a:cubicBezTo>
                      <a:pt x="9125545" y="2615375"/>
                      <a:pt x="9032269" y="2656659"/>
                      <a:pt x="8937928" y="2697152"/>
                    </a:cubicBezTo>
                    <a:cubicBezTo>
                      <a:pt x="8843587" y="2737645"/>
                      <a:pt x="8747786" y="2776676"/>
                      <a:pt x="8651011" y="2814858"/>
                    </a:cubicBezTo>
                    <a:lnTo>
                      <a:pt x="8578209" y="2843242"/>
                    </a:lnTo>
                    <a:lnTo>
                      <a:pt x="8504890" y="2870957"/>
                    </a:lnTo>
                    <a:cubicBezTo>
                      <a:pt x="8480552" y="2880327"/>
                      <a:pt x="8455848" y="2889211"/>
                      <a:pt x="8431206" y="2898337"/>
                    </a:cubicBezTo>
                    <a:cubicBezTo>
                      <a:pt x="8406564" y="2907464"/>
                      <a:pt x="8382013" y="2916591"/>
                      <a:pt x="8357127" y="2925262"/>
                    </a:cubicBezTo>
                    <a:lnTo>
                      <a:pt x="8282530" y="2951668"/>
                    </a:lnTo>
                    <a:cubicBezTo>
                      <a:pt x="8257675" y="2960370"/>
                      <a:pt x="8232820" y="2968766"/>
                      <a:pt x="8207903" y="2977315"/>
                    </a:cubicBezTo>
                    <a:lnTo>
                      <a:pt x="8170332" y="2990183"/>
                    </a:lnTo>
                    <a:lnTo>
                      <a:pt x="8132668" y="3002596"/>
                    </a:lnTo>
                    <a:lnTo>
                      <a:pt x="8057220" y="3027451"/>
                    </a:lnTo>
                    <a:cubicBezTo>
                      <a:pt x="7654179" y="3159242"/>
                      <a:pt x="7238848" y="3274909"/>
                      <a:pt x="6819014" y="3370894"/>
                    </a:cubicBezTo>
                    <a:cubicBezTo>
                      <a:pt x="6399180" y="3466877"/>
                      <a:pt x="5975208" y="3543360"/>
                      <a:pt x="5555374" y="3599886"/>
                    </a:cubicBezTo>
                    <a:cubicBezTo>
                      <a:pt x="5135540" y="3656412"/>
                      <a:pt x="4719752" y="3693161"/>
                      <a:pt x="4316833" y="3712236"/>
                    </a:cubicBezTo>
                    <a:cubicBezTo>
                      <a:pt x="3913914" y="3731311"/>
                      <a:pt x="3523772" y="3732954"/>
                      <a:pt x="3154349" y="3721363"/>
                    </a:cubicBezTo>
                    <a:cubicBezTo>
                      <a:pt x="2784925" y="3709772"/>
                      <a:pt x="2436159" y="3684856"/>
                      <a:pt x="2115321" y="3652122"/>
                    </a:cubicBezTo>
                    <a:cubicBezTo>
                      <a:pt x="1794482" y="3619386"/>
                      <a:pt x="1501572" y="3579107"/>
                      <a:pt x="1242979" y="3537398"/>
                    </a:cubicBezTo>
                    <a:cubicBezTo>
                      <a:pt x="984385" y="3495688"/>
                      <a:pt x="759956" y="3452275"/>
                      <a:pt x="575868" y="3413881"/>
                    </a:cubicBezTo>
                    <a:cubicBezTo>
                      <a:pt x="391780" y="3375487"/>
                      <a:pt x="247911" y="3341932"/>
                      <a:pt x="149950" y="3318566"/>
                    </a:cubicBezTo>
                    <a:cubicBezTo>
                      <a:pt x="100969" y="3306824"/>
                      <a:pt x="63458" y="3297666"/>
                      <a:pt x="38207" y="3291369"/>
                    </a:cubicBezTo>
                    <a:lnTo>
                      <a:pt x="-65" y="3281908"/>
                    </a:lnTo>
                    <a:close/>
                  </a:path>
                </a:pathLst>
              </a:custGeom>
              <a:gradFill>
                <a:gsLst>
                  <a:gs pos="0">
                    <a:srgbClr val="74F151">
                      <a:alpha val="0"/>
                    </a:srgbClr>
                  </a:gs>
                  <a:gs pos="100000">
                    <a:srgbClr val="61D8F5"/>
                  </a:gs>
                  <a:gs pos="40000">
                    <a:srgbClr val="61D8F5">
                      <a:alpha val="64000"/>
                    </a:srgbClr>
                  </a:gs>
                </a:gsLst>
                <a:lin ang="0" scaled="1"/>
              </a:gradFill>
              <a:ln w="30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067" dirty="0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0724B3AE-8EB0-045D-9072-B2D93DB9C055}"/>
                  </a:ext>
                </a:extLst>
              </p:cNvPr>
              <p:cNvSpPr/>
              <p:nvPr/>
            </p:nvSpPr>
            <p:spPr>
              <a:xfrm rot="21336431">
                <a:off x="16919679" y="-4890204"/>
                <a:ext cx="535621" cy="504829"/>
              </a:xfrm>
              <a:custGeom>
                <a:avLst/>
                <a:gdLst>
                  <a:gd name="connsiteX0" fmla="*/ 0 w 539182"/>
                  <a:gd name="connsiteY0" fmla="*/ 145208 h 508181"/>
                  <a:gd name="connsiteX1" fmla="*/ 539182 w 539182"/>
                  <a:gd name="connsiteY1" fmla="*/ 0 h 508181"/>
                  <a:gd name="connsiteX2" fmla="*/ 307818 w 539182"/>
                  <a:gd name="connsiteY2" fmla="*/ 508182 h 508181"/>
                  <a:gd name="connsiteX3" fmla="*/ 0 w 539182"/>
                  <a:gd name="connsiteY3" fmla="*/ 145208 h 50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9182" h="508181">
                    <a:moveTo>
                      <a:pt x="0" y="145208"/>
                    </a:moveTo>
                    <a:lnTo>
                      <a:pt x="539182" y="0"/>
                    </a:lnTo>
                    <a:lnTo>
                      <a:pt x="307818" y="508182"/>
                    </a:lnTo>
                    <a:lnTo>
                      <a:pt x="0" y="145208"/>
                    </a:lnTo>
                    <a:close/>
                  </a:path>
                </a:pathLst>
              </a:custGeom>
              <a:solidFill>
                <a:srgbClr val="61D8F5"/>
              </a:solidFill>
              <a:ln w="30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067" dirty="0"/>
              </a:p>
            </p:txBody>
          </p:sp>
        </p:grpSp>
        <p:pic>
          <p:nvPicPr>
            <p:cNvPr id="33" name="图片 32" descr="图片包含 游戏机, 灯光&#10;&#10;描述已自动生成">
              <a:extLst>
                <a:ext uri="{FF2B5EF4-FFF2-40B4-BE49-F238E27FC236}">
                  <a16:creationId xmlns:a16="http://schemas.microsoft.com/office/drawing/2014/main" id="{84B6D7D3-8676-363E-9B42-64DF88F9C36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261148">
              <a:off x="8342453" y="3739478"/>
              <a:ext cx="2906545" cy="670932"/>
            </a:xfrm>
            <a:prstGeom prst="rect">
              <a:avLst/>
            </a:prstGeom>
          </p:spPr>
        </p:pic>
      </p:grp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274E52E7-BCBF-8146-9616-359A1C2C07DB}"/>
              </a:ext>
            </a:extLst>
          </p:cNvPr>
          <p:cNvSpPr/>
          <p:nvPr/>
        </p:nvSpPr>
        <p:spPr>
          <a:xfrm>
            <a:off x="9293486" y="2561105"/>
            <a:ext cx="247342" cy="130351"/>
          </a:xfrm>
          <a:custGeom>
            <a:avLst/>
            <a:gdLst>
              <a:gd name="connsiteX0" fmla="*/ 169032 w 284661"/>
              <a:gd name="connsiteY0" fmla="*/ 0 h 150019"/>
              <a:gd name="connsiteX1" fmla="*/ 218339 w 284661"/>
              <a:gd name="connsiteY1" fmla="*/ 0 h 150019"/>
              <a:gd name="connsiteX2" fmla="*/ 284661 w 284661"/>
              <a:gd name="connsiteY2" fmla="*/ 75010 h 150019"/>
              <a:gd name="connsiteX3" fmla="*/ 218339 w 284661"/>
              <a:gd name="connsiteY3" fmla="*/ 150019 h 150019"/>
              <a:gd name="connsiteX4" fmla="*/ 169032 w 284661"/>
              <a:gd name="connsiteY4" fmla="*/ 150019 h 150019"/>
              <a:gd name="connsiteX5" fmla="*/ 235354 w 284661"/>
              <a:gd name="connsiteY5" fmla="*/ 75010 h 150019"/>
              <a:gd name="connsiteX6" fmla="*/ 84516 w 284661"/>
              <a:gd name="connsiteY6" fmla="*/ 0 h 150019"/>
              <a:gd name="connsiteX7" fmla="*/ 133823 w 284661"/>
              <a:gd name="connsiteY7" fmla="*/ 0 h 150019"/>
              <a:gd name="connsiteX8" fmla="*/ 200145 w 284661"/>
              <a:gd name="connsiteY8" fmla="*/ 75010 h 150019"/>
              <a:gd name="connsiteX9" fmla="*/ 133823 w 284661"/>
              <a:gd name="connsiteY9" fmla="*/ 150019 h 150019"/>
              <a:gd name="connsiteX10" fmla="*/ 84516 w 284661"/>
              <a:gd name="connsiteY10" fmla="*/ 150019 h 150019"/>
              <a:gd name="connsiteX11" fmla="*/ 150838 w 284661"/>
              <a:gd name="connsiteY11" fmla="*/ 75010 h 150019"/>
              <a:gd name="connsiteX12" fmla="*/ 0 w 284661"/>
              <a:gd name="connsiteY12" fmla="*/ 0 h 150019"/>
              <a:gd name="connsiteX13" fmla="*/ 49307 w 284661"/>
              <a:gd name="connsiteY13" fmla="*/ 0 h 150019"/>
              <a:gd name="connsiteX14" fmla="*/ 115629 w 284661"/>
              <a:gd name="connsiteY14" fmla="*/ 75010 h 150019"/>
              <a:gd name="connsiteX15" fmla="*/ 49307 w 284661"/>
              <a:gd name="connsiteY15" fmla="*/ 150019 h 150019"/>
              <a:gd name="connsiteX16" fmla="*/ 0 w 284661"/>
              <a:gd name="connsiteY16" fmla="*/ 150019 h 150019"/>
              <a:gd name="connsiteX17" fmla="*/ 66322 w 284661"/>
              <a:gd name="connsiteY17" fmla="*/ 75010 h 150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84661" h="150019">
                <a:moveTo>
                  <a:pt x="169032" y="0"/>
                </a:moveTo>
                <a:lnTo>
                  <a:pt x="218339" y="0"/>
                </a:lnTo>
                <a:lnTo>
                  <a:pt x="284661" y="75010"/>
                </a:lnTo>
                <a:lnTo>
                  <a:pt x="218339" y="150019"/>
                </a:lnTo>
                <a:lnTo>
                  <a:pt x="169032" y="150019"/>
                </a:lnTo>
                <a:lnTo>
                  <a:pt x="235354" y="75010"/>
                </a:lnTo>
                <a:close/>
                <a:moveTo>
                  <a:pt x="84516" y="0"/>
                </a:moveTo>
                <a:lnTo>
                  <a:pt x="133823" y="0"/>
                </a:lnTo>
                <a:lnTo>
                  <a:pt x="200145" y="75010"/>
                </a:lnTo>
                <a:lnTo>
                  <a:pt x="133823" y="150019"/>
                </a:lnTo>
                <a:lnTo>
                  <a:pt x="84516" y="150019"/>
                </a:lnTo>
                <a:lnTo>
                  <a:pt x="150838" y="75010"/>
                </a:lnTo>
                <a:close/>
                <a:moveTo>
                  <a:pt x="0" y="0"/>
                </a:moveTo>
                <a:lnTo>
                  <a:pt x="49307" y="0"/>
                </a:lnTo>
                <a:lnTo>
                  <a:pt x="115629" y="75010"/>
                </a:lnTo>
                <a:lnTo>
                  <a:pt x="49307" y="150019"/>
                </a:lnTo>
                <a:lnTo>
                  <a:pt x="0" y="150019"/>
                </a:lnTo>
                <a:lnTo>
                  <a:pt x="66322" y="75010"/>
                </a:lnTo>
                <a:close/>
              </a:path>
            </a:pathLst>
          </a:custGeom>
          <a:gradFill>
            <a:gsLst>
              <a:gs pos="50000">
                <a:srgbClr val="00459B">
                  <a:alpha val="70000"/>
                </a:srgbClr>
              </a:gs>
              <a:gs pos="0">
                <a:srgbClr val="00459B">
                  <a:alpha val="0"/>
                </a:srgbClr>
              </a:gs>
              <a:gs pos="100000">
                <a:srgbClr val="74F151">
                  <a:alpha val="7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67" dirty="0">
              <a:solidFill>
                <a:schemeClr val="tx1"/>
              </a:solidFill>
            </a:endParaRPr>
          </a:p>
        </p:txBody>
      </p:sp>
      <p:sp>
        <p:nvSpPr>
          <p:cNvPr id="128" name="任意多边形: 形状 127">
            <a:extLst>
              <a:ext uri="{FF2B5EF4-FFF2-40B4-BE49-F238E27FC236}">
                <a16:creationId xmlns:a16="http://schemas.microsoft.com/office/drawing/2014/main" id="{36DAC960-4BE7-5783-B1F8-BC8C29867F58}"/>
              </a:ext>
            </a:extLst>
          </p:cNvPr>
          <p:cNvSpPr/>
          <p:nvPr/>
        </p:nvSpPr>
        <p:spPr>
          <a:xfrm flipH="1">
            <a:off x="10897719" y="2561105"/>
            <a:ext cx="247342" cy="130351"/>
          </a:xfrm>
          <a:custGeom>
            <a:avLst/>
            <a:gdLst>
              <a:gd name="connsiteX0" fmla="*/ 169032 w 284661"/>
              <a:gd name="connsiteY0" fmla="*/ 0 h 150019"/>
              <a:gd name="connsiteX1" fmla="*/ 218339 w 284661"/>
              <a:gd name="connsiteY1" fmla="*/ 0 h 150019"/>
              <a:gd name="connsiteX2" fmla="*/ 284661 w 284661"/>
              <a:gd name="connsiteY2" fmla="*/ 75010 h 150019"/>
              <a:gd name="connsiteX3" fmla="*/ 218339 w 284661"/>
              <a:gd name="connsiteY3" fmla="*/ 150019 h 150019"/>
              <a:gd name="connsiteX4" fmla="*/ 169032 w 284661"/>
              <a:gd name="connsiteY4" fmla="*/ 150019 h 150019"/>
              <a:gd name="connsiteX5" fmla="*/ 235354 w 284661"/>
              <a:gd name="connsiteY5" fmla="*/ 75010 h 150019"/>
              <a:gd name="connsiteX6" fmla="*/ 84516 w 284661"/>
              <a:gd name="connsiteY6" fmla="*/ 0 h 150019"/>
              <a:gd name="connsiteX7" fmla="*/ 133823 w 284661"/>
              <a:gd name="connsiteY7" fmla="*/ 0 h 150019"/>
              <a:gd name="connsiteX8" fmla="*/ 200145 w 284661"/>
              <a:gd name="connsiteY8" fmla="*/ 75010 h 150019"/>
              <a:gd name="connsiteX9" fmla="*/ 133823 w 284661"/>
              <a:gd name="connsiteY9" fmla="*/ 150019 h 150019"/>
              <a:gd name="connsiteX10" fmla="*/ 84516 w 284661"/>
              <a:gd name="connsiteY10" fmla="*/ 150019 h 150019"/>
              <a:gd name="connsiteX11" fmla="*/ 150838 w 284661"/>
              <a:gd name="connsiteY11" fmla="*/ 75010 h 150019"/>
              <a:gd name="connsiteX12" fmla="*/ 0 w 284661"/>
              <a:gd name="connsiteY12" fmla="*/ 0 h 150019"/>
              <a:gd name="connsiteX13" fmla="*/ 49307 w 284661"/>
              <a:gd name="connsiteY13" fmla="*/ 0 h 150019"/>
              <a:gd name="connsiteX14" fmla="*/ 115629 w 284661"/>
              <a:gd name="connsiteY14" fmla="*/ 75010 h 150019"/>
              <a:gd name="connsiteX15" fmla="*/ 49307 w 284661"/>
              <a:gd name="connsiteY15" fmla="*/ 150019 h 150019"/>
              <a:gd name="connsiteX16" fmla="*/ 0 w 284661"/>
              <a:gd name="connsiteY16" fmla="*/ 150019 h 150019"/>
              <a:gd name="connsiteX17" fmla="*/ 66322 w 284661"/>
              <a:gd name="connsiteY17" fmla="*/ 75010 h 150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84661" h="150019">
                <a:moveTo>
                  <a:pt x="169032" y="0"/>
                </a:moveTo>
                <a:lnTo>
                  <a:pt x="218339" y="0"/>
                </a:lnTo>
                <a:lnTo>
                  <a:pt x="284661" y="75010"/>
                </a:lnTo>
                <a:lnTo>
                  <a:pt x="218339" y="150019"/>
                </a:lnTo>
                <a:lnTo>
                  <a:pt x="169032" y="150019"/>
                </a:lnTo>
                <a:lnTo>
                  <a:pt x="235354" y="75010"/>
                </a:lnTo>
                <a:close/>
                <a:moveTo>
                  <a:pt x="84516" y="0"/>
                </a:moveTo>
                <a:lnTo>
                  <a:pt x="133823" y="0"/>
                </a:lnTo>
                <a:lnTo>
                  <a:pt x="200145" y="75010"/>
                </a:lnTo>
                <a:lnTo>
                  <a:pt x="133823" y="150019"/>
                </a:lnTo>
                <a:lnTo>
                  <a:pt x="84516" y="150019"/>
                </a:lnTo>
                <a:lnTo>
                  <a:pt x="150838" y="75010"/>
                </a:lnTo>
                <a:close/>
                <a:moveTo>
                  <a:pt x="0" y="0"/>
                </a:moveTo>
                <a:lnTo>
                  <a:pt x="49307" y="0"/>
                </a:lnTo>
                <a:lnTo>
                  <a:pt x="115629" y="75010"/>
                </a:lnTo>
                <a:lnTo>
                  <a:pt x="49307" y="150019"/>
                </a:lnTo>
                <a:lnTo>
                  <a:pt x="0" y="150019"/>
                </a:lnTo>
                <a:lnTo>
                  <a:pt x="66322" y="75010"/>
                </a:lnTo>
                <a:close/>
              </a:path>
            </a:pathLst>
          </a:custGeom>
          <a:gradFill>
            <a:gsLst>
              <a:gs pos="50000">
                <a:srgbClr val="00459B">
                  <a:alpha val="70000"/>
                </a:srgbClr>
              </a:gs>
              <a:gs pos="0">
                <a:srgbClr val="00459B">
                  <a:alpha val="0"/>
                </a:srgbClr>
              </a:gs>
              <a:gs pos="100000">
                <a:srgbClr val="74F151">
                  <a:alpha val="7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67" dirty="0">
              <a:solidFill>
                <a:schemeClr val="tx1"/>
              </a:solidFill>
            </a:endParaRPr>
          </a:p>
        </p:txBody>
      </p:sp>
      <p:sp>
        <p:nvSpPr>
          <p:cNvPr id="132" name="菱形 131">
            <a:extLst>
              <a:ext uri="{FF2B5EF4-FFF2-40B4-BE49-F238E27FC236}">
                <a16:creationId xmlns:a16="http://schemas.microsoft.com/office/drawing/2014/main" id="{11BC19A7-ADFA-ACF2-246F-87D3ABDA1DFB}"/>
              </a:ext>
            </a:extLst>
          </p:cNvPr>
          <p:cNvSpPr/>
          <p:nvPr/>
        </p:nvSpPr>
        <p:spPr>
          <a:xfrm>
            <a:off x="2334336" y="4761649"/>
            <a:ext cx="4278350" cy="1437262"/>
          </a:xfrm>
          <a:prstGeom prst="diamond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lumMod val="70000"/>
                    <a:lumOff val="30000"/>
                    <a:alpha val="4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539965"/>
            <a:endParaRPr lang="zh-CN" altLang="en-US" sz="1063" kern="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33" name="菱形 132">
            <a:extLst>
              <a:ext uri="{FF2B5EF4-FFF2-40B4-BE49-F238E27FC236}">
                <a16:creationId xmlns:a16="http://schemas.microsoft.com/office/drawing/2014/main" id="{E887ACE7-F042-9BE7-8A7B-7073032539ED}"/>
              </a:ext>
            </a:extLst>
          </p:cNvPr>
          <p:cNvSpPr/>
          <p:nvPr/>
        </p:nvSpPr>
        <p:spPr>
          <a:xfrm>
            <a:off x="3759722" y="3002975"/>
            <a:ext cx="1458746" cy="490050"/>
          </a:xfrm>
          <a:prstGeom prst="diamond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539965"/>
            <a:endParaRPr lang="zh-CN" altLang="en-US" sz="1063" kern="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34" name="菱形 133">
            <a:extLst>
              <a:ext uri="{FF2B5EF4-FFF2-40B4-BE49-F238E27FC236}">
                <a16:creationId xmlns:a16="http://schemas.microsoft.com/office/drawing/2014/main" id="{CE8E7B8B-C7F8-7DA4-A5B6-A652AFB50614}"/>
              </a:ext>
            </a:extLst>
          </p:cNvPr>
          <p:cNvSpPr/>
          <p:nvPr/>
        </p:nvSpPr>
        <p:spPr>
          <a:xfrm>
            <a:off x="3026685" y="3890407"/>
            <a:ext cx="2893650" cy="972092"/>
          </a:xfrm>
          <a:prstGeom prst="diamond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539965"/>
            <a:endParaRPr lang="zh-CN" altLang="en-US" sz="1063" kern="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38" name="菱形 137">
            <a:extLst>
              <a:ext uri="{FF2B5EF4-FFF2-40B4-BE49-F238E27FC236}">
                <a16:creationId xmlns:a16="http://schemas.microsoft.com/office/drawing/2014/main" id="{A472031D-BBAD-4BB9-2F82-C62FA07F3B67}"/>
              </a:ext>
            </a:extLst>
          </p:cNvPr>
          <p:cNvSpPr/>
          <p:nvPr/>
        </p:nvSpPr>
        <p:spPr>
          <a:xfrm>
            <a:off x="3013604" y="3938115"/>
            <a:ext cx="2938148" cy="987040"/>
          </a:xfrm>
          <a:prstGeom prst="diamond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lumMod val="70000"/>
                    <a:lumOff val="30000"/>
                    <a:alpha val="4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539965"/>
            <a:endParaRPr lang="zh-CN" altLang="en-US" sz="1063" kern="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39" name="菱形 138">
            <a:extLst>
              <a:ext uri="{FF2B5EF4-FFF2-40B4-BE49-F238E27FC236}">
                <a16:creationId xmlns:a16="http://schemas.microsoft.com/office/drawing/2014/main" id="{FD1291E8-2494-3CB6-B723-9083EE153BFD}"/>
              </a:ext>
            </a:extLst>
          </p:cNvPr>
          <p:cNvSpPr/>
          <p:nvPr/>
        </p:nvSpPr>
        <p:spPr>
          <a:xfrm>
            <a:off x="2365755" y="4730710"/>
            <a:ext cx="4224224" cy="1419078"/>
          </a:xfrm>
          <a:prstGeom prst="diamond">
            <a:avLst/>
          </a:prstGeom>
          <a:gradFill>
            <a:gsLst>
              <a:gs pos="25000">
                <a:schemeClr val="accent1"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539965"/>
            <a:endParaRPr lang="zh-CN" altLang="en-US" sz="1063" kern="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40" name="菱形 139">
            <a:extLst>
              <a:ext uri="{FF2B5EF4-FFF2-40B4-BE49-F238E27FC236}">
                <a16:creationId xmlns:a16="http://schemas.microsoft.com/office/drawing/2014/main" id="{8A7BF496-3A1D-554A-FDA8-209954360B46}"/>
              </a:ext>
            </a:extLst>
          </p:cNvPr>
          <p:cNvSpPr/>
          <p:nvPr/>
        </p:nvSpPr>
        <p:spPr>
          <a:xfrm>
            <a:off x="3717796" y="3020825"/>
            <a:ext cx="1538672" cy="516900"/>
          </a:xfrm>
          <a:prstGeom prst="diamond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lumMod val="70000"/>
                    <a:lumOff val="30000"/>
                    <a:alpha val="4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539965"/>
            <a:endParaRPr lang="zh-CN" altLang="en-US" sz="1063" kern="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41" name="菱形 140">
            <a:extLst>
              <a:ext uri="{FF2B5EF4-FFF2-40B4-BE49-F238E27FC236}">
                <a16:creationId xmlns:a16="http://schemas.microsoft.com/office/drawing/2014/main" id="{C210424E-D52A-34DA-4401-D341AF08D0BA}"/>
              </a:ext>
            </a:extLst>
          </p:cNvPr>
          <p:cNvSpPr/>
          <p:nvPr/>
        </p:nvSpPr>
        <p:spPr>
          <a:xfrm>
            <a:off x="3049131" y="3852602"/>
            <a:ext cx="2856724" cy="959686"/>
          </a:xfrm>
          <a:prstGeom prst="diamond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1"/>
          </a:gradFill>
          <a:ln w="12700" cap="rnd" cmpd="sng" algn="ctr">
            <a:noFill/>
            <a:prstDash val="dashDot"/>
            <a:miter lim="800000"/>
          </a:ln>
          <a:effectLst/>
        </p:spPr>
        <p:txBody>
          <a:bodyPr rtlCol="0" anchor="ctr"/>
          <a:lstStyle/>
          <a:p>
            <a:pPr algn="ctr" defTabSz="539965"/>
            <a:endParaRPr lang="zh-CN" altLang="en-US" sz="1063" kern="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42" name="菱形 141">
            <a:extLst>
              <a:ext uri="{FF2B5EF4-FFF2-40B4-BE49-F238E27FC236}">
                <a16:creationId xmlns:a16="http://schemas.microsoft.com/office/drawing/2014/main" id="{6A2F5AB1-3FF9-64B9-295E-294893801201}"/>
              </a:ext>
            </a:extLst>
          </p:cNvPr>
          <p:cNvSpPr/>
          <p:nvPr/>
        </p:nvSpPr>
        <p:spPr>
          <a:xfrm>
            <a:off x="2365756" y="4679096"/>
            <a:ext cx="4224224" cy="1419078"/>
          </a:xfrm>
          <a:prstGeom prst="diamond">
            <a:avLst/>
          </a:prstGeom>
          <a:gradFill>
            <a:gsLst>
              <a:gs pos="25000">
                <a:schemeClr val="accent1">
                  <a:alpha val="0"/>
                </a:schemeClr>
              </a:gs>
              <a:gs pos="100000">
                <a:schemeClr val="accent1">
                  <a:alpha val="40000"/>
                </a:schemeClr>
              </a:gs>
            </a:gsLst>
            <a:lin ang="5400000" scaled="1"/>
          </a:gradFill>
          <a:ln w="12700" cap="rnd" cmpd="sng" algn="ctr">
            <a:noFill/>
            <a:prstDash val="dashDot"/>
            <a:miter lim="800000"/>
          </a:ln>
          <a:effectLst/>
        </p:spPr>
        <p:txBody>
          <a:bodyPr rtlCol="0" anchor="ctr"/>
          <a:lstStyle/>
          <a:p>
            <a:pPr algn="ctr" defTabSz="539965"/>
            <a:endParaRPr lang="zh-CN" altLang="en-US" sz="1063" kern="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8A179BF0-EA60-BC50-C364-60BA2717E94B}"/>
              </a:ext>
            </a:extLst>
          </p:cNvPr>
          <p:cNvSpPr txBox="1"/>
          <p:nvPr/>
        </p:nvSpPr>
        <p:spPr>
          <a:xfrm>
            <a:off x="1157970" y="2847167"/>
            <a:ext cx="1140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defTabSz="27094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gradFill flip="none" rotWithShape="1">
                  <a:gsLst>
                    <a:gs pos="51000">
                      <a:prstClr val="white"/>
                    </a:gs>
                    <a:gs pos="100000">
                      <a:srgbClr val="3399FF"/>
                    </a:gs>
                  </a:gsLst>
                  <a:lin ang="2700000" scaled="1"/>
                  <a:tileRect/>
                </a:gradFill>
                <a:effectLst>
                  <a:glow rad="127000">
                    <a:srgbClr val="66FFFF">
                      <a:alpha val="10000"/>
                    </a:srgbClr>
                  </a:glo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OPPOSans M" panose="00020600040101010101" pitchFamily="18" charset="-122"/>
              </a:defRPr>
            </a:lvl1pPr>
          </a:lstStyle>
          <a:p>
            <a:r>
              <a:rPr lang="zh-CN" altLang="en-US" dirty="0"/>
              <a:t>完全自动驾驶的</a:t>
            </a:r>
            <a:r>
              <a:rPr lang="en-US" altLang="zh-CN" dirty="0"/>
              <a:t>L5</a:t>
            </a:r>
            <a:r>
              <a:rPr lang="zh-CN" altLang="en-US" dirty="0"/>
              <a:t>级后    </a:t>
            </a:r>
            <a:endParaRPr lang="en-US" dirty="0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61702CAB-F5E6-5897-5098-78018D7783C1}"/>
              </a:ext>
            </a:extLst>
          </p:cNvPr>
          <p:cNvSpPr txBox="1"/>
          <p:nvPr/>
        </p:nvSpPr>
        <p:spPr>
          <a:xfrm>
            <a:off x="4502113" y="4166909"/>
            <a:ext cx="971253" cy="307777"/>
          </a:xfrm>
          <a:prstGeom prst="rect">
            <a:avLst/>
          </a:prstGeom>
          <a:noFill/>
          <a:scene3d>
            <a:camera prst="perspectiveContrastingRightFacing" fov="0">
              <a:rot lat="0" lon="0" rev="0"/>
            </a:camera>
            <a:lightRig rig="threePt" dir="t"/>
          </a:scene3d>
        </p:spPr>
        <p:txBody>
          <a:bodyPr wrap="square" rtlCol="0">
            <a:spAutoFit/>
            <a:scene3d>
              <a:camera prst="perspectiveContrastingRightFacing" fov="0">
                <a:rot lat="0" lon="0" rev="0"/>
              </a:camera>
              <a:lightRig rig="threePt" dir="t"/>
            </a:scene3d>
          </a:bodyPr>
          <a:lstStyle>
            <a:defPPr>
              <a:defRPr lang="zh-CN"/>
            </a:defPPr>
            <a:lvl1pPr algn="ctr" defTabSz="270940">
              <a:defRPr sz="1400">
                <a:gradFill flip="none" rotWithShape="1">
                  <a:gsLst>
                    <a:gs pos="51000">
                      <a:prstClr val="white"/>
                    </a:gs>
                    <a:gs pos="100000">
                      <a:srgbClr val="3399FF"/>
                    </a:gs>
                  </a:gsLst>
                  <a:lin ang="2700000" scaled="1"/>
                  <a:tileRect/>
                </a:gradFill>
                <a:effectLst>
                  <a:glow rad="127000">
                    <a:srgbClr val="66FFFF">
                      <a:alpha val="10000"/>
                    </a:srgbClr>
                  </a:glow>
                  <a:reflection blurRad="88900" stA="55000" endPos="24000" dist="12700" dir="5400000" sy="-100000" algn="bl" rotWithShape="0"/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r>
              <a:rPr lang="zh-CN" altLang="en-US" dirty="0"/>
              <a:t>伦理考量</a:t>
            </a: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B33D1B7E-6FA0-1834-B15E-195F69E18098}"/>
              </a:ext>
            </a:extLst>
          </p:cNvPr>
          <p:cNvSpPr txBox="1"/>
          <p:nvPr/>
        </p:nvSpPr>
        <p:spPr>
          <a:xfrm>
            <a:off x="3634748" y="5481206"/>
            <a:ext cx="667007" cy="307777"/>
          </a:xfrm>
          <a:prstGeom prst="rect">
            <a:avLst/>
          </a:prstGeom>
          <a:noFill/>
          <a:scene3d>
            <a:camera prst="perspectiveContrastingRightFacing" fov="0">
              <a:rot lat="0" lon="0" rev="0"/>
            </a:camera>
            <a:lightRig rig="threePt" dir="t"/>
          </a:scene3d>
        </p:spPr>
        <p:txBody>
          <a:bodyPr wrap="square" rtlCol="0">
            <a:spAutoFit/>
            <a:scene3d>
              <a:camera prst="perspectiveContrastingRightFacing" fov="0">
                <a:rot lat="0" lon="0" rev="0"/>
              </a:camera>
              <a:lightRig rig="threePt" dir="t"/>
            </a:scene3d>
          </a:bodyPr>
          <a:lstStyle>
            <a:defPPr>
              <a:defRPr lang="zh-CN"/>
            </a:defPPr>
            <a:lvl1pPr algn="ctr" defTabSz="270940">
              <a:defRPr sz="1400">
                <a:gradFill flip="none" rotWithShape="1">
                  <a:gsLst>
                    <a:gs pos="51000">
                      <a:prstClr val="white"/>
                    </a:gs>
                    <a:gs pos="100000">
                      <a:srgbClr val="3399FF"/>
                    </a:gs>
                  </a:gsLst>
                  <a:lin ang="2700000" scaled="1"/>
                  <a:tileRect/>
                </a:gradFill>
                <a:effectLst>
                  <a:glow rad="127000">
                    <a:srgbClr val="66FFFF">
                      <a:alpha val="10000"/>
                    </a:srgbClr>
                  </a:glow>
                  <a:reflection blurRad="88900" stA="55000" endPos="24000" dist="12700" dir="5400000" sy="-100000" algn="bl" rotWithShape="0"/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r>
              <a:rPr lang="zh-CN" altLang="en-US" dirty="0"/>
              <a:t>技术</a:t>
            </a: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201C3197-BC21-DACE-5C2D-2966F4C5CB97}"/>
              </a:ext>
            </a:extLst>
          </p:cNvPr>
          <p:cNvSpPr txBox="1"/>
          <p:nvPr/>
        </p:nvSpPr>
        <p:spPr>
          <a:xfrm>
            <a:off x="2788720" y="5231331"/>
            <a:ext cx="1118079" cy="307777"/>
          </a:xfrm>
          <a:prstGeom prst="rect">
            <a:avLst/>
          </a:prstGeom>
          <a:noFill/>
          <a:scene3d>
            <a:camera prst="perspectiveContrastingRightFacing" fov="0">
              <a:rot lat="0" lon="0" rev="0"/>
            </a:camera>
            <a:lightRig rig="threePt" dir="t"/>
          </a:scene3d>
        </p:spPr>
        <p:txBody>
          <a:bodyPr wrap="square" rtlCol="0">
            <a:spAutoFit/>
            <a:scene3d>
              <a:camera prst="perspectiveContrastingRightFacing" fov="0">
                <a:rot lat="0" lon="0" rev="0"/>
              </a:camera>
              <a:lightRig rig="threePt" dir="t"/>
            </a:scene3d>
          </a:bodyPr>
          <a:lstStyle>
            <a:defPPr>
              <a:defRPr lang="zh-CN"/>
            </a:defPPr>
            <a:lvl1pPr algn="ctr" defTabSz="270940">
              <a:defRPr sz="1185">
                <a:gradFill flip="none" rotWithShape="1">
                  <a:gsLst>
                    <a:gs pos="51000">
                      <a:prstClr val="white"/>
                    </a:gs>
                    <a:gs pos="100000">
                      <a:srgbClr val="3399FF"/>
                    </a:gs>
                  </a:gsLst>
                  <a:lin ang="2700000" scaled="1"/>
                  <a:tileRect/>
                </a:gradFill>
                <a:effectLst>
                  <a:glow rad="127000">
                    <a:srgbClr val="66FFFF">
                      <a:alpha val="10000"/>
                    </a:srgbClr>
                  </a:glow>
                  <a:reflection blurRad="88900" stA="55000" endPos="24000" dist="12700" dir="5400000" sy="-100000" algn="bl" rotWithShape="0"/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r>
              <a:rPr lang="zh-CN" altLang="en-US" sz="1400" dirty="0"/>
              <a:t>产品质量</a:t>
            </a: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B862A99F-9E48-1EF8-01A1-2F98FDD3A1A4}"/>
              </a:ext>
            </a:extLst>
          </p:cNvPr>
          <p:cNvSpPr txBox="1"/>
          <p:nvPr/>
        </p:nvSpPr>
        <p:spPr>
          <a:xfrm>
            <a:off x="4925843" y="5198888"/>
            <a:ext cx="1317549" cy="307777"/>
          </a:xfrm>
          <a:prstGeom prst="rect">
            <a:avLst/>
          </a:prstGeom>
          <a:noFill/>
          <a:scene3d>
            <a:camera prst="perspectiveContrastingRightFacing" fov="0">
              <a:rot lat="0" lon="0" rev="0"/>
            </a:camera>
            <a:lightRig rig="threePt" dir="t"/>
          </a:scene3d>
        </p:spPr>
        <p:txBody>
          <a:bodyPr wrap="square" rtlCol="0">
            <a:spAutoFit/>
            <a:scene3d>
              <a:camera prst="perspectiveContrastingRightFacing" fov="0">
                <a:rot lat="0" lon="0" rev="0"/>
              </a:camera>
              <a:lightRig rig="threePt" dir="t"/>
            </a:scene3d>
          </a:bodyPr>
          <a:lstStyle>
            <a:defPPr>
              <a:defRPr lang="zh-CN"/>
            </a:defPPr>
            <a:lvl1pPr algn="ctr" defTabSz="270940">
              <a:defRPr sz="1400">
                <a:gradFill flip="none" rotWithShape="1">
                  <a:gsLst>
                    <a:gs pos="51000">
                      <a:prstClr val="white"/>
                    </a:gs>
                    <a:gs pos="100000">
                      <a:srgbClr val="3399FF"/>
                    </a:gs>
                  </a:gsLst>
                  <a:lin ang="2700000" scaled="1"/>
                  <a:tileRect/>
                </a:gradFill>
                <a:effectLst>
                  <a:glow rad="127000">
                    <a:srgbClr val="66FFFF">
                      <a:alpha val="10000"/>
                    </a:srgbClr>
                  </a:glow>
                  <a:reflection blurRad="88900" stA="55000" endPos="24000" dist="12700" dir="5400000" sy="-100000" algn="bl" rotWithShape="0"/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r>
              <a:rPr lang="zh-CN" altLang="en-US" dirty="0"/>
              <a:t>法律法规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0FECFC1C-8EA9-D016-3DD3-2745F43B6FEA}"/>
              </a:ext>
            </a:extLst>
          </p:cNvPr>
          <p:cNvSpPr txBox="1"/>
          <p:nvPr/>
        </p:nvSpPr>
        <p:spPr>
          <a:xfrm>
            <a:off x="4061828" y="5374274"/>
            <a:ext cx="1416717" cy="307777"/>
          </a:xfrm>
          <a:prstGeom prst="rect">
            <a:avLst/>
          </a:prstGeom>
          <a:noFill/>
          <a:scene3d>
            <a:camera prst="perspectiveContrastingRightFacing" fov="0">
              <a:rot lat="0" lon="0" rev="0"/>
            </a:camera>
            <a:lightRig rig="threePt" dir="t"/>
          </a:scene3d>
        </p:spPr>
        <p:txBody>
          <a:bodyPr wrap="square" rtlCol="0">
            <a:spAutoFit/>
            <a:scene3d>
              <a:camera prst="perspectiveContrastingRightFacing" fov="0">
                <a:rot lat="0" lon="0" rev="0"/>
              </a:camera>
              <a:lightRig rig="threePt" dir="t"/>
            </a:scene3d>
          </a:bodyPr>
          <a:lstStyle>
            <a:defPPr>
              <a:defRPr lang="zh-CN"/>
            </a:defPPr>
            <a:lvl1pPr algn="ctr" defTabSz="270940">
              <a:defRPr sz="1400">
                <a:gradFill flip="none" rotWithShape="1">
                  <a:gsLst>
                    <a:gs pos="51000">
                      <a:prstClr val="white"/>
                    </a:gs>
                    <a:gs pos="100000">
                      <a:srgbClr val="3399FF"/>
                    </a:gs>
                  </a:gsLst>
                  <a:lin ang="2700000" scaled="1"/>
                  <a:tileRect/>
                </a:gradFill>
                <a:effectLst>
                  <a:glow rad="127000">
                    <a:srgbClr val="66FFFF">
                      <a:alpha val="10000"/>
                    </a:srgbClr>
                  </a:glow>
                  <a:reflection blurRad="88900" stA="55000" endPos="24000" dist="12700" dir="5400000" sy="-100000" algn="bl" rotWithShape="0"/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r>
              <a:rPr lang="zh-CN" altLang="en-US" dirty="0"/>
              <a:t>公众接受度</a:t>
            </a: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9054FD1E-397C-2307-197B-CF76DD1523B6}"/>
              </a:ext>
            </a:extLst>
          </p:cNvPr>
          <p:cNvSpPr txBox="1"/>
          <p:nvPr/>
        </p:nvSpPr>
        <p:spPr>
          <a:xfrm>
            <a:off x="3098958" y="4170608"/>
            <a:ext cx="1416836" cy="307777"/>
          </a:xfrm>
          <a:prstGeom prst="rect">
            <a:avLst/>
          </a:prstGeom>
          <a:noFill/>
          <a:scene3d>
            <a:camera prst="perspectiveContrastingRightFacing" fov="0">
              <a:rot lat="0" lon="0" rev="0"/>
            </a:camera>
            <a:lightRig rig="threePt" dir="t"/>
          </a:scene3d>
        </p:spPr>
        <p:txBody>
          <a:bodyPr wrap="square" rtlCol="0">
            <a:spAutoFit/>
            <a:scene3d>
              <a:camera prst="perspectiveContrastingRightFacing" fov="0">
                <a:rot lat="0" lon="0" rev="0"/>
              </a:camera>
              <a:lightRig rig="threePt" dir="t"/>
            </a:scene3d>
          </a:bodyPr>
          <a:lstStyle>
            <a:defPPr>
              <a:defRPr lang="zh-CN"/>
            </a:defPPr>
            <a:lvl1pPr algn="ctr" defTabSz="270940">
              <a:defRPr sz="1400">
                <a:gradFill flip="none" rotWithShape="1">
                  <a:gsLst>
                    <a:gs pos="51000">
                      <a:prstClr val="white"/>
                    </a:gs>
                    <a:gs pos="100000">
                      <a:srgbClr val="3399FF"/>
                    </a:gs>
                  </a:gsLst>
                  <a:lin ang="2700000" scaled="1"/>
                  <a:tileRect/>
                </a:gradFill>
                <a:effectLst>
                  <a:glow rad="127000">
                    <a:srgbClr val="66FFFF">
                      <a:alpha val="10000"/>
                    </a:srgbClr>
                  </a:glow>
                  <a:reflection blurRad="88900" stA="55000" endPos="24000" dist="12700" dir="5400000" sy="-100000" algn="bl" rotWithShape="0"/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r>
              <a:rPr lang="zh-CN" altLang="en-US" dirty="0"/>
              <a:t>法律法规</a:t>
            </a: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E6FA35EE-2B19-E9B5-52DF-5A5FF19C013A}"/>
              </a:ext>
            </a:extLst>
          </p:cNvPr>
          <p:cNvSpPr txBox="1"/>
          <p:nvPr/>
        </p:nvSpPr>
        <p:spPr>
          <a:xfrm>
            <a:off x="4030505" y="2812103"/>
            <a:ext cx="906569" cy="307777"/>
          </a:xfrm>
          <a:prstGeom prst="rect">
            <a:avLst/>
          </a:prstGeom>
          <a:noFill/>
          <a:scene3d>
            <a:camera prst="perspectiveContrastingRightFacing" fov="0">
              <a:rot lat="0" lon="0" rev="0"/>
            </a:camera>
            <a:lightRig rig="threePt" dir="t"/>
          </a:scene3d>
        </p:spPr>
        <p:txBody>
          <a:bodyPr wrap="square" rtlCol="0">
            <a:spAutoFit/>
            <a:scene3d>
              <a:camera prst="perspectiveContrastingRightFacing" fov="0">
                <a:rot lat="0" lon="0" rev="0"/>
              </a:camera>
              <a:lightRig rig="threePt" dir="t"/>
            </a:scene3d>
          </a:bodyPr>
          <a:lstStyle>
            <a:defPPr>
              <a:defRPr lang="zh-CN"/>
            </a:defPPr>
            <a:lvl1pPr algn="ctr" defTabSz="270940">
              <a:defRPr sz="1400">
                <a:gradFill flip="none" rotWithShape="1">
                  <a:gsLst>
                    <a:gs pos="51000">
                      <a:prstClr val="white"/>
                    </a:gs>
                    <a:gs pos="100000">
                      <a:srgbClr val="3399FF"/>
                    </a:gs>
                  </a:gsLst>
                  <a:lin ang="2700000" scaled="1"/>
                  <a:tileRect/>
                </a:gradFill>
                <a:effectLst>
                  <a:glow rad="127000">
                    <a:srgbClr val="66FFFF">
                      <a:alpha val="10000"/>
                    </a:srgbClr>
                  </a:glow>
                  <a:reflection blurRad="88900" stA="55000" endPos="24000" dist="12700" dir="5400000" sy="-100000" algn="bl" rotWithShape="0"/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r>
              <a:rPr lang="zh-CN" altLang="en-US" dirty="0"/>
              <a:t>社会文明</a:t>
            </a: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698FB959-8513-7238-FB9B-B2DD0D0C482C}"/>
              </a:ext>
            </a:extLst>
          </p:cNvPr>
          <p:cNvSpPr txBox="1"/>
          <p:nvPr/>
        </p:nvSpPr>
        <p:spPr>
          <a:xfrm>
            <a:off x="4033847" y="3061461"/>
            <a:ext cx="906569" cy="307777"/>
          </a:xfrm>
          <a:prstGeom prst="rect">
            <a:avLst/>
          </a:prstGeom>
          <a:noFill/>
          <a:scene3d>
            <a:camera prst="perspectiveContrastingRightFacing" fov="0">
              <a:rot lat="0" lon="0" rev="0"/>
            </a:camera>
            <a:lightRig rig="threePt" dir="t"/>
          </a:scene3d>
        </p:spPr>
        <p:txBody>
          <a:bodyPr wrap="square" rtlCol="0">
            <a:spAutoFit/>
            <a:scene3d>
              <a:camera prst="perspectiveContrastingRightFacing" fov="0">
                <a:rot lat="0" lon="0" rev="0"/>
              </a:camera>
              <a:lightRig rig="threePt" dir="t"/>
            </a:scene3d>
          </a:bodyPr>
          <a:lstStyle>
            <a:defPPr>
              <a:defRPr lang="zh-CN"/>
            </a:defPPr>
            <a:lvl1pPr algn="ctr" defTabSz="270940">
              <a:defRPr sz="1400">
                <a:gradFill flip="none" rotWithShape="1">
                  <a:gsLst>
                    <a:gs pos="51000">
                      <a:prstClr val="white"/>
                    </a:gs>
                    <a:gs pos="100000">
                      <a:srgbClr val="3399FF"/>
                    </a:gs>
                  </a:gsLst>
                  <a:lin ang="2700000" scaled="1"/>
                  <a:tileRect/>
                </a:gradFill>
                <a:effectLst>
                  <a:glow rad="127000">
                    <a:srgbClr val="66FFFF">
                      <a:alpha val="10000"/>
                    </a:srgbClr>
                  </a:glow>
                  <a:reflection blurRad="88900" stA="55000" endPos="24000" dist="12700" dir="5400000" sy="-100000" algn="bl" rotWithShape="0"/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r>
              <a:rPr lang="zh-CN" altLang="en-US" dirty="0"/>
              <a:t>法律法规</a:t>
            </a:r>
          </a:p>
        </p:txBody>
      </p:sp>
      <p:cxnSp>
        <p:nvCxnSpPr>
          <p:cNvPr id="179" name="直接连接符 178">
            <a:extLst>
              <a:ext uri="{FF2B5EF4-FFF2-40B4-BE49-F238E27FC236}">
                <a16:creationId xmlns:a16="http://schemas.microsoft.com/office/drawing/2014/main" id="{1630ECAB-04EC-E7A6-DFF8-A3E7D3C195F3}"/>
              </a:ext>
            </a:extLst>
          </p:cNvPr>
          <p:cNvCxnSpPr>
            <a:cxnSpLocks/>
          </p:cNvCxnSpPr>
          <p:nvPr/>
        </p:nvCxnSpPr>
        <p:spPr>
          <a:xfrm flipH="1">
            <a:off x="1092200" y="3303419"/>
            <a:ext cx="247601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74F151">
                    <a:alpha val="0"/>
                  </a:srgbClr>
                </a:gs>
                <a:gs pos="100000">
                  <a:srgbClr val="00459B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文本框 181">
            <a:extLst>
              <a:ext uri="{FF2B5EF4-FFF2-40B4-BE49-F238E27FC236}">
                <a16:creationId xmlns:a16="http://schemas.microsoft.com/office/drawing/2014/main" id="{07226B30-4758-49A9-0286-9673AC4C4A53}"/>
              </a:ext>
            </a:extLst>
          </p:cNvPr>
          <p:cNvSpPr txBox="1"/>
          <p:nvPr/>
        </p:nvSpPr>
        <p:spPr>
          <a:xfrm>
            <a:off x="1151994" y="3958417"/>
            <a:ext cx="13629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defTabSz="27094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gradFill flip="none" rotWithShape="1">
                  <a:gsLst>
                    <a:gs pos="51000">
                      <a:prstClr val="white"/>
                    </a:gs>
                    <a:gs pos="100000">
                      <a:srgbClr val="3399FF"/>
                    </a:gs>
                  </a:gsLst>
                  <a:lin ang="2700000" scaled="1"/>
                  <a:tileRect/>
                </a:gradFill>
                <a:effectLst>
                  <a:glow rad="127000">
                    <a:srgbClr val="66FFFF">
                      <a:alpha val="10000"/>
                    </a:srgbClr>
                  </a:glo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OPPOSans M" panose="00020600040101010101" pitchFamily="18" charset="-122"/>
              </a:defRPr>
            </a:lvl1pPr>
          </a:lstStyle>
          <a:p>
            <a:r>
              <a:rPr lang="zh-CN" altLang="en-US"/>
              <a:t>未来投入</a:t>
            </a:r>
            <a:endParaRPr lang="en-US" altLang="zh-CN" dirty="0"/>
          </a:p>
          <a:p>
            <a:r>
              <a:rPr lang="zh-CN" altLang="en-US" dirty="0"/>
              <a:t>大规模</a:t>
            </a:r>
            <a:r>
              <a:rPr lang="zh-CN" altLang="en-US"/>
              <a:t>商业阶段</a:t>
            </a:r>
            <a:endParaRPr lang="en-US" dirty="0"/>
          </a:p>
        </p:txBody>
      </p:sp>
      <p:cxnSp>
        <p:nvCxnSpPr>
          <p:cNvPr id="183" name="直接连接符 182">
            <a:extLst>
              <a:ext uri="{FF2B5EF4-FFF2-40B4-BE49-F238E27FC236}">
                <a16:creationId xmlns:a16="http://schemas.microsoft.com/office/drawing/2014/main" id="{0668F1F5-373F-2398-598E-A5B60B01EB2D}"/>
              </a:ext>
            </a:extLst>
          </p:cNvPr>
          <p:cNvCxnSpPr>
            <a:cxnSpLocks/>
          </p:cNvCxnSpPr>
          <p:nvPr/>
        </p:nvCxnSpPr>
        <p:spPr>
          <a:xfrm flipH="1">
            <a:off x="1092200" y="4414669"/>
            <a:ext cx="1847850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74F151">
                    <a:alpha val="0"/>
                  </a:srgbClr>
                </a:gs>
                <a:gs pos="100000">
                  <a:srgbClr val="00459B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文本框 184">
            <a:extLst>
              <a:ext uri="{FF2B5EF4-FFF2-40B4-BE49-F238E27FC236}">
                <a16:creationId xmlns:a16="http://schemas.microsoft.com/office/drawing/2014/main" id="{B660A893-374B-D4E9-80C8-888D579EA7B8}"/>
              </a:ext>
            </a:extLst>
          </p:cNvPr>
          <p:cNvSpPr txBox="1"/>
          <p:nvPr/>
        </p:nvSpPr>
        <p:spPr>
          <a:xfrm>
            <a:off x="1033601" y="5005718"/>
            <a:ext cx="1140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defTabSz="27094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gradFill flip="none" rotWithShape="1">
                  <a:gsLst>
                    <a:gs pos="51000">
                      <a:prstClr val="white"/>
                    </a:gs>
                    <a:gs pos="100000">
                      <a:srgbClr val="3399FF"/>
                    </a:gs>
                  </a:gsLst>
                  <a:lin ang="2700000" scaled="1"/>
                  <a:tileRect/>
                </a:gradFill>
                <a:effectLst>
                  <a:glow rad="127000">
                    <a:srgbClr val="66FFFF">
                      <a:alpha val="10000"/>
                    </a:srgbClr>
                  </a:glo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OPPOSans M" panose="00020600040101010101" pitchFamily="18" charset="-122"/>
              </a:defRPr>
            </a:lvl1pPr>
          </a:lstStyle>
          <a:p>
            <a:r>
              <a:rPr lang="zh-CN" altLang="en-US"/>
              <a:t>大规模</a:t>
            </a:r>
            <a:endParaRPr lang="en-US" altLang="zh-CN" dirty="0"/>
          </a:p>
          <a:p>
            <a:r>
              <a:rPr lang="zh-CN" altLang="en-US"/>
              <a:t>应用阶段</a:t>
            </a:r>
            <a:endParaRPr lang="en-US" dirty="0"/>
          </a:p>
        </p:txBody>
      </p:sp>
      <p:cxnSp>
        <p:nvCxnSpPr>
          <p:cNvPr id="186" name="直接连接符 185">
            <a:extLst>
              <a:ext uri="{FF2B5EF4-FFF2-40B4-BE49-F238E27FC236}">
                <a16:creationId xmlns:a16="http://schemas.microsoft.com/office/drawing/2014/main" id="{A0FB3975-07B9-ADB5-6232-C0D8280280B4}"/>
              </a:ext>
            </a:extLst>
          </p:cNvPr>
          <p:cNvCxnSpPr>
            <a:cxnSpLocks/>
          </p:cNvCxnSpPr>
          <p:nvPr/>
        </p:nvCxnSpPr>
        <p:spPr>
          <a:xfrm flipH="1">
            <a:off x="1103608" y="5461970"/>
            <a:ext cx="1230728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74F151">
                    <a:alpha val="0"/>
                  </a:srgbClr>
                </a:gs>
                <a:gs pos="100000">
                  <a:srgbClr val="00459B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任意多边形 43">
            <a:extLst>
              <a:ext uri="{FF2B5EF4-FFF2-40B4-BE49-F238E27FC236}">
                <a16:creationId xmlns:a16="http://schemas.microsoft.com/office/drawing/2014/main" id="{AB2DCCFE-DD54-B3FB-D189-6429130DCD3A}"/>
              </a:ext>
            </a:extLst>
          </p:cNvPr>
          <p:cNvSpPr/>
          <p:nvPr/>
        </p:nvSpPr>
        <p:spPr>
          <a:xfrm flipH="1">
            <a:off x="8768905" y="3753425"/>
            <a:ext cx="1157660" cy="195888"/>
          </a:xfrm>
          <a:custGeom>
            <a:avLst/>
            <a:gdLst>
              <a:gd name="connsiteX0" fmla="*/ 5378823 w 5378823"/>
              <a:gd name="connsiteY0" fmla="*/ 555812 h 555812"/>
              <a:gd name="connsiteX1" fmla="*/ 4787153 w 5378823"/>
              <a:gd name="connsiteY1" fmla="*/ 0 h 555812"/>
              <a:gd name="connsiteX2" fmla="*/ 0 w 5378823"/>
              <a:gd name="connsiteY2" fmla="*/ 0 h 55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78823" h="555812">
                <a:moveTo>
                  <a:pt x="5378823" y="555812"/>
                </a:moveTo>
                <a:lnTo>
                  <a:pt x="4787153" y="0"/>
                </a:lnTo>
                <a:lnTo>
                  <a:pt x="0" y="0"/>
                </a:lnTo>
              </a:path>
            </a:pathLst>
          </a:custGeom>
          <a:noFill/>
          <a:ln w="9525">
            <a:gradFill flip="none" rotWithShape="1">
              <a:gsLst>
                <a:gs pos="0">
                  <a:srgbClr val="74F151">
                    <a:alpha val="0"/>
                  </a:srgbClr>
                </a:gs>
                <a:gs pos="100000">
                  <a:srgbClr val="61D8F5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5号-经典雅黑" panose="02000000000000000000" pitchFamily="2" charset="-122"/>
              <a:ea typeface="字魂35号-经典雅黑" panose="02000000000000000000" pitchFamily="2" charset="-122"/>
              <a:cs typeface="+mn-ea"/>
              <a:sym typeface="字魂35号-经典雅黑" panose="02000000000000000000" pitchFamily="2" charset="-122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18C47E52-A379-B7FC-88AF-6AF97BE167FE}"/>
              </a:ext>
            </a:extLst>
          </p:cNvPr>
          <p:cNvSpPr txBox="1"/>
          <p:nvPr/>
        </p:nvSpPr>
        <p:spPr>
          <a:xfrm>
            <a:off x="8800211" y="3516462"/>
            <a:ext cx="94450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defTabSz="27094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gradFill flip="none" rotWithShape="1">
                  <a:gsLst>
                    <a:gs pos="51000">
                      <a:prstClr val="white"/>
                    </a:gs>
                    <a:gs pos="100000">
                      <a:srgbClr val="3399FF"/>
                    </a:gs>
                  </a:gsLst>
                  <a:lin ang="2700000" scaled="1"/>
                  <a:tileRect/>
                </a:gradFill>
                <a:effectLst>
                  <a:glow rad="127000">
                    <a:srgbClr val="66FFFF">
                      <a:alpha val="10000"/>
                    </a:srgbClr>
                  </a:glow>
                  <a:reflection blurRad="88900" stA="55000" endPos="240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OPPOSans M" panose="00020600040101010101" pitchFamily="18" charset="-122"/>
              </a:defRPr>
            </a:lvl1pPr>
          </a:lstStyle>
          <a:p>
            <a:r>
              <a:rPr lang="zh-CN" altLang="en-US" sz="1400" dirty="0">
                <a:effectLst>
                  <a:glow rad="127000">
                    <a:srgbClr val="66FFFF">
                      <a:alpha val="10000"/>
                    </a:srgbClr>
                  </a:glow>
                </a:effectLst>
              </a:rPr>
              <a:t>超过人眼</a:t>
            </a:r>
            <a:endParaRPr lang="en-US" altLang="zh-CN" sz="1400" dirty="0">
              <a:effectLst>
                <a:glow rad="127000">
                  <a:srgbClr val="66FFFF">
                    <a:alpha val="10000"/>
                  </a:srgbClr>
                </a:glow>
              </a:effectLst>
            </a:endParaRPr>
          </a:p>
        </p:txBody>
      </p:sp>
      <p:sp>
        <p:nvSpPr>
          <p:cNvPr id="106" name="任意多边形 43">
            <a:extLst>
              <a:ext uri="{FF2B5EF4-FFF2-40B4-BE49-F238E27FC236}">
                <a16:creationId xmlns:a16="http://schemas.microsoft.com/office/drawing/2014/main" id="{55F721AA-B988-B9B0-E179-3CD19E4C0521}"/>
              </a:ext>
            </a:extLst>
          </p:cNvPr>
          <p:cNvSpPr/>
          <p:nvPr/>
        </p:nvSpPr>
        <p:spPr>
          <a:xfrm flipH="1">
            <a:off x="9697431" y="4450818"/>
            <a:ext cx="1643435" cy="200650"/>
          </a:xfrm>
          <a:custGeom>
            <a:avLst/>
            <a:gdLst>
              <a:gd name="connsiteX0" fmla="*/ 5378823 w 5378823"/>
              <a:gd name="connsiteY0" fmla="*/ 555812 h 555812"/>
              <a:gd name="connsiteX1" fmla="*/ 4787153 w 5378823"/>
              <a:gd name="connsiteY1" fmla="*/ 0 h 555812"/>
              <a:gd name="connsiteX2" fmla="*/ 0 w 5378823"/>
              <a:gd name="connsiteY2" fmla="*/ 0 h 555812"/>
              <a:gd name="connsiteX0" fmla="*/ 7635874 w 7635874"/>
              <a:gd name="connsiteY0" fmla="*/ 569324 h 569324"/>
              <a:gd name="connsiteX1" fmla="*/ 7044204 w 7635874"/>
              <a:gd name="connsiteY1" fmla="*/ 13512 h 569324"/>
              <a:gd name="connsiteX2" fmla="*/ 0 w 7635874"/>
              <a:gd name="connsiteY2" fmla="*/ 0 h 569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35874" h="569324">
                <a:moveTo>
                  <a:pt x="7635874" y="569324"/>
                </a:moveTo>
                <a:lnTo>
                  <a:pt x="7044204" y="13512"/>
                </a:lnTo>
                <a:lnTo>
                  <a:pt x="0" y="0"/>
                </a:lnTo>
              </a:path>
            </a:pathLst>
          </a:custGeom>
          <a:noFill/>
          <a:ln w="9525">
            <a:gradFill flip="none" rotWithShape="1">
              <a:gsLst>
                <a:gs pos="0">
                  <a:srgbClr val="74F151">
                    <a:alpha val="0"/>
                  </a:srgbClr>
                </a:gs>
                <a:gs pos="100000">
                  <a:srgbClr val="61D8F5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5号-经典雅黑" panose="02000000000000000000" pitchFamily="2" charset="-122"/>
              <a:ea typeface="字魂35号-经典雅黑" panose="02000000000000000000" pitchFamily="2" charset="-122"/>
              <a:cs typeface="+mn-ea"/>
              <a:sym typeface="字魂35号-经典雅黑" panose="02000000000000000000" pitchFamily="2" charset="-122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49D1D49A-D3BF-AE5F-19A1-2F8AA37B3270}"/>
              </a:ext>
            </a:extLst>
          </p:cNvPr>
          <p:cNvSpPr txBox="1"/>
          <p:nvPr/>
        </p:nvSpPr>
        <p:spPr>
          <a:xfrm>
            <a:off x="9738186" y="4214771"/>
            <a:ext cx="143705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defTabSz="27094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gradFill flip="none" rotWithShape="1">
                  <a:gsLst>
                    <a:gs pos="51000">
                      <a:prstClr val="white"/>
                    </a:gs>
                    <a:gs pos="100000">
                      <a:srgbClr val="3399FF"/>
                    </a:gs>
                  </a:gsLst>
                  <a:lin ang="2700000" scaled="1"/>
                  <a:tileRect/>
                </a:gradFill>
                <a:effectLst>
                  <a:glow rad="127000">
                    <a:srgbClr val="66FFFF">
                      <a:alpha val="10000"/>
                    </a:srgbClr>
                  </a:glo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OPPOSans M" panose="00020600040101010101" pitchFamily="18" charset="-122"/>
              </a:defRPr>
            </a:lvl1pPr>
          </a:lstStyle>
          <a:p>
            <a:r>
              <a:rPr lang="en-US" altLang="zh-CN" dirty="0"/>
              <a:t>IGBII</a:t>
            </a:r>
            <a:r>
              <a:rPr lang="zh-CN" altLang="en-US"/>
              <a:t>学习架构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442579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椭圆 32">
            <a:extLst>
              <a:ext uri="{FF2B5EF4-FFF2-40B4-BE49-F238E27FC236}">
                <a16:creationId xmlns:a16="http://schemas.microsoft.com/office/drawing/2014/main" id="{C8159A92-44F9-A479-2C46-85ABD83CD159}"/>
              </a:ext>
            </a:extLst>
          </p:cNvPr>
          <p:cNvSpPr/>
          <p:nvPr/>
        </p:nvSpPr>
        <p:spPr>
          <a:xfrm rot="5400000" flipH="1">
            <a:off x="5252932" y="3186390"/>
            <a:ext cx="2691507" cy="376986"/>
          </a:xfrm>
          <a:prstGeom prst="ellipse">
            <a:avLst/>
          </a:prstGeom>
          <a:noFill/>
          <a:ln w="19050">
            <a:gradFill>
              <a:gsLst>
                <a:gs pos="1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508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67" dirty="0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03B3D250-8F90-C937-B7B4-DCF7F824BA0C}"/>
              </a:ext>
            </a:extLst>
          </p:cNvPr>
          <p:cNvGrpSpPr/>
          <p:nvPr/>
        </p:nvGrpSpPr>
        <p:grpSpPr>
          <a:xfrm>
            <a:off x="10457829" y="475216"/>
            <a:ext cx="1188904" cy="271943"/>
            <a:chOff x="644653" y="535700"/>
            <a:chExt cx="1526884" cy="349250"/>
          </a:xfrm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9CAFBEEA-F25A-609B-D5EA-15A5D0FF5CEB}"/>
                </a:ext>
              </a:extLst>
            </p:cNvPr>
            <p:cNvSpPr/>
            <p:nvPr/>
          </p:nvSpPr>
          <p:spPr>
            <a:xfrm flipH="1">
              <a:off x="742182" y="643801"/>
              <a:ext cx="316740" cy="241148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adFill flip="none" rotWithShape="1">
              <a:gsLst>
                <a:gs pos="22000">
                  <a:schemeClr val="accent1">
                    <a:shade val="67500"/>
                    <a:satMod val="115000"/>
                  </a:schemeClr>
                </a:gs>
                <a:gs pos="100000">
                  <a:srgbClr val="74F151"/>
                </a:gs>
              </a:gsLst>
              <a:lin ang="63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067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27AEFCE3-716D-CB00-9F6B-216562EF94E2}"/>
                </a:ext>
              </a:extLst>
            </p:cNvPr>
            <p:cNvSpPr/>
            <p:nvPr/>
          </p:nvSpPr>
          <p:spPr>
            <a:xfrm>
              <a:off x="644653" y="535700"/>
              <a:ext cx="377116" cy="3492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adFill flip="none" rotWithShape="1">
              <a:gsLst>
                <a:gs pos="3000">
                  <a:srgbClr val="74F151"/>
                </a:gs>
                <a:gs pos="85000">
                  <a:srgbClr val="305EA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067"/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B75E90E7-935F-1D7B-6E57-932EE4E9A92A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081704" y="535700"/>
              <a:ext cx="1089833" cy="345072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adFill flip="none" rotWithShape="1">
              <a:gsLst>
                <a:gs pos="24000">
                  <a:srgbClr val="74F151"/>
                </a:gs>
                <a:gs pos="74000">
                  <a:schemeClr val="accent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sz="1067" dirty="0"/>
            </a:p>
          </p:txBody>
        </p: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id="{27F050C3-2FF7-9963-EAAD-76002C947A20}"/>
              </a:ext>
            </a:extLst>
          </p:cNvPr>
          <p:cNvSpPr txBox="1"/>
          <p:nvPr/>
        </p:nvSpPr>
        <p:spPr>
          <a:xfrm>
            <a:off x="967990" y="551020"/>
            <a:ext cx="73449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b="1" spc="300">
                <a:gradFill flip="none" rotWithShape="1">
                  <a:gsLst>
                    <a:gs pos="88000">
                      <a:srgbClr val="305EAF">
                        <a:alpha val="0"/>
                      </a:srgbClr>
                    </a:gs>
                    <a:gs pos="48000">
                      <a:schemeClr val="bg1"/>
                    </a:gs>
                  </a:gsLst>
                  <a:lin ang="5400000" scaled="1"/>
                  <a:tileRect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/>
              <a:t>自动驾驶部署</a:t>
            </a:r>
            <a:r>
              <a:rPr lang="zh-CN" altLang="en-US"/>
              <a:t>与规划</a:t>
            </a:r>
            <a:endParaRPr lang="en-US" altLang="zh-CN" dirty="0"/>
          </a:p>
        </p:txBody>
      </p:sp>
      <p:grpSp>
        <p:nvGrpSpPr>
          <p:cNvPr id="256" name="组合 255">
            <a:extLst>
              <a:ext uri="{FF2B5EF4-FFF2-40B4-BE49-F238E27FC236}">
                <a16:creationId xmlns:a16="http://schemas.microsoft.com/office/drawing/2014/main" id="{694CA8AC-D2ED-5ABF-875C-610842C92A37}"/>
              </a:ext>
            </a:extLst>
          </p:cNvPr>
          <p:cNvGrpSpPr/>
          <p:nvPr/>
        </p:nvGrpSpPr>
        <p:grpSpPr>
          <a:xfrm>
            <a:off x="6815735" y="2267938"/>
            <a:ext cx="4236748" cy="2112720"/>
            <a:chOff x="6815735" y="2267938"/>
            <a:chExt cx="4236748" cy="2112720"/>
          </a:xfrm>
        </p:grpSpPr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A7A07A72-46A9-0C29-F42B-7AD80A3FDDDE}"/>
                </a:ext>
              </a:extLst>
            </p:cNvPr>
            <p:cNvSpPr/>
            <p:nvPr/>
          </p:nvSpPr>
          <p:spPr>
            <a:xfrm>
              <a:off x="6947166" y="2461105"/>
              <a:ext cx="4012825" cy="1827559"/>
            </a:xfrm>
            <a:custGeom>
              <a:avLst/>
              <a:gdLst>
                <a:gd name="connsiteX0" fmla="*/ 0 w 8668569"/>
                <a:gd name="connsiteY0" fmla="*/ 0 h 2229834"/>
                <a:gd name="connsiteX1" fmla="*/ 8668569 w 8668569"/>
                <a:gd name="connsiteY1" fmla="*/ 0 h 2229834"/>
                <a:gd name="connsiteX2" fmla="*/ 8668569 w 8668569"/>
                <a:gd name="connsiteY2" fmla="*/ 1898294 h 2229834"/>
                <a:gd name="connsiteX3" fmla="*/ 8337029 w 8668569"/>
                <a:gd name="connsiteY3" fmla="*/ 2229834 h 2229834"/>
                <a:gd name="connsiteX4" fmla="*/ 0 w 8668569"/>
                <a:gd name="connsiteY4" fmla="*/ 2229834 h 2229834"/>
                <a:gd name="connsiteX0" fmla="*/ 0 w 8668569"/>
                <a:gd name="connsiteY0" fmla="*/ 0 h 2243755"/>
                <a:gd name="connsiteX1" fmla="*/ 8668569 w 8668569"/>
                <a:gd name="connsiteY1" fmla="*/ 0 h 2243755"/>
                <a:gd name="connsiteX2" fmla="*/ 8668569 w 8668569"/>
                <a:gd name="connsiteY2" fmla="*/ 1898294 h 2243755"/>
                <a:gd name="connsiteX3" fmla="*/ 5033720 w 8668569"/>
                <a:gd name="connsiteY3" fmla="*/ 2243755 h 2243755"/>
                <a:gd name="connsiteX4" fmla="*/ 0 w 8668569"/>
                <a:gd name="connsiteY4" fmla="*/ 2229834 h 2243755"/>
                <a:gd name="connsiteX5" fmla="*/ 0 w 8668569"/>
                <a:gd name="connsiteY5" fmla="*/ 0 h 2243755"/>
                <a:gd name="connsiteX0" fmla="*/ 0 w 8668569"/>
                <a:gd name="connsiteY0" fmla="*/ 0 h 2243755"/>
                <a:gd name="connsiteX1" fmla="*/ 8668569 w 8668569"/>
                <a:gd name="connsiteY1" fmla="*/ 0 h 2243755"/>
                <a:gd name="connsiteX2" fmla="*/ 5352555 w 8668569"/>
                <a:gd name="connsiteY2" fmla="*/ 1926136 h 2243755"/>
                <a:gd name="connsiteX3" fmla="*/ 5033720 w 8668569"/>
                <a:gd name="connsiteY3" fmla="*/ 2243755 h 2243755"/>
                <a:gd name="connsiteX4" fmla="*/ 0 w 8668569"/>
                <a:gd name="connsiteY4" fmla="*/ 2229834 h 2243755"/>
                <a:gd name="connsiteX5" fmla="*/ 0 w 8668569"/>
                <a:gd name="connsiteY5" fmla="*/ 0 h 2243755"/>
                <a:gd name="connsiteX0" fmla="*/ 0 w 5352555"/>
                <a:gd name="connsiteY0" fmla="*/ 0 h 2243755"/>
                <a:gd name="connsiteX1" fmla="*/ 5339850 w 5352555"/>
                <a:gd name="connsiteY1" fmla="*/ 27842 h 2243755"/>
                <a:gd name="connsiteX2" fmla="*/ 5352555 w 5352555"/>
                <a:gd name="connsiteY2" fmla="*/ 1926136 h 2243755"/>
                <a:gd name="connsiteX3" fmla="*/ 5033720 w 5352555"/>
                <a:gd name="connsiteY3" fmla="*/ 2243755 h 2243755"/>
                <a:gd name="connsiteX4" fmla="*/ 0 w 5352555"/>
                <a:gd name="connsiteY4" fmla="*/ 2229834 h 2243755"/>
                <a:gd name="connsiteX5" fmla="*/ 0 w 5352555"/>
                <a:gd name="connsiteY5" fmla="*/ 0 h 2243755"/>
                <a:gd name="connsiteX0" fmla="*/ 0 w 5352555"/>
                <a:gd name="connsiteY0" fmla="*/ 0 h 2643775"/>
                <a:gd name="connsiteX1" fmla="*/ 5339850 w 5352555"/>
                <a:gd name="connsiteY1" fmla="*/ 427862 h 2643775"/>
                <a:gd name="connsiteX2" fmla="*/ 5352555 w 5352555"/>
                <a:gd name="connsiteY2" fmla="*/ 2326156 h 2643775"/>
                <a:gd name="connsiteX3" fmla="*/ 5033720 w 5352555"/>
                <a:gd name="connsiteY3" fmla="*/ 2643775 h 2643775"/>
                <a:gd name="connsiteX4" fmla="*/ 0 w 5352555"/>
                <a:gd name="connsiteY4" fmla="*/ 2629854 h 2643775"/>
                <a:gd name="connsiteX5" fmla="*/ 0 w 5352555"/>
                <a:gd name="connsiteY5" fmla="*/ 0 h 2643775"/>
                <a:gd name="connsiteX0" fmla="*/ 0 w 5352555"/>
                <a:gd name="connsiteY0" fmla="*/ 26705 h 2670480"/>
                <a:gd name="connsiteX1" fmla="*/ 5314959 w 5352555"/>
                <a:gd name="connsiteY1" fmla="*/ 0 h 2670480"/>
                <a:gd name="connsiteX2" fmla="*/ 5352555 w 5352555"/>
                <a:gd name="connsiteY2" fmla="*/ 2352861 h 2670480"/>
                <a:gd name="connsiteX3" fmla="*/ 5033720 w 5352555"/>
                <a:gd name="connsiteY3" fmla="*/ 2670480 h 2670480"/>
                <a:gd name="connsiteX4" fmla="*/ 0 w 5352555"/>
                <a:gd name="connsiteY4" fmla="*/ 2656559 h 2670480"/>
                <a:gd name="connsiteX5" fmla="*/ 0 w 5352555"/>
                <a:gd name="connsiteY5" fmla="*/ 26705 h 2670480"/>
                <a:gd name="connsiteX0" fmla="*/ 0 w 5352555"/>
                <a:gd name="connsiteY0" fmla="*/ 26705 h 2670480"/>
                <a:gd name="connsiteX1" fmla="*/ 5314959 w 5352555"/>
                <a:gd name="connsiteY1" fmla="*/ 0 h 2670480"/>
                <a:gd name="connsiteX2" fmla="*/ 5352555 w 5352555"/>
                <a:gd name="connsiteY2" fmla="*/ 2352861 h 2670480"/>
                <a:gd name="connsiteX3" fmla="*/ 5033720 w 5352555"/>
                <a:gd name="connsiteY3" fmla="*/ 2670480 h 2670480"/>
                <a:gd name="connsiteX4" fmla="*/ 0 w 5352555"/>
                <a:gd name="connsiteY4" fmla="*/ 2656559 h 2670480"/>
                <a:gd name="connsiteX5" fmla="*/ 0 w 5352555"/>
                <a:gd name="connsiteY5" fmla="*/ 26705 h 2670480"/>
                <a:gd name="connsiteX0" fmla="*/ 0 w 5352555"/>
                <a:gd name="connsiteY0" fmla="*/ 26705 h 2670480"/>
                <a:gd name="connsiteX1" fmla="*/ 5331553 w 5352555"/>
                <a:gd name="connsiteY1" fmla="*/ 0 h 2670480"/>
                <a:gd name="connsiteX2" fmla="*/ 5352555 w 5352555"/>
                <a:gd name="connsiteY2" fmla="*/ 2352861 h 2670480"/>
                <a:gd name="connsiteX3" fmla="*/ 5033720 w 5352555"/>
                <a:gd name="connsiteY3" fmla="*/ 2670480 h 2670480"/>
                <a:gd name="connsiteX4" fmla="*/ 0 w 5352555"/>
                <a:gd name="connsiteY4" fmla="*/ 2656559 h 2670480"/>
                <a:gd name="connsiteX5" fmla="*/ 0 w 5352555"/>
                <a:gd name="connsiteY5" fmla="*/ 26705 h 2670480"/>
                <a:gd name="connsiteX0" fmla="*/ 0 w 5352555"/>
                <a:gd name="connsiteY0" fmla="*/ 26705 h 2670480"/>
                <a:gd name="connsiteX1" fmla="*/ 5339851 w 5352555"/>
                <a:gd name="connsiteY1" fmla="*/ 0 h 2670480"/>
                <a:gd name="connsiteX2" fmla="*/ 5352555 w 5352555"/>
                <a:gd name="connsiteY2" fmla="*/ 2352861 h 2670480"/>
                <a:gd name="connsiteX3" fmla="*/ 5033720 w 5352555"/>
                <a:gd name="connsiteY3" fmla="*/ 2670480 h 2670480"/>
                <a:gd name="connsiteX4" fmla="*/ 0 w 5352555"/>
                <a:gd name="connsiteY4" fmla="*/ 2656559 h 2670480"/>
                <a:gd name="connsiteX5" fmla="*/ 0 w 5352555"/>
                <a:gd name="connsiteY5" fmla="*/ 26705 h 2670480"/>
                <a:gd name="connsiteX0" fmla="*/ 0 w 5352555"/>
                <a:gd name="connsiteY0" fmla="*/ 0 h 2671049"/>
                <a:gd name="connsiteX1" fmla="*/ 5339851 w 5352555"/>
                <a:gd name="connsiteY1" fmla="*/ 569 h 2671049"/>
                <a:gd name="connsiteX2" fmla="*/ 5352555 w 5352555"/>
                <a:gd name="connsiteY2" fmla="*/ 2353430 h 2671049"/>
                <a:gd name="connsiteX3" fmla="*/ 5033720 w 5352555"/>
                <a:gd name="connsiteY3" fmla="*/ 2671049 h 2671049"/>
                <a:gd name="connsiteX4" fmla="*/ 0 w 5352555"/>
                <a:gd name="connsiteY4" fmla="*/ 2657128 h 2671049"/>
                <a:gd name="connsiteX5" fmla="*/ 0 w 5352555"/>
                <a:gd name="connsiteY5" fmla="*/ 0 h 2671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52555" h="2671049">
                  <a:moveTo>
                    <a:pt x="0" y="0"/>
                  </a:moveTo>
                  <a:lnTo>
                    <a:pt x="5339851" y="569"/>
                  </a:lnTo>
                  <a:cubicBezTo>
                    <a:pt x="5344086" y="784856"/>
                    <a:pt x="5348320" y="1569143"/>
                    <a:pt x="5352555" y="2353430"/>
                  </a:cubicBezTo>
                  <a:lnTo>
                    <a:pt x="5033720" y="2671049"/>
                  </a:lnTo>
                  <a:lnTo>
                    <a:pt x="0" y="2657128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43000">
                  <a:schemeClr val="accent1">
                    <a:alpha val="10000"/>
                  </a:schemeClr>
                </a:gs>
                <a:gs pos="0">
                  <a:schemeClr val="accent1">
                    <a:alpha val="2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solidFill>
                <a:schemeClr val="accent1"/>
              </a:solidFill>
            </a:ln>
            <a:effectLst>
              <a:outerShdw blurRad="215900" algn="ctr" rotWithShape="0">
                <a:schemeClr val="accent1">
                  <a:alpha val="8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554492"/>
              <a:endParaRPr lang="zh-CN" altLang="en-US" sz="1100" dirty="0">
                <a:solidFill>
                  <a:prstClr val="white"/>
                </a:solidFill>
                <a:latin typeface="+mn-ea"/>
                <a:cs typeface="+mn-ea"/>
                <a:sym typeface="微软雅黑" panose="020B0503020204020204" pitchFamily="34" charset="-122"/>
              </a:endParaRPr>
            </a:p>
          </p:txBody>
        </p:sp>
        <p:grpSp>
          <p:nvGrpSpPr>
            <p:cNvPr id="200" name="组合 199">
              <a:extLst>
                <a:ext uri="{FF2B5EF4-FFF2-40B4-BE49-F238E27FC236}">
                  <a16:creationId xmlns:a16="http://schemas.microsoft.com/office/drawing/2014/main" id="{6C201F02-6E82-1641-F9D0-74EDA69EAA24}"/>
                </a:ext>
              </a:extLst>
            </p:cNvPr>
            <p:cNvGrpSpPr/>
            <p:nvPr/>
          </p:nvGrpSpPr>
          <p:grpSpPr>
            <a:xfrm flipV="1">
              <a:off x="6845648" y="4097612"/>
              <a:ext cx="469794" cy="277771"/>
              <a:chOff x="6478016" y="2446274"/>
              <a:chExt cx="310628" cy="201243"/>
            </a:xfrm>
          </p:grpSpPr>
          <p:cxnSp>
            <p:nvCxnSpPr>
              <p:cNvPr id="231" name="直接连接符 230">
                <a:extLst>
                  <a:ext uri="{FF2B5EF4-FFF2-40B4-BE49-F238E27FC236}">
                    <a16:creationId xmlns:a16="http://schemas.microsoft.com/office/drawing/2014/main" id="{54D308B1-44E3-1CCB-1F94-EC5EAAF4F4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78016" y="2446274"/>
                <a:ext cx="310628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sq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32" name="直接连接符 231">
                <a:extLst>
                  <a:ext uri="{FF2B5EF4-FFF2-40B4-BE49-F238E27FC236}">
                    <a16:creationId xmlns:a16="http://schemas.microsoft.com/office/drawing/2014/main" id="{E3FC967F-2A9B-3A12-5362-85899C38F5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78016" y="2446274"/>
                <a:ext cx="0" cy="201243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sq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01" name="组合 200">
              <a:extLst>
                <a:ext uri="{FF2B5EF4-FFF2-40B4-BE49-F238E27FC236}">
                  <a16:creationId xmlns:a16="http://schemas.microsoft.com/office/drawing/2014/main" id="{95BD5E7C-D5FB-D2C8-BFE2-DA049D4B2140}"/>
                </a:ext>
              </a:extLst>
            </p:cNvPr>
            <p:cNvGrpSpPr/>
            <p:nvPr/>
          </p:nvGrpSpPr>
          <p:grpSpPr>
            <a:xfrm flipH="1" flipV="1">
              <a:off x="9424636" y="4110285"/>
              <a:ext cx="1373502" cy="84914"/>
              <a:chOff x="6449441" y="3851910"/>
              <a:chExt cx="908162" cy="61520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  <a:tileRect/>
            </a:gradFill>
          </p:grpSpPr>
          <p:sp>
            <p:nvSpPr>
              <p:cNvPr id="220" name="平行四边形 219">
                <a:extLst>
                  <a:ext uri="{FF2B5EF4-FFF2-40B4-BE49-F238E27FC236}">
                    <a16:creationId xmlns:a16="http://schemas.microsoft.com/office/drawing/2014/main" id="{648575D4-D9E7-E605-78BC-8023E346A878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1" name="平行四边形 220">
                <a:extLst>
                  <a:ext uri="{FF2B5EF4-FFF2-40B4-BE49-F238E27FC236}">
                    <a16:creationId xmlns:a16="http://schemas.microsoft.com/office/drawing/2014/main" id="{EC3C1CE9-C1D2-6E74-8D55-2E8523C78BC1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2" name="平行四边形 221">
                <a:extLst>
                  <a:ext uri="{FF2B5EF4-FFF2-40B4-BE49-F238E27FC236}">
                    <a16:creationId xmlns:a16="http://schemas.microsoft.com/office/drawing/2014/main" id="{2D622F65-42F9-8DF1-ABE7-D4EC9CD3F3AC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3" name="平行四边形 222">
                <a:extLst>
                  <a:ext uri="{FF2B5EF4-FFF2-40B4-BE49-F238E27FC236}">
                    <a16:creationId xmlns:a16="http://schemas.microsoft.com/office/drawing/2014/main" id="{91E4F3D3-DF9C-C222-2FC2-29D8A4989FC8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4" name="平行四边形 223">
                <a:extLst>
                  <a:ext uri="{FF2B5EF4-FFF2-40B4-BE49-F238E27FC236}">
                    <a16:creationId xmlns:a16="http://schemas.microsoft.com/office/drawing/2014/main" id="{567D1475-94BF-98DC-ABD7-5791780D1986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5" name="平行四边形 224">
                <a:extLst>
                  <a:ext uri="{FF2B5EF4-FFF2-40B4-BE49-F238E27FC236}">
                    <a16:creationId xmlns:a16="http://schemas.microsoft.com/office/drawing/2014/main" id="{17F5BD52-DC7E-CC0F-1484-D2F131FB7481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6" name="平行四边形 225">
                <a:extLst>
                  <a:ext uri="{FF2B5EF4-FFF2-40B4-BE49-F238E27FC236}">
                    <a16:creationId xmlns:a16="http://schemas.microsoft.com/office/drawing/2014/main" id="{D0A7306A-521A-7644-7538-F2FDE5987D72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7" name="平行四边形 226">
                <a:extLst>
                  <a:ext uri="{FF2B5EF4-FFF2-40B4-BE49-F238E27FC236}">
                    <a16:creationId xmlns:a16="http://schemas.microsoft.com/office/drawing/2014/main" id="{016382FE-E841-B539-62A7-FFC2F76BD3DC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8" name="平行四边形 227">
                <a:extLst>
                  <a:ext uri="{FF2B5EF4-FFF2-40B4-BE49-F238E27FC236}">
                    <a16:creationId xmlns:a16="http://schemas.microsoft.com/office/drawing/2014/main" id="{4F0FB9C2-A811-AC95-3E17-A85240B47112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9" name="平行四边形 228">
                <a:extLst>
                  <a:ext uri="{FF2B5EF4-FFF2-40B4-BE49-F238E27FC236}">
                    <a16:creationId xmlns:a16="http://schemas.microsoft.com/office/drawing/2014/main" id="{B578670C-FA4E-0CC3-D63F-C76B6AF8A312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0" name="平行四边形 229">
                <a:extLst>
                  <a:ext uri="{FF2B5EF4-FFF2-40B4-BE49-F238E27FC236}">
                    <a16:creationId xmlns:a16="http://schemas.microsoft.com/office/drawing/2014/main" id="{450C6627-7279-387C-8F9A-469EBABAF6A2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2" name="组合 201">
              <a:extLst>
                <a:ext uri="{FF2B5EF4-FFF2-40B4-BE49-F238E27FC236}">
                  <a16:creationId xmlns:a16="http://schemas.microsoft.com/office/drawing/2014/main" id="{2981BE03-7E74-676C-5B94-6B56967ED607}"/>
                </a:ext>
              </a:extLst>
            </p:cNvPr>
            <p:cNvGrpSpPr/>
            <p:nvPr/>
          </p:nvGrpSpPr>
          <p:grpSpPr>
            <a:xfrm>
              <a:off x="6815735" y="2267938"/>
              <a:ext cx="1373502" cy="84914"/>
              <a:chOff x="6449441" y="3851910"/>
              <a:chExt cx="908162" cy="61520"/>
            </a:xfr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66000"/>
                  </a:schemeClr>
                </a:gs>
              </a:gsLst>
              <a:lin ang="0" scaled="0"/>
              <a:tileRect/>
            </a:gradFill>
          </p:grpSpPr>
          <p:sp>
            <p:nvSpPr>
              <p:cNvPr id="209" name="平行四边形 208">
                <a:extLst>
                  <a:ext uri="{FF2B5EF4-FFF2-40B4-BE49-F238E27FC236}">
                    <a16:creationId xmlns:a16="http://schemas.microsoft.com/office/drawing/2014/main" id="{B75E479B-D0C4-178B-3A41-E820C39ADA6C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0" name="平行四边形 209">
                <a:extLst>
                  <a:ext uri="{FF2B5EF4-FFF2-40B4-BE49-F238E27FC236}">
                    <a16:creationId xmlns:a16="http://schemas.microsoft.com/office/drawing/2014/main" id="{A0D17F25-5E1A-2CDF-6821-B43A23BFFE81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1" name="平行四边形 210">
                <a:extLst>
                  <a:ext uri="{FF2B5EF4-FFF2-40B4-BE49-F238E27FC236}">
                    <a16:creationId xmlns:a16="http://schemas.microsoft.com/office/drawing/2014/main" id="{9979B2ED-C652-85CC-1282-500EBB6092F1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2" name="平行四边形 211">
                <a:extLst>
                  <a:ext uri="{FF2B5EF4-FFF2-40B4-BE49-F238E27FC236}">
                    <a16:creationId xmlns:a16="http://schemas.microsoft.com/office/drawing/2014/main" id="{28DD5E13-FE82-4D12-1AE3-31FA92B8FF1A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3" name="平行四边形 212">
                <a:extLst>
                  <a:ext uri="{FF2B5EF4-FFF2-40B4-BE49-F238E27FC236}">
                    <a16:creationId xmlns:a16="http://schemas.microsoft.com/office/drawing/2014/main" id="{808E4458-06AF-29CB-8170-3B99E6A158AB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4" name="平行四边形 213">
                <a:extLst>
                  <a:ext uri="{FF2B5EF4-FFF2-40B4-BE49-F238E27FC236}">
                    <a16:creationId xmlns:a16="http://schemas.microsoft.com/office/drawing/2014/main" id="{5A8CC8BD-3970-514B-A5E0-B7B2B82C8E18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5" name="平行四边形 214">
                <a:extLst>
                  <a:ext uri="{FF2B5EF4-FFF2-40B4-BE49-F238E27FC236}">
                    <a16:creationId xmlns:a16="http://schemas.microsoft.com/office/drawing/2014/main" id="{5805C405-98BB-BA6C-A49D-FFD32DB89D70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6" name="平行四边形 215">
                <a:extLst>
                  <a:ext uri="{FF2B5EF4-FFF2-40B4-BE49-F238E27FC236}">
                    <a16:creationId xmlns:a16="http://schemas.microsoft.com/office/drawing/2014/main" id="{741BFFD4-A65A-964E-624A-F8D24EE5C931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7" name="平行四边形 216">
                <a:extLst>
                  <a:ext uri="{FF2B5EF4-FFF2-40B4-BE49-F238E27FC236}">
                    <a16:creationId xmlns:a16="http://schemas.microsoft.com/office/drawing/2014/main" id="{6CFDAE47-E527-A66F-4C2A-66ADDF90F86F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8" name="平行四边形 217">
                <a:extLst>
                  <a:ext uri="{FF2B5EF4-FFF2-40B4-BE49-F238E27FC236}">
                    <a16:creationId xmlns:a16="http://schemas.microsoft.com/office/drawing/2014/main" id="{8449819C-83F0-27B0-E492-8D7BBFCAF8CB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9" name="平行四边形 218">
                <a:extLst>
                  <a:ext uri="{FF2B5EF4-FFF2-40B4-BE49-F238E27FC236}">
                    <a16:creationId xmlns:a16="http://schemas.microsoft.com/office/drawing/2014/main" id="{3AC939CA-1004-FFA5-F2D9-065BF6D29327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id="{6363E198-F943-D5D4-935F-2C48F1629193}"/>
                </a:ext>
              </a:extLst>
            </p:cNvPr>
            <p:cNvGrpSpPr/>
            <p:nvPr/>
          </p:nvGrpSpPr>
          <p:grpSpPr>
            <a:xfrm>
              <a:off x="9127898" y="4109989"/>
              <a:ext cx="1924585" cy="270669"/>
              <a:chOff x="9443085" y="3851702"/>
              <a:chExt cx="1272540" cy="196098"/>
            </a:xfrm>
          </p:grpSpPr>
          <p:cxnSp>
            <p:nvCxnSpPr>
              <p:cNvPr id="207" name="直接连接符 206">
                <a:extLst>
                  <a:ext uri="{FF2B5EF4-FFF2-40B4-BE49-F238E27FC236}">
                    <a16:creationId xmlns:a16="http://schemas.microsoft.com/office/drawing/2014/main" id="{B984FB3D-0E5C-22AD-A725-45FD5B5CE1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43085" y="4047800"/>
                <a:ext cx="1080323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08" name="直接连接符 207">
                <a:extLst>
                  <a:ext uri="{FF2B5EF4-FFF2-40B4-BE49-F238E27FC236}">
                    <a16:creationId xmlns:a16="http://schemas.microsoft.com/office/drawing/2014/main" id="{F078D831-8B4D-0E1A-53C5-16EB8379560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20155" y="3851702"/>
                <a:ext cx="195470" cy="19547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04" name="组合 203">
              <a:extLst>
                <a:ext uri="{FF2B5EF4-FFF2-40B4-BE49-F238E27FC236}">
                  <a16:creationId xmlns:a16="http://schemas.microsoft.com/office/drawing/2014/main" id="{27BFA3F3-2959-80A8-D1F6-742576DB3162}"/>
                </a:ext>
              </a:extLst>
            </p:cNvPr>
            <p:cNvGrpSpPr/>
            <p:nvPr/>
          </p:nvGrpSpPr>
          <p:grpSpPr>
            <a:xfrm rot="10800000" flipV="1">
              <a:off x="10582689" y="2359057"/>
              <a:ext cx="469794" cy="277771"/>
              <a:chOff x="6478016" y="2446274"/>
              <a:chExt cx="310628" cy="201243"/>
            </a:xfrm>
          </p:grpSpPr>
          <p:cxnSp>
            <p:nvCxnSpPr>
              <p:cNvPr id="205" name="直接连接符 204">
                <a:extLst>
                  <a:ext uri="{FF2B5EF4-FFF2-40B4-BE49-F238E27FC236}">
                    <a16:creationId xmlns:a16="http://schemas.microsoft.com/office/drawing/2014/main" id="{5002CBD9-42AD-13F8-6AC5-67B6AA053E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78016" y="2446274"/>
                <a:ext cx="310628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sq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06" name="直接连接符 205">
                <a:extLst>
                  <a:ext uri="{FF2B5EF4-FFF2-40B4-BE49-F238E27FC236}">
                    <a16:creationId xmlns:a16="http://schemas.microsoft.com/office/drawing/2014/main" id="{B34C9594-24DB-7716-D00C-294C1FA6A9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78016" y="2446274"/>
                <a:ext cx="0" cy="201243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sq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33" name="椭圆 232">
            <a:extLst>
              <a:ext uri="{FF2B5EF4-FFF2-40B4-BE49-F238E27FC236}">
                <a16:creationId xmlns:a16="http://schemas.microsoft.com/office/drawing/2014/main" id="{BA9C6CA9-72D1-A538-5A26-E3F1F5B0DB1C}"/>
              </a:ext>
            </a:extLst>
          </p:cNvPr>
          <p:cNvSpPr/>
          <p:nvPr/>
        </p:nvSpPr>
        <p:spPr>
          <a:xfrm rot="16200000">
            <a:off x="4255221" y="3186389"/>
            <a:ext cx="2691507" cy="376986"/>
          </a:xfrm>
          <a:prstGeom prst="ellipse">
            <a:avLst/>
          </a:prstGeom>
          <a:noFill/>
          <a:ln w="19050">
            <a:gradFill>
              <a:gsLst>
                <a:gs pos="1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508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67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984D765-122E-3F2C-3D6F-B167D78A8E10}"/>
              </a:ext>
            </a:extLst>
          </p:cNvPr>
          <p:cNvSpPr txBox="1"/>
          <p:nvPr/>
        </p:nvSpPr>
        <p:spPr>
          <a:xfrm>
            <a:off x="7278715" y="2820886"/>
            <a:ext cx="331078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900" b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br>
              <a:rPr lang="zh-CN" altLang="en-US" dirty="0">
                <a:gradFill>
                  <a:gsLst>
                    <a:gs pos="21000">
                      <a:prstClr val="white">
                        <a:alpha val="85000"/>
                      </a:prstClr>
                    </a:gs>
                    <a:gs pos="100000">
                      <a:srgbClr val="3399FF"/>
                    </a:gs>
                  </a:gsLst>
                  <a:lin ang="2700000" scaled="1"/>
                </a:gradFill>
              </a:rPr>
            </a:br>
            <a:r>
              <a:rPr lang="zh-CN" altLang="en-US" dirty="0">
                <a:gradFill>
                  <a:gsLst>
                    <a:gs pos="21000">
                      <a:prstClr val="white">
                        <a:alpha val="85000"/>
                      </a:prstClr>
                    </a:gs>
                    <a:gs pos="100000">
                      <a:srgbClr val="3399FF"/>
                    </a:gs>
                  </a:gsLst>
                  <a:lin ang="2700000" scaled="1"/>
                </a:gradFill>
              </a:rPr>
              <a:t>统筹科研资源，结合交通强国建设试点工作，指导地方谋划和组织试点示范，开展自动驾驶先导应用示范工程</a:t>
            </a:r>
            <a:r>
              <a:rPr lang="en-US" altLang="zh-CN" dirty="0">
                <a:gradFill>
                  <a:gsLst>
                    <a:gs pos="21000">
                      <a:prstClr val="white">
                        <a:alpha val="85000"/>
                      </a:prstClr>
                    </a:gs>
                    <a:gs pos="100000">
                      <a:srgbClr val="3399FF"/>
                    </a:gs>
                  </a:gsLst>
                  <a:lin ang="2700000" scaled="1"/>
                </a:gradFill>
              </a:rPr>
              <a:t>,</a:t>
            </a:r>
            <a:r>
              <a:rPr lang="zh-CN" altLang="en-US" dirty="0">
                <a:gradFill>
                  <a:gsLst>
                    <a:gs pos="21000">
                      <a:prstClr val="white">
                        <a:alpha val="85000"/>
                      </a:prstClr>
                    </a:gs>
                    <a:gs pos="100000">
                      <a:srgbClr val="3399FF"/>
                    </a:gs>
                  </a:gsLst>
                  <a:lin ang="2700000" scaled="1"/>
                </a:gradFill>
              </a:rPr>
              <a:t>形成一批与业务融合度高、可推广的典型项目。</a:t>
            </a:r>
            <a:endParaRPr lang="en-US" altLang="zh-CN" dirty="0">
              <a:gradFill>
                <a:gsLst>
                  <a:gs pos="21000">
                    <a:prstClr val="white">
                      <a:alpha val="85000"/>
                    </a:prstClr>
                  </a:gs>
                  <a:gs pos="100000">
                    <a:srgbClr val="3399FF"/>
                  </a:gs>
                </a:gsLst>
                <a:lin ang="2700000" scaled="1"/>
              </a:gradFill>
            </a:endParaRPr>
          </a:p>
          <a:p>
            <a:endParaRPr lang="en-US" altLang="zh-CN" dirty="0">
              <a:gradFill>
                <a:gsLst>
                  <a:gs pos="21000">
                    <a:prstClr val="white">
                      <a:alpha val="85000"/>
                    </a:prstClr>
                  </a:gs>
                  <a:gs pos="100000">
                    <a:srgbClr val="3399FF"/>
                  </a:gs>
                </a:gsLst>
                <a:lin ang="2700000" scaled="1"/>
              </a:gradFill>
            </a:endParaRPr>
          </a:p>
          <a:p>
            <a:endParaRPr lang="en-US" altLang="zh-CN" dirty="0">
              <a:gradFill>
                <a:gsLst>
                  <a:gs pos="21000">
                    <a:prstClr val="white">
                      <a:alpha val="85000"/>
                    </a:prstClr>
                  </a:gs>
                  <a:gs pos="100000">
                    <a:srgbClr val="3399FF"/>
                  </a:gs>
                </a:gsLst>
                <a:lin ang="2700000" scaled="1"/>
              </a:gradFill>
            </a:endParaRPr>
          </a:p>
          <a:p>
            <a:r>
              <a:rPr lang="zh-CN" altLang="en-US" dirty="0">
                <a:gradFill>
                  <a:gsLst>
                    <a:gs pos="21000">
                      <a:prstClr val="white">
                        <a:alpha val="85000"/>
                      </a:prstClr>
                    </a:gs>
                    <a:gs pos="100000">
                      <a:srgbClr val="3399FF"/>
                    </a:gs>
                  </a:gsLst>
                  <a:lin ang="2700000" scaled="1"/>
                </a:gradFill>
              </a:rPr>
              <a:t>鼓励产、学、研、用各方加强技术、管理、标准、伦理等方面的交流与国际合作。</a:t>
            </a:r>
            <a:endParaRPr lang="en-US" altLang="zh-CN" dirty="0">
              <a:gradFill>
                <a:gsLst>
                  <a:gs pos="21000">
                    <a:prstClr val="white">
                      <a:alpha val="85000"/>
                    </a:prstClr>
                  </a:gs>
                  <a:gs pos="100000">
                    <a:srgbClr val="3399FF"/>
                  </a:gs>
                </a:gsLst>
                <a:lin ang="2700000" scaled="1"/>
              </a:gra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27B989F-7618-1863-EEA0-360E90B00EF2}"/>
              </a:ext>
            </a:extLst>
          </p:cNvPr>
          <p:cNvSpPr txBox="1"/>
          <p:nvPr/>
        </p:nvSpPr>
        <p:spPr>
          <a:xfrm>
            <a:off x="7127887" y="2538879"/>
            <a:ext cx="3612444" cy="307777"/>
          </a:xfrm>
          <a:prstGeom prst="rect">
            <a:avLst/>
          </a:prstGeom>
          <a:noFill/>
          <a:scene3d>
            <a:camera prst="perspectiveContrastingRightFacing" fov="0">
              <a:rot lat="0" lon="0" rev="0"/>
            </a:camera>
            <a:lightRig rig="threePt" dir="t"/>
          </a:scene3d>
        </p:spPr>
        <p:txBody>
          <a:bodyPr wrap="square" rtlCol="0">
            <a:spAutoFit/>
            <a:scene3d>
              <a:camera prst="perspectiveContrastingRightFacing" fov="0">
                <a:rot lat="0" lon="0" rev="0"/>
              </a:camera>
              <a:lightRig rig="threePt" dir="t"/>
            </a:scene3d>
          </a:bodyPr>
          <a:lstStyle>
            <a:defPPr>
              <a:defRPr lang="zh-CN"/>
            </a:defPPr>
            <a:lvl1pPr algn="ctr" defTabSz="270940">
              <a:defRPr sz="1400" b="1">
                <a:gradFill flip="none" rotWithShape="1">
                  <a:gsLst>
                    <a:gs pos="51000">
                      <a:prstClr val="white"/>
                    </a:gs>
                    <a:gs pos="100000">
                      <a:srgbClr val="3399FF"/>
                    </a:gs>
                  </a:gsLst>
                  <a:lin ang="2700000" scaled="1"/>
                  <a:tileRect/>
                </a:gradFill>
                <a:effectLst>
                  <a:glow rad="127000">
                    <a:srgbClr val="66FFFF">
                      <a:alpha val="10000"/>
                    </a:srgbClr>
                  </a:glow>
                  <a:reflection blurRad="88900" stA="55000" endPos="24000" dist="38100" dir="5400000" sy="-100000" algn="bl" rotWithShape="0"/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/>
              <a:t>推动第一批自动驾驶典型项目</a:t>
            </a:r>
          </a:p>
        </p:txBody>
      </p:sp>
      <p:grpSp>
        <p:nvGrpSpPr>
          <p:cNvPr id="257" name="组合 256">
            <a:extLst>
              <a:ext uri="{FF2B5EF4-FFF2-40B4-BE49-F238E27FC236}">
                <a16:creationId xmlns:a16="http://schemas.microsoft.com/office/drawing/2014/main" id="{77F677B1-B2E2-EBEF-79E8-A35E1A6D348C}"/>
              </a:ext>
            </a:extLst>
          </p:cNvPr>
          <p:cNvGrpSpPr/>
          <p:nvPr/>
        </p:nvGrpSpPr>
        <p:grpSpPr>
          <a:xfrm flipH="1">
            <a:off x="1119665" y="2267938"/>
            <a:ext cx="4236748" cy="2112720"/>
            <a:chOff x="6815735" y="2267938"/>
            <a:chExt cx="4236748" cy="2112720"/>
          </a:xfrm>
        </p:grpSpPr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C8428B04-4787-D7A9-C7E4-C50842CAAFAE}"/>
                </a:ext>
              </a:extLst>
            </p:cNvPr>
            <p:cNvSpPr/>
            <p:nvPr/>
          </p:nvSpPr>
          <p:spPr>
            <a:xfrm>
              <a:off x="6947166" y="2461105"/>
              <a:ext cx="4012825" cy="1827559"/>
            </a:xfrm>
            <a:custGeom>
              <a:avLst/>
              <a:gdLst>
                <a:gd name="connsiteX0" fmla="*/ 0 w 8668569"/>
                <a:gd name="connsiteY0" fmla="*/ 0 h 2229834"/>
                <a:gd name="connsiteX1" fmla="*/ 8668569 w 8668569"/>
                <a:gd name="connsiteY1" fmla="*/ 0 h 2229834"/>
                <a:gd name="connsiteX2" fmla="*/ 8668569 w 8668569"/>
                <a:gd name="connsiteY2" fmla="*/ 1898294 h 2229834"/>
                <a:gd name="connsiteX3" fmla="*/ 8337029 w 8668569"/>
                <a:gd name="connsiteY3" fmla="*/ 2229834 h 2229834"/>
                <a:gd name="connsiteX4" fmla="*/ 0 w 8668569"/>
                <a:gd name="connsiteY4" fmla="*/ 2229834 h 2229834"/>
                <a:gd name="connsiteX0" fmla="*/ 0 w 8668569"/>
                <a:gd name="connsiteY0" fmla="*/ 0 h 2243755"/>
                <a:gd name="connsiteX1" fmla="*/ 8668569 w 8668569"/>
                <a:gd name="connsiteY1" fmla="*/ 0 h 2243755"/>
                <a:gd name="connsiteX2" fmla="*/ 8668569 w 8668569"/>
                <a:gd name="connsiteY2" fmla="*/ 1898294 h 2243755"/>
                <a:gd name="connsiteX3" fmla="*/ 5033720 w 8668569"/>
                <a:gd name="connsiteY3" fmla="*/ 2243755 h 2243755"/>
                <a:gd name="connsiteX4" fmla="*/ 0 w 8668569"/>
                <a:gd name="connsiteY4" fmla="*/ 2229834 h 2243755"/>
                <a:gd name="connsiteX5" fmla="*/ 0 w 8668569"/>
                <a:gd name="connsiteY5" fmla="*/ 0 h 2243755"/>
                <a:gd name="connsiteX0" fmla="*/ 0 w 8668569"/>
                <a:gd name="connsiteY0" fmla="*/ 0 h 2243755"/>
                <a:gd name="connsiteX1" fmla="*/ 8668569 w 8668569"/>
                <a:gd name="connsiteY1" fmla="*/ 0 h 2243755"/>
                <a:gd name="connsiteX2" fmla="*/ 5352555 w 8668569"/>
                <a:gd name="connsiteY2" fmla="*/ 1926136 h 2243755"/>
                <a:gd name="connsiteX3" fmla="*/ 5033720 w 8668569"/>
                <a:gd name="connsiteY3" fmla="*/ 2243755 h 2243755"/>
                <a:gd name="connsiteX4" fmla="*/ 0 w 8668569"/>
                <a:gd name="connsiteY4" fmla="*/ 2229834 h 2243755"/>
                <a:gd name="connsiteX5" fmla="*/ 0 w 8668569"/>
                <a:gd name="connsiteY5" fmla="*/ 0 h 2243755"/>
                <a:gd name="connsiteX0" fmla="*/ 0 w 5352555"/>
                <a:gd name="connsiteY0" fmla="*/ 0 h 2243755"/>
                <a:gd name="connsiteX1" fmla="*/ 5339850 w 5352555"/>
                <a:gd name="connsiteY1" fmla="*/ 27842 h 2243755"/>
                <a:gd name="connsiteX2" fmla="*/ 5352555 w 5352555"/>
                <a:gd name="connsiteY2" fmla="*/ 1926136 h 2243755"/>
                <a:gd name="connsiteX3" fmla="*/ 5033720 w 5352555"/>
                <a:gd name="connsiteY3" fmla="*/ 2243755 h 2243755"/>
                <a:gd name="connsiteX4" fmla="*/ 0 w 5352555"/>
                <a:gd name="connsiteY4" fmla="*/ 2229834 h 2243755"/>
                <a:gd name="connsiteX5" fmla="*/ 0 w 5352555"/>
                <a:gd name="connsiteY5" fmla="*/ 0 h 2243755"/>
                <a:gd name="connsiteX0" fmla="*/ 0 w 5352555"/>
                <a:gd name="connsiteY0" fmla="*/ 0 h 2643775"/>
                <a:gd name="connsiteX1" fmla="*/ 5339850 w 5352555"/>
                <a:gd name="connsiteY1" fmla="*/ 427862 h 2643775"/>
                <a:gd name="connsiteX2" fmla="*/ 5352555 w 5352555"/>
                <a:gd name="connsiteY2" fmla="*/ 2326156 h 2643775"/>
                <a:gd name="connsiteX3" fmla="*/ 5033720 w 5352555"/>
                <a:gd name="connsiteY3" fmla="*/ 2643775 h 2643775"/>
                <a:gd name="connsiteX4" fmla="*/ 0 w 5352555"/>
                <a:gd name="connsiteY4" fmla="*/ 2629854 h 2643775"/>
                <a:gd name="connsiteX5" fmla="*/ 0 w 5352555"/>
                <a:gd name="connsiteY5" fmla="*/ 0 h 2643775"/>
                <a:gd name="connsiteX0" fmla="*/ 0 w 5352555"/>
                <a:gd name="connsiteY0" fmla="*/ 26705 h 2670480"/>
                <a:gd name="connsiteX1" fmla="*/ 5314959 w 5352555"/>
                <a:gd name="connsiteY1" fmla="*/ 0 h 2670480"/>
                <a:gd name="connsiteX2" fmla="*/ 5352555 w 5352555"/>
                <a:gd name="connsiteY2" fmla="*/ 2352861 h 2670480"/>
                <a:gd name="connsiteX3" fmla="*/ 5033720 w 5352555"/>
                <a:gd name="connsiteY3" fmla="*/ 2670480 h 2670480"/>
                <a:gd name="connsiteX4" fmla="*/ 0 w 5352555"/>
                <a:gd name="connsiteY4" fmla="*/ 2656559 h 2670480"/>
                <a:gd name="connsiteX5" fmla="*/ 0 w 5352555"/>
                <a:gd name="connsiteY5" fmla="*/ 26705 h 2670480"/>
                <a:gd name="connsiteX0" fmla="*/ 0 w 5352555"/>
                <a:gd name="connsiteY0" fmla="*/ 26705 h 2670480"/>
                <a:gd name="connsiteX1" fmla="*/ 5314959 w 5352555"/>
                <a:gd name="connsiteY1" fmla="*/ 0 h 2670480"/>
                <a:gd name="connsiteX2" fmla="*/ 5352555 w 5352555"/>
                <a:gd name="connsiteY2" fmla="*/ 2352861 h 2670480"/>
                <a:gd name="connsiteX3" fmla="*/ 5033720 w 5352555"/>
                <a:gd name="connsiteY3" fmla="*/ 2670480 h 2670480"/>
                <a:gd name="connsiteX4" fmla="*/ 0 w 5352555"/>
                <a:gd name="connsiteY4" fmla="*/ 2656559 h 2670480"/>
                <a:gd name="connsiteX5" fmla="*/ 0 w 5352555"/>
                <a:gd name="connsiteY5" fmla="*/ 26705 h 2670480"/>
                <a:gd name="connsiteX0" fmla="*/ 0 w 5352555"/>
                <a:gd name="connsiteY0" fmla="*/ 26705 h 2670480"/>
                <a:gd name="connsiteX1" fmla="*/ 5331553 w 5352555"/>
                <a:gd name="connsiteY1" fmla="*/ 0 h 2670480"/>
                <a:gd name="connsiteX2" fmla="*/ 5352555 w 5352555"/>
                <a:gd name="connsiteY2" fmla="*/ 2352861 h 2670480"/>
                <a:gd name="connsiteX3" fmla="*/ 5033720 w 5352555"/>
                <a:gd name="connsiteY3" fmla="*/ 2670480 h 2670480"/>
                <a:gd name="connsiteX4" fmla="*/ 0 w 5352555"/>
                <a:gd name="connsiteY4" fmla="*/ 2656559 h 2670480"/>
                <a:gd name="connsiteX5" fmla="*/ 0 w 5352555"/>
                <a:gd name="connsiteY5" fmla="*/ 26705 h 2670480"/>
                <a:gd name="connsiteX0" fmla="*/ 0 w 5352555"/>
                <a:gd name="connsiteY0" fmla="*/ 26705 h 2670480"/>
                <a:gd name="connsiteX1" fmla="*/ 5339851 w 5352555"/>
                <a:gd name="connsiteY1" fmla="*/ 0 h 2670480"/>
                <a:gd name="connsiteX2" fmla="*/ 5352555 w 5352555"/>
                <a:gd name="connsiteY2" fmla="*/ 2352861 h 2670480"/>
                <a:gd name="connsiteX3" fmla="*/ 5033720 w 5352555"/>
                <a:gd name="connsiteY3" fmla="*/ 2670480 h 2670480"/>
                <a:gd name="connsiteX4" fmla="*/ 0 w 5352555"/>
                <a:gd name="connsiteY4" fmla="*/ 2656559 h 2670480"/>
                <a:gd name="connsiteX5" fmla="*/ 0 w 5352555"/>
                <a:gd name="connsiteY5" fmla="*/ 26705 h 2670480"/>
                <a:gd name="connsiteX0" fmla="*/ 0 w 5352555"/>
                <a:gd name="connsiteY0" fmla="*/ 0 h 2671049"/>
                <a:gd name="connsiteX1" fmla="*/ 5339851 w 5352555"/>
                <a:gd name="connsiteY1" fmla="*/ 569 h 2671049"/>
                <a:gd name="connsiteX2" fmla="*/ 5352555 w 5352555"/>
                <a:gd name="connsiteY2" fmla="*/ 2353430 h 2671049"/>
                <a:gd name="connsiteX3" fmla="*/ 5033720 w 5352555"/>
                <a:gd name="connsiteY3" fmla="*/ 2671049 h 2671049"/>
                <a:gd name="connsiteX4" fmla="*/ 0 w 5352555"/>
                <a:gd name="connsiteY4" fmla="*/ 2657128 h 2671049"/>
                <a:gd name="connsiteX5" fmla="*/ 0 w 5352555"/>
                <a:gd name="connsiteY5" fmla="*/ 0 h 2671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52555" h="2671049">
                  <a:moveTo>
                    <a:pt x="0" y="0"/>
                  </a:moveTo>
                  <a:lnTo>
                    <a:pt x="5339851" y="569"/>
                  </a:lnTo>
                  <a:cubicBezTo>
                    <a:pt x="5344086" y="784856"/>
                    <a:pt x="5348320" y="1569143"/>
                    <a:pt x="5352555" y="2353430"/>
                  </a:cubicBezTo>
                  <a:lnTo>
                    <a:pt x="5033720" y="2671049"/>
                  </a:lnTo>
                  <a:lnTo>
                    <a:pt x="0" y="2657128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43000">
                  <a:schemeClr val="accent1">
                    <a:alpha val="10000"/>
                  </a:schemeClr>
                </a:gs>
                <a:gs pos="0">
                  <a:schemeClr val="accent1">
                    <a:alpha val="2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solidFill>
                <a:schemeClr val="accent1"/>
              </a:solidFill>
            </a:ln>
            <a:effectLst>
              <a:outerShdw blurRad="215900" algn="ctr" rotWithShape="0">
                <a:schemeClr val="accent1">
                  <a:alpha val="8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554492"/>
              <a:endParaRPr lang="zh-CN" altLang="en-US" sz="1100" dirty="0">
                <a:solidFill>
                  <a:prstClr val="white"/>
                </a:solidFill>
                <a:latin typeface="+mn-ea"/>
                <a:cs typeface="+mn-ea"/>
                <a:sym typeface="微软雅黑" panose="020B0503020204020204" pitchFamily="34" charset="-122"/>
              </a:endParaRPr>
            </a:p>
          </p:txBody>
        </p:sp>
        <p:grpSp>
          <p:nvGrpSpPr>
            <p:cNvPr id="259" name="组合 258">
              <a:extLst>
                <a:ext uri="{FF2B5EF4-FFF2-40B4-BE49-F238E27FC236}">
                  <a16:creationId xmlns:a16="http://schemas.microsoft.com/office/drawing/2014/main" id="{F022800E-642A-D4F7-690F-3284AF15875E}"/>
                </a:ext>
              </a:extLst>
            </p:cNvPr>
            <p:cNvGrpSpPr/>
            <p:nvPr/>
          </p:nvGrpSpPr>
          <p:grpSpPr>
            <a:xfrm flipV="1">
              <a:off x="6845648" y="4097612"/>
              <a:ext cx="469794" cy="277771"/>
              <a:chOff x="6478016" y="2446274"/>
              <a:chExt cx="310628" cy="201243"/>
            </a:xfrm>
          </p:grpSpPr>
          <p:cxnSp>
            <p:nvCxnSpPr>
              <p:cNvPr id="290" name="直接连接符 289">
                <a:extLst>
                  <a:ext uri="{FF2B5EF4-FFF2-40B4-BE49-F238E27FC236}">
                    <a16:creationId xmlns:a16="http://schemas.microsoft.com/office/drawing/2014/main" id="{748A3550-5BCA-DA77-75FD-883B4458AB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78016" y="2446274"/>
                <a:ext cx="310628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sq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91" name="直接连接符 290">
                <a:extLst>
                  <a:ext uri="{FF2B5EF4-FFF2-40B4-BE49-F238E27FC236}">
                    <a16:creationId xmlns:a16="http://schemas.microsoft.com/office/drawing/2014/main" id="{4E5EE2C9-2FC1-F206-AB3E-30FF44C0F99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78016" y="2446274"/>
                <a:ext cx="0" cy="201243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sq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60" name="组合 259">
              <a:extLst>
                <a:ext uri="{FF2B5EF4-FFF2-40B4-BE49-F238E27FC236}">
                  <a16:creationId xmlns:a16="http://schemas.microsoft.com/office/drawing/2014/main" id="{A62BD182-2ACF-4377-1CA7-575DF798FA02}"/>
                </a:ext>
              </a:extLst>
            </p:cNvPr>
            <p:cNvGrpSpPr/>
            <p:nvPr/>
          </p:nvGrpSpPr>
          <p:grpSpPr>
            <a:xfrm flipH="1" flipV="1">
              <a:off x="9424636" y="4110285"/>
              <a:ext cx="1373502" cy="84914"/>
              <a:chOff x="6449441" y="3851910"/>
              <a:chExt cx="908162" cy="61520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  <a:tileRect/>
            </a:gradFill>
          </p:grpSpPr>
          <p:sp>
            <p:nvSpPr>
              <p:cNvPr id="279" name="平行四边形 278">
                <a:extLst>
                  <a:ext uri="{FF2B5EF4-FFF2-40B4-BE49-F238E27FC236}">
                    <a16:creationId xmlns:a16="http://schemas.microsoft.com/office/drawing/2014/main" id="{8A85052D-BEC0-C3D4-B35E-1D579BDB7AA5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0" name="平行四边形 279">
                <a:extLst>
                  <a:ext uri="{FF2B5EF4-FFF2-40B4-BE49-F238E27FC236}">
                    <a16:creationId xmlns:a16="http://schemas.microsoft.com/office/drawing/2014/main" id="{935BF407-DFDC-4E26-97E6-7B27A5D87EEC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1" name="平行四边形 280">
                <a:extLst>
                  <a:ext uri="{FF2B5EF4-FFF2-40B4-BE49-F238E27FC236}">
                    <a16:creationId xmlns:a16="http://schemas.microsoft.com/office/drawing/2014/main" id="{D6AC9667-A963-E764-711B-2FEDB63E3B54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2" name="平行四边形 281">
                <a:extLst>
                  <a:ext uri="{FF2B5EF4-FFF2-40B4-BE49-F238E27FC236}">
                    <a16:creationId xmlns:a16="http://schemas.microsoft.com/office/drawing/2014/main" id="{671FC32C-15F5-9A97-1717-8C6C4E53765E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3" name="平行四边形 282">
                <a:extLst>
                  <a:ext uri="{FF2B5EF4-FFF2-40B4-BE49-F238E27FC236}">
                    <a16:creationId xmlns:a16="http://schemas.microsoft.com/office/drawing/2014/main" id="{39CEB010-4D1D-D51C-83BB-9187EF62970D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4" name="平行四边形 283">
                <a:extLst>
                  <a:ext uri="{FF2B5EF4-FFF2-40B4-BE49-F238E27FC236}">
                    <a16:creationId xmlns:a16="http://schemas.microsoft.com/office/drawing/2014/main" id="{63B29789-8AC5-1683-C04C-0325BC7AEB7B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5" name="平行四边形 284">
                <a:extLst>
                  <a:ext uri="{FF2B5EF4-FFF2-40B4-BE49-F238E27FC236}">
                    <a16:creationId xmlns:a16="http://schemas.microsoft.com/office/drawing/2014/main" id="{3AE7933B-2432-8F1F-302B-3758DEFD6A7C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6" name="平行四边形 285">
                <a:extLst>
                  <a:ext uri="{FF2B5EF4-FFF2-40B4-BE49-F238E27FC236}">
                    <a16:creationId xmlns:a16="http://schemas.microsoft.com/office/drawing/2014/main" id="{65FF611F-0C15-32A2-4173-8BC4E1B87C2D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7" name="平行四边形 286">
                <a:extLst>
                  <a:ext uri="{FF2B5EF4-FFF2-40B4-BE49-F238E27FC236}">
                    <a16:creationId xmlns:a16="http://schemas.microsoft.com/office/drawing/2014/main" id="{DD729538-DB4E-E506-5251-833174960F98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8" name="平行四边形 287">
                <a:extLst>
                  <a:ext uri="{FF2B5EF4-FFF2-40B4-BE49-F238E27FC236}">
                    <a16:creationId xmlns:a16="http://schemas.microsoft.com/office/drawing/2014/main" id="{E8E1DC02-0C70-67FB-85C4-B7A1CC3B790D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9" name="平行四边形 288">
                <a:extLst>
                  <a:ext uri="{FF2B5EF4-FFF2-40B4-BE49-F238E27FC236}">
                    <a16:creationId xmlns:a16="http://schemas.microsoft.com/office/drawing/2014/main" id="{FAE68BCC-F45D-CA83-D563-5C83BEF256A1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61" name="组合 260">
              <a:extLst>
                <a:ext uri="{FF2B5EF4-FFF2-40B4-BE49-F238E27FC236}">
                  <a16:creationId xmlns:a16="http://schemas.microsoft.com/office/drawing/2014/main" id="{67ED44E3-3707-524F-B92B-36890A657B91}"/>
                </a:ext>
              </a:extLst>
            </p:cNvPr>
            <p:cNvGrpSpPr/>
            <p:nvPr/>
          </p:nvGrpSpPr>
          <p:grpSpPr>
            <a:xfrm>
              <a:off x="6815735" y="2267938"/>
              <a:ext cx="1373502" cy="84914"/>
              <a:chOff x="6449441" y="3851910"/>
              <a:chExt cx="908162" cy="61520"/>
            </a:xfr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66000"/>
                  </a:schemeClr>
                </a:gs>
              </a:gsLst>
              <a:lin ang="0" scaled="0"/>
              <a:tileRect/>
            </a:gradFill>
          </p:grpSpPr>
          <p:sp>
            <p:nvSpPr>
              <p:cNvPr id="268" name="平行四边形 267">
                <a:extLst>
                  <a:ext uri="{FF2B5EF4-FFF2-40B4-BE49-F238E27FC236}">
                    <a16:creationId xmlns:a16="http://schemas.microsoft.com/office/drawing/2014/main" id="{C8885805-7713-0FA3-D443-EAED934CFA2E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9" name="平行四边形 268">
                <a:extLst>
                  <a:ext uri="{FF2B5EF4-FFF2-40B4-BE49-F238E27FC236}">
                    <a16:creationId xmlns:a16="http://schemas.microsoft.com/office/drawing/2014/main" id="{728AA68C-B808-78DB-6CE9-1DF21698895B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0" name="平行四边形 269">
                <a:extLst>
                  <a:ext uri="{FF2B5EF4-FFF2-40B4-BE49-F238E27FC236}">
                    <a16:creationId xmlns:a16="http://schemas.microsoft.com/office/drawing/2014/main" id="{E3FEC4B0-75C5-706B-9D9A-C25AB7271789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1" name="平行四边形 270">
                <a:extLst>
                  <a:ext uri="{FF2B5EF4-FFF2-40B4-BE49-F238E27FC236}">
                    <a16:creationId xmlns:a16="http://schemas.microsoft.com/office/drawing/2014/main" id="{352916A6-4C40-1D66-665B-06056241C264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2" name="平行四边形 271">
                <a:extLst>
                  <a:ext uri="{FF2B5EF4-FFF2-40B4-BE49-F238E27FC236}">
                    <a16:creationId xmlns:a16="http://schemas.microsoft.com/office/drawing/2014/main" id="{0A7C0A4B-FBFE-D922-154A-638274A53FAD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3" name="平行四边形 272">
                <a:extLst>
                  <a:ext uri="{FF2B5EF4-FFF2-40B4-BE49-F238E27FC236}">
                    <a16:creationId xmlns:a16="http://schemas.microsoft.com/office/drawing/2014/main" id="{62545F0E-261F-1544-E2E0-0ACBA85D8057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4" name="平行四边形 273">
                <a:extLst>
                  <a:ext uri="{FF2B5EF4-FFF2-40B4-BE49-F238E27FC236}">
                    <a16:creationId xmlns:a16="http://schemas.microsoft.com/office/drawing/2014/main" id="{5647A4D9-5E28-5CA3-9642-E865E50783DF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5" name="平行四边形 274">
                <a:extLst>
                  <a:ext uri="{FF2B5EF4-FFF2-40B4-BE49-F238E27FC236}">
                    <a16:creationId xmlns:a16="http://schemas.microsoft.com/office/drawing/2014/main" id="{2B010136-3388-64AD-7B0C-C4F79AF64A21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6" name="平行四边形 275">
                <a:extLst>
                  <a:ext uri="{FF2B5EF4-FFF2-40B4-BE49-F238E27FC236}">
                    <a16:creationId xmlns:a16="http://schemas.microsoft.com/office/drawing/2014/main" id="{4595332A-A257-BCF4-A0D8-A143C2BD8FD1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7" name="平行四边形 276">
                <a:extLst>
                  <a:ext uri="{FF2B5EF4-FFF2-40B4-BE49-F238E27FC236}">
                    <a16:creationId xmlns:a16="http://schemas.microsoft.com/office/drawing/2014/main" id="{F17B1D63-4772-475F-69CA-90A5538943C6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8" name="平行四边形 277">
                <a:extLst>
                  <a:ext uri="{FF2B5EF4-FFF2-40B4-BE49-F238E27FC236}">
                    <a16:creationId xmlns:a16="http://schemas.microsoft.com/office/drawing/2014/main" id="{28CE7CE2-DCFF-CCEA-2B69-5DCF8641E203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>
                  <a:solidFill>
                    <a:prstClr val="white"/>
                  </a:solidFill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62" name="组合 261">
              <a:extLst>
                <a:ext uri="{FF2B5EF4-FFF2-40B4-BE49-F238E27FC236}">
                  <a16:creationId xmlns:a16="http://schemas.microsoft.com/office/drawing/2014/main" id="{56A4E858-7166-E30F-D826-C6BD765E0C0B}"/>
                </a:ext>
              </a:extLst>
            </p:cNvPr>
            <p:cNvGrpSpPr/>
            <p:nvPr/>
          </p:nvGrpSpPr>
          <p:grpSpPr>
            <a:xfrm>
              <a:off x="9127898" y="4109989"/>
              <a:ext cx="1924585" cy="270669"/>
              <a:chOff x="9443085" y="3851702"/>
              <a:chExt cx="1272540" cy="196098"/>
            </a:xfrm>
          </p:grpSpPr>
          <p:cxnSp>
            <p:nvCxnSpPr>
              <p:cNvPr id="266" name="直接连接符 265">
                <a:extLst>
                  <a:ext uri="{FF2B5EF4-FFF2-40B4-BE49-F238E27FC236}">
                    <a16:creationId xmlns:a16="http://schemas.microsoft.com/office/drawing/2014/main" id="{E8D27B5C-B71E-04C8-79C8-3287011776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43085" y="4047800"/>
                <a:ext cx="1080323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67" name="直接连接符 266">
                <a:extLst>
                  <a:ext uri="{FF2B5EF4-FFF2-40B4-BE49-F238E27FC236}">
                    <a16:creationId xmlns:a16="http://schemas.microsoft.com/office/drawing/2014/main" id="{B57A9B8D-7D71-B5B8-6734-C2A860DDFA3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20155" y="3851702"/>
                <a:ext cx="195470" cy="19547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63" name="组合 262">
              <a:extLst>
                <a:ext uri="{FF2B5EF4-FFF2-40B4-BE49-F238E27FC236}">
                  <a16:creationId xmlns:a16="http://schemas.microsoft.com/office/drawing/2014/main" id="{086B4387-FDFB-FEEA-8148-BF81D8DA01E1}"/>
                </a:ext>
              </a:extLst>
            </p:cNvPr>
            <p:cNvGrpSpPr/>
            <p:nvPr/>
          </p:nvGrpSpPr>
          <p:grpSpPr>
            <a:xfrm rot="10800000" flipV="1">
              <a:off x="10582689" y="2359057"/>
              <a:ext cx="469794" cy="277771"/>
              <a:chOff x="6478016" y="2446274"/>
              <a:chExt cx="310628" cy="201243"/>
            </a:xfrm>
          </p:grpSpPr>
          <p:cxnSp>
            <p:nvCxnSpPr>
              <p:cNvPr id="264" name="直接连接符 263">
                <a:extLst>
                  <a:ext uri="{FF2B5EF4-FFF2-40B4-BE49-F238E27FC236}">
                    <a16:creationId xmlns:a16="http://schemas.microsoft.com/office/drawing/2014/main" id="{D61218AF-FA77-5250-58D9-AE40F0DD52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78016" y="2446274"/>
                <a:ext cx="310628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sq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65" name="直接连接符 264">
                <a:extLst>
                  <a:ext uri="{FF2B5EF4-FFF2-40B4-BE49-F238E27FC236}">
                    <a16:creationId xmlns:a16="http://schemas.microsoft.com/office/drawing/2014/main" id="{F8CB785A-2AE2-0751-53CE-C9E9A399F1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78016" y="2446274"/>
                <a:ext cx="0" cy="201243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sq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A4F81116-CF47-8B4E-A0FD-F2F0826773DE}"/>
              </a:ext>
            </a:extLst>
          </p:cNvPr>
          <p:cNvSpPr txBox="1"/>
          <p:nvPr/>
        </p:nvSpPr>
        <p:spPr>
          <a:xfrm>
            <a:off x="1435429" y="2538477"/>
            <a:ext cx="3612444" cy="307777"/>
          </a:xfrm>
          <a:prstGeom prst="rect">
            <a:avLst/>
          </a:prstGeom>
          <a:noFill/>
          <a:scene3d>
            <a:camera prst="perspectiveContrastingRightFacing" fov="0">
              <a:rot lat="0" lon="0" rev="0"/>
            </a:camera>
            <a:lightRig rig="threePt" dir="t"/>
          </a:scene3d>
        </p:spPr>
        <p:txBody>
          <a:bodyPr wrap="square" rtlCol="0">
            <a:spAutoFit/>
            <a:scene3d>
              <a:camera prst="perspectiveContrastingRightFacing" fov="0">
                <a:rot lat="0" lon="0" rev="0"/>
              </a:camera>
              <a:lightRig rig="threePt" dir="t"/>
            </a:scene3d>
          </a:bodyPr>
          <a:lstStyle>
            <a:defPPr>
              <a:defRPr lang="zh-CN"/>
            </a:defPPr>
            <a:lvl1pPr algn="ctr" defTabSz="270940">
              <a:defRPr sz="1400" b="1">
                <a:gradFill flip="none" rotWithShape="1">
                  <a:gsLst>
                    <a:gs pos="51000">
                      <a:prstClr val="white"/>
                    </a:gs>
                    <a:gs pos="100000">
                      <a:srgbClr val="3399FF"/>
                    </a:gs>
                  </a:gsLst>
                  <a:lin ang="2700000" scaled="1"/>
                  <a:tileRect/>
                </a:gradFill>
                <a:effectLst>
                  <a:glow rad="127000">
                    <a:srgbClr val="66FFFF">
                      <a:alpha val="10000"/>
                    </a:srgbClr>
                  </a:glow>
                  <a:reflection blurRad="88900" stA="55000" endPos="24000" dist="38100" dir="5400000" sy="-100000" algn="bl" rotWithShape="0"/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/>
              <a:t>实现</a:t>
            </a:r>
            <a:r>
              <a:rPr lang="en-US" altLang="zh-CN" dirty="0"/>
              <a:t>L3</a:t>
            </a:r>
            <a:r>
              <a:rPr lang="zh-CN" altLang="en-US" dirty="0"/>
              <a:t>级以上高级自动驾驶应用</a:t>
            </a:r>
          </a:p>
        </p:txBody>
      </p:sp>
      <p:sp>
        <p:nvSpPr>
          <p:cNvPr id="292" name="椭圆 291">
            <a:extLst>
              <a:ext uri="{FF2B5EF4-FFF2-40B4-BE49-F238E27FC236}">
                <a16:creationId xmlns:a16="http://schemas.microsoft.com/office/drawing/2014/main" id="{49175CA2-8927-31A9-904B-D7F5986C699A}"/>
              </a:ext>
            </a:extLst>
          </p:cNvPr>
          <p:cNvSpPr/>
          <p:nvPr/>
        </p:nvSpPr>
        <p:spPr>
          <a:xfrm rot="16200000">
            <a:off x="9909009" y="3186390"/>
            <a:ext cx="2691507" cy="376986"/>
          </a:xfrm>
          <a:prstGeom prst="ellipse">
            <a:avLst/>
          </a:prstGeom>
          <a:noFill/>
          <a:ln w="19050">
            <a:gradFill>
              <a:gsLst>
                <a:gs pos="1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508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67" dirty="0"/>
          </a:p>
        </p:txBody>
      </p:sp>
      <p:sp>
        <p:nvSpPr>
          <p:cNvPr id="293" name="椭圆 292">
            <a:extLst>
              <a:ext uri="{FF2B5EF4-FFF2-40B4-BE49-F238E27FC236}">
                <a16:creationId xmlns:a16="http://schemas.microsoft.com/office/drawing/2014/main" id="{7E74AA2F-BD69-B298-7D0F-8B00A797C5EA}"/>
              </a:ext>
            </a:extLst>
          </p:cNvPr>
          <p:cNvSpPr/>
          <p:nvPr/>
        </p:nvSpPr>
        <p:spPr>
          <a:xfrm rot="5400000" flipH="1">
            <a:off x="-380963" y="3186390"/>
            <a:ext cx="2691507" cy="376986"/>
          </a:xfrm>
          <a:prstGeom prst="ellipse">
            <a:avLst/>
          </a:prstGeom>
          <a:noFill/>
          <a:ln w="19050">
            <a:gradFill>
              <a:gsLst>
                <a:gs pos="1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508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67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8DF9D18-C777-1563-3895-2DAA726D7814}"/>
              </a:ext>
            </a:extLst>
          </p:cNvPr>
          <p:cNvSpPr txBox="1"/>
          <p:nvPr/>
        </p:nvSpPr>
        <p:spPr>
          <a:xfrm>
            <a:off x="1554820" y="2817962"/>
            <a:ext cx="337366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900" b="1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br>
              <a:rPr lang="zh-CN" altLang="en-US" dirty="0">
                <a:gradFill>
                  <a:gsLst>
                    <a:gs pos="20000">
                      <a:prstClr val="white">
                        <a:alpha val="85000"/>
                      </a:prstClr>
                    </a:gs>
                    <a:gs pos="100000">
                      <a:srgbClr val="3399FF"/>
                    </a:gs>
                  </a:gsLst>
                  <a:lin ang="2700000" scaled="1"/>
                </a:gradFill>
              </a:rPr>
            </a:br>
            <a:r>
              <a:rPr lang="zh-CN" altLang="en-US" dirty="0">
                <a:gradFill>
                  <a:gsLst>
                    <a:gs pos="20000">
                      <a:prstClr val="white">
                        <a:alpha val="85000"/>
                      </a:prstClr>
                    </a:gs>
                    <a:gs pos="100000">
                      <a:srgbClr val="3399FF"/>
                    </a:gs>
                  </a:gsLst>
                  <a:lin ang="2700000" scaled="1"/>
                </a:gradFill>
              </a:rPr>
              <a:t>在“智能网联”设施建设和应用推广工程方面，开展车联网应用创新示范。</a:t>
            </a:r>
            <a:endParaRPr lang="en-US" altLang="zh-CN" dirty="0">
              <a:gradFill>
                <a:gsLst>
                  <a:gs pos="20000">
                    <a:prstClr val="white">
                      <a:alpha val="85000"/>
                    </a:prstClr>
                  </a:gs>
                  <a:gs pos="100000">
                    <a:srgbClr val="3399FF"/>
                  </a:gs>
                </a:gsLst>
                <a:lin ang="2700000" scaled="1"/>
              </a:gradFill>
            </a:endParaRPr>
          </a:p>
          <a:p>
            <a:endParaRPr lang="en-US" altLang="zh-CN" dirty="0">
              <a:gradFill>
                <a:gsLst>
                  <a:gs pos="20000">
                    <a:prstClr val="white">
                      <a:alpha val="85000"/>
                    </a:prstClr>
                  </a:gs>
                  <a:gs pos="100000">
                    <a:srgbClr val="3399FF"/>
                  </a:gs>
                </a:gsLst>
                <a:lin ang="2700000" scaled="1"/>
              </a:gradFill>
            </a:endParaRPr>
          </a:p>
          <a:p>
            <a:r>
              <a:rPr lang="zh-CN" altLang="en-US" dirty="0">
                <a:gradFill>
                  <a:gsLst>
                    <a:gs pos="20000">
                      <a:prstClr val="white">
                        <a:alpha val="85000"/>
                      </a:prstClr>
                    </a:gs>
                    <a:gs pos="100000">
                      <a:srgbClr val="3399FF"/>
                    </a:gs>
                  </a:gsLst>
                  <a:lin ang="2700000" scaled="1"/>
                </a:gradFill>
              </a:rPr>
              <a:t>打造国家级车联网先导区，加快智能网联汽车道路基础设施建设、</a:t>
            </a:r>
            <a:r>
              <a:rPr lang="en-US" altLang="zh-CN" dirty="0">
                <a:gradFill>
                  <a:gsLst>
                    <a:gs pos="20000">
                      <a:prstClr val="white">
                        <a:alpha val="85000"/>
                      </a:prstClr>
                    </a:gs>
                    <a:gs pos="100000">
                      <a:srgbClr val="3399FF"/>
                    </a:gs>
                  </a:gsLst>
                  <a:lin ang="2700000" scaled="1"/>
                </a:gradFill>
              </a:rPr>
              <a:t>5G-V2X </a:t>
            </a:r>
            <a:r>
              <a:rPr lang="zh-CN" altLang="en-US" dirty="0">
                <a:gradFill>
                  <a:gsLst>
                    <a:gs pos="20000">
                      <a:prstClr val="white">
                        <a:alpha val="85000"/>
                      </a:prstClr>
                    </a:gs>
                    <a:gs pos="100000">
                      <a:srgbClr val="3399FF"/>
                    </a:gs>
                  </a:gsLst>
                  <a:lin ang="2700000" scaled="1"/>
                </a:gradFill>
              </a:rPr>
              <a:t>车联网示范网络建设，提升车载智能设备、路侧通信设备、道路基础设施和智能管控设施的“人、车、路、云、网”协同能力，实现</a:t>
            </a:r>
            <a:r>
              <a:rPr lang="en-US" altLang="zh-CN" dirty="0">
                <a:gradFill>
                  <a:gsLst>
                    <a:gs pos="20000">
                      <a:prstClr val="white">
                        <a:alpha val="85000"/>
                      </a:prstClr>
                    </a:gs>
                    <a:gs pos="100000">
                      <a:srgbClr val="3399FF"/>
                    </a:gs>
                  </a:gsLst>
                  <a:lin ang="2700000" scaled="1"/>
                </a:gradFill>
              </a:rPr>
              <a:t>L3</a:t>
            </a:r>
            <a:r>
              <a:rPr lang="zh-CN" altLang="en-US" dirty="0">
                <a:gradFill>
                  <a:gsLst>
                    <a:gs pos="20000">
                      <a:prstClr val="white">
                        <a:alpha val="85000"/>
                      </a:prstClr>
                    </a:gs>
                    <a:gs pos="100000">
                      <a:srgbClr val="3399FF"/>
                    </a:gs>
                  </a:gsLst>
                  <a:lin ang="2700000" scaled="1"/>
                </a:gradFill>
              </a:rPr>
              <a:t>级以上高级自动驾驶应用。</a:t>
            </a:r>
            <a:endParaRPr lang="en-US" dirty="0">
              <a:gradFill>
                <a:gsLst>
                  <a:gs pos="20000">
                    <a:prstClr val="white">
                      <a:alpha val="85000"/>
                    </a:prstClr>
                  </a:gs>
                  <a:gs pos="100000">
                    <a:srgbClr val="3399FF"/>
                  </a:gs>
                </a:gsLst>
                <a:lin ang="2700000" scaled="1"/>
              </a:gradFill>
            </a:endParaRPr>
          </a:p>
        </p:txBody>
      </p:sp>
      <p:grpSp>
        <p:nvGrpSpPr>
          <p:cNvPr id="312" name="组合 311">
            <a:extLst>
              <a:ext uri="{FF2B5EF4-FFF2-40B4-BE49-F238E27FC236}">
                <a16:creationId xmlns:a16="http://schemas.microsoft.com/office/drawing/2014/main" id="{4F1FBD8A-9EA3-8D71-FA84-0B582760C353}"/>
              </a:ext>
            </a:extLst>
          </p:cNvPr>
          <p:cNvGrpSpPr/>
          <p:nvPr/>
        </p:nvGrpSpPr>
        <p:grpSpPr>
          <a:xfrm>
            <a:off x="514511" y="2916313"/>
            <a:ext cx="11166154" cy="3970290"/>
            <a:chOff x="-1475872" y="638240"/>
            <a:chExt cx="15143746" cy="5384583"/>
          </a:xfrm>
        </p:grpSpPr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356B5FB3-616C-02A9-F402-D4B872968029}"/>
                </a:ext>
              </a:extLst>
            </p:cNvPr>
            <p:cNvSpPr/>
            <p:nvPr/>
          </p:nvSpPr>
          <p:spPr bwMode="auto">
            <a:xfrm rot="16200000" flipV="1">
              <a:off x="4830384" y="1527566"/>
              <a:ext cx="2578392" cy="2330280"/>
            </a:xfrm>
            <a:custGeom>
              <a:avLst/>
              <a:gdLst>
                <a:gd name="connsiteX0" fmla="*/ 0 w 2385058"/>
                <a:gd name="connsiteY0" fmla="*/ 3779520 h 3779520"/>
                <a:gd name="connsiteX1" fmla="*/ 1851658 w 2385058"/>
                <a:gd name="connsiteY1" fmla="*/ 2293620 h 3779520"/>
                <a:gd name="connsiteX2" fmla="*/ 1851658 w 2385058"/>
                <a:gd name="connsiteY2" fmla="*/ 2560320 h 3779520"/>
                <a:gd name="connsiteX3" fmla="*/ 2385058 w 2385058"/>
                <a:gd name="connsiteY3" fmla="*/ 1889760 h 3779520"/>
                <a:gd name="connsiteX4" fmla="*/ 1851658 w 2385058"/>
                <a:gd name="connsiteY4" fmla="*/ 1219200 h 3779520"/>
                <a:gd name="connsiteX5" fmla="*/ 1851658 w 2385058"/>
                <a:gd name="connsiteY5" fmla="*/ 1485900 h 3779520"/>
                <a:gd name="connsiteX6" fmla="*/ 0 w 2385058"/>
                <a:gd name="connsiteY6" fmla="*/ 0 h 3779520"/>
                <a:gd name="connsiteX7" fmla="*/ 0 w 2385058"/>
                <a:gd name="connsiteY7" fmla="*/ 1889760 h 377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5058" h="3779520">
                  <a:moveTo>
                    <a:pt x="0" y="3779520"/>
                  </a:moveTo>
                  <a:cubicBezTo>
                    <a:pt x="495300" y="2994660"/>
                    <a:pt x="929640" y="2369820"/>
                    <a:pt x="1851658" y="2293620"/>
                  </a:cubicBezTo>
                  <a:lnTo>
                    <a:pt x="1851658" y="2560320"/>
                  </a:lnTo>
                  <a:lnTo>
                    <a:pt x="2385058" y="1889760"/>
                  </a:lnTo>
                  <a:lnTo>
                    <a:pt x="1851658" y="1219200"/>
                  </a:lnTo>
                  <a:lnTo>
                    <a:pt x="1851658" y="1485900"/>
                  </a:lnTo>
                  <a:cubicBezTo>
                    <a:pt x="929640" y="1409700"/>
                    <a:pt x="495300" y="784860"/>
                    <a:pt x="0" y="0"/>
                  </a:cubicBezTo>
                  <a:lnTo>
                    <a:pt x="0" y="1889760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37000"/>
                  </a:schemeClr>
                </a:gs>
                <a:gs pos="47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307EDA51-88DA-D60E-2288-9A7BE8121903}"/>
                </a:ext>
              </a:extLst>
            </p:cNvPr>
            <p:cNvSpPr/>
            <p:nvPr/>
          </p:nvSpPr>
          <p:spPr bwMode="auto">
            <a:xfrm rot="16200000" flipV="1">
              <a:off x="4639858" y="2132293"/>
              <a:ext cx="2959443" cy="3305640"/>
            </a:xfrm>
            <a:custGeom>
              <a:avLst/>
              <a:gdLst>
                <a:gd name="connsiteX0" fmla="*/ 0 w 2385058"/>
                <a:gd name="connsiteY0" fmla="*/ 3779520 h 3779520"/>
                <a:gd name="connsiteX1" fmla="*/ 1851658 w 2385058"/>
                <a:gd name="connsiteY1" fmla="*/ 2293620 h 3779520"/>
                <a:gd name="connsiteX2" fmla="*/ 1851658 w 2385058"/>
                <a:gd name="connsiteY2" fmla="*/ 2560320 h 3779520"/>
                <a:gd name="connsiteX3" fmla="*/ 2385058 w 2385058"/>
                <a:gd name="connsiteY3" fmla="*/ 1889760 h 3779520"/>
                <a:gd name="connsiteX4" fmla="*/ 1851658 w 2385058"/>
                <a:gd name="connsiteY4" fmla="*/ 1219200 h 3779520"/>
                <a:gd name="connsiteX5" fmla="*/ 1851658 w 2385058"/>
                <a:gd name="connsiteY5" fmla="*/ 1485900 h 3779520"/>
                <a:gd name="connsiteX6" fmla="*/ 0 w 2385058"/>
                <a:gd name="connsiteY6" fmla="*/ 0 h 3779520"/>
                <a:gd name="connsiteX7" fmla="*/ 0 w 2385058"/>
                <a:gd name="connsiteY7" fmla="*/ 1889760 h 377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5058" h="3779520">
                  <a:moveTo>
                    <a:pt x="0" y="3779520"/>
                  </a:moveTo>
                  <a:cubicBezTo>
                    <a:pt x="495300" y="2994660"/>
                    <a:pt x="929640" y="2369820"/>
                    <a:pt x="1851658" y="2293620"/>
                  </a:cubicBezTo>
                  <a:lnTo>
                    <a:pt x="1851658" y="2560320"/>
                  </a:lnTo>
                  <a:lnTo>
                    <a:pt x="2385058" y="1889760"/>
                  </a:lnTo>
                  <a:lnTo>
                    <a:pt x="1851658" y="1219200"/>
                  </a:lnTo>
                  <a:lnTo>
                    <a:pt x="1851658" y="1485900"/>
                  </a:lnTo>
                  <a:cubicBezTo>
                    <a:pt x="929640" y="1409700"/>
                    <a:pt x="495300" y="784860"/>
                    <a:pt x="0" y="0"/>
                  </a:cubicBezTo>
                  <a:lnTo>
                    <a:pt x="0" y="1889760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3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15" name="箭头: 上 314">
              <a:extLst>
                <a:ext uri="{FF2B5EF4-FFF2-40B4-BE49-F238E27FC236}">
                  <a16:creationId xmlns:a16="http://schemas.microsoft.com/office/drawing/2014/main" id="{A444FA53-4F13-B87F-05C1-77AB4C15E82D}"/>
                </a:ext>
              </a:extLst>
            </p:cNvPr>
            <p:cNvSpPr/>
            <p:nvPr/>
          </p:nvSpPr>
          <p:spPr>
            <a:xfrm>
              <a:off x="5052011" y="2321098"/>
              <a:ext cx="260241" cy="703456"/>
            </a:xfrm>
            <a:prstGeom prst="upArrow">
              <a:avLst>
                <a:gd name="adj1" fmla="val 50000"/>
                <a:gd name="adj2" fmla="val 71919"/>
              </a:avLst>
            </a:prstGeom>
            <a:gradFill flip="none" rotWithShape="0">
              <a:gsLst>
                <a:gs pos="0">
                  <a:schemeClr val="accent1">
                    <a:alpha val="3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16" name="箭头: 上 315">
              <a:extLst>
                <a:ext uri="{FF2B5EF4-FFF2-40B4-BE49-F238E27FC236}">
                  <a16:creationId xmlns:a16="http://schemas.microsoft.com/office/drawing/2014/main" id="{C7E02A6A-0EE8-68FE-68D9-9B4DCA035ACA}"/>
                </a:ext>
              </a:extLst>
            </p:cNvPr>
            <p:cNvSpPr/>
            <p:nvPr/>
          </p:nvSpPr>
          <p:spPr>
            <a:xfrm>
              <a:off x="6813722" y="2406111"/>
              <a:ext cx="325116" cy="612841"/>
            </a:xfrm>
            <a:prstGeom prst="upArrow">
              <a:avLst>
                <a:gd name="adj1" fmla="val 50000"/>
                <a:gd name="adj2" fmla="val 71919"/>
              </a:avLst>
            </a:prstGeom>
            <a:gradFill flip="none" rotWithShape="0">
              <a:gsLst>
                <a:gs pos="0">
                  <a:schemeClr val="accent1">
                    <a:alpha val="3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17" name="椭圆 316">
              <a:extLst>
                <a:ext uri="{FF2B5EF4-FFF2-40B4-BE49-F238E27FC236}">
                  <a16:creationId xmlns:a16="http://schemas.microsoft.com/office/drawing/2014/main" id="{E280C25C-DF8B-3B4F-4146-C68DACF91291}"/>
                </a:ext>
              </a:extLst>
            </p:cNvPr>
            <p:cNvSpPr/>
            <p:nvPr/>
          </p:nvSpPr>
          <p:spPr>
            <a:xfrm>
              <a:off x="521370" y="4157930"/>
              <a:ext cx="11149262" cy="1455820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alpha val="10000"/>
                  </a:schemeClr>
                </a:gs>
                <a:gs pos="42000">
                  <a:schemeClr val="accent1">
                    <a:alpha val="0"/>
                  </a:schemeClr>
                </a:gs>
              </a:gsLst>
              <a:lin ang="5400000" scaled="0"/>
              <a:tileRect/>
            </a:gradFill>
            <a:ln>
              <a:gradFill>
                <a:gsLst>
                  <a:gs pos="11000">
                    <a:schemeClr val="accent1">
                      <a:alpha val="0"/>
                    </a:schemeClr>
                  </a:gs>
                  <a:gs pos="100000">
                    <a:schemeClr val="accent1">
                      <a:alpha val="49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18" name="椭圆 317">
              <a:extLst>
                <a:ext uri="{FF2B5EF4-FFF2-40B4-BE49-F238E27FC236}">
                  <a16:creationId xmlns:a16="http://schemas.microsoft.com/office/drawing/2014/main" id="{FD67763F-0F98-F0AA-FF7D-A6B2BA296978}"/>
                </a:ext>
              </a:extLst>
            </p:cNvPr>
            <p:cNvSpPr/>
            <p:nvPr/>
          </p:nvSpPr>
          <p:spPr>
            <a:xfrm>
              <a:off x="2109539" y="4398561"/>
              <a:ext cx="7972924" cy="974558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alpha val="28000"/>
                  </a:schemeClr>
                </a:gs>
                <a:gs pos="42000">
                  <a:schemeClr val="accent1">
                    <a:alpha val="0"/>
                  </a:schemeClr>
                </a:gs>
              </a:gsLst>
              <a:lin ang="5400000" scaled="0"/>
              <a:tileRect/>
            </a:gradFill>
            <a:ln>
              <a:gradFill>
                <a:gsLst>
                  <a:gs pos="15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19" name="椭圆 318">
              <a:extLst>
                <a:ext uri="{FF2B5EF4-FFF2-40B4-BE49-F238E27FC236}">
                  <a16:creationId xmlns:a16="http://schemas.microsoft.com/office/drawing/2014/main" id="{953839A4-3E2B-07C6-32E9-947742050399}"/>
                </a:ext>
              </a:extLst>
            </p:cNvPr>
            <p:cNvSpPr/>
            <p:nvPr/>
          </p:nvSpPr>
          <p:spPr>
            <a:xfrm>
              <a:off x="-1475872" y="3748857"/>
              <a:ext cx="15143746" cy="2273966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alpha val="10000"/>
                  </a:schemeClr>
                </a:gs>
                <a:gs pos="42000">
                  <a:schemeClr val="accent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20" name="箭头: 上 319">
              <a:extLst>
                <a:ext uri="{FF2B5EF4-FFF2-40B4-BE49-F238E27FC236}">
                  <a16:creationId xmlns:a16="http://schemas.microsoft.com/office/drawing/2014/main" id="{1757797A-DD39-5585-52DE-022FF8A3FB87}"/>
                </a:ext>
              </a:extLst>
            </p:cNvPr>
            <p:cNvSpPr/>
            <p:nvPr/>
          </p:nvSpPr>
          <p:spPr>
            <a:xfrm>
              <a:off x="4243516" y="3320511"/>
              <a:ext cx="325116" cy="612841"/>
            </a:xfrm>
            <a:prstGeom prst="upArrow">
              <a:avLst>
                <a:gd name="adj1" fmla="val 50000"/>
                <a:gd name="adj2" fmla="val 71919"/>
              </a:avLst>
            </a:prstGeom>
            <a:gradFill flip="none" rotWithShape="0">
              <a:gsLst>
                <a:gs pos="0">
                  <a:schemeClr val="accent1">
                    <a:alpha val="3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21" name="箭头: 上 320">
              <a:extLst>
                <a:ext uri="{FF2B5EF4-FFF2-40B4-BE49-F238E27FC236}">
                  <a16:creationId xmlns:a16="http://schemas.microsoft.com/office/drawing/2014/main" id="{6DD44E31-0B28-DAC7-7B74-6F284C19833D}"/>
                </a:ext>
              </a:extLst>
            </p:cNvPr>
            <p:cNvSpPr/>
            <p:nvPr/>
          </p:nvSpPr>
          <p:spPr>
            <a:xfrm>
              <a:off x="7547438" y="3448335"/>
              <a:ext cx="176732" cy="333139"/>
            </a:xfrm>
            <a:prstGeom prst="upArrow">
              <a:avLst>
                <a:gd name="adj1" fmla="val 50000"/>
                <a:gd name="adj2" fmla="val 71919"/>
              </a:avLst>
            </a:prstGeom>
            <a:gradFill flip="none" rotWithShape="0">
              <a:gsLst>
                <a:gs pos="0">
                  <a:schemeClr val="accent1">
                    <a:alpha val="3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  <a:sym typeface="微软雅黑" panose="020B0503020204020204" pitchFamily="34" charset="-122"/>
              </a:endParaRPr>
            </a:p>
          </p:txBody>
        </p:sp>
        <p:cxnSp>
          <p:nvCxnSpPr>
            <p:cNvPr id="322" name="直接连接符 321">
              <a:extLst>
                <a:ext uri="{FF2B5EF4-FFF2-40B4-BE49-F238E27FC236}">
                  <a16:creationId xmlns:a16="http://schemas.microsoft.com/office/drawing/2014/main" id="{41802D02-866F-F3DB-EFFC-84F9A55FC837}"/>
                </a:ext>
              </a:extLst>
            </p:cNvPr>
            <p:cNvCxnSpPr>
              <a:cxnSpLocks/>
            </p:cNvCxnSpPr>
            <p:nvPr/>
          </p:nvCxnSpPr>
          <p:spPr>
            <a:xfrm>
              <a:off x="5360310" y="1064960"/>
              <a:ext cx="0" cy="902702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4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直接连接符 322">
              <a:extLst>
                <a:ext uri="{FF2B5EF4-FFF2-40B4-BE49-F238E27FC236}">
                  <a16:creationId xmlns:a16="http://schemas.microsoft.com/office/drawing/2014/main" id="{157EB194-DD00-1CAE-5D8A-ED279CFD145D}"/>
                </a:ext>
              </a:extLst>
            </p:cNvPr>
            <p:cNvCxnSpPr>
              <a:cxnSpLocks/>
            </p:cNvCxnSpPr>
            <p:nvPr/>
          </p:nvCxnSpPr>
          <p:spPr>
            <a:xfrm>
              <a:off x="4690081" y="2078053"/>
              <a:ext cx="0" cy="902702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39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直接连接符 323">
              <a:extLst>
                <a:ext uri="{FF2B5EF4-FFF2-40B4-BE49-F238E27FC236}">
                  <a16:creationId xmlns:a16="http://schemas.microsoft.com/office/drawing/2014/main" id="{9FADC6D1-BB7D-FD67-1BCA-CF76682B81D5}"/>
                </a:ext>
              </a:extLst>
            </p:cNvPr>
            <p:cNvCxnSpPr>
              <a:cxnSpLocks/>
            </p:cNvCxnSpPr>
            <p:nvPr/>
          </p:nvCxnSpPr>
          <p:spPr>
            <a:xfrm>
              <a:off x="3918705" y="3099390"/>
              <a:ext cx="0" cy="107453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5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直接连接符 324">
              <a:extLst>
                <a:ext uri="{FF2B5EF4-FFF2-40B4-BE49-F238E27FC236}">
                  <a16:creationId xmlns:a16="http://schemas.microsoft.com/office/drawing/2014/main" id="{1268BA7E-27C5-CD8F-5093-B8994FBEEDA6}"/>
                </a:ext>
              </a:extLst>
            </p:cNvPr>
            <p:cNvCxnSpPr>
              <a:cxnSpLocks/>
            </p:cNvCxnSpPr>
            <p:nvPr/>
          </p:nvCxnSpPr>
          <p:spPr>
            <a:xfrm>
              <a:off x="3164943" y="4091354"/>
              <a:ext cx="0" cy="842273"/>
            </a:xfrm>
            <a:prstGeom prst="line">
              <a:avLst/>
            </a:prstGeom>
            <a:ln w="12700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直接连接符 325">
              <a:extLst>
                <a:ext uri="{FF2B5EF4-FFF2-40B4-BE49-F238E27FC236}">
                  <a16:creationId xmlns:a16="http://schemas.microsoft.com/office/drawing/2014/main" id="{657139A4-3568-4CD2-3C7B-22103E4E7B2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96050" y="2078053"/>
              <a:ext cx="0" cy="902702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39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直接连接符 326">
              <a:extLst>
                <a:ext uri="{FF2B5EF4-FFF2-40B4-BE49-F238E27FC236}">
                  <a16:creationId xmlns:a16="http://schemas.microsoft.com/office/drawing/2014/main" id="{B5BFD0B9-9983-6629-4BBC-8FC57403155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67426" y="3099390"/>
              <a:ext cx="0" cy="107453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5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直接连接符 327">
              <a:extLst>
                <a:ext uri="{FF2B5EF4-FFF2-40B4-BE49-F238E27FC236}">
                  <a16:creationId xmlns:a16="http://schemas.microsoft.com/office/drawing/2014/main" id="{B889B99C-9C89-D875-0145-78B675B7D27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021188" y="4091354"/>
              <a:ext cx="0" cy="842273"/>
            </a:xfrm>
            <a:prstGeom prst="line">
              <a:avLst/>
            </a:prstGeom>
            <a:ln w="12700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直接连接符 328">
              <a:extLst>
                <a:ext uri="{FF2B5EF4-FFF2-40B4-BE49-F238E27FC236}">
                  <a16:creationId xmlns:a16="http://schemas.microsoft.com/office/drawing/2014/main" id="{7CD3A71F-6882-17D6-BACD-308F60315317}"/>
                </a:ext>
              </a:extLst>
            </p:cNvPr>
            <p:cNvCxnSpPr>
              <a:cxnSpLocks/>
            </p:cNvCxnSpPr>
            <p:nvPr/>
          </p:nvCxnSpPr>
          <p:spPr>
            <a:xfrm>
              <a:off x="6716670" y="638240"/>
              <a:ext cx="0" cy="902702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4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直接连接符 329">
              <a:extLst>
                <a:ext uri="{FF2B5EF4-FFF2-40B4-BE49-F238E27FC236}">
                  <a16:creationId xmlns:a16="http://schemas.microsoft.com/office/drawing/2014/main" id="{C46FAE42-DE4A-87DB-0420-7E9806781297}"/>
                </a:ext>
              </a:extLst>
            </p:cNvPr>
            <p:cNvCxnSpPr>
              <a:cxnSpLocks/>
            </p:cNvCxnSpPr>
            <p:nvPr/>
          </p:nvCxnSpPr>
          <p:spPr>
            <a:xfrm>
              <a:off x="10082463" y="1450360"/>
              <a:ext cx="0" cy="902702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2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直接连接符 330">
              <a:extLst>
                <a:ext uri="{FF2B5EF4-FFF2-40B4-BE49-F238E27FC236}">
                  <a16:creationId xmlns:a16="http://schemas.microsoft.com/office/drawing/2014/main" id="{75D00A3E-3EB4-63EF-7CFE-DC72FE102F1A}"/>
                </a:ext>
              </a:extLst>
            </p:cNvPr>
            <p:cNvCxnSpPr>
              <a:cxnSpLocks/>
            </p:cNvCxnSpPr>
            <p:nvPr/>
          </p:nvCxnSpPr>
          <p:spPr>
            <a:xfrm>
              <a:off x="1074387" y="2417809"/>
              <a:ext cx="0" cy="902702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2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直接连接符 331">
              <a:extLst>
                <a:ext uri="{FF2B5EF4-FFF2-40B4-BE49-F238E27FC236}">
                  <a16:creationId xmlns:a16="http://schemas.microsoft.com/office/drawing/2014/main" id="{14B57E2E-3E09-3B92-DBEB-1549D221E4E0}"/>
                </a:ext>
              </a:extLst>
            </p:cNvPr>
            <p:cNvCxnSpPr>
              <a:cxnSpLocks/>
            </p:cNvCxnSpPr>
            <p:nvPr/>
          </p:nvCxnSpPr>
          <p:spPr>
            <a:xfrm>
              <a:off x="7277069" y="3683000"/>
              <a:ext cx="0" cy="75692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2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直接连接符 332">
              <a:extLst>
                <a:ext uri="{FF2B5EF4-FFF2-40B4-BE49-F238E27FC236}">
                  <a16:creationId xmlns:a16="http://schemas.microsoft.com/office/drawing/2014/main" id="{D833D323-24F0-CC84-67DE-B096619ED5F6}"/>
                </a:ext>
              </a:extLst>
            </p:cNvPr>
            <p:cNvCxnSpPr>
              <a:cxnSpLocks/>
            </p:cNvCxnSpPr>
            <p:nvPr/>
          </p:nvCxnSpPr>
          <p:spPr>
            <a:xfrm>
              <a:off x="4914932" y="3906520"/>
              <a:ext cx="0" cy="75692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2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116724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E179FE5-F014-FF27-D950-F292FB734C6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81304" y="2609075"/>
            <a:ext cx="957376" cy="957376"/>
          </a:xfrm>
          <a:prstGeom prst="roundRect">
            <a:avLst>
              <a:gd name="adj" fmla="val 6397"/>
            </a:avLst>
          </a:prstGeom>
          <a:ln w="38100">
            <a:solidFill>
              <a:schemeClr val="tx1"/>
            </a:solidFill>
          </a:ln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AD501D6-7218-FA8B-12A3-BBB3151DF461}"/>
              </a:ext>
            </a:extLst>
          </p:cNvPr>
          <p:cNvSpPr txBox="1"/>
          <p:nvPr/>
        </p:nvSpPr>
        <p:spPr>
          <a:xfrm>
            <a:off x="3200128" y="2770308"/>
            <a:ext cx="185764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PPT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竞技场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7AF2D1-2E4E-ABA0-2116-A168CEF2DE67}"/>
              </a:ext>
            </a:extLst>
          </p:cNvPr>
          <p:cNvSpPr txBox="1"/>
          <p:nvPr/>
        </p:nvSpPr>
        <p:spPr>
          <a:xfrm>
            <a:off x="3200128" y="3244334"/>
            <a:ext cx="1733821" cy="215444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E131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微信：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E131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377843109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FFE131"/>
              </a:solidFill>
              <a:effectLst/>
              <a:uLnTx/>
              <a:uFillTx/>
              <a:latin typeface="+mn-ea"/>
              <a:cs typeface="OPPOSans H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134B06-A8CD-AC9F-17A7-A859C195CE62}"/>
              </a:ext>
            </a:extLst>
          </p:cNvPr>
          <p:cNvSpPr txBox="1"/>
          <p:nvPr/>
        </p:nvSpPr>
        <p:spPr>
          <a:xfrm>
            <a:off x="2078437" y="3747867"/>
            <a:ext cx="2979338" cy="6951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6000" marR="0" lvl="0" indent="-2160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某不知名公司设计师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ea"/>
              <a:cs typeface="OPPOSans H" panose="00020600040101010101" pitchFamily="18" charset="-122"/>
            </a:endParaRPr>
          </a:p>
          <a:p>
            <a:pPr marL="216000" marR="0" lvl="0" indent="-2160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sz="1600" b="1" dirty="0">
                <a:solidFill>
                  <a:sysClr val="windowText" lastClr="000000"/>
                </a:solidFill>
                <a:latin typeface="+mn-ea"/>
                <a:cs typeface="OPPOSans H" panose="00020600040101010101" pitchFamily="18" charset="-122"/>
              </a:rPr>
              <a:t>喜欢</a:t>
            </a:r>
            <a:r>
              <a:rPr lang="en-US" altLang="zh-CN" sz="1600" b="1" dirty="0">
                <a:solidFill>
                  <a:sysClr val="windowText" lastClr="000000"/>
                </a:solidFill>
                <a:latin typeface="+mn-ea"/>
                <a:cs typeface="OPPOSans H" panose="00020600040101010101" pitchFamily="18" charset="-122"/>
              </a:rPr>
              <a:t>C4D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ea"/>
              <a:cs typeface="OPPOSans H" panose="00020600040101010101" pitchFamily="18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D7CEDB55-64F6-2F65-3643-A1BEBA00D693}"/>
              </a:ext>
            </a:extLst>
          </p:cNvPr>
          <p:cNvSpPr/>
          <p:nvPr/>
        </p:nvSpPr>
        <p:spPr>
          <a:xfrm>
            <a:off x="5776854" y="2728913"/>
            <a:ext cx="2002690" cy="1988167"/>
          </a:xfrm>
          <a:prstGeom prst="roundRect">
            <a:avLst>
              <a:gd name="adj" fmla="val 556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D9B561B-84BF-61AD-1509-7AD0AAAED9F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74429" y="2793459"/>
            <a:ext cx="1820931" cy="183188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481708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46B56D6-821E-6320-C7C1-83C5025187B3}"/>
              </a:ext>
            </a:extLst>
          </p:cNvPr>
          <p:cNvSpPr txBox="1"/>
          <p:nvPr/>
        </p:nvSpPr>
        <p:spPr>
          <a:xfrm>
            <a:off x="3048000" y="3244334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</a:t>
            </a:r>
            <a:r>
              <a:rPr lang="zh-CN" altLang="en-US" dirty="0"/>
              <a:t>   出品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720671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f8f6bd65-d9c7-4366-804c-7c8944339e18&quot;,&quot;Name&quot;:&quot;A4页面&quot;,&quot;Kind&quot;:&quot;Custom&quot;,&quot;OldGuidesSetting&quot;:{&quot;HeaderHeight&quot;:7.0,&quot;FooterHeight&quot;:7.0,&quot;SideMargin&quot;:1.0,&quot;TopMargin&quot;:2.0,&quot;BottomMargin&quot;:0.1,&quot;IntervalMargin&quot;:0.0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614605;#VCG41N875480746;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空白" id="{A38E01D3-9F60-4499-A45D-01255135327F}" vid="{2F4D9303-95FE-410F-906C-17FBCF72E381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空白</Template>
  <TotalTime>10075</TotalTime>
  <Words>499</Words>
  <Application>Microsoft Office PowerPoint</Application>
  <PresentationFormat>宽屏</PresentationFormat>
  <Paragraphs>134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DIN Light</vt:lpstr>
      <vt:lpstr>OPPOSans B</vt:lpstr>
      <vt:lpstr>OPPOSans M</vt:lpstr>
      <vt:lpstr>等线</vt:lpstr>
      <vt:lpstr>微软雅黑</vt:lpstr>
      <vt:lpstr>优设标题黑</vt:lpstr>
      <vt:lpstr>站酷高端黑</vt:lpstr>
      <vt:lpstr>字魂35号-经典雅黑</vt:lpstr>
      <vt:lpstr>Arial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渐变字体科技风自动驾驶ppt模板</dc:title>
  <dc:creator>PPT竞技场</dc:creator>
  <cp:keywords>51PPT模板网</cp:keywords>
  <dc:description>www.51pptmoban.com</dc:description>
  <cp:lastModifiedBy>Win user</cp:lastModifiedBy>
  <cp:revision>36</cp:revision>
  <dcterms:created xsi:type="dcterms:W3CDTF">2022-08-10T02:20:15Z</dcterms:created>
  <dcterms:modified xsi:type="dcterms:W3CDTF">2022-09-18T09:17:30Z</dcterms:modified>
</cp:coreProperties>
</file>