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8" r:id="rId2"/>
    <p:sldId id="256" r:id="rId3"/>
    <p:sldId id="262" r:id="rId4"/>
    <p:sldId id="257" r:id="rId5"/>
    <p:sldId id="267" r:id="rId6"/>
    <p:sldId id="263" r:id="rId7"/>
    <p:sldId id="258" r:id="rId8"/>
    <p:sldId id="259" r:id="rId9"/>
    <p:sldId id="260" r:id="rId10"/>
    <p:sldId id="264" r:id="rId11"/>
    <p:sldId id="261" r:id="rId12"/>
    <p:sldId id="266" r:id="rId13"/>
    <p:sldId id="269"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9AC4543-AC0A-4162-873C-12EDA19033AF}">
          <p14:sldIdLst>
            <p14:sldId id="268"/>
            <p14:sldId id="256"/>
            <p14:sldId id="262"/>
            <p14:sldId id="257"/>
            <p14:sldId id="267"/>
            <p14:sldId id="263"/>
            <p14:sldId id="258"/>
            <p14:sldId id="259"/>
            <p14:sldId id="260"/>
            <p14:sldId id="264"/>
            <p14:sldId id="261"/>
          </p14:sldIdLst>
        </p14:section>
        <p14:section name="作者信息" id="{2BF2B18D-A329-4318-943B-9568839E7058}">
          <p14:sldIdLst>
            <p14:sldId id="266"/>
            <p14:sldId id="269"/>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527" userDrawn="1">
          <p15:clr>
            <a:srgbClr val="A4A3A4"/>
          </p15:clr>
        </p15:guide>
        <p15:guide id="4" orient="horz" pos="379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FD9"/>
    <a:srgbClr val="80DDFF"/>
    <a:srgbClr val="E4FFD1"/>
    <a:srgbClr val="FFF2D9"/>
    <a:srgbClr val="9CEB60"/>
    <a:srgbClr val="FF6242"/>
    <a:srgbClr val="FFE500"/>
    <a:srgbClr val="FFA694"/>
    <a:srgbClr val="FFF48C"/>
    <a:srgbClr val="B9ED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4660"/>
  </p:normalViewPr>
  <p:slideViewPr>
    <p:cSldViewPr snapToGrid="0" showGuides="1">
      <p:cViewPr>
        <p:scale>
          <a:sx n="50" d="100"/>
          <a:sy n="50" d="100"/>
        </p:scale>
        <p:origin x="1014" y="1038"/>
      </p:cViewPr>
      <p:guideLst>
        <p:guide orient="horz" pos="2160"/>
        <p:guide pos="3840"/>
        <p:guide orient="horz" pos="527"/>
        <p:guide orient="horz" pos="3793"/>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052732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2685629"/>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s://www.51pptmoban.com/shejishi/wangchiyaodexiaogongz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日历&#10;&#10;中度可信度描述已自动生成">
            <a:extLst>
              <a:ext uri="{FF2B5EF4-FFF2-40B4-BE49-F238E27FC236}">
                <a16:creationId xmlns:a16="http://schemas.microsoft.com/office/drawing/2014/main" id="{166677EA-CF8B-4BC5-DFA8-85E6CF13E2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90513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9FD9"/>
        </a:solidFill>
        <a:effectLst/>
      </p:bgPr>
    </p:bg>
    <p:spTree>
      <p:nvGrpSpPr>
        <p:cNvPr id="1" name=""/>
        <p:cNvGrpSpPr/>
        <p:nvPr/>
      </p:nvGrpSpPr>
      <p:grpSpPr>
        <a:xfrm>
          <a:off x="0" y="0"/>
          <a:ext cx="0" cy="0"/>
          <a:chOff x="0" y="0"/>
          <a:chExt cx="0" cy="0"/>
        </a:xfrm>
      </p:grpSpPr>
      <p:sp>
        <p:nvSpPr>
          <p:cNvPr id="30" name="矩形 29">
            <a:extLst>
              <a:ext uri="{FF2B5EF4-FFF2-40B4-BE49-F238E27FC236}">
                <a16:creationId xmlns:a16="http://schemas.microsoft.com/office/drawing/2014/main" id="{B7619CBF-BB3B-1152-44B4-96A3345A87B6}"/>
              </a:ext>
            </a:extLst>
          </p:cNvPr>
          <p:cNvSpPr/>
          <p:nvPr/>
        </p:nvSpPr>
        <p:spPr>
          <a:xfrm>
            <a:off x="0" y="0"/>
            <a:ext cx="12192000" cy="6858000"/>
          </a:xfrm>
          <a:prstGeom prst="rect">
            <a:avLst/>
          </a:prstGeom>
          <a:solidFill>
            <a:srgbClr val="009F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图标&#10;&#10;描述已自动生成">
            <a:extLst>
              <a:ext uri="{FF2B5EF4-FFF2-40B4-BE49-F238E27FC236}">
                <a16:creationId xmlns:a16="http://schemas.microsoft.com/office/drawing/2014/main" id="{EFE6F5AF-08D2-3F2A-DCC5-72752E36CA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4100" y="342900"/>
            <a:ext cx="2463800" cy="2463800"/>
          </a:xfrm>
          <a:prstGeom prst="rect">
            <a:avLst/>
          </a:prstGeom>
        </p:spPr>
      </p:pic>
      <p:sp>
        <p:nvSpPr>
          <p:cNvPr id="8" name="文本框 7">
            <a:extLst>
              <a:ext uri="{FF2B5EF4-FFF2-40B4-BE49-F238E27FC236}">
                <a16:creationId xmlns:a16="http://schemas.microsoft.com/office/drawing/2014/main" id="{C0731816-121C-D632-1DBC-E55C0C3B95B2}"/>
              </a:ext>
            </a:extLst>
          </p:cNvPr>
          <p:cNvSpPr txBox="1"/>
          <p:nvPr/>
        </p:nvSpPr>
        <p:spPr>
          <a:xfrm rot="19867823">
            <a:off x="702178" y="1120282"/>
            <a:ext cx="3063834" cy="1077218"/>
          </a:xfrm>
          <a:prstGeom prst="rect">
            <a:avLst/>
          </a:prstGeom>
          <a:noFill/>
        </p:spPr>
        <p:txBody>
          <a:bodyPr wrap="square" rtlCol="0">
            <a:spAutoFit/>
          </a:bodyPr>
          <a:lstStyle/>
          <a:p>
            <a:r>
              <a:rPr lang="en-US" altLang="zh-CN" sz="3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POWERPOINT TEMPLET </a:t>
            </a:r>
            <a:endParaRPr lang="zh-CN" altLang="en-US" sz="3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0" name="文本框 9">
            <a:extLst>
              <a:ext uri="{FF2B5EF4-FFF2-40B4-BE49-F238E27FC236}">
                <a16:creationId xmlns:a16="http://schemas.microsoft.com/office/drawing/2014/main" id="{C93AABF9-C43B-936A-D4CF-AA057EEF2F8B}"/>
              </a:ext>
            </a:extLst>
          </p:cNvPr>
          <p:cNvSpPr txBox="1"/>
          <p:nvPr/>
        </p:nvSpPr>
        <p:spPr>
          <a:xfrm>
            <a:off x="1371600" y="2870200"/>
            <a:ext cx="9448800" cy="3598549"/>
          </a:xfrm>
          <a:prstGeom prst="rect">
            <a:avLst/>
          </a:prstGeom>
          <a:noFill/>
        </p:spPr>
        <p:txBody>
          <a:bodyPr wrap="square" rtlCol="0">
            <a:spAutoFit/>
          </a:bodyPr>
          <a:lstStyle/>
          <a:p>
            <a:pPr algn="ctr">
              <a:lnSpc>
                <a:spcPct val="120000"/>
              </a:lnSpc>
            </a:pPr>
            <a:r>
              <a:rPr lang="en-US" altLang="zh-CN" sz="1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a:t>
            </a:r>
          </a:p>
          <a:p>
            <a:pPr algn="ctr">
              <a:lnSpc>
                <a:spcPct val="120000"/>
              </a:lnSpc>
            </a:pPr>
            <a:endParaRPr lang="en-US" altLang="zh-CN" sz="1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a:p>
            <a:pPr algn="ctr">
              <a:lnSpc>
                <a:spcPct val="120000"/>
              </a:lnSpc>
            </a:pPr>
            <a:r>
              <a:rPr lang="en-US" altLang="zh-CN" sz="1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consectetuer adipiscing elit. Maecenas porttitor congue massa. Fusce posuere, magna sed pulvinar ultricies,</a:t>
            </a:r>
          </a:p>
          <a:p>
            <a:pPr algn="ctr">
              <a:lnSpc>
                <a:spcPct val="120000"/>
              </a:lnSpc>
            </a:pPr>
            <a:endParaRPr lang="en-US" altLang="zh-CN" sz="1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a:p>
            <a:pPr algn="ctr">
              <a:lnSpc>
                <a:spcPct val="120000"/>
              </a:lnSpc>
            </a:pPr>
            <a:r>
              <a:rPr lang="en-US" altLang="zh-CN" sz="1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purus lectus malesuada libero, sit amet commodo magna eros quis urna. Nunc viverra imperdiet enim.</a:t>
            </a:r>
          </a:p>
          <a:p>
            <a:pPr algn="ctr">
              <a:lnSpc>
                <a:spcPct val="120000"/>
              </a:lnSpc>
            </a:pPr>
            <a:endParaRPr lang="en-US" altLang="zh-CN" sz="1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a:p>
            <a:pPr algn="ctr">
              <a:lnSpc>
                <a:spcPct val="120000"/>
              </a:lnSpc>
            </a:pPr>
            <a:endParaRPr lang="en-US" altLang="zh-CN" sz="1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a:p>
            <a:pPr algn="ctr">
              <a:lnSpc>
                <a:spcPct val="120000"/>
              </a:lnSpc>
            </a:pPr>
            <a:r>
              <a:rPr lang="en-US" altLang="zh-CN" sz="1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a:t>
            </a:r>
          </a:p>
          <a:p>
            <a:pPr algn="ctr">
              <a:lnSpc>
                <a:spcPct val="120000"/>
              </a:lnSpc>
            </a:pPr>
            <a:r>
              <a:rPr lang="en-US" altLang="zh-CN" sz="1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Pellentesque habitant morbi tristique senectus et netus et malesuada fames ac turpis egestas. Proin pharetra nonummy pede.</a:t>
            </a:r>
          </a:p>
        </p:txBody>
      </p:sp>
      <p:sp>
        <p:nvSpPr>
          <p:cNvPr id="12" name="文本框 11">
            <a:extLst>
              <a:ext uri="{FF2B5EF4-FFF2-40B4-BE49-F238E27FC236}">
                <a16:creationId xmlns:a16="http://schemas.microsoft.com/office/drawing/2014/main" id="{A8B4A42C-A288-B143-3DCF-44EF9178CEF8}"/>
              </a:ext>
            </a:extLst>
          </p:cNvPr>
          <p:cNvSpPr txBox="1"/>
          <p:nvPr/>
        </p:nvSpPr>
        <p:spPr>
          <a:xfrm rot="867295">
            <a:off x="8451599" y="1866639"/>
            <a:ext cx="2474883" cy="1077218"/>
          </a:xfrm>
          <a:prstGeom prst="rect">
            <a:avLst/>
          </a:prstGeom>
          <a:noFill/>
        </p:spPr>
        <p:txBody>
          <a:bodyPr wrap="square" rtlCol="0">
            <a:spAutoFit/>
          </a:bodyPr>
          <a:lstStyle/>
          <a:p>
            <a:r>
              <a:rPr lang="en-US" altLang="zh-CN" sz="3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DESIGNED BY XIAO</a:t>
            </a:r>
            <a:endParaRPr lang="zh-CN" altLang="en-US" sz="3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4" name="文本框 13">
            <a:extLst>
              <a:ext uri="{FF2B5EF4-FFF2-40B4-BE49-F238E27FC236}">
                <a16:creationId xmlns:a16="http://schemas.microsoft.com/office/drawing/2014/main" id="{BE820B71-84E4-4011-83E1-6A27ADF8A7CD}"/>
              </a:ext>
            </a:extLst>
          </p:cNvPr>
          <p:cNvSpPr txBox="1"/>
          <p:nvPr/>
        </p:nvSpPr>
        <p:spPr>
          <a:xfrm rot="840000">
            <a:off x="10124709" y="1456710"/>
            <a:ext cx="1794097" cy="404361"/>
          </a:xfrm>
          <a:prstGeom prst="rect">
            <a:avLst/>
          </a:prstGeom>
          <a:noFill/>
        </p:spPr>
        <p:txBody>
          <a:bodyPr wrap="square" rtlCol="0">
            <a:spAutoFit/>
          </a:bodyPr>
          <a:lstStyle/>
          <a:p>
            <a:r>
              <a:rPr lang="en-US" altLang="zh-CN" sz="20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2022/09/16</a:t>
            </a:r>
            <a:endParaRPr lang="zh-CN" altLang="en-US" sz="20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5" name="任意多边形: 形状 14">
            <a:extLst>
              <a:ext uri="{FF2B5EF4-FFF2-40B4-BE49-F238E27FC236}">
                <a16:creationId xmlns:a16="http://schemas.microsoft.com/office/drawing/2014/main" id="{66FF8434-47DC-528A-CC2E-9F36B1D4F522}"/>
              </a:ext>
            </a:extLst>
          </p:cNvPr>
          <p:cNvSpPr/>
          <p:nvPr/>
        </p:nvSpPr>
        <p:spPr>
          <a:xfrm rot="1169946">
            <a:off x="1064683" y="584446"/>
            <a:ext cx="613833" cy="613833"/>
          </a:xfrm>
          <a:custGeom>
            <a:avLst/>
            <a:gdLst>
              <a:gd name="connsiteX0" fmla="*/ 306917 w 613833"/>
              <a:gd name="connsiteY0" fmla="*/ 170397 h 613833"/>
              <a:gd name="connsiteX1" fmla="*/ 258758 w 613833"/>
              <a:gd name="connsiteY1" fmla="*/ 258758 h 613833"/>
              <a:gd name="connsiteX2" fmla="*/ 170399 w 613833"/>
              <a:gd name="connsiteY2" fmla="*/ 306916 h 613833"/>
              <a:gd name="connsiteX3" fmla="*/ 258758 w 613833"/>
              <a:gd name="connsiteY3" fmla="*/ 355076 h 613833"/>
              <a:gd name="connsiteX4" fmla="*/ 306917 w 613833"/>
              <a:gd name="connsiteY4" fmla="*/ 443436 h 613833"/>
              <a:gd name="connsiteX5" fmla="*/ 355076 w 613833"/>
              <a:gd name="connsiteY5" fmla="*/ 355075 h 613833"/>
              <a:gd name="connsiteX6" fmla="*/ 443436 w 613833"/>
              <a:gd name="connsiteY6" fmla="*/ 306917 h 613833"/>
              <a:gd name="connsiteX7" fmla="*/ 355076 w 613833"/>
              <a:gd name="connsiteY7" fmla="*/ 258757 h 613833"/>
              <a:gd name="connsiteX8" fmla="*/ 306917 w 613833"/>
              <a:gd name="connsiteY8" fmla="*/ 0 h 613833"/>
              <a:gd name="connsiteX9" fmla="*/ 415185 w 613833"/>
              <a:gd name="connsiteY9" fmla="*/ 198648 h 613833"/>
              <a:gd name="connsiteX10" fmla="*/ 613833 w 613833"/>
              <a:gd name="connsiteY10" fmla="*/ 306917 h 613833"/>
              <a:gd name="connsiteX11" fmla="*/ 415185 w 613833"/>
              <a:gd name="connsiteY11" fmla="*/ 415185 h 613833"/>
              <a:gd name="connsiteX12" fmla="*/ 306917 w 613833"/>
              <a:gd name="connsiteY12" fmla="*/ 613833 h 613833"/>
              <a:gd name="connsiteX13" fmla="*/ 198648 w 613833"/>
              <a:gd name="connsiteY13" fmla="*/ 415185 h 613833"/>
              <a:gd name="connsiteX14" fmla="*/ 0 w 613833"/>
              <a:gd name="connsiteY14" fmla="*/ 306917 h 613833"/>
              <a:gd name="connsiteX15" fmla="*/ 198648 w 613833"/>
              <a:gd name="connsiteY15" fmla="*/ 198648 h 61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3833" h="613833">
                <a:moveTo>
                  <a:pt x="306917" y="170397"/>
                </a:moveTo>
                <a:lnTo>
                  <a:pt x="258758" y="258758"/>
                </a:lnTo>
                <a:lnTo>
                  <a:pt x="170399" y="306916"/>
                </a:lnTo>
                <a:lnTo>
                  <a:pt x="258758" y="355076"/>
                </a:lnTo>
                <a:lnTo>
                  <a:pt x="306917" y="443436"/>
                </a:lnTo>
                <a:lnTo>
                  <a:pt x="355076" y="355075"/>
                </a:lnTo>
                <a:lnTo>
                  <a:pt x="443436" y="306917"/>
                </a:lnTo>
                <a:lnTo>
                  <a:pt x="355076" y="258757"/>
                </a:lnTo>
                <a:close/>
                <a:moveTo>
                  <a:pt x="306917" y="0"/>
                </a:moveTo>
                <a:lnTo>
                  <a:pt x="415185" y="198648"/>
                </a:lnTo>
                <a:lnTo>
                  <a:pt x="613833" y="306917"/>
                </a:lnTo>
                <a:lnTo>
                  <a:pt x="415185" y="415185"/>
                </a:lnTo>
                <a:lnTo>
                  <a:pt x="306917" y="613833"/>
                </a:lnTo>
                <a:lnTo>
                  <a:pt x="198648" y="415185"/>
                </a:lnTo>
                <a:lnTo>
                  <a:pt x="0" y="306917"/>
                </a:lnTo>
                <a:lnTo>
                  <a:pt x="198648" y="198648"/>
                </a:lnTo>
                <a:close/>
              </a:path>
            </a:pathLst>
          </a:custGeom>
          <a:solidFill>
            <a:srgbClr val="9CEB6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6" name="直接连接符 15">
            <a:extLst>
              <a:ext uri="{FF2B5EF4-FFF2-40B4-BE49-F238E27FC236}">
                <a16:creationId xmlns:a16="http://schemas.microsoft.com/office/drawing/2014/main" id="{F6AE134C-4857-2AED-A8DA-1BDCCEA5045B}"/>
              </a:ext>
            </a:extLst>
          </p:cNvPr>
          <p:cNvCxnSpPr>
            <a:cxnSpLocks/>
          </p:cNvCxnSpPr>
          <p:nvPr/>
        </p:nvCxnSpPr>
        <p:spPr>
          <a:xfrm>
            <a:off x="3044044" y="2097904"/>
            <a:ext cx="791633"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圆: 空心 16">
            <a:extLst>
              <a:ext uri="{FF2B5EF4-FFF2-40B4-BE49-F238E27FC236}">
                <a16:creationId xmlns:a16="http://schemas.microsoft.com/office/drawing/2014/main" id="{C6364F28-DB3C-C32D-0B8F-4A5EBCFF6484}"/>
              </a:ext>
            </a:extLst>
          </p:cNvPr>
          <p:cNvSpPr/>
          <p:nvPr/>
        </p:nvSpPr>
        <p:spPr>
          <a:xfrm>
            <a:off x="761893" y="5671709"/>
            <a:ext cx="480328" cy="480328"/>
          </a:xfrm>
          <a:prstGeom prst="donut">
            <a:avLst>
              <a:gd name="adj" fmla="val 22500"/>
            </a:avLst>
          </a:prstGeom>
          <a:solidFill>
            <a:srgbClr val="B8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任意多边形: 形状 17">
            <a:extLst>
              <a:ext uri="{FF2B5EF4-FFF2-40B4-BE49-F238E27FC236}">
                <a16:creationId xmlns:a16="http://schemas.microsoft.com/office/drawing/2014/main" id="{E09414C7-36C0-936E-6CD0-C8D1A40A2DE5}"/>
              </a:ext>
            </a:extLst>
          </p:cNvPr>
          <p:cNvSpPr/>
          <p:nvPr/>
        </p:nvSpPr>
        <p:spPr>
          <a:xfrm rot="2003900">
            <a:off x="976212" y="5296757"/>
            <a:ext cx="1677600" cy="167198"/>
          </a:xfrm>
          <a:custGeom>
            <a:avLst/>
            <a:gdLst>
              <a:gd name="connsiteX0" fmla="*/ 4657924 w 4743574"/>
              <a:gd name="connsiteY0" fmla="*/ 18 h 472768"/>
              <a:gd name="connsiteX1" fmla="*/ 4394851 w 4743574"/>
              <a:gd name="connsiteY1" fmla="*/ 190337 h 472768"/>
              <a:gd name="connsiteX2" fmla="*/ 4276708 w 4743574"/>
              <a:gd name="connsiteY2" fmla="*/ 300976 h 472768"/>
              <a:gd name="connsiteX3" fmla="*/ 4158417 w 4743574"/>
              <a:gd name="connsiteY3" fmla="*/ 190151 h 472768"/>
              <a:gd name="connsiteX4" fmla="*/ 3895579 w 4743574"/>
              <a:gd name="connsiteY4" fmla="*/ 174 h 472768"/>
              <a:gd name="connsiteX5" fmla="*/ 3632477 w 4743574"/>
              <a:gd name="connsiteY5" fmla="*/ 190533 h 472768"/>
              <a:gd name="connsiteX6" fmla="*/ 3514647 w 4743574"/>
              <a:gd name="connsiteY6" fmla="*/ 301015 h 472768"/>
              <a:gd name="connsiteX7" fmla="*/ 3396238 w 4743574"/>
              <a:gd name="connsiteY7" fmla="*/ 190072 h 472768"/>
              <a:gd name="connsiteX8" fmla="*/ 3133704 w 4743574"/>
              <a:gd name="connsiteY8" fmla="*/ 331 h 472768"/>
              <a:gd name="connsiteX9" fmla="*/ 2870632 w 4743574"/>
              <a:gd name="connsiteY9" fmla="*/ 190651 h 472768"/>
              <a:gd name="connsiteX10" fmla="*/ 2752723 w 4743574"/>
              <a:gd name="connsiteY10" fmla="*/ 301172 h 472768"/>
              <a:gd name="connsiteX11" fmla="*/ 2634658 w 4743574"/>
              <a:gd name="connsiteY11" fmla="*/ 190415 h 472768"/>
              <a:gd name="connsiteX12" fmla="*/ 2371898 w 4743574"/>
              <a:gd name="connsiteY12" fmla="*/ 331 h 472768"/>
              <a:gd name="connsiteX13" fmla="*/ 2108943 w 4743574"/>
              <a:gd name="connsiteY13" fmla="*/ 190533 h 472768"/>
              <a:gd name="connsiteX14" fmla="*/ 1990652 w 4743574"/>
              <a:gd name="connsiteY14" fmla="*/ 301055 h 472768"/>
              <a:gd name="connsiteX15" fmla="*/ 1872244 w 4743574"/>
              <a:gd name="connsiteY15" fmla="*/ 190072 h 472768"/>
              <a:gd name="connsiteX16" fmla="*/ 1609524 w 4743574"/>
              <a:gd name="connsiteY16" fmla="*/ 410 h 472768"/>
              <a:gd name="connsiteX17" fmla="*/ 1346529 w 4743574"/>
              <a:gd name="connsiteY17" fmla="*/ 190611 h 472768"/>
              <a:gd name="connsiteX18" fmla="*/ 1228581 w 4743574"/>
              <a:gd name="connsiteY18" fmla="*/ 301250 h 472768"/>
              <a:gd name="connsiteX19" fmla="*/ 1110408 w 4743574"/>
              <a:gd name="connsiteY19" fmla="*/ 190494 h 472768"/>
              <a:gd name="connsiteX20" fmla="*/ 847570 w 4743574"/>
              <a:gd name="connsiteY20" fmla="*/ 478 h 472768"/>
              <a:gd name="connsiteX21" fmla="*/ 584498 w 4743574"/>
              <a:gd name="connsiteY21" fmla="*/ 190797 h 472768"/>
              <a:gd name="connsiteX22" fmla="*/ 466589 w 4743574"/>
              <a:gd name="connsiteY22" fmla="*/ 301319 h 472768"/>
              <a:gd name="connsiteX23" fmla="*/ 348445 w 4743574"/>
              <a:gd name="connsiteY23" fmla="*/ 190680 h 472768"/>
              <a:gd name="connsiteX24" fmla="*/ 85725 w 4743574"/>
              <a:gd name="connsiteY24" fmla="*/ 478 h 472768"/>
              <a:gd name="connsiteX25" fmla="*/ 0 w 4743574"/>
              <a:gd name="connsiteY25" fmla="*/ 86203 h 472768"/>
              <a:gd name="connsiteX26" fmla="*/ 85954 w 4743574"/>
              <a:gd name="connsiteY26" fmla="*/ 171928 h 472768"/>
              <a:gd name="connsiteX27" fmla="*/ 203902 w 4743574"/>
              <a:gd name="connsiteY27" fmla="*/ 282450 h 472768"/>
              <a:gd name="connsiteX28" fmla="*/ 466740 w 4743574"/>
              <a:gd name="connsiteY28" fmla="*/ 472769 h 472768"/>
              <a:gd name="connsiteX29" fmla="*/ 729617 w 4743574"/>
              <a:gd name="connsiteY29" fmla="*/ 282567 h 472768"/>
              <a:gd name="connsiteX30" fmla="*/ 847643 w 4743574"/>
              <a:gd name="connsiteY30" fmla="*/ 171928 h 472768"/>
              <a:gd name="connsiteX31" fmla="*/ 965816 w 4743574"/>
              <a:gd name="connsiteY31" fmla="*/ 282685 h 472768"/>
              <a:gd name="connsiteX32" fmla="*/ 1228576 w 4743574"/>
              <a:gd name="connsiteY32" fmla="*/ 472769 h 472768"/>
              <a:gd name="connsiteX33" fmla="*/ 1491413 w 4743574"/>
              <a:gd name="connsiteY33" fmla="*/ 282450 h 472768"/>
              <a:gd name="connsiteX34" fmla="*/ 1609478 w 4743574"/>
              <a:gd name="connsiteY34" fmla="*/ 171928 h 472768"/>
              <a:gd name="connsiteX35" fmla="*/ 1727887 w 4743574"/>
              <a:gd name="connsiteY35" fmla="*/ 282793 h 472768"/>
              <a:gd name="connsiteX36" fmla="*/ 1990607 w 4743574"/>
              <a:gd name="connsiteY36" fmla="*/ 472573 h 472768"/>
              <a:gd name="connsiteX37" fmla="*/ 2253680 w 4743574"/>
              <a:gd name="connsiteY37" fmla="*/ 282136 h 472768"/>
              <a:gd name="connsiteX38" fmla="*/ 2371824 w 4743574"/>
              <a:gd name="connsiteY38" fmla="*/ 171722 h 472768"/>
              <a:gd name="connsiteX39" fmla="*/ 2489732 w 4743574"/>
              <a:gd name="connsiteY39" fmla="*/ 282244 h 472768"/>
              <a:gd name="connsiteX40" fmla="*/ 2752727 w 4743574"/>
              <a:gd name="connsiteY40" fmla="*/ 472563 h 472768"/>
              <a:gd name="connsiteX41" fmla="*/ 3015682 w 4743574"/>
              <a:gd name="connsiteY41" fmla="*/ 282322 h 472768"/>
              <a:gd name="connsiteX42" fmla="*/ 3133630 w 4743574"/>
              <a:gd name="connsiteY42" fmla="*/ 171722 h 472768"/>
              <a:gd name="connsiteX43" fmla="*/ 3251774 w 4743574"/>
              <a:gd name="connsiteY43" fmla="*/ 282704 h 472768"/>
              <a:gd name="connsiteX44" fmla="*/ 3514611 w 4743574"/>
              <a:gd name="connsiteY44" fmla="*/ 472485 h 472768"/>
              <a:gd name="connsiteX45" fmla="*/ 3777606 w 4743574"/>
              <a:gd name="connsiteY45" fmla="*/ 282244 h 472768"/>
              <a:gd name="connsiteX46" fmla="*/ 3895554 w 4743574"/>
              <a:gd name="connsiteY46" fmla="*/ 171644 h 472768"/>
              <a:gd name="connsiteX47" fmla="*/ 4013805 w 4743574"/>
              <a:gd name="connsiteY47" fmla="*/ 282401 h 472768"/>
              <a:gd name="connsiteX48" fmla="*/ 4276682 w 4743574"/>
              <a:gd name="connsiteY48" fmla="*/ 472485 h 472768"/>
              <a:gd name="connsiteX49" fmla="*/ 4539784 w 4743574"/>
              <a:gd name="connsiteY49" fmla="*/ 282166 h 472768"/>
              <a:gd name="connsiteX50" fmla="*/ 4657850 w 4743574"/>
              <a:gd name="connsiteY50" fmla="*/ 171526 h 472768"/>
              <a:gd name="connsiteX51" fmla="*/ 4743575 w 4743574"/>
              <a:gd name="connsiteY51" fmla="*/ 85801 h 472768"/>
              <a:gd name="connsiteX52" fmla="*/ 4657927 w 4743574"/>
              <a:gd name="connsiteY52" fmla="*/ 0 h 472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743574" h="472768">
                <a:moveTo>
                  <a:pt x="4657924" y="18"/>
                </a:moveTo>
                <a:cubicBezTo>
                  <a:pt x="4515905" y="18"/>
                  <a:pt x="4446061" y="109853"/>
                  <a:pt x="4394851" y="190337"/>
                </a:cubicBezTo>
                <a:cubicBezTo>
                  <a:pt x="4346057" y="267260"/>
                  <a:pt x="4320148" y="300976"/>
                  <a:pt x="4276708" y="300976"/>
                </a:cubicBezTo>
                <a:cubicBezTo>
                  <a:pt x="4233118" y="300976"/>
                  <a:pt x="4207171" y="267184"/>
                  <a:pt x="4158417" y="190151"/>
                </a:cubicBezTo>
                <a:cubicBezTo>
                  <a:pt x="4107594" y="109975"/>
                  <a:pt x="4038020" y="174"/>
                  <a:pt x="3895579" y="174"/>
                </a:cubicBezTo>
                <a:cubicBezTo>
                  <a:pt x="3753442" y="174"/>
                  <a:pt x="3683559" y="110089"/>
                  <a:pt x="3632477" y="190533"/>
                </a:cubicBezTo>
                <a:cubicBezTo>
                  <a:pt x="3584027" y="267341"/>
                  <a:pt x="3558233" y="301015"/>
                  <a:pt x="3514647" y="301015"/>
                </a:cubicBezTo>
                <a:cubicBezTo>
                  <a:pt x="3470981" y="301015"/>
                  <a:pt x="3445033" y="267185"/>
                  <a:pt x="3396238" y="190072"/>
                </a:cubicBezTo>
                <a:cubicBezTo>
                  <a:pt x="3345492" y="110011"/>
                  <a:pt x="3275998" y="331"/>
                  <a:pt x="3133704" y="331"/>
                </a:cubicBezTo>
                <a:cubicBezTo>
                  <a:pt x="2991420" y="331"/>
                  <a:pt x="2921616" y="110353"/>
                  <a:pt x="2870632" y="190651"/>
                </a:cubicBezTo>
                <a:cubicBezTo>
                  <a:pt x="2822067" y="267536"/>
                  <a:pt x="2796234" y="301172"/>
                  <a:pt x="2752723" y="301172"/>
                </a:cubicBezTo>
                <a:cubicBezTo>
                  <a:pt x="2709057" y="301172"/>
                  <a:pt x="2683224" y="267456"/>
                  <a:pt x="2634658" y="190415"/>
                </a:cubicBezTo>
                <a:cubicBezTo>
                  <a:pt x="2583797" y="110239"/>
                  <a:pt x="2514300" y="331"/>
                  <a:pt x="2371898" y="331"/>
                </a:cubicBezTo>
                <a:cubicBezTo>
                  <a:pt x="2229193" y="331"/>
                  <a:pt x="2159692" y="110285"/>
                  <a:pt x="2108943" y="190533"/>
                </a:cubicBezTo>
                <a:cubicBezTo>
                  <a:pt x="2060186" y="267418"/>
                  <a:pt x="2034316" y="301055"/>
                  <a:pt x="1990652" y="301055"/>
                </a:cubicBezTo>
                <a:cubicBezTo>
                  <a:pt x="1946986" y="301055"/>
                  <a:pt x="1921115" y="267339"/>
                  <a:pt x="1872244" y="190072"/>
                </a:cubicBezTo>
                <a:cubicBezTo>
                  <a:pt x="1821421" y="110011"/>
                  <a:pt x="1751886" y="410"/>
                  <a:pt x="1609524" y="410"/>
                </a:cubicBezTo>
                <a:cubicBezTo>
                  <a:pt x="1467269" y="410"/>
                  <a:pt x="1397660" y="110128"/>
                  <a:pt x="1346529" y="190611"/>
                </a:cubicBezTo>
                <a:cubicBezTo>
                  <a:pt x="1297849" y="267535"/>
                  <a:pt x="1272017" y="301250"/>
                  <a:pt x="1228581" y="301250"/>
                </a:cubicBezTo>
                <a:cubicBezTo>
                  <a:pt x="1185146" y="301250"/>
                  <a:pt x="1159198" y="267535"/>
                  <a:pt x="1110408" y="190494"/>
                </a:cubicBezTo>
                <a:cubicBezTo>
                  <a:pt x="1059547" y="110318"/>
                  <a:pt x="989933" y="478"/>
                  <a:pt x="847570" y="478"/>
                </a:cubicBezTo>
                <a:cubicBezTo>
                  <a:pt x="705169" y="478"/>
                  <a:pt x="635550" y="110392"/>
                  <a:pt x="584498" y="190797"/>
                </a:cubicBezTo>
                <a:cubicBezTo>
                  <a:pt x="535857" y="267683"/>
                  <a:pt x="510024" y="301319"/>
                  <a:pt x="466589" y="301319"/>
                </a:cubicBezTo>
                <a:cubicBezTo>
                  <a:pt x="423114" y="301319"/>
                  <a:pt x="397205" y="267603"/>
                  <a:pt x="348445" y="190680"/>
                </a:cubicBezTo>
                <a:cubicBezTo>
                  <a:pt x="297623" y="110428"/>
                  <a:pt x="228087" y="478"/>
                  <a:pt x="85725" y="478"/>
                </a:cubicBezTo>
                <a:cubicBezTo>
                  <a:pt x="38462" y="478"/>
                  <a:pt x="0" y="38940"/>
                  <a:pt x="0" y="86203"/>
                </a:cubicBezTo>
                <a:cubicBezTo>
                  <a:pt x="0" y="133466"/>
                  <a:pt x="38576" y="171928"/>
                  <a:pt x="85954" y="171928"/>
                </a:cubicBezTo>
                <a:cubicBezTo>
                  <a:pt x="129391" y="171928"/>
                  <a:pt x="155261" y="205606"/>
                  <a:pt x="203902" y="282450"/>
                </a:cubicBezTo>
                <a:cubicBezTo>
                  <a:pt x="254725" y="362740"/>
                  <a:pt x="324182" y="472769"/>
                  <a:pt x="466740" y="472769"/>
                </a:cubicBezTo>
                <a:cubicBezTo>
                  <a:pt x="609259" y="472769"/>
                  <a:pt x="678828" y="362816"/>
                  <a:pt x="729617" y="282567"/>
                </a:cubicBezTo>
                <a:cubicBezTo>
                  <a:pt x="778297" y="205644"/>
                  <a:pt x="804205" y="171928"/>
                  <a:pt x="847643" y="171928"/>
                </a:cubicBezTo>
                <a:cubicBezTo>
                  <a:pt x="891232" y="171928"/>
                  <a:pt x="917064" y="205644"/>
                  <a:pt x="965816" y="282685"/>
                </a:cubicBezTo>
                <a:cubicBezTo>
                  <a:pt x="1016639" y="362861"/>
                  <a:pt x="1086096" y="472769"/>
                  <a:pt x="1228576" y="472769"/>
                </a:cubicBezTo>
                <a:cubicBezTo>
                  <a:pt x="1371095" y="472769"/>
                  <a:pt x="1440664" y="362747"/>
                  <a:pt x="1491413" y="282450"/>
                </a:cubicBezTo>
                <a:cubicBezTo>
                  <a:pt x="1540170" y="205565"/>
                  <a:pt x="1566040" y="171928"/>
                  <a:pt x="1609478" y="171928"/>
                </a:cubicBezTo>
                <a:cubicBezTo>
                  <a:pt x="1653030" y="171928"/>
                  <a:pt x="1678900" y="205606"/>
                  <a:pt x="1727887" y="282793"/>
                </a:cubicBezTo>
                <a:cubicBezTo>
                  <a:pt x="1778748" y="362854"/>
                  <a:pt x="1848284" y="472573"/>
                  <a:pt x="1990607" y="472573"/>
                </a:cubicBezTo>
                <a:cubicBezTo>
                  <a:pt x="2133430" y="472573"/>
                  <a:pt x="2202970" y="362512"/>
                  <a:pt x="2253680" y="282136"/>
                </a:cubicBezTo>
                <a:cubicBezTo>
                  <a:pt x="2302437" y="205367"/>
                  <a:pt x="2328307" y="171722"/>
                  <a:pt x="2371824" y="171722"/>
                </a:cubicBezTo>
                <a:cubicBezTo>
                  <a:pt x="2415490" y="171722"/>
                  <a:pt x="2441245" y="205400"/>
                  <a:pt x="2489732" y="282244"/>
                </a:cubicBezTo>
                <a:cubicBezTo>
                  <a:pt x="2540555" y="362535"/>
                  <a:pt x="2610012" y="472563"/>
                  <a:pt x="2752727" y="472563"/>
                </a:cubicBezTo>
                <a:cubicBezTo>
                  <a:pt x="2895011" y="472563"/>
                  <a:pt x="2964747" y="362610"/>
                  <a:pt x="3015682" y="282322"/>
                </a:cubicBezTo>
                <a:cubicBezTo>
                  <a:pt x="3064247" y="205437"/>
                  <a:pt x="3090080" y="171722"/>
                  <a:pt x="3133630" y="171722"/>
                </a:cubicBezTo>
                <a:cubicBezTo>
                  <a:pt x="3177180" y="171722"/>
                  <a:pt x="3203052" y="205515"/>
                  <a:pt x="3251774" y="282704"/>
                </a:cubicBezTo>
                <a:cubicBezTo>
                  <a:pt x="3302596" y="362766"/>
                  <a:pt x="3372132" y="472485"/>
                  <a:pt x="3514611" y="472485"/>
                </a:cubicBezTo>
                <a:cubicBezTo>
                  <a:pt x="3656866" y="472485"/>
                  <a:pt x="3726592" y="362571"/>
                  <a:pt x="3777606" y="282244"/>
                </a:cubicBezTo>
                <a:cubicBezTo>
                  <a:pt x="3826170" y="205359"/>
                  <a:pt x="3852004" y="171644"/>
                  <a:pt x="3895554" y="171644"/>
                </a:cubicBezTo>
                <a:cubicBezTo>
                  <a:pt x="3939220" y="171644"/>
                  <a:pt x="3965052" y="205360"/>
                  <a:pt x="4013805" y="282401"/>
                </a:cubicBezTo>
                <a:cubicBezTo>
                  <a:pt x="4064628" y="362577"/>
                  <a:pt x="4134085" y="472485"/>
                  <a:pt x="4276682" y="472485"/>
                </a:cubicBezTo>
                <a:cubicBezTo>
                  <a:pt x="4418937" y="472485"/>
                  <a:pt x="4488771" y="362532"/>
                  <a:pt x="4539784" y="282166"/>
                </a:cubicBezTo>
                <a:cubicBezTo>
                  <a:pt x="4588426" y="205242"/>
                  <a:pt x="4614259" y="171526"/>
                  <a:pt x="4657850" y="171526"/>
                </a:cubicBezTo>
                <a:cubicBezTo>
                  <a:pt x="4705114" y="171526"/>
                  <a:pt x="4743575" y="133065"/>
                  <a:pt x="4743575" y="85801"/>
                </a:cubicBezTo>
                <a:cubicBezTo>
                  <a:pt x="4743575" y="38576"/>
                  <a:pt x="4705190" y="0"/>
                  <a:pt x="4657927" y="0"/>
                </a:cubicBezTo>
                <a:close/>
              </a:path>
            </a:pathLst>
          </a:custGeom>
          <a:solidFill>
            <a:srgbClr val="FF866E"/>
          </a:solidFill>
          <a:ln w="9797" cap="flat">
            <a:noFill/>
            <a:prstDash val="solid"/>
            <a:miter/>
          </a:ln>
        </p:spPr>
        <p:txBody>
          <a:bodyPr rtlCol="0" anchor="ctr"/>
          <a:lstStyle/>
          <a:p>
            <a:endParaRPr lang="zh-CN" altLang="en-US"/>
          </a:p>
        </p:txBody>
      </p:sp>
      <p:grpSp>
        <p:nvGrpSpPr>
          <p:cNvPr id="19" name="组合 18">
            <a:extLst>
              <a:ext uri="{FF2B5EF4-FFF2-40B4-BE49-F238E27FC236}">
                <a16:creationId xmlns:a16="http://schemas.microsoft.com/office/drawing/2014/main" id="{2D52C16A-9944-8750-34BC-4D8E374553CA}"/>
              </a:ext>
            </a:extLst>
          </p:cNvPr>
          <p:cNvGrpSpPr/>
          <p:nvPr/>
        </p:nvGrpSpPr>
        <p:grpSpPr>
          <a:xfrm rot="19682107">
            <a:off x="9014237" y="1050442"/>
            <a:ext cx="337780" cy="318628"/>
            <a:chOff x="4685570" y="1614856"/>
            <a:chExt cx="2782597" cy="2225887"/>
          </a:xfrm>
        </p:grpSpPr>
        <p:sp>
          <p:nvSpPr>
            <p:cNvPr id="20" name="任意多边形: 形状 19">
              <a:extLst>
                <a:ext uri="{FF2B5EF4-FFF2-40B4-BE49-F238E27FC236}">
                  <a16:creationId xmlns:a16="http://schemas.microsoft.com/office/drawing/2014/main" id="{3EF49338-9B40-D855-965B-02EE62EA4AEA}"/>
                </a:ext>
              </a:extLst>
            </p:cNvPr>
            <p:cNvSpPr/>
            <p:nvPr/>
          </p:nvSpPr>
          <p:spPr>
            <a:xfrm>
              <a:off x="4685570" y="1614856"/>
              <a:ext cx="2780370" cy="2225887"/>
            </a:xfrm>
            <a:custGeom>
              <a:avLst/>
              <a:gdLst>
                <a:gd name="connsiteX0" fmla="*/ 298 w 2780370"/>
                <a:gd name="connsiteY0" fmla="*/ 229 h 2225887"/>
                <a:gd name="connsiteX1" fmla="*/ 2780669 w 2780370"/>
                <a:gd name="connsiteY1" fmla="*/ 2226116 h 2225887"/>
              </a:gdLst>
              <a:ahLst/>
              <a:cxnLst>
                <a:cxn ang="0">
                  <a:pos x="connsiteX0" y="connsiteY0"/>
                </a:cxn>
                <a:cxn ang="0">
                  <a:pos x="connsiteX1" y="connsiteY1"/>
                </a:cxn>
              </a:cxnLst>
              <a:rect l="l" t="t" r="r" b="b"/>
              <a:pathLst>
                <a:path w="2780370" h="2225887">
                  <a:moveTo>
                    <a:pt x="298" y="229"/>
                  </a:moveTo>
                  <a:lnTo>
                    <a:pt x="2780669" y="2226116"/>
                  </a:lnTo>
                </a:path>
              </a:pathLst>
            </a:custGeom>
            <a:noFill/>
            <a:ln w="127000" cap="rnd">
              <a:solidFill>
                <a:srgbClr val="FF866E"/>
              </a:solidFill>
              <a:prstDash val="solid"/>
              <a:round/>
            </a:ln>
          </p:spPr>
          <p:txBody>
            <a:bodyPr rtlCol="0" anchor="ctr"/>
            <a:lstStyle/>
            <a:p>
              <a:endParaRPr lang="zh-CN" altLang="en-US"/>
            </a:p>
          </p:txBody>
        </p:sp>
        <p:sp>
          <p:nvSpPr>
            <p:cNvPr id="21" name="任意多边形: 形状 20">
              <a:extLst>
                <a:ext uri="{FF2B5EF4-FFF2-40B4-BE49-F238E27FC236}">
                  <a16:creationId xmlns:a16="http://schemas.microsoft.com/office/drawing/2014/main" id="{1197026A-5751-3B64-F067-84028AD9B2FF}"/>
                </a:ext>
              </a:extLst>
            </p:cNvPr>
            <p:cNvSpPr/>
            <p:nvPr/>
          </p:nvSpPr>
          <p:spPr>
            <a:xfrm>
              <a:off x="4685808" y="1614856"/>
              <a:ext cx="2782359" cy="2224351"/>
            </a:xfrm>
            <a:custGeom>
              <a:avLst/>
              <a:gdLst>
                <a:gd name="connsiteX0" fmla="*/ 2782658 w 2782359"/>
                <a:gd name="connsiteY0" fmla="*/ 229 h 2224351"/>
                <a:gd name="connsiteX1" fmla="*/ 298 w 2782359"/>
                <a:gd name="connsiteY1" fmla="*/ 2224580 h 2224351"/>
              </a:gdLst>
              <a:ahLst/>
              <a:cxnLst>
                <a:cxn ang="0">
                  <a:pos x="connsiteX0" y="connsiteY0"/>
                </a:cxn>
                <a:cxn ang="0">
                  <a:pos x="connsiteX1" y="connsiteY1"/>
                </a:cxn>
              </a:cxnLst>
              <a:rect l="l" t="t" r="r" b="b"/>
              <a:pathLst>
                <a:path w="2782359" h="2224351">
                  <a:moveTo>
                    <a:pt x="2782658" y="229"/>
                  </a:moveTo>
                  <a:lnTo>
                    <a:pt x="298" y="2224580"/>
                  </a:lnTo>
                </a:path>
              </a:pathLst>
            </a:custGeom>
            <a:noFill/>
            <a:ln w="127000" cap="rnd">
              <a:solidFill>
                <a:srgbClr val="FF866E"/>
              </a:solidFill>
              <a:prstDash val="solid"/>
              <a:round/>
            </a:ln>
          </p:spPr>
          <p:txBody>
            <a:bodyPr rtlCol="0" anchor="ctr"/>
            <a:lstStyle/>
            <a:p>
              <a:endParaRPr lang="zh-CN" altLang="en-US"/>
            </a:p>
          </p:txBody>
        </p:sp>
      </p:grpSp>
      <p:sp>
        <p:nvSpPr>
          <p:cNvPr id="22" name="圆: 空心 21">
            <a:extLst>
              <a:ext uri="{FF2B5EF4-FFF2-40B4-BE49-F238E27FC236}">
                <a16:creationId xmlns:a16="http://schemas.microsoft.com/office/drawing/2014/main" id="{7E81D297-AF42-5ABB-3D84-BBFE7EA442AB}"/>
              </a:ext>
            </a:extLst>
          </p:cNvPr>
          <p:cNvSpPr/>
          <p:nvPr/>
        </p:nvSpPr>
        <p:spPr>
          <a:xfrm>
            <a:off x="7875996" y="5043035"/>
            <a:ext cx="480328" cy="480328"/>
          </a:xfrm>
          <a:prstGeom prst="donut">
            <a:avLst>
              <a:gd name="adj" fmla="val 22500"/>
            </a:avLst>
          </a:prstGeom>
          <a:solidFill>
            <a:srgbClr val="FF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任意多边形: 形状 22">
            <a:extLst>
              <a:ext uri="{FF2B5EF4-FFF2-40B4-BE49-F238E27FC236}">
                <a16:creationId xmlns:a16="http://schemas.microsoft.com/office/drawing/2014/main" id="{1E807E99-4AE1-5A63-493D-72C38F260A9C}"/>
              </a:ext>
            </a:extLst>
          </p:cNvPr>
          <p:cNvSpPr/>
          <p:nvPr/>
        </p:nvSpPr>
        <p:spPr>
          <a:xfrm>
            <a:off x="10749049" y="4733347"/>
            <a:ext cx="729533" cy="308546"/>
          </a:xfrm>
          <a:custGeom>
            <a:avLst/>
            <a:gdLst>
              <a:gd name="connsiteX0" fmla="*/ 764021 w 4950801"/>
              <a:gd name="connsiteY0" fmla="*/ 3555115 h 3555128"/>
              <a:gd name="connsiteX1" fmla="*/ 763600 w 4950801"/>
              <a:gd name="connsiteY1" fmla="*/ 3555115 h 3555128"/>
              <a:gd name="connsiteX2" fmla="*/ 36045 w 4950801"/>
              <a:gd name="connsiteY2" fmla="*/ 3073947 h 3555128"/>
              <a:gd name="connsiteX3" fmla="*/ 81662 w 4950801"/>
              <a:gd name="connsiteY3" fmla="*/ 2802763 h 3555128"/>
              <a:gd name="connsiteX4" fmla="*/ 352769 w 4950801"/>
              <a:gd name="connsiteY4" fmla="*/ 2848380 h 3555128"/>
              <a:gd name="connsiteX5" fmla="*/ 763906 w 4950801"/>
              <a:gd name="connsiteY5" fmla="*/ 3166327 h 3555128"/>
              <a:gd name="connsiteX6" fmla="*/ 764059 w 4950801"/>
              <a:gd name="connsiteY6" fmla="*/ 3166327 h 3555128"/>
              <a:gd name="connsiteX7" fmla="*/ 1176225 w 4950801"/>
              <a:gd name="connsiteY7" fmla="*/ 2848459 h 3555128"/>
              <a:gd name="connsiteX8" fmla="*/ 1176416 w 4950801"/>
              <a:gd name="connsiteY8" fmla="*/ 2848191 h 3555128"/>
              <a:gd name="connsiteX9" fmla="*/ 1905422 w 4950801"/>
              <a:gd name="connsiteY9" fmla="*/ 2367102 h 3555128"/>
              <a:gd name="connsiteX10" fmla="*/ 1905766 w 4950801"/>
              <a:gd name="connsiteY10" fmla="*/ 2367102 h 3555128"/>
              <a:gd name="connsiteX11" fmla="*/ 2629334 w 4950801"/>
              <a:gd name="connsiteY11" fmla="*/ 2842224 h 3555128"/>
              <a:gd name="connsiteX12" fmla="*/ 2633926 w 4950801"/>
              <a:gd name="connsiteY12" fmla="*/ 2848386 h 3555128"/>
              <a:gd name="connsiteX13" fmla="*/ 3045211 w 4950801"/>
              <a:gd name="connsiteY13" fmla="*/ 3166332 h 3555128"/>
              <a:gd name="connsiteX14" fmla="*/ 3045364 w 4950801"/>
              <a:gd name="connsiteY14" fmla="*/ 3166332 h 3555128"/>
              <a:gd name="connsiteX15" fmla="*/ 3457725 w 4950801"/>
              <a:gd name="connsiteY15" fmla="*/ 2848190 h 3555128"/>
              <a:gd name="connsiteX16" fmla="*/ 3457917 w 4950801"/>
              <a:gd name="connsiteY16" fmla="*/ 2847845 h 3555128"/>
              <a:gd name="connsiteX17" fmla="*/ 4186844 w 4950801"/>
              <a:gd name="connsiteY17" fmla="*/ 2367099 h 3555128"/>
              <a:gd name="connsiteX18" fmla="*/ 4187533 w 4950801"/>
              <a:gd name="connsiteY18" fmla="*/ 2367099 h 3555128"/>
              <a:gd name="connsiteX19" fmla="*/ 4914814 w 4950801"/>
              <a:gd name="connsiteY19" fmla="*/ 2848462 h 3555128"/>
              <a:gd name="connsiteX20" fmla="*/ 4869157 w 4950801"/>
              <a:gd name="connsiteY20" fmla="*/ 3119569 h 3555128"/>
              <a:gd name="connsiteX21" fmla="*/ 4598050 w 4950801"/>
              <a:gd name="connsiteY21" fmla="*/ 3073912 h 3555128"/>
              <a:gd name="connsiteX22" fmla="*/ 4187109 w 4950801"/>
              <a:gd name="connsiteY22" fmla="*/ 2755966 h 3555128"/>
              <a:gd name="connsiteX23" fmla="*/ 4186841 w 4950801"/>
              <a:gd name="connsiteY23" fmla="*/ 2755966 h 3555128"/>
              <a:gd name="connsiteX24" fmla="*/ 3774137 w 4950801"/>
              <a:gd name="connsiteY24" fmla="*/ 3074108 h 3555128"/>
              <a:gd name="connsiteX25" fmla="*/ 3774060 w 4950801"/>
              <a:gd name="connsiteY25" fmla="*/ 3074185 h 3555128"/>
              <a:gd name="connsiteX26" fmla="*/ 3045319 w 4950801"/>
              <a:gd name="connsiteY26" fmla="*/ 3555127 h 3555128"/>
              <a:gd name="connsiteX27" fmla="*/ 3044898 w 4950801"/>
              <a:gd name="connsiteY27" fmla="*/ 3555127 h 3555128"/>
              <a:gd name="connsiteX28" fmla="*/ 2321673 w 4950801"/>
              <a:gd name="connsiteY28" fmla="*/ 3080161 h 3555128"/>
              <a:gd name="connsiteX29" fmla="*/ 2317081 w 4950801"/>
              <a:gd name="connsiteY29" fmla="*/ 3073999 h 3555128"/>
              <a:gd name="connsiteX30" fmla="*/ 1905601 w 4950801"/>
              <a:gd name="connsiteY30" fmla="*/ 2755974 h 3555128"/>
              <a:gd name="connsiteX31" fmla="*/ 1905448 w 4950801"/>
              <a:gd name="connsiteY31" fmla="*/ 2755974 h 3555128"/>
              <a:gd name="connsiteX32" fmla="*/ 1492822 w 4950801"/>
              <a:gd name="connsiteY32" fmla="*/ 3074186 h 3555128"/>
              <a:gd name="connsiteX33" fmla="*/ 1492630 w 4950801"/>
              <a:gd name="connsiteY33" fmla="*/ 3074530 h 3555128"/>
              <a:gd name="connsiteX34" fmla="*/ 764007 w 4950801"/>
              <a:gd name="connsiteY34" fmla="*/ 3555129 h 3555128"/>
              <a:gd name="connsiteX35" fmla="*/ 764021 w 4950801"/>
              <a:gd name="connsiteY35" fmla="*/ 2371522 h 3555128"/>
              <a:gd name="connsiteX36" fmla="*/ 763600 w 4950801"/>
              <a:gd name="connsiteY36" fmla="*/ 2371522 h 3555128"/>
              <a:gd name="connsiteX37" fmla="*/ 36045 w 4950801"/>
              <a:gd name="connsiteY37" fmla="*/ 1890315 h 3555128"/>
              <a:gd name="connsiteX38" fmla="*/ 81662 w 4950801"/>
              <a:gd name="connsiteY38" fmla="*/ 1619209 h 3555128"/>
              <a:gd name="connsiteX39" fmla="*/ 352769 w 4950801"/>
              <a:gd name="connsiteY39" fmla="*/ 1664826 h 3555128"/>
              <a:gd name="connsiteX40" fmla="*/ 763906 w 4950801"/>
              <a:gd name="connsiteY40" fmla="*/ 1982695 h 3555128"/>
              <a:gd name="connsiteX41" fmla="*/ 764059 w 4950801"/>
              <a:gd name="connsiteY41" fmla="*/ 1982695 h 3555128"/>
              <a:gd name="connsiteX42" fmla="*/ 1176421 w 4950801"/>
              <a:gd name="connsiteY42" fmla="*/ 1664552 h 3555128"/>
              <a:gd name="connsiteX43" fmla="*/ 1176574 w 4950801"/>
              <a:gd name="connsiteY43" fmla="*/ 1664361 h 3555128"/>
              <a:gd name="connsiteX44" fmla="*/ 1905393 w 4950801"/>
              <a:gd name="connsiteY44" fmla="*/ 1183537 h 3555128"/>
              <a:gd name="connsiteX45" fmla="*/ 1905737 w 4950801"/>
              <a:gd name="connsiteY45" fmla="*/ 1183537 h 3555128"/>
              <a:gd name="connsiteX46" fmla="*/ 2629306 w 4950801"/>
              <a:gd name="connsiteY46" fmla="*/ 1658659 h 3555128"/>
              <a:gd name="connsiteX47" fmla="*/ 2633898 w 4950801"/>
              <a:gd name="connsiteY47" fmla="*/ 1664820 h 3555128"/>
              <a:gd name="connsiteX48" fmla="*/ 3045182 w 4950801"/>
              <a:gd name="connsiteY48" fmla="*/ 1982689 h 3555128"/>
              <a:gd name="connsiteX49" fmla="*/ 3045335 w 4950801"/>
              <a:gd name="connsiteY49" fmla="*/ 1982689 h 3555128"/>
              <a:gd name="connsiteX50" fmla="*/ 3457697 w 4950801"/>
              <a:gd name="connsiteY50" fmla="*/ 1664624 h 3555128"/>
              <a:gd name="connsiteX51" fmla="*/ 3457888 w 4950801"/>
              <a:gd name="connsiteY51" fmla="*/ 1664280 h 3555128"/>
              <a:gd name="connsiteX52" fmla="*/ 4186815 w 4950801"/>
              <a:gd name="connsiteY52" fmla="*/ 1183534 h 3555128"/>
              <a:gd name="connsiteX53" fmla="*/ 4187504 w 4950801"/>
              <a:gd name="connsiteY53" fmla="*/ 1183534 h 3555128"/>
              <a:gd name="connsiteX54" fmla="*/ 4914786 w 4950801"/>
              <a:gd name="connsiteY54" fmla="*/ 1664897 h 3555128"/>
              <a:gd name="connsiteX55" fmla="*/ 4869129 w 4950801"/>
              <a:gd name="connsiteY55" fmla="*/ 1936004 h 3555128"/>
              <a:gd name="connsiteX56" fmla="*/ 4598022 w 4950801"/>
              <a:gd name="connsiteY56" fmla="*/ 1890347 h 3555128"/>
              <a:gd name="connsiteX57" fmla="*/ 4187081 w 4950801"/>
              <a:gd name="connsiteY57" fmla="*/ 1572400 h 3555128"/>
              <a:gd name="connsiteX58" fmla="*/ 4186813 w 4950801"/>
              <a:gd name="connsiteY58" fmla="*/ 1572400 h 3555128"/>
              <a:gd name="connsiteX59" fmla="*/ 3774108 w 4950801"/>
              <a:gd name="connsiteY59" fmla="*/ 1890543 h 3555128"/>
              <a:gd name="connsiteX60" fmla="*/ 3774032 w 4950801"/>
              <a:gd name="connsiteY60" fmla="*/ 1890543 h 3555128"/>
              <a:gd name="connsiteX61" fmla="*/ 3045291 w 4950801"/>
              <a:gd name="connsiteY61" fmla="*/ 2371563 h 3555128"/>
              <a:gd name="connsiteX62" fmla="*/ 3044870 w 4950801"/>
              <a:gd name="connsiteY62" fmla="*/ 2371563 h 3555128"/>
              <a:gd name="connsiteX63" fmla="*/ 2321645 w 4950801"/>
              <a:gd name="connsiteY63" fmla="*/ 1896598 h 3555128"/>
              <a:gd name="connsiteX64" fmla="*/ 2317052 w 4950801"/>
              <a:gd name="connsiteY64" fmla="*/ 1890436 h 3555128"/>
              <a:gd name="connsiteX65" fmla="*/ 1905572 w 4950801"/>
              <a:gd name="connsiteY65" fmla="*/ 1572411 h 3555128"/>
              <a:gd name="connsiteX66" fmla="*/ 1905419 w 4950801"/>
              <a:gd name="connsiteY66" fmla="*/ 1572411 h 3555128"/>
              <a:gd name="connsiteX67" fmla="*/ 1492979 w 4950801"/>
              <a:gd name="connsiteY67" fmla="*/ 1890358 h 3555128"/>
              <a:gd name="connsiteX68" fmla="*/ 1492788 w 4950801"/>
              <a:gd name="connsiteY68" fmla="*/ 1890626 h 3555128"/>
              <a:gd name="connsiteX69" fmla="*/ 764008 w 4950801"/>
              <a:gd name="connsiteY69" fmla="*/ 2371528 h 3555128"/>
              <a:gd name="connsiteX70" fmla="*/ 764021 w 4950801"/>
              <a:gd name="connsiteY70" fmla="*/ 1188027 h 3555128"/>
              <a:gd name="connsiteX71" fmla="*/ 763600 w 4950801"/>
              <a:gd name="connsiteY71" fmla="*/ 1188027 h 3555128"/>
              <a:gd name="connsiteX72" fmla="*/ 36045 w 4950801"/>
              <a:gd name="connsiteY72" fmla="*/ 706860 h 3555128"/>
              <a:gd name="connsiteX73" fmla="*/ 81662 w 4950801"/>
              <a:gd name="connsiteY73" fmla="*/ 435753 h 3555128"/>
              <a:gd name="connsiteX74" fmla="*/ 352769 w 4950801"/>
              <a:gd name="connsiteY74" fmla="*/ 481371 h 3555128"/>
              <a:gd name="connsiteX75" fmla="*/ 763906 w 4950801"/>
              <a:gd name="connsiteY75" fmla="*/ 799239 h 3555128"/>
              <a:gd name="connsiteX76" fmla="*/ 764059 w 4950801"/>
              <a:gd name="connsiteY76" fmla="*/ 799239 h 3555128"/>
              <a:gd name="connsiteX77" fmla="*/ 1176146 w 4950801"/>
              <a:gd name="connsiteY77" fmla="*/ 481518 h 3555128"/>
              <a:gd name="connsiteX78" fmla="*/ 1176338 w 4950801"/>
              <a:gd name="connsiteY78" fmla="*/ 481173 h 3555128"/>
              <a:gd name="connsiteX79" fmla="*/ 1905343 w 4950801"/>
              <a:gd name="connsiteY79" fmla="*/ 6 h 3555128"/>
              <a:gd name="connsiteX80" fmla="*/ 1905688 w 4950801"/>
              <a:gd name="connsiteY80" fmla="*/ 6 h 3555128"/>
              <a:gd name="connsiteX81" fmla="*/ 2629256 w 4950801"/>
              <a:gd name="connsiteY81" fmla="*/ 475128 h 3555128"/>
              <a:gd name="connsiteX82" fmla="*/ 2633848 w 4950801"/>
              <a:gd name="connsiteY82" fmla="*/ 481290 h 3555128"/>
              <a:gd name="connsiteX83" fmla="*/ 3045132 w 4950801"/>
              <a:gd name="connsiteY83" fmla="*/ 799158 h 3555128"/>
              <a:gd name="connsiteX84" fmla="*/ 3045285 w 4950801"/>
              <a:gd name="connsiteY84" fmla="*/ 799158 h 3555128"/>
              <a:gd name="connsiteX85" fmla="*/ 3457530 w 4950801"/>
              <a:gd name="connsiteY85" fmla="*/ 481211 h 3555128"/>
              <a:gd name="connsiteX86" fmla="*/ 3457721 w 4950801"/>
              <a:gd name="connsiteY86" fmla="*/ 481020 h 3555128"/>
              <a:gd name="connsiteX87" fmla="*/ 4186805 w 4950801"/>
              <a:gd name="connsiteY87" fmla="*/ 0 h 3555128"/>
              <a:gd name="connsiteX88" fmla="*/ 4187494 w 4950801"/>
              <a:gd name="connsiteY88" fmla="*/ 0 h 3555128"/>
              <a:gd name="connsiteX89" fmla="*/ 4914775 w 4950801"/>
              <a:gd name="connsiteY89" fmla="*/ 481363 h 3555128"/>
              <a:gd name="connsiteX90" fmla="*/ 4869118 w 4950801"/>
              <a:gd name="connsiteY90" fmla="*/ 752470 h 3555128"/>
              <a:gd name="connsiteX91" fmla="*/ 4598011 w 4950801"/>
              <a:gd name="connsiteY91" fmla="*/ 706813 h 3555128"/>
              <a:gd name="connsiteX92" fmla="*/ 4187070 w 4950801"/>
              <a:gd name="connsiteY92" fmla="*/ 388788 h 3555128"/>
              <a:gd name="connsiteX93" fmla="*/ 4186802 w 4950801"/>
              <a:gd name="connsiteY93" fmla="*/ 388788 h 3555128"/>
              <a:gd name="connsiteX94" fmla="*/ 3773941 w 4950801"/>
              <a:gd name="connsiteY94" fmla="*/ 707117 h 3555128"/>
              <a:gd name="connsiteX95" fmla="*/ 3773750 w 4950801"/>
              <a:gd name="connsiteY95" fmla="*/ 707385 h 3555128"/>
              <a:gd name="connsiteX96" fmla="*/ 3045283 w 4950801"/>
              <a:gd name="connsiteY96" fmla="*/ 1187944 h 3555128"/>
              <a:gd name="connsiteX97" fmla="*/ 3044862 w 4950801"/>
              <a:gd name="connsiteY97" fmla="*/ 1187944 h 3555128"/>
              <a:gd name="connsiteX98" fmla="*/ 2321637 w 4950801"/>
              <a:gd name="connsiteY98" fmla="*/ 712979 h 3555128"/>
              <a:gd name="connsiteX99" fmla="*/ 2317044 w 4950801"/>
              <a:gd name="connsiteY99" fmla="*/ 706817 h 3555128"/>
              <a:gd name="connsiteX100" fmla="*/ 1905564 w 4950801"/>
              <a:gd name="connsiteY100" fmla="*/ 388792 h 3555128"/>
              <a:gd name="connsiteX101" fmla="*/ 1905411 w 4950801"/>
              <a:gd name="connsiteY101" fmla="*/ 388792 h 3555128"/>
              <a:gd name="connsiteX102" fmla="*/ 1492824 w 4950801"/>
              <a:gd name="connsiteY102" fmla="*/ 707003 h 3555128"/>
              <a:gd name="connsiteX103" fmla="*/ 1492671 w 4950801"/>
              <a:gd name="connsiteY103" fmla="*/ 707195 h 3555128"/>
              <a:gd name="connsiteX104" fmla="*/ 764009 w 4950801"/>
              <a:gd name="connsiteY104" fmla="*/ 1188019 h 3555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4950801" h="3555128">
                <a:moveTo>
                  <a:pt x="764021" y="3555115"/>
                </a:moveTo>
                <a:lnTo>
                  <a:pt x="763600" y="3555115"/>
                </a:lnTo>
                <a:cubicBezTo>
                  <a:pt x="507914" y="3554923"/>
                  <a:pt x="263182" y="3393080"/>
                  <a:pt x="36045" y="3073947"/>
                </a:cubicBezTo>
                <a:cubicBezTo>
                  <a:pt x="-26221" y="2986500"/>
                  <a:pt x="-5784" y="2865073"/>
                  <a:pt x="81662" y="2802763"/>
                </a:cubicBezTo>
                <a:cubicBezTo>
                  <a:pt x="169110" y="2740611"/>
                  <a:pt x="290498" y="2761010"/>
                  <a:pt x="352769" y="2848380"/>
                </a:cubicBezTo>
                <a:cubicBezTo>
                  <a:pt x="455982" y="2993349"/>
                  <a:pt x="611090" y="3166180"/>
                  <a:pt x="763906" y="3166327"/>
                </a:cubicBezTo>
                <a:lnTo>
                  <a:pt x="764059" y="3166327"/>
                </a:lnTo>
                <a:cubicBezTo>
                  <a:pt x="916983" y="3166327"/>
                  <a:pt x="1072591" y="2993495"/>
                  <a:pt x="1176225" y="2848459"/>
                </a:cubicBezTo>
                <a:cubicBezTo>
                  <a:pt x="1176301" y="2848382"/>
                  <a:pt x="1176378" y="2848267"/>
                  <a:pt x="1176416" y="2848191"/>
                </a:cubicBezTo>
                <a:cubicBezTo>
                  <a:pt x="1404396" y="2529019"/>
                  <a:pt x="1649628" y="2367102"/>
                  <a:pt x="1905422" y="2367102"/>
                </a:cubicBezTo>
                <a:lnTo>
                  <a:pt x="1905766" y="2367102"/>
                </a:lnTo>
                <a:cubicBezTo>
                  <a:pt x="2159845" y="2367293"/>
                  <a:pt x="2403235" y="2527109"/>
                  <a:pt x="2629334" y="2842224"/>
                </a:cubicBezTo>
                <a:cubicBezTo>
                  <a:pt x="2630903" y="2844214"/>
                  <a:pt x="2632434" y="2846357"/>
                  <a:pt x="2633926" y="2848386"/>
                </a:cubicBezTo>
                <a:cubicBezTo>
                  <a:pt x="2737139" y="2993354"/>
                  <a:pt x="2892248" y="3166185"/>
                  <a:pt x="3045211" y="3166332"/>
                </a:cubicBezTo>
                <a:lnTo>
                  <a:pt x="3045364" y="3166332"/>
                </a:lnTo>
                <a:cubicBezTo>
                  <a:pt x="3198444" y="3166332"/>
                  <a:pt x="3354052" y="2993393"/>
                  <a:pt x="3457725" y="2848190"/>
                </a:cubicBezTo>
                <a:cubicBezTo>
                  <a:pt x="3457802" y="2848113"/>
                  <a:pt x="3457878" y="2847998"/>
                  <a:pt x="3457917" y="2847845"/>
                </a:cubicBezTo>
                <a:cubicBezTo>
                  <a:pt x="3686082" y="2528938"/>
                  <a:pt x="3931315" y="2367099"/>
                  <a:pt x="4186844" y="2367099"/>
                </a:cubicBezTo>
                <a:lnTo>
                  <a:pt x="4187533" y="2367099"/>
                </a:lnTo>
                <a:cubicBezTo>
                  <a:pt x="4443140" y="2367444"/>
                  <a:pt x="4687765" y="2529360"/>
                  <a:pt x="4914814" y="2848462"/>
                </a:cubicBezTo>
                <a:cubicBezTo>
                  <a:pt x="4977003" y="2935910"/>
                  <a:pt x="4956566" y="3057298"/>
                  <a:pt x="4869157" y="3119569"/>
                </a:cubicBezTo>
                <a:cubicBezTo>
                  <a:pt x="4781863" y="3181643"/>
                  <a:pt x="4660321" y="3161474"/>
                  <a:pt x="4598050" y="3073912"/>
                </a:cubicBezTo>
                <a:cubicBezTo>
                  <a:pt x="4494916" y="2929022"/>
                  <a:pt x="4339847" y="2756113"/>
                  <a:pt x="4187109" y="2755966"/>
                </a:cubicBezTo>
                <a:lnTo>
                  <a:pt x="4186841" y="2755966"/>
                </a:lnTo>
                <a:cubicBezTo>
                  <a:pt x="4033839" y="2755966"/>
                  <a:pt x="3878036" y="2928866"/>
                  <a:pt x="3774137" y="3074108"/>
                </a:cubicBezTo>
                <a:lnTo>
                  <a:pt x="3774060" y="3074185"/>
                </a:lnTo>
                <a:cubicBezTo>
                  <a:pt x="3546237" y="3393278"/>
                  <a:pt x="3301083" y="3555127"/>
                  <a:pt x="3045319" y="3555127"/>
                </a:cubicBezTo>
                <a:lnTo>
                  <a:pt x="3044898" y="3555127"/>
                </a:lnTo>
                <a:cubicBezTo>
                  <a:pt x="2790859" y="3554973"/>
                  <a:pt x="2547615" y="3395198"/>
                  <a:pt x="2321673" y="3080161"/>
                </a:cubicBezTo>
                <a:cubicBezTo>
                  <a:pt x="2320104" y="3078171"/>
                  <a:pt x="2318573" y="3076028"/>
                  <a:pt x="2317081" y="3073999"/>
                </a:cubicBezTo>
                <a:cubicBezTo>
                  <a:pt x="2213790" y="2929031"/>
                  <a:pt x="2058603" y="2756053"/>
                  <a:pt x="1905601" y="2755974"/>
                </a:cubicBezTo>
                <a:lnTo>
                  <a:pt x="1905448" y="2755974"/>
                </a:lnTo>
                <a:cubicBezTo>
                  <a:pt x="1752250" y="2755974"/>
                  <a:pt x="1596495" y="2928914"/>
                  <a:pt x="1492822" y="3074186"/>
                </a:cubicBezTo>
                <a:cubicBezTo>
                  <a:pt x="1492745" y="3074339"/>
                  <a:pt x="1492668" y="3074377"/>
                  <a:pt x="1492630" y="3074530"/>
                </a:cubicBezTo>
                <a:cubicBezTo>
                  <a:pt x="1264651" y="3393476"/>
                  <a:pt x="1019614" y="3555129"/>
                  <a:pt x="764007" y="3555129"/>
                </a:cubicBezTo>
                <a:close/>
                <a:moveTo>
                  <a:pt x="764021" y="2371522"/>
                </a:moveTo>
                <a:lnTo>
                  <a:pt x="763600" y="2371522"/>
                </a:lnTo>
                <a:cubicBezTo>
                  <a:pt x="507914" y="2371330"/>
                  <a:pt x="263182" y="2209487"/>
                  <a:pt x="36045" y="1890315"/>
                </a:cubicBezTo>
                <a:cubicBezTo>
                  <a:pt x="-26221" y="1802868"/>
                  <a:pt x="-5784" y="1681480"/>
                  <a:pt x="81662" y="1619209"/>
                </a:cubicBezTo>
                <a:cubicBezTo>
                  <a:pt x="169110" y="1556867"/>
                  <a:pt x="290498" y="1577380"/>
                  <a:pt x="352769" y="1664826"/>
                </a:cubicBezTo>
                <a:cubicBezTo>
                  <a:pt x="455982" y="1809795"/>
                  <a:pt x="611090" y="1982626"/>
                  <a:pt x="763906" y="1982695"/>
                </a:cubicBezTo>
                <a:lnTo>
                  <a:pt x="764059" y="1982695"/>
                </a:lnTo>
                <a:cubicBezTo>
                  <a:pt x="917061" y="1982695"/>
                  <a:pt x="1072747" y="1809755"/>
                  <a:pt x="1176421" y="1664552"/>
                </a:cubicBezTo>
                <a:cubicBezTo>
                  <a:pt x="1176421" y="1664476"/>
                  <a:pt x="1176497" y="1664399"/>
                  <a:pt x="1176574" y="1664361"/>
                </a:cubicBezTo>
                <a:cubicBezTo>
                  <a:pt x="1404475" y="1345346"/>
                  <a:pt x="1649629" y="1183537"/>
                  <a:pt x="1905393" y="1183537"/>
                </a:cubicBezTo>
                <a:lnTo>
                  <a:pt x="1905737" y="1183537"/>
                </a:lnTo>
                <a:cubicBezTo>
                  <a:pt x="2159817" y="1183690"/>
                  <a:pt x="2403207" y="1343543"/>
                  <a:pt x="2629306" y="1658659"/>
                </a:cubicBezTo>
                <a:cubicBezTo>
                  <a:pt x="2630875" y="1660725"/>
                  <a:pt x="2632405" y="1662792"/>
                  <a:pt x="2633898" y="1664820"/>
                </a:cubicBezTo>
                <a:cubicBezTo>
                  <a:pt x="2737111" y="1809789"/>
                  <a:pt x="2892219" y="1982620"/>
                  <a:pt x="3045182" y="1982689"/>
                </a:cubicBezTo>
                <a:lnTo>
                  <a:pt x="3045335" y="1982689"/>
                </a:lnTo>
                <a:cubicBezTo>
                  <a:pt x="3198416" y="1982689"/>
                  <a:pt x="3354024" y="1809749"/>
                  <a:pt x="3457697" y="1664624"/>
                </a:cubicBezTo>
                <a:cubicBezTo>
                  <a:pt x="3457773" y="1664471"/>
                  <a:pt x="3457850" y="1664433"/>
                  <a:pt x="3457888" y="1664280"/>
                </a:cubicBezTo>
                <a:cubicBezTo>
                  <a:pt x="3686054" y="1345295"/>
                  <a:pt x="3931286" y="1183534"/>
                  <a:pt x="4186815" y="1183534"/>
                </a:cubicBezTo>
                <a:lnTo>
                  <a:pt x="4187504" y="1183534"/>
                </a:lnTo>
                <a:cubicBezTo>
                  <a:pt x="4443112" y="1183802"/>
                  <a:pt x="4687736" y="1345794"/>
                  <a:pt x="4914786" y="1664897"/>
                </a:cubicBezTo>
                <a:cubicBezTo>
                  <a:pt x="4976974" y="1752345"/>
                  <a:pt x="4956538" y="1873733"/>
                  <a:pt x="4869129" y="1936004"/>
                </a:cubicBezTo>
                <a:cubicBezTo>
                  <a:pt x="4781834" y="1998155"/>
                  <a:pt x="4660293" y="1977833"/>
                  <a:pt x="4598022" y="1890347"/>
                </a:cubicBezTo>
                <a:cubicBezTo>
                  <a:pt x="4494888" y="1745379"/>
                  <a:pt x="4339819" y="1572547"/>
                  <a:pt x="4187081" y="1572400"/>
                </a:cubicBezTo>
                <a:lnTo>
                  <a:pt x="4186813" y="1572400"/>
                </a:lnTo>
                <a:cubicBezTo>
                  <a:pt x="4033811" y="1572400"/>
                  <a:pt x="3878007" y="1745300"/>
                  <a:pt x="3774108" y="1890543"/>
                </a:cubicBezTo>
                <a:lnTo>
                  <a:pt x="3774032" y="1890543"/>
                </a:lnTo>
                <a:cubicBezTo>
                  <a:pt x="3546209" y="2209714"/>
                  <a:pt x="3301055" y="2371563"/>
                  <a:pt x="3045291" y="2371563"/>
                </a:cubicBezTo>
                <a:lnTo>
                  <a:pt x="3044870" y="2371563"/>
                </a:lnTo>
                <a:cubicBezTo>
                  <a:pt x="2790830" y="2371410"/>
                  <a:pt x="2547587" y="2211635"/>
                  <a:pt x="2321645" y="1896598"/>
                </a:cubicBezTo>
                <a:cubicBezTo>
                  <a:pt x="2320076" y="1894531"/>
                  <a:pt x="2318545" y="1892464"/>
                  <a:pt x="2317052" y="1890436"/>
                </a:cubicBezTo>
                <a:cubicBezTo>
                  <a:pt x="2213761" y="1745389"/>
                  <a:pt x="2058574" y="1572489"/>
                  <a:pt x="1905572" y="1572411"/>
                </a:cubicBezTo>
                <a:lnTo>
                  <a:pt x="1905419" y="1572411"/>
                </a:lnTo>
                <a:cubicBezTo>
                  <a:pt x="1752261" y="1572411"/>
                  <a:pt x="1596653" y="1745242"/>
                  <a:pt x="1492979" y="1890358"/>
                </a:cubicBezTo>
                <a:cubicBezTo>
                  <a:pt x="1492903" y="1890434"/>
                  <a:pt x="1492826" y="1890511"/>
                  <a:pt x="1492788" y="1890626"/>
                </a:cubicBezTo>
                <a:cubicBezTo>
                  <a:pt x="1264848" y="2209758"/>
                  <a:pt x="1019694" y="2371528"/>
                  <a:pt x="764008" y="2371528"/>
                </a:cubicBezTo>
                <a:close/>
                <a:moveTo>
                  <a:pt x="764021" y="1188027"/>
                </a:moveTo>
                <a:lnTo>
                  <a:pt x="763600" y="1188027"/>
                </a:lnTo>
                <a:cubicBezTo>
                  <a:pt x="507914" y="1187874"/>
                  <a:pt x="263182" y="1025992"/>
                  <a:pt x="36045" y="706860"/>
                </a:cubicBezTo>
                <a:cubicBezTo>
                  <a:pt x="-26221" y="619412"/>
                  <a:pt x="-5784" y="498024"/>
                  <a:pt x="81662" y="435753"/>
                </a:cubicBezTo>
                <a:cubicBezTo>
                  <a:pt x="169110" y="373487"/>
                  <a:pt x="290498" y="393924"/>
                  <a:pt x="352769" y="481371"/>
                </a:cubicBezTo>
                <a:cubicBezTo>
                  <a:pt x="455982" y="626339"/>
                  <a:pt x="611090" y="799092"/>
                  <a:pt x="763906" y="799239"/>
                </a:cubicBezTo>
                <a:lnTo>
                  <a:pt x="764059" y="799239"/>
                </a:lnTo>
                <a:cubicBezTo>
                  <a:pt x="916914" y="799239"/>
                  <a:pt x="1072512" y="626564"/>
                  <a:pt x="1176146" y="481518"/>
                </a:cubicBezTo>
                <a:cubicBezTo>
                  <a:pt x="1176223" y="481364"/>
                  <a:pt x="1176300" y="481326"/>
                  <a:pt x="1176338" y="481173"/>
                </a:cubicBezTo>
                <a:cubicBezTo>
                  <a:pt x="1404317" y="161923"/>
                  <a:pt x="1649550" y="6"/>
                  <a:pt x="1905343" y="6"/>
                </a:cubicBezTo>
                <a:lnTo>
                  <a:pt x="1905688" y="6"/>
                </a:lnTo>
                <a:cubicBezTo>
                  <a:pt x="2159767" y="159"/>
                  <a:pt x="2403157" y="160013"/>
                  <a:pt x="2629256" y="475128"/>
                </a:cubicBezTo>
                <a:cubicBezTo>
                  <a:pt x="2630825" y="477195"/>
                  <a:pt x="2632356" y="479262"/>
                  <a:pt x="2633848" y="481290"/>
                </a:cubicBezTo>
                <a:cubicBezTo>
                  <a:pt x="2737061" y="626180"/>
                  <a:pt x="2892169" y="799011"/>
                  <a:pt x="3045132" y="799158"/>
                </a:cubicBezTo>
                <a:lnTo>
                  <a:pt x="3045285" y="799158"/>
                </a:lnTo>
                <a:cubicBezTo>
                  <a:pt x="3198287" y="799158"/>
                  <a:pt x="3353895" y="626327"/>
                  <a:pt x="3457530" y="481211"/>
                </a:cubicBezTo>
                <a:cubicBezTo>
                  <a:pt x="3457606" y="481135"/>
                  <a:pt x="3457683" y="481058"/>
                  <a:pt x="3457721" y="481020"/>
                </a:cubicBezTo>
                <a:cubicBezTo>
                  <a:pt x="3685887" y="161849"/>
                  <a:pt x="3931197" y="0"/>
                  <a:pt x="4186805" y="0"/>
                </a:cubicBezTo>
                <a:lnTo>
                  <a:pt x="4187494" y="0"/>
                </a:lnTo>
                <a:cubicBezTo>
                  <a:pt x="4443101" y="268"/>
                  <a:pt x="4687726" y="162260"/>
                  <a:pt x="4914775" y="481363"/>
                </a:cubicBezTo>
                <a:cubicBezTo>
                  <a:pt x="4976964" y="568887"/>
                  <a:pt x="4956527" y="690199"/>
                  <a:pt x="4869118" y="752470"/>
                </a:cubicBezTo>
                <a:cubicBezTo>
                  <a:pt x="4781594" y="814659"/>
                  <a:pt x="4660282" y="794298"/>
                  <a:pt x="4598011" y="706813"/>
                </a:cubicBezTo>
                <a:cubicBezTo>
                  <a:pt x="4494877" y="561845"/>
                  <a:pt x="4339808" y="389013"/>
                  <a:pt x="4187070" y="388788"/>
                </a:cubicBezTo>
                <a:lnTo>
                  <a:pt x="4186802" y="388788"/>
                </a:lnTo>
                <a:cubicBezTo>
                  <a:pt x="4033800" y="388788"/>
                  <a:pt x="3877849" y="561884"/>
                  <a:pt x="3773941" y="707117"/>
                </a:cubicBezTo>
                <a:cubicBezTo>
                  <a:pt x="3773864" y="707193"/>
                  <a:pt x="3773788" y="707308"/>
                  <a:pt x="3773750" y="707385"/>
                </a:cubicBezTo>
                <a:cubicBezTo>
                  <a:pt x="3546005" y="1026213"/>
                  <a:pt x="3300812" y="1187944"/>
                  <a:pt x="3045283" y="1187944"/>
                </a:cubicBezTo>
                <a:lnTo>
                  <a:pt x="3044862" y="1187944"/>
                </a:lnTo>
                <a:cubicBezTo>
                  <a:pt x="2790822" y="1187791"/>
                  <a:pt x="2547579" y="1027937"/>
                  <a:pt x="2321637" y="712979"/>
                </a:cubicBezTo>
                <a:cubicBezTo>
                  <a:pt x="2320068" y="710912"/>
                  <a:pt x="2318537" y="708846"/>
                  <a:pt x="2317044" y="706817"/>
                </a:cubicBezTo>
                <a:cubicBezTo>
                  <a:pt x="2213753" y="561770"/>
                  <a:pt x="2058488" y="388870"/>
                  <a:pt x="1905564" y="388792"/>
                </a:cubicBezTo>
                <a:lnTo>
                  <a:pt x="1905411" y="388792"/>
                </a:lnTo>
                <a:cubicBezTo>
                  <a:pt x="1752214" y="388792"/>
                  <a:pt x="1596537" y="561810"/>
                  <a:pt x="1492824" y="707003"/>
                </a:cubicBezTo>
                <a:cubicBezTo>
                  <a:pt x="1492748" y="707080"/>
                  <a:pt x="1492748" y="707156"/>
                  <a:pt x="1492671" y="707195"/>
                </a:cubicBezTo>
                <a:cubicBezTo>
                  <a:pt x="1264770" y="1026249"/>
                  <a:pt x="1019616" y="1188019"/>
                  <a:pt x="764009" y="1188019"/>
                </a:cubicBezTo>
                <a:close/>
              </a:path>
            </a:pathLst>
          </a:custGeom>
          <a:solidFill>
            <a:srgbClr val="FFE500"/>
          </a:solidFill>
          <a:ln w="9797" cap="flat">
            <a:noFill/>
            <a:prstDash val="solid"/>
            <a:miter/>
          </a:ln>
        </p:spPr>
        <p:txBody>
          <a:bodyPr rtlCol="0" anchor="ctr"/>
          <a:lstStyle/>
          <a:p>
            <a:endParaRPr lang="zh-CN" altLang="en-US"/>
          </a:p>
        </p:txBody>
      </p:sp>
      <p:grpSp>
        <p:nvGrpSpPr>
          <p:cNvPr id="24" name="组合 23">
            <a:extLst>
              <a:ext uri="{FF2B5EF4-FFF2-40B4-BE49-F238E27FC236}">
                <a16:creationId xmlns:a16="http://schemas.microsoft.com/office/drawing/2014/main" id="{F7017E26-E803-4C22-D9EB-BD0E92207348}"/>
              </a:ext>
            </a:extLst>
          </p:cNvPr>
          <p:cNvGrpSpPr/>
          <p:nvPr/>
        </p:nvGrpSpPr>
        <p:grpSpPr>
          <a:xfrm>
            <a:off x="10315105" y="5523363"/>
            <a:ext cx="706652" cy="182725"/>
            <a:chOff x="450424" y="5194335"/>
            <a:chExt cx="1413304" cy="365450"/>
          </a:xfrm>
          <a:solidFill>
            <a:srgbClr val="FFA694"/>
          </a:solidFill>
        </p:grpSpPr>
        <p:sp>
          <p:nvSpPr>
            <p:cNvPr id="25" name="任意多边形: 形状 24">
              <a:extLst>
                <a:ext uri="{FF2B5EF4-FFF2-40B4-BE49-F238E27FC236}">
                  <a16:creationId xmlns:a16="http://schemas.microsoft.com/office/drawing/2014/main" id="{2B5698B2-BA36-F96F-0E0A-94117BA17E51}"/>
                </a:ext>
              </a:extLst>
            </p:cNvPr>
            <p:cNvSpPr/>
            <p:nvPr/>
          </p:nvSpPr>
          <p:spPr>
            <a:xfrm rot="16200000">
              <a:off x="356101" y="5289056"/>
              <a:ext cx="352160" cy="163513"/>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rgbClr val="FFA694"/>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855FD846-5DF5-11BD-B92E-B8F77B018727}"/>
                </a:ext>
              </a:extLst>
            </p:cNvPr>
            <p:cNvSpPr/>
            <p:nvPr/>
          </p:nvSpPr>
          <p:spPr>
            <a:xfrm rot="16200000">
              <a:off x="813105" y="5301605"/>
              <a:ext cx="352160" cy="163637"/>
            </a:xfrm>
            <a:custGeom>
              <a:avLst/>
              <a:gdLst>
                <a:gd name="connsiteX0" fmla="*/ 1766596 w 3084696"/>
                <a:gd name="connsiteY0" fmla="*/ 1778948 h 1873620"/>
                <a:gd name="connsiteX1" fmla="*/ 2990064 w 3084696"/>
                <a:gd name="connsiteY1" fmla="*/ 555481 h 1873620"/>
                <a:gd name="connsiteX2" fmla="*/ 2990064 w 3084696"/>
                <a:gd name="connsiteY2" fmla="*/ 94633 h 1873620"/>
                <a:gd name="connsiteX3" fmla="*/ 2529216 w 3084696"/>
                <a:gd name="connsiteY3" fmla="*/ 94633 h 1873620"/>
                <a:gd name="connsiteX4" fmla="*/ 1541664 w 3084696"/>
                <a:gd name="connsiteY4" fmla="*/ 1082185 h 1873620"/>
                <a:gd name="connsiteX5" fmla="*/ 554112 w 3084696"/>
                <a:gd name="connsiteY5" fmla="*/ 94633 h 1873620"/>
                <a:gd name="connsiteX6" fmla="*/ 93264 w 3084696"/>
                <a:gd name="connsiteY6" fmla="*/ 94633 h 1873620"/>
                <a:gd name="connsiteX7" fmla="*/ 0 w 3084696"/>
                <a:gd name="connsiteY7" fmla="*/ 325062 h 1873620"/>
                <a:gd name="connsiteX8" fmla="*/ 93264 w 3084696"/>
                <a:gd name="connsiteY8" fmla="*/ 555491 h 1873620"/>
                <a:gd name="connsiteX9" fmla="*/ 1316731 w 3084696"/>
                <a:gd name="connsiteY9" fmla="*/ 1778958 h 1873620"/>
                <a:gd name="connsiteX10" fmla="*/ 1766635 w 3084696"/>
                <a:gd name="connsiteY10" fmla="*/ 1778958 h 1873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4696" h="1873620">
                  <a:moveTo>
                    <a:pt x="1766596" y="1778948"/>
                  </a:move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16731" y="1778958"/>
                  </a:lnTo>
                  <a:cubicBezTo>
                    <a:pt x="1431965" y="1905174"/>
                    <a:pt x="1640458" y="1905174"/>
                    <a:pt x="1766635" y="1778958"/>
                  </a:cubicBezTo>
                  <a:close/>
                </a:path>
              </a:pathLst>
            </a:custGeom>
            <a:grpFill/>
            <a:ln w="92075" cap="flat">
              <a:solidFill>
                <a:srgbClr val="FFA694"/>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84C434B4-8700-5FB0-F910-E6A8CD148CD5}"/>
                </a:ext>
              </a:extLst>
            </p:cNvPr>
            <p:cNvSpPr/>
            <p:nvPr/>
          </p:nvSpPr>
          <p:spPr>
            <a:xfrm rot="16200000">
              <a:off x="1230277" y="5301364"/>
              <a:ext cx="352786" cy="164055"/>
            </a:xfrm>
            <a:custGeom>
              <a:avLst/>
              <a:gdLst>
                <a:gd name="connsiteX0" fmla="*/ 1772083 w 3090182"/>
                <a:gd name="connsiteY0" fmla="*/ 1784434 h 1878420"/>
                <a:gd name="connsiteX1" fmla="*/ 2995550 w 3090182"/>
                <a:gd name="connsiteY1" fmla="*/ 560967 h 1878420"/>
                <a:gd name="connsiteX2" fmla="*/ 2995550 w 3090182"/>
                <a:gd name="connsiteY2" fmla="*/ 100119 h 1878420"/>
                <a:gd name="connsiteX3" fmla="*/ 2534702 w 3090182"/>
                <a:gd name="connsiteY3" fmla="*/ 100119 h 1878420"/>
                <a:gd name="connsiteX4" fmla="*/ 1547150 w 3090182"/>
                <a:gd name="connsiteY4" fmla="*/ 1087671 h 1878420"/>
                <a:gd name="connsiteX5" fmla="*/ 554112 w 3090182"/>
                <a:gd name="connsiteY5" fmla="*/ 94633 h 1878420"/>
                <a:gd name="connsiteX6" fmla="*/ 93264 w 3090182"/>
                <a:gd name="connsiteY6" fmla="*/ 94633 h 1878420"/>
                <a:gd name="connsiteX7" fmla="*/ 0 w 3090182"/>
                <a:gd name="connsiteY7" fmla="*/ 325062 h 1878420"/>
                <a:gd name="connsiteX8" fmla="*/ 93264 w 3090182"/>
                <a:gd name="connsiteY8" fmla="*/ 555490 h 1878420"/>
                <a:gd name="connsiteX9" fmla="*/ 1316731 w 3090182"/>
                <a:gd name="connsiteY9" fmla="*/ 1778958 h 1878420"/>
                <a:gd name="connsiteX10" fmla="*/ 1772102 w 3090182"/>
                <a:gd name="connsiteY10" fmla="*/ 1784469 h 1878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90182" h="1878420">
                  <a:moveTo>
                    <a:pt x="1772083" y="1784434"/>
                  </a:moveTo>
                  <a:lnTo>
                    <a:pt x="2995550" y="560967"/>
                  </a:lnTo>
                  <a:cubicBezTo>
                    <a:pt x="3121727" y="434790"/>
                    <a:pt x="3121727" y="226297"/>
                    <a:pt x="2995550" y="100119"/>
                  </a:cubicBezTo>
                  <a:cubicBezTo>
                    <a:pt x="2869373" y="-26058"/>
                    <a:pt x="2660880" y="-26058"/>
                    <a:pt x="2534702" y="100119"/>
                  </a:cubicBezTo>
                  <a:lnTo>
                    <a:pt x="1547150" y="1087671"/>
                  </a:lnTo>
                  <a:lnTo>
                    <a:pt x="554112" y="94633"/>
                  </a:lnTo>
                  <a:cubicBezTo>
                    <a:pt x="427934" y="-31544"/>
                    <a:pt x="219441" y="-31544"/>
                    <a:pt x="93264" y="94633"/>
                  </a:cubicBezTo>
                  <a:cubicBezTo>
                    <a:pt x="27439" y="160458"/>
                    <a:pt x="0" y="242776"/>
                    <a:pt x="0" y="325062"/>
                  </a:cubicBezTo>
                  <a:cubicBezTo>
                    <a:pt x="0" y="407342"/>
                    <a:pt x="32913" y="495130"/>
                    <a:pt x="93264" y="555490"/>
                  </a:cubicBezTo>
                  <a:lnTo>
                    <a:pt x="1316731" y="1778958"/>
                  </a:lnTo>
                  <a:cubicBezTo>
                    <a:pt x="1437432" y="1910641"/>
                    <a:pt x="1645935" y="1910641"/>
                    <a:pt x="1772102" y="1784469"/>
                  </a:cubicBezTo>
                  <a:close/>
                </a:path>
              </a:pathLst>
            </a:custGeom>
            <a:grpFill/>
            <a:ln w="92075" cap="flat">
              <a:solidFill>
                <a:srgbClr val="FFA694"/>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AB454EB9-49F8-5D7C-C0DB-C25B794B6D22}"/>
                </a:ext>
              </a:extLst>
            </p:cNvPr>
            <p:cNvSpPr/>
            <p:nvPr/>
          </p:nvSpPr>
          <p:spPr>
            <a:xfrm rot="16200000">
              <a:off x="1605891" y="5288658"/>
              <a:ext cx="352160" cy="163514"/>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rgbClr val="FFA694"/>
              </a:solidFill>
              <a:prstDash val="solid"/>
              <a:miter/>
            </a:ln>
          </p:spPr>
          <p:txBody>
            <a:bodyPr rtlCol="0" anchor="ctr"/>
            <a:lstStyle/>
            <a:p>
              <a:endParaRPr lang="zh-CN" altLang="en-US"/>
            </a:p>
          </p:txBody>
        </p:sp>
      </p:grpSp>
    </p:spTree>
    <p:extLst>
      <p:ext uri="{BB962C8B-B14F-4D97-AF65-F5344CB8AC3E}">
        <p14:creationId xmlns:p14="http://schemas.microsoft.com/office/powerpoint/2010/main" val="27728346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A694"/>
        </a:solid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52B9CA36-ABD4-5F64-8110-EE8AEFF74B1E}"/>
              </a:ext>
            </a:extLst>
          </p:cNvPr>
          <p:cNvSpPr/>
          <p:nvPr/>
        </p:nvSpPr>
        <p:spPr>
          <a:xfrm>
            <a:off x="0" y="0"/>
            <a:ext cx="12192000" cy="6858000"/>
          </a:xfrm>
          <a:prstGeom prst="rect">
            <a:avLst/>
          </a:prstGeom>
          <a:solidFill>
            <a:srgbClr val="FFA6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徽标&#10;&#10;描述已自动生成">
            <a:extLst>
              <a:ext uri="{FF2B5EF4-FFF2-40B4-BE49-F238E27FC236}">
                <a16:creationId xmlns:a16="http://schemas.microsoft.com/office/drawing/2014/main" id="{65122EBF-435D-3C45-9287-D921A14BD1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
        <p:nvSpPr>
          <p:cNvPr id="12" name="圆: 空心 11">
            <a:extLst>
              <a:ext uri="{FF2B5EF4-FFF2-40B4-BE49-F238E27FC236}">
                <a16:creationId xmlns:a16="http://schemas.microsoft.com/office/drawing/2014/main" id="{A1490AE5-8234-3DD1-1367-516B81901DEF}"/>
              </a:ext>
            </a:extLst>
          </p:cNvPr>
          <p:cNvSpPr/>
          <p:nvPr/>
        </p:nvSpPr>
        <p:spPr>
          <a:xfrm>
            <a:off x="10960100" y="695960"/>
            <a:ext cx="609600" cy="609600"/>
          </a:xfrm>
          <a:prstGeom prst="donut">
            <a:avLst>
              <a:gd name="adj" fmla="val 22500"/>
            </a:avLst>
          </a:prstGeom>
          <a:solidFill>
            <a:srgbClr val="FF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星形: 四角 14">
            <a:extLst>
              <a:ext uri="{FF2B5EF4-FFF2-40B4-BE49-F238E27FC236}">
                <a16:creationId xmlns:a16="http://schemas.microsoft.com/office/drawing/2014/main" id="{64C780DB-F7B2-77C2-A930-651CDE8E4572}"/>
              </a:ext>
            </a:extLst>
          </p:cNvPr>
          <p:cNvSpPr/>
          <p:nvPr/>
        </p:nvSpPr>
        <p:spPr>
          <a:xfrm rot="2678105">
            <a:off x="1445268" y="4000794"/>
            <a:ext cx="613833" cy="613833"/>
          </a:xfrm>
          <a:prstGeom prst="star4">
            <a:avLst>
              <a:gd name="adj" fmla="val 24944"/>
            </a:avLst>
          </a:prstGeom>
          <a:solidFill>
            <a:srgbClr val="DABF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id="{B9C254C2-DE14-F9CB-C57F-35187F5D9412}"/>
              </a:ext>
            </a:extLst>
          </p:cNvPr>
          <p:cNvSpPr/>
          <p:nvPr/>
        </p:nvSpPr>
        <p:spPr>
          <a:xfrm>
            <a:off x="11017250" y="4945956"/>
            <a:ext cx="613833" cy="613833"/>
          </a:xfrm>
          <a:custGeom>
            <a:avLst/>
            <a:gdLst>
              <a:gd name="connsiteX0" fmla="*/ 306917 w 613833"/>
              <a:gd name="connsiteY0" fmla="*/ 170397 h 613833"/>
              <a:gd name="connsiteX1" fmla="*/ 258758 w 613833"/>
              <a:gd name="connsiteY1" fmla="*/ 258758 h 613833"/>
              <a:gd name="connsiteX2" fmla="*/ 170399 w 613833"/>
              <a:gd name="connsiteY2" fmla="*/ 306916 h 613833"/>
              <a:gd name="connsiteX3" fmla="*/ 258758 w 613833"/>
              <a:gd name="connsiteY3" fmla="*/ 355076 h 613833"/>
              <a:gd name="connsiteX4" fmla="*/ 306917 w 613833"/>
              <a:gd name="connsiteY4" fmla="*/ 443436 h 613833"/>
              <a:gd name="connsiteX5" fmla="*/ 355076 w 613833"/>
              <a:gd name="connsiteY5" fmla="*/ 355075 h 613833"/>
              <a:gd name="connsiteX6" fmla="*/ 443436 w 613833"/>
              <a:gd name="connsiteY6" fmla="*/ 306917 h 613833"/>
              <a:gd name="connsiteX7" fmla="*/ 355076 w 613833"/>
              <a:gd name="connsiteY7" fmla="*/ 258757 h 613833"/>
              <a:gd name="connsiteX8" fmla="*/ 306917 w 613833"/>
              <a:gd name="connsiteY8" fmla="*/ 0 h 613833"/>
              <a:gd name="connsiteX9" fmla="*/ 415185 w 613833"/>
              <a:gd name="connsiteY9" fmla="*/ 198648 h 613833"/>
              <a:gd name="connsiteX10" fmla="*/ 613833 w 613833"/>
              <a:gd name="connsiteY10" fmla="*/ 306917 h 613833"/>
              <a:gd name="connsiteX11" fmla="*/ 415185 w 613833"/>
              <a:gd name="connsiteY11" fmla="*/ 415185 h 613833"/>
              <a:gd name="connsiteX12" fmla="*/ 306917 w 613833"/>
              <a:gd name="connsiteY12" fmla="*/ 613833 h 613833"/>
              <a:gd name="connsiteX13" fmla="*/ 198648 w 613833"/>
              <a:gd name="connsiteY13" fmla="*/ 415185 h 613833"/>
              <a:gd name="connsiteX14" fmla="*/ 0 w 613833"/>
              <a:gd name="connsiteY14" fmla="*/ 306917 h 613833"/>
              <a:gd name="connsiteX15" fmla="*/ 198648 w 613833"/>
              <a:gd name="connsiteY15" fmla="*/ 198648 h 61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3833" h="613833">
                <a:moveTo>
                  <a:pt x="306917" y="170397"/>
                </a:moveTo>
                <a:lnTo>
                  <a:pt x="258758" y="258758"/>
                </a:lnTo>
                <a:lnTo>
                  <a:pt x="170399" y="306916"/>
                </a:lnTo>
                <a:lnTo>
                  <a:pt x="258758" y="355076"/>
                </a:lnTo>
                <a:lnTo>
                  <a:pt x="306917" y="443436"/>
                </a:lnTo>
                <a:lnTo>
                  <a:pt x="355076" y="355075"/>
                </a:lnTo>
                <a:lnTo>
                  <a:pt x="443436" y="306917"/>
                </a:lnTo>
                <a:lnTo>
                  <a:pt x="355076" y="258757"/>
                </a:lnTo>
                <a:close/>
                <a:moveTo>
                  <a:pt x="306917" y="0"/>
                </a:moveTo>
                <a:lnTo>
                  <a:pt x="415185" y="198648"/>
                </a:lnTo>
                <a:lnTo>
                  <a:pt x="613833" y="306917"/>
                </a:lnTo>
                <a:lnTo>
                  <a:pt x="415185" y="415185"/>
                </a:lnTo>
                <a:lnTo>
                  <a:pt x="306917" y="613833"/>
                </a:lnTo>
                <a:lnTo>
                  <a:pt x="198648" y="415185"/>
                </a:lnTo>
                <a:lnTo>
                  <a:pt x="0" y="306917"/>
                </a:lnTo>
                <a:lnTo>
                  <a:pt x="198648" y="198648"/>
                </a:lnTo>
                <a:close/>
              </a:path>
            </a:pathLst>
          </a:custGeom>
          <a:solidFill>
            <a:srgbClr val="FF866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20" name="直接连接符 19">
            <a:extLst>
              <a:ext uri="{FF2B5EF4-FFF2-40B4-BE49-F238E27FC236}">
                <a16:creationId xmlns:a16="http://schemas.microsoft.com/office/drawing/2014/main" id="{C6854B01-6061-0C46-6115-B6AA2DC2EDA5}"/>
              </a:ext>
            </a:extLst>
          </p:cNvPr>
          <p:cNvCxnSpPr>
            <a:cxnSpLocks/>
          </p:cNvCxnSpPr>
          <p:nvPr/>
        </p:nvCxnSpPr>
        <p:spPr>
          <a:xfrm>
            <a:off x="9715500" y="3009900"/>
            <a:ext cx="791633" cy="0"/>
          </a:xfrm>
          <a:prstGeom prst="line">
            <a:avLst/>
          </a:prstGeom>
          <a:ln w="63500" cap="rnd">
            <a:solidFill>
              <a:srgbClr val="80DDFF"/>
            </a:solidFill>
          </a:ln>
        </p:spPr>
        <p:style>
          <a:lnRef idx="1">
            <a:schemeClr val="accent1"/>
          </a:lnRef>
          <a:fillRef idx="0">
            <a:schemeClr val="accent1"/>
          </a:fillRef>
          <a:effectRef idx="0">
            <a:schemeClr val="accent1"/>
          </a:effectRef>
          <a:fontRef idx="minor">
            <a:schemeClr val="tx1"/>
          </a:fontRef>
        </p:style>
      </p:cxnSp>
      <p:sp>
        <p:nvSpPr>
          <p:cNvPr id="24" name="任意多边形: 形状 23">
            <a:extLst>
              <a:ext uri="{FF2B5EF4-FFF2-40B4-BE49-F238E27FC236}">
                <a16:creationId xmlns:a16="http://schemas.microsoft.com/office/drawing/2014/main" id="{7FDF0864-938C-0011-42C9-EBA440CD890E}"/>
              </a:ext>
            </a:extLst>
          </p:cNvPr>
          <p:cNvSpPr/>
          <p:nvPr/>
        </p:nvSpPr>
        <p:spPr>
          <a:xfrm rot="2517365">
            <a:off x="3529012" y="453232"/>
            <a:ext cx="613833" cy="613833"/>
          </a:xfrm>
          <a:custGeom>
            <a:avLst/>
            <a:gdLst>
              <a:gd name="connsiteX0" fmla="*/ 306917 w 613833"/>
              <a:gd name="connsiteY0" fmla="*/ 170397 h 613833"/>
              <a:gd name="connsiteX1" fmla="*/ 258758 w 613833"/>
              <a:gd name="connsiteY1" fmla="*/ 258758 h 613833"/>
              <a:gd name="connsiteX2" fmla="*/ 170399 w 613833"/>
              <a:gd name="connsiteY2" fmla="*/ 306916 h 613833"/>
              <a:gd name="connsiteX3" fmla="*/ 258758 w 613833"/>
              <a:gd name="connsiteY3" fmla="*/ 355076 h 613833"/>
              <a:gd name="connsiteX4" fmla="*/ 306917 w 613833"/>
              <a:gd name="connsiteY4" fmla="*/ 443436 h 613833"/>
              <a:gd name="connsiteX5" fmla="*/ 355076 w 613833"/>
              <a:gd name="connsiteY5" fmla="*/ 355075 h 613833"/>
              <a:gd name="connsiteX6" fmla="*/ 443436 w 613833"/>
              <a:gd name="connsiteY6" fmla="*/ 306917 h 613833"/>
              <a:gd name="connsiteX7" fmla="*/ 355076 w 613833"/>
              <a:gd name="connsiteY7" fmla="*/ 258757 h 613833"/>
              <a:gd name="connsiteX8" fmla="*/ 306917 w 613833"/>
              <a:gd name="connsiteY8" fmla="*/ 0 h 613833"/>
              <a:gd name="connsiteX9" fmla="*/ 415185 w 613833"/>
              <a:gd name="connsiteY9" fmla="*/ 198648 h 613833"/>
              <a:gd name="connsiteX10" fmla="*/ 613833 w 613833"/>
              <a:gd name="connsiteY10" fmla="*/ 306917 h 613833"/>
              <a:gd name="connsiteX11" fmla="*/ 415185 w 613833"/>
              <a:gd name="connsiteY11" fmla="*/ 415185 h 613833"/>
              <a:gd name="connsiteX12" fmla="*/ 306917 w 613833"/>
              <a:gd name="connsiteY12" fmla="*/ 613833 h 613833"/>
              <a:gd name="connsiteX13" fmla="*/ 198648 w 613833"/>
              <a:gd name="connsiteY13" fmla="*/ 415185 h 613833"/>
              <a:gd name="connsiteX14" fmla="*/ 0 w 613833"/>
              <a:gd name="connsiteY14" fmla="*/ 306917 h 613833"/>
              <a:gd name="connsiteX15" fmla="*/ 198648 w 613833"/>
              <a:gd name="connsiteY15" fmla="*/ 198648 h 61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3833" h="613833">
                <a:moveTo>
                  <a:pt x="306917" y="170397"/>
                </a:moveTo>
                <a:lnTo>
                  <a:pt x="258758" y="258758"/>
                </a:lnTo>
                <a:lnTo>
                  <a:pt x="170399" y="306916"/>
                </a:lnTo>
                <a:lnTo>
                  <a:pt x="258758" y="355076"/>
                </a:lnTo>
                <a:lnTo>
                  <a:pt x="306917" y="443436"/>
                </a:lnTo>
                <a:lnTo>
                  <a:pt x="355076" y="355075"/>
                </a:lnTo>
                <a:lnTo>
                  <a:pt x="443436" y="306917"/>
                </a:lnTo>
                <a:lnTo>
                  <a:pt x="355076" y="258757"/>
                </a:lnTo>
                <a:close/>
                <a:moveTo>
                  <a:pt x="306917" y="0"/>
                </a:moveTo>
                <a:lnTo>
                  <a:pt x="415185" y="198648"/>
                </a:lnTo>
                <a:lnTo>
                  <a:pt x="613833" y="306917"/>
                </a:lnTo>
                <a:lnTo>
                  <a:pt x="415185" y="415185"/>
                </a:lnTo>
                <a:lnTo>
                  <a:pt x="306917" y="613833"/>
                </a:lnTo>
                <a:lnTo>
                  <a:pt x="198648" y="415185"/>
                </a:lnTo>
                <a:lnTo>
                  <a:pt x="0" y="306917"/>
                </a:lnTo>
                <a:lnTo>
                  <a:pt x="198648" y="198648"/>
                </a:lnTo>
                <a:close/>
              </a:path>
            </a:pathLst>
          </a:custGeom>
          <a:solidFill>
            <a:srgbClr val="9CEB6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菱形 26">
            <a:extLst>
              <a:ext uri="{FF2B5EF4-FFF2-40B4-BE49-F238E27FC236}">
                <a16:creationId xmlns:a16="http://schemas.microsoft.com/office/drawing/2014/main" id="{ED32AF60-1216-8D30-351C-3653C1A46F14}"/>
              </a:ext>
            </a:extLst>
          </p:cNvPr>
          <p:cNvSpPr/>
          <p:nvPr/>
        </p:nvSpPr>
        <p:spPr>
          <a:xfrm>
            <a:off x="10299380" y="3628404"/>
            <a:ext cx="490538" cy="490538"/>
          </a:xfrm>
          <a:prstGeom prst="diamond">
            <a:avLst/>
          </a:prstGeom>
          <a:solidFill>
            <a:srgbClr val="FFE8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合 82">
            <a:extLst>
              <a:ext uri="{FF2B5EF4-FFF2-40B4-BE49-F238E27FC236}">
                <a16:creationId xmlns:a16="http://schemas.microsoft.com/office/drawing/2014/main" id="{22C08B13-5A71-770F-64A4-DF120B218490}"/>
              </a:ext>
            </a:extLst>
          </p:cNvPr>
          <p:cNvGrpSpPr/>
          <p:nvPr/>
        </p:nvGrpSpPr>
        <p:grpSpPr>
          <a:xfrm>
            <a:off x="450424" y="5194335"/>
            <a:ext cx="1413304" cy="365450"/>
            <a:chOff x="450424" y="5194335"/>
            <a:chExt cx="1413304" cy="365450"/>
          </a:xfrm>
          <a:solidFill>
            <a:srgbClr val="FFCC99"/>
          </a:solidFill>
        </p:grpSpPr>
        <p:sp>
          <p:nvSpPr>
            <p:cNvPr id="40" name="任意多边形: 形状 39">
              <a:extLst>
                <a:ext uri="{FF2B5EF4-FFF2-40B4-BE49-F238E27FC236}">
                  <a16:creationId xmlns:a16="http://schemas.microsoft.com/office/drawing/2014/main" id="{5CC3A135-7A7C-65D6-A979-DB5916A3F152}"/>
                </a:ext>
              </a:extLst>
            </p:cNvPr>
            <p:cNvSpPr/>
            <p:nvPr/>
          </p:nvSpPr>
          <p:spPr>
            <a:xfrm rot="16200000">
              <a:off x="356101" y="5289056"/>
              <a:ext cx="352160" cy="163513"/>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rgbClr val="FFCC99"/>
              </a:solid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9E9019AB-7C87-A97F-F543-8ADD547FA7E2}"/>
                </a:ext>
              </a:extLst>
            </p:cNvPr>
            <p:cNvSpPr/>
            <p:nvPr/>
          </p:nvSpPr>
          <p:spPr>
            <a:xfrm rot="16200000">
              <a:off x="813105" y="5301605"/>
              <a:ext cx="352160" cy="163637"/>
            </a:xfrm>
            <a:custGeom>
              <a:avLst/>
              <a:gdLst>
                <a:gd name="connsiteX0" fmla="*/ 1766596 w 3084696"/>
                <a:gd name="connsiteY0" fmla="*/ 1778948 h 1873620"/>
                <a:gd name="connsiteX1" fmla="*/ 2990064 w 3084696"/>
                <a:gd name="connsiteY1" fmla="*/ 555481 h 1873620"/>
                <a:gd name="connsiteX2" fmla="*/ 2990064 w 3084696"/>
                <a:gd name="connsiteY2" fmla="*/ 94633 h 1873620"/>
                <a:gd name="connsiteX3" fmla="*/ 2529216 w 3084696"/>
                <a:gd name="connsiteY3" fmla="*/ 94633 h 1873620"/>
                <a:gd name="connsiteX4" fmla="*/ 1541664 w 3084696"/>
                <a:gd name="connsiteY4" fmla="*/ 1082185 h 1873620"/>
                <a:gd name="connsiteX5" fmla="*/ 554112 w 3084696"/>
                <a:gd name="connsiteY5" fmla="*/ 94633 h 1873620"/>
                <a:gd name="connsiteX6" fmla="*/ 93264 w 3084696"/>
                <a:gd name="connsiteY6" fmla="*/ 94633 h 1873620"/>
                <a:gd name="connsiteX7" fmla="*/ 0 w 3084696"/>
                <a:gd name="connsiteY7" fmla="*/ 325062 h 1873620"/>
                <a:gd name="connsiteX8" fmla="*/ 93264 w 3084696"/>
                <a:gd name="connsiteY8" fmla="*/ 555491 h 1873620"/>
                <a:gd name="connsiteX9" fmla="*/ 1316731 w 3084696"/>
                <a:gd name="connsiteY9" fmla="*/ 1778958 h 1873620"/>
                <a:gd name="connsiteX10" fmla="*/ 1766635 w 3084696"/>
                <a:gd name="connsiteY10" fmla="*/ 1778958 h 1873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4696" h="1873620">
                  <a:moveTo>
                    <a:pt x="1766596" y="1778948"/>
                  </a:move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16731" y="1778958"/>
                  </a:lnTo>
                  <a:cubicBezTo>
                    <a:pt x="1431965" y="1905174"/>
                    <a:pt x="1640458" y="1905174"/>
                    <a:pt x="1766635" y="1778958"/>
                  </a:cubicBezTo>
                  <a:close/>
                </a:path>
              </a:pathLst>
            </a:custGeom>
            <a:grpFill/>
            <a:ln w="92075" cap="flat">
              <a:solidFill>
                <a:srgbClr val="FFCC99"/>
              </a:solid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D3C9DD05-537B-7B74-50A6-312F98B4C14D}"/>
                </a:ext>
              </a:extLst>
            </p:cNvPr>
            <p:cNvSpPr/>
            <p:nvPr/>
          </p:nvSpPr>
          <p:spPr>
            <a:xfrm rot="16200000">
              <a:off x="1230277" y="5301364"/>
              <a:ext cx="352786" cy="164055"/>
            </a:xfrm>
            <a:custGeom>
              <a:avLst/>
              <a:gdLst>
                <a:gd name="connsiteX0" fmla="*/ 1772083 w 3090182"/>
                <a:gd name="connsiteY0" fmla="*/ 1784434 h 1878420"/>
                <a:gd name="connsiteX1" fmla="*/ 2995550 w 3090182"/>
                <a:gd name="connsiteY1" fmla="*/ 560967 h 1878420"/>
                <a:gd name="connsiteX2" fmla="*/ 2995550 w 3090182"/>
                <a:gd name="connsiteY2" fmla="*/ 100119 h 1878420"/>
                <a:gd name="connsiteX3" fmla="*/ 2534702 w 3090182"/>
                <a:gd name="connsiteY3" fmla="*/ 100119 h 1878420"/>
                <a:gd name="connsiteX4" fmla="*/ 1547150 w 3090182"/>
                <a:gd name="connsiteY4" fmla="*/ 1087671 h 1878420"/>
                <a:gd name="connsiteX5" fmla="*/ 554112 w 3090182"/>
                <a:gd name="connsiteY5" fmla="*/ 94633 h 1878420"/>
                <a:gd name="connsiteX6" fmla="*/ 93264 w 3090182"/>
                <a:gd name="connsiteY6" fmla="*/ 94633 h 1878420"/>
                <a:gd name="connsiteX7" fmla="*/ 0 w 3090182"/>
                <a:gd name="connsiteY7" fmla="*/ 325062 h 1878420"/>
                <a:gd name="connsiteX8" fmla="*/ 93264 w 3090182"/>
                <a:gd name="connsiteY8" fmla="*/ 555490 h 1878420"/>
                <a:gd name="connsiteX9" fmla="*/ 1316731 w 3090182"/>
                <a:gd name="connsiteY9" fmla="*/ 1778958 h 1878420"/>
                <a:gd name="connsiteX10" fmla="*/ 1772102 w 3090182"/>
                <a:gd name="connsiteY10" fmla="*/ 1784469 h 1878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90182" h="1878420">
                  <a:moveTo>
                    <a:pt x="1772083" y="1784434"/>
                  </a:moveTo>
                  <a:lnTo>
                    <a:pt x="2995550" y="560967"/>
                  </a:lnTo>
                  <a:cubicBezTo>
                    <a:pt x="3121727" y="434790"/>
                    <a:pt x="3121727" y="226297"/>
                    <a:pt x="2995550" y="100119"/>
                  </a:cubicBezTo>
                  <a:cubicBezTo>
                    <a:pt x="2869373" y="-26058"/>
                    <a:pt x="2660880" y="-26058"/>
                    <a:pt x="2534702" y="100119"/>
                  </a:cubicBezTo>
                  <a:lnTo>
                    <a:pt x="1547150" y="1087671"/>
                  </a:lnTo>
                  <a:lnTo>
                    <a:pt x="554112" y="94633"/>
                  </a:lnTo>
                  <a:cubicBezTo>
                    <a:pt x="427934" y="-31544"/>
                    <a:pt x="219441" y="-31544"/>
                    <a:pt x="93264" y="94633"/>
                  </a:cubicBezTo>
                  <a:cubicBezTo>
                    <a:pt x="27439" y="160458"/>
                    <a:pt x="0" y="242776"/>
                    <a:pt x="0" y="325062"/>
                  </a:cubicBezTo>
                  <a:cubicBezTo>
                    <a:pt x="0" y="407342"/>
                    <a:pt x="32913" y="495130"/>
                    <a:pt x="93264" y="555490"/>
                  </a:cubicBezTo>
                  <a:lnTo>
                    <a:pt x="1316731" y="1778958"/>
                  </a:lnTo>
                  <a:cubicBezTo>
                    <a:pt x="1437432" y="1910641"/>
                    <a:pt x="1645935" y="1910641"/>
                    <a:pt x="1772102" y="1784469"/>
                  </a:cubicBezTo>
                  <a:close/>
                </a:path>
              </a:pathLst>
            </a:custGeom>
            <a:grpFill/>
            <a:ln w="92075" cap="flat">
              <a:solidFill>
                <a:srgbClr val="FFCC99"/>
              </a:solid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AA059CFB-DD9E-E162-2DE1-0C7AFD5CED82}"/>
                </a:ext>
              </a:extLst>
            </p:cNvPr>
            <p:cNvSpPr/>
            <p:nvPr/>
          </p:nvSpPr>
          <p:spPr>
            <a:xfrm rot="16200000">
              <a:off x="1605891" y="5288658"/>
              <a:ext cx="352160" cy="163514"/>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rgbClr val="FFCC99"/>
              </a:solidFill>
              <a:prstDash val="solid"/>
              <a:miter/>
            </a:ln>
          </p:spPr>
          <p:txBody>
            <a:bodyPr rtlCol="0" anchor="ctr"/>
            <a:lstStyle/>
            <a:p>
              <a:endParaRPr lang="zh-CN" altLang="en-US"/>
            </a:p>
          </p:txBody>
        </p:sp>
      </p:grpSp>
      <p:cxnSp>
        <p:nvCxnSpPr>
          <p:cNvPr id="84" name="直接连接符 83">
            <a:extLst>
              <a:ext uri="{FF2B5EF4-FFF2-40B4-BE49-F238E27FC236}">
                <a16:creationId xmlns:a16="http://schemas.microsoft.com/office/drawing/2014/main" id="{1A1DF25E-B2EA-3AB5-7BDB-53FF56F2CF64}"/>
              </a:ext>
            </a:extLst>
          </p:cNvPr>
          <p:cNvCxnSpPr>
            <a:cxnSpLocks/>
          </p:cNvCxnSpPr>
          <p:nvPr/>
        </p:nvCxnSpPr>
        <p:spPr>
          <a:xfrm>
            <a:off x="1488698" y="444830"/>
            <a:ext cx="791633" cy="0"/>
          </a:xfrm>
          <a:prstGeom prst="line">
            <a:avLst/>
          </a:prstGeom>
          <a:ln w="63500" cap="rnd">
            <a:solidFill>
              <a:srgbClr val="FF866E"/>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0FE4D365-DED3-A5FF-F1C0-6F6E7406332B}"/>
              </a:ext>
            </a:extLst>
          </p:cNvPr>
          <p:cNvCxnSpPr>
            <a:cxnSpLocks/>
          </p:cNvCxnSpPr>
          <p:nvPr/>
        </p:nvCxnSpPr>
        <p:spPr>
          <a:xfrm>
            <a:off x="1790405" y="6156861"/>
            <a:ext cx="791633" cy="0"/>
          </a:xfrm>
          <a:prstGeom prst="line">
            <a:avLst/>
          </a:prstGeom>
          <a:ln w="63500" cap="rnd">
            <a:solidFill>
              <a:srgbClr val="FFE500"/>
            </a:solidFill>
          </a:ln>
        </p:spPr>
        <p:style>
          <a:lnRef idx="1">
            <a:schemeClr val="accent1"/>
          </a:lnRef>
          <a:fillRef idx="0">
            <a:schemeClr val="accent1"/>
          </a:fillRef>
          <a:effectRef idx="0">
            <a:schemeClr val="accent1"/>
          </a:effectRef>
          <a:fontRef idx="minor">
            <a:schemeClr val="tx1"/>
          </a:fontRef>
        </p:style>
      </p:cxnSp>
      <p:sp>
        <p:nvSpPr>
          <p:cNvPr id="86" name="文本框 85">
            <a:extLst>
              <a:ext uri="{FF2B5EF4-FFF2-40B4-BE49-F238E27FC236}">
                <a16:creationId xmlns:a16="http://schemas.microsoft.com/office/drawing/2014/main" id="{14B4EB7E-566D-36C3-1CC6-919A179D739B}"/>
              </a:ext>
            </a:extLst>
          </p:cNvPr>
          <p:cNvSpPr txBox="1"/>
          <p:nvPr/>
        </p:nvSpPr>
        <p:spPr>
          <a:xfrm rot="19867823">
            <a:off x="435478" y="1671169"/>
            <a:ext cx="3063834" cy="1077218"/>
          </a:xfrm>
          <a:prstGeom prst="rect">
            <a:avLst/>
          </a:prstGeom>
          <a:noFill/>
        </p:spPr>
        <p:txBody>
          <a:bodyPr wrap="square" rtlCol="0">
            <a:spAutoFit/>
          </a:bodyPr>
          <a:lstStyle/>
          <a:p>
            <a:r>
              <a:rPr lang="en-US" altLang="zh-CN" sz="3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POWERPOINT TEMPLET </a:t>
            </a:r>
            <a:endParaRPr lang="zh-CN" altLang="en-US" sz="3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87" name="文本框 86">
            <a:extLst>
              <a:ext uri="{FF2B5EF4-FFF2-40B4-BE49-F238E27FC236}">
                <a16:creationId xmlns:a16="http://schemas.microsoft.com/office/drawing/2014/main" id="{11958816-8A38-6714-7935-88C3BE848F7B}"/>
              </a:ext>
            </a:extLst>
          </p:cNvPr>
          <p:cNvSpPr txBox="1"/>
          <p:nvPr/>
        </p:nvSpPr>
        <p:spPr>
          <a:xfrm rot="867295">
            <a:off x="9269692" y="1671169"/>
            <a:ext cx="2474883" cy="1077218"/>
          </a:xfrm>
          <a:prstGeom prst="rect">
            <a:avLst/>
          </a:prstGeom>
          <a:noFill/>
        </p:spPr>
        <p:txBody>
          <a:bodyPr wrap="square" rtlCol="0">
            <a:spAutoFit/>
          </a:bodyPr>
          <a:lstStyle/>
          <a:p>
            <a:r>
              <a:rPr lang="en-US" altLang="zh-CN" sz="3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DESIGNED BY XIAO</a:t>
            </a:r>
            <a:endParaRPr lang="zh-CN" altLang="en-US" sz="3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88" name="心形 87">
            <a:extLst>
              <a:ext uri="{FF2B5EF4-FFF2-40B4-BE49-F238E27FC236}">
                <a16:creationId xmlns:a16="http://schemas.microsoft.com/office/drawing/2014/main" id="{303EF49B-58F1-D542-8394-95371CA779A4}"/>
              </a:ext>
            </a:extLst>
          </p:cNvPr>
          <p:cNvSpPr/>
          <p:nvPr/>
        </p:nvSpPr>
        <p:spPr>
          <a:xfrm>
            <a:off x="9619109" y="5782390"/>
            <a:ext cx="292560" cy="292560"/>
          </a:xfrm>
          <a:prstGeom prst="heart">
            <a:avLst/>
          </a:prstGeom>
          <a:solidFill>
            <a:srgbClr val="FF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a:extLst>
              <a:ext uri="{FF2B5EF4-FFF2-40B4-BE49-F238E27FC236}">
                <a16:creationId xmlns:a16="http://schemas.microsoft.com/office/drawing/2014/main" id="{B1AB8F6B-9799-9E51-5F5C-9FA4825B84DB}"/>
              </a:ext>
            </a:extLst>
          </p:cNvPr>
          <p:cNvSpPr txBox="1"/>
          <p:nvPr/>
        </p:nvSpPr>
        <p:spPr>
          <a:xfrm>
            <a:off x="7936975" y="6263439"/>
            <a:ext cx="2474883" cy="400110"/>
          </a:xfrm>
          <a:prstGeom prst="rect">
            <a:avLst/>
          </a:prstGeom>
          <a:noFill/>
        </p:spPr>
        <p:txBody>
          <a:bodyPr wrap="square" rtlCol="0">
            <a:spAutoFit/>
          </a:bodyPr>
          <a:lstStyle/>
          <a:p>
            <a:r>
              <a:rPr lang="en-US" altLang="zh-CN" sz="20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2022/09/16</a:t>
            </a:r>
            <a:endParaRPr lang="zh-CN" altLang="en-US" sz="20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90" name="组合 89">
            <a:extLst>
              <a:ext uri="{FF2B5EF4-FFF2-40B4-BE49-F238E27FC236}">
                <a16:creationId xmlns:a16="http://schemas.microsoft.com/office/drawing/2014/main" id="{C9F1437C-60A5-8E10-05ED-46FAB4424412}"/>
              </a:ext>
            </a:extLst>
          </p:cNvPr>
          <p:cNvGrpSpPr/>
          <p:nvPr/>
        </p:nvGrpSpPr>
        <p:grpSpPr>
          <a:xfrm>
            <a:off x="9558343" y="4973608"/>
            <a:ext cx="706652" cy="182725"/>
            <a:chOff x="450424" y="5194335"/>
            <a:chExt cx="1413304" cy="365450"/>
          </a:xfrm>
          <a:solidFill>
            <a:srgbClr val="FFCC99"/>
          </a:solidFill>
        </p:grpSpPr>
        <p:sp>
          <p:nvSpPr>
            <p:cNvPr id="91" name="任意多边形: 形状 90">
              <a:extLst>
                <a:ext uri="{FF2B5EF4-FFF2-40B4-BE49-F238E27FC236}">
                  <a16:creationId xmlns:a16="http://schemas.microsoft.com/office/drawing/2014/main" id="{02BA84ED-1CF9-5981-4509-8E09ABB9093A}"/>
                </a:ext>
              </a:extLst>
            </p:cNvPr>
            <p:cNvSpPr/>
            <p:nvPr/>
          </p:nvSpPr>
          <p:spPr>
            <a:xfrm rot="16200000">
              <a:off x="356101" y="5289056"/>
              <a:ext cx="352160" cy="163513"/>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rgbClr val="FFCC99"/>
              </a:solid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21644A53-21D9-8ED3-07E0-4A4120D61935}"/>
                </a:ext>
              </a:extLst>
            </p:cNvPr>
            <p:cNvSpPr/>
            <p:nvPr/>
          </p:nvSpPr>
          <p:spPr>
            <a:xfrm rot="16200000">
              <a:off x="813105" y="5301605"/>
              <a:ext cx="352160" cy="163637"/>
            </a:xfrm>
            <a:custGeom>
              <a:avLst/>
              <a:gdLst>
                <a:gd name="connsiteX0" fmla="*/ 1766596 w 3084696"/>
                <a:gd name="connsiteY0" fmla="*/ 1778948 h 1873620"/>
                <a:gd name="connsiteX1" fmla="*/ 2990064 w 3084696"/>
                <a:gd name="connsiteY1" fmla="*/ 555481 h 1873620"/>
                <a:gd name="connsiteX2" fmla="*/ 2990064 w 3084696"/>
                <a:gd name="connsiteY2" fmla="*/ 94633 h 1873620"/>
                <a:gd name="connsiteX3" fmla="*/ 2529216 w 3084696"/>
                <a:gd name="connsiteY3" fmla="*/ 94633 h 1873620"/>
                <a:gd name="connsiteX4" fmla="*/ 1541664 w 3084696"/>
                <a:gd name="connsiteY4" fmla="*/ 1082185 h 1873620"/>
                <a:gd name="connsiteX5" fmla="*/ 554112 w 3084696"/>
                <a:gd name="connsiteY5" fmla="*/ 94633 h 1873620"/>
                <a:gd name="connsiteX6" fmla="*/ 93264 w 3084696"/>
                <a:gd name="connsiteY6" fmla="*/ 94633 h 1873620"/>
                <a:gd name="connsiteX7" fmla="*/ 0 w 3084696"/>
                <a:gd name="connsiteY7" fmla="*/ 325062 h 1873620"/>
                <a:gd name="connsiteX8" fmla="*/ 93264 w 3084696"/>
                <a:gd name="connsiteY8" fmla="*/ 555491 h 1873620"/>
                <a:gd name="connsiteX9" fmla="*/ 1316731 w 3084696"/>
                <a:gd name="connsiteY9" fmla="*/ 1778958 h 1873620"/>
                <a:gd name="connsiteX10" fmla="*/ 1766635 w 3084696"/>
                <a:gd name="connsiteY10" fmla="*/ 1778958 h 1873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4696" h="1873620">
                  <a:moveTo>
                    <a:pt x="1766596" y="1778948"/>
                  </a:move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16731" y="1778958"/>
                  </a:lnTo>
                  <a:cubicBezTo>
                    <a:pt x="1431965" y="1905174"/>
                    <a:pt x="1640458" y="1905174"/>
                    <a:pt x="1766635" y="1778958"/>
                  </a:cubicBezTo>
                  <a:close/>
                </a:path>
              </a:pathLst>
            </a:custGeom>
            <a:grpFill/>
            <a:ln w="92075" cap="flat">
              <a:solidFill>
                <a:srgbClr val="FFCC99"/>
              </a:solid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AFC6E288-67BF-27D9-E965-8E9BBD0D4BC6}"/>
                </a:ext>
              </a:extLst>
            </p:cNvPr>
            <p:cNvSpPr/>
            <p:nvPr/>
          </p:nvSpPr>
          <p:spPr>
            <a:xfrm rot="16200000">
              <a:off x="1230277" y="5301364"/>
              <a:ext cx="352786" cy="164055"/>
            </a:xfrm>
            <a:custGeom>
              <a:avLst/>
              <a:gdLst>
                <a:gd name="connsiteX0" fmla="*/ 1772083 w 3090182"/>
                <a:gd name="connsiteY0" fmla="*/ 1784434 h 1878420"/>
                <a:gd name="connsiteX1" fmla="*/ 2995550 w 3090182"/>
                <a:gd name="connsiteY1" fmla="*/ 560967 h 1878420"/>
                <a:gd name="connsiteX2" fmla="*/ 2995550 w 3090182"/>
                <a:gd name="connsiteY2" fmla="*/ 100119 h 1878420"/>
                <a:gd name="connsiteX3" fmla="*/ 2534702 w 3090182"/>
                <a:gd name="connsiteY3" fmla="*/ 100119 h 1878420"/>
                <a:gd name="connsiteX4" fmla="*/ 1547150 w 3090182"/>
                <a:gd name="connsiteY4" fmla="*/ 1087671 h 1878420"/>
                <a:gd name="connsiteX5" fmla="*/ 554112 w 3090182"/>
                <a:gd name="connsiteY5" fmla="*/ 94633 h 1878420"/>
                <a:gd name="connsiteX6" fmla="*/ 93264 w 3090182"/>
                <a:gd name="connsiteY6" fmla="*/ 94633 h 1878420"/>
                <a:gd name="connsiteX7" fmla="*/ 0 w 3090182"/>
                <a:gd name="connsiteY7" fmla="*/ 325062 h 1878420"/>
                <a:gd name="connsiteX8" fmla="*/ 93264 w 3090182"/>
                <a:gd name="connsiteY8" fmla="*/ 555490 h 1878420"/>
                <a:gd name="connsiteX9" fmla="*/ 1316731 w 3090182"/>
                <a:gd name="connsiteY9" fmla="*/ 1778958 h 1878420"/>
                <a:gd name="connsiteX10" fmla="*/ 1772102 w 3090182"/>
                <a:gd name="connsiteY10" fmla="*/ 1784469 h 1878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90182" h="1878420">
                  <a:moveTo>
                    <a:pt x="1772083" y="1784434"/>
                  </a:moveTo>
                  <a:lnTo>
                    <a:pt x="2995550" y="560967"/>
                  </a:lnTo>
                  <a:cubicBezTo>
                    <a:pt x="3121727" y="434790"/>
                    <a:pt x="3121727" y="226297"/>
                    <a:pt x="2995550" y="100119"/>
                  </a:cubicBezTo>
                  <a:cubicBezTo>
                    <a:pt x="2869373" y="-26058"/>
                    <a:pt x="2660880" y="-26058"/>
                    <a:pt x="2534702" y="100119"/>
                  </a:cubicBezTo>
                  <a:lnTo>
                    <a:pt x="1547150" y="1087671"/>
                  </a:lnTo>
                  <a:lnTo>
                    <a:pt x="554112" y="94633"/>
                  </a:lnTo>
                  <a:cubicBezTo>
                    <a:pt x="427934" y="-31544"/>
                    <a:pt x="219441" y="-31544"/>
                    <a:pt x="93264" y="94633"/>
                  </a:cubicBezTo>
                  <a:cubicBezTo>
                    <a:pt x="27439" y="160458"/>
                    <a:pt x="0" y="242776"/>
                    <a:pt x="0" y="325062"/>
                  </a:cubicBezTo>
                  <a:cubicBezTo>
                    <a:pt x="0" y="407342"/>
                    <a:pt x="32913" y="495130"/>
                    <a:pt x="93264" y="555490"/>
                  </a:cubicBezTo>
                  <a:lnTo>
                    <a:pt x="1316731" y="1778958"/>
                  </a:lnTo>
                  <a:cubicBezTo>
                    <a:pt x="1437432" y="1910641"/>
                    <a:pt x="1645935" y="1910641"/>
                    <a:pt x="1772102" y="1784469"/>
                  </a:cubicBezTo>
                  <a:close/>
                </a:path>
              </a:pathLst>
            </a:custGeom>
            <a:grpFill/>
            <a:ln w="92075" cap="flat">
              <a:solidFill>
                <a:srgbClr val="FFCC99"/>
              </a:solid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ED0902E7-21E1-4CAA-E315-7B5CA8E8FD9A}"/>
                </a:ext>
              </a:extLst>
            </p:cNvPr>
            <p:cNvSpPr/>
            <p:nvPr/>
          </p:nvSpPr>
          <p:spPr>
            <a:xfrm rot="16200000">
              <a:off x="1605891" y="5288658"/>
              <a:ext cx="352160" cy="163514"/>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rgbClr val="FFCC99"/>
              </a:solidFill>
              <a:prstDash val="solid"/>
              <a:miter/>
            </a:ln>
          </p:spPr>
          <p:txBody>
            <a:bodyPr rtlCol="0" anchor="ctr"/>
            <a:lstStyle/>
            <a:p>
              <a:endParaRPr lang="zh-CN" altLang="en-US"/>
            </a:p>
          </p:txBody>
        </p:sp>
      </p:grpSp>
    </p:spTree>
    <p:extLst>
      <p:ext uri="{BB962C8B-B14F-4D97-AF65-F5344CB8AC3E}">
        <p14:creationId xmlns:p14="http://schemas.microsoft.com/office/powerpoint/2010/main" val="20812744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61161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4550888-653D-F092-EFEB-FDCAC2A0C100}"/>
              </a:ext>
            </a:extLst>
          </p:cNvPr>
          <p:cNvSpPr txBox="1"/>
          <p:nvPr/>
        </p:nvSpPr>
        <p:spPr>
          <a:xfrm>
            <a:off x="914400" y="4577834"/>
            <a:ext cx="6096000" cy="1200329"/>
          </a:xfrm>
          <a:prstGeom prst="rect">
            <a:avLst/>
          </a:prstGeom>
          <a:noFill/>
        </p:spPr>
        <p:txBody>
          <a:bodyPr wrap="square">
            <a:spAutoFit/>
          </a:bodyPr>
          <a:lstStyle/>
          <a:p>
            <a:r>
              <a:rPr lang="zh-CN" altLang="en-US" dirty="0">
                <a:hlinkClick r:id="rId2"/>
              </a:rPr>
              <a:t>忘吃药的晓公子</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10616786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A694"/>
        </a:solidFill>
        <a:effectLst/>
      </p:bgPr>
    </p:bg>
    <p:spTree>
      <p:nvGrpSpPr>
        <p:cNvPr id="1" name=""/>
        <p:cNvGrpSpPr/>
        <p:nvPr/>
      </p:nvGrpSpPr>
      <p:grpSpPr>
        <a:xfrm>
          <a:off x="0" y="0"/>
          <a:ext cx="0" cy="0"/>
          <a:chOff x="0" y="0"/>
          <a:chExt cx="0" cy="0"/>
        </a:xfrm>
      </p:grpSpPr>
      <p:sp>
        <p:nvSpPr>
          <p:cNvPr id="95" name="矩形 94">
            <a:extLst>
              <a:ext uri="{FF2B5EF4-FFF2-40B4-BE49-F238E27FC236}">
                <a16:creationId xmlns:a16="http://schemas.microsoft.com/office/drawing/2014/main" id="{1A56EE91-C673-F014-E751-374407DFC694}"/>
              </a:ext>
            </a:extLst>
          </p:cNvPr>
          <p:cNvSpPr/>
          <p:nvPr/>
        </p:nvSpPr>
        <p:spPr>
          <a:xfrm>
            <a:off x="0" y="0"/>
            <a:ext cx="12192000" cy="6858000"/>
          </a:xfrm>
          <a:prstGeom prst="rect">
            <a:avLst/>
          </a:prstGeom>
          <a:solidFill>
            <a:srgbClr val="FFA6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徽标&#10;&#10;描述已自动生成">
            <a:extLst>
              <a:ext uri="{FF2B5EF4-FFF2-40B4-BE49-F238E27FC236}">
                <a16:creationId xmlns:a16="http://schemas.microsoft.com/office/drawing/2014/main" id="{65122EBF-435D-3C45-9287-D921A14BD1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
        <p:nvSpPr>
          <p:cNvPr id="12" name="圆: 空心 11">
            <a:extLst>
              <a:ext uri="{FF2B5EF4-FFF2-40B4-BE49-F238E27FC236}">
                <a16:creationId xmlns:a16="http://schemas.microsoft.com/office/drawing/2014/main" id="{A1490AE5-8234-3DD1-1367-516B81901DEF}"/>
              </a:ext>
            </a:extLst>
          </p:cNvPr>
          <p:cNvSpPr/>
          <p:nvPr/>
        </p:nvSpPr>
        <p:spPr>
          <a:xfrm>
            <a:off x="10960100" y="695960"/>
            <a:ext cx="609600" cy="609600"/>
          </a:xfrm>
          <a:prstGeom prst="donut">
            <a:avLst>
              <a:gd name="adj" fmla="val 22500"/>
            </a:avLst>
          </a:prstGeom>
          <a:solidFill>
            <a:srgbClr val="FF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星形: 四角 14">
            <a:extLst>
              <a:ext uri="{FF2B5EF4-FFF2-40B4-BE49-F238E27FC236}">
                <a16:creationId xmlns:a16="http://schemas.microsoft.com/office/drawing/2014/main" id="{64C780DB-F7B2-77C2-A930-651CDE8E4572}"/>
              </a:ext>
            </a:extLst>
          </p:cNvPr>
          <p:cNvSpPr/>
          <p:nvPr/>
        </p:nvSpPr>
        <p:spPr>
          <a:xfrm rot="2678105">
            <a:off x="1445268" y="4000794"/>
            <a:ext cx="613833" cy="613833"/>
          </a:xfrm>
          <a:prstGeom prst="star4">
            <a:avLst>
              <a:gd name="adj" fmla="val 24944"/>
            </a:avLst>
          </a:prstGeom>
          <a:solidFill>
            <a:srgbClr val="DABF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id="{B9C254C2-DE14-F9CB-C57F-35187F5D9412}"/>
              </a:ext>
            </a:extLst>
          </p:cNvPr>
          <p:cNvSpPr/>
          <p:nvPr/>
        </p:nvSpPr>
        <p:spPr>
          <a:xfrm>
            <a:off x="11017250" y="4945956"/>
            <a:ext cx="613833" cy="613833"/>
          </a:xfrm>
          <a:custGeom>
            <a:avLst/>
            <a:gdLst>
              <a:gd name="connsiteX0" fmla="*/ 306917 w 613833"/>
              <a:gd name="connsiteY0" fmla="*/ 170397 h 613833"/>
              <a:gd name="connsiteX1" fmla="*/ 258758 w 613833"/>
              <a:gd name="connsiteY1" fmla="*/ 258758 h 613833"/>
              <a:gd name="connsiteX2" fmla="*/ 170399 w 613833"/>
              <a:gd name="connsiteY2" fmla="*/ 306916 h 613833"/>
              <a:gd name="connsiteX3" fmla="*/ 258758 w 613833"/>
              <a:gd name="connsiteY3" fmla="*/ 355076 h 613833"/>
              <a:gd name="connsiteX4" fmla="*/ 306917 w 613833"/>
              <a:gd name="connsiteY4" fmla="*/ 443436 h 613833"/>
              <a:gd name="connsiteX5" fmla="*/ 355076 w 613833"/>
              <a:gd name="connsiteY5" fmla="*/ 355075 h 613833"/>
              <a:gd name="connsiteX6" fmla="*/ 443436 w 613833"/>
              <a:gd name="connsiteY6" fmla="*/ 306917 h 613833"/>
              <a:gd name="connsiteX7" fmla="*/ 355076 w 613833"/>
              <a:gd name="connsiteY7" fmla="*/ 258757 h 613833"/>
              <a:gd name="connsiteX8" fmla="*/ 306917 w 613833"/>
              <a:gd name="connsiteY8" fmla="*/ 0 h 613833"/>
              <a:gd name="connsiteX9" fmla="*/ 415185 w 613833"/>
              <a:gd name="connsiteY9" fmla="*/ 198648 h 613833"/>
              <a:gd name="connsiteX10" fmla="*/ 613833 w 613833"/>
              <a:gd name="connsiteY10" fmla="*/ 306917 h 613833"/>
              <a:gd name="connsiteX11" fmla="*/ 415185 w 613833"/>
              <a:gd name="connsiteY11" fmla="*/ 415185 h 613833"/>
              <a:gd name="connsiteX12" fmla="*/ 306917 w 613833"/>
              <a:gd name="connsiteY12" fmla="*/ 613833 h 613833"/>
              <a:gd name="connsiteX13" fmla="*/ 198648 w 613833"/>
              <a:gd name="connsiteY13" fmla="*/ 415185 h 613833"/>
              <a:gd name="connsiteX14" fmla="*/ 0 w 613833"/>
              <a:gd name="connsiteY14" fmla="*/ 306917 h 613833"/>
              <a:gd name="connsiteX15" fmla="*/ 198648 w 613833"/>
              <a:gd name="connsiteY15" fmla="*/ 198648 h 61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3833" h="613833">
                <a:moveTo>
                  <a:pt x="306917" y="170397"/>
                </a:moveTo>
                <a:lnTo>
                  <a:pt x="258758" y="258758"/>
                </a:lnTo>
                <a:lnTo>
                  <a:pt x="170399" y="306916"/>
                </a:lnTo>
                <a:lnTo>
                  <a:pt x="258758" y="355076"/>
                </a:lnTo>
                <a:lnTo>
                  <a:pt x="306917" y="443436"/>
                </a:lnTo>
                <a:lnTo>
                  <a:pt x="355076" y="355075"/>
                </a:lnTo>
                <a:lnTo>
                  <a:pt x="443436" y="306917"/>
                </a:lnTo>
                <a:lnTo>
                  <a:pt x="355076" y="258757"/>
                </a:lnTo>
                <a:close/>
                <a:moveTo>
                  <a:pt x="306917" y="0"/>
                </a:moveTo>
                <a:lnTo>
                  <a:pt x="415185" y="198648"/>
                </a:lnTo>
                <a:lnTo>
                  <a:pt x="613833" y="306917"/>
                </a:lnTo>
                <a:lnTo>
                  <a:pt x="415185" y="415185"/>
                </a:lnTo>
                <a:lnTo>
                  <a:pt x="306917" y="613833"/>
                </a:lnTo>
                <a:lnTo>
                  <a:pt x="198648" y="415185"/>
                </a:lnTo>
                <a:lnTo>
                  <a:pt x="0" y="306917"/>
                </a:lnTo>
                <a:lnTo>
                  <a:pt x="198648" y="198648"/>
                </a:lnTo>
                <a:close/>
              </a:path>
            </a:pathLst>
          </a:custGeom>
          <a:solidFill>
            <a:srgbClr val="FF866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20" name="直接连接符 19">
            <a:extLst>
              <a:ext uri="{FF2B5EF4-FFF2-40B4-BE49-F238E27FC236}">
                <a16:creationId xmlns:a16="http://schemas.microsoft.com/office/drawing/2014/main" id="{C6854B01-6061-0C46-6115-B6AA2DC2EDA5}"/>
              </a:ext>
            </a:extLst>
          </p:cNvPr>
          <p:cNvCxnSpPr>
            <a:cxnSpLocks/>
          </p:cNvCxnSpPr>
          <p:nvPr/>
        </p:nvCxnSpPr>
        <p:spPr>
          <a:xfrm>
            <a:off x="9715500" y="3009900"/>
            <a:ext cx="791633" cy="0"/>
          </a:xfrm>
          <a:prstGeom prst="line">
            <a:avLst/>
          </a:prstGeom>
          <a:ln w="63500" cap="rnd">
            <a:solidFill>
              <a:srgbClr val="80DDFF"/>
            </a:solidFill>
          </a:ln>
        </p:spPr>
        <p:style>
          <a:lnRef idx="1">
            <a:schemeClr val="accent1"/>
          </a:lnRef>
          <a:fillRef idx="0">
            <a:schemeClr val="accent1"/>
          </a:fillRef>
          <a:effectRef idx="0">
            <a:schemeClr val="accent1"/>
          </a:effectRef>
          <a:fontRef idx="minor">
            <a:schemeClr val="tx1"/>
          </a:fontRef>
        </p:style>
      </p:cxnSp>
      <p:sp>
        <p:nvSpPr>
          <p:cNvPr id="24" name="任意多边形: 形状 23">
            <a:extLst>
              <a:ext uri="{FF2B5EF4-FFF2-40B4-BE49-F238E27FC236}">
                <a16:creationId xmlns:a16="http://schemas.microsoft.com/office/drawing/2014/main" id="{7FDF0864-938C-0011-42C9-EBA440CD890E}"/>
              </a:ext>
            </a:extLst>
          </p:cNvPr>
          <p:cNvSpPr/>
          <p:nvPr/>
        </p:nvSpPr>
        <p:spPr>
          <a:xfrm rot="2517365">
            <a:off x="3529012" y="453232"/>
            <a:ext cx="613833" cy="613833"/>
          </a:xfrm>
          <a:custGeom>
            <a:avLst/>
            <a:gdLst>
              <a:gd name="connsiteX0" fmla="*/ 306917 w 613833"/>
              <a:gd name="connsiteY0" fmla="*/ 170397 h 613833"/>
              <a:gd name="connsiteX1" fmla="*/ 258758 w 613833"/>
              <a:gd name="connsiteY1" fmla="*/ 258758 h 613833"/>
              <a:gd name="connsiteX2" fmla="*/ 170399 w 613833"/>
              <a:gd name="connsiteY2" fmla="*/ 306916 h 613833"/>
              <a:gd name="connsiteX3" fmla="*/ 258758 w 613833"/>
              <a:gd name="connsiteY3" fmla="*/ 355076 h 613833"/>
              <a:gd name="connsiteX4" fmla="*/ 306917 w 613833"/>
              <a:gd name="connsiteY4" fmla="*/ 443436 h 613833"/>
              <a:gd name="connsiteX5" fmla="*/ 355076 w 613833"/>
              <a:gd name="connsiteY5" fmla="*/ 355075 h 613833"/>
              <a:gd name="connsiteX6" fmla="*/ 443436 w 613833"/>
              <a:gd name="connsiteY6" fmla="*/ 306917 h 613833"/>
              <a:gd name="connsiteX7" fmla="*/ 355076 w 613833"/>
              <a:gd name="connsiteY7" fmla="*/ 258757 h 613833"/>
              <a:gd name="connsiteX8" fmla="*/ 306917 w 613833"/>
              <a:gd name="connsiteY8" fmla="*/ 0 h 613833"/>
              <a:gd name="connsiteX9" fmla="*/ 415185 w 613833"/>
              <a:gd name="connsiteY9" fmla="*/ 198648 h 613833"/>
              <a:gd name="connsiteX10" fmla="*/ 613833 w 613833"/>
              <a:gd name="connsiteY10" fmla="*/ 306917 h 613833"/>
              <a:gd name="connsiteX11" fmla="*/ 415185 w 613833"/>
              <a:gd name="connsiteY11" fmla="*/ 415185 h 613833"/>
              <a:gd name="connsiteX12" fmla="*/ 306917 w 613833"/>
              <a:gd name="connsiteY12" fmla="*/ 613833 h 613833"/>
              <a:gd name="connsiteX13" fmla="*/ 198648 w 613833"/>
              <a:gd name="connsiteY13" fmla="*/ 415185 h 613833"/>
              <a:gd name="connsiteX14" fmla="*/ 0 w 613833"/>
              <a:gd name="connsiteY14" fmla="*/ 306917 h 613833"/>
              <a:gd name="connsiteX15" fmla="*/ 198648 w 613833"/>
              <a:gd name="connsiteY15" fmla="*/ 198648 h 61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3833" h="613833">
                <a:moveTo>
                  <a:pt x="306917" y="170397"/>
                </a:moveTo>
                <a:lnTo>
                  <a:pt x="258758" y="258758"/>
                </a:lnTo>
                <a:lnTo>
                  <a:pt x="170399" y="306916"/>
                </a:lnTo>
                <a:lnTo>
                  <a:pt x="258758" y="355076"/>
                </a:lnTo>
                <a:lnTo>
                  <a:pt x="306917" y="443436"/>
                </a:lnTo>
                <a:lnTo>
                  <a:pt x="355076" y="355075"/>
                </a:lnTo>
                <a:lnTo>
                  <a:pt x="443436" y="306917"/>
                </a:lnTo>
                <a:lnTo>
                  <a:pt x="355076" y="258757"/>
                </a:lnTo>
                <a:close/>
                <a:moveTo>
                  <a:pt x="306917" y="0"/>
                </a:moveTo>
                <a:lnTo>
                  <a:pt x="415185" y="198648"/>
                </a:lnTo>
                <a:lnTo>
                  <a:pt x="613833" y="306917"/>
                </a:lnTo>
                <a:lnTo>
                  <a:pt x="415185" y="415185"/>
                </a:lnTo>
                <a:lnTo>
                  <a:pt x="306917" y="613833"/>
                </a:lnTo>
                <a:lnTo>
                  <a:pt x="198648" y="415185"/>
                </a:lnTo>
                <a:lnTo>
                  <a:pt x="0" y="306917"/>
                </a:lnTo>
                <a:lnTo>
                  <a:pt x="198648" y="198648"/>
                </a:lnTo>
                <a:close/>
              </a:path>
            </a:pathLst>
          </a:custGeom>
          <a:solidFill>
            <a:srgbClr val="9CEB6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菱形 26">
            <a:extLst>
              <a:ext uri="{FF2B5EF4-FFF2-40B4-BE49-F238E27FC236}">
                <a16:creationId xmlns:a16="http://schemas.microsoft.com/office/drawing/2014/main" id="{ED32AF60-1216-8D30-351C-3653C1A46F14}"/>
              </a:ext>
            </a:extLst>
          </p:cNvPr>
          <p:cNvSpPr/>
          <p:nvPr/>
        </p:nvSpPr>
        <p:spPr>
          <a:xfrm>
            <a:off x="10299380" y="3628404"/>
            <a:ext cx="490538" cy="490538"/>
          </a:xfrm>
          <a:prstGeom prst="diamond">
            <a:avLst/>
          </a:prstGeom>
          <a:solidFill>
            <a:srgbClr val="FFE8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合 82">
            <a:extLst>
              <a:ext uri="{FF2B5EF4-FFF2-40B4-BE49-F238E27FC236}">
                <a16:creationId xmlns:a16="http://schemas.microsoft.com/office/drawing/2014/main" id="{22C08B13-5A71-770F-64A4-DF120B218490}"/>
              </a:ext>
            </a:extLst>
          </p:cNvPr>
          <p:cNvGrpSpPr/>
          <p:nvPr/>
        </p:nvGrpSpPr>
        <p:grpSpPr>
          <a:xfrm>
            <a:off x="450424" y="5194335"/>
            <a:ext cx="1413304" cy="365450"/>
            <a:chOff x="450424" y="5194335"/>
            <a:chExt cx="1413304" cy="365450"/>
          </a:xfrm>
          <a:solidFill>
            <a:srgbClr val="FFCC99"/>
          </a:solidFill>
        </p:grpSpPr>
        <p:sp>
          <p:nvSpPr>
            <p:cNvPr id="40" name="任意多边形: 形状 39">
              <a:extLst>
                <a:ext uri="{FF2B5EF4-FFF2-40B4-BE49-F238E27FC236}">
                  <a16:creationId xmlns:a16="http://schemas.microsoft.com/office/drawing/2014/main" id="{5CC3A135-7A7C-65D6-A979-DB5916A3F152}"/>
                </a:ext>
              </a:extLst>
            </p:cNvPr>
            <p:cNvSpPr/>
            <p:nvPr/>
          </p:nvSpPr>
          <p:spPr>
            <a:xfrm rot="16200000">
              <a:off x="356101" y="5289056"/>
              <a:ext cx="352160" cy="163513"/>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rgbClr val="FFCC99"/>
              </a:solid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9E9019AB-7C87-A97F-F543-8ADD547FA7E2}"/>
                </a:ext>
              </a:extLst>
            </p:cNvPr>
            <p:cNvSpPr/>
            <p:nvPr/>
          </p:nvSpPr>
          <p:spPr>
            <a:xfrm rot="16200000">
              <a:off x="813105" y="5301605"/>
              <a:ext cx="352160" cy="163637"/>
            </a:xfrm>
            <a:custGeom>
              <a:avLst/>
              <a:gdLst>
                <a:gd name="connsiteX0" fmla="*/ 1766596 w 3084696"/>
                <a:gd name="connsiteY0" fmla="*/ 1778948 h 1873620"/>
                <a:gd name="connsiteX1" fmla="*/ 2990064 w 3084696"/>
                <a:gd name="connsiteY1" fmla="*/ 555481 h 1873620"/>
                <a:gd name="connsiteX2" fmla="*/ 2990064 w 3084696"/>
                <a:gd name="connsiteY2" fmla="*/ 94633 h 1873620"/>
                <a:gd name="connsiteX3" fmla="*/ 2529216 w 3084696"/>
                <a:gd name="connsiteY3" fmla="*/ 94633 h 1873620"/>
                <a:gd name="connsiteX4" fmla="*/ 1541664 w 3084696"/>
                <a:gd name="connsiteY4" fmla="*/ 1082185 h 1873620"/>
                <a:gd name="connsiteX5" fmla="*/ 554112 w 3084696"/>
                <a:gd name="connsiteY5" fmla="*/ 94633 h 1873620"/>
                <a:gd name="connsiteX6" fmla="*/ 93264 w 3084696"/>
                <a:gd name="connsiteY6" fmla="*/ 94633 h 1873620"/>
                <a:gd name="connsiteX7" fmla="*/ 0 w 3084696"/>
                <a:gd name="connsiteY7" fmla="*/ 325062 h 1873620"/>
                <a:gd name="connsiteX8" fmla="*/ 93264 w 3084696"/>
                <a:gd name="connsiteY8" fmla="*/ 555491 h 1873620"/>
                <a:gd name="connsiteX9" fmla="*/ 1316731 w 3084696"/>
                <a:gd name="connsiteY9" fmla="*/ 1778958 h 1873620"/>
                <a:gd name="connsiteX10" fmla="*/ 1766635 w 3084696"/>
                <a:gd name="connsiteY10" fmla="*/ 1778958 h 1873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4696" h="1873620">
                  <a:moveTo>
                    <a:pt x="1766596" y="1778948"/>
                  </a:move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16731" y="1778958"/>
                  </a:lnTo>
                  <a:cubicBezTo>
                    <a:pt x="1431965" y="1905174"/>
                    <a:pt x="1640458" y="1905174"/>
                    <a:pt x="1766635" y="1778958"/>
                  </a:cubicBezTo>
                  <a:close/>
                </a:path>
              </a:pathLst>
            </a:custGeom>
            <a:grpFill/>
            <a:ln w="92075" cap="flat">
              <a:solidFill>
                <a:srgbClr val="FFCC99"/>
              </a:solid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D3C9DD05-537B-7B74-50A6-312F98B4C14D}"/>
                </a:ext>
              </a:extLst>
            </p:cNvPr>
            <p:cNvSpPr/>
            <p:nvPr/>
          </p:nvSpPr>
          <p:spPr>
            <a:xfrm rot="16200000">
              <a:off x="1230277" y="5301364"/>
              <a:ext cx="352786" cy="164055"/>
            </a:xfrm>
            <a:custGeom>
              <a:avLst/>
              <a:gdLst>
                <a:gd name="connsiteX0" fmla="*/ 1772083 w 3090182"/>
                <a:gd name="connsiteY0" fmla="*/ 1784434 h 1878420"/>
                <a:gd name="connsiteX1" fmla="*/ 2995550 w 3090182"/>
                <a:gd name="connsiteY1" fmla="*/ 560967 h 1878420"/>
                <a:gd name="connsiteX2" fmla="*/ 2995550 w 3090182"/>
                <a:gd name="connsiteY2" fmla="*/ 100119 h 1878420"/>
                <a:gd name="connsiteX3" fmla="*/ 2534702 w 3090182"/>
                <a:gd name="connsiteY3" fmla="*/ 100119 h 1878420"/>
                <a:gd name="connsiteX4" fmla="*/ 1547150 w 3090182"/>
                <a:gd name="connsiteY4" fmla="*/ 1087671 h 1878420"/>
                <a:gd name="connsiteX5" fmla="*/ 554112 w 3090182"/>
                <a:gd name="connsiteY5" fmla="*/ 94633 h 1878420"/>
                <a:gd name="connsiteX6" fmla="*/ 93264 w 3090182"/>
                <a:gd name="connsiteY6" fmla="*/ 94633 h 1878420"/>
                <a:gd name="connsiteX7" fmla="*/ 0 w 3090182"/>
                <a:gd name="connsiteY7" fmla="*/ 325062 h 1878420"/>
                <a:gd name="connsiteX8" fmla="*/ 93264 w 3090182"/>
                <a:gd name="connsiteY8" fmla="*/ 555490 h 1878420"/>
                <a:gd name="connsiteX9" fmla="*/ 1316731 w 3090182"/>
                <a:gd name="connsiteY9" fmla="*/ 1778958 h 1878420"/>
                <a:gd name="connsiteX10" fmla="*/ 1772102 w 3090182"/>
                <a:gd name="connsiteY10" fmla="*/ 1784469 h 1878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90182" h="1878420">
                  <a:moveTo>
                    <a:pt x="1772083" y="1784434"/>
                  </a:moveTo>
                  <a:lnTo>
                    <a:pt x="2995550" y="560967"/>
                  </a:lnTo>
                  <a:cubicBezTo>
                    <a:pt x="3121727" y="434790"/>
                    <a:pt x="3121727" y="226297"/>
                    <a:pt x="2995550" y="100119"/>
                  </a:cubicBezTo>
                  <a:cubicBezTo>
                    <a:pt x="2869373" y="-26058"/>
                    <a:pt x="2660880" y="-26058"/>
                    <a:pt x="2534702" y="100119"/>
                  </a:cubicBezTo>
                  <a:lnTo>
                    <a:pt x="1547150" y="1087671"/>
                  </a:lnTo>
                  <a:lnTo>
                    <a:pt x="554112" y="94633"/>
                  </a:lnTo>
                  <a:cubicBezTo>
                    <a:pt x="427934" y="-31544"/>
                    <a:pt x="219441" y="-31544"/>
                    <a:pt x="93264" y="94633"/>
                  </a:cubicBezTo>
                  <a:cubicBezTo>
                    <a:pt x="27439" y="160458"/>
                    <a:pt x="0" y="242776"/>
                    <a:pt x="0" y="325062"/>
                  </a:cubicBezTo>
                  <a:cubicBezTo>
                    <a:pt x="0" y="407342"/>
                    <a:pt x="32913" y="495130"/>
                    <a:pt x="93264" y="555490"/>
                  </a:cubicBezTo>
                  <a:lnTo>
                    <a:pt x="1316731" y="1778958"/>
                  </a:lnTo>
                  <a:cubicBezTo>
                    <a:pt x="1437432" y="1910641"/>
                    <a:pt x="1645935" y="1910641"/>
                    <a:pt x="1772102" y="1784469"/>
                  </a:cubicBezTo>
                  <a:close/>
                </a:path>
              </a:pathLst>
            </a:custGeom>
            <a:grpFill/>
            <a:ln w="92075" cap="flat">
              <a:solidFill>
                <a:srgbClr val="FFCC99"/>
              </a:solid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AA059CFB-DD9E-E162-2DE1-0C7AFD5CED82}"/>
                </a:ext>
              </a:extLst>
            </p:cNvPr>
            <p:cNvSpPr/>
            <p:nvPr/>
          </p:nvSpPr>
          <p:spPr>
            <a:xfrm rot="16200000">
              <a:off x="1605891" y="5288658"/>
              <a:ext cx="352160" cy="163514"/>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rgbClr val="FFCC99"/>
              </a:solidFill>
              <a:prstDash val="solid"/>
              <a:miter/>
            </a:ln>
          </p:spPr>
          <p:txBody>
            <a:bodyPr rtlCol="0" anchor="ctr"/>
            <a:lstStyle/>
            <a:p>
              <a:endParaRPr lang="zh-CN" altLang="en-US"/>
            </a:p>
          </p:txBody>
        </p:sp>
      </p:grpSp>
      <p:cxnSp>
        <p:nvCxnSpPr>
          <p:cNvPr id="84" name="直接连接符 83">
            <a:extLst>
              <a:ext uri="{FF2B5EF4-FFF2-40B4-BE49-F238E27FC236}">
                <a16:creationId xmlns:a16="http://schemas.microsoft.com/office/drawing/2014/main" id="{1A1DF25E-B2EA-3AB5-7BDB-53FF56F2CF64}"/>
              </a:ext>
            </a:extLst>
          </p:cNvPr>
          <p:cNvCxnSpPr>
            <a:cxnSpLocks/>
          </p:cNvCxnSpPr>
          <p:nvPr/>
        </p:nvCxnSpPr>
        <p:spPr>
          <a:xfrm>
            <a:off x="1488698" y="444830"/>
            <a:ext cx="791633" cy="0"/>
          </a:xfrm>
          <a:prstGeom prst="line">
            <a:avLst/>
          </a:prstGeom>
          <a:ln w="63500" cap="rnd">
            <a:solidFill>
              <a:srgbClr val="FF866E"/>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0FE4D365-DED3-A5FF-F1C0-6F6E7406332B}"/>
              </a:ext>
            </a:extLst>
          </p:cNvPr>
          <p:cNvCxnSpPr>
            <a:cxnSpLocks/>
          </p:cNvCxnSpPr>
          <p:nvPr/>
        </p:nvCxnSpPr>
        <p:spPr>
          <a:xfrm>
            <a:off x="1790405" y="6156861"/>
            <a:ext cx="791633" cy="0"/>
          </a:xfrm>
          <a:prstGeom prst="line">
            <a:avLst/>
          </a:prstGeom>
          <a:ln w="63500" cap="rnd">
            <a:solidFill>
              <a:srgbClr val="FFE500"/>
            </a:solidFill>
          </a:ln>
        </p:spPr>
        <p:style>
          <a:lnRef idx="1">
            <a:schemeClr val="accent1"/>
          </a:lnRef>
          <a:fillRef idx="0">
            <a:schemeClr val="accent1"/>
          </a:fillRef>
          <a:effectRef idx="0">
            <a:schemeClr val="accent1"/>
          </a:effectRef>
          <a:fontRef idx="minor">
            <a:schemeClr val="tx1"/>
          </a:fontRef>
        </p:style>
      </p:cxnSp>
      <p:sp>
        <p:nvSpPr>
          <p:cNvPr id="86" name="文本框 85">
            <a:extLst>
              <a:ext uri="{FF2B5EF4-FFF2-40B4-BE49-F238E27FC236}">
                <a16:creationId xmlns:a16="http://schemas.microsoft.com/office/drawing/2014/main" id="{14B4EB7E-566D-36C3-1CC6-919A179D739B}"/>
              </a:ext>
            </a:extLst>
          </p:cNvPr>
          <p:cNvSpPr txBox="1"/>
          <p:nvPr/>
        </p:nvSpPr>
        <p:spPr>
          <a:xfrm rot="19867823">
            <a:off x="435478" y="1671169"/>
            <a:ext cx="3063834" cy="1077218"/>
          </a:xfrm>
          <a:prstGeom prst="rect">
            <a:avLst/>
          </a:prstGeom>
          <a:noFill/>
        </p:spPr>
        <p:txBody>
          <a:bodyPr wrap="square" rtlCol="0">
            <a:spAutoFit/>
          </a:bodyPr>
          <a:lstStyle/>
          <a:p>
            <a:r>
              <a:rPr lang="en-US" altLang="zh-CN" sz="3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POWERPOINT TEMPLET </a:t>
            </a:r>
            <a:endParaRPr lang="zh-CN" altLang="en-US" sz="3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87" name="文本框 86">
            <a:extLst>
              <a:ext uri="{FF2B5EF4-FFF2-40B4-BE49-F238E27FC236}">
                <a16:creationId xmlns:a16="http://schemas.microsoft.com/office/drawing/2014/main" id="{11958816-8A38-6714-7935-88C3BE848F7B}"/>
              </a:ext>
            </a:extLst>
          </p:cNvPr>
          <p:cNvSpPr txBox="1"/>
          <p:nvPr/>
        </p:nvSpPr>
        <p:spPr>
          <a:xfrm rot="867295">
            <a:off x="9269692" y="1671169"/>
            <a:ext cx="2474883" cy="1077218"/>
          </a:xfrm>
          <a:prstGeom prst="rect">
            <a:avLst/>
          </a:prstGeom>
          <a:noFill/>
        </p:spPr>
        <p:txBody>
          <a:bodyPr wrap="square" rtlCol="0">
            <a:spAutoFit/>
          </a:bodyPr>
          <a:lstStyle/>
          <a:p>
            <a:r>
              <a:rPr lang="en-US" altLang="zh-CN" sz="3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DESIGNED BY XIAO</a:t>
            </a:r>
            <a:endParaRPr lang="zh-CN" altLang="en-US" sz="3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88" name="心形 87">
            <a:extLst>
              <a:ext uri="{FF2B5EF4-FFF2-40B4-BE49-F238E27FC236}">
                <a16:creationId xmlns:a16="http://schemas.microsoft.com/office/drawing/2014/main" id="{303EF49B-58F1-D542-8394-95371CA779A4}"/>
              </a:ext>
            </a:extLst>
          </p:cNvPr>
          <p:cNvSpPr/>
          <p:nvPr/>
        </p:nvSpPr>
        <p:spPr>
          <a:xfrm>
            <a:off x="9619109" y="5782390"/>
            <a:ext cx="292560" cy="292560"/>
          </a:xfrm>
          <a:prstGeom prst="heart">
            <a:avLst/>
          </a:prstGeom>
          <a:solidFill>
            <a:srgbClr val="FF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a:extLst>
              <a:ext uri="{FF2B5EF4-FFF2-40B4-BE49-F238E27FC236}">
                <a16:creationId xmlns:a16="http://schemas.microsoft.com/office/drawing/2014/main" id="{B1AB8F6B-9799-9E51-5F5C-9FA4825B84DB}"/>
              </a:ext>
            </a:extLst>
          </p:cNvPr>
          <p:cNvSpPr txBox="1"/>
          <p:nvPr/>
        </p:nvSpPr>
        <p:spPr>
          <a:xfrm>
            <a:off x="7936975" y="6263439"/>
            <a:ext cx="2474883" cy="400110"/>
          </a:xfrm>
          <a:prstGeom prst="rect">
            <a:avLst/>
          </a:prstGeom>
          <a:noFill/>
        </p:spPr>
        <p:txBody>
          <a:bodyPr wrap="square" rtlCol="0">
            <a:spAutoFit/>
          </a:bodyPr>
          <a:lstStyle/>
          <a:p>
            <a:r>
              <a:rPr lang="en-US" altLang="zh-CN" sz="20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2022/09/16</a:t>
            </a:r>
            <a:endParaRPr lang="zh-CN" altLang="en-US" sz="20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90" name="组合 89">
            <a:extLst>
              <a:ext uri="{FF2B5EF4-FFF2-40B4-BE49-F238E27FC236}">
                <a16:creationId xmlns:a16="http://schemas.microsoft.com/office/drawing/2014/main" id="{C9F1437C-60A5-8E10-05ED-46FAB4424412}"/>
              </a:ext>
            </a:extLst>
          </p:cNvPr>
          <p:cNvGrpSpPr/>
          <p:nvPr/>
        </p:nvGrpSpPr>
        <p:grpSpPr>
          <a:xfrm>
            <a:off x="9558343" y="4973608"/>
            <a:ext cx="706652" cy="182725"/>
            <a:chOff x="450424" y="5194335"/>
            <a:chExt cx="1413304" cy="365450"/>
          </a:xfrm>
          <a:solidFill>
            <a:srgbClr val="FFCC99"/>
          </a:solidFill>
        </p:grpSpPr>
        <p:sp>
          <p:nvSpPr>
            <p:cNvPr id="91" name="任意多边形: 形状 90">
              <a:extLst>
                <a:ext uri="{FF2B5EF4-FFF2-40B4-BE49-F238E27FC236}">
                  <a16:creationId xmlns:a16="http://schemas.microsoft.com/office/drawing/2014/main" id="{02BA84ED-1CF9-5981-4509-8E09ABB9093A}"/>
                </a:ext>
              </a:extLst>
            </p:cNvPr>
            <p:cNvSpPr/>
            <p:nvPr/>
          </p:nvSpPr>
          <p:spPr>
            <a:xfrm rot="16200000">
              <a:off x="356101" y="5289056"/>
              <a:ext cx="352160" cy="163513"/>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rgbClr val="FFCC99"/>
              </a:solid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21644A53-21D9-8ED3-07E0-4A4120D61935}"/>
                </a:ext>
              </a:extLst>
            </p:cNvPr>
            <p:cNvSpPr/>
            <p:nvPr/>
          </p:nvSpPr>
          <p:spPr>
            <a:xfrm rot="16200000">
              <a:off x="813105" y="5301605"/>
              <a:ext cx="352160" cy="163637"/>
            </a:xfrm>
            <a:custGeom>
              <a:avLst/>
              <a:gdLst>
                <a:gd name="connsiteX0" fmla="*/ 1766596 w 3084696"/>
                <a:gd name="connsiteY0" fmla="*/ 1778948 h 1873620"/>
                <a:gd name="connsiteX1" fmla="*/ 2990064 w 3084696"/>
                <a:gd name="connsiteY1" fmla="*/ 555481 h 1873620"/>
                <a:gd name="connsiteX2" fmla="*/ 2990064 w 3084696"/>
                <a:gd name="connsiteY2" fmla="*/ 94633 h 1873620"/>
                <a:gd name="connsiteX3" fmla="*/ 2529216 w 3084696"/>
                <a:gd name="connsiteY3" fmla="*/ 94633 h 1873620"/>
                <a:gd name="connsiteX4" fmla="*/ 1541664 w 3084696"/>
                <a:gd name="connsiteY4" fmla="*/ 1082185 h 1873620"/>
                <a:gd name="connsiteX5" fmla="*/ 554112 w 3084696"/>
                <a:gd name="connsiteY5" fmla="*/ 94633 h 1873620"/>
                <a:gd name="connsiteX6" fmla="*/ 93264 w 3084696"/>
                <a:gd name="connsiteY6" fmla="*/ 94633 h 1873620"/>
                <a:gd name="connsiteX7" fmla="*/ 0 w 3084696"/>
                <a:gd name="connsiteY7" fmla="*/ 325062 h 1873620"/>
                <a:gd name="connsiteX8" fmla="*/ 93264 w 3084696"/>
                <a:gd name="connsiteY8" fmla="*/ 555491 h 1873620"/>
                <a:gd name="connsiteX9" fmla="*/ 1316731 w 3084696"/>
                <a:gd name="connsiteY9" fmla="*/ 1778958 h 1873620"/>
                <a:gd name="connsiteX10" fmla="*/ 1766635 w 3084696"/>
                <a:gd name="connsiteY10" fmla="*/ 1778958 h 1873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4696" h="1873620">
                  <a:moveTo>
                    <a:pt x="1766596" y="1778948"/>
                  </a:move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16731" y="1778958"/>
                  </a:lnTo>
                  <a:cubicBezTo>
                    <a:pt x="1431965" y="1905174"/>
                    <a:pt x="1640458" y="1905174"/>
                    <a:pt x="1766635" y="1778958"/>
                  </a:cubicBezTo>
                  <a:close/>
                </a:path>
              </a:pathLst>
            </a:custGeom>
            <a:grpFill/>
            <a:ln w="92075" cap="flat">
              <a:solidFill>
                <a:srgbClr val="FFCC99"/>
              </a:solid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AFC6E288-67BF-27D9-E965-8E9BBD0D4BC6}"/>
                </a:ext>
              </a:extLst>
            </p:cNvPr>
            <p:cNvSpPr/>
            <p:nvPr/>
          </p:nvSpPr>
          <p:spPr>
            <a:xfrm rot="16200000">
              <a:off x="1230277" y="5301364"/>
              <a:ext cx="352786" cy="164055"/>
            </a:xfrm>
            <a:custGeom>
              <a:avLst/>
              <a:gdLst>
                <a:gd name="connsiteX0" fmla="*/ 1772083 w 3090182"/>
                <a:gd name="connsiteY0" fmla="*/ 1784434 h 1878420"/>
                <a:gd name="connsiteX1" fmla="*/ 2995550 w 3090182"/>
                <a:gd name="connsiteY1" fmla="*/ 560967 h 1878420"/>
                <a:gd name="connsiteX2" fmla="*/ 2995550 w 3090182"/>
                <a:gd name="connsiteY2" fmla="*/ 100119 h 1878420"/>
                <a:gd name="connsiteX3" fmla="*/ 2534702 w 3090182"/>
                <a:gd name="connsiteY3" fmla="*/ 100119 h 1878420"/>
                <a:gd name="connsiteX4" fmla="*/ 1547150 w 3090182"/>
                <a:gd name="connsiteY4" fmla="*/ 1087671 h 1878420"/>
                <a:gd name="connsiteX5" fmla="*/ 554112 w 3090182"/>
                <a:gd name="connsiteY5" fmla="*/ 94633 h 1878420"/>
                <a:gd name="connsiteX6" fmla="*/ 93264 w 3090182"/>
                <a:gd name="connsiteY6" fmla="*/ 94633 h 1878420"/>
                <a:gd name="connsiteX7" fmla="*/ 0 w 3090182"/>
                <a:gd name="connsiteY7" fmla="*/ 325062 h 1878420"/>
                <a:gd name="connsiteX8" fmla="*/ 93264 w 3090182"/>
                <a:gd name="connsiteY8" fmla="*/ 555490 h 1878420"/>
                <a:gd name="connsiteX9" fmla="*/ 1316731 w 3090182"/>
                <a:gd name="connsiteY9" fmla="*/ 1778958 h 1878420"/>
                <a:gd name="connsiteX10" fmla="*/ 1772102 w 3090182"/>
                <a:gd name="connsiteY10" fmla="*/ 1784469 h 1878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90182" h="1878420">
                  <a:moveTo>
                    <a:pt x="1772083" y="1784434"/>
                  </a:moveTo>
                  <a:lnTo>
                    <a:pt x="2995550" y="560967"/>
                  </a:lnTo>
                  <a:cubicBezTo>
                    <a:pt x="3121727" y="434790"/>
                    <a:pt x="3121727" y="226297"/>
                    <a:pt x="2995550" y="100119"/>
                  </a:cubicBezTo>
                  <a:cubicBezTo>
                    <a:pt x="2869373" y="-26058"/>
                    <a:pt x="2660880" y="-26058"/>
                    <a:pt x="2534702" y="100119"/>
                  </a:cubicBezTo>
                  <a:lnTo>
                    <a:pt x="1547150" y="1087671"/>
                  </a:lnTo>
                  <a:lnTo>
                    <a:pt x="554112" y="94633"/>
                  </a:lnTo>
                  <a:cubicBezTo>
                    <a:pt x="427934" y="-31544"/>
                    <a:pt x="219441" y="-31544"/>
                    <a:pt x="93264" y="94633"/>
                  </a:cubicBezTo>
                  <a:cubicBezTo>
                    <a:pt x="27439" y="160458"/>
                    <a:pt x="0" y="242776"/>
                    <a:pt x="0" y="325062"/>
                  </a:cubicBezTo>
                  <a:cubicBezTo>
                    <a:pt x="0" y="407342"/>
                    <a:pt x="32913" y="495130"/>
                    <a:pt x="93264" y="555490"/>
                  </a:cubicBezTo>
                  <a:lnTo>
                    <a:pt x="1316731" y="1778958"/>
                  </a:lnTo>
                  <a:cubicBezTo>
                    <a:pt x="1437432" y="1910641"/>
                    <a:pt x="1645935" y="1910641"/>
                    <a:pt x="1772102" y="1784469"/>
                  </a:cubicBezTo>
                  <a:close/>
                </a:path>
              </a:pathLst>
            </a:custGeom>
            <a:grpFill/>
            <a:ln w="92075" cap="flat">
              <a:solidFill>
                <a:srgbClr val="FFCC99"/>
              </a:solid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ED0902E7-21E1-4CAA-E315-7B5CA8E8FD9A}"/>
                </a:ext>
              </a:extLst>
            </p:cNvPr>
            <p:cNvSpPr/>
            <p:nvPr/>
          </p:nvSpPr>
          <p:spPr>
            <a:xfrm rot="16200000">
              <a:off x="1605891" y="5288658"/>
              <a:ext cx="352160" cy="163514"/>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rgbClr val="FFCC99"/>
              </a:solidFill>
              <a:prstDash val="solid"/>
              <a:miter/>
            </a:ln>
          </p:spPr>
          <p:txBody>
            <a:bodyPr rtlCol="0" anchor="ctr"/>
            <a:lstStyle/>
            <a:p>
              <a:endParaRPr lang="zh-CN" altLang="en-US"/>
            </a:p>
          </p:txBody>
        </p:sp>
      </p:grpSp>
    </p:spTree>
    <p:extLst>
      <p:ext uri="{BB962C8B-B14F-4D97-AF65-F5344CB8AC3E}">
        <p14:creationId xmlns:p14="http://schemas.microsoft.com/office/powerpoint/2010/main" val="11555246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E500"/>
        </a:solidFill>
        <a:effectLst/>
      </p:bgPr>
    </p:bg>
    <p:spTree>
      <p:nvGrpSpPr>
        <p:cNvPr id="1" name=""/>
        <p:cNvGrpSpPr/>
        <p:nvPr/>
      </p:nvGrpSpPr>
      <p:grpSpPr>
        <a:xfrm>
          <a:off x="0" y="0"/>
          <a:ext cx="0" cy="0"/>
          <a:chOff x="0" y="0"/>
          <a:chExt cx="0" cy="0"/>
        </a:xfrm>
      </p:grpSpPr>
      <p:sp>
        <p:nvSpPr>
          <p:cNvPr id="52" name="矩形 51">
            <a:extLst>
              <a:ext uri="{FF2B5EF4-FFF2-40B4-BE49-F238E27FC236}">
                <a16:creationId xmlns:a16="http://schemas.microsoft.com/office/drawing/2014/main" id="{4A339649-41CE-6AA5-B3F3-C08C6470B56E}"/>
              </a:ext>
            </a:extLst>
          </p:cNvPr>
          <p:cNvSpPr/>
          <p:nvPr/>
        </p:nvSpPr>
        <p:spPr>
          <a:xfrm>
            <a:off x="0" y="0"/>
            <a:ext cx="12192000" cy="6858000"/>
          </a:xfrm>
          <a:prstGeom prst="rect">
            <a:avLst/>
          </a:prstGeom>
          <a:solidFill>
            <a:srgbClr val="FF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a:extLst>
              <a:ext uri="{FF2B5EF4-FFF2-40B4-BE49-F238E27FC236}">
                <a16:creationId xmlns:a16="http://schemas.microsoft.com/office/drawing/2014/main" id="{5B3F8E5D-F510-5C95-B6C1-19FAD83C9334}"/>
              </a:ext>
            </a:extLst>
          </p:cNvPr>
          <p:cNvGrpSpPr/>
          <p:nvPr/>
        </p:nvGrpSpPr>
        <p:grpSpPr>
          <a:xfrm>
            <a:off x="1650590" y="574816"/>
            <a:ext cx="1677732" cy="947904"/>
            <a:chOff x="3723948" y="1403227"/>
            <a:chExt cx="4743948" cy="2680289"/>
          </a:xfrm>
          <a:solidFill>
            <a:schemeClr val="bg1"/>
          </a:solidFill>
        </p:grpSpPr>
        <p:sp>
          <p:nvSpPr>
            <p:cNvPr id="28" name="任意多边形: 形状 27">
              <a:extLst>
                <a:ext uri="{FF2B5EF4-FFF2-40B4-BE49-F238E27FC236}">
                  <a16:creationId xmlns:a16="http://schemas.microsoft.com/office/drawing/2014/main" id="{C96D1666-CBCC-049C-5CC3-2D1E50DC7E60}"/>
                </a:ext>
              </a:extLst>
            </p:cNvPr>
            <p:cNvSpPr/>
            <p:nvPr/>
          </p:nvSpPr>
          <p:spPr>
            <a:xfrm>
              <a:off x="3724239" y="1403227"/>
              <a:ext cx="4743574" cy="472768"/>
            </a:xfrm>
            <a:custGeom>
              <a:avLst/>
              <a:gdLst>
                <a:gd name="connsiteX0" fmla="*/ 4657924 w 4743574"/>
                <a:gd name="connsiteY0" fmla="*/ 18 h 472768"/>
                <a:gd name="connsiteX1" fmla="*/ 4394851 w 4743574"/>
                <a:gd name="connsiteY1" fmla="*/ 190337 h 472768"/>
                <a:gd name="connsiteX2" fmla="*/ 4276708 w 4743574"/>
                <a:gd name="connsiteY2" fmla="*/ 300976 h 472768"/>
                <a:gd name="connsiteX3" fmla="*/ 4158417 w 4743574"/>
                <a:gd name="connsiteY3" fmla="*/ 190151 h 472768"/>
                <a:gd name="connsiteX4" fmla="*/ 3895579 w 4743574"/>
                <a:gd name="connsiteY4" fmla="*/ 174 h 472768"/>
                <a:gd name="connsiteX5" fmla="*/ 3632477 w 4743574"/>
                <a:gd name="connsiteY5" fmla="*/ 190533 h 472768"/>
                <a:gd name="connsiteX6" fmla="*/ 3514647 w 4743574"/>
                <a:gd name="connsiteY6" fmla="*/ 301015 h 472768"/>
                <a:gd name="connsiteX7" fmla="*/ 3396238 w 4743574"/>
                <a:gd name="connsiteY7" fmla="*/ 190072 h 472768"/>
                <a:gd name="connsiteX8" fmla="*/ 3133704 w 4743574"/>
                <a:gd name="connsiteY8" fmla="*/ 331 h 472768"/>
                <a:gd name="connsiteX9" fmla="*/ 2870632 w 4743574"/>
                <a:gd name="connsiteY9" fmla="*/ 190651 h 472768"/>
                <a:gd name="connsiteX10" fmla="*/ 2752723 w 4743574"/>
                <a:gd name="connsiteY10" fmla="*/ 301172 h 472768"/>
                <a:gd name="connsiteX11" fmla="*/ 2634658 w 4743574"/>
                <a:gd name="connsiteY11" fmla="*/ 190415 h 472768"/>
                <a:gd name="connsiteX12" fmla="*/ 2371898 w 4743574"/>
                <a:gd name="connsiteY12" fmla="*/ 331 h 472768"/>
                <a:gd name="connsiteX13" fmla="*/ 2108943 w 4743574"/>
                <a:gd name="connsiteY13" fmla="*/ 190533 h 472768"/>
                <a:gd name="connsiteX14" fmla="*/ 1990652 w 4743574"/>
                <a:gd name="connsiteY14" fmla="*/ 301055 h 472768"/>
                <a:gd name="connsiteX15" fmla="*/ 1872244 w 4743574"/>
                <a:gd name="connsiteY15" fmla="*/ 190072 h 472768"/>
                <a:gd name="connsiteX16" fmla="*/ 1609524 w 4743574"/>
                <a:gd name="connsiteY16" fmla="*/ 410 h 472768"/>
                <a:gd name="connsiteX17" fmla="*/ 1346529 w 4743574"/>
                <a:gd name="connsiteY17" fmla="*/ 190611 h 472768"/>
                <a:gd name="connsiteX18" fmla="*/ 1228581 w 4743574"/>
                <a:gd name="connsiteY18" fmla="*/ 301250 h 472768"/>
                <a:gd name="connsiteX19" fmla="*/ 1110408 w 4743574"/>
                <a:gd name="connsiteY19" fmla="*/ 190494 h 472768"/>
                <a:gd name="connsiteX20" fmla="*/ 847570 w 4743574"/>
                <a:gd name="connsiteY20" fmla="*/ 478 h 472768"/>
                <a:gd name="connsiteX21" fmla="*/ 584498 w 4743574"/>
                <a:gd name="connsiteY21" fmla="*/ 190797 h 472768"/>
                <a:gd name="connsiteX22" fmla="*/ 466589 w 4743574"/>
                <a:gd name="connsiteY22" fmla="*/ 301319 h 472768"/>
                <a:gd name="connsiteX23" fmla="*/ 348445 w 4743574"/>
                <a:gd name="connsiteY23" fmla="*/ 190680 h 472768"/>
                <a:gd name="connsiteX24" fmla="*/ 85725 w 4743574"/>
                <a:gd name="connsiteY24" fmla="*/ 478 h 472768"/>
                <a:gd name="connsiteX25" fmla="*/ 0 w 4743574"/>
                <a:gd name="connsiteY25" fmla="*/ 86203 h 472768"/>
                <a:gd name="connsiteX26" fmla="*/ 85954 w 4743574"/>
                <a:gd name="connsiteY26" fmla="*/ 171928 h 472768"/>
                <a:gd name="connsiteX27" fmla="*/ 203902 w 4743574"/>
                <a:gd name="connsiteY27" fmla="*/ 282450 h 472768"/>
                <a:gd name="connsiteX28" fmla="*/ 466740 w 4743574"/>
                <a:gd name="connsiteY28" fmla="*/ 472769 h 472768"/>
                <a:gd name="connsiteX29" fmla="*/ 729617 w 4743574"/>
                <a:gd name="connsiteY29" fmla="*/ 282567 h 472768"/>
                <a:gd name="connsiteX30" fmla="*/ 847643 w 4743574"/>
                <a:gd name="connsiteY30" fmla="*/ 171928 h 472768"/>
                <a:gd name="connsiteX31" fmla="*/ 965816 w 4743574"/>
                <a:gd name="connsiteY31" fmla="*/ 282685 h 472768"/>
                <a:gd name="connsiteX32" fmla="*/ 1228576 w 4743574"/>
                <a:gd name="connsiteY32" fmla="*/ 472769 h 472768"/>
                <a:gd name="connsiteX33" fmla="*/ 1491413 w 4743574"/>
                <a:gd name="connsiteY33" fmla="*/ 282450 h 472768"/>
                <a:gd name="connsiteX34" fmla="*/ 1609478 w 4743574"/>
                <a:gd name="connsiteY34" fmla="*/ 171928 h 472768"/>
                <a:gd name="connsiteX35" fmla="*/ 1727887 w 4743574"/>
                <a:gd name="connsiteY35" fmla="*/ 282793 h 472768"/>
                <a:gd name="connsiteX36" fmla="*/ 1990607 w 4743574"/>
                <a:gd name="connsiteY36" fmla="*/ 472573 h 472768"/>
                <a:gd name="connsiteX37" fmla="*/ 2253680 w 4743574"/>
                <a:gd name="connsiteY37" fmla="*/ 282136 h 472768"/>
                <a:gd name="connsiteX38" fmla="*/ 2371824 w 4743574"/>
                <a:gd name="connsiteY38" fmla="*/ 171722 h 472768"/>
                <a:gd name="connsiteX39" fmla="*/ 2489732 w 4743574"/>
                <a:gd name="connsiteY39" fmla="*/ 282244 h 472768"/>
                <a:gd name="connsiteX40" fmla="*/ 2752727 w 4743574"/>
                <a:gd name="connsiteY40" fmla="*/ 472563 h 472768"/>
                <a:gd name="connsiteX41" fmla="*/ 3015682 w 4743574"/>
                <a:gd name="connsiteY41" fmla="*/ 282322 h 472768"/>
                <a:gd name="connsiteX42" fmla="*/ 3133630 w 4743574"/>
                <a:gd name="connsiteY42" fmla="*/ 171722 h 472768"/>
                <a:gd name="connsiteX43" fmla="*/ 3251774 w 4743574"/>
                <a:gd name="connsiteY43" fmla="*/ 282704 h 472768"/>
                <a:gd name="connsiteX44" fmla="*/ 3514611 w 4743574"/>
                <a:gd name="connsiteY44" fmla="*/ 472485 h 472768"/>
                <a:gd name="connsiteX45" fmla="*/ 3777606 w 4743574"/>
                <a:gd name="connsiteY45" fmla="*/ 282244 h 472768"/>
                <a:gd name="connsiteX46" fmla="*/ 3895554 w 4743574"/>
                <a:gd name="connsiteY46" fmla="*/ 171644 h 472768"/>
                <a:gd name="connsiteX47" fmla="*/ 4013805 w 4743574"/>
                <a:gd name="connsiteY47" fmla="*/ 282401 h 472768"/>
                <a:gd name="connsiteX48" fmla="*/ 4276682 w 4743574"/>
                <a:gd name="connsiteY48" fmla="*/ 472485 h 472768"/>
                <a:gd name="connsiteX49" fmla="*/ 4539784 w 4743574"/>
                <a:gd name="connsiteY49" fmla="*/ 282166 h 472768"/>
                <a:gd name="connsiteX50" fmla="*/ 4657850 w 4743574"/>
                <a:gd name="connsiteY50" fmla="*/ 171526 h 472768"/>
                <a:gd name="connsiteX51" fmla="*/ 4743575 w 4743574"/>
                <a:gd name="connsiteY51" fmla="*/ 85801 h 472768"/>
                <a:gd name="connsiteX52" fmla="*/ 4657927 w 4743574"/>
                <a:gd name="connsiteY52" fmla="*/ 0 h 472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743574" h="472768">
                  <a:moveTo>
                    <a:pt x="4657924" y="18"/>
                  </a:moveTo>
                  <a:cubicBezTo>
                    <a:pt x="4515905" y="18"/>
                    <a:pt x="4446061" y="109853"/>
                    <a:pt x="4394851" y="190337"/>
                  </a:cubicBezTo>
                  <a:cubicBezTo>
                    <a:pt x="4346057" y="267260"/>
                    <a:pt x="4320148" y="300976"/>
                    <a:pt x="4276708" y="300976"/>
                  </a:cubicBezTo>
                  <a:cubicBezTo>
                    <a:pt x="4233118" y="300976"/>
                    <a:pt x="4207171" y="267184"/>
                    <a:pt x="4158417" y="190151"/>
                  </a:cubicBezTo>
                  <a:cubicBezTo>
                    <a:pt x="4107594" y="109975"/>
                    <a:pt x="4038020" y="174"/>
                    <a:pt x="3895579" y="174"/>
                  </a:cubicBezTo>
                  <a:cubicBezTo>
                    <a:pt x="3753442" y="174"/>
                    <a:pt x="3683559" y="110089"/>
                    <a:pt x="3632477" y="190533"/>
                  </a:cubicBezTo>
                  <a:cubicBezTo>
                    <a:pt x="3584027" y="267341"/>
                    <a:pt x="3558233" y="301015"/>
                    <a:pt x="3514647" y="301015"/>
                  </a:cubicBezTo>
                  <a:cubicBezTo>
                    <a:pt x="3470981" y="301015"/>
                    <a:pt x="3445033" y="267185"/>
                    <a:pt x="3396238" y="190072"/>
                  </a:cubicBezTo>
                  <a:cubicBezTo>
                    <a:pt x="3345492" y="110011"/>
                    <a:pt x="3275998" y="331"/>
                    <a:pt x="3133704" y="331"/>
                  </a:cubicBezTo>
                  <a:cubicBezTo>
                    <a:pt x="2991420" y="331"/>
                    <a:pt x="2921616" y="110353"/>
                    <a:pt x="2870632" y="190651"/>
                  </a:cubicBezTo>
                  <a:cubicBezTo>
                    <a:pt x="2822067" y="267536"/>
                    <a:pt x="2796234" y="301172"/>
                    <a:pt x="2752723" y="301172"/>
                  </a:cubicBezTo>
                  <a:cubicBezTo>
                    <a:pt x="2709057" y="301172"/>
                    <a:pt x="2683224" y="267456"/>
                    <a:pt x="2634658" y="190415"/>
                  </a:cubicBezTo>
                  <a:cubicBezTo>
                    <a:pt x="2583797" y="110239"/>
                    <a:pt x="2514300" y="331"/>
                    <a:pt x="2371898" y="331"/>
                  </a:cubicBezTo>
                  <a:cubicBezTo>
                    <a:pt x="2229193" y="331"/>
                    <a:pt x="2159692" y="110285"/>
                    <a:pt x="2108943" y="190533"/>
                  </a:cubicBezTo>
                  <a:cubicBezTo>
                    <a:pt x="2060186" y="267418"/>
                    <a:pt x="2034316" y="301055"/>
                    <a:pt x="1990652" y="301055"/>
                  </a:cubicBezTo>
                  <a:cubicBezTo>
                    <a:pt x="1946986" y="301055"/>
                    <a:pt x="1921115" y="267339"/>
                    <a:pt x="1872244" y="190072"/>
                  </a:cubicBezTo>
                  <a:cubicBezTo>
                    <a:pt x="1821421" y="110011"/>
                    <a:pt x="1751886" y="410"/>
                    <a:pt x="1609524" y="410"/>
                  </a:cubicBezTo>
                  <a:cubicBezTo>
                    <a:pt x="1467269" y="410"/>
                    <a:pt x="1397660" y="110128"/>
                    <a:pt x="1346529" y="190611"/>
                  </a:cubicBezTo>
                  <a:cubicBezTo>
                    <a:pt x="1297849" y="267535"/>
                    <a:pt x="1272017" y="301250"/>
                    <a:pt x="1228581" y="301250"/>
                  </a:cubicBezTo>
                  <a:cubicBezTo>
                    <a:pt x="1185146" y="301250"/>
                    <a:pt x="1159198" y="267535"/>
                    <a:pt x="1110408" y="190494"/>
                  </a:cubicBezTo>
                  <a:cubicBezTo>
                    <a:pt x="1059547" y="110318"/>
                    <a:pt x="989933" y="478"/>
                    <a:pt x="847570" y="478"/>
                  </a:cubicBezTo>
                  <a:cubicBezTo>
                    <a:pt x="705169" y="478"/>
                    <a:pt x="635550" y="110392"/>
                    <a:pt x="584498" y="190797"/>
                  </a:cubicBezTo>
                  <a:cubicBezTo>
                    <a:pt x="535857" y="267683"/>
                    <a:pt x="510024" y="301319"/>
                    <a:pt x="466589" y="301319"/>
                  </a:cubicBezTo>
                  <a:cubicBezTo>
                    <a:pt x="423114" y="301319"/>
                    <a:pt x="397205" y="267603"/>
                    <a:pt x="348445" y="190680"/>
                  </a:cubicBezTo>
                  <a:cubicBezTo>
                    <a:pt x="297623" y="110428"/>
                    <a:pt x="228087" y="478"/>
                    <a:pt x="85725" y="478"/>
                  </a:cubicBezTo>
                  <a:cubicBezTo>
                    <a:pt x="38462" y="478"/>
                    <a:pt x="0" y="38940"/>
                    <a:pt x="0" y="86203"/>
                  </a:cubicBezTo>
                  <a:cubicBezTo>
                    <a:pt x="0" y="133466"/>
                    <a:pt x="38576" y="171928"/>
                    <a:pt x="85954" y="171928"/>
                  </a:cubicBezTo>
                  <a:cubicBezTo>
                    <a:pt x="129391" y="171928"/>
                    <a:pt x="155261" y="205606"/>
                    <a:pt x="203902" y="282450"/>
                  </a:cubicBezTo>
                  <a:cubicBezTo>
                    <a:pt x="254725" y="362740"/>
                    <a:pt x="324182" y="472769"/>
                    <a:pt x="466740" y="472769"/>
                  </a:cubicBezTo>
                  <a:cubicBezTo>
                    <a:pt x="609259" y="472769"/>
                    <a:pt x="678828" y="362816"/>
                    <a:pt x="729617" y="282567"/>
                  </a:cubicBezTo>
                  <a:cubicBezTo>
                    <a:pt x="778297" y="205644"/>
                    <a:pt x="804205" y="171928"/>
                    <a:pt x="847643" y="171928"/>
                  </a:cubicBezTo>
                  <a:cubicBezTo>
                    <a:pt x="891232" y="171928"/>
                    <a:pt x="917064" y="205644"/>
                    <a:pt x="965816" y="282685"/>
                  </a:cubicBezTo>
                  <a:cubicBezTo>
                    <a:pt x="1016639" y="362861"/>
                    <a:pt x="1086096" y="472769"/>
                    <a:pt x="1228576" y="472769"/>
                  </a:cubicBezTo>
                  <a:cubicBezTo>
                    <a:pt x="1371095" y="472769"/>
                    <a:pt x="1440664" y="362747"/>
                    <a:pt x="1491413" y="282450"/>
                  </a:cubicBezTo>
                  <a:cubicBezTo>
                    <a:pt x="1540170" y="205565"/>
                    <a:pt x="1566040" y="171928"/>
                    <a:pt x="1609478" y="171928"/>
                  </a:cubicBezTo>
                  <a:cubicBezTo>
                    <a:pt x="1653030" y="171928"/>
                    <a:pt x="1678900" y="205606"/>
                    <a:pt x="1727887" y="282793"/>
                  </a:cubicBezTo>
                  <a:cubicBezTo>
                    <a:pt x="1778748" y="362854"/>
                    <a:pt x="1848284" y="472573"/>
                    <a:pt x="1990607" y="472573"/>
                  </a:cubicBezTo>
                  <a:cubicBezTo>
                    <a:pt x="2133430" y="472573"/>
                    <a:pt x="2202970" y="362512"/>
                    <a:pt x="2253680" y="282136"/>
                  </a:cubicBezTo>
                  <a:cubicBezTo>
                    <a:pt x="2302437" y="205367"/>
                    <a:pt x="2328307" y="171722"/>
                    <a:pt x="2371824" y="171722"/>
                  </a:cubicBezTo>
                  <a:cubicBezTo>
                    <a:pt x="2415490" y="171722"/>
                    <a:pt x="2441245" y="205400"/>
                    <a:pt x="2489732" y="282244"/>
                  </a:cubicBezTo>
                  <a:cubicBezTo>
                    <a:pt x="2540555" y="362535"/>
                    <a:pt x="2610012" y="472563"/>
                    <a:pt x="2752727" y="472563"/>
                  </a:cubicBezTo>
                  <a:cubicBezTo>
                    <a:pt x="2895011" y="472563"/>
                    <a:pt x="2964747" y="362610"/>
                    <a:pt x="3015682" y="282322"/>
                  </a:cubicBezTo>
                  <a:cubicBezTo>
                    <a:pt x="3064247" y="205437"/>
                    <a:pt x="3090080" y="171722"/>
                    <a:pt x="3133630" y="171722"/>
                  </a:cubicBezTo>
                  <a:cubicBezTo>
                    <a:pt x="3177180" y="171722"/>
                    <a:pt x="3203052" y="205515"/>
                    <a:pt x="3251774" y="282704"/>
                  </a:cubicBezTo>
                  <a:cubicBezTo>
                    <a:pt x="3302596" y="362766"/>
                    <a:pt x="3372132" y="472485"/>
                    <a:pt x="3514611" y="472485"/>
                  </a:cubicBezTo>
                  <a:cubicBezTo>
                    <a:pt x="3656866" y="472485"/>
                    <a:pt x="3726592" y="362571"/>
                    <a:pt x="3777606" y="282244"/>
                  </a:cubicBezTo>
                  <a:cubicBezTo>
                    <a:pt x="3826170" y="205359"/>
                    <a:pt x="3852004" y="171644"/>
                    <a:pt x="3895554" y="171644"/>
                  </a:cubicBezTo>
                  <a:cubicBezTo>
                    <a:pt x="3939220" y="171644"/>
                    <a:pt x="3965052" y="205360"/>
                    <a:pt x="4013805" y="282401"/>
                  </a:cubicBezTo>
                  <a:cubicBezTo>
                    <a:pt x="4064628" y="362577"/>
                    <a:pt x="4134085" y="472485"/>
                    <a:pt x="4276682" y="472485"/>
                  </a:cubicBezTo>
                  <a:cubicBezTo>
                    <a:pt x="4418937" y="472485"/>
                    <a:pt x="4488771" y="362532"/>
                    <a:pt x="4539784" y="282166"/>
                  </a:cubicBezTo>
                  <a:cubicBezTo>
                    <a:pt x="4588426" y="205242"/>
                    <a:pt x="4614259" y="171526"/>
                    <a:pt x="4657850" y="171526"/>
                  </a:cubicBezTo>
                  <a:cubicBezTo>
                    <a:pt x="4705114" y="171526"/>
                    <a:pt x="4743575" y="133065"/>
                    <a:pt x="4743575" y="85801"/>
                  </a:cubicBezTo>
                  <a:cubicBezTo>
                    <a:pt x="4743575" y="38576"/>
                    <a:pt x="4705190" y="0"/>
                    <a:pt x="4657927" y="0"/>
                  </a:cubicBezTo>
                  <a:close/>
                </a:path>
              </a:pathLst>
            </a:custGeom>
            <a:grpFill/>
            <a:ln w="9797"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74CE508C-BCAC-893B-B9BC-7BA64B4B5919}"/>
                </a:ext>
              </a:extLst>
            </p:cNvPr>
            <p:cNvSpPr/>
            <p:nvPr/>
          </p:nvSpPr>
          <p:spPr>
            <a:xfrm>
              <a:off x="3724493" y="1955402"/>
              <a:ext cx="4743266" cy="472309"/>
            </a:xfrm>
            <a:custGeom>
              <a:avLst/>
              <a:gdLst>
                <a:gd name="connsiteX0" fmla="*/ 4657572 w 4743266"/>
                <a:gd name="connsiteY0" fmla="*/ 9 h 472309"/>
                <a:gd name="connsiteX1" fmla="*/ 4394851 w 4743266"/>
                <a:gd name="connsiteY1" fmla="*/ 190211 h 472309"/>
                <a:gd name="connsiteX2" fmla="*/ 4276600 w 4743266"/>
                <a:gd name="connsiteY2" fmla="*/ 300732 h 472309"/>
                <a:gd name="connsiteX3" fmla="*/ 4158309 w 4743266"/>
                <a:gd name="connsiteY3" fmla="*/ 189907 h 472309"/>
                <a:gd name="connsiteX4" fmla="*/ 3895471 w 4743266"/>
                <a:gd name="connsiteY4" fmla="*/ 48 h 472309"/>
                <a:gd name="connsiteX5" fmla="*/ 3632399 w 4743266"/>
                <a:gd name="connsiteY5" fmla="*/ 190407 h 472309"/>
                <a:gd name="connsiteX6" fmla="*/ 3514490 w 4743266"/>
                <a:gd name="connsiteY6" fmla="*/ 300781 h 472309"/>
                <a:gd name="connsiteX7" fmla="*/ 3396003 w 4743266"/>
                <a:gd name="connsiteY7" fmla="*/ 189682 h 472309"/>
                <a:gd name="connsiteX8" fmla="*/ 3133509 w 4743266"/>
                <a:gd name="connsiteY8" fmla="*/ 126 h 472309"/>
                <a:gd name="connsiteX9" fmla="*/ 2870436 w 4743266"/>
                <a:gd name="connsiteY9" fmla="*/ 190485 h 472309"/>
                <a:gd name="connsiteX10" fmla="*/ 2752527 w 4743266"/>
                <a:gd name="connsiteY10" fmla="*/ 300860 h 472309"/>
                <a:gd name="connsiteX11" fmla="*/ 2634383 w 4743266"/>
                <a:gd name="connsiteY11" fmla="*/ 190103 h 472309"/>
                <a:gd name="connsiteX12" fmla="*/ 2371663 w 4743266"/>
                <a:gd name="connsiteY12" fmla="*/ 19 h 472309"/>
                <a:gd name="connsiteX13" fmla="*/ 2108708 w 4743266"/>
                <a:gd name="connsiteY13" fmla="*/ 190338 h 472309"/>
                <a:gd name="connsiteX14" fmla="*/ 1990417 w 4743266"/>
                <a:gd name="connsiteY14" fmla="*/ 300860 h 472309"/>
                <a:gd name="connsiteX15" fmla="*/ 1872244 w 4743266"/>
                <a:gd name="connsiteY15" fmla="*/ 190142 h 472309"/>
                <a:gd name="connsiteX16" fmla="*/ 1609289 w 4743266"/>
                <a:gd name="connsiteY16" fmla="*/ 19 h 472309"/>
                <a:gd name="connsiteX17" fmla="*/ 1346412 w 4743266"/>
                <a:gd name="connsiteY17" fmla="*/ 190338 h 472309"/>
                <a:gd name="connsiteX18" fmla="*/ 1228346 w 4743266"/>
                <a:gd name="connsiteY18" fmla="*/ 300860 h 472309"/>
                <a:gd name="connsiteX19" fmla="*/ 1110173 w 4743266"/>
                <a:gd name="connsiteY19" fmla="*/ 190220 h 472309"/>
                <a:gd name="connsiteX20" fmla="*/ 847335 w 4743266"/>
                <a:gd name="connsiteY20" fmla="*/ 19 h 472309"/>
                <a:gd name="connsiteX21" fmla="*/ 584458 w 4743266"/>
                <a:gd name="connsiteY21" fmla="*/ 190338 h 472309"/>
                <a:gd name="connsiteX22" fmla="*/ 466432 w 4743266"/>
                <a:gd name="connsiteY22" fmla="*/ 300860 h 472309"/>
                <a:gd name="connsiteX23" fmla="*/ 348484 w 4743266"/>
                <a:gd name="connsiteY23" fmla="*/ 190377 h 472309"/>
                <a:gd name="connsiteX24" fmla="*/ 85725 w 4743266"/>
                <a:gd name="connsiteY24" fmla="*/ 136 h 472309"/>
                <a:gd name="connsiteX25" fmla="*/ 0 w 4743266"/>
                <a:gd name="connsiteY25" fmla="*/ 85861 h 472309"/>
                <a:gd name="connsiteX26" fmla="*/ 85725 w 4743266"/>
                <a:gd name="connsiteY26" fmla="*/ 171586 h 472309"/>
                <a:gd name="connsiteX27" fmla="*/ 203790 w 4743266"/>
                <a:gd name="connsiteY27" fmla="*/ 282225 h 472309"/>
                <a:gd name="connsiteX28" fmla="*/ 466511 w 4743266"/>
                <a:gd name="connsiteY28" fmla="*/ 472310 h 472309"/>
                <a:gd name="connsiteX29" fmla="*/ 729387 w 4743266"/>
                <a:gd name="connsiteY29" fmla="*/ 282108 h 472309"/>
                <a:gd name="connsiteX30" fmla="*/ 847414 w 4743266"/>
                <a:gd name="connsiteY30" fmla="*/ 171586 h 472309"/>
                <a:gd name="connsiteX31" fmla="*/ 965587 w 4743266"/>
                <a:gd name="connsiteY31" fmla="*/ 282225 h 472309"/>
                <a:gd name="connsiteX32" fmla="*/ 1228346 w 4743266"/>
                <a:gd name="connsiteY32" fmla="*/ 472310 h 472309"/>
                <a:gd name="connsiteX33" fmla="*/ 1491184 w 4743266"/>
                <a:gd name="connsiteY33" fmla="*/ 282108 h 472309"/>
                <a:gd name="connsiteX34" fmla="*/ 1609249 w 4743266"/>
                <a:gd name="connsiteY34" fmla="*/ 171586 h 472309"/>
                <a:gd name="connsiteX35" fmla="*/ 1727658 w 4743266"/>
                <a:gd name="connsiteY35" fmla="*/ 282451 h 472309"/>
                <a:gd name="connsiteX36" fmla="*/ 1990378 w 4743266"/>
                <a:gd name="connsiteY36" fmla="*/ 472231 h 472309"/>
                <a:gd name="connsiteX37" fmla="*/ 2253451 w 4743266"/>
                <a:gd name="connsiteY37" fmla="*/ 281912 h 472309"/>
                <a:gd name="connsiteX38" fmla="*/ 2371594 w 4743266"/>
                <a:gd name="connsiteY38" fmla="*/ 171498 h 472309"/>
                <a:gd name="connsiteX39" fmla="*/ 2489542 w 4743266"/>
                <a:gd name="connsiteY39" fmla="*/ 282137 h 472309"/>
                <a:gd name="connsiteX40" fmla="*/ 2752419 w 4743266"/>
                <a:gd name="connsiteY40" fmla="*/ 472221 h 472309"/>
                <a:gd name="connsiteX41" fmla="*/ 3015375 w 4743266"/>
                <a:gd name="connsiteY41" fmla="*/ 281980 h 472309"/>
                <a:gd name="connsiteX42" fmla="*/ 3133322 w 4743266"/>
                <a:gd name="connsiteY42" fmla="*/ 171498 h 472309"/>
                <a:gd name="connsiteX43" fmla="*/ 3251349 w 4743266"/>
                <a:gd name="connsiteY43" fmla="*/ 282137 h 472309"/>
                <a:gd name="connsiteX44" fmla="*/ 3514304 w 4743266"/>
                <a:gd name="connsiteY44" fmla="*/ 472221 h 472309"/>
                <a:gd name="connsiteX45" fmla="*/ 3777298 w 4743266"/>
                <a:gd name="connsiteY45" fmla="*/ 281902 h 472309"/>
                <a:gd name="connsiteX46" fmla="*/ 3895246 w 4743266"/>
                <a:gd name="connsiteY46" fmla="*/ 171488 h 472309"/>
                <a:gd name="connsiteX47" fmla="*/ 4013498 w 4743266"/>
                <a:gd name="connsiteY47" fmla="*/ 282127 h 472309"/>
                <a:gd name="connsiteX48" fmla="*/ 4276375 w 4743266"/>
                <a:gd name="connsiteY48" fmla="*/ 472212 h 472309"/>
                <a:gd name="connsiteX49" fmla="*/ 4539369 w 4743266"/>
                <a:gd name="connsiteY49" fmla="*/ 282010 h 472309"/>
                <a:gd name="connsiteX50" fmla="*/ 4657542 w 4743266"/>
                <a:gd name="connsiteY50" fmla="*/ 171488 h 472309"/>
                <a:gd name="connsiteX51" fmla="*/ 4743267 w 4743266"/>
                <a:gd name="connsiteY51" fmla="*/ 85763 h 472309"/>
                <a:gd name="connsiteX52" fmla="*/ 4657580 w 4743266"/>
                <a:gd name="connsiteY52" fmla="*/ 0 h 47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743266" h="472309">
                  <a:moveTo>
                    <a:pt x="4657572" y="9"/>
                  </a:moveTo>
                  <a:cubicBezTo>
                    <a:pt x="4515396" y="9"/>
                    <a:pt x="4445709" y="109962"/>
                    <a:pt x="4394851" y="190211"/>
                  </a:cubicBezTo>
                  <a:cubicBezTo>
                    <a:pt x="4346057" y="267096"/>
                    <a:pt x="4320110" y="300732"/>
                    <a:pt x="4276600" y="300732"/>
                  </a:cubicBezTo>
                  <a:cubicBezTo>
                    <a:pt x="4232896" y="300732"/>
                    <a:pt x="4207063" y="267016"/>
                    <a:pt x="4158309" y="189907"/>
                  </a:cubicBezTo>
                  <a:cubicBezTo>
                    <a:pt x="4107448" y="109769"/>
                    <a:pt x="4037834" y="48"/>
                    <a:pt x="3895471" y="48"/>
                  </a:cubicBezTo>
                  <a:cubicBezTo>
                    <a:pt x="3753070" y="48"/>
                    <a:pt x="3683344" y="110070"/>
                    <a:pt x="3632399" y="190407"/>
                  </a:cubicBezTo>
                  <a:cubicBezTo>
                    <a:pt x="3583949" y="267100"/>
                    <a:pt x="3558117" y="300781"/>
                    <a:pt x="3514490" y="300781"/>
                  </a:cubicBezTo>
                  <a:cubicBezTo>
                    <a:pt x="3470786" y="300781"/>
                    <a:pt x="3444838" y="266951"/>
                    <a:pt x="3396003" y="189682"/>
                  </a:cubicBezTo>
                  <a:cubicBezTo>
                    <a:pt x="3345181" y="109658"/>
                    <a:pt x="3275646" y="126"/>
                    <a:pt x="3133509" y="126"/>
                  </a:cubicBezTo>
                  <a:cubicBezTo>
                    <a:pt x="2991107" y="126"/>
                    <a:pt x="2921381" y="110148"/>
                    <a:pt x="2870436" y="190485"/>
                  </a:cubicBezTo>
                  <a:cubicBezTo>
                    <a:pt x="2821986" y="267178"/>
                    <a:pt x="2796154" y="300860"/>
                    <a:pt x="2752527" y="300860"/>
                  </a:cubicBezTo>
                  <a:cubicBezTo>
                    <a:pt x="2708861" y="300860"/>
                    <a:pt x="2683028" y="267182"/>
                    <a:pt x="2634383" y="190103"/>
                  </a:cubicBezTo>
                  <a:cubicBezTo>
                    <a:pt x="2583561" y="109851"/>
                    <a:pt x="2514025" y="19"/>
                    <a:pt x="2371663" y="19"/>
                  </a:cubicBezTo>
                  <a:cubicBezTo>
                    <a:pt x="2229301" y="19"/>
                    <a:pt x="2159575" y="110041"/>
                    <a:pt x="2108708" y="190338"/>
                  </a:cubicBezTo>
                  <a:cubicBezTo>
                    <a:pt x="2059913" y="267223"/>
                    <a:pt x="2033966" y="300860"/>
                    <a:pt x="1990417" y="300860"/>
                  </a:cubicBezTo>
                  <a:cubicBezTo>
                    <a:pt x="1946866" y="300860"/>
                    <a:pt x="1920996" y="267182"/>
                    <a:pt x="1872244" y="190142"/>
                  </a:cubicBezTo>
                  <a:cubicBezTo>
                    <a:pt x="1821306" y="109890"/>
                    <a:pt x="1751729" y="19"/>
                    <a:pt x="1609289" y="19"/>
                  </a:cubicBezTo>
                  <a:cubicBezTo>
                    <a:pt x="1467005" y="19"/>
                    <a:pt x="1397386" y="109854"/>
                    <a:pt x="1346412" y="190338"/>
                  </a:cubicBezTo>
                  <a:cubicBezTo>
                    <a:pt x="1297771" y="267223"/>
                    <a:pt x="1271899" y="300860"/>
                    <a:pt x="1228346" y="300860"/>
                  </a:cubicBezTo>
                  <a:cubicBezTo>
                    <a:pt x="1184871" y="300860"/>
                    <a:pt x="1158963" y="267182"/>
                    <a:pt x="1110173" y="190220"/>
                  </a:cubicBezTo>
                  <a:cubicBezTo>
                    <a:pt x="1059312" y="109968"/>
                    <a:pt x="989776" y="19"/>
                    <a:pt x="847335" y="19"/>
                  </a:cubicBezTo>
                  <a:cubicBezTo>
                    <a:pt x="704934" y="19"/>
                    <a:pt x="635354" y="109854"/>
                    <a:pt x="584458" y="190338"/>
                  </a:cubicBezTo>
                  <a:cubicBezTo>
                    <a:pt x="535702" y="267223"/>
                    <a:pt x="509832" y="300860"/>
                    <a:pt x="466432" y="300860"/>
                  </a:cubicBezTo>
                  <a:cubicBezTo>
                    <a:pt x="422957" y="300860"/>
                    <a:pt x="397049" y="267182"/>
                    <a:pt x="348484" y="190377"/>
                  </a:cubicBezTo>
                  <a:cubicBezTo>
                    <a:pt x="297738" y="110087"/>
                    <a:pt x="228313" y="136"/>
                    <a:pt x="85725" y="136"/>
                  </a:cubicBezTo>
                  <a:cubicBezTo>
                    <a:pt x="38462" y="136"/>
                    <a:pt x="0" y="38598"/>
                    <a:pt x="0" y="85861"/>
                  </a:cubicBezTo>
                  <a:cubicBezTo>
                    <a:pt x="0" y="133125"/>
                    <a:pt x="38462" y="171586"/>
                    <a:pt x="85725" y="171586"/>
                  </a:cubicBezTo>
                  <a:cubicBezTo>
                    <a:pt x="129162" y="171586"/>
                    <a:pt x="155032" y="205264"/>
                    <a:pt x="203790" y="282225"/>
                  </a:cubicBezTo>
                  <a:cubicBezTo>
                    <a:pt x="254613" y="362401"/>
                    <a:pt x="324070" y="472310"/>
                    <a:pt x="466511" y="472310"/>
                  </a:cubicBezTo>
                  <a:cubicBezTo>
                    <a:pt x="609030" y="472310"/>
                    <a:pt x="678599" y="362356"/>
                    <a:pt x="729387" y="282108"/>
                  </a:cubicBezTo>
                  <a:cubicBezTo>
                    <a:pt x="778028" y="205223"/>
                    <a:pt x="803861" y="171586"/>
                    <a:pt x="847414" y="171586"/>
                  </a:cubicBezTo>
                  <a:cubicBezTo>
                    <a:pt x="890965" y="171586"/>
                    <a:pt x="916835" y="205264"/>
                    <a:pt x="965587" y="282225"/>
                  </a:cubicBezTo>
                  <a:cubicBezTo>
                    <a:pt x="1016409" y="362401"/>
                    <a:pt x="1085866" y="472310"/>
                    <a:pt x="1228346" y="472310"/>
                  </a:cubicBezTo>
                  <a:cubicBezTo>
                    <a:pt x="1370826" y="472310"/>
                    <a:pt x="1440366" y="362356"/>
                    <a:pt x="1491184" y="282108"/>
                  </a:cubicBezTo>
                  <a:cubicBezTo>
                    <a:pt x="1539941" y="205223"/>
                    <a:pt x="1565811" y="171586"/>
                    <a:pt x="1609249" y="171586"/>
                  </a:cubicBezTo>
                  <a:cubicBezTo>
                    <a:pt x="1652801" y="171586"/>
                    <a:pt x="1678671" y="205264"/>
                    <a:pt x="1727658" y="282451"/>
                  </a:cubicBezTo>
                  <a:cubicBezTo>
                    <a:pt x="1778518" y="362512"/>
                    <a:pt x="1848055" y="472231"/>
                    <a:pt x="1990378" y="472231"/>
                  </a:cubicBezTo>
                  <a:cubicBezTo>
                    <a:pt x="2133122" y="472231"/>
                    <a:pt x="2202701" y="362209"/>
                    <a:pt x="2253451" y="281912"/>
                  </a:cubicBezTo>
                  <a:cubicBezTo>
                    <a:pt x="2302207" y="205142"/>
                    <a:pt x="2328078" y="171498"/>
                    <a:pt x="2371594" y="171498"/>
                  </a:cubicBezTo>
                  <a:cubicBezTo>
                    <a:pt x="2415260" y="171498"/>
                    <a:pt x="2441016" y="205176"/>
                    <a:pt x="2489542" y="282137"/>
                  </a:cubicBezTo>
                  <a:cubicBezTo>
                    <a:pt x="2540365" y="362313"/>
                    <a:pt x="2609822" y="472221"/>
                    <a:pt x="2752419" y="472221"/>
                  </a:cubicBezTo>
                  <a:cubicBezTo>
                    <a:pt x="2894478" y="472221"/>
                    <a:pt x="2964282" y="362386"/>
                    <a:pt x="3015375" y="281980"/>
                  </a:cubicBezTo>
                  <a:cubicBezTo>
                    <a:pt x="3063901" y="205173"/>
                    <a:pt x="3089733" y="171498"/>
                    <a:pt x="3133322" y="171498"/>
                  </a:cubicBezTo>
                  <a:cubicBezTo>
                    <a:pt x="3176874" y="171498"/>
                    <a:pt x="3202706" y="205214"/>
                    <a:pt x="3251349" y="282137"/>
                  </a:cubicBezTo>
                  <a:cubicBezTo>
                    <a:pt x="3302209" y="362313"/>
                    <a:pt x="3371706" y="472221"/>
                    <a:pt x="3514304" y="472221"/>
                  </a:cubicBezTo>
                  <a:cubicBezTo>
                    <a:pt x="3656480" y="472221"/>
                    <a:pt x="3726284" y="362200"/>
                    <a:pt x="3777298" y="281902"/>
                  </a:cubicBezTo>
                  <a:cubicBezTo>
                    <a:pt x="3825825" y="205133"/>
                    <a:pt x="3851657" y="171488"/>
                    <a:pt x="3895246" y="171488"/>
                  </a:cubicBezTo>
                  <a:cubicBezTo>
                    <a:pt x="3938836" y="171488"/>
                    <a:pt x="3964745" y="205166"/>
                    <a:pt x="4013498" y="282127"/>
                  </a:cubicBezTo>
                  <a:cubicBezTo>
                    <a:pt x="4064320" y="362303"/>
                    <a:pt x="4133777" y="472212"/>
                    <a:pt x="4276375" y="472212"/>
                  </a:cubicBezTo>
                  <a:cubicBezTo>
                    <a:pt x="4418776" y="472212"/>
                    <a:pt x="4488503" y="362258"/>
                    <a:pt x="4539369" y="282010"/>
                  </a:cubicBezTo>
                  <a:cubicBezTo>
                    <a:pt x="4588126" y="205125"/>
                    <a:pt x="4613996" y="171488"/>
                    <a:pt x="4657542" y="171488"/>
                  </a:cubicBezTo>
                  <a:cubicBezTo>
                    <a:pt x="4704806" y="171488"/>
                    <a:pt x="4743267" y="133027"/>
                    <a:pt x="4743267" y="85763"/>
                  </a:cubicBezTo>
                  <a:cubicBezTo>
                    <a:pt x="4743344" y="38538"/>
                    <a:pt x="4704998" y="0"/>
                    <a:pt x="4657580" y="0"/>
                  </a:cubicBezTo>
                  <a:close/>
                </a:path>
              </a:pathLst>
            </a:custGeom>
            <a:grpFill/>
            <a:ln w="9797"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B3E5726F-1896-5D18-1B74-BCB319D4CEF4}"/>
                </a:ext>
              </a:extLst>
            </p:cNvPr>
            <p:cNvSpPr/>
            <p:nvPr/>
          </p:nvSpPr>
          <p:spPr>
            <a:xfrm>
              <a:off x="3723948" y="2506926"/>
              <a:ext cx="4743948" cy="472375"/>
            </a:xfrm>
            <a:custGeom>
              <a:avLst/>
              <a:gdLst>
                <a:gd name="connsiteX0" fmla="*/ 86280 w 4743948"/>
                <a:gd name="connsiteY0" fmla="*/ 171613 h 472375"/>
                <a:gd name="connsiteX1" fmla="*/ 204453 w 4743948"/>
                <a:gd name="connsiteY1" fmla="*/ 282595 h 472375"/>
                <a:gd name="connsiteX2" fmla="*/ 467066 w 4743948"/>
                <a:gd name="connsiteY2" fmla="*/ 472375 h 472375"/>
                <a:gd name="connsiteX3" fmla="*/ 563353 w 4743948"/>
                <a:gd name="connsiteY3" fmla="*/ 452819 h 472375"/>
                <a:gd name="connsiteX4" fmla="*/ 730061 w 4743948"/>
                <a:gd name="connsiteY4" fmla="*/ 282055 h 472375"/>
                <a:gd name="connsiteX5" fmla="*/ 847970 w 4743948"/>
                <a:gd name="connsiteY5" fmla="*/ 171533 h 472375"/>
                <a:gd name="connsiteX6" fmla="*/ 965996 w 4743948"/>
                <a:gd name="connsiteY6" fmla="*/ 282016 h 472375"/>
                <a:gd name="connsiteX7" fmla="*/ 1228951 w 4743948"/>
                <a:gd name="connsiteY7" fmla="*/ 472374 h 472375"/>
                <a:gd name="connsiteX8" fmla="*/ 1325315 w 4743948"/>
                <a:gd name="connsiteY8" fmla="*/ 452818 h 472375"/>
                <a:gd name="connsiteX9" fmla="*/ 1491984 w 4743948"/>
                <a:gd name="connsiteY9" fmla="*/ 282054 h 472375"/>
                <a:gd name="connsiteX10" fmla="*/ 1609893 w 4743948"/>
                <a:gd name="connsiteY10" fmla="*/ 171532 h 472375"/>
                <a:gd name="connsiteX11" fmla="*/ 1727958 w 4743948"/>
                <a:gd name="connsiteY11" fmla="*/ 282054 h 472375"/>
                <a:gd name="connsiteX12" fmla="*/ 1990953 w 4743948"/>
                <a:gd name="connsiteY12" fmla="*/ 472373 h 472375"/>
                <a:gd name="connsiteX13" fmla="*/ 2087354 w 4743948"/>
                <a:gd name="connsiteY13" fmla="*/ 452817 h 472375"/>
                <a:gd name="connsiteX14" fmla="*/ 2254249 w 4743948"/>
                <a:gd name="connsiteY14" fmla="*/ 281867 h 472375"/>
                <a:gd name="connsiteX15" fmla="*/ 2372197 w 4743948"/>
                <a:gd name="connsiteY15" fmla="*/ 171492 h 472375"/>
                <a:gd name="connsiteX16" fmla="*/ 2490223 w 4743948"/>
                <a:gd name="connsiteY16" fmla="*/ 282249 h 472375"/>
                <a:gd name="connsiteX17" fmla="*/ 2753061 w 4743948"/>
                <a:gd name="connsiteY17" fmla="*/ 472333 h 472375"/>
                <a:gd name="connsiteX18" fmla="*/ 2849424 w 4743948"/>
                <a:gd name="connsiteY18" fmla="*/ 452777 h 472375"/>
                <a:gd name="connsiteX19" fmla="*/ 3016093 w 4743948"/>
                <a:gd name="connsiteY19" fmla="*/ 282013 h 472375"/>
                <a:gd name="connsiteX20" fmla="*/ 3134002 w 4743948"/>
                <a:gd name="connsiteY20" fmla="*/ 171491 h 472375"/>
                <a:gd name="connsiteX21" fmla="*/ 3251950 w 4743948"/>
                <a:gd name="connsiteY21" fmla="*/ 282248 h 472375"/>
                <a:gd name="connsiteX22" fmla="*/ 3514905 w 4743948"/>
                <a:gd name="connsiteY22" fmla="*/ 472332 h 472375"/>
                <a:gd name="connsiteX23" fmla="*/ 3611078 w 4743948"/>
                <a:gd name="connsiteY23" fmla="*/ 452776 h 472375"/>
                <a:gd name="connsiteX24" fmla="*/ 3777972 w 4743948"/>
                <a:gd name="connsiteY24" fmla="*/ 281933 h 472375"/>
                <a:gd name="connsiteX25" fmla="*/ 3895881 w 4743948"/>
                <a:gd name="connsiteY25" fmla="*/ 171451 h 472375"/>
                <a:gd name="connsiteX26" fmla="*/ 4014025 w 4743948"/>
                <a:gd name="connsiteY26" fmla="*/ 282090 h 472375"/>
                <a:gd name="connsiteX27" fmla="*/ 4276980 w 4743948"/>
                <a:gd name="connsiteY27" fmla="*/ 472292 h 472375"/>
                <a:gd name="connsiteX28" fmla="*/ 4373382 w 4743948"/>
                <a:gd name="connsiteY28" fmla="*/ 452736 h 472375"/>
                <a:gd name="connsiteX29" fmla="*/ 4540159 w 4743948"/>
                <a:gd name="connsiteY29" fmla="*/ 281971 h 472375"/>
                <a:gd name="connsiteX30" fmla="*/ 4658224 w 4743948"/>
                <a:gd name="connsiteY30" fmla="*/ 171450 h 472375"/>
                <a:gd name="connsiteX31" fmla="*/ 4743949 w 4743948"/>
                <a:gd name="connsiteY31" fmla="*/ 85725 h 472375"/>
                <a:gd name="connsiteX32" fmla="*/ 4738591 w 4743948"/>
                <a:gd name="connsiteY32" fmla="*/ 56678 h 472375"/>
                <a:gd name="connsiteX33" fmla="*/ 4658186 w 4743948"/>
                <a:gd name="connsiteY33" fmla="*/ 0 h 472375"/>
                <a:gd name="connsiteX34" fmla="*/ 4395084 w 4743948"/>
                <a:gd name="connsiteY34" fmla="*/ 190202 h 472375"/>
                <a:gd name="connsiteX35" fmla="*/ 4277057 w 4743948"/>
                <a:gd name="connsiteY35" fmla="*/ 300723 h 472375"/>
                <a:gd name="connsiteX36" fmla="*/ 4252029 w 4743948"/>
                <a:gd name="connsiteY36" fmla="*/ 296093 h 472375"/>
                <a:gd name="connsiteX37" fmla="*/ 4158879 w 4743948"/>
                <a:gd name="connsiteY37" fmla="*/ 190009 h 472375"/>
                <a:gd name="connsiteX38" fmla="*/ 3895924 w 4743948"/>
                <a:gd name="connsiteY38" fmla="*/ 33 h 472375"/>
                <a:gd name="connsiteX39" fmla="*/ 3632822 w 4743948"/>
                <a:gd name="connsiteY39" fmla="*/ 190391 h 472375"/>
                <a:gd name="connsiteX40" fmla="*/ 3514913 w 4743948"/>
                <a:gd name="connsiteY40" fmla="*/ 300874 h 472375"/>
                <a:gd name="connsiteX41" fmla="*/ 3485636 w 4743948"/>
                <a:gd name="connsiteY41" fmla="*/ 295057 h 472375"/>
                <a:gd name="connsiteX42" fmla="*/ 3396659 w 4743948"/>
                <a:gd name="connsiteY42" fmla="*/ 190237 h 472375"/>
                <a:gd name="connsiteX43" fmla="*/ 3133821 w 4743948"/>
                <a:gd name="connsiteY43" fmla="*/ 153 h 472375"/>
                <a:gd name="connsiteX44" fmla="*/ 2870748 w 4743948"/>
                <a:gd name="connsiteY44" fmla="*/ 190511 h 472375"/>
                <a:gd name="connsiteX45" fmla="*/ 2752839 w 4743948"/>
                <a:gd name="connsiteY45" fmla="*/ 300886 h 472375"/>
                <a:gd name="connsiteX46" fmla="*/ 2723525 w 4743948"/>
                <a:gd name="connsiteY46" fmla="*/ 295069 h 472375"/>
                <a:gd name="connsiteX47" fmla="*/ 2634891 w 4743948"/>
                <a:gd name="connsiteY47" fmla="*/ 190474 h 472375"/>
                <a:gd name="connsiteX48" fmla="*/ 2371896 w 4743948"/>
                <a:gd name="connsiteY48" fmla="*/ 155 h 472375"/>
                <a:gd name="connsiteX49" fmla="*/ 2108823 w 4743948"/>
                <a:gd name="connsiteY49" fmla="*/ 190357 h 472375"/>
                <a:gd name="connsiteX50" fmla="*/ 1990650 w 4743948"/>
                <a:gd name="connsiteY50" fmla="*/ 300996 h 472375"/>
                <a:gd name="connsiteX51" fmla="*/ 1965622 w 4743948"/>
                <a:gd name="connsiteY51" fmla="*/ 296250 h 472375"/>
                <a:gd name="connsiteX52" fmla="*/ 1872281 w 4743948"/>
                <a:gd name="connsiteY52" fmla="*/ 190010 h 472375"/>
                <a:gd name="connsiteX53" fmla="*/ 1609443 w 4743948"/>
                <a:gd name="connsiteY53" fmla="*/ 347 h 472375"/>
                <a:gd name="connsiteX54" fmla="*/ 1346488 w 4743948"/>
                <a:gd name="connsiteY54" fmla="*/ 190549 h 472375"/>
                <a:gd name="connsiteX55" fmla="*/ 1228462 w 4743948"/>
                <a:gd name="connsiteY55" fmla="*/ 301071 h 472375"/>
                <a:gd name="connsiteX56" fmla="*/ 1203433 w 4743948"/>
                <a:gd name="connsiteY56" fmla="*/ 296440 h 472375"/>
                <a:gd name="connsiteX57" fmla="*/ 1110513 w 4743948"/>
                <a:gd name="connsiteY57" fmla="*/ 190660 h 472375"/>
                <a:gd name="connsiteX58" fmla="*/ 847411 w 4743948"/>
                <a:gd name="connsiteY58" fmla="*/ 341 h 472375"/>
                <a:gd name="connsiteX59" fmla="*/ 584651 w 4743948"/>
                <a:gd name="connsiteY59" fmla="*/ 190660 h 472375"/>
                <a:gd name="connsiteX60" fmla="*/ 466586 w 4743948"/>
                <a:gd name="connsiteY60" fmla="*/ 301182 h 472375"/>
                <a:gd name="connsiteX61" fmla="*/ 437309 w 4743948"/>
                <a:gd name="connsiteY61" fmla="*/ 295365 h 472375"/>
                <a:gd name="connsiteX62" fmla="*/ 348484 w 4743948"/>
                <a:gd name="connsiteY62" fmla="*/ 190545 h 472375"/>
                <a:gd name="connsiteX63" fmla="*/ 85725 w 4743948"/>
                <a:gd name="connsiteY63" fmla="*/ 343 h 472375"/>
                <a:gd name="connsiteX64" fmla="*/ 0 w 4743948"/>
                <a:gd name="connsiteY64" fmla="*/ 86068 h 472375"/>
                <a:gd name="connsiteX65" fmla="*/ 21776 w 4743948"/>
                <a:gd name="connsiteY65" fmla="*/ 142593 h 472375"/>
                <a:gd name="connsiteX66" fmla="*/ 86299 w 4743948"/>
                <a:gd name="connsiteY66" fmla="*/ 171601 h 47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743948" h="472375">
                  <a:moveTo>
                    <a:pt x="86280" y="171613"/>
                  </a:moveTo>
                  <a:cubicBezTo>
                    <a:pt x="129870" y="171613"/>
                    <a:pt x="155664" y="205328"/>
                    <a:pt x="204453" y="282595"/>
                  </a:cubicBezTo>
                  <a:cubicBezTo>
                    <a:pt x="255314" y="362656"/>
                    <a:pt x="324850" y="472375"/>
                    <a:pt x="467066" y="472375"/>
                  </a:cubicBezTo>
                  <a:cubicBezTo>
                    <a:pt x="501203" y="472375"/>
                    <a:pt x="533580" y="465793"/>
                    <a:pt x="563353" y="452819"/>
                  </a:cubicBezTo>
                  <a:cubicBezTo>
                    <a:pt x="643950" y="417917"/>
                    <a:pt x="689609" y="345815"/>
                    <a:pt x="730061" y="282055"/>
                  </a:cubicBezTo>
                  <a:cubicBezTo>
                    <a:pt x="778702" y="205170"/>
                    <a:pt x="804573" y="171533"/>
                    <a:pt x="847970" y="171533"/>
                  </a:cubicBezTo>
                  <a:cubicBezTo>
                    <a:pt x="891445" y="171533"/>
                    <a:pt x="917353" y="205211"/>
                    <a:pt x="965996" y="282016"/>
                  </a:cubicBezTo>
                  <a:cubicBezTo>
                    <a:pt x="1016704" y="362383"/>
                    <a:pt x="1086129" y="472374"/>
                    <a:pt x="1228951" y="472374"/>
                  </a:cubicBezTo>
                  <a:cubicBezTo>
                    <a:pt x="1263012" y="472374"/>
                    <a:pt x="1295350" y="465792"/>
                    <a:pt x="1325315" y="452818"/>
                  </a:cubicBezTo>
                  <a:cubicBezTo>
                    <a:pt x="1405912" y="417801"/>
                    <a:pt x="1451492" y="345813"/>
                    <a:pt x="1491984" y="282054"/>
                  </a:cubicBezTo>
                  <a:cubicBezTo>
                    <a:pt x="1540625" y="205169"/>
                    <a:pt x="1566458" y="171532"/>
                    <a:pt x="1609893" y="171532"/>
                  </a:cubicBezTo>
                  <a:cubicBezTo>
                    <a:pt x="1653444" y="171532"/>
                    <a:pt x="1679314" y="205210"/>
                    <a:pt x="1727958" y="282054"/>
                  </a:cubicBezTo>
                  <a:cubicBezTo>
                    <a:pt x="1778781" y="362344"/>
                    <a:pt x="1848238" y="472373"/>
                    <a:pt x="1990953" y="472373"/>
                  </a:cubicBezTo>
                  <a:cubicBezTo>
                    <a:pt x="2025013" y="472373"/>
                    <a:pt x="2057428" y="465791"/>
                    <a:pt x="2087354" y="452817"/>
                  </a:cubicBezTo>
                  <a:cubicBezTo>
                    <a:pt x="2168181" y="417800"/>
                    <a:pt x="2213836" y="345627"/>
                    <a:pt x="2254249" y="281867"/>
                  </a:cubicBezTo>
                  <a:cubicBezTo>
                    <a:pt x="2303044" y="205097"/>
                    <a:pt x="2328952" y="171492"/>
                    <a:pt x="2372197" y="171492"/>
                  </a:cubicBezTo>
                  <a:cubicBezTo>
                    <a:pt x="2415441" y="171492"/>
                    <a:pt x="2441466" y="205285"/>
                    <a:pt x="2490223" y="282249"/>
                  </a:cubicBezTo>
                  <a:cubicBezTo>
                    <a:pt x="2541084" y="362425"/>
                    <a:pt x="2610581" y="472333"/>
                    <a:pt x="2753061" y="472333"/>
                  </a:cubicBezTo>
                  <a:cubicBezTo>
                    <a:pt x="2787121" y="472333"/>
                    <a:pt x="2819459" y="465750"/>
                    <a:pt x="2849424" y="452777"/>
                  </a:cubicBezTo>
                  <a:cubicBezTo>
                    <a:pt x="2930136" y="417760"/>
                    <a:pt x="2975788" y="345616"/>
                    <a:pt x="3016093" y="282013"/>
                  </a:cubicBezTo>
                  <a:cubicBezTo>
                    <a:pt x="3064658" y="205128"/>
                    <a:pt x="3090491" y="171491"/>
                    <a:pt x="3134002" y="171491"/>
                  </a:cubicBezTo>
                  <a:cubicBezTo>
                    <a:pt x="3177477" y="171491"/>
                    <a:pt x="3203385" y="205207"/>
                    <a:pt x="3251950" y="282248"/>
                  </a:cubicBezTo>
                  <a:cubicBezTo>
                    <a:pt x="3302811" y="362424"/>
                    <a:pt x="3372308" y="472332"/>
                    <a:pt x="3514905" y="472332"/>
                  </a:cubicBezTo>
                  <a:cubicBezTo>
                    <a:pt x="3548850" y="472332"/>
                    <a:pt x="3581189" y="465750"/>
                    <a:pt x="3611078" y="452776"/>
                  </a:cubicBezTo>
                  <a:cubicBezTo>
                    <a:pt x="3691789" y="417874"/>
                    <a:pt x="3737559" y="345654"/>
                    <a:pt x="3777972" y="281933"/>
                  </a:cubicBezTo>
                  <a:cubicBezTo>
                    <a:pt x="3826498" y="205126"/>
                    <a:pt x="3852330" y="171451"/>
                    <a:pt x="3895881" y="171451"/>
                  </a:cubicBezTo>
                  <a:cubicBezTo>
                    <a:pt x="3939355" y="171451"/>
                    <a:pt x="3965264" y="205129"/>
                    <a:pt x="4014025" y="282090"/>
                  </a:cubicBezTo>
                  <a:cubicBezTo>
                    <a:pt x="4064771" y="362342"/>
                    <a:pt x="4134265" y="472292"/>
                    <a:pt x="4276980" y="472292"/>
                  </a:cubicBezTo>
                  <a:cubicBezTo>
                    <a:pt x="4311002" y="472292"/>
                    <a:pt x="4343378" y="465709"/>
                    <a:pt x="4373382" y="452736"/>
                  </a:cubicBezTo>
                  <a:cubicBezTo>
                    <a:pt x="4453787" y="417986"/>
                    <a:pt x="4499520" y="345927"/>
                    <a:pt x="4540159" y="281971"/>
                  </a:cubicBezTo>
                  <a:cubicBezTo>
                    <a:pt x="4588800" y="205087"/>
                    <a:pt x="4614671" y="171450"/>
                    <a:pt x="4658224" y="171450"/>
                  </a:cubicBezTo>
                  <a:cubicBezTo>
                    <a:pt x="4705487" y="171450"/>
                    <a:pt x="4743949" y="132988"/>
                    <a:pt x="4743949" y="85725"/>
                  </a:cubicBezTo>
                  <a:cubicBezTo>
                    <a:pt x="4743949" y="73249"/>
                    <a:pt x="4740926" y="63337"/>
                    <a:pt x="4738591" y="56678"/>
                  </a:cubicBezTo>
                  <a:cubicBezTo>
                    <a:pt x="4726306" y="22733"/>
                    <a:pt x="4694006" y="0"/>
                    <a:pt x="4658186" y="0"/>
                  </a:cubicBezTo>
                  <a:cubicBezTo>
                    <a:pt x="4516049" y="0"/>
                    <a:pt x="4446205" y="109796"/>
                    <a:pt x="4395084" y="190202"/>
                  </a:cubicBezTo>
                  <a:cubicBezTo>
                    <a:pt x="4346519" y="267087"/>
                    <a:pt x="4320686" y="300723"/>
                    <a:pt x="4277057" y="300723"/>
                  </a:cubicBezTo>
                  <a:cubicBezTo>
                    <a:pt x="4268714" y="300723"/>
                    <a:pt x="4260639" y="299231"/>
                    <a:pt x="4252029" y="296093"/>
                  </a:cubicBezTo>
                  <a:cubicBezTo>
                    <a:pt x="4217968" y="283196"/>
                    <a:pt x="4189343" y="238037"/>
                    <a:pt x="4158879" y="190009"/>
                  </a:cubicBezTo>
                  <a:cubicBezTo>
                    <a:pt x="4108057" y="109833"/>
                    <a:pt x="4038482" y="33"/>
                    <a:pt x="3895924" y="33"/>
                  </a:cubicBezTo>
                  <a:cubicBezTo>
                    <a:pt x="3753748" y="33"/>
                    <a:pt x="3683943" y="109868"/>
                    <a:pt x="3632822" y="190391"/>
                  </a:cubicBezTo>
                  <a:cubicBezTo>
                    <a:pt x="3584372" y="267199"/>
                    <a:pt x="3558578" y="300874"/>
                    <a:pt x="3514913" y="300874"/>
                  </a:cubicBezTo>
                  <a:cubicBezTo>
                    <a:pt x="3504006" y="300874"/>
                    <a:pt x="3494324" y="298922"/>
                    <a:pt x="3485636" y="295057"/>
                  </a:cubicBezTo>
                  <a:cubicBezTo>
                    <a:pt x="3454025" y="280666"/>
                    <a:pt x="3427504" y="238952"/>
                    <a:pt x="3396659" y="190237"/>
                  </a:cubicBezTo>
                  <a:cubicBezTo>
                    <a:pt x="3345912" y="110061"/>
                    <a:pt x="3276418" y="153"/>
                    <a:pt x="3133821" y="153"/>
                  </a:cubicBezTo>
                  <a:cubicBezTo>
                    <a:pt x="2991420" y="153"/>
                    <a:pt x="2921693" y="110175"/>
                    <a:pt x="2870748" y="190511"/>
                  </a:cubicBezTo>
                  <a:cubicBezTo>
                    <a:pt x="2822298" y="267204"/>
                    <a:pt x="2796466" y="300886"/>
                    <a:pt x="2752839" y="300886"/>
                  </a:cubicBezTo>
                  <a:cubicBezTo>
                    <a:pt x="2741589" y="300886"/>
                    <a:pt x="2732250" y="299049"/>
                    <a:pt x="2723525" y="295069"/>
                  </a:cubicBezTo>
                  <a:cubicBezTo>
                    <a:pt x="2692029" y="280794"/>
                    <a:pt x="2665622" y="239118"/>
                    <a:pt x="2634891" y="190474"/>
                  </a:cubicBezTo>
                  <a:cubicBezTo>
                    <a:pt x="2584068" y="110184"/>
                    <a:pt x="2514611" y="155"/>
                    <a:pt x="2371896" y="155"/>
                  </a:cubicBezTo>
                  <a:cubicBezTo>
                    <a:pt x="2229612" y="155"/>
                    <a:pt x="2159876" y="109991"/>
                    <a:pt x="2108823" y="190357"/>
                  </a:cubicBezTo>
                  <a:cubicBezTo>
                    <a:pt x="2060143" y="267280"/>
                    <a:pt x="2034235" y="300996"/>
                    <a:pt x="1990650" y="300996"/>
                  </a:cubicBezTo>
                  <a:cubicBezTo>
                    <a:pt x="1982307" y="300996"/>
                    <a:pt x="1974462" y="299503"/>
                    <a:pt x="1965622" y="296250"/>
                  </a:cubicBezTo>
                  <a:cubicBezTo>
                    <a:pt x="1931369" y="283353"/>
                    <a:pt x="1902820" y="238194"/>
                    <a:pt x="1872281" y="190010"/>
                  </a:cubicBezTo>
                  <a:cubicBezTo>
                    <a:pt x="1821458" y="109949"/>
                    <a:pt x="1751923" y="347"/>
                    <a:pt x="1609443" y="347"/>
                  </a:cubicBezTo>
                  <a:cubicBezTo>
                    <a:pt x="1466963" y="347"/>
                    <a:pt x="1397463" y="110144"/>
                    <a:pt x="1346488" y="190549"/>
                  </a:cubicBezTo>
                  <a:cubicBezTo>
                    <a:pt x="1297924" y="267434"/>
                    <a:pt x="1272091" y="301071"/>
                    <a:pt x="1228462" y="301071"/>
                  </a:cubicBezTo>
                  <a:cubicBezTo>
                    <a:pt x="1219889" y="301071"/>
                    <a:pt x="1212044" y="299655"/>
                    <a:pt x="1203433" y="296440"/>
                  </a:cubicBezTo>
                  <a:cubicBezTo>
                    <a:pt x="1169526" y="283581"/>
                    <a:pt x="1141129" y="238882"/>
                    <a:pt x="1110513" y="190660"/>
                  </a:cubicBezTo>
                  <a:cubicBezTo>
                    <a:pt x="1059652" y="110370"/>
                    <a:pt x="990038" y="341"/>
                    <a:pt x="847411" y="341"/>
                  </a:cubicBezTo>
                  <a:cubicBezTo>
                    <a:pt x="704706" y="341"/>
                    <a:pt x="635283" y="110363"/>
                    <a:pt x="584651" y="190660"/>
                  </a:cubicBezTo>
                  <a:cubicBezTo>
                    <a:pt x="535895" y="267545"/>
                    <a:pt x="510025" y="301182"/>
                    <a:pt x="466586" y="301182"/>
                  </a:cubicBezTo>
                  <a:cubicBezTo>
                    <a:pt x="455564" y="301182"/>
                    <a:pt x="446188" y="299306"/>
                    <a:pt x="437309" y="295365"/>
                  </a:cubicBezTo>
                  <a:cubicBezTo>
                    <a:pt x="405660" y="280975"/>
                    <a:pt x="379177" y="239146"/>
                    <a:pt x="348484" y="190545"/>
                  </a:cubicBezTo>
                  <a:cubicBezTo>
                    <a:pt x="297662" y="110293"/>
                    <a:pt x="228127" y="343"/>
                    <a:pt x="85725" y="343"/>
                  </a:cubicBezTo>
                  <a:cubicBezTo>
                    <a:pt x="38462" y="343"/>
                    <a:pt x="0" y="38805"/>
                    <a:pt x="0" y="86068"/>
                  </a:cubicBezTo>
                  <a:cubicBezTo>
                    <a:pt x="0" y="106773"/>
                    <a:pt x="7424" y="126137"/>
                    <a:pt x="21776" y="142593"/>
                  </a:cubicBezTo>
                  <a:cubicBezTo>
                    <a:pt x="38730" y="161077"/>
                    <a:pt x="62151" y="171601"/>
                    <a:pt x="86299" y="171601"/>
                  </a:cubicBezTo>
                  <a:close/>
                </a:path>
              </a:pathLst>
            </a:custGeom>
            <a:grpFill/>
            <a:ln w="9797"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53AC9577-164B-ACD9-649F-71C9CF8E979E}"/>
                </a:ext>
              </a:extLst>
            </p:cNvPr>
            <p:cNvSpPr/>
            <p:nvPr/>
          </p:nvSpPr>
          <p:spPr>
            <a:xfrm>
              <a:off x="3724386" y="3059059"/>
              <a:ext cx="4743433" cy="472271"/>
            </a:xfrm>
            <a:custGeom>
              <a:avLst/>
              <a:gdLst>
                <a:gd name="connsiteX0" fmla="*/ 4657875 w 4743433"/>
                <a:gd name="connsiteY0" fmla="*/ 0 h 472271"/>
                <a:gd name="connsiteX1" fmla="*/ 4394803 w 4743433"/>
                <a:gd name="connsiteY1" fmla="*/ 189977 h 472271"/>
                <a:gd name="connsiteX2" fmla="*/ 4276659 w 4743433"/>
                <a:gd name="connsiteY2" fmla="*/ 300616 h 472271"/>
                <a:gd name="connsiteX3" fmla="*/ 4158486 w 4743433"/>
                <a:gd name="connsiteY3" fmla="*/ 189898 h 472271"/>
                <a:gd name="connsiteX4" fmla="*/ 3895530 w 4743433"/>
                <a:gd name="connsiteY4" fmla="*/ 0 h 472271"/>
                <a:gd name="connsiteX5" fmla="*/ 3632457 w 4743433"/>
                <a:gd name="connsiteY5" fmla="*/ 190202 h 472271"/>
                <a:gd name="connsiteX6" fmla="*/ 3514549 w 4743433"/>
                <a:gd name="connsiteY6" fmla="*/ 300616 h 472271"/>
                <a:gd name="connsiteX7" fmla="*/ 3396180 w 4743433"/>
                <a:gd name="connsiteY7" fmla="*/ 189634 h 472271"/>
                <a:gd name="connsiteX8" fmla="*/ 3133567 w 4743433"/>
                <a:gd name="connsiteY8" fmla="*/ 78 h 472271"/>
                <a:gd name="connsiteX9" fmla="*/ 2870494 w 4743433"/>
                <a:gd name="connsiteY9" fmla="*/ 190280 h 472271"/>
                <a:gd name="connsiteX10" fmla="*/ 2752586 w 4743433"/>
                <a:gd name="connsiteY10" fmla="*/ 300694 h 472271"/>
                <a:gd name="connsiteX11" fmla="*/ 2634520 w 4743433"/>
                <a:gd name="connsiteY11" fmla="*/ 189937 h 472271"/>
                <a:gd name="connsiteX12" fmla="*/ 2371761 w 4743433"/>
                <a:gd name="connsiteY12" fmla="*/ 157 h 472271"/>
                <a:gd name="connsiteX13" fmla="*/ 2108806 w 4743433"/>
                <a:gd name="connsiteY13" fmla="*/ 190133 h 472271"/>
                <a:gd name="connsiteX14" fmla="*/ 1990515 w 4743433"/>
                <a:gd name="connsiteY14" fmla="*/ 300772 h 472271"/>
                <a:gd name="connsiteX15" fmla="*/ 1872449 w 4743433"/>
                <a:gd name="connsiteY15" fmla="*/ 190359 h 472271"/>
                <a:gd name="connsiteX16" fmla="*/ 1609377 w 4743433"/>
                <a:gd name="connsiteY16" fmla="*/ 157 h 472271"/>
                <a:gd name="connsiteX17" fmla="*/ 1346500 w 4743433"/>
                <a:gd name="connsiteY17" fmla="*/ 190133 h 472271"/>
                <a:gd name="connsiteX18" fmla="*/ 1228434 w 4743433"/>
                <a:gd name="connsiteY18" fmla="*/ 300772 h 472271"/>
                <a:gd name="connsiteX19" fmla="*/ 1110408 w 4743433"/>
                <a:gd name="connsiteY19" fmla="*/ 190359 h 472271"/>
                <a:gd name="connsiteX20" fmla="*/ 847414 w 4743433"/>
                <a:gd name="connsiteY20" fmla="*/ 157 h 472271"/>
                <a:gd name="connsiteX21" fmla="*/ 584341 w 4743433"/>
                <a:gd name="connsiteY21" fmla="*/ 190476 h 472271"/>
                <a:gd name="connsiteX22" fmla="*/ 466432 w 4743433"/>
                <a:gd name="connsiteY22" fmla="*/ 300772 h 472271"/>
                <a:gd name="connsiteX23" fmla="*/ 348259 w 4743433"/>
                <a:gd name="connsiteY23" fmla="*/ 189947 h 472271"/>
                <a:gd name="connsiteX24" fmla="*/ 85725 w 4743433"/>
                <a:gd name="connsiteY24" fmla="*/ 206 h 472271"/>
                <a:gd name="connsiteX25" fmla="*/ 0 w 4743433"/>
                <a:gd name="connsiteY25" fmla="*/ 85931 h 472271"/>
                <a:gd name="connsiteX26" fmla="*/ 85725 w 4743433"/>
                <a:gd name="connsiteY26" fmla="*/ 171656 h 472271"/>
                <a:gd name="connsiteX27" fmla="*/ 203634 w 4743433"/>
                <a:gd name="connsiteY27" fmla="*/ 281952 h 472271"/>
                <a:gd name="connsiteX28" fmla="*/ 466589 w 4743433"/>
                <a:gd name="connsiteY28" fmla="*/ 472271 h 472271"/>
                <a:gd name="connsiteX29" fmla="*/ 729466 w 4743433"/>
                <a:gd name="connsiteY29" fmla="*/ 281952 h 472271"/>
                <a:gd name="connsiteX30" fmla="*/ 847492 w 4743433"/>
                <a:gd name="connsiteY30" fmla="*/ 171656 h 472271"/>
                <a:gd name="connsiteX31" fmla="*/ 965783 w 4743433"/>
                <a:gd name="connsiteY31" fmla="*/ 282413 h 472271"/>
                <a:gd name="connsiteX32" fmla="*/ 1228434 w 4743433"/>
                <a:gd name="connsiteY32" fmla="*/ 472271 h 472271"/>
                <a:gd name="connsiteX33" fmla="*/ 1491272 w 4743433"/>
                <a:gd name="connsiteY33" fmla="*/ 281952 h 472271"/>
                <a:gd name="connsiteX34" fmla="*/ 1609338 w 4743433"/>
                <a:gd name="connsiteY34" fmla="*/ 171656 h 472271"/>
                <a:gd name="connsiteX35" fmla="*/ 1727746 w 4743433"/>
                <a:gd name="connsiteY35" fmla="*/ 282413 h 472271"/>
                <a:gd name="connsiteX36" fmla="*/ 1990466 w 4743433"/>
                <a:gd name="connsiteY36" fmla="*/ 472193 h 472271"/>
                <a:gd name="connsiteX37" fmla="*/ 2253539 w 4743433"/>
                <a:gd name="connsiteY37" fmla="*/ 281874 h 472271"/>
                <a:gd name="connsiteX38" fmla="*/ 2371683 w 4743433"/>
                <a:gd name="connsiteY38" fmla="*/ 171577 h 472271"/>
                <a:gd name="connsiteX39" fmla="*/ 2489591 w 4743433"/>
                <a:gd name="connsiteY39" fmla="*/ 281874 h 472271"/>
                <a:gd name="connsiteX40" fmla="*/ 2752586 w 4743433"/>
                <a:gd name="connsiteY40" fmla="*/ 472193 h 472271"/>
                <a:gd name="connsiteX41" fmla="*/ 3015541 w 4743433"/>
                <a:gd name="connsiteY41" fmla="*/ 281952 h 472271"/>
                <a:gd name="connsiteX42" fmla="*/ 3133489 w 4743433"/>
                <a:gd name="connsiteY42" fmla="*/ 171577 h 472271"/>
                <a:gd name="connsiteX43" fmla="*/ 3251397 w 4743433"/>
                <a:gd name="connsiteY43" fmla="*/ 281991 h 472271"/>
                <a:gd name="connsiteX44" fmla="*/ 3514470 w 4743433"/>
                <a:gd name="connsiteY44" fmla="*/ 472193 h 472271"/>
                <a:gd name="connsiteX45" fmla="*/ 3777465 w 4743433"/>
                <a:gd name="connsiteY45" fmla="*/ 281834 h 472271"/>
                <a:gd name="connsiteX46" fmla="*/ 3895413 w 4743433"/>
                <a:gd name="connsiteY46" fmla="*/ 171577 h 472271"/>
                <a:gd name="connsiteX47" fmla="*/ 4013664 w 4743433"/>
                <a:gd name="connsiteY47" fmla="*/ 282099 h 472271"/>
                <a:gd name="connsiteX48" fmla="*/ 4276541 w 4743433"/>
                <a:gd name="connsiteY48" fmla="*/ 472183 h 472271"/>
                <a:gd name="connsiteX49" fmla="*/ 4539643 w 4743433"/>
                <a:gd name="connsiteY49" fmla="*/ 281942 h 472271"/>
                <a:gd name="connsiteX50" fmla="*/ 4657709 w 4743433"/>
                <a:gd name="connsiteY50" fmla="*/ 171568 h 472271"/>
                <a:gd name="connsiteX51" fmla="*/ 4743434 w 4743433"/>
                <a:gd name="connsiteY51" fmla="*/ 85843 h 472271"/>
                <a:gd name="connsiteX52" fmla="*/ 4657862 w 4743433"/>
                <a:gd name="connsiteY52" fmla="*/ 3 h 472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743433" h="472271">
                  <a:moveTo>
                    <a:pt x="4657875" y="0"/>
                  </a:moveTo>
                  <a:cubicBezTo>
                    <a:pt x="4515738" y="0"/>
                    <a:pt x="4445973" y="109679"/>
                    <a:pt x="4394803" y="189977"/>
                  </a:cubicBezTo>
                  <a:cubicBezTo>
                    <a:pt x="4346122" y="266900"/>
                    <a:pt x="4320214" y="300616"/>
                    <a:pt x="4276659" y="300616"/>
                  </a:cubicBezTo>
                  <a:cubicBezTo>
                    <a:pt x="4232955" y="300616"/>
                    <a:pt x="4207122" y="266938"/>
                    <a:pt x="4158486" y="189898"/>
                  </a:cubicBezTo>
                  <a:cubicBezTo>
                    <a:pt x="4107625" y="109760"/>
                    <a:pt x="4038010" y="0"/>
                    <a:pt x="3895530" y="0"/>
                  </a:cubicBezTo>
                  <a:cubicBezTo>
                    <a:pt x="3753246" y="0"/>
                    <a:pt x="3683628" y="109718"/>
                    <a:pt x="3632457" y="190202"/>
                  </a:cubicBezTo>
                  <a:cubicBezTo>
                    <a:pt x="3583893" y="266971"/>
                    <a:pt x="3558060" y="300616"/>
                    <a:pt x="3514549" y="300616"/>
                  </a:cubicBezTo>
                  <a:cubicBezTo>
                    <a:pt x="3470729" y="300616"/>
                    <a:pt x="3444897" y="266785"/>
                    <a:pt x="3396180" y="189634"/>
                  </a:cubicBezTo>
                  <a:cubicBezTo>
                    <a:pt x="3345357" y="109611"/>
                    <a:pt x="3275822" y="78"/>
                    <a:pt x="3133567" y="78"/>
                  </a:cubicBezTo>
                  <a:cubicBezTo>
                    <a:pt x="2991283" y="78"/>
                    <a:pt x="2921586" y="109875"/>
                    <a:pt x="2870494" y="190280"/>
                  </a:cubicBezTo>
                  <a:cubicBezTo>
                    <a:pt x="2821930" y="267050"/>
                    <a:pt x="2796097" y="300694"/>
                    <a:pt x="2752586" y="300694"/>
                  </a:cubicBezTo>
                  <a:cubicBezTo>
                    <a:pt x="2708804" y="300694"/>
                    <a:pt x="2683049" y="266978"/>
                    <a:pt x="2634520" y="189937"/>
                  </a:cubicBezTo>
                  <a:cubicBezTo>
                    <a:pt x="2583698" y="109876"/>
                    <a:pt x="2514162" y="157"/>
                    <a:pt x="2371761" y="157"/>
                  </a:cubicBezTo>
                  <a:cubicBezTo>
                    <a:pt x="2229360" y="157"/>
                    <a:pt x="2159673" y="109954"/>
                    <a:pt x="2108806" y="190133"/>
                  </a:cubicBezTo>
                  <a:cubicBezTo>
                    <a:pt x="2060011" y="267056"/>
                    <a:pt x="2034102" y="300772"/>
                    <a:pt x="1990515" y="300772"/>
                  </a:cubicBezTo>
                  <a:cubicBezTo>
                    <a:pt x="1946928" y="300772"/>
                    <a:pt x="1921016" y="267095"/>
                    <a:pt x="1872449" y="190359"/>
                  </a:cubicBezTo>
                  <a:cubicBezTo>
                    <a:pt x="1821627" y="110106"/>
                    <a:pt x="1752170" y="157"/>
                    <a:pt x="1609377" y="157"/>
                  </a:cubicBezTo>
                  <a:cubicBezTo>
                    <a:pt x="1467014" y="157"/>
                    <a:pt x="1397396" y="109875"/>
                    <a:pt x="1346500" y="190133"/>
                  </a:cubicBezTo>
                  <a:cubicBezTo>
                    <a:pt x="1297820" y="267056"/>
                    <a:pt x="1271988" y="300772"/>
                    <a:pt x="1228434" y="300772"/>
                  </a:cubicBezTo>
                  <a:cubicBezTo>
                    <a:pt x="1184883" y="300772"/>
                    <a:pt x="1159013" y="267095"/>
                    <a:pt x="1110408" y="190359"/>
                  </a:cubicBezTo>
                  <a:cubicBezTo>
                    <a:pt x="1059586" y="110106"/>
                    <a:pt x="990129" y="157"/>
                    <a:pt x="847414" y="157"/>
                  </a:cubicBezTo>
                  <a:cubicBezTo>
                    <a:pt x="705012" y="157"/>
                    <a:pt x="635433" y="109954"/>
                    <a:pt x="584341" y="190476"/>
                  </a:cubicBezTo>
                  <a:cubicBezTo>
                    <a:pt x="535815" y="267169"/>
                    <a:pt x="509982" y="300772"/>
                    <a:pt x="466432" y="300772"/>
                  </a:cubicBezTo>
                  <a:cubicBezTo>
                    <a:pt x="422843" y="300772"/>
                    <a:pt x="397011" y="267056"/>
                    <a:pt x="348259" y="189947"/>
                  </a:cubicBezTo>
                  <a:cubicBezTo>
                    <a:pt x="297513" y="109886"/>
                    <a:pt x="228087" y="206"/>
                    <a:pt x="85725" y="206"/>
                  </a:cubicBezTo>
                  <a:cubicBezTo>
                    <a:pt x="38462" y="206"/>
                    <a:pt x="0" y="38667"/>
                    <a:pt x="0" y="85931"/>
                  </a:cubicBezTo>
                  <a:cubicBezTo>
                    <a:pt x="0" y="133194"/>
                    <a:pt x="38462" y="171656"/>
                    <a:pt x="85725" y="171656"/>
                  </a:cubicBezTo>
                  <a:cubicBezTo>
                    <a:pt x="129314" y="171656"/>
                    <a:pt x="155108" y="205257"/>
                    <a:pt x="203634" y="281952"/>
                  </a:cubicBezTo>
                  <a:cubicBezTo>
                    <a:pt x="254456" y="362243"/>
                    <a:pt x="323913" y="472271"/>
                    <a:pt x="466589" y="472271"/>
                  </a:cubicBezTo>
                  <a:cubicBezTo>
                    <a:pt x="609226" y="472271"/>
                    <a:pt x="678717" y="362249"/>
                    <a:pt x="729466" y="281952"/>
                  </a:cubicBezTo>
                  <a:cubicBezTo>
                    <a:pt x="778030" y="205259"/>
                    <a:pt x="803863" y="171656"/>
                    <a:pt x="847492" y="171656"/>
                  </a:cubicBezTo>
                  <a:cubicBezTo>
                    <a:pt x="891081" y="171656"/>
                    <a:pt x="917029" y="205333"/>
                    <a:pt x="965783" y="282413"/>
                  </a:cubicBezTo>
                  <a:cubicBezTo>
                    <a:pt x="1016529" y="362474"/>
                    <a:pt x="1086023" y="472271"/>
                    <a:pt x="1228434" y="472271"/>
                  </a:cubicBezTo>
                  <a:cubicBezTo>
                    <a:pt x="1371071" y="472271"/>
                    <a:pt x="1440562" y="362249"/>
                    <a:pt x="1491272" y="281952"/>
                  </a:cubicBezTo>
                  <a:cubicBezTo>
                    <a:pt x="1539952" y="205259"/>
                    <a:pt x="1565784" y="171656"/>
                    <a:pt x="1609338" y="171656"/>
                  </a:cubicBezTo>
                  <a:cubicBezTo>
                    <a:pt x="1652889" y="171656"/>
                    <a:pt x="1678837" y="205333"/>
                    <a:pt x="1727746" y="282413"/>
                  </a:cubicBezTo>
                  <a:cubicBezTo>
                    <a:pt x="1778607" y="362474"/>
                    <a:pt x="1848143" y="472193"/>
                    <a:pt x="1990466" y="472193"/>
                  </a:cubicBezTo>
                  <a:cubicBezTo>
                    <a:pt x="2133210" y="472193"/>
                    <a:pt x="2202790" y="362171"/>
                    <a:pt x="2253539" y="281874"/>
                  </a:cubicBezTo>
                  <a:cubicBezTo>
                    <a:pt x="2302219" y="205181"/>
                    <a:pt x="2328051" y="171577"/>
                    <a:pt x="2371683" y="171577"/>
                  </a:cubicBezTo>
                  <a:cubicBezTo>
                    <a:pt x="2415272" y="171577"/>
                    <a:pt x="2441066" y="205179"/>
                    <a:pt x="2489591" y="281874"/>
                  </a:cubicBezTo>
                  <a:cubicBezTo>
                    <a:pt x="2540414" y="362164"/>
                    <a:pt x="2609871" y="472193"/>
                    <a:pt x="2752586" y="472193"/>
                  </a:cubicBezTo>
                  <a:cubicBezTo>
                    <a:pt x="2894762" y="472193"/>
                    <a:pt x="2964488" y="362279"/>
                    <a:pt x="3015541" y="281952"/>
                  </a:cubicBezTo>
                  <a:cubicBezTo>
                    <a:pt x="3063953" y="205183"/>
                    <a:pt x="3089785" y="171577"/>
                    <a:pt x="3133489" y="171577"/>
                  </a:cubicBezTo>
                  <a:cubicBezTo>
                    <a:pt x="3177078" y="171577"/>
                    <a:pt x="3202910" y="205255"/>
                    <a:pt x="3251397" y="281991"/>
                  </a:cubicBezTo>
                  <a:cubicBezTo>
                    <a:pt x="3302258" y="362243"/>
                    <a:pt x="3371794" y="472193"/>
                    <a:pt x="3514470" y="472193"/>
                  </a:cubicBezTo>
                  <a:cubicBezTo>
                    <a:pt x="3656950" y="472193"/>
                    <a:pt x="3726598" y="362171"/>
                    <a:pt x="3777465" y="281834"/>
                  </a:cubicBezTo>
                  <a:cubicBezTo>
                    <a:pt x="3825877" y="205180"/>
                    <a:pt x="3851594" y="171577"/>
                    <a:pt x="3895413" y="171577"/>
                  </a:cubicBezTo>
                  <a:cubicBezTo>
                    <a:pt x="3939117" y="171577"/>
                    <a:pt x="3965026" y="205255"/>
                    <a:pt x="4013664" y="282099"/>
                  </a:cubicBezTo>
                  <a:cubicBezTo>
                    <a:pt x="4064487" y="362275"/>
                    <a:pt x="4133944" y="472183"/>
                    <a:pt x="4276541" y="472183"/>
                  </a:cubicBezTo>
                  <a:cubicBezTo>
                    <a:pt x="4418795" y="472183"/>
                    <a:pt x="4488561" y="362347"/>
                    <a:pt x="4539643" y="281942"/>
                  </a:cubicBezTo>
                  <a:cubicBezTo>
                    <a:pt x="4588093" y="205249"/>
                    <a:pt x="4613926" y="171568"/>
                    <a:pt x="4657709" y="171568"/>
                  </a:cubicBezTo>
                  <a:cubicBezTo>
                    <a:pt x="4704972" y="171568"/>
                    <a:pt x="4743434" y="133106"/>
                    <a:pt x="4743434" y="85843"/>
                  </a:cubicBezTo>
                  <a:cubicBezTo>
                    <a:pt x="4743472" y="38579"/>
                    <a:pt x="4705049" y="3"/>
                    <a:pt x="4657862" y="3"/>
                  </a:cubicBezTo>
                  <a:close/>
                </a:path>
              </a:pathLst>
            </a:custGeom>
            <a:grpFill/>
            <a:ln w="9797"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39B76246-C89F-F93A-F7C4-DAD2E3CA336B}"/>
                </a:ext>
              </a:extLst>
            </p:cNvPr>
            <p:cNvSpPr/>
            <p:nvPr/>
          </p:nvSpPr>
          <p:spPr>
            <a:xfrm>
              <a:off x="3724317" y="3610834"/>
              <a:ext cx="4743168" cy="472682"/>
            </a:xfrm>
            <a:custGeom>
              <a:avLst/>
              <a:gdLst>
                <a:gd name="connsiteX0" fmla="*/ 4657944 w 4743168"/>
                <a:gd name="connsiteY0" fmla="*/ 0 h 472682"/>
                <a:gd name="connsiteX1" fmla="*/ 4394871 w 4743168"/>
                <a:gd name="connsiteY1" fmla="*/ 190437 h 472682"/>
                <a:gd name="connsiteX2" fmla="*/ 4276727 w 4743168"/>
                <a:gd name="connsiteY2" fmla="*/ 300958 h 472682"/>
                <a:gd name="connsiteX3" fmla="*/ 4158319 w 4743168"/>
                <a:gd name="connsiteY3" fmla="*/ 189898 h 472682"/>
                <a:gd name="connsiteX4" fmla="*/ 3895599 w 4743168"/>
                <a:gd name="connsiteY4" fmla="*/ 39 h 472682"/>
                <a:gd name="connsiteX5" fmla="*/ 3632526 w 4743168"/>
                <a:gd name="connsiteY5" fmla="*/ 190358 h 472682"/>
                <a:gd name="connsiteX6" fmla="*/ 3514617 w 4743168"/>
                <a:gd name="connsiteY6" fmla="*/ 300998 h 472682"/>
                <a:gd name="connsiteX7" fmla="*/ 3396131 w 4743168"/>
                <a:gd name="connsiteY7" fmla="*/ 189898 h 472682"/>
                <a:gd name="connsiteX8" fmla="*/ 3133636 w 4743168"/>
                <a:gd name="connsiteY8" fmla="*/ 118 h 472682"/>
                <a:gd name="connsiteX9" fmla="*/ 2870563 w 4743168"/>
                <a:gd name="connsiteY9" fmla="*/ 190437 h 472682"/>
                <a:gd name="connsiteX10" fmla="*/ 2752654 w 4743168"/>
                <a:gd name="connsiteY10" fmla="*/ 301076 h 472682"/>
                <a:gd name="connsiteX11" fmla="*/ 2634589 w 4743168"/>
                <a:gd name="connsiteY11" fmla="*/ 190319 h 472682"/>
                <a:gd name="connsiteX12" fmla="*/ 2371830 w 4743168"/>
                <a:gd name="connsiteY12" fmla="*/ 118 h 472682"/>
                <a:gd name="connsiteX13" fmla="*/ 2108835 w 4743168"/>
                <a:gd name="connsiteY13" fmla="*/ 190555 h 472682"/>
                <a:gd name="connsiteX14" fmla="*/ 1990584 w 4743168"/>
                <a:gd name="connsiteY14" fmla="*/ 301076 h 472682"/>
                <a:gd name="connsiteX15" fmla="*/ 1872058 w 4743168"/>
                <a:gd name="connsiteY15" fmla="*/ 189859 h 472682"/>
                <a:gd name="connsiteX16" fmla="*/ 1609445 w 4743168"/>
                <a:gd name="connsiteY16" fmla="*/ 196 h 472682"/>
                <a:gd name="connsiteX17" fmla="*/ 1346490 w 4743168"/>
                <a:gd name="connsiteY17" fmla="*/ 190633 h 472682"/>
                <a:gd name="connsiteX18" fmla="*/ 1228464 w 4743168"/>
                <a:gd name="connsiteY18" fmla="*/ 301155 h 472682"/>
                <a:gd name="connsiteX19" fmla="*/ 1110212 w 4743168"/>
                <a:gd name="connsiteY19" fmla="*/ 190290 h 472682"/>
                <a:gd name="connsiteX20" fmla="*/ 847453 w 4743168"/>
                <a:gd name="connsiteY20" fmla="*/ 274 h 472682"/>
                <a:gd name="connsiteX21" fmla="*/ 584458 w 4743168"/>
                <a:gd name="connsiteY21" fmla="*/ 190937 h 472682"/>
                <a:gd name="connsiteX22" fmla="*/ 466550 w 4743168"/>
                <a:gd name="connsiteY22" fmla="*/ 301233 h 472682"/>
                <a:gd name="connsiteX23" fmla="*/ 348377 w 4743168"/>
                <a:gd name="connsiteY23" fmla="*/ 190407 h 472682"/>
                <a:gd name="connsiteX24" fmla="*/ 85725 w 4743168"/>
                <a:gd name="connsiteY24" fmla="*/ 323 h 472682"/>
                <a:gd name="connsiteX25" fmla="*/ 0 w 4743168"/>
                <a:gd name="connsiteY25" fmla="*/ 86048 h 472682"/>
                <a:gd name="connsiteX26" fmla="*/ 85725 w 4743168"/>
                <a:gd name="connsiteY26" fmla="*/ 171773 h 472682"/>
                <a:gd name="connsiteX27" fmla="*/ 203673 w 4743168"/>
                <a:gd name="connsiteY27" fmla="*/ 282599 h 472682"/>
                <a:gd name="connsiteX28" fmla="*/ 466511 w 4743168"/>
                <a:gd name="connsiteY28" fmla="*/ 472683 h 472682"/>
                <a:gd name="connsiteX29" fmla="*/ 729505 w 4743168"/>
                <a:gd name="connsiteY29" fmla="*/ 282246 h 472682"/>
                <a:gd name="connsiteX30" fmla="*/ 847414 w 4743168"/>
                <a:gd name="connsiteY30" fmla="*/ 171724 h 472682"/>
                <a:gd name="connsiteX31" fmla="*/ 965361 w 4743168"/>
                <a:gd name="connsiteY31" fmla="*/ 282364 h 472682"/>
                <a:gd name="connsiteX32" fmla="*/ 1228356 w 4743168"/>
                <a:gd name="connsiteY32" fmla="*/ 472683 h 472682"/>
                <a:gd name="connsiteX33" fmla="*/ 1491351 w 4743168"/>
                <a:gd name="connsiteY33" fmla="*/ 282246 h 472682"/>
                <a:gd name="connsiteX34" fmla="*/ 1609259 w 4743168"/>
                <a:gd name="connsiteY34" fmla="*/ 171724 h 472682"/>
                <a:gd name="connsiteX35" fmla="*/ 1727668 w 4743168"/>
                <a:gd name="connsiteY35" fmla="*/ 282824 h 472682"/>
                <a:gd name="connsiteX36" fmla="*/ 1990388 w 4743168"/>
                <a:gd name="connsiteY36" fmla="*/ 472605 h 472682"/>
                <a:gd name="connsiteX37" fmla="*/ 2253568 w 4743168"/>
                <a:gd name="connsiteY37" fmla="*/ 282060 h 472682"/>
                <a:gd name="connsiteX38" fmla="*/ 2371516 w 4743168"/>
                <a:gd name="connsiteY38" fmla="*/ 171646 h 472682"/>
                <a:gd name="connsiteX39" fmla="*/ 2489581 w 4743168"/>
                <a:gd name="connsiteY39" fmla="*/ 282589 h 472682"/>
                <a:gd name="connsiteX40" fmla="*/ 2752341 w 4743168"/>
                <a:gd name="connsiteY40" fmla="*/ 472565 h 472682"/>
                <a:gd name="connsiteX41" fmla="*/ 3015296 w 4743168"/>
                <a:gd name="connsiteY41" fmla="*/ 282207 h 472682"/>
                <a:gd name="connsiteX42" fmla="*/ 3133244 w 4743168"/>
                <a:gd name="connsiteY42" fmla="*/ 171607 h 472682"/>
                <a:gd name="connsiteX43" fmla="*/ 3251535 w 4743168"/>
                <a:gd name="connsiteY43" fmla="*/ 282932 h 472682"/>
                <a:gd name="connsiteX44" fmla="*/ 3514186 w 4743168"/>
                <a:gd name="connsiteY44" fmla="*/ 472487 h 472682"/>
                <a:gd name="connsiteX45" fmla="*/ 3777181 w 4743168"/>
                <a:gd name="connsiteY45" fmla="*/ 282128 h 472682"/>
                <a:gd name="connsiteX46" fmla="*/ 3895129 w 4743168"/>
                <a:gd name="connsiteY46" fmla="*/ 171528 h 472682"/>
                <a:gd name="connsiteX47" fmla="*/ 4013272 w 4743168"/>
                <a:gd name="connsiteY47" fmla="*/ 282167 h 472682"/>
                <a:gd name="connsiteX48" fmla="*/ 4276267 w 4743168"/>
                <a:gd name="connsiteY48" fmla="*/ 472487 h 472682"/>
                <a:gd name="connsiteX49" fmla="*/ 4539369 w 4743168"/>
                <a:gd name="connsiteY49" fmla="*/ 282128 h 472682"/>
                <a:gd name="connsiteX50" fmla="*/ 4657434 w 4743168"/>
                <a:gd name="connsiteY50" fmla="*/ 171528 h 472682"/>
                <a:gd name="connsiteX51" fmla="*/ 4743159 w 4743168"/>
                <a:gd name="connsiteY51" fmla="*/ 86645 h 472682"/>
                <a:gd name="connsiteX52" fmla="*/ 4718628 w 4743168"/>
                <a:gd name="connsiteY52" fmla="*/ 25796 h 472682"/>
                <a:gd name="connsiteX53" fmla="*/ 4657933 w 4743168"/>
                <a:gd name="connsiteY53" fmla="*/ 2 h 472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743168" h="472682">
                  <a:moveTo>
                    <a:pt x="4657944" y="0"/>
                  </a:moveTo>
                  <a:cubicBezTo>
                    <a:pt x="4515660" y="0"/>
                    <a:pt x="4445855" y="110061"/>
                    <a:pt x="4394871" y="190437"/>
                  </a:cubicBezTo>
                  <a:cubicBezTo>
                    <a:pt x="4346114" y="267322"/>
                    <a:pt x="4320244" y="300958"/>
                    <a:pt x="4276727" y="300958"/>
                  </a:cubicBezTo>
                  <a:cubicBezTo>
                    <a:pt x="4233252" y="300958"/>
                    <a:pt x="4207229" y="267128"/>
                    <a:pt x="4158319" y="189898"/>
                  </a:cubicBezTo>
                  <a:cubicBezTo>
                    <a:pt x="4107496" y="109760"/>
                    <a:pt x="4038040" y="39"/>
                    <a:pt x="3895599" y="39"/>
                  </a:cubicBezTo>
                  <a:cubicBezTo>
                    <a:pt x="3753462" y="39"/>
                    <a:pt x="3683618" y="109992"/>
                    <a:pt x="3632526" y="190358"/>
                  </a:cubicBezTo>
                  <a:cubicBezTo>
                    <a:pt x="3583885" y="267282"/>
                    <a:pt x="3558052" y="300998"/>
                    <a:pt x="3514617" y="300998"/>
                  </a:cubicBezTo>
                  <a:cubicBezTo>
                    <a:pt x="3471066" y="300998"/>
                    <a:pt x="3445118" y="267167"/>
                    <a:pt x="3396131" y="189898"/>
                  </a:cubicBezTo>
                  <a:cubicBezTo>
                    <a:pt x="3345308" y="109837"/>
                    <a:pt x="3275773" y="118"/>
                    <a:pt x="3133636" y="118"/>
                  </a:cubicBezTo>
                  <a:cubicBezTo>
                    <a:pt x="2991617" y="118"/>
                    <a:pt x="2921773" y="109953"/>
                    <a:pt x="2870563" y="190437"/>
                  </a:cubicBezTo>
                  <a:cubicBezTo>
                    <a:pt x="2821922" y="267360"/>
                    <a:pt x="2796089" y="301076"/>
                    <a:pt x="2752654" y="301076"/>
                  </a:cubicBezTo>
                  <a:cubicBezTo>
                    <a:pt x="2709065" y="301076"/>
                    <a:pt x="2683233" y="267360"/>
                    <a:pt x="2634589" y="190319"/>
                  </a:cubicBezTo>
                  <a:cubicBezTo>
                    <a:pt x="2583728" y="110067"/>
                    <a:pt x="2514114" y="118"/>
                    <a:pt x="2371830" y="118"/>
                  </a:cubicBezTo>
                  <a:cubicBezTo>
                    <a:pt x="2229546" y="118"/>
                    <a:pt x="2159810" y="110140"/>
                    <a:pt x="2108835" y="190555"/>
                  </a:cubicBezTo>
                  <a:cubicBezTo>
                    <a:pt x="2060040" y="267439"/>
                    <a:pt x="2034132" y="301076"/>
                    <a:pt x="1990584" y="301076"/>
                  </a:cubicBezTo>
                  <a:cubicBezTo>
                    <a:pt x="1947032" y="301076"/>
                    <a:pt x="1921085" y="267245"/>
                    <a:pt x="1872058" y="189859"/>
                  </a:cubicBezTo>
                  <a:cubicBezTo>
                    <a:pt x="1821235" y="109797"/>
                    <a:pt x="1751700" y="196"/>
                    <a:pt x="1609445" y="196"/>
                  </a:cubicBezTo>
                  <a:cubicBezTo>
                    <a:pt x="1466926" y="196"/>
                    <a:pt x="1397318" y="110218"/>
                    <a:pt x="1346490" y="190633"/>
                  </a:cubicBezTo>
                  <a:cubicBezTo>
                    <a:pt x="1297733" y="267518"/>
                    <a:pt x="1271863" y="301155"/>
                    <a:pt x="1228464" y="301155"/>
                  </a:cubicBezTo>
                  <a:cubicBezTo>
                    <a:pt x="1185104" y="301155"/>
                    <a:pt x="1159081" y="267362"/>
                    <a:pt x="1110212" y="190290"/>
                  </a:cubicBezTo>
                  <a:cubicBezTo>
                    <a:pt x="1059351" y="110114"/>
                    <a:pt x="989737" y="274"/>
                    <a:pt x="847453" y="274"/>
                  </a:cubicBezTo>
                  <a:cubicBezTo>
                    <a:pt x="705169" y="274"/>
                    <a:pt x="635472" y="110335"/>
                    <a:pt x="584458" y="190937"/>
                  </a:cubicBezTo>
                  <a:cubicBezTo>
                    <a:pt x="535702" y="267630"/>
                    <a:pt x="509870" y="301233"/>
                    <a:pt x="466550" y="301233"/>
                  </a:cubicBezTo>
                  <a:cubicBezTo>
                    <a:pt x="423113" y="301233"/>
                    <a:pt x="397166" y="267440"/>
                    <a:pt x="348377" y="190407"/>
                  </a:cubicBezTo>
                  <a:cubicBezTo>
                    <a:pt x="297516" y="110232"/>
                    <a:pt x="228019" y="323"/>
                    <a:pt x="85725" y="323"/>
                  </a:cubicBezTo>
                  <a:cubicBezTo>
                    <a:pt x="38462" y="323"/>
                    <a:pt x="0" y="38785"/>
                    <a:pt x="0" y="86048"/>
                  </a:cubicBezTo>
                  <a:cubicBezTo>
                    <a:pt x="0" y="133312"/>
                    <a:pt x="38462" y="171773"/>
                    <a:pt x="85725" y="171773"/>
                  </a:cubicBezTo>
                  <a:cubicBezTo>
                    <a:pt x="129162" y="171773"/>
                    <a:pt x="154994" y="205566"/>
                    <a:pt x="203673" y="282599"/>
                  </a:cubicBezTo>
                  <a:cubicBezTo>
                    <a:pt x="254534" y="362774"/>
                    <a:pt x="324031" y="472683"/>
                    <a:pt x="466511" y="472683"/>
                  </a:cubicBezTo>
                  <a:cubicBezTo>
                    <a:pt x="608873" y="472683"/>
                    <a:pt x="678599" y="362622"/>
                    <a:pt x="729505" y="282246"/>
                  </a:cubicBezTo>
                  <a:cubicBezTo>
                    <a:pt x="778146" y="205361"/>
                    <a:pt x="803979" y="171724"/>
                    <a:pt x="847414" y="171724"/>
                  </a:cubicBezTo>
                  <a:cubicBezTo>
                    <a:pt x="890848" y="171724"/>
                    <a:pt x="916721" y="205440"/>
                    <a:pt x="965361" y="282364"/>
                  </a:cubicBezTo>
                  <a:cubicBezTo>
                    <a:pt x="1016184" y="362654"/>
                    <a:pt x="1085641" y="472683"/>
                    <a:pt x="1228356" y="472683"/>
                  </a:cubicBezTo>
                  <a:cubicBezTo>
                    <a:pt x="1370532" y="472683"/>
                    <a:pt x="1440337" y="362661"/>
                    <a:pt x="1491351" y="282246"/>
                  </a:cubicBezTo>
                  <a:cubicBezTo>
                    <a:pt x="1539915" y="205361"/>
                    <a:pt x="1565748" y="171724"/>
                    <a:pt x="1609259" y="171724"/>
                  </a:cubicBezTo>
                  <a:cubicBezTo>
                    <a:pt x="1652734" y="171724"/>
                    <a:pt x="1678681" y="205517"/>
                    <a:pt x="1727668" y="282824"/>
                  </a:cubicBezTo>
                  <a:cubicBezTo>
                    <a:pt x="1778528" y="362885"/>
                    <a:pt x="1848064" y="472605"/>
                    <a:pt x="1990388" y="472605"/>
                  </a:cubicBezTo>
                  <a:cubicBezTo>
                    <a:pt x="2132867" y="472605"/>
                    <a:pt x="2202633" y="362465"/>
                    <a:pt x="2253568" y="282060"/>
                  </a:cubicBezTo>
                  <a:cubicBezTo>
                    <a:pt x="2302133" y="205290"/>
                    <a:pt x="2328042" y="171646"/>
                    <a:pt x="2371516" y="171646"/>
                  </a:cubicBezTo>
                  <a:cubicBezTo>
                    <a:pt x="2414990" y="171646"/>
                    <a:pt x="2440900" y="205477"/>
                    <a:pt x="2489581" y="282589"/>
                  </a:cubicBezTo>
                  <a:cubicBezTo>
                    <a:pt x="2540404" y="362727"/>
                    <a:pt x="2609861" y="472565"/>
                    <a:pt x="2752341" y="472565"/>
                  </a:cubicBezTo>
                  <a:cubicBezTo>
                    <a:pt x="2894625" y="472565"/>
                    <a:pt x="2964361" y="362543"/>
                    <a:pt x="3015296" y="282207"/>
                  </a:cubicBezTo>
                  <a:cubicBezTo>
                    <a:pt x="3063822" y="205322"/>
                    <a:pt x="3089578" y="171607"/>
                    <a:pt x="3133244" y="171607"/>
                  </a:cubicBezTo>
                  <a:cubicBezTo>
                    <a:pt x="3176910" y="171607"/>
                    <a:pt x="3202858" y="205514"/>
                    <a:pt x="3251535" y="282932"/>
                  </a:cubicBezTo>
                  <a:cubicBezTo>
                    <a:pt x="3302357" y="362955"/>
                    <a:pt x="3371893" y="472487"/>
                    <a:pt x="3514186" y="472487"/>
                  </a:cubicBezTo>
                  <a:cubicBezTo>
                    <a:pt x="3656323" y="472487"/>
                    <a:pt x="3726167" y="362465"/>
                    <a:pt x="3777181" y="282128"/>
                  </a:cubicBezTo>
                  <a:cubicBezTo>
                    <a:pt x="3825707" y="205243"/>
                    <a:pt x="3851463" y="171528"/>
                    <a:pt x="3895129" y="171528"/>
                  </a:cubicBezTo>
                  <a:cubicBezTo>
                    <a:pt x="3938718" y="171528"/>
                    <a:pt x="3964627" y="205244"/>
                    <a:pt x="4013272" y="282167"/>
                  </a:cubicBezTo>
                  <a:cubicBezTo>
                    <a:pt x="4064095" y="362458"/>
                    <a:pt x="4133552" y="472487"/>
                    <a:pt x="4276267" y="472487"/>
                  </a:cubicBezTo>
                  <a:cubicBezTo>
                    <a:pt x="4418521" y="472487"/>
                    <a:pt x="4488287" y="362533"/>
                    <a:pt x="4539369" y="282128"/>
                  </a:cubicBezTo>
                  <a:cubicBezTo>
                    <a:pt x="4587934" y="205243"/>
                    <a:pt x="4613767" y="171528"/>
                    <a:pt x="4657434" y="171528"/>
                  </a:cubicBezTo>
                  <a:cubicBezTo>
                    <a:pt x="4704698" y="171528"/>
                    <a:pt x="4743159" y="133297"/>
                    <a:pt x="4743159" y="86645"/>
                  </a:cubicBezTo>
                  <a:cubicBezTo>
                    <a:pt x="4743504" y="63721"/>
                    <a:pt x="4734740" y="42022"/>
                    <a:pt x="4718628" y="25796"/>
                  </a:cubicBezTo>
                  <a:cubicBezTo>
                    <a:pt x="4702670" y="9072"/>
                    <a:pt x="4681009" y="2"/>
                    <a:pt x="4657933" y="2"/>
                  </a:cubicBezTo>
                  <a:close/>
                </a:path>
              </a:pathLst>
            </a:custGeom>
            <a:grpFill/>
            <a:ln w="9797" cap="flat">
              <a:noFill/>
              <a:prstDash val="solid"/>
              <a:miter/>
            </a:ln>
          </p:spPr>
          <p:txBody>
            <a:bodyPr rtlCol="0" anchor="ctr"/>
            <a:lstStyle/>
            <a:p>
              <a:endParaRPr lang="zh-CN" altLang="en-US"/>
            </a:p>
          </p:txBody>
        </p:sp>
      </p:grpSp>
      <p:sp>
        <p:nvSpPr>
          <p:cNvPr id="14" name="云形 13">
            <a:extLst>
              <a:ext uri="{FF2B5EF4-FFF2-40B4-BE49-F238E27FC236}">
                <a16:creationId xmlns:a16="http://schemas.microsoft.com/office/drawing/2014/main" id="{4CB92831-546D-CC9D-E32D-B248E78DFB78}"/>
              </a:ext>
            </a:extLst>
          </p:cNvPr>
          <p:cNvSpPr/>
          <p:nvPr/>
        </p:nvSpPr>
        <p:spPr>
          <a:xfrm rot="5400000">
            <a:off x="3038616" y="-2095500"/>
            <a:ext cx="6114768" cy="11455400"/>
          </a:xfrm>
          <a:prstGeom prst="cloud">
            <a:avLst/>
          </a:prstGeom>
          <a:solidFill>
            <a:srgbClr val="9CEB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图片包含 图标&#10;&#10;描述已自动生成">
            <a:extLst>
              <a:ext uri="{FF2B5EF4-FFF2-40B4-BE49-F238E27FC236}">
                <a16:creationId xmlns:a16="http://schemas.microsoft.com/office/drawing/2014/main" id="{AC8CC5C5-4277-DBBE-3676-59AF6327DA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1125" y="1117600"/>
            <a:ext cx="2279650" cy="2279650"/>
          </a:xfrm>
          <a:prstGeom prst="rect">
            <a:avLst/>
          </a:prstGeom>
        </p:spPr>
      </p:pic>
      <p:pic>
        <p:nvPicPr>
          <p:cNvPr id="5" name="图片 4" descr="卡通人物&#10;&#10;描述已自动生成">
            <a:extLst>
              <a:ext uri="{FF2B5EF4-FFF2-40B4-BE49-F238E27FC236}">
                <a16:creationId xmlns:a16="http://schemas.microsoft.com/office/drawing/2014/main" id="{7A0DF2FB-DC37-A3D3-5961-4A1188A388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31225" y="1117600"/>
            <a:ext cx="2279650" cy="2279650"/>
          </a:xfrm>
          <a:prstGeom prst="rect">
            <a:avLst/>
          </a:prstGeom>
        </p:spPr>
      </p:pic>
      <p:pic>
        <p:nvPicPr>
          <p:cNvPr id="7" name="图片 6" descr="卡通人物&#10;&#10;描述已自动生成">
            <a:extLst>
              <a:ext uri="{FF2B5EF4-FFF2-40B4-BE49-F238E27FC236}">
                <a16:creationId xmlns:a16="http://schemas.microsoft.com/office/drawing/2014/main" id="{2F7CEC89-08E2-DAF9-917B-CC85363DC9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6175" y="1117600"/>
            <a:ext cx="2279650" cy="2279650"/>
          </a:xfrm>
          <a:prstGeom prst="rect">
            <a:avLst/>
          </a:prstGeom>
        </p:spPr>
      </p:pic>
      <p:grpSp>
        <p:nvGrpSpPr>
          <p:cNvPr id="16" name="组合 15">
            <a:extLst>
              <a:ext uri="{FF2B5EF4-FFF2-40B4-BE49-F238E27FC236}">
                <a16:creationId xmlns:a16="http://schemas.microsoft.com/office/drawing/2014/main" id="{C38F732C-4002-AD67-8CCD-CC68B851B8DA}"/>
              </a:ext>
            </a:extLst>
          </p:cNvPr>
          <p:cNvGrpSpPr/>
          <p:nvPr/>
        </p:nvGrpSpPr>
        <p:grpSpPr>
          <a:xfrm>
            <a:off x="1505834" y="3626770"/>
            <a:ext cx="2030232" cy="980508"/>
            <a:chOff x="1925833" y="4205967"/>
            <a:chExt cx="2030232" cy="980508"/>
          </a:xfrm>
        </p:grpSpPr>
        <p:sp>
          <p:nvSpPr>
            <p:cNvPr id="9" name="矩形: 圆角 8">
              <a:extLst>
                <a:ext uri="{FF2B5EF4-FFF2-40B4-BE49-F238E27FC236}">
                  <a16:creationId xmlns:a16="http://schemas.microsoft.com/office/drawing/2014/main" id="{32DF3631-1CFB-CC10-EF47-23E73BA3EEDA}"/>
                </a:ext>
              </a:extLst>
            </p:cNvPr>
            <p:cNvSpPr/>
            <p:nvPr/>
          </p:nvSpPr>
          <p:spPr>
            <a:xfrm>
              <a:off x="1925833" y="4205967"/>
              <a:ext cx="2030232" cy="980508"/>
            </a:xfrm>
            <a:prstGeom prst="roundRect">
              <a:avLst/>
            </a:prstGeom>
            <a:solidFill>
              <a:srgbClr val="FFA694"/>
            </a:solidFill>
            <a:ln w="889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0" name="文本框 9">
              <a:extLst>
                <a:ext uri="{FF2B5EF4-FFF2-40B4-BE49-F238E27FC236}">
                  <a16:creationId xmlns:a16="http://schemas.microsoft.com/office/drawing/2014/main" id="{F9BCDE5C-2930-B61E-8EDD-A97E4347BA43}"/>
                </a:ext>
              </a:extLst>
            </p:cNvPr>
            <p:cNvSpPr txBox="1"/>
            <p:nvPr/>
          </p:nvSpPr>
          <p:spPr>
            <a:xfrm>
              <a:off x="1925833" y="4342277"/>
              <a:ext cx="2030232" cy="707886"/>
            </a:xfrm>
            <a:prstGeom prst="rect">
              <a:avLst/>
            </a:prstGeom>
            <a:noFill/>
          </p:spPr>
          <p:txBody>
            <a:bodyPr wrap="square" rtlCol="0">
              <a:spAutoFit/>
            </a:bodyPr>
            <a:lstStyle/>
            <a:p>
              <a:pPr algn="ctr"/>
              <a:r>
                <a:rPr lang="en-US" altLang="zh-CN" sz="20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 YOUR POINT</a:t>
              </a:r>
              <a:endParaRPr lang="zh-CN" altLang="en-US" sz="20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17" name="组合 16">
            <a:extLst>
              <a:ext uri="{FF2B5EF4-FFF2-40B4-BE49-F238E27FC236}">
                <a16:creationId xmlns:a16="http://schemas.microsoft.com/office/drawing/2014/main" id="{5485903B-9AD5-0D81-65BA-CABD93443768}"/>
              </a:ext>
            </a:extLst>
          </p:cNvPr>
          <p:cNvGrpSpPr/>
          <p:nvPr/>
        </p:nvGrpSpPr>
        <p:grpSpPr>
          <a:xfrm>
            <a:off x="5080884" y="3626770"/>
            <a:ext cx="2030232" cy="980508"/>
            <a:chOff x="1925833" y="4205967"/>
            <a:chExt cx="2030232" cy="980508"/>
          </a:xfrm>
        </p:grpSpPr>
        <p:sp>
          <p:nvSpPr>
            <p:cNvPr id="18" name="矩形: 圆角 17">
              <a:extLst>
                <a:ext uri="{FF2B5EF4-FFF2-40B4-BE49-F238E27FC236}">
                  <a16:creationId xmlns:a16="http://schemas.microsoft.com/office/drawing/2014/main" id="{42A39B9E-78E4-3E4F-754D-21AE79BE02DB}"/>
                </a:ext>
              </a:extLst>
            </p:cNvPr>
            <p:cNvSpPr/>
            <p:nvPr/>
          </p:nvSpPr>
          <p:spPr>
            <a:xfrm>
              <a:off x="1925833" y="4205967"/>
              <a:ext cx="2030232" cy="980508"/>
            </a:xfrm>
            <a:prstGeom prst="roundRect">
              <a:avLst/>
            </a:prstGeom>
            <a:solidFill>
              <a:srgbClr val="FFA694"/>
            </a:solidFill>
            <a:ln w="889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 name="文本框 18">
              <a:extLst>
                <a:ext uri="{FF2B5EF4-FFF2-40B4-BE49-F238E27FC236}">
                  <a16:creationId xmlns:a16="http://schemas.microsoft.com/office/drawing/2014/main" id="{D3A895DB-DD96-5F40-57D0-434B9F54E30B}"/>
                </a:ext>
              </a:extLst>
            </p:cNvPr>
            <p:cNvSpPr txBox="1"/>
            <p:nvPr/>
          </p:nvSpPr>
          <p:spPr>
            <a:xfrm>
              <a:off x="1925833" y="4342277"/>
              <a:ext cx="2030232" cy="707886"/>
            </a:xfrm>
            <a:prstGeom prst="rect">
              <a:avLst/>
            </a:prstGeom>
            <a:noFill/>
          </p:spPr>
          <p:txBody>
            <a:bodyPr wrap="square" rtlCol="0">
              <a:spAutoFit/>
            </a:bodyPr>
            <a:lstStyle/>
            <a:p>
              <a:pPr algn="ctr"/>
              <a:r>
                <a:rPr lang="en-US" altLang="zh-CN" sz="20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 YOUR POINT</a:t>
              </a:r>
              <a:endParaRPr lang="zh-CN" altLang="en-US" sz="20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20" name="组合 19">
            <a:extLst>
              <a:ext uri="{FF2B5EF4-FFF2-40B4-BE49-F238E27FC236}">
                <a16:creationId xmlns:a16="http://schemas.microsoft.com/office/drawing/2014/main" id="{D99383F9-DB17-CAF8-6D4B-F352C45FD225}"/>
              </a:ext>
            </a:extLst>
          </p:cNvPr>
          <p:cNvGrpSpPr/>
          <p:nvPr/>
        </p:nvGrpSpPr>
        <p:grpSpPr>
          <a:xfrm>
            <a:off x="8655934" y="3626770"/>
            <a:ext cx="2030232" cy="980508"/>
            <a:chOff x="1925833" y="4205967"/>
            <a:chExt cx="2030232" cy="980508"/>
          </a:xfrm>
        </p:grpSpPr>
        <p:sp>
          <p:nvSpPr>
            <p:cNvPr id="21" name="矩形: 圆角 20">
              <a:extLst>
                <a:ext uri="{FF2B5EF4-FFF2-40B4-BE49-F238E27FC236}">
                  <a16:creationId xmlns:a16="http://schemas.microsoft.com/office/drawing/2014/main" id="{F1AB36F9-30F3-8DF2-21C1-41CD932A5411}"/>
                </a:ext>
              </a:extLst>
            </p:cNvPr>
            <p:cNvSpPr/>
            <p:nvPr/>
          </p:nvSpPr>
          <p:spPr>
            <a:xfrm>
              <a:off x="1925833" y="4205967"/>
              <a:ext cx="2030232" cy="980508"/>
            </a:xfrm>
            <a:prstGeom prst="roundRect">
              <a:avLst/>
            </a:prstGeom>
            <a:solidFill>
              <a:srgbClr val="FFA694"/>
            </a:solidFill>
            <a:ln w="889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2" name="文本框 21">
              <a:extLst>
                <a:ext uri="{FF2B5EF4-FFF2-40B4-BE49-F238E27FC236}">
                  <a16:creationId xmlns:a16="http://schemas.microsoft.com/office/drawing/2014/main" id="{E4BCD190-B287-423F-B721-BB564150C372}"/>
                </a:ext>
              </a:extLst>
            </p:cNvPr>
            <p:cNvSpPr txBox="1"/>
            <p:nvPr/>
          </p:nvSpPr>
          <p:spPr>
            <a:xfrm>
              <a:off x="1925833" y="4342277"/>
              <a:ext cx="2030232" cy="707886"/>
            </a:xfrm>
            <a:prstGeom prst="rect">
              <a:avLst/>
            </a:prstGeom>
            <a:noFill/>
          </p:spPr>
          <p:txBody>
            <a:bodyPr wrap="square" rtlCol="0">
              <a:spAutoFit/>
            </a:bodyPr>
            <a:lstStyle/>
            <a:p>
              <a:pPr algn="ctr"/>
              <a:r>
                <a:rPr lang="en-US" altLang="zh-CN" sz="20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 YOUR POINT</a:t>
              </a:r>
              <a:endParaRPr lang="zh-CN" altLang="en-US" sz="20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sp>
        <p:nvSpPr>
          <p:cNvPr id="24" name="文本框 23">
            <a:extLst>
              <a:ext uri="{FF2B5EF4-FFF2-40B4-BE49-F238E27FC236}">
                <a16:creationId xmlns:a16="http://schemas.microsoft.com/office/drawing/2014/main" id="{299E5B33-693A-2314-3E3D-0A8A782E004D}"/>
              </a:ext>
            </a:extLst>
          </p:cNvPr>
          <p:cNvSpPr txBox="1"/>
          <p:nvPr/>
        </p:nvSpPr>
        <p:spPr>
          <a:xfrm>
            <a:off x="1381125" y="5001094"/>
            <a:ext cx="2279650" cy="1392369"/>
          </a:xfrm>
          <a:prstGeom prst="rect">
            <a:avLst/>
          </a:prstGeom>
          <a:noFill/>
        </p:spPr>
        <p:txBody>
          <a:bodyPr wrap="square" rtlCol="0">
            <a:spAutoFit/>
          </a:bodyPr>
          <a:lstStyle/>
          <a:p>
            <a:pPr algn="ctr">
              <a:lnSpc>
                <a:spcPct val="120000"/>
              </a:lnSpc>
            </a:pPr>
            <a:r>
              <a:rPr lang="en-US" altLang="zh-CN" sz="1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endParaRPr lang="zh-CN" altLang="en-US" sz="1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5" name="文本框 24">
            <a:extLst>
              <a:ext uri="{FF2B5EF4-FFF2-40B4-BE49-F238E27FC236}">
                <a16:creationId xmlns:a16="http://schemas.microsoft.com/office/drawing/2014/main" id="{A21E5FF2-CC54-0DA4-F81E-CC394455E55B}"/>
              </a:ext>
            </a:extLst>
          </p:cNvPr>
          <p:cNvSpPr txBox="1"/>
          <p:nvPr/>
        </p:nvSpPr>
        <p:spPr>
          <a:xfrm>
            <a:off x="4956175" y="5001094"/>
            <a:ext cx="2279650" cy="1392369"/>
          </a:xfrm>
          <a:prstGeom prst="rect">
            <a:avLst/>
          </a:prstGeom>
          <a:noFill/>
        </p:spPr>
        <p:txBody>
          <a:bodyPr wrap="square" rtlCol="0">
            <a:spAutoFit/>
          </a:bodyPr>
          <a:lstStyle/>
          <a:p>
            <a:pPr algn="ctr">
              <a:lnSpc>
                <a:spcPct val="120000"/>
              </a:lnSpc>
            </a:pPr>
            <a:r>
              <a:rPr lang="en-US" altLang="zh-CN" sz="1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endParaRPr lang="zh-CN" altLang="en-US" sz="1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6" name="文本框 25">
            <a:extLst>
              <a:ext uri="{FF2B5EF4-FFF2-40B4-BE49-F238E27FC236}">
                <a16:creationId xmlns:a16="http://schemas.microsoft.com/office/drawing/2014/main" id="{7434609F-70F1-F39E-DAA4-DAC6B7171928}"/>
              </a:ext>
            </a:extLst>
          </p:cNvPr>
          <p:cNvSpPr txBox="1"/>
          <p:nvPr/>
        </p:nvSpPr>
        <p:spPr>
          <a:xfrm>
            <a:off x="8531225" y="5001094"/>
            <a:ext cx="2279650" cy="1392369"/>
          </a:xfrm>
          <a:prstGeom prst="rect">
            <a:avLst/>
          </a:prstGeom>
          <a:noFill/>
        </p:spPr>
        <p:txBody>
          <a:bodyPr wrap="square" rtlCol="0">
            <a:spAutoFit/>
          </a:bodyPr>
          <a:lstStyle/>
          <a:p>
            <a:pPr algn="ctr">
              <a:lnSpc>
                <a:spcPct val="120000"/>
              </a:lnSpc>
            </a:pPr>
            <a:r>
              <a:rPr lang="en-US" altLang="zh-CN" sz="1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endParaRPr lang="zh-CN" altLang="en-US" sz="1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3" name="圆: 空心 32">
            <a:extLst>
              <a:ext uri="{FF2B5EF4-FFF2-40B4-BE49-F238E27FC236}">
                <a16:creationId xmlns:a16="http://schemas.microsoft.com/office/drawing/2014/main" id="{ACA3D8CF-BD7D-8B33-D84B-AB61D85E6884}"/>
              </a:ext>
            </a:extLst>
          </p:cNvPr>
          <p:cNvSpPr/>
          <p:nvPr/>
        </p:nvSpPr>
        <p:spPr>
          <a:xfrm>
            <a:off x="10960100" y="695960"/>
            <a:ext cx="609600" cy="609600"/>
          </a:xfrm>
          <a:prstGeom prst="donut">
            <a:avLst>
              <a:gd name="adj" fmla="val 225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任意多边形: 形状 33">
            <a:extLst>
              <a:ext uri="{FF2B5EF4-FFF2-40B4-BE49-F238E27FC236}">
                <a16:creationId xmlns:a16="http://schemas.microsoft.com/office/drawing/2014/main" id="{3EF3D9AE-83BF-3EBC-98F9-779C105D9757}"/>
              </a:ext>
            </a:extLst>
          </p:cNvPr>
          <p:cNvSpPr/>
          <p:nvPr/>
        </p:nvSpPr>
        <p:spPr>
          <a:xfrm>
            <a:off x="6304137" y="469828"/>
            <a:ext cx="452263" cy="452263"/>
          </a:xfrm>
          <a:custGeom>
            <a:avLst/>
            <a:gdLst>
              <a:gd name="connsiteX0" fmla="*/ 306917 w 613833"/>
              <a:gd name="connsiteY0" fmla="*/ 170397 h 613833"/>
              <a:gd name="connsiteX1" fmla="*/ 258758 w 613833"/>
              <a:gd name="connsiteY1" fmla="*/ 258758 h 613833"/>
              <a:gd name="connsiteX2" fmla="*/ 170399 w 613833"/>
              <a:gd name="connsiteY2" fmla="*/ 306916 h 613833"/>
              <a:gd name="connsiteX3" fmla="*/ 258758 w 613833"/>
              <a:gd name="connsiteY3" fmla="*/ 355076 h 613833"/>
              <a:gd name="connsiteX4" fmla="*/ 306917 w 613833"/>
              <a:gd name="connsiteY4" fmla="*/ 443436 h 613833"/>
              <a:gd name="connsiteX5" fmla="*/ 355076 w 613833"/>
              <a:gd name="connsiteY5" fmla="*/ 355075 h 613833"/>
              <a:gd name="connsiteX6" fmla="*/ 443436 w 613833"/>
              <a:gd name="connsiteY6" fmla="*/ 306917 h 613833"/>
              <a:gd name="connsiteX7" fmla="*/ 355076 w 613833"/>
              <a:gd name="connsiteY7" fmla="*/ 258757 h 613833"/>
              <a:gd name="connsiteX8" fmla="*/ 306917 w 613833"/>
              <a:gd name="connsiteY8" fmla="*/ 0 h 613833"/>
              <a:gd name="connsiteX9" fmla="*/ 415185 w 613833"/>
              <a:gd name="connsiteY9" fmla="*/ 198648 h 613833"/>
              <a:gd name="connsiteX10" fmla="*/ 613833 w 613833"/>
              <a:gd name="connsiteY10" fmla="*/ 306917 h 613833"/>
              <a:gd name="connsiteX11" fmla="*/ 415185 w 613833"/>
              <a:gd name="connsiteY11" fmla="*/ 415185 h 613833"/>
              <a:gd name="connsiteX12" fmla="*/ 306917 w 613833"/>
              <a:gd name="connsiteY12" fmla="*/ 613833 h 613833"/>
              <a:gd name="connsiteX13" fmla="*/ 198648 w 613833"/>
              <a:gd name="connsiteY13" fmla="*/ 415185 h 613833"/>
              <a:gd name="connsiteX14" fmla="*/ 0 w 613833"/>
              <a:gd name="connsiteY14" fmla="*/ 306917 h 613833"/>
              <a:gd name="connsiteX15" fmla="*/ 198648 w 613833"/>
              <a:gd name="connsiteY15" fmla="*/ 198648 h 61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3833" h="613833">
                <a:moveTo>
                  <a:pt x="306917" y="170397"/>
                </a:moveTo>
                <a:lnTo>
                  <a:pt x="258758" y="258758"/>
                </a:lnTo>
                <a:lnTo>
                  <a:pt x="170399" y="306916"/>
                </a:lnTo>
                <a:lnTo>
                  <a:pt x="258758" y="355076"/>
                </a:lnTo>
                <a:lnTo>
                  <a:pt x="306917" y="443436"/>
                </a:lnTo>
                <a:lnTo>
                  <a:pt x="355076" y="355075"/>
                </a:lnTo>
                <a:lnTo>
                  <a:pt x="443436" y="306917"/>
                </a:lnTo>
                <a:lnTo>
                  <a:pt x="355076" y="258757"/>
                </a:lnTo>
                <a:close/>
                <a:moveTo>
                  <a:pt x="306917" y="0"/>
                </a:moveTo>
                <a:lnTo>
                  <a:pt x="415185" y="198648"/>
                </a:lnTo>
                <a:lnTo>
                  <a:pt x="613833" y="306917"/>
                </a:lnTo>
                <a:lnTo>
                  <a:pt x="415185" y="415185"/>
                </a:lnTo>
                <a:lnTo>
                  <a:pt x="306917" y="613833"/>
                </a:lnTo>
                <a:lnTo>
                  <a:pt x="198648" y="415185"/>
                </a:lnTo>
                <a:lnTo>
                  <a:pt x="0" y="306917"/>
                </a:lnTo>
                <a:lnTo>
                  <a:pt x="198648" y="198648"/>
                </a:lnTo>
                <a:close/>
              </a:path>
            </a:pathLst>
          </a:custGeom>
          <a:solidFill>
            <a:srgbClr val="FF512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菱形 34">
            <a:extLst>
              <a:ext uri="{FF2B5EF4-FFF2-40B4-BE49-F238E27FC236}">
                <a16:creationId xmlns:a16="http://schemas.microsoft.com/office/drawing/2014/main" id="{D6E019FF-0FCD-E751-FDDC-DB63DF06CD87}"/>
              </a:ext>
            </a:extLst>
          </p:cNvPr>
          <p:cNvSpPr/>
          <p:nvPr/>
        </p:nvSpPr>
        <p:spPr>
          <a:xfrm>
            <a:off x="9444351" y="2510804"/>
            <a:ext cx="490538" cy="490538"/>
          </a:xfrm>
          <a:prstGeom prst="diamond">
            <a:avLst/>
          </a:prstGeom>
          <a:solidFill>
            <a:srgbClr val="9CEB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FF7390FA-83E5-A53B-0179-62CC42E26386}"/>
              </a:ext>
            </a:extLst>
          </p:cNvPr>
          <p:cNvGrpSpPr/>
          <p:nvPr/>
        </p:nvGrpSpPr>
        <p:grpSpPr>
          <a:xfrm>
            <a:off x="7827519" y="1592355"/>
            <a:ext cx="706652" cy="182725"/>
            <a:chOff x="450424" y="5194335"/>
            <a:chExt cx="1413304" cy="365450"/>
          </a:xfrm>
          <a:solidFill>
            <a:srgbClr val="FFA694"/>
          </a:solidFill>
        </p:grpSpPr>
        <p:sp>
          <p:nvSpPr>
            <p:cNvPr id="37" name="任意多边形: 形状 36">
              <a:extLst>
                <a:ext uri="{FF2B5EF4-FFF2-40B4-BE49-F238E27FC236}">
                  <a16:creationId xmlns:a16="http://schemas.microsoft.com/office/drawing/2014/main" id="{862926F9-B910-78CB-C4E7-6D076FC0706D}"/>
                </a:ext>
              </a:extLst>
            </p:cNvPr>
            <p:cNvSpPr/>
            <p:nvPr/>
          </p:nvSpPr>
          <p:spPr>
            <a:xfrm rot="16200000">
              <a:off x="356101" y="5289056"/>
              <a:ext cx="352160" cy="163513"/>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rgbClr val="FFA694"/>
              </a:solid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06A3CBAE-4F63-1774-7AFB-D92B05BFBCED}"/>
                </a:ext>
              </a:extLst>
            </p:cNvPr>
            <p:cNvSpPr/>
            <p:nvPr/>
          </p:nvSpPr>
          <p:spPr>
            <a:xfrm rot="16200000">
              <a:off x="813105" y="5301605"/>
              <a:ext cx="352160" cy="163637"/>
            </a:xfrm>
            <a:custGeom>
              <a:avLst/>
              <a:gdLst>
                <a:gd name="connsiteX0" fmla="*/ 1766596 w 3084696"/>
                <a:gd name="connsiteY0" fmla="*/ 1778948 h 1873620"/>
                <a:gd name="connsiteX1" fmla="*/ 2990064 w 3084696"/>
                <a:gd name="connsiteY1" fmla="*/ 555481 h 1873620"/>
                <a:gd name="connsiteX2" fmla="*/ 2990064 w 3084696"/>
                <a:gd name="connsiteY2" fmla="*/ 94633 h 1873620"/>
                <a:gd name="connsiteX3" fmla="*/ 2529216 w 3084696"/>
                <a:gd name="connsiteY3" fmla="*/ 94633 h 1873620"/>
                <a:gd name="connsiteX4" fmla="*/ 1541664 w 3084696"/>
                <a:gd name="connsiteY4" fmla="*/ 1082185 h 1873620"/>
                <a:gd name="connsiteX5" fmla="*/ 554112 w 3084696"/>
                <a:gd name="connsiteY5" fmla="*/ 94633 h 1873620"/>
                <a:gd name="connsiteX6" fmla="*/ 93264 w 3084696"/>
                <a:gd name="connsiteY6" fmla="*/ 94633 h 1873620"/>
                <a:gd name="connsiteX7" fmla="*/ 0 w 3084696"/>
                <a:gd name="connsiteY7" fmla="*/ 325062 h 1873620"/>
                <a:gd name="connsiteX8" fmla="*/ 93264 w 3084696"/>
                <a:gd name="connsiteY8" fmla="*/ 555491 h 1873620"/>
                <a:gd name="connsiteX9" fmla="*/ 1316731 w 3084696"/>
                <a:gd name="connsiteY9" fmla="*/ 1778958 h 1873620"/>
                <a:gd name="connsiteX10" fmla="*/ 1766635 w 3084696"/>
                <a:gd name="connsiteY10" fmla="*/ 1778958 h 1873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4696" h="1873620">
                  <a:moveTo>
                    <a:pt x="1766596" y="1778948"/>
                  </a:move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16731" y="1778958"/>
                  </a:lnTo>
                  <a:cubicBezTo>
                    <a:pt x="1431965" y="1905174"/>
                    <a:pt x="1640458" y="1905174"/>
                    <a:pt x="1766635" y="1778958"/>
                  </a:cubicBezTo>
                  <a:close/>
                </a:path>
              </a:pathLst>
            </a:custGeom>
            <a:grpFill/>
            <a:ln w="92075" cap="flat">
              <a:solidFill>
                <a:srgbClr val="FFA694"/>
              </a:solid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44476E02-34A1-EE57-1806-8BD6F4C22341}"/>
                </a:ext>
              </a:extLst>
            </p:cNvPr>
            <p:cNvSpPr/>
            <p:nvPr/>
          </p:nvSpPr>
          <p:spPr>
            <a:xfrm rot="16200000">
              <a:off x="1230277" y="5301364"/>
              <a:ext cx="352786" cy="164055"/>
            </a:xfrm>
            <a:custGeom>
              <a:avLst/>
              <a:gdLst>
                <a:gd name="connsiteX0" fmla="*/ 1772083 w 3090182"/>
                <a:gd name="connsiteY0" fmla="*/ 1784434 h 1878420"/>
                <a:gd name="connsiteX1" fmla="*/ 2995550 w 3090182"/>
                <a:gd name="connsiteY1" fmla="*/ 560967 h 1878420"/>
                <a:gd name="connsiteX2" fmla="*/ 2995550 w 3090182"/>
                <a:gd name="connsiteY2" fmla="*/ 100119 h 1878420"/>
                <a:gd name="connsiteX3" fmla="*/ 2534702 w 3090182"/>
                <a:gd name="connsiteY3" fmla="*/ 100119 h 1878420"/>
                <a:gd name="connsiteX4" fmla="*/ 1547150 w 3090182"/>
                <a:gd name="connsiteY4" fmla="*/ 1087671 h 1878420"/>
                <a:gd name="connsiteX5" fmla="*/ 554112 w 3090182"/>
                <a:gd name="connsiteY5" fmla="*/ 94633 h 1878420"/>
                <a:gd name="connsiteX6" fmla="*/ 93264 w 3090182"/>
                <a:gd name="connsiteY6" fmla="*/ 94633 h 1878420"/>
                <a:gd name="connsiteX7" fmla="*/ 0 w 3090182"/>
                <a:gd name="connsiteY7" fmla="*/ 325062 h 1878420"/>
                <a:gd name="connsiteX8" fmla="*/ 93264 w 3090182"/>
                <a:gd name="connsiteY8" fmla="*/ 555490 h 1878420"/>
                <a:gd name="connsiteX9" fmla="*/ 1316731 w 3090182"/>
                <a:gd name="connsiteY9" fmla="*/ 1778958 h 1878420"/>
                <a:gd name="connsiteX10" fmla="*/ 1772102 w 3090182"/>
                <a:gd name="connsiteY10" fmla="*/ 1784469 h 1878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90182" h="1878420">
                  <a:moveTo>
                    <a:pt x="1772083" y="1784434"/>
                  </a:moveTo>
                  <a:lnTo>
                    <a:pt x="2995550" y="560967"/>
                  </a:lnTo>
                  <a:cubicBezTo>
                    <a:pt x="3121727" y="434790"/>
                    <a:pt x="3121727" y="226297"/>
                    <a:pt x="2995550" y="100119"/>
                  </a:cubicBezTo>
                  <a:cubicBezTo>
                    <a:pt x="2869373" y="-26058"/>
                    <a:pt x="2660880" y="-26058"/>
                    <a:pt x="2534702" y="100119"/>
                  </a:cubicBezTo>
                  <a:lnTo>
                    <a:pt x="1547150" y="1087671"/>
                  </a:lnTo>
                  <a:lnTo>
                    <a:pt x="554112" y="94633"/>
                  </a:lnTo>
                  <a:cubicBezTo>
                    <a:pt x="427934" y="-31544"/>
                    <a:pt x="219441" y="-31544"/>
                    <a:pt x="93264" y="94633"/>
                  </a:cubicBezTo>
                  <a:cubicBezTo>
                    <a:pt x="27439" y="160458"/>
                    <a:pt x="0" y="242776"/>
                    <a:pt x="0" y="325062"/>
                  </a:cubicBezTo>
                  <a:cubicBezTo>
                    <a:pt x="0" y="407342"/>
                    <a:pt x="32913" y="495130"/>
                    <a:pt x="93264" y="555490"/>
                  </a:cubicBezTo>
                  <a:lnTo>
                    <a:pt x="1316731" y="1778958"/>
                  </a:lnTo>
                  <a:cubicBezTo>
                    <a:pt x="1437432" y="1910641"/>
                    <a:pt x="1645935" y="1910641"/>
                    <a:pt x="1772102" y="1784469"/>
                  </a:cubicBezTo>
                  <a:close/>
                </a:path>
              </a:pathLst>
            </a:custGeom>
            <a:grpFill/>
            <a:ln w="92075" cap="flat">
              <a:solidFill>
                <a:srgbClr val="FFA694"/>
              </a:solid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A3231C82-0C7C-7717-54CC-372C75A06848}"/>
                </a:ext>
              </a:extLst>
            </p:cNvPr>
            <p:cNvSpPr/>
            <p:nvPr/>
          </p:nvSpPr>
          <p:spPr>
            <a:xfrm rot="16200000">
              <a:off x="1605891" y="5288658"/>
              <a:ext cx="352160" cy="163514"/>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rgbClr val="FFA694"/>
              </a:solidFill>
              <a:prstDash val="solid"/>
              <a:miter/>
            </a:ln>
          </p:spPr>
          <p:txBody>
            <a:bodyPr rtlCol="0" anchor="ctr"/>
            <a:lstStyle/>
            <a:p>
              <a:endParaRPr lang="zh-CN" altLang="en-US"/>
            </a:p>
          </p:txBody>
        </p:sp>
      </p:grpSp>
      <p:cxnSp>
        <p:nvCxnSpPr>
          <p:cNvPr id="41" name="直接连接符 40">
            <a:extLst>
              <a:ext uri="{FF2B5EF4-FFF2-40B4-BE49-F238E27FC236}">
                <a16:creationId xmlns:a16="http://schemas.microsoft.com/office/drawing/2014/main" id="{15CB6102-3ECE-7E32-30D9-CE087A0A2AE9}"/>
              </a:ext>
            </a:extLst>
          </p:cNvPr>
          <p:cNvCxnSpPr>
            <a:cxnSpLocks/>
          </p:cNvCxnSpPr>
          <p:nvPr/>
        </p:nvCxnSpPr>
        <p:spPr>
          <a:xfrm>
            <a:off x="7530325" y="5001094"/>
            <a:ext cx="791633" cy="0"/>
          </a:xfrm>
          <a:prstGeom prst="line">
            <a:avLst/>
          </a:prstGeom>
          <a:ln w="63500" cap="rnd">
            <a:solidFill>
              <a:srgbClr val="B8ECFF"/>
            </a:solidFill>
          </a:ln>
        </p:spPr>
        <p:style>
          <a:lnRef idx="1">
            <a:schemeClr val="accent1"/>
          </a:lnRef>
          <a:fillRef idx="0">
            <a:schemeClr val="accent1"/>
          </a:fillRef>
          <a:effectRef idx="0">
            <a:schemeClr val="accent1"/>
          </a:effectRef>
          <a:fontRef idx="minor">
            <a:schemeClr val="tx1"/>
          </a:fontRef>
        </p:style>
      </p:cxnSp>
      <p:grpSp>
        <p:nvGrpSpPr>
          <p:cNvPr id="42" name="组合 41">
            <a:extLst>
              <a:ext uri="{FF2B5EF4-FFF2-40B4-BE49-F238E27FC236}">
                <a16:creationId xmlns:a16="http://schemas.microsoft.com/office/drawing/2014/main" id="{45767A95-61AA-7DEC-9DE3-894C4B5E26F8}"/>
              </a:ext>
            </a:extLst>
          </p:cNvPr>
          <p:cNvGrpSpPr/>
          <p:nvPr/>
        </p:nvGrpSpPr>
        <p:grpSpPr>
          <a:xfrm rot="19682107">
            <a:off x="4050040" y="6127194"/>
            <a:ext cx="234292" cy="221008"/>
            <a:chOff x="4685570" y="1614856"/>
            <a:chExt cx="2782597" cy="2225887"/>
          </a:xfrm>
        </p:grpSpPr>
        <p:sp>
          <p:nvSpPr>
            <p:cNvPr id="43" name="任意多边形: 形状 42">
              <a:extLst>
                <a:ext uri="{FF2B5EF4-FFF2-40B4-BE49-F238E27FC236}">
                  <a16:creationId xmlns:a16="http://schemas.microsoft.com/office/drawing/2014/main" id="{F93685CB-9170-9A03-0F8A-4A57B005165E}"/>
                </a:ext>
              </a:extLst>
            </p:cNvPr>
            <p:cNvSpPr/>
            <p:nvPr/>
          </p:nvSpPr>
          <p:spPr>
            <a:xfrm>
              <a:off x="4685570" y="1614856"/>
              <a:ext cx="2780370" cy="2225887"/>
            </a:xfrm>
            <a:custGeom>
              <a:avLst/>
              <a:gdLst>
                <a:gd name="connsiteX0" fmla="*/ 298 w 2780370"/>
                <a:gd name="connsiteY0" fmla="*/ 229 h 2225887"/>
                <a:gd name="connsiteX1" fmla="*/ 2780669 w 2780370"/>
                <a:gd name="connsiteY1" fmla="*/ 2226116 h 2225887"/>
              </a:gdLst>
              <a:ahLst/>
              <a:cxnLst>
                <a:cxn ang="0">
                  <a:pos x="connsiteX0" y="connsiteY0"/>
                </a:cxn>
                <a:cxn ang="0">
                  <a:pos x="connsiteX1" y="connsiteY1"/>
                </a:cxn>
              </a:cxnLst>
              <a:rect l="l" t="t" r="r" b="b"/>
              <a:pathLst>
                <a:path w="2780370" h="2225887">
                  <a:moveTo>
                    <a:pt x="298" y="229"/>
                  </a:moveTo>
                  <a:lnTo>
                    <a:pt x="2780669" y="2226116"/>
                  </a:lnTo>
                </a:path>
              </a:pathLst>
            </a:custGeom>
            <a:noFill/>
            <a:ln w="127000" cap="rnd">
              <a:solidFill>
                <a:schemeClr val="bg1"/>
              </a:solidFill>
              <a:prstDash val="solid"/>
              <a:round/>
            </a:ln>
          </p:spPr>
          <p:txBody>
            <a:bodyPr rtlCol="0" anchor="ctr"/>
            <a:lstStyle/>
            <a:p>
              <a:endParaRPr lang="zh-CN" altLang="en-US"/>
            </a:p>
          </p:txBody>
        </p:sp>
        <p:sp>
          <p:nvSpPr>
            <p:cNvPr id="44" name="任意多边形: 形状 43">
              <a:extLst>
                <a:ext uri="{FF2B5EF4-FFF2-40B4-BE49-F238E27FC236}">
                  <a16:creationId xmlns:a16="http://schemas.microsoft.com/office/drawing/2014/main" id="{863CDCCA-EACE-EE4F-09E6-6140F0FD1E84}"/>
                </a:ext>
              </a:extLst>
            </p:cNvPr>
            <p:cNvSpPr/>
            <p:nvPr/>
          </p:nvSpPr>
          <p:spPr>
            <a:xfrm>
              <a:off x="4685808" y="1614856"/>
              <a:ext cx="2782359" cy="2224351"/>
            </a:xfrm>
            <a:custGeom>
              <a:avLst/>
              <a:gdLst>
                <a:gd name="connsiteX0" fmla="*/ 2782658 w 2782359"/>
                <a:gd name="connsiteY0" fmla="*/ 229 h 2224351"/>
                <a:gd name="connsiteX1" fmla="*/ 298 w 2782359"/>
                <a:gd name="connsiteY1" fmla="*/ 2224580 h 2224351"/>
              </a:gdLst>
              <a:ahLst/>
              <a:cxnLst>
                <a:cxn ang="0">
                  <a:pos x="connsiteX0" y="connsiteY0"/>
                </a:cxn>
                <a:cxn ang="0">
                  <a:pos x="connsiteX1" y="connsiteY1"/>
                </a:cxn>
              </a:cxnLst>
              <a:rect l="l" t="t" r="r" b="b"/>
              <a:pathLst>
                <a:path w="2782359" h="2224351">
                  <a:moveTo>
                    <a:pt x="2782658" y="229"/>
                  </a:moveTo>
                  <a:lnTo>
                    <a:pt x="298" y="2224580"/>
                  </a:lnTo>
                </a:path>
              </a:pathLst>
            </a:custGeom>
            <a:noFill/>
            <a:ln w="127000" cap="rnd">
              <a:solidFill>
                <a:schemeClr val="bg1"/>
              </a:solidFill>
              <a:prstDash val="solid"/>
              <a:round/>
            </a:ln>
          </p:spPr>
          <p:txBody>
            <a:bodyPr rtlCol="0" anchor="ctr"/>
            <a:lstStyle/>
            <a:p>
              <a:endParaRPr lang="zh-CN" altLang="en-US"/>
            </a:p>
          </p:txBody>
        </p:sp>
      </p:grpSp>
      <p:sp>
        <p:nvSpPr>
          <p:cNvPr id="45" name="心形 44">
            <a:extLst>
              <a:ext uri="{FF2B5EF4-FFF2-40B4-BE49-F238E27FC236}">
                <a16:creationId xmlns:a16="http://schemas.microsoft.com/office/drawing/2014/main" id="{DE7EEAAE-7CCB-3BCA-8937-D33CCD951A7C}"/>
              </a:ext>
            </a:extLst>
          </p:cNvPr>
          <p:cNvSpPr/>
          <p:nvPr/>
        </p:nvSpPr>
        <p:spPr>
          <a:xfrm>
            <a:off x="9005202" y="874705"/>
            <a:ext cx="292560" cy="292560"/>
          </a:xfrm>
          <a:prstGeom prst="heart">
            <a:avLst/>
          </a:prstGeom>
          <a:solidFill>
            <a:srgbClr val="80D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a:extLst>
              <a:ext uri="{FF2B5EF4-FFF2-40B4-BE49-F238E27FC236}">
                <a16:creationId xmlns:a16="http://schemas.microsoft.com/office/drawing/2014/main" id="{A81EA839-E8AD-0404-7A3E-BE1F35C7A38C}"/>
              </a:ext>
            </a:extLst>
          </p:cNvPr>
          <p:cNvGrpSpPr/>
          <p:nvPr/>
        </p:nvGrpSpPr>
        <p:grpSpPr>
          <a:xfrm>
            <a:off x="436105" y="3337638"/>
            <a:ext cx="706652" cy="182725"/>
            <a:chOff x="450424" y="5194335"/>
            <a:chExt cx="1413304" cy="365450"/>
          </a:xfrm>
          <a:solidFill>
            <a:srgbClr val="FFCC99"/>
          </a:solidFill>
        </p:grpSpPr>
        <p:sp>
          <p:nvSpPr>
            <p:cNvPr id="47" name="任意多边形: 形状 46">
              <a:extLst>
                <a:ext uri="{FF2B5EF4-FFF2-40B4-BE49-F238E27FC236}">
                  <a16:creationId xmlns:a16="http://schemas.microsoft.com/office/drawing/2014/main" id="{A2B5FCC4-B9AD-65C0-5AA4-A1CC320FD79F}"/>
                </a:ext>
              </a:extLst>
            </p:cNvPr>
            <p:cNvSpPr/>
            <p:nvPr/>
          </p:nvSpPr>
          <p:spPr>
            <a:xfrm rot="16200000">
              <a:off x="356101" y="5289056"/>
              <a:ext cx="352160" cy="163513"/>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rgbClr val="FFCC99"/>
              </a:solid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B288121E-44C1-F10E-A373-BBBE89E6B0A3}"/>
                </a:ext>
              </a:extLst>
            </p:cNvPr>
            <p:cNvSpPr/>
            <p:nvPr/>
          </p:nvSpPr>
          <p:spPr>
            <a:xfrm rot="16200000">
              <a:off x="813105" y="5301605"/>
              <a:ext cx="352160" cy="163637"/>
            </a:xfrm>
            <a:custGeom>
              <a:avLst/>
              <a:gdLst>
                <a:gd name="connsiteX0" fmla="*/ 1766596 w 3084696"/>
                <a:gd name="connsiteY0" fmla="*/ 1778948 h 1873620"/>
                <a:gd name="connsiteX1" fmla="*/ 2990064 w 3084696"/>
                <a:gd name="connsiteY1" fmla="*/ 555481 h 1873620"/>
                <a:gd name="connsiteX2" fmla="*/ 2990064 w 3084696"/>
                <a:gd name="connsiteY2" fmla="*/ 94633 h 1873620"/>
                <a:gd name="connsiteX3" fmla="*/ 2529216 w 3084696"/>
                <a:gd name="connsiteY3" fmla="*/ 94633 h 1873620"/>
                <a:gd name="connsiteX4" fmla="*/ 1541664 w 3084696"/>
                <a:gd name="connsiteY4" fmla="*/ 1082185 h 1873620"/>
                <a:gd name="connsiteX5" fmla="*/ 554112 w 3084696"/>
                <a:gd name="connsiteY5" fmla="*/ 94633 h 1873620"/>
                <a:gd name="connsiteX6" fmla="*/ 93264 w 3084696"/>
                <a:gd name="connsiteY6" fmla="*/ 94633 h 1873620"/>
                <a:gd name="connsiteX7" fmla="*/ 0 w 3084696"/>
                <a:gd name="connsiteY7" fmla="*/ 325062 h 1873620"/>
                <a:gd name="connsiteX8" fmla="*/ 93264 w 3084696"/>
                <a:gd name="connsiteY8" fmla="*/ 555491 h 1873620"/>
                <a:gd name="connsiteX9" fmla="*/ 1316731 w 3084696"/>
                <a:gd name="connsiteY9" fmla="*/ 1778958 h 1873620"/>
                <a:gd name="connsiteX10" fmla="*/ 1766635 w 3084696"/>
                <a:gd name="connsiteY10" fmla="*/ 1778958 h 1873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4696" h="1873620">
                  <a:moveTo>
                    <a:pt x="1766596" y="1778948"/>
                  </a:move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16731" y="1778958"/>
                  </a:lnTo>
                  <a:cubicBezTo>
                    <a:pt x="1431965" y="1905174"/>
                    <a:pt x="1640458" y="1905174"/>
                    <a:pt x="1766635" y="1778958"/>
                  </a:cubicBezTo>
                  <a:close/>
                </a:path>
              </a:pathLst>
            </a:custGeom>
            <a:grpFill/>
            <a:ln w="92075" cap="flat">
              <a:solidFill>
                <a:srgbClr val="FFCC99"/>
              </a:solid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56881258-00CB-B19C-E1A4-179C7ABA6F4D}"/>
                </a:ext>
              </a:extLst>
            </p:cNvPr>
            <p:cNvSpPr/>
            <p:nvPr/>
          </p:nvSpPr>
          <p:spPr>
            <a:xfrm rot="16200000">
              <a:off x="1230277" y="5301364"/>
              <a:ext cx="352786" cy="164055"/>
            </a:xfrm>
            <a:custGeom>
              <a:avLst/>
              <a:gdLst>
                <a:gd name="connsiteX0" fmla="*/ 1772083 w 3090182"/>
                <a:gd name="connsiteY0" fmla="*/ 1784434 h 1878420"/>
                <a:gd name="connsiteX1" fmla="*/ 2995550 w 3090182"/>
                <a:gd name="connsiteY1" fmla="*/ 560967 h 1878420"/>
                <a:gd name="connsiteX2" fmla="*/ 2995550 w 3090182"/>
                <a:gd name="connsiteY2" fmla="*/ 100119 h 1878420"/>
                <a:gd name="connsiteX3" fmla="*/ 2534702 w 3090182"/>
                <a:gd name="connsiteY3" fmla="*/ 100119 h 1878420"/>
                <a:gd name="connsiteX4" fmla="*/ 1547150 w 3090182"/>
                <a:gd name="connsiteY4" fmla="*/ 1087671 h 1878420"/>
                <a:gd name="connsiteX5" fmla="*/ 554112 w 3090182"/>
                <a:gd name="connsiteY5" fmla="*/ 94633 h 1878420"/>
                <a:gd name="connsiteX6" fmla="*/ 93264 w 3090182"/>
                <a:gd name="connsiteY6" fmla="*/ 94633 h 1878420"/>
                <a:gd name="connsiteX7" fmla="*/ 0 w 3090182"/>
                <a:gd name="connsiteY7" fmla="*/ 325062 h 1878420"/>
                <a:gd name="connsiteX8" fmla="*/ 93264 w 3090182"/>
                <a:gd name="connsiteY8" fmla="*/ 555490 h 1878420"/>
                <a:gd name="connsiteX9" fmla="*/ 1316731 w 3090182"/>
                <a:gd name="connsiteY9" fmla="*/ 1778958 h 1878420"/>
                <a:gd name="connsiteX10" fmla="*/ 1772102 w 3090182"/>
                <a:gd name="connsiteY10" fmla="*/ 1784469 h 1878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90182" h="1878420">
                  <a:moveTo>
                    <a:pt x="1772083" y="1784434"/>
                  </a:moveTo>
                  <a:lnTo>
                    <a:pt x="2995550" y="560967"/>
                  </a:lnTo>
                  <a:cubicBezTo>
                    <a:pt x="3121727" y="434790"/>
                    <a:pt x="3121727" y="226297"/>
                    <a:pt x="2995550" y="100119"/>
                  </a:cubicBezTo>
                  <a:cubicBezTo>
                    <a:pt x="2869373" y="-26058"/>
                    <a:pt x="2660880" y="-26058"/>
                    <a:pt x="2534702" y="100119"/>
                  </a:cubicBezTo>
                  <a:lnTo>
                    <a:pt x="1547150" y="1087671"/>
                  </a:lnTo>
                  <a:lnTo>
                    <a:pt x="554112" y="94633"/>
                  </a:lnTo>
                  <a:cubicBezTo>
                    <a:pt x="427934" y="-31544"/>
                    <a:pt x="219441" y="-31544"/>
                    <a:pt x="93264" y="94633"/>
                  </a:cubicBezTo>
                  <a:cubicBezTo>
                    <a:pt x="27439" y="160458"/>
                    <a:pt x="0" y="242776"/>
                    <a:pt x="0" y="325062"/>
                  </a:cubicBezTo>
                  <a:cubicBezTo>
                    <a:pt x="0" y="407342"/>
                    <a:pt x="32913" y="495130"/>
                    <a:pt x="93264" y="555490"/>
                  </a:cubicBezTo>
                  <a:lnTo>
                    <a:pt x="1316731" y="1778958"/>
                  </a:lnTo>
                  <a:cubicBezTo>
                    <a:pt x="1437432" y="1910641"/>
                    <a:pt x="1645935" y="1910641"/>
                    <a:pt x="1772102" y="1784469"/>
                  </a:cubicBezTo>
                  <a:close/>
                </a:path>
              </a:pathLst>
            </a:custGeom>
            <a:grpFill/>
            <a:ln w="92075" cap="flat">
              <a:solidFill>
                <a:srgbClr val="FFCC99"/>
              </a:solid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A9F3A3A5-F151-B5A2-F3EB-47E8A5531B71}"/>
                </a:ext>
              </a:extLst>
            </p:cNvPr>
            <p:cNvSpPr/>
            <p:nvPr/>
          </p:nvSpPr>
          <p:spPr>
            <a:xfrm rot="16200000">
              <a:off x="1605891" y="5288658"/>
              <a:ext cx="352160" cy="163514"/>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rgbClr val="FFCC99"/>
              </a:solidFill>
              <a:prstDash val="solid"/>
              <a:miter/>
            </a:ln>
          </p:spPr>
          <p:txBody>
            <a:bodyPr rtlCol="0" anchor="ctr"/>
            <a:lstStyle/>
            <a:p>
              <a:endParaRPr lang="zh-CN" altLang="en-US"/>
            </a:p>
          </p:txBody>
        </p:sp>
      </p:grpSp>
    </p:spTree>
    <p:extLst>
      <p:ext uri="{BB962C8B-B14F-4D97-AF65-F5344CB8AC3E}">
        <p14:creationId xmlns:p14="http://schemas.microsoft.com/office/powerpoint/2010/main" val="6069581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9FD9"/>
        </a:solidFill>
        <a:effectLst/>
      </p:bgPr>
    </p:bg>
    <p:spTree>
      <p:nvGrpSpPr>
        <p:cNvPr id="1" name=""/>
        <p:cNvGrpSpPr/>
        <p:nvPr/>
      </p:nvGrpSpPr>
      <p:grpSpPr>
        <a:xfrm>
          <a:off x="0" y="0"/>
          <a:ext cx="0" cy="0"/>
          <a:chOff x="0" y="0"/>
          <a:chExt cx="0" cy="0"/>
        </a:xfrm>
      </p:grpSpPr>
      <p:sp>
        <p:nvSpPr>
          <p:cNvPr id="167" name="矩形 166">
            <a:extLst>
              <a:ext uri="{FF2B5EF4-FFF2-40B4-BE49-F238E27FC236}">
                <a16:creationId xmlns:a16="http://schemas.microsoft.com/office/drawing/2014/main" id="{0EAA89E9-381C-236D-6528-95D0BBD32DAB}"/>
              </a:ext>
            </a:extLst>
          </p:cNvPr>
          <p:cNvSpPr/>
          <p:nvPr/>
        </p:nvSpPr>
        <p:spPr>
          <a:xfrm>
            <a:off x="0" y="0"/>
            <a:ext cx="12192000" cy="6858000"/>
          </a:xfrm>
          <a:prstGeom prst="rect">
            <a:avLst/>
          </a:prstGeom>
          <a:solidFill>
            <a:srgbClr val="009F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圆: 空心 154">
            <a:extLst>
              <a:ext uri="{FF2B5EF4-FFF2-40B4-BE49-F238E27FC236}">
                <a16:creationId xmlns:a16="http://schemas.microsoft.com/office/drawing/2014/main" id="{8D274223-5CF4-0854-8CB0-4321905FA06B}"/>
              </a:ext>
            </a:extLst>
          </p:cNvPr>
          <p:cNvSpPr/>
          <p:nvPr/>
        </p:nvSpPr>
        <p:spPr>
          <a:xfrm>
            <a:off x="-3309676" y="-797668"/>
            <a:ext cx="8453336" cy="8453336"/>
          </a:xfrm>
          <a:prstGeom prst="donut">
            <a:avLst>
              <a:gd name="adj" fmla="val 112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3" name="任意多边形: 形状 152">
            <a:extLst>
              <a:ext uri="{FF2B5EF4-FFF2-40B4-BE49-F238E27FC236}">
                <a16:creationId xmlns:a16="http://schemas.microsoft.com/office/drawing/2014/main" id="{9DA46323-4A75-D9EF-487C-631EFB720B55}"/>
              </a:ext>
            </a:extLst>
          </p:cNvPr>
          <p:cNvSpPr/>
          <p:nvPr/>
        </p:nvSpPr>
        <p:spPr>
          <a:xfrm rot="1169946">
            <a:off x="1323067" y="1370154"/>
            <a:ext cx="613833" cy="613833"/>
          </a:xfrm>
          <a:custGeom>
            <a:avLst/>
            <a:gdLst>
              <a:gd name="connsiteX0" fmla="*/ 306917 w 613833"/>
              <a:gd name="connsiteY0" fmla="*/ 170397 h 613833"/>
              <a:gd name="connsiteX1" fmla="*/ 258758 w 613833"/>
              <a:gd name="connsiteY1" fmla="*/ 258758 h 613833"/>
              <a:gd name="connsiteX2" fmla="*/ 170399 w 613833"/>
              <a:gd name="connsiteY2" fmla="*/ 306916 h 613833"/>
              <a:gd name="connsiteX3" fmla="*/ 258758 w 613833"/>
              <a:gd name="connsiteY3" fmla="*/ 355076 h 613833"/>
              <a:gd name="connsiteX4" fmla="*/ 306917 w 613833"/>
              <a:gd name="connsiteY4" fmla="*/ 443436 h 613833"/>
              <a:gd name="connsiteX5" fmla="*/ 355076 w 613833"/>
              <a:gd name="connsiteY5" fmla="*/ 355075 h 613833"/>
              <a:gd name="connsiteX6" fmla="*/ 443436 w 613833"/>
              <a:gd name="connsiteY6" fmla="*/ 306917 h 613833"/>
              <a:gd name="connsiteX7" fmla="*/ 355076 w 613833"/>
              <a:gd name="connsiteY7" fmla="*/ 258757 h 613833"/>
              <a:gd name="connsiteX8" fmla="*/ 306917 w 613833"/>
              <a:gd name="connsiteY8" fmla="*/ 0 h 613833"/>
              <a:gd name="connsiteX9" fmla="*/ 415185 w 613833"/>
              <a:gd name="connsiteY9" fmla="*/ 198648 h 613833"/>
              <a:gd name="connsiteX10" fmla="*/ 613833 w 613833"/>
              <a:gd name="connsiteY10" fmla="*/ 306917 h 613833"/>
              <a:gd name="connsiteX11" fmla="*/ 415185 w 613833"/>
              <a:gd name="connsiteY11" fmla="*/ 415185 h 613833"/>
              <a:gd name="connsiteX12" fmla="*/ 306917 w 613833"/>
              <a:gd name="connsiteY12" fmla="*/ 613833 h 613833"/>
              <a:gd name="connsiteX13" fmla="*/ 198648 w 613833"/>
              <a:gd name="connsiteY13" fmla="*/ 415185 h 613833"/>
              <a:gd name="connsiteX14" fmla="*/ 0 w 613833"/>
              <a:gd name="connsiteY14" fmla="*/ 306917 h 613833"/>
              <a:gd name="connsiteX15" fmla="*/ 198648 w 613833"/>
              <a:gd name="connsiteY15" fmla="*/ 198648 h 61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3833" h="613833">
                <a:moveTo>
                  <a:pt x="306917" y="170397"/>
                </a:moveTo>
                <a:lnTo>
                  <a:pt x="258758" y="258758"/>
                </a:lnTo>
                <a:lnTo>
                  <a:pt x="170399" y="306916"/>
                </a:lnTo>
                <a:lnTo>
                  <a:pt x="258758" y="355076"/>
                </a:lnTo>
                <a:lnTo>
                  <a:pt x="306917" y="443436"/>
                </a:lnTo>
                <a:lnTo>
                  <a:pt x="355076" y="355075"/>
                </a:lnTo>
                <a:lnTo>
                  <a:pt x="443436" y="306917"/>
                </a:lnTo>
                <a:lnTo>
                  <a:pt x="355076" y="258757"/>
                </a:lnTo>
                <a:close/>
                <a:moveTo>
                  <a:pt x="306917" y="0"/>
                </a:moveTo>
                <a:lnTo>
                  <a:pt x="415185" y="198648"/>
                </a:lnTo>
                <a:lnTo>
                  <a:pt x="613833" y="306917"/>
                </a:lnTo>
                <a:lnTo>
                  <a:pt x="415185" y="415185"/>
                </a:lnTo>
                <a:lnTo>
                  <a:pt x="306917" y="613833"/>
                </a:lnTo>
                <a:lnTo>
                  <a:pt x="198648" y="415185"/>
                </a:lnTo>
                <a:lnTo>
                  <a:pt x="0" y="306917"/>
                </a:lnTo>
                <a:lnTo>
                  <a:pt x="198648" y="198648"/>
                </a:lnTo>
                <a:close/>
              </a:path>
            </a:pathLst>
          </a:custGeom>
          <a:solidFill>
            <a:srgbClr val="9CEB6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54" name="直接连接符 153">
            <a:extLst>
              <a:ext uri="{FF2B5EF4-FFF2-40B4-BE49-F238E27FC236}">
                <a16:creationId xmlns:a16="http://schemas.microsoft.com/office/drawing/2014/main" id="{3A8BE135-4F74-3393-B95C-2A99A856F270}"/>
              </a:ext>
            </a:extLst>
          </p:cNvPr>
          <p:cNvCxnSpPr>
            <a:cxnSpLocks/>
          </p:cNvCxnSpPr>
          <p:nvPr/>
        </p:nvCxnSpPr>
        <p:spPr>
          <a:xfrm>
            <a:off x="2149372" y="1283122"/>
            <a:ext cx="791633"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56" name="圆: 空心 155">
            <a:extLst>
              <a:ext uri="{FF2B5EF4-FFF2-40B4-BE49-F238E27FC236}">
                <a16:creationId xmlns:a16="http://schemas.microsoft.com/office/drawing/2014/main" id="{7666AF8F-24D5-CE3C-CCFD-D9335A9441F2}"/>
              </a:ext>
            </a:extLst>
          </p:cNvPr>
          <p:cNvSpPr/>
          <p:nvPr/>
        </p:nvSpPr>
        <p:spPr>
          <a:xfrm>
            <a:off x="1669044" y="6087674"/>
            <a:ext cx="480328" cy="480328"/>
          </a:xfrm>
          <a:prstGeom prst="donut">
            <a:avLst>
              <a:gd name="adj" fmla="val 22500"/>
            </a:avLst>
          </a:prstGeom>
          <a:solidFill>
            <a:srgbClr val="B8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8" name="任意多边形: 形状 157">
            <a:extLst>
              <a:ext uri="{FF2B5EF4-FFF2-40B4-BE49-F238E27FC236}">
                <a16:creationId xmlns:a16="http://schemas.microsoft.com/office/drawing/2014/main" id="{BEB99713-A2D9-4448-5DA8-6D5D6E9FF8F2}"/>
              </a:ext>
            </a:extLst>
          </p:cNvPr>
          <p:cNvSpPr/>
          <p:nvPr/>
        </p:nvSpPr>
        <p:spPr>
          <a:xfrm rot="2003900">
            <a:off x="976212" y="5296757"/>
            <a:ext cx="1677600" cy="167198"/>
          </a:xfrm>
          <a:custGeom>
            <a:avLst/>
            <a:gdLst>
              <a:gd name="connsiteX0" fmla="*/ 4657924 w 4743574"/>
              <a:gd name="connsiteY0" fmla="*/ 18 h 472768"/>
              <a:gd name="connsiteX1" fmla="*/ 4394851 w 4743574"/>
              <a:gd name="connsiteY1" fmla="*/ 190337 h 472768"/>
              <a:gd name="connsiteX2" fmla="*/ 4276708 w 4743574"/>
              <a:gd name="connsiteY2" fmla="*/ 300976 h 472768"/>
              <a:gd name="connsiteX3" fmla="*/ 4158417 w 4743574"/>
              <a:gd name="connsiteY3" fmla="*/ 190151 h 472768"/>
              <a:gd name="connsiteX4" fmla="*/ 3895579 w 4743574"/>
              <a:gd name="connsiteY4" fmla="*/ 174 h 472768"/>
              <a:gd name="connsiteX5" fmla="*/ 3632477 w 4743574"/>
              <a:gd name="connsiteY5" fmla="*/ 190533 h 472768"/>
              <a:gd name="connsiteX6" fmla="*/ 3514647 w 4743574"/>
              <a:gd name="connsiteY6" fmla="*/ 301015 h 472768"/>
              <a:gd name="connsiteX7" fmla="*/ 3396238 w 4743574"/>
              <a:gd name="connsiteY7" fmla="*/ 190072 h 472768"/>
              <a:gd name="connsiteX8" fmla="*/ 3133704 w 4743574"/>
              <a:gd name="connsiteY8" fmla="*/ 331 h 472768"/>
              <a:gd name="connsiteX9" fmla="*/ 2870632 w 4743574"/>
              <a:gd name="connsiteY9" fmla="*/ 190651 h 472768"/>
              <a:gd name="connsiteX10" fmla="*/ 2752723 w 4743574"/>
              <a:gd name="connsiteY10" fmla="*/ 301172 h 472768"/>
              <a:gd name="connsiteX11" fmla="*/ 2634658 w 4743574"/>
              <a:gd name="connsiteY11" fmla="*/ 190415 h 472768"/>
              <a:gd name="connsiteX12" fmla="*/ 2371898 w 4743574"/>
              <a:gd name="connsiteY12" fmla="*/ 331 h 472768"/>
              <a:gd name="connsiteX13" fmla="*/ 2108943 w 4743574"/>
              <a:gd name="connsiteY13" fmla="*/ 190533 h 472768"/>
              <a:gd name="connsiteX14" fmla="*/ 1990652 w 4743574"/>
              <a:gd name="connsiteY14" fmla="*/ 301055 h 472768"/>
              <a:gd name="connsiteX15" fmla="*/ 1872244 w 4743574"/>
              <a:gd name="connsiteY15" fmla="*/ 190072 h 472768"/>
              <a:gd name="connsiteX16" fmla="*/ 1609524 w 4743574"/>
              <a:gd name="connsiteY16" fmla="*/ 410 h 472768"/>
              <a:gd name="connsiteX17" fmla="*/ 1346529 w 4743574"/>
              <a:gd name="connsiteY17" fmla="*/ 190611 h 472768"/>
              <a:gd name="connsiteX18" fmla="*/ 1228581 w 4743574"/>
              <a:gd name="connsiteY18" fmla="*/ 301250 h 472768"/>
              <a:gd name="connsiteX19" fmla="*/ 1110408 w 4743574"/>
              <a:gd name="connsiteY19" fmla="*/ 190494 h 472768"/>
              <a:gd name="connsiteX20" fmla="*/ 847570 w 4743574"/>
              <a:gd name="connsiteY20" fmla="*/ 478 h 472768"/>
              <a:gd name="connsiteX21" fmla="*/ 584498 w 4743574"/>
              <a:gd name="connsiteY21" fmla="*/ 190797 h 472768"/>
              <a:gd name="connsiteX22" fmla="*/ 466589 w 4743574"/>
              <a:gd name="connsiteY22" fmla="*/ 301319 h 472768"/>
              <a:gd name="connsiteX23" fmla="*/ 348445 w 4743574"/>
              <a:gd name="connsiteY23" fmla="*/ 190680 h 472768"/>
              <a:gd name="connsiteX24" fmla="*/ 85725 w 4743574"/>
              <a:gd name="connsiteY24" fmla="*/ 478 h 472768"/>
              <a:gd name="connsiteX25" fmla="*/ 0 w 4743574"/>
              <a:gd name="connsiteY25" fmla="*/ 86203 h 472768"/>
              <a:gd name="connsiteX26" fmla="*/ 85954 w 4743574"/>
              <a:gd name="connsiteY26" fmla="*/ 171928 h 472768"/>
              <a:gd name="connsiteX27" fmla="*/ 203902 w 4743574"/>
              <a:gd name="connsiteY27" fmla="*/ 282450 h 472768"/>
              <a:gd name="connsiteX28" fmla="*/ 466740 w 4743574"/>
              <a:gd name="connsiteY28" fmla="*/ 472769 h 472768"/>
              <a:gd name="connsiteX29" fmla="*/ 729617 w 4743574"/>
              <a:gd name="connsiteY29" fmla="*/ 282567 h 472768"/>
              <a:gd name="connsiteX30" fmla="*/ 847643 w 4743574"/>
              <a:gd name="connsiteY30" fmla="*/ 171928 h 472768"/>
              <a:gd name="connsiteX31" fmla="*/ 965816 w 4743574"/>
              <a:gd name="connsiteY31" fmla="*/ 282685 h 472768"/>
              <a:gd name="connsiteX32" fmla="*/ 1228576 w 4743574"/>
              <a:gd name="connsiteY32" fmla="*/ 472769 h 472768"/>
              <a:gd name="connsiteX33" fmla="*/ 1491413 w 4743574"/>
              <a:gd name="connsiteY33" fmla="*/ 282450 h 472768"/>
              <a:gd name="connsiteX34" fmla="*/ 1609478 w 4743574"/>
              <a:gd name="connsiteY34" fmla="*/ 171928 h 472768"/>
              <a:gd name="connsiteX35" fmla="*/ 1727887 w 4743574"/>
              <a:gd name="connsiteY35" fmla="*/ 282793 h 472768"/>
              <a:gd name="connsiteX36" fmla="*/ 1990607 w 4743574"/>
              <a:gd name="connsiteY36" fmla="*/ 472573 h 472768"/>
              <a:gd name="connsiteX37" fmla="*/ 2253680 w 4743574"/>
              <a:gd name="connsiteY37" fmla="*/ 282136 h 472768"/>
              <a:gd name="connsiteX38" fmla="*/ 2371824 w 4743574"/>
              <a:gd name="connsiteY38" fmla="*/ 171722 h 472768"/>
              <a:gd name="connsiteX39" fmla="*/ 2489732 w 4743574"/>
              <a:gd name="connsiteY39" fmla="*/ 282244 h 472768"/>
              <a:gd name="connsiteX40" fmla="*/ 2752727 w 4743574"/>
              <a:gd name="connsiteY40" fmla="*/ 472563 h 472768"/>
              <a:gd name="connsiteX41" fmla="*/ 3015682 w 4743574"/>
              <a:gd name="connsiteY41" fmla="*/ 282322 h 472768"/>
              <a:gd name="connsiteX42" fmla="*/ 3133630 w 4743574"/>
              <a:gd name="connsiteY42" fmla="*/ 171722 h 472768"/>
              <a:gd name="connsiteX43" fmla="*/ 3251774 w 4743574"/>
              <a:gd name="connsiteY43" fmla="*/ 282704 h 472768"/>
              <a:gd name="connsiteX44" fmla="*/ 3514611 w 4743574"/>
              <a:gd name="connsiteY44" fmla="*/ 472485 h 472768"/>
              <a:gd name="connsiteX45" fmla="*/ 3777606 w 4743574"/>
              <a:gd name="connsiteY45" fmla="*/ 282244 h 472768"/>
              <a:gd name="connsiteX46" fmla="*/ 3895554 w 4743574"/>
              <a:gd name="connsiteY46" fmla="*/ 171644 h 472768"/>
              <a:gd name="connsiteX47" fmla="*/ 4013805 w 4743574"/>
              <a:gd name="connsiteY47" fmla="*/ 282401 h 472768"/>
              <a:gd name="connsiteX48" fmla="*/ 4276682 w 4743574"/>
              <a:gd name="connsiteY48" fmla="*/ 472485 h 472768"/>
              <a:gd name="connsiteX49" fmla="*/ 4539784 w 4743574"/>
              <a:gd name="connsiteY49" fmla="*/ 282166 h 472768"/>
              <a:gd name="connsiteX50" fmla="*/ 4657850 w 4743574"/>
              <a:gd name="connsiteY50" fmla="*/ 171526 h 472768"/>
              <a:gd name="connsiteX51" fmla="*/ 4743575 w 4743574"/>
              <a:gd name="connsiteY51" fmla="*/ 85801 h 472768"/>
              <a:gd name="connsiteX52" fmla="*/ 4657927 w 4743574"/>
              <a:gd name="connsiteY52" fmla="*/ 0 h 472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743574" h="472768">
                <a:moveTo>
                  <a:pt x="4657924" y="18"/>
                </a:moveTo>
                <a:cubicBezTo>
                  <a:pt x="4515905" y="18"/>
                  <a:pt x="4446061" y="109853"/>
                  <a:pt x="4394851" y="190337"/>
                </a:cubicBezTo>
                <a:cubicBezTo>
                  <a:pt x="4346057" y="267260"/>
                  <a:pt x="4320148" y="300976"/>
                  <a:pt x="4276708" y="300976"/>
                </a:cubicBezTo>
                <a:cubicBezTo>
                  <a:pt x="4233118" y="300976"/>
                  <a:pt x="4207171" y="267184"/>
                  <a:pt x="4158417" y="190151"/>
                </a:cubicBezTo>
                <a:cubicBezTo>
                  <a:pt x="4107594" y="109975"/>
                  <a:pt x="4038020" y="174"/>
                  <a:pt x="3895579" y="174"/>
                </a:cubicBezTo>
                <a:cubicBezTo>
                  <a:pt x="3753442" y="174"/>
                  <a:pt x="3683559" y="110089"/>
                  <a:pt x="3632477" y="190533"/>
                </a:cubicBezTo>
                <a:cubicBezTo>
                  <a:pt x="3584027" y="267341"/>
                  <a:pt x="3558233" y="301015"/>
                  <a:pt x="3514647" y="301015"/>
                </a:cubicBezTo>
                <a:cubicBezTo>
                  <a:pt x="3470981" y="301015"/>
                  <a:pt x="3445033" y="267185"/>
                  <a:pt x="3396238" y="190072"/>
                </a:cubicBezTo>
                <a:cubicBezTo>
                  <a:pt x="3345492" y="110011"/>
                  <a:pt x="3275998" y="331"/>
                  <a:pt x="3133704" y="331"/>
                </a:cubicBezTo>
                <a:cubicBezTo>
                  <a:pt x="2991420" y="331"/>
                  <a:pt x="2921616" y="110353"/>
                  <a:pt x="2870632" y="190651"/>
                </a:cubicBezTo>
                <a:cubicBezTo>
                  <a:pt x="2822067" y="267536"/>
                  <a:pt x="2796234" y="301172"/>
                  <a:pt x="2752723" y="301172"/>
                </a:cubicBezTo>
                <a:cubicBezTo>
                  <a:pt x="2709057" y="301172"/>
                  <a:pt x="2683224" y="267456"/>
                  <a:pt x="2634658" y="190415"/>
                </a:cubicBezTo>
                <a:cubicBezTo>
                  <a:pt x="2583797" y="110239"/>
                  <a:pt x="2514300" y="331"/>
                  <a:pt x="2371898" y="331"/>
                </a:cubicBezTo>
                <a:cubicBezTo>
                  <a:pt x="2229193" y="331"/>
                  <a:pt x="2159692" y="110285"/>
                  <a:pt x="2108943" y="190533"/>
                </a:cubicBezTo>
                <a:cubicBezTo>
                  <a:pt x="2060186" y="267418"/>
                  <a:pt x="2034316" y="301055"/>
                  <a:pt x="1990652" y="301055"/>
                </a:cubicBezTo>
                <a:cubicBezTo>
                  <a:pt x="1946986" y="301055"/>
                  <a:pt x="1921115" y="267339"/>
                  <a:pt x="1872244" y="190072"/>
                </a:cubicBezTo>
                <a:cubicBezTo>
                  <a:pt x="1821421" y="110011"/>
                  <a:pt x="1751886" y="410"/>
                  <a:pt x="1609524" y="410"/>
                </a:cubicBezTo>
                <a:cubicBezTo>
                  <a:pt x="1467269" y="410"/>
                  <a:pt x="1397660" y="110128"/>
                  <a:pt x="1346529" y="190611"/>
                </a:cubicBezTo>
                <a:cubicBezTo>
                  <a:pt x="1297849" y="267535"/>
                  <a:pt x="1272017" y="301250"/>
                  <a:pt x="1228581" y="301250"/>
                </a:cubicBezTo>
                <a:cubicBezTo>
                  <a:pt x="1185146" y="301250"/>
                  <a:pt x="1159198" y="267535"/>
                  <a:pt x="1110408" y="190494"/>
                </a:cubicBezTo>
                <a:cubicBezTo>
                  <a:pt x="1059547" y="110318"/>
                  <a:pt x="989933" y="478"/>
                  <a:pt x="847570" y="478"/>
                </a:cubicBezTo>
                <a:cubicBezTo>
                  <a:pt x="705169" y="478"/>
                  <a:pt x="635550" y="110392"/>
                  <a:pt x="584498" y="190797"/>
                </a:cubicBezTo>
                <a:cubicBezTo>
                  <a:pt x="535857" y="267683"/>
                  <a:pt x="510024" y="301319"/>
                  <a:pt x="466589" y="301319"/>
                </a:cubicBezTo>
                <a:cubicBezTo>
                  <a:pt x="423114" y="301319"/>
                  <a:pt x="397205" y="267603"/>
                  <a:pt x="348445" y="190680"/>
                </a:cubicBezTo>
                <a:cubicBezTo>
                  <a:pt x="297623" y="110428"/>
                  <a:pt x="228087" y="478"/>
                  <a:pt x="85725" y="478"/>
                </a:cubicBezTo>
                <a:cubicBezTo>
                  <a:pt x="38462" y="478"/>
                  <a:pt x="0" y="38940"/>
                  <a:pt x="0" y="86203"/>
                </a:cubicBezTo>
                <a:cubicBezTo>
                  <a:pt x="0" y="133466"/>
                  <a:pt x="38576" y="171928"/>
                  <a:pt x="85954" y="171928"/>
                </a:cubicBezTo>
                <a:cubicBezTo>
                  <a:pt x="129391" y="171928"/>
                  <a:pt x="155261" y="205606"/>
                  <a:pt x="203902" y="282450"/>
                </a:cubicBezTo>
                <a:cubicBezTo>
                  <a:pt x="254725" y="362740"/>
                  <a:pt x="324182" y="472769"/>
                  <a:pt x="466740" y="472769"/>
                </a:cubicBezTo>
                <a:cubicBezTo>
                  <a:pt x="609259" y="472769"/>
                  <a:pt x="678828" y="362816"/>
                  <a:pt x="729617" y="282567"/>
                </a:cubicBezTo>
                <a:cubicBezTo>
                  <a:pt x="778297" y="205644"/>
                  <a:pt x="804205" y="171928"/>
                  <a:pt x="847643" y="171928"/>
                </a:cubicBezTo>
                <a:cubicBezTo>
                  <a:pt x="891232" y="171928"/>
                  <a:pt x="917064" y="205644"/>
                  <a:pt x="965816" y="282685"/>
                </a:cubicBezTo>
                <a:cubicBezTo>
                  <a:pt x="1016639" y="362861"/>
                  <a:pt x="1086096" y="472769"/>
                  <a:pt x="1228576" y="472769"/>
                </a:cubicBezTo>
                <a:cubicBezTo>
                  <a:pt x="1371095" y="472769"/>
                  <a:pt x="1440664" y="362747"/>
                  <a:pt x="1491413" y="282450"/>
                </a:cubicBezTo>
                <a:cubicBezTo>
                  <a:pt x="1540170" y="205565"/>
                  <a:pt x="1566040" y="171928"/>
                  <a:pt x="1609478" y="171928"/>
                </a:cubicBezTo>
                <a:cubicBezTo>
                  <a:pt x="1653030" y="171928"/>
                  <a:pt x="1678900" y="205606"/>
                  <a:pt x="1727887" y="282793"/>
                </a:cubicBezTo>
                <a:cubicBezTo>
                  <a:pt x="1778748" y="362854"/>
                  <a:pt x="1848284" y="472573"/>
                  <a:pt x="1990607" y="472573"/>
                </a:cubicBezTo>
                <a:cubicBezTo>
                  <a:pt x="2133430" y="472573"/>
                  <a:pt x="2202970" y="362512"/>
                  <a:pt x="2253680" y="282136"/>
                </a:cubicBezTo>
                <a:cubicBezTo>
                  <a:pt x="2302437" y="205367"/>
                  <a:pt x="2328307" y="171722"/>
                  <a:pt x="2371824" y="171722"/>
                </a:cubicBezTo>
                <a:cubicBezTo>
                  <a:pt x="2415490" y="171722"/>
                  <a:pt x="2441245" y="205400"/>
                  <a:pt x="2489732" y="282244"/>
                </a:cubicBezTo>
                <a:cubicBezTo>
                  <a:pt x="2540555" y="362535"/>
                  <a:pt x="2610012" y="472563"/>
                  <a:pt x="2752727" y="472563"/>
                </a:cubicBezTo>
                <a:cubicBezTo>
                  <a:pt x="2895011" y="472563"/>
                  <a:pt x="2964747" y="362610"/>
                  <a:pt x="3015682" y="282322"/>
                </a:cubicBezTo>
                <a:cubicBezTo>
                  <a:pt x="3064247" y="205437"/>
                  <a:pt x="3090080" y="171722"/>
                  <a:pt x="3133630" y="171722"/>
                </a:cubicBezTo>
                <a:cubicBezTo>
                  <a:pt x="3177180" y="171722"/>
                  <a:pt x="3203052" y="205515"/>
                  <a:pt x="3251774" y="282704"/>
                </a:cubicBezTo>
                <a:cubicBezTo>
                  <a:pt x="3302596" y="362766"/>
                  <a:pt x="3372132" y="472485"/>
                  <a:pt x="3514611" y="472485"/>
                </a:cubicBezTo>
                <a:cubicBezTo>
                  <a:pt x="3656866" y="472485"/>
                  <a:pt x="3726592" y="362571"/>
                  <a:pt x="3777606" y="282244"/>
                </a:cubicBezTo>
                <a:cubicBezTo>
                  <a:pt x="3826170" y="205359"/>
                  <a:pt x="3852004" y="171644"/>
                  <a:pt x="3895554" y="171644"/>
                </a:cubicBezTo>
                <a:cubicBezTo>
                  <a:pt x="3939220" y="171644"/>
                  <a:pt x="3965052" y="205360"/>
                  <a:pt x="4013805" y="282401"/>
                </a:cubicBezTo>
                <a:cubicBezTo>
                  <a:pt x="4064628" y="362577"/>
                  <a:pt x="4134085" y="472485"/>
                  <a:pt x="4276682" y="472485"/>
                </a:cubicBezTo>
                <a:cubicBezTo>
                  <a:pt x="4418937" y="472485"/>
                  <a:pt x="4488771" y="362532"/>
                  <a:pt x="4539784" y="282166"/>
                </a:cubicBezTo>
                <a:cubicBezTo>
                  <a:pt x="4588426" y="205242"/>
                  <a:pt x="4614259" y="171526"/>
                  <a:pt x="4657850" y="171526"/>
                </a:cubicBezTo>
                <a:cubicBezTo>
                  <a:pt x="4705114" y="171526"/>
                  <a:pt x="4743575" y="133065"/>
                  <a:pt x="4743575" y="85801"/>
                </a:cubicBezTo>
                <a:cubicBezTo>
                  <a:pt x="4743575" y="38576"/>
                  <a:pt x="4705190" y="0"/>
                  <a:pt x="4657927" y="0"/>
                </a:cubicBezTo>
                <a:close/>
              </a:path>
            </a:pathLst>
          </a:custGeom>
          <a:solidFill>
            <a:srgbClr val="FF866E"/>
          </a:solidFill>
          <a:ln w="9797" cap="flat">
            <a:noFill/>
            <a:prstDash val="solid"/>
            <a:miter/>
          </a:ln>
        </p:spPr>
        <p:txBody>
          <a:bodyPr rtlCol="0" anchor="ctr"/>
          <a:lstStyle/>
          <a:p>
            <a:endParaRPr lang="zh-CN" altLang="en-US"/>
          </a:p>
        </p:txBody>
      </p:sp>
      <p:grpSp>
        <p:nvGrpSpPr>
          <p:cNvPr id="163" name="组合 162">
            <a:extLst>
              <a:ext uri="{FF2B5EF4-FFF2-40B4-BE49-F238E27FC236}">
                <a16:creationId xmlns:a16="http://schemas.microsoft.com/office/drawing/2014/main" id="{5C5C3204-BC6E-8366-89F1-4265DA7CB45E}"/>
              </a:ext>
            </a:extLst>
          </p:cNvPr>
          <p:cNvGrpSpPr/>
          <p:nvPr/>
        </p:nvGrpSpPr>
        <p:grpSpPr>
          <a:xfrm>
            <a:off x="400292" y="2743831"/>
            <a:ext cx="3217503" cy="1370339"/>
            <a:chOff x="206261" y="3167023"/>
            <a:chExt cx="3217503" cy="1370339"/>
          </a:xfrm>
        </p:grpSpPr>
        <p:sp>
          <p:nvSpPr>
            <p:cNvPr id="161" name="矩形: 圆角 160">
              <a:extLst>
                <a:ext uri="{FF2B5EF4-FFF2-40B4-BE49-F238E27FC236}">
                  <a16:creationId xmlns:a16="http://schemas.microsoft.com/office/drawing/2014/main" id="{7C10192B-E7A9-1623-6A0F-08494539E0AB}"/>
                </a:ext>
              </a:extLst>
            </p:cNvPr>
            <p:cNvSpPr/>
            <p:nvPr/>
          </p:nvSpPr>
          <p:spPr>
            <a:xfrm>
              <a:off x="206261" y="3167023"/>
              <a:ext cx="3217503" cy="1370339"/>
            </a:xfrm>
            <a:prstGeom prst="roundRect">
              <a:avLst/>
            </a:prstGeom>
            <a:solidFill>
              <a:srgbClr val="9CEB60"/>
            </a:solid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文本框 161">
              <a:extLst>
                <a:ext uri="{FF2B5EF4-FFF2-40B4-BE49-F238E27FC236}">
                  <a16:creationId xmlns:a16="http://schemas.microsoft.com/office/drawing/2014/main" id="{6C96319D-C2EC-6203-19E3-F9889E3A2A7E}"/>
                </a:ext>
              </a:extLst>
            </p:cNvPr>
            <p:cNvSpPr txBox="1"/>
            <p:nvPr/>
          </p:nvSpPr>
          <p:spPr>
            <a:xfrm>
              <a:off x="308833" y="3313583"/>
              <a:ext cx="3012359" cy="1077218"/>
            </a:xfrm>
            <a:prstGeom prst="rect">
              <a:avLst/>
            </a:prstGeom>
            <a:noFill/>
          </p:spPr>
          <p:txBody>
            <a:bodyPr wrap="square" rtlCol="0">
              <a:spAutoFit/>
            </a:bodyPr>
            <a:lstStyle/>
            <a:p>
              <a:r>
                <a:rPr lang="en-US" altLang="zh-CN" sz="3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POWERPOINT TEMPLET </a:t>
              </a:r>
              <a:endParaRPr lang="zh-CN" altLang="en-US" sz="3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108" name="组合 107">
            <a:extLst>
              <a:ext uri="{FF2B5EF4-FFF2-40B4-BE49-F238E27FC236}">
                <a16:creationId xmlns:a16="http://schemas.microsoft.com/office/drawing/2014/main" id="{DC569A1F-EFD1-CB64-0277-0EBE08B9158A}"/>
              </a:ext>
            </a:extLst>
          </p:cNvPr>
          <p:cNvGrpSpPr/>
          <p:nvPr/>
        </p:nvGrpSpPr>
        <p:grpSpPr>
          <a:xfrm>
            <a:off x="5815009" y="2144885"/>
            <a:ext cx="1677732" cy="947904"/>
            <a:chOff x="3723948" y="1403227"/>
            <a:chExt cx="4743948" cy="2680289"/>
          </a:xfrm>
          <a:solidFill>
            <a:schemeClr val="bg1"/>
          </a:solidFill>
        </p:grpSpPr>
        <p:sp>
          <p:nvSpPr>
            <p:cNvPr id="61" name="任意多边形: 形状 60">
              <a:extLst>
                <a:ext uri="{FF2B5EF4-FFF2-40B4-BE49-F238E27FC236}">
                  <a16:creationId xmlns:a16="http://schemas.microsoft.com/office/drawing/2014/main" id="{3F6A940C-F4B6-8C04-1D41-92398F754EB0}"/>
                </a:ext>
              </a:extLst>
            </p:cNvPr>
            <p:cNvSpPr/>
            <p:nvPr/>
          </p:nvSpPr>
          <p:spPr>
            <a:xfrm>
              <a:off x="3724239" y="1403227"/>
              <a:ext cx="4743574" cy="472768"/>
            </a:xfrm>
            <a:custGeom>
              <a:avLst/>
              <a:gdLst>
                <a:gd name="connsiteX0" fmla="*/ 4657924 w 4743574"/>
                <a:gd name="connsiteY0" fmla="*/ 18 h 472768"/>
                <a:gd name="connsiteX1" fmla="*/ 4394851 w 4743574"/>
                <a:gd name="connsiteY1" fmla="*/ 190337 h 472768"/>
                <a:gd name="connsiteX2" fmla="*/ 4276708 w 4743574"/>
                <a:gd name="connsiteY2" fmla="*/ 300976 h 472768"/>
                <a:gd name="connsiteX3" fmla="*/ 4158417 w 4743574"/>
                <a:gd name="connsiteY3" fmla="*/ 190151 h 472768"/>
                <a:gd name="connsiteX4" fmla="*/ 3895579 w 4743574"/>
                <a:gd name="connsiteY4" fmla="*/ 174 h 472768"/>
                <a:gd name="connsiteX5" fmla="*/ 3632477 w 4743574"/>
                <a:gd name="connsiteY5" fmla="*/ 190533 h 472768"/>
                <a:gd name="connsiteX6" fmla="*/ 3514647 w 4743574"/>
                <a:gd name="connsiteY6" fmla="*/ 301015 h 472768"/>
                <a:gd name="connsiteX7" fmla="*/ 3396238 w 4743574"/>
                <a:gd name="connsiteY7" fmla="*/ 190072 h 472768"/>
                <a:gd name="connsiteX8" fmla="*/ 3133704 w 4743574"/>
                <a:gd name="connsiteY8" fmla="*/ 331 h 472768"/>
                <a:gd name="connsiteX9" fmla="*/ 2870632 w 4743574"/>
                <a:gd name="connsiteY9" fmla="*/ 190651 h 472768"/>
                <a:gd name="connsiteX10" fmla="*/ 2752723 w 4743574"/>
                <a:gd name="connsiteY10" fmla="*/ 301172 h 472768"/>
                <a:gd name="connsiteX11" fmla="*/ 2634658 w 4743574"/>
                <a:gd name="connsiteY11" fmla="*/ 190415 h 472768"/>
                <a:gd name="connsiteX12" fmla="*/ 2371898 w 4743574"/>
                <a:gd name="connsiteY12" fmla="*/ 331 h 472768"/>
                <a:gd name="connsiteX13" fmla="*/ 2108943 w 4743574"/>
                <a:gd name="connsiteY13" fmla="*/ 190533 h 472768"/>
                <a:gd name="connsiteX14" fmla="*/ 1990652 w 4743574"/>
                <a:gd name="connsiteY14" fmla="*/ 301055 h 472768"/>
                <a:gd name="connsiteX15" fmla="*/ 1872244 w 4743574"/>
                <a:gd name="connsiteY15" fmla="*/ 190072 h 472768"/>
                <a:gd name="connsiteX16" fmla="*/ 1609524 w 4743574"/>
                <a:gd name="connsiteY16" fmla="*/ 410 h 472768"/>
                <a:gd name="connsiteX17" fmla="*/ 1346529 w 4743574"/>
                <a:gd name="connsiteY17" fmla="*/ 190611 h 472768"/>
                <a:gd name="connsiteX18" fmla="*/ 1228581 w 4743574"/>
                <a:gd name="connsiteY18" fmla="*/ 301250 h 472768"/>
                <a:gd name="connsiteX19" fmla="*/ 1110408 w 4743574"/>
                <a:gd name="connsiteY19" fmla="*/ 190494 h 472768"/>
                <a:gd name="connsiteX20" fmla="*/ 847570 w 4743574"/>
                <a:gd name="connsiteY20" fmla="*/ 478 h 472768"/>
                <a:gd name="connsiteX21" fmla="*/ 584498 w 4743574"/>
                <a:gd name="connsiteY21" fmla="*/ 190797 h 472768"/>
                <a:gd name="connsiteX22" fmla="*/ 466589 w 4743574"/>
                <a:gd name="connsiteY22" fmla="*/ 301319 h 472768"/>
                <a:gd name="connsiteX23" fmla="*/ 348445 w 4743574"/>
                <a:gd name="connsiteY23" fmla="*/ 190680 h 472768"/>
                <a:gd name="connsiteX24" fmla="*/ 85725 w 4743574"/>
                <a:gd name="connsiteY24" fmla="*/ 478 h 472768"/>
                <a:gd name="connsiteX25" fmla="*/ 0 w 4743574"/>
                <a:gd name="connsiteY25" fmla="*/ 86203 h 472768"/>
                <a:gd name="connsiteX26" fmla="*/ 85954 w 4743574"/>
                <a:gd name="connsiteY26" fmla="*/ 171928 h 472768"/>
                <a:gd name="connsiteX27" fmla="*/ 203902 w 4743574"/>
                <a:gd name="connsiteY27" fmla="*/ 282450 h 472768"/>
                <a:gd name="connsiteX28" fmla="*/ 466740 w 4743574"/>
                <a:gd name="connsiteY28" fmla="*/ 472769 h 472768"/>
                <a:gd name="connsiteX29" fmla="*/ 729617 w 4743574"/>
                <a:gd name="connsiteY29" fmla="*/ 282567 h 472768"/>
                <a:gd name="connsiteX30" fmla="*/ 847643 w 4743574"/>
                <a:gd name="connsiteY30" fmla="*/ 171928 h 472768"/>
                <a:gd name="connsiteX31" fmla="*/ 965816 w 4743574"/>
                <a:gd name="connsiteY31" fmla="*/ 282685 h 472768"/>
                <a:gd name="connsiteX32" fmla="*/ 1228576 w 4743574"/>
                <a:gd name="connsiteY32" fmla="*/ 472769 h 472768"/>
                <a:gd name="connsiteX33" fmla="*/ 1491413 w 4743574"/>
                <a:gd name="connsiteY33" fmla="*/ 282450 h 472768"/>
                <a:gd name="connsiteX34" fmla="*/ 1609478 w 4743574"/>
                <a:gd name="connsiteY34" fmla="*/ 171928 h 472768"/>
                <a:gd name="connsiteX35" fmla="*/ 1727887 w 4743574"/>
                <a:gd name="connsiteY35" fmla="*/ 282793 h 472768"/>
                <a:gd name="connsiteX36" fmla="*/ 1990607 w 4743574"/>
                <a:gd name="connsiteY36" fmla="*/ 472573 h 472768"/>
                <a:gd name="connsiteX37" fmla="*/ 2253680 w 4743574"/>
                <a:gd name="connsiteY37" fmla="*/ 282136 h 472768"/>
                <a:gd name="connsiteX38" fmla="*/ 2371824 w 4743574"/>
                <a:gd name="connsiteY38" fmla="*/ 171722 h 472768"/>
                <a:gd name="connsiteX39" fmla="*/ 2489732 w 4743574"/>
                <a:gd name="connsiteY39" fmla="*/ 282244 h 472768"/>
                <a:gd name="connsiteX40" fmla="*/ 2752727 w 4743574"/>
                <a:gd name="connsiteY40" fmla="*/ 472563 h 472768"/>
                <a:gd name="connsiteX41" fmla="*/ 3015682 w 4743574"/>
                <a:gd name="connsiteY41" fmla="*/ 282322 h 472768"/>
                <a:gd name="connsiteX42" fmla="*/ 3133630 w 4743574"/>
                <a:gd name="connsiteY42" fmla="*/ 171722 h 472768"/>
                <a:gd name="connsiteX43" fmla="*/ 3251774 w 4743574"/>
                <a:gd name="connsiteY43" fmla="*/ 282704 h 472768"/>
                <a:gd name="connsiteX44" fmla="*/ 3514611 w 4743574"/>
                <a:gd name="connsiteY44" fmla="*/ 472485 h 472768"/>
                <a:gd name="connsiteX45" fmla="*/ 3777606 w 4743574"/>
                <a:gd name="connsiteY45" fmla="*/ 282244 h 472768"/>
                <a:gd name="connsiteX46" fmla="*/ 3895554 w 4743574"/>
                <a:gd name="connsiteY46" fmla="*/ 171644 h 472768"/>
                <a:gd name="connsiteX47" fmla="*/ 4013805 w 4743574"/>
                <a:gd name="connsiteY47" fmla="*/ 282401 h 472768"/>
                <a:gd name="connsiteX48" fmla="*/ 4276682 w 4743574"/>
                <a:gd name="connsiteY48" fmla="*/ 472485 h 472768"/>
                <a:gd name="connsiteX49" fmla="*/ 4539784 w 4743574"/>
                <a:gd name="connsiteY49" fmla="*/ 282166 h 472768"/>
                <a:gd name="connsiteX50" fmla="*/ 4657850 w 4743574"/>
                <a:gd name="connsiteY50" fmla="*/ 171526 h 472768"/>
                <a:gd name="connsiteX51" fmla="*/ 4743575 w 4743574"/>
                <a:gd name="connsiteY51" fmla="*/ 85801 h 472768"/>
                <a:gd name="connsiteX52" fmla="*/ 4657927 w 4743574"/>
                <a:gd name="connsiteY52" fmla="*/ 0 h 472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743574" h="472768">
                  <a:moveTo>
                    <a:pt x="4657924" y="18"/>
                  </a:moveTo>
                  <a:cubicBezTo>
                    <a:pt x="4515905" y="18"/>
                    <a:pt x="4446061" y="109853"/>
                    <a:pt x="4394851" y="190337"/>
                  </a:cubicBezTo>
                  <a:cubicBezTo>
                    <a:pt x="4346057" y="267260"/>
                    <a:pt x="4320148" y="300976"/>
                    <a:pt x="4276708" y="300976"/>
                  </a:cubicBezTo>
                  <a:cubicBezTo>
                    <a:pt x="4233118" y="300976"/>
                    <a:pt x="4207171" y="267184"/>
                    <a:pt x="4158417" y="190151"/>
                  </a:cubicBezTo>
                  <a:cubicBezTo>
                    <a:pt x="4107594" y="109975"/>
                    <a:pt x="4038020" y="174"/>
                    <a:pt x="3895579" y="174"/>
                  </a:cubicBezTo>
                  <a:cubicBezTo>
                    <a:pt x="3753442" y="174"/>
                    <a:pt x="3683559" y="110089"/>
                    <a:pt x="3632477" y="190533"/>
                  </a:cubicBezTo>
                  <a:cubicBezTo>
                    <a:pt x="3584027" y="267341"/>
                    <a:pt x="3558233" y="301015"/>
                    <a:pt x="3514647" y="301015"/>
                  </a:cubicBezTo>
                  <a:cubicBezTo>
                    <a:pt x="3470981" y="301015"/>
                    <a:pt x="3445033" y="267185"/>
                    <a:pt x="3396238" y="190072"/>
                  </a:cubicBezTo>
                  <a:cubicBezTo>
                    <a:pt x="3345492" y="110011"/>
                    <a:pt x="3275998" y="331"/>
                    <a:pt x="3133704" y="331"/>
                  </a:cubicBezTo>
                  <a:cubicBezTo>
                    <a:pt x="2991420" y="331"/>
                    <a:pt x="2921616" y="110353"/>
                    <a:pt x="2870632" y="190651"/>
                  </a:cubicBezTo>
                  <a:cubicBezTo>
                    <a:pt x="2822067" y="267536"/>
                    <a:pt x="2796234" y="301172"/>
                    <a:pt x="2752723" y="301172"/>
                  </a:cubicBezTo>
                  <a:cubicBezTo>
                    <a:pt x="2709057" y="301172"/>
                    <a:pt x="2683224" y="267456"/>
                    <a:pt x="2634658" y="190415"/>
                  </a:cubicBezTo>
                  <a:cubicBezTo>
                    <a:pt x="2583797" y="110239"/>
                    <a:pt x="2514300" y="331"/>
                    <a:pt x="2371898" y="331"/>
                  </a:cubicBezTo>
                  <a:cubicBezTo>
                    <a:pt x="2229193" y="331"/>
                    <a:pt x="2159692" y="110285"/>
                    <a:pt x="2108943" y="190533"/>
                  </a:cubicBezTo>
                  <a:cubicBezTo>
                    <a:pt x="2060186" y="267418"/>
                    <a:pt x="2034316" y="301055"/>
                    <a:pt x="1990652" y="301055"/>
                  </a:cubicBezTo>
                  <a:cubicBezTo>
                    <a:pt x="1946986" y="301055"/>
                    <a:pt x="1921115" y="267339"/>
                    <a:pt x="1872244" y="190072"/>
                  </a:cubicBezTo>
                  <a:cubicBezTo>
                    <a:pt x="1821421" y="110011"/>
                    <a:pt x="1751886" y="410"/>
                    <a:pt x="1609524" y="410"/>
                  </a:cubicBezTo>
                  <a:cubicBezTo>
                    <a:pt x="1467269" y="410"/>
                    <a:pt x="1397660" y="110128"/>
                    <a:pt x="1346529" y="190611"/>
                  </a:cubicBezTo>
                  <a:cubicBezTo>
                    <a:pt x="1297849" y="267535"/>
                    <a:pt x="1272017" y="301250"/>
                    <a:pt x="1228581" y="301250"/>
                  </a:cubicBezTo>
                  <a:cubicBezTo>
                    <a:pt x="1185146" y="301250"/>
                    <a:pt x="1159198" y="267535"/>
                    <a:pt x="1110408" y="190494"/>
                  </a:cubicBezTo>
                  <a:cubicBezTo>
                    <a:pt x="1059547" y="110318"/>
                    <a:pt x="989933" y="478"/>
                    <a:pt x="847570" y="478"/>
                  </a:cubicBezTo>
                  <a:cubicBezTo>
                    <a:pt x="705169" y="478"/>
                    <a:pt x="635550" y="110392"/>
                    <a:pt x="584498" y="190797"/>
                  </a:cubicBezTo>
                  <a:cubicBezTo>
                    <a:pt x="535857" y="267683"/>
                    <a:pt x="510024" y="301319"/>
                    <a:pt x="466589" y="301319"/>
                  </a:cubicBezTo>
                  <a:cubicBezTo>
                    <a:pt x="423114" y="301319"/>
                    <a:pt x="397205" y="267603"/>
                    <a:pt x="348445" y="190680"/>
                  </a:cubicBezTo>
                  <a:cubicBezTo>
                    <a:pt x="297623" y="110428"/>
                    <a:pt x="228087" y="478"/>
                    <a:pt x="85725" y="478"/>
                  </a:cubicBezTo>
                  <a:cubicBezTo>
                    <a:pt x="38462" y="478"/>
                    <a:pt x="0" y="38940"/>
                    <a:pt x="0" y="86203"/>
                  </a:cubicBezTo>
                  <a:cubicBezTo>
                    <a:pt x="0" y="133466"/>
                    <a:pt x="38576" y="171928"/>
                    <a:pt x="85954" y="171928"/>
                  </a:cubicBezTo>
                  <a:cubicBezTo>
                    <a:pt x="129391" y="171928"/>
                    <a:pt x="155261" y="205606"/>
                    <a:pt x="203902" y="282450"/>
                  </a:cubicBezTo>
                  <a:cubicBezTo>
                    <a:pt x="254725" y="362740"/>
                    <a:pt x="324182" y="472769"/>
                    <a:pt x="466740" y="472769"/>
                  </a:cubicBezTo>
                  <a:cubicBezTo>
                    <a:pt x="609259" y="472769"/>
                    <a:pt x="678828" y="362816"/>
                    <a:pt x="729617" y="282567"/>
                  </a:cubicBezTo>
                  <a:cubicBezTo>
                    <a:pt x="778297" y="205644"/>
                    <a:pt x="804205" y="171928"/>
                    <a:pt x="847643" y="171928"/>
                  </a:cubicBezTo>
                  <a:cubicBezTo>
                    <a:pt x="891232" y="171928"/>
                    <a:pt x="917064" y="205644"/>
                    <a:pt x="965816" y="282685"/>
                  </a:cubicBezTo>
                  <a:cubicBezTo>
                    <a:pt x="1016639" y="362861"/>
                    <a:pt x="1086096" y="472769"/>
                    <a:pt x="1228576" y="472769"/>
                  </a:cubicBezTo>
                  <a:cubicBezTo>
                    <a:pt x="1371095" y="472769"/>
                    <a:pt x="1440664" y="362747"/>
                    <a:pt x="1491413" y="282450"/>
                  </a:cubicBezTo>
                  <a:cubicBezTo>
                    <a:pt x="1540170" y="205565"/>
                    <a:pt x="1566040" y="171928"/>
                    <a:pt x="1609478" y="171928"/>
                  </a:cubicBezTo>
                  <a:cubicBezTo>
                    <a:pt x="1653030" y="171928"/>
                    <a:pt x="1678900" y="205606"/>
                    <a:pt x="1727887" y="282793"/>
                  </a:cubicBezTo>
                  <a:cubicBezTo>
                    <a:pt x="1778748" y="362854"/>
                    <a:pt x="1848284" y="472573"/>
                    <a:pt x="1990607" y="472573"/>
                  </a:cubicBezTo>
                  <a:cubicBezTo>
                    <a:pt x="2133430" y="472573"/>
                    <a:pt x="2202970" y="362512"/>
                    <a:pt x="2253680" y="282136"/>
                  </a:cubicBezTo>
                  <a:cubicBezTo>
                    <a:pt x="2302437" y="205367"/>
                    <a:pt x="2328307" y="171722"/>
                    <a:pt x="2371824" y="171722"/>
                  </a:cubicBezTo>
                  <a:cubicBezTo>
                    <a:pt x="2415490" y="171722"/>
                    <a:pt x="2441245" y="205400"/>
                    <a:pt x="2489732" y="282244"/>
                  </a:cubicBezTo>
                  <a:cubicBezTo>
                    <a:pt x="2540555" y="362535"/>
                    <a:pt x="2610012" y="472563"/>
                    <a:pt x="2752727" y="472563"/>
                  </a:cubicBezTo>
                  <a:cubicBezTo>
                    <a:pt x="2895011" y="472563"/>
                    <a:pt x="2964747" y="362610"/>
                    <a:pt x="3015682" y="282322"/>
                  </a:cubicBezTo>
                  <a:cubicBezTo>
                    <a:pt x="3064247" y="205437"/>
                    <a:pt x="3090080" y="171722"/>
                    <a:pt x="3133630" y="171722"/>
                  </a:cubicBezTo>
                  <a:cubicBezTo>
                    <a:pt x="3177180" y="171722"/>
                    <a:pt x="3203052" y="205515"/>
                    <a:pt x="3251774" y="282704"/>
                  </a:cubicBezTo>
                  <a:cubicBezTo>
                    <a:pt x="3302596" y="362766"/>
                    <a:pt x="3372132" y="472485"/>
                    <a:pt x="3514611" y="472485"/>
                  </a:cubicBezTo>
                  <a:cubicBezTo>
                    <a:pt x="3656866" y="472485"/>
                    <a:pt x="3726592" y="362571"/>
                    <a:pt x="3777606" y="282244"/>
                  </a:cubicBezTo>
                  <a:cubicBezTo>
                    <a:pt x="3826170" y="205359"/>
                    <a:pt x="3852004" y="171644"/>
                    <a:pt x="3895554" y="171644"/>
                  </a:cubicBezTo>
                  <a:cubicBezTo>
                    <a:pt x="3939220" y="171644"/>
                    <a:pt x="3965052" y="205360"/>
                    <a:pt x="4013805" y="282401"/>
                  </a:cubicBezTo>
                  <a:cubicBezTo>
                    <a:pt x="4064628" y="362577"/>
                    <a:pt x="4134085" y="472485"/>
                    <a:pt x="4276682" y="472485"/>
                  </a:cubicBezTo>
                  <a:cubicBezTo>
                    <a:pt x="4418937" y="472485"/>
                    <a:pt x="4488771" y="362532"/>
                    <a:pt x="4539784" y="282166"/>
                  </a:cubicBezTo>
                  <a:cubicBezTo>
                    <a:pt x="4588426" y="205242"/>
                    <a:pt x="4614259" y="171526"/>
                    <a:pt x="4657850" y="171526"/>
                  </a:cubicBezTo>
                  <a:cubicBezTo>
                    <a:pt x="4705114" y="171526"/>
                    <a:pt x="4743575" y="133065"/>
                    <a:pt x="4743575" y="85801"/>
                  </a:cubicBezTo>
                  <a:cubicBezTo>
                    <a:pt x="4743575" y="38576"/>
                    <a:pt x="4705190" y="0"/>
                    <a:pt x="4657927" y="0"/>
                  </a:cubicBezTo>
                  <a:close/>
                </a:path>
              </a:pathLst>
            </a:custGeom>
            <a:grpFill/>
            <a:ln w="9797"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4B3A7C43-AC32-F7C4-B680-48131AB7A32D}"/>
                </a:ext>
              </a:extLst>
            </p:cNvPr>
            <p:cNvSpPr/>
            <p:nvPr/>
          </p:nvSpPr>
          <p:spPr>
            <a:xfrm>
              <a:off x="3724493" y="1955402"/>
              <a:ext cx="4743266" cy="472309"/>
            </a:xfrm>
            <a:custGeom>
              <a:avLst/>
              <a:gdLst>
                <a:gd name="connsiteX0" fmla="*/ 4657572 w 4743266"/>
                <a:gd name="connsiteY0" fmla="*/ 9 h 472309"/>
                <a:gd name="connsiteX1" fmla="*/ 4394851 w 4743266"/>
                <a:gd name="connsiteY1" fmla="*/ 190211 h 472309"/>
                <a:gd name="connsiteX2" fmla="*/ 4276600 w 4743266"/>
                <a:gd name="connsiteY2" fmla="*/ 300732 h 472309"/>
                <a:gd name="connsiteX3" fmla="*/ 4158309 w 4743266"/>
                <a:gd name="connsiteY3" fmla="*/ 189907 h 472309"/>
                <a:gd name="connsiteX4" fmla="*/ 3895471 w 4743266"/>
                <a:gd name="connsiteY4" fmla="*/ 48 h 472309"/>
                <a:gd name="connsiteX5" fmla="*/ 3632399 w 4743266"/>
                <a:gd name="connsiteY5" fmla="*/ 190407 h 472309"/>
                <a:gd name="connsiteX6" fmla="*/ 3514490 w 4743266"/>
                <a:gd name="connsiteY6" fmla="*/ 300781 h 472309"/>
                <a:gd name="connsiteX7" fmla="*/ 3396003 w 4743266"/>
                <a:gd name="connsiteY7" fmla="*/ 189682 h 472309"/>
                <a:gd name="connsiteX8" fmla="*/ 3133509 w 4743266"/>
                <a:gd name="connsiteY8" fmla="*/ 126 h 472309"/>
                <a:gd name="connsiteX9" fmla="*/ 2870436 w 4743266"/>
                <a:gd name="connsiteY9" fmla="*/ 190485 h 472309"/>
                <a:gd name="connsiteX10" fmla="*/ 2752527 w 4743266"/>
                <a:gd name="connsiteY10" fmla="*/ 300860 h 472309"/>
                <a:gd name="connsiteX11" fmla="*/ 2634383 w 4743266"/>
                <a:gd name="connsiteY11" fmla="*/ 190103 h 472309"/>
                <a:gd name="connsiteX12" fmla="*/ 2371663 w 4743266"/>
                <a:gd name="connsiteY12" fmla="*/ 19 h 472309"/>
                <a:gd name="connsiteX13" fmla="*/ 2108708 w 4743266"/>
                <a:gd name="connsiteY13" fmla="*/ 190338 h 472309"/>
                <a:gd name="connsiteX14" fmla="*/ 1990417 w 4743266"/>
                <a:gd name="connsiteY14" fmla="*/ 300860 h 472309"/>
                <a:gd name="connsiteX15" fmla="*/ 1872244 w 4743266"/>
                <a:gd name="connsiteY15" fmla="*/ 190142 h 472309"/>
                <a:gd name="connsiteX16" fmla="*/ 1609289 w 4743266"/>
                <a:gd name="connsiteY16" fmla="*/ 19 h 472309"/>
                <a:gd name="connsiteX17" fmla="*/ 1346412 w 4743266"/>
                <a:gd name="connsiteY17" fmla="*/ 190338 h 472309"/>
                <a:gd name="connsiteX18" fmla="*/ 1228346 w 4743266"/>
                <a:gd name="connsiteY18" fmla="*/ 300860 h 472309"/>
                <a:gd name="connsiteX19" fmla="*/ 1110173 w 4743266"/>
                <a:gd name="connsiteY19" fmla="*/ 190220 h 472309"/>
                <a:gd name="connsiteX20" fmla="*/ 847335 w 4743266"/>
                <a:gd name="connsiteY20" fmla="*/ 19 h 472309"/>
                <a:gd name="connsiteX21" fmla="*/ 584458 w 4743266"/>
                <a:gd name="connsiteY21" fmla="*/ 190338 h 472309"/>
                <a:gd name="connsiteX22" fmla="*/ 466432 w 4743266"/>
                <a:gd name="connsiteY22" fmla="*/ 300860 h 472309"/>
                <a:gd name="connsiteX23" fmla="*/ 348484 w 4743266"/>
                <a:gd name="connsiteY23" fmla="*/ 190377 h 472309"/>
                <a:gd name="connsiteX24" fmla="*/ 85725 w 4743266"/>
                <a:gd name="connsiteY24" fmla="*/ 136 h 472309"/>
                <a:gd name="connsiteX25" fmla="*/ 0 w 4743266"/>
                <a:gd name="connsiteY25" fmla="*/ 85861 h 472309"/>
                <a:gd name="connsiteX26" fmla="*/ 85725 w 4743266"/>
                <a:gd name="connsiteY26" fmla="*/ 171586 h 472309"/>
                <a:gd name="connsiteX27" fmla="*/ 203790 w 4743266"/>
                <a:gd name="connsiteY27" fmla="*/ 282225 h 472309"/>
                <a:gd name="connsiteX28" fmla="*/ 466511 w 4743266"/>
                <a:gd name="connsiteY28" fmla="*/ 472310 h 472309"/>
                <a:gd name="connsiteX29" fmla="*/ 729387 w 4743266"/>
                <a:gd name="connsiteY29" fmla="*/ 282108 h 472309"/>
                <a:gd name="connsiteX30" fmla="*/ 847414 w 4743266"/>
                <a:gd name="connsiteY30" fmla="*/ 171586 h 472309"/>
                <a:gd name="connsiteX31" fmla="*/ 965587 w 4743266"/>
                <a:gd name="connsiteY31" fmla="*/ 282225 h 472309"/>
                <a:gd name="connsiteX32" fmla="*/ 1228346 w 4743266"/>
                <a:gd name="connsiteY32" fmla="*/ 472310 h 472309"/>
                <a:gd name="connsiteX33" fmla="*/ 1491184 w 4743266"/>
                <a:gd name="connsiteY33" fmla="*/ 282108 h 472309"/>
                <a:gd name="connsiteX34" fmla="*/ 1609249 w 4743266"/>
                <a:gd name="connsiteY34" fmla="*/ 171586 h 472309"/>
                <a:gd name="connsiteX35" fmla="*/ 1727658 w 4743266"/>
                <a:gd name="connsiteY35" fmla="*/ 282451 h 472309"/>
                <a:gd name="connsiteX36" fmla="*/ 1990378 w 4743266"/>
                <a:gd name="connsiteY36" fmla="*/ 472231 h 472309"/>
                <a:gd name="connsiteX37" fmla="*/ 2253451 w 4743266"/>
                <a:gd name="connsiteY37" fmla="*/ 281912 h 472309"/>
                <a:gd name="connsiteX38" fmla="*/ 2371594 w 4743266"/>
                <a:gd name="connsiteY38" fmla="*/ 171498 h 472309"/>
                <a:gd name="connsiteX39" fmla="*/ 2489542 w 4743266"/>
                <a:gd name="connsiteY39" fmla="*/ 282137 h 472309"/>
                <a:gd name="connsiteX40" fmla="*/ 2752419 w 4743266"/>
                <a:gd name="connsiteY40" fmla="*/ 472221 h 472309"/>
                <a:gd name="connsiteX41" fmla="*/ 3015375 w 4743266"/>
                <a:gd name="connsiteY41" fmla="*/ 281980 h 472309"/>
                <a:gd name="connsiteX42" fmla="*/ 3133322 w 4743266"/>
                <a:gd name="connsiteY42" fmla="*/ 171498 h 472309"/>
                <a:gd name="connsiteX43" fmla="*/ 3251349 w 4743266"/>
                <a:gd name="connsiteY43" fmla="*/ 282137 h 472309"/>
                <a:gd name="connsiteX44" fmla="*/ 3514304 w 4743266"/>
                <a:gd name="connsiteY44" fmla="*/ 472221 h 472309"/>
                <a:gd name="connsiteX45" fmla="*/ 3777298 w 4743266"/>
                <a:gd name="connsiteY45" fmla="*/ 281902 h 472309"/>
                <a:gd name="connsiteX46" fmla="*/ 3895246 w 4743266"/>
                <a:gd name="connsiteY46" fmla="*/ 171488 h 472309"/>
                <a:gd name="connsiteX47" fmla="*/ 4013498 w 4743266"/>
                <a:gd name="connsiteY47" fmla="*/ 282127 h 472309"/>
                <a:gd name="connsiteX48" fmla="*/ 4276375 w 4743266"/>
                <a:gd name="connsiteY48" fmla="*/ 472212 h 472309"/>
                <a:gd name="connsiteX49" fmla="*/ 4539369 w 4743266"/>
                <a:gd name="connsiteY49" fmla="*/ 282010 h 472309"/>
                <a:gd name="connsiteX50" fmla="*/ 4657542 w 4743266"/>
                <a:gd name="connsiteY50" fmla="*/ 171488 h 472309"/>
                <a:gd name="connsiteX51" fmla="*/ 4743267 w 4743266"/>
                <a:gd name="connsiteY51" fmla="*/ 85763 h 472309"/>
                <a:gd name="connsiteX52" fmla="*/ 4657580 w 4743266"/>
                <a:gd name="connsiteY52" fmla="*/ 0 h 47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743266" h="472309">
                  <a:moveTo>
                    <a:pt x="4657572" y="9"/>
                  </a:moveTo>
                  <a:cubicBezTo>
                    <a:pt x="4515396" y="9"/>
                    <a:pt x="4445709" y="109962"/>
                    <a:pt x="4394851" y="190211"/>
                  </a:cubicBezTo>
                  <a:cubicBezTo>
                    <a:pt x="4346057" y="267096"/>
                    <a:pt x="4320110" y="300732"/>
                    <a:pt x="4276600" y="300732"/>
                  </a:cubicBezTo>
                  <a:cubicBezTo>
                    <a:pt x="4232896" y="300732"/>
                    <a:pt x="4207063" y="267016"/>
                    <a:pt x="4158309" y="189907"/>
                  </a:cubicBezTo>
                  <a:cubicBezTo>
                    <a:pt x="4107448" y="109769"/>
                    <a:pt x="4037834" y="48"/>
                    <a:pt x="3895471" y="48"/>
                  </a:cubicBezTo>
                  <a:cubicBezTo>
                    <a:pt x="3753070" y="48"/>
                    <a:pt x="3683344" y="110070"/>
                    <a:pt x="3632399" y="190407"/>
                  </a:cubicBezTo>
                  <a:cubicBezTo>
                    <a:pt x="3583949" y="267100"/>
                    <a:pt x="3558117" y="300781"/>
                    <a:pt x="3514490" y="300781"/>
                  </a:cubicBezTo>
                  <a:cubicBezTo>
                    <a:pt x="3470786" y="300781"/>
                    <a:pt x="3444838" y="266951"/>
                    <a:pt x="3396003" y="189682"/>
                  </a:cubicBezTo>
                  <a:cubicBezTo>
                    <a:pt x="3345181" y="109658"/>
                    <a:pt x="3275646" y="126"/>
                    <a:pt x="3133509" y="126"/>
                  </a:cubicBezTo>
                  <a:cubicBezTo>
                    <a:pt x="2991107" y="126"/>
                    <a:pt x="2921381" y="110148"/>
                    <a:pt x="2870436" y="190485"/>
                  </a:cubicBezTo>
                  <a:cubicBezTo>
                    <a:pt x="2821986" y="267178"/>
                    <a:pt x="2796154" y="300860"/>
                    <a:pt x="2752527" y="300860"/>
                  </a:cubicBezTo>
                  <a:cubicBezTo>
                    <a:pt x="2708861" y="300860"/>
                    <a:pt x="2683028" y="267182"/>
                    <a:pt x="2634383" y="190103"/>
                  </a:cubicBezTo>
                  <a:cubicBezTo>
                    <a:pt x="2583561" y="109851"/>
                    <a:pt x="2514025" y="19"/>
                    <a:pt x="2371663" y="19"/>
                  </a:cubicBezTo>
                  <a:cubicBezTo>
                    <a:pt x="2229301" y="19"/>
                    <a:pt x="2159575" y="110041"/>
                    <a:pt x="2108708" y="190338"/>
                  </a:cubicBezTo>
                  <a:cubicBezTo>
                    <a:pt x="2059913" y="267223"/>
                    <a:pt x="2033966" y="300860"/>
                    <a:pt x="1990417" y="300860"/>
                  </a:cubicBezTo>
                  <a:cubicBezTo>
                    <a:pt x="1946866" y="300860"/>
                    <a:pt x="1920996" y="267182"/>
                    <a:pt x="1872244" y="190142"/>
                  </a:cubicBezTo>
                  <a:cubicBezTo>
                    <a:pt x="1821306" y="109890"/>
                    <a:pt x="1751729" y="19"/>
                    <a:pt x="1609289" y="19"/>
                  </a:cubicBezTo>
                  <a:cubicBezTo>
                    <a:pt x="1467005" y="19"/>
                    <a:pt x="1397386" y="109854"/>
                    <a:pt x="1346412" y="190338"/>
                  </a:cubicBezTo>
                  <a:cubicBezTo>
                    <a:pt x="1297771" y="267223"/>
                    <a:pt x="1271899" y="300860"/>
                    <a:pt x="1228346" y="300860"/>
                  </a:cubicBezTo>
                  <a:cubicBezTo>
                    <a:pt x="1184871" y="300860"/>
                    <a:pt x="1158963" y="267182"/>
                    <a:pt x="1110173" y="190220"/>
                  </a:cubicBezTo>
                  <a:cubicBezTo>
                    <a:pt x="1059312" y="109968"/>
                    <a:pt x="989776" y="19"/>
                    <a:pt x="847335" y="19"/>
                  </a:cubicBezTo>
                  <a:cubicBezTo>
                    <a:pt x="704934" y="19"/>
                    <a:pt x="635354" y="109854"/>
                    <a:pt x="584458" y="190338"/>
                  </a:cubicBezTo>
                  <a:cubicBezTo>
                    <a:pt x="535702" y="267223"/>
                    <a:pt x="509832" y="300860"/>
                    <a:pt x="466432" y="300860"/>
                  </a:cubicBezTo>
                  <a:cubicBezTo>
                    <a:pt x="422957" y="300860"/>
                    <a:pt x="397049" y="267182"/>
                    <a:pt x="348484" y="190377"/>
                  </a:cubicBezTo>
                  <a:cubicBezTo>
                    <a:pt x="297738" y="110087"/>
                    <a:pt x="228313" y="136"/>
                    <a:pt x="85725" y="136"/>
                  </a:cubicBezTo>
                  <a:cubicBezTo>
                    <a:pt x="38462" y="136"/>
                    <a:pt x="0" y="38598"/>
                    <a:pt x="0" y="85861"/>
                  </a:cubicBezTo>
                  <a:cubicBezTo>
                    <a:pt x="0" y="133125"/>
                    <a:pt x="38462" y="171586"/>
                    <a:pt x="85725" y="171586"/>
                  </a:cubicBezTo>
                  <a:cubicBezTo>
                    <a:pt x="129162" y="171586"/>
                    <a:pt x="155032" y="205264"/>
                    <a:pt x="203790" y="282225"/>
                  </a:cubicBezTo>
                  <a:cubicBezTo>
                    <a:pt x="254613" y="362401"/>
                    <a:pt x="324070" y="472310"/>
                    <a:pt x="466511" y="472310"/>
                  </a:cubicBezTo>
                  <a:cubicBezTo>
                    <a:pt x="609030" y="472310"/>
                    <a:pt x="678599" y="362356"/>
                    <a:pt x="729387" y="282108"/>
                  </a:cubicBezTo>
                  <a:cubicBezTo>
                    <a:pt x="778028" y="205223"/>
                    <a:pt x="803861" y="171586"/>
                    <a:pt x="847414" y="171586"/>
                  </a:cubicBezTo>
                  <a:cubicBezTo>
                    <a:pt x="890965" y="171586"/>
                    <a:pt x="916835" y="205264"/>
                    <a:pt x="965587" y="282225"/>
                  </a:cubicBezTo>
                  <a:cubicBezTo>
                    <a:pt x="1016409" y="362401"/>
                    <a:pt x="1085866" y="472310"/>
                    <a:pt x="1228346" y="472310"/>
                  </a:cubicBezTo>
                  <a:cubicBezTo>
                    <a:pt x="1370826" y="472310"/>
                    <a:pt x="1440366" y="362356"/>
                    <a:pt x="1491184" y="282108"/>
                  </a:cubicBezTo>
                  <a:cubicBezTo>
                    <a:pt x="1539941" y="205223"/>
                    <a:pt x="1565811" y="171586"/>
                    <a:pt x="1609249" y="171586"/>
                  </a:cubicBezTo>
                  <a:cubicBezTo>
                    <a:pt x="1652801" y="171586"/>
                    <a:pt x="1678671" y="205264"/>
                    <a:pt x="1727658" y="282451"/>
                  </a:cubicBezTo>
                  <a:cubicBezTo>
                    <a:pt x="1778518" y="362512"/>
                    <a:pt x="1848055" y="472231"/>
                    <a:pt x="1990378" y="472231"/>
                  </a:cubicBezTo>
                  <a:cubicBezTo>
                    <a:pt x="2133122" y="472231"/>
                    <a:pt x="2202701" y="362209"/>
                    <a:pt x="2253451" y="281912"/>
                  </a:cubicBezTo>
                  <a:cubicBezTo>
                    <a:pt x="2302207" y="205142"/>
                    <a:pt x="2328078" y="171498"/>
                    <a:pt x="2371594" y="171498"/>
                  </a:cubicBezTo>
                  <a:cubicBezTo>
                    <a:pt x="2415260" y="171498"/>
                    <a:pt x="2441016" y="205176"/>
                    <a:pt x="2489542" y="282137"/>
                  </a:cubicBezTo>
                  <a:cubicBezTo>
                    <a:pt x="2540365" y="362313"/>
                    <a:pt x="2609822" y="472221"/>
                    <a:pt x="2752419" y="472221"/>
                  </a:cubicBezTo>
                  <a:cubicBezTo>
                    <a:pt x="2894478" y="472221"/>
                    <a:pt x="2964282" y="362386"/>
                    <a:pt x="3015375" y="281980"/>
                  </a:cubicBezTo>
                  <a:cubicBezTo>
                    <a:pt x="3063901" y="205173"/>
                    <a:pt x="3089733" y="171498"/>
                    <a:pt x="3133322" y="171498"/>
                  </a:cubicBezTo>
                  <a:cubicBezTo>
                    <a:pt x="3176874" y="171498"/>
                    <a:pt x="3202706" y="205214"/>
                    <a:pt x="3251349" y="282137"/>
                  </a:cubicBezTo>
                  <a:cubicBezTo>
                    <a:pt x="3302209" y="362313"/>
                    <a:pt x="3371706" y="472221"/>
                    <a:pt x="3514304" y="472221"/>
                  </a:cubicBezTo>
                  <a:cubicBezTo>
                    <a:pt x="3656480" y="472221"/>
                    <a:pt x="3726284" y="362200"/>
                    <a:pt x="3777298" y="281902"/>
                  </a:cubicBezTo>
                  <a:cubicBezTo>
                    <a:pt x="3825825" y="205133"/>
                    <a:pt x="3851657" y="171488"/>
                    <a:pt x="3895246" y="171488"/>
                  </a:cubicBezTo>
                  <a:cubicBezTo>
                    <a:pt x="3938836" y="171488"/>
                    <a:pt x="3964745" y="205166"/>
                    <a:pt x="4013498" y="282127"/>
                  </a:cubicBezTo>
                  <a:cubicBezTo>
                    <a:pt x="4064320" y="362303"/>
                    <a:pt x="4133777" y="472212"/>
                    <a:pt x="4276375" y="472212"/>
                  </a:cubicBezTo>
                  <a:cubicBezTo>
                    <a:pt x="4418776" y="472212"/>
                    <a:pt x="4488503" y="362258"/>
                    <a:pt x="4539369" y="282010"/>
                  </a:cubicBezTo>
                  <a:cubicBezTo>
                    <a:pt x="4588126" y="205125"/>
                    <a:pt x="4613996" y="171488"/>
                    <a:pt x="4657542" y="171488"/>
                  </a:cubicBezTo>
                  <a:cubicBezTo>
                    <a:pt x="4704806" y="171488"/>
                    <a:pt x="4743267" y="133027"/>
                    <a:pt x="4743267" y="85763"/>
                  </a:cubicBezTo>
                  <a:cubicBezTo>
                    <a:pt x="4743344" y="38538"/>
                    <a:pt x="4704998" y="0"/>
                    <a:pt x="4657580" y="0"/>
                  </a:cubicBezTo>
                  <a:close/>
                </a:path>
              </a:pathLst>
            </a:custGeom>
            <a:grpFill/>
            <a:ln w="9797"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2C6FB696-22CF-55B2-BCD9-57362EBF7067}"/>
                </a:ext>
              </a:extLst>
            </p:cNvPr>
            <p:cNvSpPr/>
            <p:nvPr/>
          </p:nvSpPr>
          <p:spPr>
            <a:xfrm>
              <a:off x="3723948" y="2506926"/>
              <a:ext cx="4743948" cy="472375"/>
            </a:xfrm>
            <a:custGeom>
              <a:avLst/>
              <a:gdLst>
                <a:gd name="connsiteX0" fmla="*/ 86280 w 4743948"/>
                <a:gd name="connsiteY0" fmla="*/ 171613 h 472375"/>
                <a:gd name="connsiteX1" fmla="*/ 204453 w 4743948"/>
                <a:gd name="connsiteY1" fmla="*/ 282595 h 472375"/>
                <a:gd name="connsiteX2" fmla="*/ 467066 w 4743948"/>
                <a:gd name="connsiteY2" fmla="*/ 472375 h 472375"/>
                <a:gd name="connsiteX3" fmla="*/ 563353 w 4743948"/>
                <a:gd name="connsiteY3" fmla="*/ 452819 h 472375"/>
                <a:gd name="connsiteX4" fmla="*/ 730061 w 4743948"/>
                <a:gd name="connsiteY4" fmla="*/ 282055 h 472375"/>
                <a:gd name="connsiteX5" fmla="*/ 847970 w 4743948"/>
                <a:gd name="connsiteY5" fmla="*/ 171533 h 472375"/>
                <a:gd name="connsiteX6" fmla="*/ 965996 w 4743948"/>
                <a:gd name="connsiteY6" fmla="*/ 282016 h 472375"/>
                <a:gd name="connsiteX7" fmla="*/ 1228951 w 4743948"/>
                <a:gd name="connsiteY7" fmla="*/ 472374 h 472375"/>
                <a:gd name="connsiteX8" fmla="*/ 1325315 w 4743948"/>
                <a:gd name="connsiteY8" fmla="*/ 452818 h 472375"/>
                <a:gd name="connsiteX9" fmla="*/ 1491984 w 4743948"/>
                <a:gd name="connsiteY9" fmla="*/ 282054 h 472375"/>
                <a:gd name="connsiteX10" fmla="*/ 1609893 w 4743948"/>
                <a:gd name="connsiteY10" fmla="*/ 171532 h 472375"/>
                <a:gd name="connsiteX11" fmla="*/ 1727958 w 4743948"/>
                <a:gd name="connsiteY11" fmla="*/ 282054 h 472375"/>
                <a:gd name="connsiteX12" fmla="*/ 1990953 w 4743948"/>
                <a:gd name="connsiteY12" fmla="*/ 472373 h 472375"/>
                <a:gd name="connsiteX13" fmla="*/ 2087354 w 4743948"/>
                <a:gd name="connsiteY13" fmla="*/ 452817 h 472375"/>
                <a:gd name="connsiteX14" fmla="*/ 2254249 w 4743948"/>
                <a:gd name="connsiteY14" fmla="*/ 281867 h 472375"/>
                <a:gd name="connsiteX15" fmla="*/ 2372197 w 4743948"/>
                <a:gd name="connsiteY15" fmla="*/ 171492 h 472375"/>
                <a:gd name="connsiteX16" fmla="*/ 2490223 w 4743948"/>
                <a:gd name="connsiteY16" fmla="*/ 282249 h 472375"/>
                <a:gd name="connsiteX17" fmla="*/ 2753061 w 4743948"/>
                <a:gd name="connsiteY17" fmla="*/ 472333 h 472375"/>
                <a:gd name="connsiteX18" fmla="*/ 2849424 w 4743948"/>
                <a:gd name="connsiteY18" fmla="*/ 452777 h 472375"/>
                <a:gd name="connsiteX19" fmla="*/ 3016093 w 4743948"/>
                <a:gd name="connsiteY19" fmla="*/ 282013 h 472375"/>
                <a:gd name="connsiteX20" fmla="*/ 3134002 w 4743948"/>
                <a:gd name="connsiteY20" fmla="*/ 171491 h 472375"/>
                <a:gd name="connsiteX21" fmla="*/ 3251950 w 4743948"/>
                <a:gd name="connsiteY21" fmla="*/ 282248 h 472375"/>
                <a:gd name="connsiteX22" fmla="*/ 3514905 w 4743948"/>
                <a:gd name="connsiteY22" fmla="*/ 472332 h 472375"/>
                <a:gd name="connsiteX23" fmla="*/ 3611078 w 4743948"/>
                <a:gd name="connsiteY23" fmla="*/ 452776 h 472375"/>
                <a:gd name="connsiteX24" fmla="*/ 3777972 w 4743948"/>
                <a:gd name="connsiteY24" fmla="*/ 281933 h 472375"/>
                <a:gd name="connsiteX25" fmla="*/ 3895881 w 4743948"/>
                <a:gd name="connsiteY25" fmla="*/ 171451 h 472375"/>
                <a:gd name="connsiteX26" fmla="*/ 4014025 w 4743948"/>
                <a:gd name="connsiteY26" fmla="*/ 282090 h 472375"/>
                <a:gd name="connsiteX27" fmla="*/ 4276980 w 4743948"/>
                <a:gd name="connsiteY27" fmla="*/ 472292 h 472375"/>
                <a:gd name="connsiteX28" fmla="*/ 4373382 w 4743948"/>
                <a:gd name="connsiteY28" fmla="*/ 452736 h 472375"/>
                <a:gd name="connsiteX29" fmla="*/ 4540159 w 4743948"/>
                <a:gd name="connsiteY29" fmla="*/ 281971 h 472375"/>
                <a:gd name="connsiteX30" fmla="*/ 4658224 w 4743948"/>
                <a:gd name="connsiteY30" fmla="*/ 171450 h 472375"/>
                <a:gd name="connsiteX31" fmla="*/ 4743949 w 4743948"/>
                <a:gd name="connsiteY31" fmla="*/ 85725 h 472375"/>
                <a:gd name="connsiteX32" fmla="*/ 4738591 w 4743948"/>
                <a:gd name="connsiteY32" fmla="*/ 56678 h 472375"/>
                <a:gd name="connsiteX33" fmla="*/ 4658186 w 4743948"/>
                <a:gd name="connsiteY33" fmla="*/ 0 h 472375"/>
                <a:gd name="connsiteX34" fmla="*/ 4395084 w 4743948"/>
                <a:gd name="connsiteY34" fmla="*/ 190202 h 472375"/>
                <a:gd name="connsiteX35" fmla="*/ 4277057 w 4743948"/>
                <a:gd name="connsiteY35" fmla="*/ 300723 h 472375"/>
                <a:gd name="connsiteX36" fmla="*/ 4252029 w 4743948"/>
                <a:gd name="connsiteY36" fmla="*/ 296093 h 472375"/>
                <a:gd name="connsiteX37" fmla="*/ 4158879 w 4743948"/>
                <a:gd name="connsiteY37" fmla="*/ 190009 h 472375"/>
                <a:gd name="connsiteX38" fmla="*/ 3895924 w 4743948"/>
                <a:gd name="connsiteY38" fmla="*/ 33 h 472375"/>
                <a:gd name="connsiteX39" fmla="*/ 3632822 w 4743948"/>
                <a:gd name="connsiteY39" fmla="*/ 190391 h 472375"/>
                <a:gd name="connsiteX40" fmla="*/ 3514913 w 4743948"/>
                <a:gd name="connsiteY40" fmla="*/ 300874 h 472375"/>
                <a:gd name="connsiteX41" fmla="*/ 3485636 w 4743948"/>
                <a:gd name="connsiteY41" fmla="*/ 295057 h 472375"/>
                <a:gd name="connsiteX42" fmla="*/ 3396659 w 4743948"/>
                <a:gd name="connsiteY42" fmla="*/ 190237 h 472375"/>
                <a:gd name="connsiteX43" fmla="*/ 3133821 w 4743948"/>
                <a:gd name="connsiteY43" fmla="*/ 153 h 472375"/>
                <a:gd name="connsiteX44" fmla="*/ 2870748 w 4743948"/>
                <a:gd name="connsiteY44" fmla="*/ 190511 h 472375"/>
                <a:gd name="connsiteX45" fmla="*/ 2752839 w 4743948"/>
                <a:gd name="connsiteY45" fmla="*/ 300886 h 472375"/>
                <a:gd name="connsiteX46" fmla="*/ 2723525 w 4743948"/>
                <a:gd name="connsiteY46" fmla="*/ 295069 h 472375"/>
                <a:gd name="connsiteX47" fmla="*/ 2634891 w 4743948"/>
                <a:gd name="connsiteY47" fmla="*/ 190474 h 472375"/>
                <a:gd name="connsiteX48" fmla="*/ 2371896 w 4743948"/>
                <a:gd name="connsiteY48" fmla="*/ 155 h 472375"/>
                <a:gd name="connsiteX49" fmla="*/ 2108823 w 4743948"/>
                <a:gd name="connsiteY49" fmla="*/ 190357 h 472375"/>
                <a:gd name="connsiteX50" fmla="*/ 1990650 w 4743948"/>
                <a:gd name="connsiteY50" fmla="*/ 300996 h 472375"/>
                <a:gd name="connsiteX51" fmla="*/ 1965622 w 4743948"/>
                <a:gd name="connsiteY51" fmla="*/ 296250 h 472375"/>
                <a:gd name="connsiteX52" fmla="*/ 1872281 w 4743948"/>
                <a:gd name="connsiteY52" fmla="*/ 190010 h 472375"/>
                <a:gd name="connsiteX53" fmla="*/ 1609443 w 4743948"/>
                <a:gd name="connsiteY53" fmla="*/ 347 h 472375"/>
                <a:gd name="connsiteX54" fmla="*/ 1346488 w 4743948"/>
                <a:gd name="connsiteY54" fmla="*/ 190549 h 472375"/>
                <a:gd name="connsiteX55" fmla="*/ 1228462 w 4743948"/>
                <a:gd name="connsiteY55" fmla="*/ 301071 h 472375"/>
                <a:gd name="connsiteX56" fmla="*/ 1203433 w 4743948"/>
                <a:gd name="connsiteY56" fmla="*/ 296440 h 472375"/>
                <a:gd name="connsiteX57" fmla="*/ 1110513 w 4743948"/>
                <a:gd name="connsiteY57" fmla="*/ 190660 h 472375"/>
                <a:gd name="connsiteX58" fmla="*/ 847411 w 4743948"/>
                <a:gd name="connsiteY58" fmla="*/ 341 h 472375"/>
                <a:gd name="connsiteX59" fmla="*/ 584651 w 4743948"/>
                <a:gd name="connsiteY59" fmla="*/ 190660 h 472375"/>
                <a:gd name="connsiteX60" fmla="*/ 466586 w 4743948"/>
                <a:gd name="connsiteY60" fmla="*/ 301182 h 472375"/>
                <a:gd name="connsiteX61" fmla="*/ 437309 w 4743948"/>
                <a:gd name="connsiteY61" fmla="*/ 295365 h 472375"/>
                <a:gd name="connsiteX62" fmla="*/ 348484 w 4743948"/>
                <a:gd name="connsiteY62" fmla="*/ 190545 h 472375"/>
                <a:gd name="connsiteX63" fmla="*/ 85725 w 4743948"/>
                <a:gd name="connsiteY63" fmla="*/ 343 h 472375"/>
                <a:gd name="connsiteX64" fmla="*/ 0 w 4743948"/>
                <a:gd name="connsiteY64" fmla="*/ 86068 h 472375"/>
                <a:gd name="connsiteX65" fmla="*/ 21776 w 4743948"/>
                <a:gd name="connsiteY65" fmla="*/ 142593 h 472375"/>
                <a:gd name="connsiteX66" fmla="*/ 86299 w 4743948"/>
                <a:gd name="connsiteY66" fmla="*/ 171601 h 47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743948" h="472375">
                  <a:moveTo>
                    <a:pt x="86280" y="171613"/>
                  </a:moveTo>
                  <a:cubicBezTo>
                    <a:pt x="129870" y="171613"/>
                    <a:pt x="155664" y="205328"/>
                    <a:pt x="204453" y="282595"/>
                  </a:cubicBezTo>
                  <a:cubicBezTo>
                    <a:pt x="255314" y="362656"/>
                    <a:pt x="324850" y="472375"/>
                    <a:pt x="467066" y="472375"/>
                  </a:cubicBezTo>
                  <a:cubicBezTo>
                    <a:pt x="501203" y="472375"/>
                    <a:pt x="533580" y="465793"/>
                    <a:pt x="563353" y="452819"/>
                  </a:cubicBezTo>
                  <a:cubicBezTo>
                    <a:pt x="643950" y="417917"/>
                    <a:pt x="689609" y="345815"/>
                    <a:pt x="730061" y="282055"/>
                  </a:cubicBezTo>
                  <a:cubicBezTo>
                    <a:pt x="778702" y="205170"/>
                    <a:pt x="804573" y="171533"/>
                    <a:pt x="847970" y="171533"/>
                  </a:cubicBezTo>
                  <a:cubicBezTo>
                    <a:pt x="891445" y="171533"/>
                    <a:pt x="917353" y="205211"/>
                    <a:pt x="965996" y="282016"/>
                  </a:cubicBezTo>
                  <a:cubicBezTo>
                    <a:pt x="1016704" y="362383"/>
                    <a:pt x="1086129" y="472374"/>
                    <a:pt x="1228951" y="472374"/>
                  </a:cubicBezTo>
                  <a:cubicBezTo>
                    <a:pt x="1263012" y="472374"/>
                    <a:pt x="1295350" y="465792"/>
                    <a:pt x="1325315" y="452818"/>
                  </a:cubicBezTo>
                  <a:cubicBezTo>
                    <a:pt x="1405912" y="417801"/>
                    <a:pt x="1451492" y="345813"/>
                    <a:pt x="1491984" y="282054"/>
                  </a:cubicBezTo>
                  <a:cubicBezTo>
                    <a:pt x="1540625" y="205169"/>
                    <a:pt x="1566458" y="171532"/>
                    <a:pt x="1609893" y="171532"/>
                  </a:cubicBezTo>
                  <a:cubicBezTo>
                    <a:pt x="1653444" y="171532"/>
                    <a:pt x="1679314" y="205210"/>
                    <a:pt x="1727958" y="282054"/>
                  </a:cubicBezTo>
                  <a:cubicBezTo>
                    <a:pt x="1778781" y="362344"/>
                    <a:pt x="1848238" y="472373"/>
                    <a:pt x="1990953" y="472373"/>
                  </a:cubicBezTo>
                  <a:cubicBezTo>
                    <a:pt x="2025013" y="472373"/>
                    <a:pt x="2057428" y="465791"/>
                    <a:pt x="2087354" y="452817"/>
                  </a:cubicBezTo>
                  <a:cubicBezTo>
                    <a:pt x="2168181" y="417800"/>
                    <a:pt x="2213836" y="345627"/>
                    <a:pt x="2254249" y="281867"/>
                  </a:cubicBezTo>
                  <a:cubicBezTo>
                    <a:pt x="2303044" y="205097"/>
                    <a:pt x="2328952" y="171492"/>
                    <a:pt x="2372197" y="171492"/>
                  </a:cubicBezTo>
                  <a:cubicBezTo>
                    <a:pt x="2415441" y="171492"/>
                    <a:pt x="2441466" y="205285"/>
                    <a:pt x="2490223" y="282249"/>
                  </a:cubicBezTo>
                  <a:cubicBezTo>
                    <a:pt x="2541084" y="362425"/>
                    <a:pt x="2610581" y="472333"/>
                    <a:pt x="2753061" y="472333"/>
                  </a:cubicBezTo>
                  <a:cubicBezTo>
                    <a:pt x="2787121" y="472333"/>
                    <a:pt x="2819459" y="465750"/>
                    <a:pt x="2849424" y="452777"/>
                  </a:cubicBezTo>
                  <a:cubicBezTo>
                    <a:pt x="2930136" y="417760"/>
                    <a:pt x="2975788" y="345616"/>
                    <a:pt x="3016093" y="282013"/>
                  </a:cubicBezTo>
                  <a:cubicBezTo>
                    <a:pt x="3064658" y="205128"/>
                    <a:pt x="3090491" y="171491"/>
                    <a:pt x="3134002" y="171491"/>
                  </a:cubicBezTo>
                  <a:cubicBezTo>
                    <a:pt x="3177477" y="171491"/>
                    <a:pt x="3203385" y="205207"/>
                    <a:pt x="3251950" y="282248"/>
                  </a:cubicBezTo>
                  <a:cubicBezTo>
                    <a:pt x="3302811" y="362424"/>
                    <a:pt x="3372308" y="472332"/>
                    <a:pt x="3514905" y="472332"/>
                  </a:cubicBezTo>
                  <a:cubicBezTo>
                    <a:pt x="3548850" y="472332"/>
                    <a:pt x="3581189" y="465750"/>
                    <a:pt x="3611078" y="452776"/>
                  </a:cubicBezTo>
                  <a:cubicBezTo>
                    <a:pt x="3691789" y="417874"/>
                    <a:pt x="3737559" y="345654"/>
                    <a:pt x="3777972" y="281933"/>
                  </a:cubicBezTo>
                  <a:cubicBezTo>
                    <a:pt x="3826498" y="205126"/>
                    <a:pt x="3852330" y="171451"/>
                    <a:pt x="3895881" y="171451"/>
                  </a:cubicBezTo>
                  <a:cubicBezTo>
                    <a:pt x="3939355" y="171451"/>
                    <a:pt x="3965264" y="205129"/>
                    <a:pt x="4014025" y="282090"/>
                  </a:cubicBezTo>
                  <a:cubicBezTo>
                    <a:pt x="4064771" y="362342"/>
                    <a:pt x="4134265" y="472292"/>
                    <a:pt x="4276980" y="472292"/>
                  </a:cubicBezTo>
                  <a:cubicBezTo>
                    <a:pt x="4311002" y="472292"/>
                    <a:pt x="4343378" y="465709"/>
                    <a:pt x="4373382" y="452736"/>
                  </a:cubicBezTo>
                  <a:cubicBezTo>
                    <a:pt x="4453787" y="417986"/>
                    <a:pt x="4499520" y="345927"/>
                    <a:pt x="4540159" y="281971"/>
                  </a:cubicBezTo>
                  <a:cubicBezTo>
                    <a:pt x="4588800" y="205087"/>
                    <a:pt x="4614671" y="171450"/>
                    <a:pt x="4658224" y="171450"/>
                  </a:cubicBezTo>
                  <a:cubicBezTo>
                    <a:pt x="4705487" y="171450"/>
                    <a:pt x="4743949" y="132988"/>
                    <a:pt x="4743949" y="85725"/>
                  </a:cubicBezTo>
                  <a:cubicBezTo>
                    <a:pt x="4743949" y="73249"/>
                    <a:pt x="4740926" y="63337"/>
                    <a:pt x="4738591" y="56678"/>
                  </a:cubicBezTo>
                  <a:cubicBezTo>
                    <a:pt x="4726306" y="22733"/>
                    <a:pt x="4694006" y="0"/>
                    <a:pt x="4658186" y="0"/>
                  </a:cubicBezTo>
                  <a:cubicBezTo>
                    <a:pt x="4516049" y="0"/>
                    <a:pt x="4446205" y="109796"/>
                    <a:pt x="4395084" y="190202"/>
                  </a:cubicBezTo>
                  <a:cubicBezTo>
                    <a:pt x="4346519" y="267087"/>
                    <a:pt x="4320686" y="300723"/>
                    <a:pt x="4277057" y="300723"/>
                  </a:cubicBezTo>
                  <a:cubicBezTo>
                    <a:pt x="4268714" y="300723"/>
                    <a:pt x="4260639" y="299231"/>
                    <a:pt x="4252029" y="296093"/>
                  </a:cubicBezTo>
                  <a:cubicBezTo>
                    <a:pt x="4217968" y="283196"/>
                    <a:pt x="4189343" y="238037"/>
                    <a:pt x="4158879" y="190009"/>
                  </a:cubicBezTo>
                  <a:cubicBezTo>
                    <a:pt x="4108057" y="109833"/>
                    <a:pt x="4038482" y="33"/>
                    <a:pt x="3895924" y="33"/>
                  </a:cubicBezTo>
                  <a:cubicBezTo>
                    <a:pt x="3753748" y="33"/>
                    <a:pt x="3683943" y="109868"/>
                    <a:pt x="3632822" y="190391"/>
                  </a:cubicBezTo>
                  <a:cubicBezTo>
                    <a:pt x="3584372" y="267199"/>
                    <a:pt x="3558578" y="300874"/>
                    <a:pt x="3514913" y="300874"/>
                  </a:cubicBezTo>
                  <a:cubicBezTo>
                    <a:pt x="3504006" y="300874"/>
                    <a:pt x="3494324" y="298922"/>
                    <a:pt x="3485636" y="295057"/>
                  </a:cubicBezTo>
                  <a:cubicBezTo>
                    <a:pt x="3454025" y="280666"/>
                    <a:pt x="3427504" y="238952"/>
                    <a:pt x="3396659" y="190237"/>
                  </a:cubicBezTo>
                  <a:cubicBezTo>
                    <a:pt x="3345912" y="110061"/>
                    <a:pt x="3276418" y="153"/>
                    <a:pt x="3133821" y="153"/>
                  </a:cubicBezTo>
                  <a:cubicBezTo>
                    <a:pt x="2991420" y="153"/>
                    <a:pt x="2921693" y="110175"/>
                    <a:pt x="2870748" y="190511"/>
                  </a:cubicBezTo>
                  <a:cubicBezTo>
                    <a:pt x="2822298" y="267204"/>
                    <a:pt x="2796466" y="300886"/>
                    <a:pt x="2752839" y="300886"/>
                  </a:cubicBezTo>
                  <a:cubicBezTo>
                    <a:pt x="2741589" y="300886"/>
                    <a:pt x="2732250" y="299049"/>
                    <a:pt x="2723525" y="295069"/>
                  </a:cubicBezTo>
                  <a:cubicBezTo>
                    <a:pt x="2692029" y="280794"/>
                    <a:pt x="2665622" y="239118"/>
                    <a:pt x="2634891" y="190474"/>
                  </a:cubicBezTo>
                  <a:cubicBezTo>
                    <a:pt x="2584068" y="110184"/>
                    <a:pt x="2514611" y="155"/>
                    <a:pt x="2371896" y="155"/>
                  </a:cubicBezTo>
                  <a:cubicBezTo>
                    <a:pt x="2229612" y="155"/>
                    <a:pt x="2159876" y="109991"/>
                    <a:pt x="2108823" y="190357"/>
                  </a:cubicBezTo>
                  <a:cubicBezTo>
                    <a:pt x="2060143" y="267280"/>
                    <a:pt x="2034235" y="300996"/>
                    <a:pt x="1990650" y="300996"/>
                  </a:cubicBezTo>
                  <a:cubicBezTo>
                    <a:pt x="1982307" y="300996"/>
                    <a:pt x="1974462" y="299503"/>
                    <a:pt x="1965622" y="296250"/>
                  </a:cubicBezTo>
                  <a:cubicBezTo>
                    <a:pt x="1931369" y="283353"/>
                    <a:pt x="1902820" y="238194"/>
                    <a:pt x="1872281" y="190010"/>
                  </a:cubicBezTo>
                  <a:cubicBezTo>
                    <a:pt x="1821458" y="109949"/>
                    <a:pt x="1751923" y="347"/>
                    <a:pt x="1609443" y="347"/>
                  </a:cubicBezTo>
                  <a:cubicBezTo>
                    <a:pt x="1466963" y="347"/>
                    <a:pt x="1397463" y="110144"/>
                    <a:pt x="1346488" y="190549"/>
                  </a:cubicBezTo>
                  <a:cubicBezTo>
                    <a:pt x="1297924" y="267434"/>
                    <a:pt x="1272091" y="301071"/>
                    <a:pt x="1228462" y="301071"/>
                  </a:cubicBezTo>
                  <a:cubicBezTo>
                    <a:pt x="1219889" y="301071"/>
                    <a:pt x="1212044" y="299655"/>
                    <a:pt x="1203433" y="296440"/>
                  </a:cubicBezTo>
                  <a:cubicBezTo>
                    <a:pt x="1169526" y="283581"/>
                    <a:pt x="1141129" y="238882"/>
                    <a:pt x="1110513" y="190660"/>
                  </a:cubicBezTo>
                  <a:cubicBezTo>
                    <a:pt x="1059652" y="110370"/>
                    <a:pt x="990038" y="341"/>
                    <a:pt x="847411" y="341"/>
                  </a:cubicBezTo>
                  <a:cubicBezTo>
                    <a:pt x="704706" y="341"/>
                    <a:pt x="635283" y="110363"/>
                    <a:pt x="584651" y="190660"/>
                  </a:cubicBezTo>
                  <a:cubicBezTo>
                    <a:pt x="535895" y="267545"/>
                    <a:pt x="510025" y="301182"/>
                    <a:pt x="466586" y="301182"/>
                  </a:cubicBezTo>
                  <a:cubicBezTo>
                    <a:pt x="455564" y="301182"/>
                    <a:pt x="446188" y="299306"/>
                    <a:pt x="437309" y="295365"/>
                  </a:cubicBezTo>
                  <a:cubicBezTo>
                    <a:pt x="405660" y="280975"/>
                    <a:pt x="379177" y="239146"/>
                    <a:pt x="348484" y="190545"/>
                  </a:cubicBezTo>
                  <a:cubicBezTo>
                    <a:pt x="297662" y="110293"/>
                    <a:pt x="228127" y="343"/>
                    <a:pt x="85725" y="343"/>
                  </a:cubicBezTo>
                  <a:cubicBezTo>
                    <a:pt x="38462" y="343"/>
                    <a:pt x="0" y="38805"/>
                    <a:pt x="0" y="86068"/>
                  </a:cubicBezTo>
                  <a:cubicBezTo>
                    <a:pt x="0" y="106773"/>
                    <a:pt x="7424" y="126137"/>
                    <a:pt x="21776" y="142593"/>
                  </a:cubicBezTo>
                  <a:cubicBezTo>
                    <a:pt x="38730" y="161077"/>
                    <a:pt x="62151" y="171601"/>
                    <a:pt x="86299" y="171601"/>
                  </a:cubicBezTo>
                  <a:close/>
                </a:path>
              </a:pathLst>
            </a:custGeom>
            <a:grpFill/>
            <a:ln w="9797"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943CB3B9-D4AC-823F-0F94-E786FA1D8B16}"/>
                </a:ext>
              </a:extLst>
            </p:cNvPr>
            <p:cNvSpPr/>
            <p:nvPr/>
          </p:nvSpPr>
          <p:spPr>
            <a:xfrm>
              <a:off x="3724386" y="3059059"/>
              <a:ext cx="4743433" cy="472271"/>
            </a:xfrm>
            <a:custGeom>
              <a:avLst/>
              <a:gdLst>
                <a:gd name="connsiteX0" fmla="*/ 4657875 w 4743433"/>
                <a:gd name="connsiteY0" fmla="*/ 0 h 472271"/>
                <a:gd name="connsiteX1" fmla="*/ 4394803 w 4743433"/>
                <a:gd name="connsiteY1" fmla="*/ 189977 h 472271"/>
                <a:gd name="connsiteX2" fmla="*/ 4276659 w 4743433"/>
                <a:gd name="connsiteY2" fmla="*/ 300616 h 472271"/>
                <a:gd name="connsiteX3" fmla="*/ 4158486 w 4743433"/>
                <a:gd name="connsiteY3" fmla="*/ 189898 h 472271"/>
                <a:gd name="connsiteX4" fmla="*/ 3895530 w 4743433"/>
                <a:gd name="connsiteY4" fmla="*/ 0 h 472271"/>
                <a:gd name="connsiteX5" fmla="*/ 3632457 w 4743433"/>
                <a:gd name="connsiteY5" fmla="*/ 190202 h 472271"/>
                <a:gd name="connsiteX6" fmla="*/ 3514549 w 4743433"/>
                <a:gd name="connsiteY6" fmla="*/ 300616 h 472271"/>
                <a:gd name="connsiteX7" fmla="*/ 3396180 w 4743433"/>
                <a:gd name="connsiteY7" fmla="*/ 189634 h 472271"/>
                <a:gd name="connsiteX8" fmla="*/ 3133567 w 4743433"/>
                <a:gd name="connsiteY8" fmla="*/ 78 h 472271"/>
                <a:gd name="connsiteX9" fmla="*/ 2870494 w 4743433"/>
                <a:gd name="connsiteY9" fmla="*/ 190280 h 472271"/>
                <a:gd name="connsiteX10" fmla="*/ 2752586 w 4743433"/>
                <a:gd name="connsiteY10" fmla="*/ 300694 h 472271"/>
                <a:gd name="connsiteX11" fmla="*/ 2634520 w 4743433"/>
                <a:gd name="connsiteY11" fmla="*/ 189937 h 472271"/>
                <a:gd name="connsiteX12" fmla="*/ 2371761 w 4743433"/>
                <a:gd name="connsiteY12" fmla="*/ 157 h 472271"/>
                <a:gd name="connsiteX13" fmla="*/ 2108806 w 4743433"/>
                <a:gd name="connsiteY13" fmla="*/ 190133 h 472271"/>
                <a:gd name="connsiteX14" fmla="*/ 1990515 w 4743433"/>
                <a:gd name="connsiteY14" fmla="*/ 300772 h 472271"/>
                <a:gd name="connsiteX15" fmla="*/ 1872449 w 4743433"/>
                <a:gd name="connsiteY15" fmla="*/ 190359 h 472271"/>
                <a:gd name="connsiteX16" fmla="*/ 1609377 w 4743433"/>
                <a:gd name="connsiteY16" fmla="*/ 157 h 472271"/>
                <a:gd name="connsiteX17" fmla="*/ 1346500 w 4743433"/>
                <a:gd name="connsiteY17" fmla="*/ 190133 h 472271"/>
                <a:gd name="connsiteX18" fmla="*/ 1228434 w 4743433"/>
                <a:gd name="connsiteY18" fmla="*/ 300772 h 472271"/>
                <a:gd name="connsiteX19" fmla="*/ 1110408 w 4743433"/>
                <a:gd name="connsiteY19" fmla="*/ 190359 h 472271"/>
                <a:gd name="connsiteX20" fmla="*/ 847414 w 4743433"/>
                <a:gd name="connsiteY20" fmla="*/ 157 h 472271"/>
                <a:gd name="connsiteX21" fmla="*/ 584341 w 4743433"/>
                <a:gd name="connsiteY21" fmla="*/ 190476 h 472271"/>
                <a:gd name="connsiteX22" fmla="*/ 466432 w 4743433"/>
                <a:gd name="connsiteY22" fmla="*/ 300772 h 472271"/>
                <a:gd name="connsiteX23" fmla="*/ 348259 w 4743433"/>
                <a:gd name="connsiteY23" fmla="*/ 189947 h 472271"/>
                <a:gd name="connsiteX24" fmla="*/ 85725 w 4743433"/>
                <a:gd name="connsiteY24" fmla="*/ 206 h 472271"/>
                <a:gd name="connsiteX25" fmla="*/ 0 w 4743433"/>
                <a:gd name="connsiteY25" fmla="*/ 85931 h 472271"/>
                <a:gd name="connsiteX26" fmla="*/ 85725 w 4743433"/>
                <a:gd name="connsiteY26" fmla="*/ 171656 h 472271"/>
                <a:gd name="connsiteX27" fmla="*/ 203634 w 4743433"/>
                <a:gd name="connsiteY27" fmla="*/ 281952 h 472271"/>
                <a:gd name="connsiteX28" fmla="*/ 466589 w 4743433"/>
                <a:gd name="connsiteY28" fmla="*/ 472271 h 472271"/>
                <a:gd name="connsiteX29" fmla="*/ 729466 w 4743433"/>
                <a:gd name="connsiteY29" fmla="*/ 281952 h 472271"/>
                <a:gd name="connsiteX30" fmla="*/ 847492 w 4743433"/>
                <a:gd name="connsiteY30" fmla="*/ 171656 h 472271"/>
                <a:gd name="connsiteX31" fmla="*/ 965783 w 4743433"/>
                <a:gd name="connsiteY31" fmla="*/ 282413 h 472271"/>
                <a:gd name="connsiteX32" fmla="*/ 1228434 w 4743433"/>
                <a:gd name="connsiteY32" fmla="*/ 472271 h 472271"/>
                <a:gd name="connsiteX33" fmla="*/ 1491272 w 4743433"/>
                <a:gd name="connsiteY33" fmla="*/ 281952 h 472271"/>
                <a:gd name="connsiteX34" fmla="*/ 1609338 w 4743433"/>
                <a:gd name="connsiteY34" fmla="*/ 171656 h 472271"/>
                <a:gd name="connsiteX35" fmla="*/ 1727746 w 4743433"/>
                <a:gd name="connsiteY35" fmla="*/ 282413 h 472271"/>
                <a:gd name="connsiteX36" fmla="*/ 1990466 w 4743433"/>
                <a:gd name="connsiteY36" fmla="*/ 472193 h 472271"/>
                <a:gd name="connsiteX37" fmla="*/ 2253539 w 4743433"/>
                <a:gd name="connsiteY37" fmla="*/ 281874 h 472271"/>
                <a:gd name="connsiteX38" fmla="*/ 2371683 w 4743433"/>
                <a:gd name="connsiteY38" fmla="*/ 171577 h 472271"/>
                <a:gd name="connsiteX39" fmla="*/ 2489591 w 4743433"/>
                <a:gd name="connsiteY39" fmla="*/ 281874 h 472271"/>
                <a:gd name="connsiteX40" fmla="*/ 2752586 w 4743433"/>
                <a:gd name="connsiteY40" fmla="*/ 472193 h 472271"/>
                <a:gd name="connsiteX41" fmla="*/ 3015541 w 4743433"/>
                <a:gd name="connsiteY41" fmla="*/ 281952 h 472271"/>
                <a:gd name="connsiteX42" fmla="*/ 3133489 w 4743433"/>
                <a:gd name="connsiteY42" fmla="*/ 171577 h 472271"/>
                <a:gd name="connsiteX43" fmla="*/ 3251397 w 4743433"/>
                <a:gd name="connsiteY43" fmla="*/ 281991 h 472271"/>
                <a:gd name="connsiteX44" fmla="*/ 3514470 w 4743433"/>
                <a:gd name="connsiteY44" fmla="*/ 472193 h 472271"/>
                <a:gd name="connsiteX45" fmla="*/ 3777465 w 4743433"/>
                <a:gd name="connsiteY45" fmla="*/ 281834 h 472271"/>
                <a:gd name="connsiteX46" fmla="*/ 3895413 w 4743433"/>
                <a:gd name="connsiteY46" fmla="*/ 171577 h 472271"/>
                <a:gd name="connsiteX47" fmla="*/ 4013664 w 4743433"/>
                <a:gd name="connsiteY47" fmla="*/ 282099 h 472271"/>
                <a:gd name="connsiteX48" fmla="*/ 4276541 w 4743433"/>
                <a:gd name="connsiteY48" fmla="*/ 472183 h 472271"/>
                <a:gd name="connsiteX49" fmla="*/ 4539643 w 4743433"/>
                <a:gd name="connsiteY49" fmla="*/ 281942 h 472271"/>
                <a:gd name="connsiteX50" fmla="*/ 4657709 w 4743433"/>
                <a:gd name="connsiteY50" fmla="*/ 171568 h 472271"/>
                <a:gd name="connsiteX51" fmla="*/ 4743434 w 4743433"/>
                <a:gd name="connsiteY51" fmla="*/ 85843 h 472271"/>
                <a:gd name="connsiteX52" fmla="*/ 4657862 w 4743433"/>
                <a:gd name="connsiteY52" fmla="*/ 3 h 472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743433" h="472271">
                  <a:moveTo>
                    <a:pt x="4657875" y="0"/>
                  </a:moveTo>
                  <a:cubicBezTo>
                    <a:pt x="4515738" y="0"/>
                    <a:pt x="4445973" y="109679"/>
                    <a:pt x="4394803" y="189977"/>
                  </a:cubicBezTo>
                  <a:cubicBezTo>
                    <a:pt x="4346122" y="266900"/>
                    <a:pt x="4320214" y="300616"/>
                    <a:pt x="4276659" y="300616"/>
                  </a:cubicBezTo>
                  <a:cubicBezTo>
                    <a:pt x="4232955" y="300616"/>
                    <a:pt x="4207122" y="266938"/>
                    <a:pt x="4158486" y="189898"/>
                  </a:cubicBezTo>
                  <a:cubicBezTo>
                    <a:pt x="4107625" y="109760"/>
                    <a:pt x="4038010" y="0"/>
                    <a:pt x="3895530" y="0"/>
                  </a:cubicBezTo>
                  <a:cubicBezTo>
                    <a:pt x="3753246" y="0"/>
                    <a:pt x="3683628" y="109718"/>
                    <a:pt x="3632457" y="190202"/>
                  </a:cubicBezTo>
                  <a:cubicBezTo>
                    <a:pt x="3583893" y="266971"/>
                    <a:pt x="3558060" y="300616"/>
                    <a:pt x="3514549" y="300616"/>
                  </a:cubicBezTo>
                  <a:cubicBezTo>
                    <a:pt x="3470729" y="300616"/>
                    <a:pt x="3444897" y="266785"/>
                    <a:pt x="3396180" y="189634"/>
                  </a:cubicBezTo>
                  <a:cubicBezTo>
                    <a:pt x="3345357" y="109611"/>
                    <a:pt x="3275822" y="78"/>
                    <a:pt x="3133567" y="78"/>
                  </a:cubicBezTo>
                  <a:cubicBezTo>
                    <a:pt x="2991283" y="78"/>
                    <a:pt x="2921586" y="109875"/>
                    <a:pt x="2870494" y="190280"/>
                  </a:cubicBezTo>
                  <a:cubicBezTo>
                    <a:pt x="2821930" y="267050"/>
                    <a:pt x="2796097" y="300694"/>
                    <a:pt x="2752586" y="300694"/>
                  </a:cubicBezTo>
                  <a:cubicBezTo>
                    <a:pt x="2708804" y="300694"/>
                    <a:pt x="2683049" y="266978"/>
                    <a:pt x="2634520" y="189937"/>
                  </a:cubicBezTo>
                  <a:cubicBezTo>
                    <a:pt x="2583698" y="109876"/>
                    <a:pt x="2514162" y="157"/>
                    <a:pt x="2371761" y="157"/>
                  </a:cubicBezTo>
                  <a:cubicBezTo>
                    <a:pt x="2229360" y="157"/>
                    <a:pt x="2159673" y="109954"/>
                    <a:pt x="2108806" y="190133"/>
                  </a:cubicBezTo>
                  <a:cubicBezTo>
                    <a:pt x="2060011" y="267056"/>
                    <a:pt x="2034102" y="300772"/>
                    <a:pt x="1990515" y="300772"/>
                  </a:cubicBezTo>
                  <a:cubicBezTo>
                    <a:pt x="1946928" y="300772"/>
                    <a:pt x="1921016" y="267095"/>
                    <a:pt x="1872449" y="190359"/>
                  </a:cubicBezTo>
                  <a:cubicBezTo>
                    <a:pt x="1821627" y="110106"/>
                    <a:pt x="1752170" y="157"/>
                    <a:pt x="1609377" y="157"/>
                  </a:cubicBezTo>
                  <a:cubicBezTo>
                    <a:pt x="1467014" y="157"/>
                    <a:pt x="1397396" y="109875"/>
                    <a:pt x="1346500" y="190133"/>
                  </a:cubicBezTo>
                  <a:cubicBezTo>
                    <a:pt x="1297820" y="267056"/>
                    <a:pt x="1271988" y="300772"/>
                    <a:pt x="1228434" y="300772"/>
                  </a:cubicBezTo>
                  <a:cubicBezTo>
                    <a:pt x="1184883" y="300772"/>
                    <a:pt x="1159013" y="267095"/>
                    <a:pt x="1110408" y="190359"/>
                  </a:cubicBezTo>
                  <a:cubicBezTo>
                    <a:pt x="1059586" y="110106"/>
                    <a:pt x="990129" y="157"/>
                    <a:pt x="847414" y="157"/>
                  </a:cubicBezTo>
                  <a:cubicBezTo>
                    <a:pt x="705012" y="157"/>
                    <a:pt x="635433" y="109954"/>
                    <a:pt x="584341" y="190476"/>
                  </a:cubicBezTo>
                  <a:cubicBezTo>
                    <a:pt x="535815" y="267169"/>
                    <a:pt x="509982" y="300772"/>
                    <a:pt x="466432" y="300772"/>
                  </a:cubicBezTo>
                  <a:cubicBezTo>
                    <a:pt x="422843" y="300772"/>
                    <a:pt x="397011" y="267056"/>
                    <a:pt x="348259" y="189947"/>
                  </a:cubicBezTo>
                  <a:cubicBezTo>
                    <a:pt x="297513" y="109886"/>
                    <a:pt x="228087" y="206"/>
                    <a:pt x="85725" y="206"/>
                  </a:cubicBezTo>
                  <a:cubicBezTo>
                    <a:pt x="38462" y="206"/>
                    <a:pt x="0" y="38667"/>
                    <a:pt x="0" y="85931"/>
                  </a:cubicBezTo>
                  <a:cubicBezTo>
                    <a:pt x="0" y="133194"/>
                    <a:pt x="38462" y="171656"/>
                    <a:pt x="85725" y="171656"/>
                  </a:cubicBezTo>
                  <a:cubicBezTo>
                    <a:pt x="129314" y="171656"/>
                    <a:pt x="155108" y="205257"/>
                    <a:pt x="203634" y="281952"/>
                  </a:cubicBezTo>
                  <a:cubicBezTo>
                    <a:pt x="254456" y="362243"/>
                    <a:pt x="323913" y="472271"/>
                    <a:pt x="466589" y="472271"/>
                  </a:cubicBezTo>
                  <a:cubicBezTo>
                    <a:pt x="609226" y="472271"/>
                    <a:pt x="678717" y="362249"/>
                    <a:pt x="729466" y="281952"/>
                  </a:cubicBezTo>
                  <a:cubicBezTo>
                    <a:pt x="778030" y="205259"/>
                    <a:pt x="803863" y="171656"/>
                    <a:pt x="847492" y="171656"/>
                  </a:cubicBezTo>
                  <a:cubicBezTo>
                    <a:pt x="891081" y="171656"/>
                    <a:pt x="917029" y="205333"/>
                    <a:pt x="965783" y="282413"/>
                  </a:cubicBezTo>
                  <a:cubicBezTo>
                    <a:pt x="1016529" y="362474"/>
                    <a:pt x="1086023" y="472271"/>
                    <a:pt x="1228434" y="472271"/>
                  </a:cubicBezTo>
                  <a:cubicBezTo>
                    <a:pt x="1371071" y="472271"/>
                    <a:pt x="1440562" y="362249"/>
                    <a:pt x="1491272" y="281952"/>
                  </a:cubicBezTo>
                  <a:cubicBezTo>
                    <a:pt x="1539952" y="205259"/>
                    <a:pt x="1565784" y="171656"/>
                    <a:pt x="1609338" y="171656"/>
                  </a:cubicBezTo>
                  <a:cubicBezTo>
                    <a:pt x="1652889" y="171656"/>
                    <a:pt x="1678837" y="205333"/>
                    <a:pt x="1727746" y="282413"/>
                  </a:cubicBezTo>
                  <a:cubicBezTo>
                    <a:pt x="1778607" y="362474"/>
                    <a:pt x="1848143" y="472193"/>
                    <a:pt x="1990466" y="472193"/>
                  </a:cubicBezTo>
                  <a:cubicBezTo>
                    <a:pt x="2133210" y="472193"/>
                    <a:pt x="2202790" y="362171"/>
                    <a:pt x="2253539" y="281874"/>
                  </a:cubicBezTo>
                  <a:cubicBezTo>
                    <a:pt x="2302219" y="205181"/>
                    <a:pt x="2328051" y="171577"/>
                    <a:pt x="2371683" y="171577"/>
                  </a:cubicBezTo>
                  <a:cubicBezTo>
                    <a:pt x="2415272" y="171577"/>
                    <a:pt x="2441066" y="205179"/>
                    <a:pt x="2489591" y="281874"/>
                  </a:cubicBezTo>
                  <a:cubicBezTo>
                    <a:pt x="2540414" y="362164"/>
                    <a:pt x="2609871" y="472193"/>
                    <a:pt x="2752586" y="472193"/>
                  </a:cubicBezTo>
                  <a:cubicBezTo>
                    <a:pt x="2894762" y="472193"/>
                    <a:pt x="2964488" y="362279"/>
                    <a:pt x="3015541" y="281952"/>
                  </a:cubicBezTo>
                  <a:cubicBezTo>
                    <a:pt x="3063953" y="205183"/>
                    <a:pt x="3089785" y="171577"/>
                    <a:pt x="3133489" y="171577"/>
                  </a:cubicBezTo>
                  <a:cubicBezTo>
                    <a:pt x="3177078" y="171577"/>
                    <a:pt x="3202910" y="205255"/>
                    <a:pt x="3251397" y="281991"/>
                  </a:cubicBezTo>
                  <a:cubicBezTo>
                    <a:pt x="3302258" y="362243"/>
                    <a:pt x="3371794" y="472193"/>
                    <a:pt x="3514470" y="472193"/>
                  </a:cubicBezTo>
                  <a:cubicBezTo>
                    <a:pt x="3656950" y="472193"/>
                    <a:pt x="3726598" y="362171"/>
                    <a:pt x="3777465" y="281834"/>
                  </a:cubicBezTo>
                  <a:cubicBezTo>
                    <a:pt x="3825877" y="205180"/>
                    <a:pt x="3851594" y="171577"/>
                    <a:pt x="3895413" y="171577"/>
                  </a:cubicBezTo>
                  <a:cubicBezTo>
                    <a:pt x="3939117" y="171577"/>
                    <a:pt x="3965026" y="205255"/>
                    <a:pt x="4013664" y="282099"/>
                  </a:cubicBezTo>
                  <a:cubicBezTo>
                    <a:pt x="4064487" y="362275"/>
                    <a:pt x="4133944" y="472183"/>
                    <a:pt x="4276541" y="472183"/>
                  </a:cubicBezTo>
                  <a:cubicBezTo>
                    <a:pt x="4418795" y="472183"/>
                    <a:pt x="4488561" y="362347"/>
                    <a:pt x="4539643" y="281942"/>
                  </a:cubicBezTo>
                  <a:cubicBezTo>
                    <a:pt x="4588093" y="205249"/>
                    <a:pt x="4613926" y="171568"/>
                    <a:pt x="4657709" y="171568"/>
                  </a:cubicBezTo>
                  <a:cubicBezTo>
                    <a:pt x="4704972" y="171568"/>
                    <a:pt x="4743434" y="133106"/>
                    <a:pt x="4743434" y="85843"/>
                  </a:cubicBezTo>
                  <a:cubicBezTo>
                    <a:pt x="4743472" y="38579"/>
                    <a:pt x="4705049" y="3"/>
                    <a:pt x="4657862" y="3"/>
                  </a:cubicBezTo>
                  <a:close/>
                </a:path>
              </a:pathLst>
            </a:custGeom>
            <a:grpFill/>
            <a:ln w="9797"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FBC2C6C6-DEFD-A305-284D-E7268572A8C1}"/>
                </a:ext>
              </a:extLst>
            </p:cNvPr>
            <p:cNvSpPr/>
            <p:nvPr/>
          </p:nvSpPr>
          <p:spPr>
            <a:xfrm>
              <a:off x="3724317" y="3610834"/>
              <a:ext cx="4743168" cy="472682"/>
            </a:xfrm>
            <a:custGeom>
              <a:avLst/>
              <a:gdLst>
                <a:gd name="connsiteX0" fmla="*/ 4657944 w 4743168"/>
                <a:gd name="connsiteY0" fmla="*/ 0 h 472682"/>
                <a:gd name="connsiteX1" fmla="*/ 4394871 w 4743168"/>
                <a:gd name="connsiteY1" fmla="*/ 190437 h 472682"/>
                <a:gd name="connsiteX2" fmla="*/ 4276727 w 4743168"/>
                <a:gd name="connsiteY2" fmla="*/ 300958 h 472682"/>
                <a:gd name="connsiteX3" fmla="*/ 4158319 w 4743168"/>
                <a:gd name="connsiteY3" fmla="*/ 189898 h 472682"/>
                <a:gd name="connsiteX4" fmla="*/ 3895599 w 4743168"/>
                <a:gd name="connsiteY4" fmla="*/ 39 h 472682"/>
                <a:gd name="connsiteX5" fmla="*/ 3632526 w 4743168"/>
                <a:gd name="connsiteY5" fmla="*/ 190358 h 472682"/>
                <a:gd name="connsiteX6" fmla="*/ 3514617 w 4743168"/>
                <a:gd name="connsiteY6" fmla="*/ 300998 h 472682"/>
                <a:gd name="connsiteX7" fmla="*/ 3396131 w 4743168"/>
                <a:gd name="connsiteY7" fmla="*/ 189898 h 472682"/>
                <a:gd name="connsiteX8" fmla="*/ 3133636 w 4743168"/>
                <a:gd name="connsiteY8" fmla="*/ 118 h 472682"/>
                <a:gd name="connsiteX9" fmla="*/ 2870563 w 4743168"/>
                <a:gd name="connsiteY9" fmla="*/ 190437 h 472682"/>
                <a:gd name="connsiteX10" fmla="*/ 2752654 w 4743168"/>
                <a:gd name="connsiteY10" fmla="*/ 301076 h 472682"/>
                <a:gd name="connsiteX11" fmla="*/ 2634589 w 4743168"/>
                <a:gd name="connsiteY11" fmla="*/ 190319 h 472682"/>
                <a:gd name="connsiteX12" fmla="*/ 2371830 w 4743168"/>
                <a:gd name="connsiteY12" fmla="*/ 118 h 472682"/>
                <a:gd name="connsiteX13" fmla="*/ 2108835 w 4743168"/>
                <a:gd name="connsiteY13" fmla="*/ 190555 h 472682"/>
                <a:gd name="connsiteX14" fmla="*/ 1990584 w 4743168"/>
                <a:gd name="connsiteY14" fmla="*/ 301076 h 472682"/>
                <a:gd name="connsiteX15" fmla="*/ 1872058 w 4743168"/>
                <a:gd name="connsiteY15" fmla="*/ 189859 h 472682"/>
                <a:gd name="connsiteX16" fmla="*/ 1609445 w 4743168"/>
                <a:gd name="connsiteY16" fmla="*/ 196 h 472682"/>
                <a:gd name="connsiteX17" fmla="*/ 1346490 w 4743168"/>
                <a:gd name="connsiteY17" fmla="*/ 190633 h 472682"/>
                <a:gd name="connsiteX18" fmla="*/ 1228464 w 4743168"/>
                <a:gd name="connsiteY18" fmla="*/ 301155 h 472682"/>
                <a:gd name="connsiteX19" fmla="*/ 1110212 w 4743168"/>
                <a:gd name="connsiteY19" fmla="*/ 190290 h 472682"/>
                <a:gd name="connsiteX20" fmla="*/ 847453 w 4743168"/>
                <a:gd name="connsiteY20" fmla="*/ 274 h 472682"/>
                <a:gd name="connsiteX21" fmla="*/ 584458 w 4743168"/>
                <a:gd name="connsiteY21" fmla="*/ 190937 h 472682"/>
                <a:gd name="connsiteX22" fmla="*/ 466550 w 4743168"/>
                <a:gd name="connsiteY22" fmla="*/ 301233 h 472682"/>
                <a:gd name="connsiteX23" fmla="*/ 348377 w 4743168"/>
                <a:gd name="connsiteY23" fmla="*/ 190407 h 472682"/>
                <a:gd name="connsiteX24" fmla="*/ 85725 w 4743168"/>
                <a:gd name="connsiteY24" fmla="*/ 323 h 472682"/>
                <a:gd name="connsiteX25" fmla="*/ 0 w 4743168"/>
                <a:gd name="connsiteY25" fmla="*/ 86048 h 472682"/>
                <a:gd name="connsiteX26" fmla="*/ 85725 w 4743168"/>
                <a:gd name="connsiteY26" fmla="*/ 171773 h 472682"/>
                <a:gd name="connsiteX27" fmla="*/ 203673 w 4743168"/>
                <a:gd name="connsiteY27" fmla="*/ 282599 h 472682"/>
                <a:gd name="connsiteX28" fmla="*/ 466511 w 4743168"/>
                <a:gd name="connsiteY28" fmla="*/ 472683 h 472682"/>
                <a:gd name="connsiteX29" fmla="*/ 729505 w 4743168"/>
                <a:gd name="connsiteY29" fmla="*/ 282246 h 472682"/>
                <a:gd name="connsiteX30" fmla="*/ 847414 w 4743168"/>
                <a:gd name="connsiteY30" fmla="*/ 171724 h 472682"/>
                <a:gd name="connsiteX31" fmla="*/ 965361 w 4743168"/>
                <a:gd name="connsiteY31" fmla="*/ 282364 h 472682"/>
                <a:gd name="connsiteX32" fmla="*/ 1228356 w 4743168"/>
                <a:gd name="connsiteY32" fmla="*/ 472683 h 472682"/>
                <a:gd name="connsiteX33" fmla="*/ 1491351 w 4743168"/>
                <a:gd name="connsiteY33" fmla="*/ 282246 h 472682"/>
                <a:gd name="connsiteX34" fmla="*/ 1609259 w 4743168"/>
                <a:gd name="connsiteY34" fmla="*/ 171724 h 472682"/>
                <a:gd name="connsiteX35" fmla="*/ 1727668 w 4743168"/>
                <a:gd name="connsiteY35" fmla="*/ 282824 h 472682"/>
                <a:gd name="connsiteX36" fmla="*/ 1990388 w 4743168"/>
                <a:gd name="connsiteY36" fmla="*/ 472605 h 472682"/>
                <a:gd name="connsiteX37" fmla="*/ 2253568 w 4743168"/>
                <a:gd name="connsiteY37" fmla="*/ 282060 h 472682"/>
                <a:gd name="connsiteX38" fmla="*/ 2371516 w 4743168"/>
                <a:gd name="connsiteY38" fmla="*/ 171646 h 472682"/>
                <a:gd name="connsiteX39" fmla="*/ 2489581 w 4743168"/>
                <a:gd name="connsiteY39" fmla="*/ 282589 h 472682"/>
                <a:gd name="connsiteX40" fmla="*/ 2752341 w 4743168"/>
                <a:gd name="connsiteY40" fmla="*/ 472565 h 472682"/>
                <a:gd name="connsiteX41" fmla="*/ 3015296 w 4743168"/>
                <a:gd name="connsiteY41" fmla="*/ 282207 h 472682"/>
                <a:gd name="connsiteX42" fmla="*/ 3133244 w 4743168"/>
                <a:gd name="connsiteY42" fmla="*/ 171607 h 472682"/>
                <a:gd name="connsiteX43" fmla="*/ 3251535 w 4743168"/>
                <a:gd name="connsiteY43" fmla="*/ 282932 h 472682"/>
                <a:gd name="connsiteX44" fmla="*/ 3514186 w 4743168"/>
                <a:gd name="connsiteY44" fmla="*/ 472487 h 472682"/>
                <a:gd name="connsiteX45" fmla="*/ 3777181 w 4743168"/>
                <a:gd name="connsiteY45" fmla="*/ 282128 h 472682"/>
                <a:gd name="connsiteX46" fmla="*/ 3895129 w 4743168"/>
                <a:gd name="connsiteY46" fmla="*/ 171528 h 472682"/>
                <a:gd name="connsiteX47" fmla="*/ 4013272 w 4743168"/>
                <a:gd name="connsiteY47" fmla="*/ 282167 h 472682"/>
                <a:gd name="connsiteX48" fmla="*/ 4276267 w 4743168"/>
                <a:gd name="connsiteY48" fmla="*/ 472487 h 472682"/>
                <a:gd name="connsiteX49" fmla="*/ 4539369 w 4743168"/>
                <a:gd name="connsiteY49" fmla="*/ 282128 h 472682"/>
                <a:gd name="connsiteX50" fmla="*/ 4657434 w 4743168"/>
                <a:gd name="connsiteY50" fmla="*/ 171528 h 472682"/>
                <a:gd name="connsiteX51" fmla="*/ 4743159 w 4743168"/>
                <a:gd name="connsiteY51" fmla="*/ 86645 h 472682"/>
                <a:gd name="connsiteX52" fmla="*/ 4718628 w 4743168"/>
                <a:gd name="connsiteY52" fmla="*/ 25796 h 472682"/>
                <a:gd name="connsiteX53" fmla="*/ 4657933 w 4743168"/>
                <a:gd name="connsiteY53" fmla="*/ 2 h 472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743168" h="472682">
                  <a:moveTo>
                    <a:pt x="4657944" y="0"/>
                  </a:moveTo>
                  <a:cubicBezTo>
                    <a:pt x="4515660" y="0"/>
                    <a:pt x="4445855" y="110061"/>
                    <a:pt x="4394871" y="190437"/>
                  </a:cubicBezTo>
                  <a:cubicBezTo>
                    <a:pt x="4346114" y="267322"/>
                    <a:pt x="4320244" y="300958"/>
                    <a:pt x="4276727" y="300958"/>
                  </a:cubicBezTo>
                  <a:cubicBezTo>
                    <a:pt x="4233252" y="300958"/>
                    <a:pt x="4207229" y="267128"/>
                    <a:pt x="4158319" y="189898"/>
                  </a:cubicBezTo>
                  <a:cubicBezTo>
                    <a:pt x="4107496" y="109760"/>
                    <a:pt x="4038040" y="39"/>
                    <a:pt x="3895599" y="39"/>
                  </a:cubicBezTo>
                  <a:cubicBezTo>
                    <a:pt x="3753462" y="39"/>
                    <a:pt x="3683618" y="109992"/>
                    <a:pt x="3632526" y="190358"/>
                  </a:cubicBezTo>
                  <a:cubicBezTo>
                    <a:pt x="3583885" y="267282"/>
                    <a:pt x="3558052" y="300998"/>
                    <a:pt x="3514617" y="300998"/>
                  </a:cubicBezTo>
                  <a:cubicBezTo>
                    <a:pt x="3471066" y="300998"/>
                    <a:pt x="3445118" y="267167"/>
                    <a:pt x="3396131" y="189898"/>
                  </a:cubicBezTo>
                  <a:cubicBezTo>
                    <a:pt x="3345308" y="109837"/>
                    <a:pt x="3275773" y="118"/>
                    <a:pt x="3133636" y="118"/>
                  </a:cubicBezTo>
                  <a:cubicBezTo>
                    <a:pt x="2991617" y="118"/>
                    <a:pt x="2921773" y="109953"/>
                    <a:pt x="2870563" y="190437"/>
                  </a:cubicBezTo>
                  <a:cubicBezTo>
                    <a:pt x="2821922" y="267360"/>
                    <a:pt x="2796089" y="301076"/>
                    <a:pt x="2752654" y="301076"/>
                  </a:cubicBezTo>
                  <a:cubicBezTo>
                    <a:pt x="2709065" y="301076"/>
                    <a:pt x="2683233" y="267360"/>
                    <a:pt x="2634589" y="190319"/>
                  </a:cubicBezTo>
                  <a:cubicBezTo>
                    <a:pt x="2583728" y="110067"/>
                    <a:pt x="2514114" y="118"/>
                    <a:pt x="2371830" y="118"/>
                  </a:cubicBezTo>
                  <a:cubicBezTo>
                    <a:pt x="2229546" y="118"/>
                    <a:pt x="2159810" y="110140"/>
                    <a:pt x="2108835" y="190555"/>
                  </a:cubicBezTo>
                  <a:cubicBezTo>
                    <a:pt x="2060040" y="267439"/>
                    <a:pt x="2034132" y="301076"/>
                    <a:pt x="1990584" y="301076"/>
                  </a:cubicBezTo>
                  <a:cubicBezTo>
                    <a:pt x="1947032" y="301076"/>
                    <a:pt x="1921085" y="267245"/>
                    <a:pt x="1872058" y="189859"/>
                  </a:cubicBezTo>
                  <a:cubicBezTo>
                    <a:pt x="1821235" y="109797"/>
                    <a:pt x="1751700" y="196"/>
                    <a:pt x="1609445" y="196"/>
                  </a:cubicBezTo>
                  <a:cubicBezTo>
                    <a:pt x="1466926" y="196"/>
                    <a:pt x="1397318" y="110218"/>
                    <a:pt x="1346490" y="190633"/>
                  </a:cubicBezTo>
                  <a:cubicBezTo>
                    <a:pt x="1297733" y="267518"/>
                    <a:pt x="1271863" y="301155"/>
                    <a:pt x="1228464" y="301155"/>
                  </a:cubicBezTo>
                  <a:cubicBezTo>
                    <a:pt x="1185104" y="301155"/>
                    <a:pt x="1159081" y="267362"/>
                    <a:pt x="1110212" y="190290"/>
                  </a:cubicBezTo>
                  <a:cubicBezTo>
                    <a:pt x="1059351" y="110114"/>
                    <a:pt x="989737" y="274"/>
                    <a:pt x="847453" y="274"/>
                  </a:cubicBezTo>
                  <a:cubicBezTo>
                    <a:pt x="705169" y="274"/>
                    <a:pt x="635472" y="110335"/>
                    <a:pt x="584458" y="190937"/>
                  </a:cubicBezTo>
                  <a:cubicBezTo>
                    <a:pt x="535702" y="267630"/>
                    <a:pt x="509870" y="301233"/>
                    <a:pt x="466550" y="301233"/>
                  </a:cubicBezTo>
                  <a:cubicBezTo>
                    <a:pt x="423113" y="301233"/>
                    <a:pt x="397166" y="267440"/>
                    <a:pt x="348377" y="190407"/>
                  </a:cubicBezTo>
                  <a:cubicBezTo>
                    <a:pt x="297516" y="110232"/>
                    <a:pt x="228019" y="323"/>
                    <a:pt x="85725" y="323"/>
                  </a:cubicBezTo>
                  <a:cubicBezTo>
                    <a:pt x="38462" y="323"/>
                    <a:pt x="0" y="38785"/>
                    <a:pt x="0" y="86048"/>
                  </a:cubicBezTo>
                  <a:cubicBezTo>
                    <a:pt x="0" y="133312"/>
                    <a:pt x="38462" y="171773"/>
                    <a:pt x="85725" y="171773"/>
                  </a:cubicBezTo>
                  <a:cubicBezTo>
                    <a:pt x="129162" y="171773"/>
                    <a:pt x="154994" y="205566"/>
                    <a:pt x="203673" y="282599"/>
                  </a:cubicBezTo>
                  <a:cubicBezTo>
                    <a:pt x="254534" y="362774"/>
                    <a:pt x="324031" y="472683"/>
                    <a:pt x="466511" y="472683"/>
                  </a:cubicBezTo>
                  <a:cubicBezTo>
                    <a:pt x="608873" y="472683"/>
                    <a:pt x="678599" y="362622"/>
                    <a:pt x="729505" y="282246"/>
                  </a:cubicBezTo>
                  <a:cubicBezTo>
                    <a:pt x="778146" y="205361"/>
                    <a:pt x="803979" y="171724"/>
                    <a:pt x="847414" y="171724"/>
                  </a:cubicBezTo>
                  <a:cubicBezTo>
                    <a:pt x="890848" y="171724"/>
                    <a:pt x="916721" y="205440"/>
                    <a:pt x="965361" y="282364"/>
                  </a:cubicBezTo>
                  <a:cubicBezTo>
                    <a:pt x="1016184" y="362654"/>
                    <a:pt x="1085641" y="472683"/>
                    <a:pt x="1228356" y="472683"/>
                  </a:cubicBezTo>
                  <a:cubicBezTo>
                    <a:pt x="1370532" y="472683"/>
                    <a:pt x="1440337" y="362661"/>
                    <a:pt x="1491351" y="282246"/>
                  </a:cubicBezTo>
                  <a:cubicBezTo>
                    <a:pt x="1539915" y="205361"/>
                    <a:pt x="1565748" y="171724"/>
                    <a:pt x="1609259" y="171724"/>
                  </a:cubicBezTo>
                  <a:cubicBezTo>
                    <a:pt x="1652734" y="171724"/>
                    <a:pt x="1678681" y="205517"/>
                    <a:pt x="1727668" y="282824"/>
                  </a:cubicBezTo>
                  <a:cubicBezTo>
                    <a:pt x="1778528" y="362885"/>
                    <a:pt x="1848064" y="472605"/>
                    <a:pt x="1990388" y="472605"/>
                  </a:cubicBezTo>
                  <a:cubicBezTo>
                    <a:pt x="2132867" y="472605"/>
                    <a:pt x="2202633" y="362465"/>
                    <a:pt x="2253568" y="282060"/>
                  </a:cubicBezTo>
                  <a:cubicBezTo>
                    <a:pt x="2302133" y="205290"/>
                    <a:pt x="2328042" y="171646"/>
                    <a:pt x="2371516" y="171646"/>
                  </a:cubicBezTo>
                  <a:cubicBezTo>
                    <a:pt x="2414990" y="171646"/>
                    <a:pt x="2440900" y="205477"/>
                    <a:pt x="2489581" y="282589"/>
                  </a:cubicBezTo>
                  <a:cubicBezTo>
                    <a:pt x="2540404" y="362727"/>
                    <a:pt x="2609861" y="472565"/>
                    <a:pt x="2752341" y="472565"/>
                  </a:cubicBezTo>
                  <a:cubicBezTo>
                    <a:pt x="2894625" y="472565"/>
                    <a:pt x="2964361" y="362543"/>
                    <a:pt x="3015296" y="282207"/>
                  </a:cubicBezTo>
                  <a:cubicBezTo>
                    <a:pt x="3063822" y="205322"/>
                    <a:pt x="3089578" y="171607"/>
                    <a:pt x="3133244" y="171607"/>
                  </a:cubicBezTo>
                  <a:cubicBezTo>
                    <a:pt x="3176910" y="171607"/>
                    <a:pt x="3202858" y="205514"/>
                    <a:pt x="3251535" y="282932"/>
                  </a:cubicBezTo>
                  <a:cubicBezTo>
                    <a:pt x="3302357" y="362955"/>
                    <a:pt x="3371893" y="472487"/>
                    <a:pt x="3514186" y="472487"/>
                  </a:cubicBezTo>
                  <a:cubicBezTo>
                    <a:pt x="3656323" y="472487"/>
                    <a:pt x="3726167" y="362465"/>
                    <a:pt x="3777181" y="282128"/>
                  </a:cubicBezTo>
                  <a:cubicBezTo>
                    <a:pt x="3825707" y="205243"/>
                    <a:pt x="3851463" y="171528"/>
                    <a:pt x="3895129" y="171528"/>
                  </a:cubicBezTo>
                  <a:cubicBezTo>
                    <a:pt x="3938718" y="171528"/>
                    <a:pt x="3964627" y="205244"/>
                    <a:pt x="4013272" y="282167"/>
                  </a:cubicBezTo>
                  <a:cubicBezTo>
                    <a:pt x="4064095" y="362458"/>
                    <a:pt x="4133552" y="472487"/>
                    <a:pt x="4276267" y="472487"/>
                  </a:cubicBezTo>
                  <a:cubicBezTo>
                    <a:pt x="4418521" y="472487"/>
                    <a:pt x="4488287" y="362533"/>
                    <a:pt x="4539369" y="282128"/>
                  </a:cubicBezTo>
                  <a:cubicBezTo>
                    <a:pt x="4587934" y="205243"/>
                    <a:pt x="4613767" y="171528"/>
                    <a:pt x="4657434" y="171528"/>
                  </a:cubicBezTo>
                  <a:cubicBezTo>
                    <a:pt x="4704698" y="171528"/>
                    <a:pt x="4743159" y="133297"/>
                    <a:pt x="4743159" y="86645"/>
                  </a:cubicBezTo>
                  <a:cubicBezTo>
                    <a:pt x="4743504" y="63721"/>
                    <a:pt x="4734740" y="42022"/>
                    <a:pt x="4718628" y="25796"/>
                  </a:cubicBezTo>
                  <a:cubicBezTo>
                    <a:pt x="4702670" y="9072"/>
                    <a:pt x="4681009" y="2"/>
                    <a:pt x="4657933" y="2"/>
                  </a:cubicBezTo>
                  <a:close/>
                </a:path>
              </a:pathLst>
            </a:custGeom>
            <a:grpFill/>
            <a:ln w="9797" cap="flat">
              <a:noFill/>
              <a:prstDash val="solid"/>
              <a:miter/>
            </a:ln>
          </p:spPr>
          <p:txBody>
            <a:bodyPr rtlCol="0" anchor="ctr"/>
            <a:lstStyle/>
            <a:p>
              <a:endParaRPr lang="zh-CN" altLang="en-US"/>
            </a:p>
          </p:txBody>
        </p:sp>
      </p:grpSp>
      <p:pic>
        <p:nvPicPr>
          <p:cNvPr id="5" name="图片 4" descr="卡通人物&#10;&#10;描述已自动生成">
            <a:extLst>
              <a:ext uri="{FF2B5EF4-FFF2-40B4-BE49-F238E27FC236}">
                <a16:creationId xmlns:a16="http://schemas.microsoft.com/office/drawing/2014/main" id="{979214C9-44E8-1CD8-4858-AC8EEED7F0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83806" y="350156"/>
            <a:ext cx="4537362" cy="4537362"/>
          </a:xfrm>
          <a:prstGeom prst="rect">
            <a:avLst/>
          </a:prstGeom>
        </p:spPr>
      </p:pic>
      <p:grpSp>
        <p:nvGrpSpPr>
          <p:cNvPr id="55" name="组合 54">
            <a:extLst>
              <a:ext uri="{FF2B5EF4-FFF2-40B4-BE49-F238E27FC236}">
                <a16:creationId xmlns:a16="http://schemas.microsoft.com/office/drawing/2014/main" id="{D99BEFFD-30DA-02F6-B4D5-BCBF8F5963FE}"/>
              </a:ext>
            </a:extLst>
          </p:cNvPr>
          <p:cNvGrpSpPr/>
          <p:nvPr/>
        </p:nvGrpSpPr>
        <p:grpSpPr>
          <a:xfrm rot="19682107">
            <a:off x="11309807" y="1474065"/>
            <a:ext cx="337780" cy="318628"/>
            <a:chOff x="4685570" y="1614856"/>
            <a:chExt cx="2782597" cy="2225887"/>
          </a:xfrm>
        </p:grpSpPr>
        <p:sp>
          <p:nvSpPr>
            <p:cNvPr id="12" name="任意多边形: 形状 11">
              <a:extLst>
                <a:ext uri="{FF2B5EF4-FFF2-40B4-BE49-F238E27FC236}">
                  <a16:creationId xmlns:a16="http://schemas.microsoft.com/office/drawing/2014/main" id="{5DD578E9-183F-23C7-6CB9-545CEEE89D1F}"/>
                </a:ext>
              </a:extLst>
            </p:cNvPr>
            <p:cNvSpPr/>
            <p:nvPr/>
          </p:nvSpPr>
          <p:spPr>
            <a:xfrm>
              <a:off x="4685570" y="1614856"/>
              <a:ext cx="2780370" cy="2225887"/>
            </a:xfrm>
            <a:custGeom>
              <a:avLst/>
              <a:gdLst>
                <a:gd name="connsiteX0" fmla="*/ 298 w 2780370"/>
                <a:gd name="connsiteY0" fmla="*/ 229 h 2225887"/>
                <a:gd name="connsiteX1" fmla="*/ 2780669 w 2780370"/>
                <a:gd name="connsiteY1" fmla="*/ 2226116 h 2225887"/>
              </a:gdLst>
              <a:ahLst/>
              <a:cxnLst>
                <a:cxn ang="0">
                  <a:pos x="connsiteX0" y="connsiteY0"/>
                </a:cxn>
                <a:cxn ang="0">
                  <a:pos x="connsiteX1" y="connsiteY1"/>
                </a:cxn>
              </a:cxnLst>
              <a:rect l="l" t="t" r="r" b="b"/>
              <a:pathLst>
                <a:path w="2780370" h="2225887">
                  <a:moveTo>
                    <a:pt x="298" y="229"/>
                  </a:moveTo>
                  <a:lnTo>
                    <a:pt x="2780669" y="2226116"/>
                  </a:lnTo>
                </a:path>
              </a:pathLst>
            </a:custGeom>
            <a:noFill/>
            <a:ln w="127000" cap="rnd">
              <a:solidFill>
                <a:srgbClr val="FF866E"/>
              </a:solidFill>
              <a:prstDash val="solid"/>
              <a:round/>
            </a:ln>
          </p:spPr>
          <p:txBody>
            <a:bodyPr rtlCol="0" anchor="ctr"/>
            <a:lstStyle/>
            <a:p>
              <a:endParaRPr lang="zh-CN" altLang="en-US"/>
            </a:p>
          </p:txBody>
        </p:sp>
        <p:sp>
          <p:nvSpPr>
            <p:cNvPr id="13" name="任意多边形: 形状 12">
              <a:extLst>
                <a:ext uri="{FF2B5EF4-FFF2-40B4-BE49-F238E27FC236}">
                  <a16:creationId xmlns:a16="http://schemas.microsoft.com/office/drawing/2014/main" id="{7C2311B5-A8E6-20C3-7F1E-4E806FD9256D}"/>
                </a:ext>
              </a:extLst>
            </p:cNvPr>
            <p:cNvSpPr/>
            <p:nvPr/>
          </p:nvSpPr>
          <p:spPr>
            <a:xfrm>
              <a:off x="4685808" y="1614856"/>
              <a:ext cx="2782359" cy="2224351"/>
            </a:xfrm>
            <a:custGeom>
              <a:avLst/>
              <a:gdLst>
                <a:gd name="connsiteX0" fmla="*/ 2782658 w 2782359"/>
                <a:gd name="connsiteY0" fmla="*/ 229 h 2224351"/>
                <a:gd name="connsiteX1" fmla="*/ 298 w 2782359"/>
                <a:gd name="connsiteY1" fmla="*/ 2224580 h 2224351"/>
              </a:gdLst>
              <a:ahLst/>
              <a:cxnLst>
                <a:cxn ang="0">
                  <a:pos x="connsiteX0" y="connsiteY0"/>
                </a:cxn>
                <a:cxn ang="0">
                  <a:pos x="connsiteX1" y="connsiteY1"/>
                </a:cxn>
              </a:cxnLst>
              <a:rect l="l" t="t" r="r" b="b"/>
              <a:pathLst>
                <a:path w="2782359" h="2224351">
                  <a:moveTo>
                    <a:pt x="2782658" y="229"/>
                  </a:moveTo>
                  <a:lnTo>
                    <a:pt x="298" y="2224580"/>
                  </a:lnTo>
                </a:path>
              </a:pathLst>
            </a:custGeom>
            <a:noFill/>
            <a:ln w="127000" cap="rnd">
              <a:solidFill>
                <a:srgbClr val="FF866E"/>
              </a:solidFill>
              <a:prstDash val="solid"/>
              <a:round/>
            </a:ln>
          </p:spPr>
          <p:txBody>
            <a:bodyPr rtlCol="0" anchor="ctr"/>
            <a:lstStyle/>
            <a:p>
              <a:endParaRPr lang="zh-CN" altLang="en-US"/>
            </a:p>
          </p:txBody>
        </p:sp>
      </p:grpSp>
      <p:sp>
        <p:nvSpPr>
          <p:cNvPr id="57" name="圆: 空心 56">
            <a:extLst>
              <a:ext uri="{FF2B5EF4-FFF2-40B4-BE49-F238E27FC236}">
                <a16:creationId xmlns:a16="http://schemas.microsoft.com/office/drawing/2014/main" id="{ACC6ED2C-B737-BE79-AB88-A4C1F4C9D9BE}"/>
              </a:ext>
            </a:extLst>
          </p:cNvPr>
          <p:cNvSpPr/>
          <p:nvPr/>
        </p:nvSpPr>
        <p:spPr>
          <a:xfrm>
            <a:off x="6413703" y="4239379"/>
            <a:ext cx="480328" cy="480328"/>
          </a:xfrm>
          <a:prstGeom prst="donut">
            <a:avLst>
              <a:gd name="adj" fmla="val 22500"/>
            </a:avLst>
          </a:prstGeom>
          <a:solidFill>
            <a:srgbClr val="FF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4" name="任意多边形: 形状 113">
            <a:extLst>
              <a:ext uri="{FF2B5EF4-FFF2-40B4-BE49-F238E27FC236}">
                <a16:creationId xmlns:a16="http://schemas.microsoft.com/office/drawing/2014/main" id="{88B3C03A-A7CF-3087-DB02-294A2F6DAC29}"/>
              </a:ext>
            </a:extLst>
          </p:cNvPr>
          <p:cNvSpPr/>
          <p:nvPr/>
        </p:nvSpPr>
        <p:spPr>
          <a:xfrm>
            <a:off x="10749049" y="4733347"/>
            <a:ext cx="729533" cy="308546"/>
          </a:xfrm>
          <a:custGeom>
            <a:avLst/>
            <a:gdLst>
              <a:gd name="connsiteX0" fmla="*/ 764021 w 4950801"/>
              <a:gd name="connsiteY0" fmla="*/ 3555115 h 3555128"/>
              <a:gd name="connsiteX1" fmla="*/ 763600 w 4950801"/>
              <a:gd name="connsiteY1" fmla="*/ 3555115 h 3555128"/>
              <a:gd name="connsiteX2" fmla="*/ 36045 w 4950801"/>
              <a:gd name="connsiteY2" fmla="*/ 3073947 h 3555128"/>
              <a:gd name="connsiteX3" fmla="*/ 81662 w 4950801"/>
              <a:gd name="connsiteY3" fmla="*/ 2802763 h 3555128"/>
              <a:gd name="connsiteX4" fmla="*/ 352769 w 4950801"/>
              <a:gd name="connsiteY4" fmla="*/ 2848380 h 3555128"/>
              <a:gd name="connsiteX5" fmla="*/ 763906 w 4950801"/>
              <a:gd name="connsiteY5" fmla="*/ 3166327 h 3555128"/>
              <a:gd name="connsiteX6" fmla="*/ 764059 w 4950801"/>
              <a:gd name="connsiteY6" fmla="*/ 3166327 h 3555128"/>
              <a:gd name="connsiteX7" fmla="*/ 1176225 w 4950801"/>
              <a:gd name="connsiteY7" fmla="*/ 2848459 h 3555128"/>
              <a:gd name="connsiteX8" fmla="*/ 1176416 w 4950801"/>
              <a:gd name="connsiteY8" fmla="*/ 2848191 h 3555128"/>
              <a:gd name="connsiteX9" fmla="*/ 1905422 w 4950801"/>
              <a:gd name="connsiteY9" fmla="*/ 2367102 h 3555128"/>
              <a:gd name="connsiteX10" fmla="*/ 1905766 w 4950801"/>
              <a:gd name="connsiteY10" fmla="*/ 2367102 h 3555128"/>
              <a:gd name="connsiteX11" fmla="*/ 2629334 w 4950801"/>
              <a:gd name="connsiteY11" fmla="*/ 2842224 h 3555128"/>
              <a:gd name="connsiteX12" fmla="*/ 2633926 w 4950801"/>
              <a:gd name="connsiteY12" fmla="*/ 2848386 h 3555128"/>
              <a:gd name="connsiteX13" fmla="*/ 3045211 w 4950801"/>
              <a:gd name="connsiteY13" fmla="*/ 3166332 h 3555128"/>
              <a:gd name="connsiteX14" fmla="*/ 3045364 w 4950801"/>
              <a:gd name="connsiteY14" fmla="*/ 3166332 h 3555128"/>
              <a:gd name="connsiteX15" fmla="*/ 3457725 w 4950801"/>
              <a:gd name="connsiteY15" fmla="*/ 2848190 h 3555128"/>
              <a:gd name="connsiteX16" fmla="*/ 3457917 w 4950801"/>
              <a:gd name="connsiteY16" fmla="*/ 2847845 h 3555128"/>
              <a:gd name="connsiteX17" fmla="*/ 4186844 w 4950801"/>
              <a:gd name="connsiteY17" fmla="*/ 2367099 h 3555128"/>
              <a:gd name="connsiteX18" fmla="*/ 4187533 w 4950801"/>
              <a:gd name="connsiteY18" fmla="*/ 2367099 h 3555128"/>
              <a:gd name="connsiteX19" fmla="*/ 4914814 w 4950801"/>
              <a:gd name="connsiteY19" fmla="*/ 2848462 h 3555128"/>
              <a:gd name="connsiteX20" fmla="*/ 4869157 w 4950801"/>
              <a:gd name="connsiteY20" fmla="*/ 3119569 h 3555128"/>
              <a:gd name="connsiteX21" fmla="*/ 4598050 w 4950801"/>
              <a:gd name="connsiteY21" fmla="*/ 3073912 h 3555128"/>
              <a:gd name="connsiteX22" fmla="*/ 4187109 w 4950801"/>
              <a:gd name="connsiteY22" fmla="*/ 2755966 h 3555128"/>
              <a:gd name="connsiteX23" fmla="*/ 4186841 w 4950801"/>
              <a:gd name="connsiteY23" fmla="*/ 2755966 h 3555128"/>
              <a:gd name="connsiteX24" fmla="*/ 3774137 w 4950801"/>
              <a:gd name="connsiteY24" fmla="*/ 3074108 h 3555128"/>
              <a:gd name="connsiteX25" fmla="*/ 3774060 w 4950801"/>
              <a:gd name="connsiteY25" fmla="*/ 3074185 h 3555128"/>
              <a:gd name="connsiteX26" fmla="*/ 3045319 w 4950801"/>
              <a:gd name="connsiteY26" fmla="*/ 3555127 h 3555128"/>
              <a:gd name="connsiteX27" fmla="*/ 3044898 w 4950801"/>
              <a:gd name="connsiteY27" fmla="*/ 3555127 h 3555128"/>
              <a:gd name="connsiteX28" fmla="*/ 2321673 w 4950801"/>
              <a:gd name="connsiteY28" fmla="*/ 3080161 h 3555128"/>
              <a:gd name="connsiteX29" fmla="*/ 2317081 w 4950801"/>
              <a:gd name="connsiteY29" fmla="*/ 3073999 h 3555128"/>
              <a:gd name="connsiteX30" fmla="*/ 1905601 w 4950801"/>
              <a:gd name="connsiteY30" fmla="*/ 2755974 h 3555128"/>
              <a:gd name="connsiteX31" fmla="*/ 1905448 w 4950801"/>
              <a:gd name="connsiteY31" fmla="*/ 2755974 h 3555128"/>
              <a:gd name="connsiteX32" fmla="*/ 1492822 w 4950801"/>
              <a:gd name="connsiteY32" fmla="*/ 3074186 h 3555128"/>
              <a:gd name="connsiteX33" fmla="*/ 1492630 w 4950801"/>
              <a:gd name="connsiteY33" fmla="*/ 3074530 h 3555128"/>
              <a:gd name="connsiteX34" fmla="*/ 764007 w 4950801"/>
              <a:gd name="connsiteY34" fmla="*/ 3555129 h 3555128"/>
              <a:gd name="connsiteX35" fmla="*/ 764021 w 4950801"/>
              <a:gd name="connsiteY35" fmla="*/ 2371522 h 3555128"/>
              <a:gd name="connsiteX36" fmla="*/ 763600 w 4950801"/>
              <a:gd name="connsiteY36" fmla="*/ 2371522 h 3555128"/>
              <a:gd name="connsiteX37" fmla="*/ 36045 w 4950801"/>
              <a:gd name="connsiteY37" fmla="*/ 1890315 h 3555128"/>
              <a:gd name="connsiteX38" fmla="*/ 81662 w 4950801"/>
              <a:gd name="connsiteY38" fmla="*/ 1619209 h 3555128"/>
              <a:gd name="connsiteX39" fmla="*/ 352769 w 4950801"/>
              <a:gd name="connsiteY39" fmla="*/ 1664826 h 3555128"/>
              <a:gd name="connsiteX40" fmla="*/ 763906 w 4950801"/>
              <a:gd name="connsiteY40" fmla="*/ 1982695 h 3555128"/>
              <a:gd name="connsiteX41" fmla="*/ 764059 w 4950801"/>
              <a:gd name="connsiteY41" fmla="*/ 1982695 h 3555128"/>
              <a:gd name="connsiteX42" fmla="*/ 1176421 w 4950801"/>
              <a:gd name="connsiteY42" fmla="*/ 1664552 h 3555128"/>
              <a:gd name="connsiteX43" fmla="*/ 1176574 w 4950801"/>
              <a:gd name="connsiteY43" fmla="*/ 1664361 h 3555128"/>
              <a:gd name="connsiteX44" fmla="*/ 1905393 w 4950801"/>
              <a:gd name="connsiteY44" fmla="*/ 1183537 h 3555128"/>
              <a:gd name="connsiteX45" fmla="*/ 1905737 w 4950801"/>
              <a:gd name="connsiteY45" fmla="*/ 1183537 h 3555128"/>
              <a:gd name="connsiteX46" fmla="*/ 2629306 w 4950801"/>
              <a:gd name="connsiteY46" fmla="*/ 1658659 h 3555128"/>
              <a:gd name="connsiteX47" fmla="*/ 2633898 w 4950801"/>
              <a:gd name="connsiteY47" fmla="*/ 1664820 h 3555128"/>
              <a:gd name="connsiteX48" fmla="*/ 3045182 w 4950801"/>
              <a:gd name="connsiteY48" fmla="*/ 1982689 h 3555128"/>
              <a:gd name="connsiteX49" fmla="*/ 3045335 w 4950801"/>
              <a:gd name="connsiteY49" fmla="*/ 1982689 h 3555128"/>
              <a:gd name="connsiteX50" fmla="*/ 3457697 w 4950801"/>
              <a:gd name="connsiteY50" fmla="*/ 1664624 h 3555128"/>
              <a:gd name="connsiteX51" fmla="*/ 3457888 w 4950801"/>
              <a:gd name="connsiteY51" fmla="*/ 1664280 h 3555128"/>
              <a:gd name="connsiteX52" fmla="*/ 4186815 w 4950801"/>
              <a:gd name="connsiteY52" fmla="*/ 1183534 h 3555128"/>
              <a:gd name="connsiteX53" fmla="*/ 4187504 w 4950801"/>
              <a:gd name="connsiteY53" fmla="*/ 1183534 h 3555128"/>
              <a:gd name="connsiteX54" fmla="*/ 4914786 w 4950801"/>
              <a:gd name="connsiteY54" fmla="*/ 1664897 h 3555128"/>
              <a:gd name="connsiteX55" fmla="*/ 4869129 w 4950801"/>
              <a:gd name="connsiteY55" fmla="*/ 1936004 h 3555128"/>
              <a:gd name="connsiteX56" fmla="*/ 4598022 w 4950801"/>
              <a:gd name="connsiteY56" fmla="*/ 1890347 h 3555128"/>
              <a:gd name="connsiteX57" fmla="*/ 4187081 w 4950801"/>
              <a:gd name="connsiteY57" fmla="*/ 1572400 h 3555128"/>
              <a:gd name="connsiteX58" fmla="*/ 4186813 w 4950801"/>
              <a:gd name="connsiteY58" fmla="*/ 1572400 h 3555128"/>
              <a:gd name="connsiteX59" fmla="*/ 3774108 w 4950801"/>
              <a:gd name="connsiteY59" fmla="*/ 1890543 h 3555128"/>
              <a:gd name="connsiteX60" fmla="*/ 3774032 w 4950801"/>
              <a:gd name="connsiteY60" fmla="*/ 1890543 h 3555128"/>
              <a:gd name="connsiteX61" fmla="*/ 3045291 w 4950801"/>
              <a:gd name="connsiteY61" fmla="*/ 2371563 h 3555128"/>
              <a:gd name="connsiteX62" fmla="*/ 3044870 w 4950801"/>
              <a:gd name="connsiteY62" fmla="*/ 2371563 h 3555128"/>
              <a:gd name="connsiteX63" fmla="*/ 2321645 w 4950801"/>
              <a:gd name="connsiteY63" fmla="*/ 1896598 h 3555128"/>
              <a:gd name="connsiteX64" fmla="*/ 2317052 w 4950801"/>
              <a:gd name="connsiteY64" fmla="*/ 1890436 h 3555128"/>
              <a:gd name="connsiteX65" fmla="*/ 1905572 w 4950801"/>
              <a:gd name="connsiteY65" fmla="*/ 1572411 h 3555128"/>
              <a:gd name="connsiteX66" fmla="*/ 1905419 w 4950801"/>
              <a:gd name="connsiteY66" fmla="*/ 1572411 h 3555128"/>
              <a:gd name="connsiteX67" fmla="*/ 1492979 w 4950801"/>
              <a:gd name="connsiteY67" fmla="*/ 1890358 h 3555128"/>
              <a:gd name="connsiteX68" fmla="*/ 1492788 w 4950801"/>
              <a:gd name="connsiteY68" fmla="*/ 1890626 h 3555128"/>
              <a:gd name="connsiteX69" fmla="*/ 764008 w 4950801"/>
              <a:gd name="connsiteY69" fmla="*/ 2371528 h 3555128"/>
              <a:gd name="connsiteX70" fmla="*/ 764021 w 4950801"/>
              <a:gd name="connsiteY70" fmla="*/ 1188027 h 3555128"/>
              <a:gd name="connsiteX71" fmla="*/ 763600 w 4950801"/>
              <a:gd name="connsiteY71" fmla="*/ 1188027 h 3555128"/>
              <a:gd name="connsiteX72" fmla="*/ 36045 w 4950801"/>
              <a:gd name="connsiteY72" fmla="*/ 706860 h 3555128"/>
              <a:gd name="connsiteX73" fmla="*/ 81662 w 4950801"/>
              <a:gd name="connsiteY73" fmla="*/ 435753 h 3555128"/>
              <a:gd name="connsiteX74" fmla="*/ 352769 w 4950801"/>
              <a:gd name="connsiteY74" fmla="*/ 481371 h 3555128"/>
              <a:gd name="connsiteX75" fmla="*/ 763906 w 4950801"/>
              <a:gd name="connsiteY75" fmla="*/ 799239 h 3555128"/>
              <a:gd name="connsiteX76" fmla="*/ 764059 w 4950801"/>
              <a:gd name="connsiteY76" fmla="*/ 799239 h 3555128"/>
              <a:gd name="connsiteX77" fmla="*/ 1176146 w 4950801"/>
              <a:gd name="connsiteY77" fmla="*/ 481518 h 3555128"/>
              <a:gd name="connsiteX78" fmla="*/ 1176338 w 4950801"/>
              <a:gd name="connsiteY78" fmla="*/ 481173 h 3555128"/>
              <a:gd name="connsiteX79" fmla="*/ 1905343 w 4950801"/>
              <a:gd name="connsiteY79" fmla="*/ 6 h 3555128"/>
              <a:gd name="connsiteX80" fmla="*/ 1905688 w 4950801"/>
              <a:gd name="connsiteY80" fmla="*/ 6 h 3555128"/>
              <a:gd name="connsiteX81" fmla="*/ 2629256 w 4950801"/>
              <a:gd name="connsiteY81" fmla="*/ 475128 h 3555128"/>
              <a:gd name="connsiteX82" fmla="*/ 2633848 w 4950801"/>
              <a:gd name="connsiteY82" fmla="*/ 481290 h 3555128"/>
              <a:gd name="connsiteX83" fmla="*/ 3045132 w 4950801"/>
              <a:gd name="connsiteY83" fmla="*/ 799158 h 3555128"/>
              <a:gd name="connsiteX84" fmla="*/ 3045285 w 4950801"/>
              <a:gd name="connsiteY84" fmla="*/ 799158 h 3555128"/>
              <a:gd name="connsiteX85" fmla="*/ 3457530 w 4950801"/>
              <a:gd name="connsiteY85" fmla="*/ 481211 h 3555128"/>
              <a:gd name="connsiteX86" fmla="*/ 3457721 w 4950801"/>
              <a:gd name="connsiteY86" fmla="*/ 481020 h 3555128"/>
              <a:gd name="connsiteX87" fmla="*/ 4186805 w 4950801"/>
              <a:gd name="connsiteY87" fmla="*/ 0 h 3555128"/>
              <a:gd name="connsiteX88" fmla="*/ 4187494 w 4950801"/>
              <a:gd name="connsiteY88" fmla="*/ 0 h 3555128"/>
              <a:gd name="connsiteX89" fmla="*/ 4914775 w 4950801"/>
              <a:gd name="connsiteY89" fmla="*/ 481363 h 3555128"/>
              <a:gd name="connsiteX90" fmla="*/ 4869118 w 4950801"/>
              <a:gd name="connsiteY90" fmla="*/ 752470 h 3555128"/>
              <a:gd name="connsiteX91" fmla="*/ 4598011 w 4950801"/>
              <a:gd name="connsiteY91" fmla="*/ 706813 h 3555128"/>
              <a:gd name="connsiteX92" fmla="*/ 4187070 w 4950801"/>
              <a:gd name="connsiteY92" fmla="*/ 388788 h 3555128"/>
              <a:gd name="connsiteX93" fmla="*/ 4186802 w 4950801"/>
              <a:gd name="connsiteY93" fmla="*/ 388788 h 3555128"/>
              <a:gd name="connsiteX94" fmla="*/ 3773941 w 4950801"/>
              <a:gd name="connsiteY94" fmla="*/ 707117 h 3555128"/>
              <a:gd name="connsiteX95" fmla="*/ 3773750 w 4950801"/>
              <a:gd name="connsiteY95" fmla="*/ 707385 h 3555128"/>
              <a:gd name="connsiteX96" fmla="*/ 3045283 w 4950801"/>
              <a:gd name="connsiteY96" fmla="*/ 1187944 h 3555128"/>
              <a:gd name="connsiteX97" fmla="*/ 3044862 w 4950801"/>
              <a:gd name="connsiteY97" fmla="*/ 1187944 h 3555128"/>
              <a:gd name="connsiteX98" fmla="*/ 2321637 w 4950801"/>
              <a:gd name="connsiteY98" fmla="*/ 712979 h 3555128"/>
              <a:gd name="connsiteX99" fmla="*/ 2317044 w 4950801"/>
              <a:gd name="connsiteY99" fmla="*/ 706817 h 3555128"/>
              <a:gd name="connsiteX100" fmla="*/ 1905564 w 4950801"/>
              <a:gd name="connsiteY100" fmla="*/ 388792 h 3555128"/>
              <a:gd name="connsiteX101" fmla="*/ 1905411 w 4950801"/>
              <a:gd name="connsiteY101" fmla="*/ 388792 h 3555128"/>
              <a:gd name="connsiteX102" fmla="*/ 1492824 w 4950801"/>
              <a:gd name="connsiteY102" fmla="*/ 707003 h 3555128"/>
              <a:gd name="connsiteX103" fmla="*/ 1492671 w 4950801"/>
              <a:gd name="connsiteY103" fmla="*/ 707195 h 3555128"/>
              <a:gd name="connsiteX104" fmla="*/ 764009 w 4950801"/>
              <a:gd name="connsiteY104" fmla="*/ 1188019 h 3555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4950801" h="3555128">
                <a:moveTo>
                  <a:pt x="764021" y="3555115"/>
                </a:moveTo>
                <a:lnTo>
                  <a:pt x="763600" y="3555115"/>
                </a:lnTo>
                <a:cubicBezTo>
                  <a:pt x="507914" y="3554923"/>
                  <a:pt x="263182" y="3393080"/>
                  <a:pt x="36045" y="3073947"/>
                </a:cubicBezTo>
                <a:cubicBezTo>
                  <a:pt x="-26221" y="2986500"/>
                  <a:pt x="-5784" y="2865073"/>
                  <a:pt x="81662" y="2802763"/>
                </a:cubicBezTo>
                <a:cubicBezTo>
                  <a:pt x="169110" y="2740611"/>
                  <a:pt x="290498" y="2761010"/>
                  <a:pt x="352769" y="2848380"/>
                </a:cubicBezTo>
                <a:cubicBezTo>
                  <a:pt x="455982" y="2993349"/>
                  <a:pt x="611090" y="3166180"/>
                  <a:pt x="763906" y="3166327"/>
                </a:cubicBezTo>
                <a:lnTo>
                  <a:pt x="764059" y="3166327"/>
                </a:lnTo>
                <a:cubicBezTo>
                  <a:pt x="916983" y="3166327"/>
                  <a:pt x="1072591" y="2993495"/>
                  <a:pt x="1176225" y="2848459"/>
                </a:cubicBezTo>
                <a:cubicBezTo>
                  <a:pt x="1176301" y="2848382"/>
                  <a:pt x="1176378" y="2848267"/>
                  <a:pt x="1176416" y="2848191"/>
                </a:cubicBezTo>
                <a:cubicBezTo>
                  <a:pt x="1404396" y="2529019"/>
                  <a:pt x="1649628" y="2367102"/>
                  <a:pt x="1905422" y="2367102"/>
                </a:cubicBezTo>
                <a:lnTo>
                  <a:pt x="1905766" y="2367102"/>
                </a:lnTo>
                <a:cubicBezTo>
                  <a:pt x="2159845" y="2367293"/>
                  <a:pt x="2403235" y="2527109"/>
                  <a:pt x="2629334" y="2842224"/>
                </a:cubicBezTo>
                <a:cubicBezTo>
                  <a:pt x="2630903" y="2844214"/>
                  <a:pt x="2632434" y="2846357"/>
                  <a:pt x="2633926" y="2848386"/>
                </a:cubicBezTo>
                <a:cubicBezTo>
                  <a:pt x="2737139" y="2993354"/>
                  <a:pt x="2892248" y="3166185"/>
                  <a:pt x="3045211" y="3166332"/>
                </a:cubicBezTo>
                <a:lnTo>
                  <a:pt x="3045364" y="3166332"/>
                </a:lnTo>
                <a:cubicBezTo>
                  <a:pt x="3198444" y="3166332"/>
                  <a:pt x="3354052" y="2993393"/>
                  <a:pt x="3457725" y="2848190"/>
                </a:cubicBezTo>
                <a:cubicBezTo>
                  <a:pt x="3457802" y="2848113"/>
                  <a:pt x="3457878" y="2847998"/>
                  <a:pt x="3457917" y="2847845"/>
                </a:cubicBezTo>
                <a:cubicBezTo>
                  <a:pt x="3686082" y="2528938"/>
                  <a:pt x="3931315" y="2367099"/>
                  <a:pt x="4186844" y="2367099"/>
                </a:cubicBezTo>
                <a:lnTo>
                  <a:pt x="4187533" y="2367099"/>
                </a:lnTo>
                <a:cubicBezTo>
                  <a:pt x="4443140" y="2367444"/>
                  <a:pt x="4687765" y="2529360"/>
                  <a:pt x="4914814" y="2848462"/>
                </a:cubicBezTo>
                <a:cubicBezTo>
                  <a:pt x="4977003" y="2935910"/>
                  <a:pt x="4956566" y="3057298"/>
                  <a:pt x="4869157" y="3119569"/>
                </a:cubicBezTo>
                <a:cubicBezTo>
                  <a:pt x="4781863" y="3181643"/>
                  <a:pt x="4660321" y="3161474"/>
                  <a:pt x="4598050" y="3073912"/>
                </a:cubicBezTo>
                <a:cubicBezTo>
                  <a:pt x="4494916" y="2929022"/>
                  <a:pt x="4339847" y="2756113"/>
                  <a:pt x="4187109" y="2755966"/>
                </a:cubicBezTo>
                <a:lnTo>
                  <a:pt x="4186841" y="2755966"/>
                </a:lnTo>
                <a:cubicBezTo>
                  <a:pt x="4033839" y="2755966"/>
                  <a:pt x="3878036" y="2928866"/>
                  <a:pt x="3774137" y="3074108"/>
                </a:cubicBezTo>
                <a:lnTo>
                  <a:pt x="3774060" y="3074185"/>
                </a:lnTo>
                <a:cubicBezTo>
                  <a:pt x="3546237" y="3393278"/>
                  <a:pt x="3301083" y="3555127"/>
                  <a:pt x="3045319" y="3555127"/>
                </a:cubicBezTo>
                <a:lnTo>
                  <a:pt x="3044898" y="3555127"/>
                </a:lnTo>
                <a:cubicBezTo>
                  <a:pt x="2790859" y="3554973"/>
                  <a:pt x="2547615" y="3395198"/>
                  <a:pt x="2321673" y="3080161"/>
                </a:cubicBezTo>
                <a:cubicBezTo>
                  <a:pt x="2320104" y="3078171"/>
                  <a:pt x="2318573" y="3076028"/>
                  <a:pt x="2317081" y="3073999"/>
                </a:cubicBezTo>
                <a:cubicBezTo>
                  <a:pt x="2213790" y="2929031"/>
                  <a:pt x="2058603" y="2756053"/>
                  <a:pt x="1905601" y="2755974"/>
                </a:cubicBezTo>
                <a:lnTo>
                  <a:pt x="1905448" y="2755974"/>
                </a:lnTo>
                <a:cubicBezTo>
                  <a:pt x="1752250" y="2755974"/>
                  <a:pt x="1596495" y="2928914"/>
                  <a:pt x="1492822" y="3074186"/>
                </a:cubicBezTo>
                <a:cubicBezTo>
                  <a:pt x="1492745" y="3074339"/>
                  <a:pt x="1492668" y="3074377"/>
                  <a:pt x="1492630" y="3074530"/>
                </a:cubicBezTo>
                <a:cubicBezTo>
                  <a:pt x="1264651" y="3393476"/>
                  <a:pt x="1019614" y="3555129"/>
                  <a:pt x="764007" y="3555129"/>
                </a:cubicBezTo>
                <a:close/>
                <a:moveTo>
                  <a:pt x="764021" y="2371522"/>
                </a:moveTo>
                <a:lnTo>
                  <a:pt x="763600" y="2371522"/>
                </a:lnTo>
                <a:cubicBezTo>
                  <a:pt x="507914" y="2371330"/>
                  <a:pt x="263182" y="2209487"/>
                  <a:pt x="36045" y="1890315"/>
                </a:cubicBezTo>
                <a:cubicBezTo>
                  <a:pt x="-26221" y="1802868"/>
                  <a:pt x="-5784" y="1681480"/>
                  <a:pt x="81662" y="1619209"/>
                </a:cubicBezTo>
                <a:cubicBezTo>
                  <a:pt x="169110" y="1556867"/>
                  <a:pt x="290498" y="1577380"/>
                  <a:pt x="352769" y="1664826"/>
                </a:cubicBezTo>
                <a:cubicBezTo>
                  <a:pt x="455982" y="1809795"/>
                  <a:pt x="611090" y="1982626"/>
                  <a:pt x="763906" y="1982695"/>
                </a:cubicBezTo>
                <a:lnTo>
                  <a:pt x="764059" y="1982695"/>
                </a:lnTo>
                <a:cubicBezTo>
                  <a:pt x="917061" y="1982695"/>
                  <a:pt x="1072747" y="1809755"/>
                  <a:pt x="1176421" y="1664552"/>
                </a:cubicBezTo>
                <a:cubicBezTo>
                  <a:pt x="1176421" y="1664476"/>
                  <a:pt x="1176497" y="1664399"/>
                  <a:pt x="1176574" y="1664361"/>
                </a:cubicBezTo>
                <a:cubicBezTo>
                  <a:pt x="1404475" y="1345346"/>
                  <a:pt x="1649629" y="1183537"/>
                  <a:pt x="1905393" y="1183537"/>
                </a:cubicBezTo>
                <a:lnTo>
                  <a:pt x="1905737" y="1183537"/>
                </a:lnTo>
                <a:cubicBezTo>
                  <a:pt x="2159817" y="1183690"/>
                  <a:pt x="2403207" y="1343543"/>
                  <a:pt x="2629306" y="1658659"/>
                </a:cubicBezTo>
                <a:cubicBezTo>
                  <a:pt x="2630875" y="1660725"/>
                  <a:pt x="2632405" y="1662792"/>
                  <a:pt x="2633898" y="1664820"/>
                </a:cubicBezTo>
                <a:cubicBezTo>
                  <a:pt x="2737111" y="1809789"/>
                  <a:pt x="2892219" y="1982620"/>
                  <a:pt x="3045182" y="1982689"/>
                </a:cubicBezTo>
                <a:lnTo>
                  <a:pt x="3045335" y="1982689"/>
                </a:lnTo>
                <a:cubicBezTo>
                  <a:pt x="3198416" y="1982689"/>
                  <a:pt x="3354024" y="1809749"/>
                  <a:pt x="3457697" y="1664624"/>
                </a:cubicBezTo>
                <a:cubicBezTo>
                  <a:pt x="3457773" y="1664471"/>
                  <a:pt x="3457850" y="1664433"/>
                  <a:pt x="3457888" y="1664280"/>
                </a:cubicBezTo>
                <a:cubicBezTo>
                  <a:pt x="3686054" y="1345295"/>
                  <a:pt x="3931286" y="1183534"/>
                  <a:pt x="4186815" y="1183534"/>
                </a:cubicBezTo>
                <a:lnTo>
                  <a:pt x="4187504" y="1183534"/>
                </a:lnTo>
                <a:cubicBezTo>
                  <a:pt x="4443112" y="1183802"/>
                  <a:pt x="4687736" y="1345794"/>
                  <a:pt x="4914786" y="1664897"/>
                </a:cubicBezTo>
                <a:cubicBezTo>
                  <a:pt x="4976974" y="1752345"/>
                  <a:pt x="4956538" y="1873733"/>
                  <a:pt x="4869129" y="1936004"/>
                </a:cubicBezTo>
                <a:cubicBezTo>
                  <a:pt x="4781834" y="1998155"/>
                  <a:pt x="4660293" y="1977833"/>
                  <a:pt x="4598022" y="1890347"/>
                </a:cubicBezTo>
                <a:cubicBezTo>
                  <a:pt x="4494888" y="1745379"/>
                  <a:pt x="4339819" y="1572547"/>
                  <a:pt x="4187081" y="1572400"/>
                </a:cubicBezTo>
                <a:lnTo>
                  <a:pt x="4186813" y="1572400"/>
                </a:lnTo>
                <a:cubicBezTo>
                  <a:pt x="4033811" y="1572400"/>
                  <a:pt x="3878007" y="1745300"/>
                  <a:pt x="3774108" y="1890543"/>
                </a:cubicBezTo>
                <a:lnTo>
                  <a:pt x="3774032" y="1890543"/>
                </a:lnTo>
                <a:cubicBezTo>
                  <a:pt x="3546209" y="2209714"/>
                  <a:pt x="3301055" y="2371563"/>
                  <a:pt x="3045291" y="2371563"/>
                </a:cubicBezTo>
                <a:lnTo>
                  <a:pt x="3044870" y="2371563"/>
                </a:lnTo>
                <a:cubicBezTo>
                  <a:pt x="2790830" y="2371410"/>
                  <a:pt x="2547587" y="2211635"/>
                  <a:pt x="2321645" y="1896598"/>
                </a:cubicBezTo>
                <a:cubicBezTo>
                  <a:pt x="2320076" y="1894531"/>
                  <a:pt x="2318545" y="1892464"/>
                  <a:pt x="2317052" y="1890436"/>
                </a:cubicBezTo>
                <a:cubicBezTo>
                  <a:pt x="2213761" y="1745389"/>
                  <a:pt x="2058574" y="1572489"/>
                  <a:pt x="1905572" y="1572411"/>
                </a:cubicBezTo>
                <a:lnTo>
                  <a:pt x="1905419" y="1572411"/>
                </a:lnTo>
                <a:cubicBezTo>
                  <a:pt x="1752261" y="1572411"/>
                  <a:pt x="1596653" y="1745242"/>
                  <a:pt x="1492979" y="1890358"/>
                </a:cubicBezTo>
                <a:cubicBezTo>
                  <a:pt x="1492903" y="1890434"/>
                  <a:pt x="1492826" y="1890511"/>
                  <a:pt x="1492788" y="1890626"/>
                </a:cubicBezTo>
                <a:cubicBezTo>
                  <a:pt x="1264848" y="2209758"/>
                  <a:pt x="1019694" y="2371528"/>
                  <a:pt x="764008" y="2371528"/>
                </a:cubicBezTo>
                <a:close/>
                <a:moveTo>
                  <a:pt x="764021" y="1188027"/>
                </a:moveTo>
                <a:lnTo>
                  <a:pt x="763600" y="1188027"/>
                </a:lnTo>
                <a:cubicBezTo>
                  <a:pt x="507914" y="1187874"/>
                  <a:pt x="263182" y="1025992"/>
                  <a:pt x="36045" y="706860"/>
                </a:cubicBezTo>
                <a:cubicBezTo>
                  <a:pt x="-26221" y="619412"/>
                  <a:pt x="-5784" y="498024"/>
                  <a:pt x="81662" y="435753"/>
                </a:cubicBezTo>
                <a:cubicBezTo>
                  <a:pt x="169110" y="373487"/>
                  <a:pt x="290498" y="393924"/>
                  <a:pt x="352769" y="481371"/>
                </a:cubicBezTo>
                <a:cubicBezTo>
                  <a:pt x="455982" y="626339"/>
                  <a:pt x="611090" y="799092"/>
                  <a:pt x="763906" y="799239"/>
                </a:cubicBezTo>
                <a:lnTo>
                  <a:pt x="764059" y="799239"/>
                </a:lnTo>
                <a:cubicBezTo>
                  <a:pt x="916914" y="799239"/>
                  <a:pt x="1072512" y="626564"/>
                  <a:pt x="1176146" y="481518"/>
                </a:cubicBezTo>
                <a:cubicBezTo>
                  <a:pt x="1176223" y="481364"/>
                  <a:pt x="1176300" y="481326"/>
                  <a:pt x="1176338" y="481173"/>
                </a:cubicBezTo>
                <a:cubicBezTo>
                  <a:pt x="1404317" y="161923"/>
                  <a:pt x="1649550" y="6"/>
                  <a:pt x="1905343" y="6"/>
                </a:cubicBezTo>
                <a:lnTo>
                  <a:pt x="1905688" y="6"/>
                </a:lnTo>
                <a:cubicBezTo>
                  <a:pt x="2159767" y="159"/>
                  <a:pt x="2403157" y="160013"/>
                  <a:pt x="2629256" y="475128"/>
                </a:cubicBezTo>
                <a:cubicBezTo>
                  <a:pt x="2630825" y="477195"/>
                  <a:pt x="2632356" y="479262"/>
                  <a:pt x="2633848" y="481290"/>
                </a:cubicBezTo>
                <a:cubicBezTo>
                  <a:pt x="2737061" y="626180"/>
                  <a:pt x="2892169" y="799011"/>
                  <a:pt x="3045132" y="799158"/>
                </a:cubicBezTo>
                <a:lnTo>
                  <a:pt x="3045285" y="799158"/>
                </a:lnTo>
                <a:cubicBezTo>
                  <a:pt x="3198287" y="799158"/>
                  <a:pt x="3353895" y="626327"/>
                  <a:pt x="3457530" y="481211"/>
                </a:cubicBezTo>
                <a:cubicBezTo>
                  <a:pt x="3457606" y="481135"/>
                  <a:pt x="3457683" y="481058"/>
                  <a:pt x="3457721" y="481020"/>
                </a:cubicBezTo>
                <a:cubicBezTo>
                  <a:pt x="3685887" y="161849"/>
                  <a:pt x="3931197" y="0"/>
                  <a:pt x="4186805" y="0"/>
                </a:cubicBezTo>
                <a:lnTo>
                  <a:pt x="4187494" y="0"/>
                </a:lnTo>
                <a:cubicBezTo>
                  <a:pt x="4443101" y="268"/>
                  <a:pt x="4687726" y="162260"/>
                  <a:pt x="4914775" y="481363"/>
                </a:cubicBezTo>
                <a:cubicBezTo>
                  <a:pt x="4976964" y="568887"/>
                  <a:pt x="4956527" y="690199"/>
                  <a:pt x="4869118" y="752470"/>
                </a:cubicBezTo>
                <a:cubicBezTo>
                  <a:pt x="4781594" y="814659"/>
                  <a:pt x="4660282" y="794298"/>
                  <a:pt x="4598011" y="706813"/>
                </a:cubicBezTo>
                <a:cubicBezTo>
                  <a:pt x="4494877" y="561845"/>
                  <a:pt x="4339808" y="389013"/>
                  <a:pt x="4187070" y="388788"/>
                </a:cubicBezTo>
                <a:lnTo>
                  <a:pt x="4186802" y="388788"/>
                </a:lnTo>
                <a:cubicBezTo>
                  <a:pt x="4033800" y="388788"/>
                  <a:pt x="3877849" y="561884"/>
                  <a:pt x="3773941" y="707117"/>
                </a:cubicBezTo>
                <a:cubicBezTo>
                  <a:pt x="3773864" y="707193"/>
                  <a:pt x="3773788" y="707308"/>
                  <a:pt x="3773750" y="707385"/>
                </a:cubicBezTo>
                <a:cubicBezTo>
                  <a:pt x="3546005" y="1026213"/>
                  <a:pt x="3300812" y="1187944"/>
                  <a:pt x="3045283" y="1187944"/>
                </a:cubicBezTo>
                <a:lnTo>
                  <a:pt x="3044862" y="1187944"/>
                </a:lnTo>
                <a:cubicBezTo>
                  <a:pt x="2790822" y="1187791"/>
                  <a:pt x="2547579" y="1027937"/>
                  <a:pt x="2321637" y="712979"/>
                </a:cubicBezTo>
                <a:cubicBezTo>
                  <a:pt x="2320068" y="710912"/>
                  <a:pt x="2318537" y="708846"/>
                  <a:pt x="2317044" y="706817"/>
                </a:cubicBezTo>
                <a:cubicBezTo>
                  <a:pt x="2213753" y="561770"/>
                  <a:pt x="2058488" y="388870"/>
                  <a:pt x="1905564" y="388792"/>
                </a:cubicBezTo>
                <a:lnTo>
                  <a:pt x="1905411" y="388792"/>
                </a:lnTo>
                <a:cubicBezTo>
                  <a:pt x="1752214" y="388792"/>
                  <a:pt x="1596537" y="561810"/>
                  <a:pt x="1492824" y="707003"/>
                </a:cubicBezTo>
                <a:cubicBezTo>
                  <a:pt x="1492748" y="707080"/>
                  <a:pt x="1492748" y="707156"/>
                  <a:pt x="1492671" y="707195"/>
                </a:cubicBezTo>
                <a:cubicBezTo>
                  <a:pt x="1264770" y="1026249"/>
                  <a:pt x="1019616" y="1188019"/>
                  <a:pt x="764009" y="1188019"/>
                </a:cubicBezTo>
                <a:close/>
              </a:path>
            </a:pathLst>
          </a:custGeom>
          <a:solidFill>
            <a:srgbClr val="FFE500"/>
          </a:solidFill>
          <a:ln w="9797" cap="flat">
            <a:noFill/>
            <a:prstDash val="solid"/>
            <a:miter/>
          </a:ln>
        </p:spPr>
        <p:txBody>
          <a:bodyPr rtlCol="0" anchor="ctr"/>
          <a:lstStyle/>
          <a:p>
            <a:endParaRPr lang="zh-CN" altLang="en-US"/>
          </a:p>
        </p:txBody>
      </p:sp>
      <p:sp>
        <p:nvSpPr>
          <p:cNvPr id="164" name="文本框 163">
            <a:extLst>
              <a:ext uri="{FF2B5EF4-FFF2-40B4-BE49-F238E27FC236}">
                <a16:creationId xmlns:a16="http://schemas.microsoft.com/office/drawing/2014/main" id="{A86BE4B1-C5F0-1C48-F53A-DF33C9B2356A}"/>
              </a:ext>
            </a:extLst>
          </p:cNvPr>
          <p:cNvSpPr txBox="1"/>
          <p:nvPr/>
        </p:nvSpPr>
        <p:spPr>
          <a:xfrm>
            <a:off x="5751508" y="5412845"/>
            <a:ext cx="5954581" cy="939360"/>
          </a:xfrm>
          <a:prstGeom prst="rect">
            <a:avLst/>
          </a:prstGeom>
          <a:noFill/>
        </p:spPr>
        <p:txBody>
          <a:bodyPr wrap="square" rtlCol="0">
            <a:spAutoFit/>
          </a:bodyPr>
          <a:lstStyle/>
          <a:p>
            <a:pPr>
              <a:lnSpc>
                <a:spcPct val="120000"/>
              </a:lnSpc>
            </a:pPr>
            <a:r>
              <a:rPr lang="en-US" altLang="zh-CN" sz="1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endParaRPr lang="zh-CN" altLang="en-US" sz="1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Tree>
    <p:extLst>
      <p:ext uri="{BB962C8B-B14F-4D97-AF65-F5344CB8AC3E}">
        <p14:creationId xmlns:p14="http://schemas.microsoft.com/office/powerpoint/2010/main" val="30738705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6242"/>
        </a:solidFill>
        <a:effectLst/>
      </p:bgPr>
    </p:bg>
    <p:spTree>
      <p:nvGrpSpPr>
        <p:cNvPr id="1" name=""/>
        <p:cNvGrpSpPr/>
        <p:nvPr/>
      </p:nvGrpSpPr>
      <p:grpSpPr>
        <a:xfrm>
          <a:off x="0" y="0"/>
          <a:ext cx="0" cy="0"/>
          <a:chOff x="0" y="0"/>
          <a:chExt cx="0" cy="0"/>
        </a:xfrm>
      </p:grpSpPr>
      <p:sp>
        <p:nvSpPr>
          <p:cNvPr id="50" name="矩形 49">
            <a:extLst>
              <a:ext uri="{FF2B5EF4-FFF2-40B4-BE49-F238E27FC236}">
                <a16:creationId xmlns:a16="http://schemas.microsoft.com/office/drawing/2014/main" id="{37CBA4F9-010A-F987-E616-D8E8A8926077}"/>
              </a:ext>
            </a:extLst>
          </p:cNvPr>
          <p:cNvSpPr/>
          <p:nvPr/>
        </p:nvSpPr>
        <p:spPr>
          <a:xfrm>
            <a:off x="0" y="0"/>
            <a:ext cx="12192000" cy="6858000"/>
          </a:xfrm>
          <a:prstGeom prst="rect">
            <a:avLst/>
          </a:prstGeom>
          <a:solidFill>
            <a:srgbClr val="FF6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云形 4">
            <a:extLst>
              <a:ext uri="{FF2B5EF4-FFF2-40B4-BE49-F238E27FC236}">
                <a16:creationId xmlns:a16="http://schemas.microsoft.com/office/drawing/2014/main" id="{FF2203C5-DF81-2906-3892-606114CC1955}"/>
              </a:ext>
            </a:extLst>
          </p:cNvPr>
          <p:cNvSpPr/>
          <p:nvPr/>
        </p:nvSpPr>
        <p:spPr>
          <a:xfrm rot="5400000">
            <a:off x="3187700" y="381000"/>
            <a:ext cx="5816600" cy="6096000"/>
          </a:xfrm>
          <a:prstGeom prst="cloud">
            <a:avLst/>
          </a:prstGeom>
          <a:solidFill>
            <a:srgbClr val="FFF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卡通画&#10;&#10;中度可信度描述已自动生成">
            <a:extLst>
              <a:ext uri="{FF2B5EF4-FFF2-40B4-BE49-F238E27FC236}">
                <a16:creationId xmlns:a16="http://schemas.microsoft.com/office/drawing/2014/main" id="{FC3B4BE5-4839-E240-DBD4-2A855C0977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05200" y="838200"/>
            <a:ext cx="5181600" cy="5181600"/>
          </a:xfrm>
          <a:prstGeom prst="rect">
            <a:avLst/>
          </a:prstGeom>
        </p:spPr>
      </p:pic>
      <p:grpSp>
        <p:nvGrpSpPr>
          <p:cNvPr id="11" name="组合 10">
            <a:extLst>
              <a:ext uri="{FF2B5EF4-FFF2-40B4-BE49-F238E27FC236}">
                <a16:creationId xmlns:a16="http://schemas.microsoft.com/office/drawing/2014/main" id="{6D344E2C-9FFF-F962-485E-05FD0396EAD8}"/>
              </a:ext>
            </a:extLst>
          </p:cNvPr>
          <p:cNvGrpSpPr/>
          <p:nvPr/>
        </p:nvGrpSpPr>
        <p:grpSpPr>
          <a:xfrm>
            <a:off x="8671774" y="666191"/>
            <a:ext cx="2279650" cy="2127449"/>
            <a:chOff x="8455025" y="1035970"/>
            <a:chExt cx="2279650" cy="2127449"/>
          </a:xfrm>
        </p:grpSpPr>
        <p:grpSp>
          <p:nvGrpSpPr>
            <p:cNvPr id="6" name="组合 5">
              <a:extLst>
                <a:ext uri="{FF2B5EF4-FFF2-40B4-BE49-F238E27FC236}">
                  <a16:creationId xmlns:a16="http://schemas.microsoft.com/office/drawing/2014/main" id="{5A3B5F20-0DD0-59DE-4542-783752A0B66D}"/>
                </a:ext>
              </a:extLst>
            </p:cNvPr>
            <p:cNvGrpSpPr/>
            <p:nvPr/>
          </p:nvGrpSpPr>
          <p:grpSpPr>
            <a:xfrm>
              <a:off x="8579734" y="1035970"/>
              <a:ext cx="2030232" cy="980508"/>
              <a:chOff x="1925833" y="4205967"/>
              <a:chExt cx="2030232" cy="980508"/>
            </a:xfrm>
          </p:grpSpPr>
          <p:sp>
            <p:nvSpPr>
              <p:cNvPr id="7" name="矩形: 圆角 6">
                <a:extLst>
                  <a:ext uri="{FF2B5EF4-FFF2-40B4-BE49-F238E27FC236}">
                    <a16:creationId xmlns:a16="http://schemas.microsoft.com/office/drawing/2014/main" id="{DAFA19C5-A1C5-3411-1FA4-BD206AF27626}"/>
                  </a:ext>
                </a:extLst>
              </p:cNvPr>
              <p:cNvSpPr/>
              <p:nvPr/>
            </p:nvSpPr>
            <p:spPr>
              <a:xfrm>
                <a:off x="1925833" y="4205967"/>
                <a:ext cx="2030232" cy="980508"/>
              </a:xfrm>
              <a:prstGeom prst="roundRect">
                <a:avLst/>
              </a:prstGeom>
              <a:solidFill>
                <a:srgbClr val="009FD9"/>
              </a:solidFill>
              <a:ln w="889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8" name="文本框 7">
                <a:extLst>
                  <a:ext uri="{FF2B5EF4-FFF2-40B4-BE49-F238E27FC236}">
                    <a16:creationId xmlns:a16="http://schemas.microsoft.com/office/drawing/2014/main" id="{6FD5191E-97C8-6725-8C6B-EA974E6E3DED}"/>
                  </a:ext>
                </a:extLst>
              </p:cNvPr>
              <p:cNvSpPr txBox="1"/>
              <p:nvPr/>
            </p:nvSpPr>
            <p:spPr>
              <a:xfrm>
                <a:off x="1925833" y="4342277"/>
                <a:ext cx="2030232" cy="707886"/>
              </a:xfrm>
              <a:prstGeom prst="rect">
                <a:avLst/>
              </a:prstGeom>
              <a:noFill/>
            </p:spPr>
            <p:txBody>
              <a:bodyPr wrap="square" rtlCol="0">
                <a:spAutoFit/>
              </a:bodyPr>
              <a:lstStyle/>
              <a:p>
                <a:pPr algn="ctr"/>
                <a:r>
                  <a:rPr lang="en-US" altLang="zh-CN" sz="20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 YOUR POINT</a:t>
                </a:r>
                <a:endParaRPr lang="zh-CN" altLang="en-US" sz="20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sp>
          <p:nvSpPr>
            <p:cNvPr id="10" name="文本框 9">
              <a:extLst>
                <a:ext uri="{FF2B5EF4-FFF2-40B4-BE49-F238E27FC236}">
                  <a16:creationId xmlns:a16="http://schemas.microsoft.com/office/drawing/2014/main" id="{35D92849-1016-33E8-99CE-737E76FD4EEB}"/>
                </a:ext>
              </a:extLst>
            </p:cNvPr>
            <p:cNvSpPr txBox="1"/>
            <p:nvPr/>
          </p:nvSpPr>
          <p:spPr>
            <a:xfrm>
              <a:off x="8455025" y="2214248"/>
              <a:ext cx="2279650" cy="949171"/>
            </a:xfrm>
            <a:prstGeom prst="rect">
              <a:avLst/>
            </a:prstGeom>
            <a:noFill/>
          </p:spPr>
          <p:txBody>
            <a:bodyPr wrap="square" rtlCol="0">
              <a:spAutoFit/>
            </a:bodyPr>
            <a:lstStyle/>
            <a:p>
              <a:pPr algn="ctr">
                <a:lnSpc>
                  <a:spcPct val="120000"/>
                </a:lnSpc>
              </a:pPr>
              <a:r>
                <a:rPr lang="en-US" altLang="zh-CN" sz="1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morbi tristique senectus et netus et malesuada fames ac turpis egestas. Proin pharetra nonummy pede.</a:t>
              </a:r>
              <a:endParaRPr lang="zh-CN" altLang="en-US" sz="1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12" name="组合 11">
            <a:extLst>
              <a:ext uri="{FF2B5EF4-FFF2-40B4-BE49-F238E27FC236}">
                <a16:creationId xmlns:a16="http://schemas.microsoft.com/office/drawing/2014/main" id="{4A924548-8F1C-0B4A-C748-8FECE589C8C2}"/>
              </a:ext>
            </a:extLst>
          </p:cNvPr>
          <p:cNvGrpSpPr/>
          <p:nvPr/>
        </p:nvGrpSpPr>
        <p:grpSpPr>
          <a:xfrm>
            <a:off x="8671774" y="4064361"/>
            <a:ext cx="2279650" cy="2127449"/>
            <a:chOff x="8455025" y="1035970"/>
            <a:chExt cx="2279650" cy="2127449"/>
          </a:xfrm>
        </p:grpSpPr>
        <p:grpSp>
          <p:nvGrpSpPr>
            <p:cNvPr id="13" name="组合 12">
              <a:extLst>
                <a:ext uri="{FF2B5EF4-FFF2-40B4-BE49-F238E27FC236}">
                  <a16:creationId xmlns:a16="http://schemas.microsoft.com/office/drawing/2014/main" id="{F52B957A-D97A-3712-6E83-9514A37FABCD}"/>
                </a:ext>
              </a:extLst>
            </p:cNvPr>
            <p:cNvGrpSpPr/>
            <p:nvPr/>
          </p:nvGrpSpPr>
          <p:grpSpPr>
            <a:xfrm>
              <a:off x="8579734" y="1035970"/>
              <a:ext cx="2030232" cy="980508"/>
              <a:chOff x="1925833" y="4205967"/>
              <a:chExt cx="2030232" cy="980508"/>
            </a:xfrm>
          </p:grpSpPr>
          <p:sp>
            <p:nvSpPr>
              <p:cNvPr id="15" name="矩形: 圆角 14">
                <a:extLst>
                  <a:ext uri="{FF2B5EF4-FFF2-40B4-BE49-F238E27FC236}">
                    <a16:creationId xmlns:a16="http://schemas.microsoft.com/office/drawing/2014/main" id="{01DB34EF-EA31-2EA4-868A-2C3C91AE5470}"/>
                  </a:ext>
                </a:extLst>
              </p:cNvPr>
              <p:cNvSpPr/>
              <p:nvPr/>
            </p:nvSpPr>
            <p:spPr>
              <a:xfrm>
                <a:off x="1925833" y="4205967"/>
                <a:ext cx="2030232" cy="980508"/>
              </a:xfrm>
              <a:prstGeom prst="roundRect">
                <a:avLst/>
              </a:prstGeom>
              <a:solidFill>
                <a:srgbClr val="FFA694"/>
              </a:solidFill>
              <a:ln w="889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6" name="文本框 15">
                <a:extLst>
                  <a:ext uri="{FF2B5EF4-FFF2-40B4-BE49-F238E27FC236}">
                    <a16:creationId xmlns:a16="http://schemas.microsoft.com/office/drawing/2014/main" id="{80F32F73-1C5E-0C6C-E38F-124CD7DB31D2}"/>
                  </a:ext>
                </a:extLst>
              </p:cNvPr>
              <p:cNvSpPr txBox="1"/>
              <p:nvPr/>
            </p:nvSpPr>
            <p:spPr>
              <a:xfrm>
                <a:off x="1925833" y="4342277"/>
                <a:ext cx="2030232" cy="707886"/>
              </a:xfrm>
              <a:prstGeom prst="rect">
                <a:avLst/>
              </a:prstGeom>
              <a:noFill/>
            </p:spPr>
            <p:txBody>
              <a:bodyPr wrap="square" rtlCol="0">
                <a:spAutoFit/>
              </a:bodyPr>
              <a:lstStyle/>
              <a:p>
                <a:pPr algn="ctr"/>
                <a:r>
                  <a:rPr lang="en-US" altLang="zh-CN" sz="20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 YOUR POINT</a:t>
                </a:r>
                <a:endParaRPr lang="zh-CN" altLang="en-US" sz="20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sp>
          <p:nvSpPr>
            <p:cNvPr id="14" name="文本框 13">
              <a:extLst>
                <a:ext uri="{FF2B5EF4-FFF2-40B4-BE49-F238E27FC236}">
                  <a16:creationId xmlns:a16="http://schemas.microsoft.com/office/drawing/2014/main" id="{14BB1005-B3D7-7D02-8608-A0DDF1426C99}"/>
                </a:ext>
              </a:extLst>
            </p:cNvPr>
            <p:cNvSpPr txBox="1"/>
            <p:nvPr/>
          </p:nvSpPr>
          <p:spPr>
            <a:xfrm>
              <a:off x="8455025" y="2214248"/>
              <a:ext cx="2279650" cy="949171"/>
            </a:xfrm>
            <a:prstGeom prst="rect">
              <a:avLst/>
            </a:prstGeom>
            <a:noFill/>
          </p:spPr>
          <p:txBody>
            <a:bodyPr wrap="square" rtlCol="0">
              <a:spAutoFit/>
            </a:bodyPr>
            <a:lstStyle/>
            <a:p>
              <a:pPr algn="ctr">
                <a:lnSpc>
                  <a:spcPct val="120000"/>
                </a:lnSpc>
              </a:pPr>
              <a:r>
                <a:rPr lang="en-US" altLang="zh-CN" sz="1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morbi tristique senectus et netus et malesuada fames ac turpis egestas. Proin pharetra nonummy pede.</a:t>
              </a:r>
              <a:endParaRPr lang="zh-CN" altLang="en-US" sz="1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17" name="组合 16">
            <a:extLst>
              <a:ext uri="{FF2B5EF4-FFF2-40B4-BE49-F238E27FC236}">
                <a16:creationId xmlns:a16="http://schemas.microsoft.com/office/drawing/2014/main" id="{A9949446-4D11-397B-4262-A77435DA8554}"/>
              </a:ext>
            </a:extLst>
          </p:cNvPr>
          <p:cNvGrpSpPr/>
          <p:nvPr/>
        </p:nvGrpSpPr>
        <p:grpSpPr>
          <a:xfrm>
            <a:off x="1240577" y="666191"/>
            <a:ext cx="2279650" cy="2127449"/>
            <a:chOff x="8455025" y="1035970"/>
            <a:chExt cx="2279650" cy="2127449"/>
          </a:xfrm>
        </p:grpSpPr>
        <p:grpSp>
          <p:nvGrpSpPr>
            <p:cNvPr id="18" name="组合 17">
              <a:extLst>
                <a:ext uri="{FF2B5EF4-FFF2-40B4-BE49-F238E27FC236}">
                  <a16:creationId xmlns:a16="http://schemas.microsoft.com/office/drawing/2014/main" id="{2665CE07-86BB-279F-F3F5-DDE10BE42ADC}"/>
                </a:ext>
              </a:extLst>
            </p:cNvPr>
            <p:cNvGrpSpPr/>
            <p:nvPr/>
          </p:nvGrpSpPr>
          <p:grpSpPr>
            <a:xfrm>
              <a:off x="8579734" y="1035970"/>
              <a:ext cx="2030232" cy="980508"/>
              <a:chOff x="1925833" y="4205967"/>
              <a:chExt cx="2030232" cy="980508"/>
            </a:xfrm>
          </p:grpSpPr>
          <p:sp>
            <p:nvSpPr>
              <p:cNvPr id="20" name="矩形: 圆角 19">
                <a:extLst>
                  <a:ext uri="{FF2B5EF4-FFF2-40B4-BE49-F238E27FC236}">
                    <a16:creationId xmlns:a16="http://schemas.microsoft.com/office/drawing/2014/main" id="{EA3D05EF-863A-2E0B-6AAD-5315880B344D}"/>
                  </a:ext>
                </a:extLst>
              </p:cNvPr>
              <p:cNvSpPr/>
              <p:nvPr/>
            </p:nvSpPr>
            <p:spPr>
              <a:xfrm>
                <a:off x="1925833" y="4205967"/>
                <a:ext cx="2030232" cy="980508"/>
              </a:xfrm>
              <a:prstGeom prst="roundRect">
                <a:avLst/>
              </a:prstGeom>
              <a:solidFill>
                <a:srgbClr val="FFE500"/>
              </a:solidFill>
              <a:ln w="889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1" name="文本框 20">
                <a:extLst>
                  <a:ext uri="{FF2B5EF4-FFF2-40B4-BE49-F238E27FC236}">
                    <a16:creationId xmlns:a16="http://schemas.microsoft.com/office/drawing/2014/main" id="{B54E94F6-CBC8-97D4-A4DC-C938D948D2D8}"/>
                  </a:ext>
                </a:extLst>
              </p:cNvPr>
              <p:cNvSpPr txBox="1"/>
              <p:nvPr/>
            </p:nvSpPr>
            <p:spPr>
              <a:xfrm>
                <a:off x="1925833" y="4342277"/>
                <a:ext cx="2030232" cy="707886"/>
              </a:xfrm>
              <a:prstGeom prst="rect">
                <a:avLst/>
              </a:prstGeom>
              <a:noFill/>
            </p:spPr>
            <p:txBody>
              <a:bodyPr wrap="square" rtlCol="0">
                <a:spAutoFit/>
              </a:bodyPr>
              <a:lstStyle/>
              <a:p>
                <a:pPr algn="ctr"/>
                <a:r>
                  <a:rPr lang="en-US" altLang="zh-CN" sz="20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 YOUR POINT</a:t>
                </a:r>
                <a:endParaRPr lang="zh-CN" altLang="en-US" sz="20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sp>
          <p:nvSpPr>
            <p:cNvPr id="19" name="文本框 18">
              <a:extLst>
                <a:ext uri="{FF2B5EF4-FFF2-40B4-BE49-F238E27FC236}">
                  <a16:creationId xmlns:a16="http://schemas.microsoft.com/office/drawing/2014/main" id="{870661F4-9CD2-395A-7051-91E4EBFDC0F9}"/>
                </a:ext>
              </a:extLst>
            </p:cNvPr>
            <p:cNvSpPr txBox="1"/>
            <p:nvPr/>
          </p:nvSpPr>
          <p:spPr>
            <a:xfrm>
              <a:off x="8455025" y="2214248"/>
              <a:ext cx="2279650" cy="949171"/>
            </a:xfrm>
            <a:prstGeom prst="rect">
              <a:avLst/>
            </a:prstGeom>
            <a:noFill/>
          </p:spPr>
          <p:txBody>
            <a:bodyPr wrap="square" rtlCol="0">
              <a:spAutoFit/>
            </a:bodyPr>
            <a:lstStyle/>
            <a:p>
              <a:pPr algn="ctr">
                <a:lnSpc>
                  <a:spcPct val="120000"/>
                </a:lnSpc>
              </a:pPr>
              <a:r>
                <a:rPr lang="en-US" altLang="zh-CN" sz="1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morbi tristique senectus et netus et malesuada fames ac turpis egestas. Proin pharetra nonummy pede.</a:t>
              </a:r>
              <a:endParaRPr lang="zh-CN" altLang="en-US" sz="1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22" name="组合 21">
            <a:extLst>
              <a:ext uri="{FF2B5EF4-FFF2-40B4-BE49-F238E27FC236}">
                <a16:creationId xmlns:a16="http://schemas.microsoft.com/office/drawing/2014/main" id="{45EB561A-CEA4-06E2-FB65-B8F635FE996C}"/>
              </a:ext>
            </a:extLst>
          </p:cNvPr>
          <p:cNvGrpSpPr/>
          <p:nvPr/>
        </p:nvGrpSpPr>
        <p:grpSpPr>
          <a:xfrm>
            <a:off x="1240577" y="4064361"/>
            <a:ext cx="2279650" cy="2127449"/>
            <a:chOff x="8455025" y="1035970"/>
            <a:chExt cx="2279650" cy="2127449"/>
          </a:xfrm>
        </p:grpSpPr>
        <p:grpSp>
          <p:nvGrpSpPr>
            <p:cNvPr id="23" name="组合 22">
              <a:extLst>
                <a:ext uri="{FF2B5EF4-FFF2-40B4-BE49-F238E27FC236}">
                  <a16:creationId xmlns:a16="http://schemas.microsoft.com/office/drawing/2014/main" id="{7E9A753B-E95D-0083-D447-F9FDF28B5EAD}"/>
                </a:ext>
              </a:extLst>
            </p:cNvPr>
            <p:cNvGrpSpPr/>
            <p:nvPr/>
          </p:nvGrpSpPr>
          <p:grpSpPr>
            <a:xfrm>
              <a:off x="8579734" y="1035970"/>
              <a:ext cx="2030232" cy="980508"/>
              <a:chOff x="1925833" y="4205967"/>
              <a:chExt cx="2030232" cy="980508"/>
            </a:xfrm>
          </p:grpSpPr>
          <p:sp>
            <p:nvSpPr>
              <p:cNvPr id="25" name="矩形: 圆角 24">
                <a:extLst>
                  <a:ext uri="{FF2B5EF4-FFF2-40B4-BE49-F238E27FC236}">
                    <a16:creationId xmlns:a16="http://schemas.microsoft.com/office/drawing/2014/main" id="{BA1AA1B9-8AF1-752C-8EAF-ABC010460A68}"/>
                  </a:ext>
                </a:extLst>
              </p:cNvPr>
              <p:cNvSpPr/>
              <p:nvPr/>
            </p:nvSpPr>
            <p:spPr>
              <a:xfrm>
                <a:off x="1925833" y="4205967"/>
                <a:ext cx="2030232" cy="980508"/>
              </a:xfrm>
              <a:prstGeom prst="roundRect">
                <a:avLst/>
              </a:prstGeom>
              <a:solidFill>
                <a:srgbClr val="9CEB60"/>
              </a:solidFill>
              <a:ln w="889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6" name="文本框 25">
                <a:extLst>
                  <a:ext uri="{FF2B5EF4-FFF2-40B4-BE49-F238E27FC236}">
                    <a16:creationId xmlns:a16="http://schemas.microsoft.com/office/drawing/2014/main" id="{E876DB5B-9462-AD08-DB66-E5B3CD5B7865}"/>
                  </a:ext>
                </a:extLst>
              </p:cNvPr>
              <p:cNvSpPr txBox="1"/>
              <p:nvPr/>
            </p:nvSpPr>
            <p:spPr>
              <a:xfrm>
                <a:off x="1925833" y="4342277"/>
                <a:ext cx="2030232" cy="707886"/>
              </a:xfrm>
              <a:prstGeom prst="rect">
                <a:avLst/>
              </a:prstGeom>
              <a:noFill/>
            </p:spPr>
            <p:txBody>
              <a:bodyPr wrap="square" rtlCol="0">
                <a:spAutoFit/>
              </a:bodyPr>
              <a:lstStyle/>
              <a:p>
                <a:pPr algn="ctr"/>
                <a:r>
                  <a:rPr lang="en-US" altLang="zh-CN" sz="20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 YOUR POINT</a:t>
                </a:r>
                <a:endParaRPr lang="zh-CN" altLang="en-US" sz="20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sp>
          <p:nvSpPr>
            <p:cNvPr id="24" name="文本框 23">
              <a:extLst>
                <a:ext uri="{FF2B5EF4-FFF2-40B4-BE49-F238E27FC236}">
                  <a16:creationId xmlns:a16="http://schemas.microsoft.com/office/drawing/2014/main" id="{8E8CFC8C-C221-9A7A-150D-EE36671A32BF}"/>
                </a:ext>
              </a:extLst>
            </p:cNvPr>
            <p:cNvSpPr txBox="1"/>
            <p:nvPr/>
          </p:nvSpPr>
          <p:spPr>
            <a:xfrm>
              <a:off x="8455025" y="2214248"/>
              <a:ext cx="2279650" cy="949171"/>
            </a:xfrm>
            <a:prstGeom prst="rect">
              <a:avLst/>
            </a:prstGeom>
            <a:noFill/>
          </p:spPr>
          <p:txBody>
            <a:bodyPr wrap="square" rtlCol="0">
              <a:spAutoFit/>
            </a:bodyPr>
            <a:lstStyle/>
            <a:p>
              <a:pPr algn="ctr">
                <a:lnSpc>
                  <a:spcPct val="120000"/>
                </a:lnSpc>
              </a:pPr>
              <a:r>
                <a:rPr lang="en-US" altLang="zh-CN" sz="1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morbi tristique senectus et netus et malesuada fames ac turpis egestas. Proin pharetra nonummy pede.</a:t>
              </a:r>
              <a:endParaRPr lang="zh-CN" altLang="en-US" sz="1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sp>
        <p:nvSpPr>
          <p:cNvPr id="28" name="圆: 空心 27">
            <a:extLst>
              <a:ext uri="{FF2B5EF4-FFF2-40B4-BE49-F238E27FC236}">
                <a16:creationId xmlns:a16="http://schemas.microsoft.com/office/drawing/2014/main" id="{BBD35E6C-5DDE-3EF7-DB8F-9B8D2513DA07}"/>
              </a:ext>
            </a:extLst>
          </p:cNvPr>
          <p:cNvSpPr/>
          <p:nvPr/>
        </p:nvSpPr>
        <p:spPr>
          <a:xfrm>
            <a:off x="11176000" y="1709454"/>
            <a:ext cx="609600" cy="609600"/>
          </a:xfrm>
          <a:prstGeom prst="donut">
            <a:avLst>
              <a:gd name="adj" fmla="val 225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星形: 四角 28">
            <a:extLst>
              <a:ext uri="{FF2B5EF4-FFF2-40B4-BE49-F238E27FC236}">
                <a16:creationId xmlns:a16="http://schemas.microsoft.com/office/drawing/2014/main" id="{B50F8B8A-0211-BB25-CD53-E8631252EF9D}"/>
              </a:ext>
            </a:extLst>
          </p:cNvPr>
          <p:cNvSpPr/>
          <p:nvPr/>
        </p:nvSpPr>
        <p:spPr>
          <a:xfrm rot="2678105">
            <a:off x="661129" y="3695984"/>
            <a:ext cx="613833" cy="613833"/>
          </a:xfrm>
          <a:prstGeom prst="star4">
            <a:avLst>
              <a:gd name="adj" fmla="val 24944"/>
            </a:avLst>
          </a:prstGeom>
          <a:solidFill>
            <a:srgbClr val="E4FF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id="{0C91FB2D-0607-BDFD-A379-361C0DBC3CF9}"/>
              </a:ext>
            </a:extLst>
          </p:cNvPr>
          <p:cNvSpPr/>
          <p:nvPr/>
        </p:nvSpPr>
        <p:spPr>
          <a:xfrm>
            <a:off x="7684370" y="511237"/>
            <a:ext cx="406310" cy="406310"/>
          </a:xfrm>
          <a:custGeom>
            <a:avLst/>
            <a:gdLst>
              <a:gd name="connsiteX0" fmla="*/ 306917 w 613833"/>
              <a:gd name="connsiteY0" fmla="*/ 170397 h 613833"/>
              <a:gd name="connsiteX1" fmla="*/ 258758 w 613833"/>
              <a:gd name="connsiteY1" fmla="*/ 258758 h 613833"/>
              <a:gd name="connsiteX2" fmla="*/ 170399 w 613833"/>
              <a:gd name="connsiteY2" fmla="*/ 306916 h 613833"/>
              <a:gd name="connsiteX3" fmla="*/ 258758 w 613833"/>
              <a:gd name="connsiteY3" fmla="*/ 355076 h 613833"/>
              <a:gd name="connsiteX4" fmla="*/ 306917 w 613833"/>
              <a:gd name="connsiteY4" fmla="*/ 443436 h 613833"/>
              <a:gd name="connsiteX5" fmla="*/ 355076 w 613833"/>
              <a:gd name="connsiteY5" fmla="*/ 355075 h 613833"/>
              <a:gd name="connsiteX6" fmla="*/ 443436 w 613833"/>
              <a:gd name="connsiteY6" fmla="*/ 306917 h 613833"/>
              <a:gd name="connsiteX7" fmla="*/ 355076 w 613833"/>
              <a:gd name="connsiteY7" fmla="*/ 258757 h 613833"/>
              <a:gd name="connsiteX8" fmla="*/ 306917 w 613833"/>
              <a:gd name="connsiteY8" fmla="*/ 0 h 613833"/>
              <a:gd name="connsiteX9" fmla="*/ 415185 w 613833"/>
              <a:gd name="connsiteY9" fmla="*/ 198648 h 613833"/>
              <a:gd name="connsiteX10" fmla="*/ 613833 w 613833"/>
              <a:gd name="connsiteY10" fmla="*/ 306917 h 613833"/>
              <a:gd name="connsiteX11" fmla="*/ 415185 w 613833"/>
              <a:gd name="connsiteY11" fmla="*/ 415185 h 613833"/>
              <a:gd name="connsiteX12" fmla="*/ 306917 w 613833"/>
              <a:gd name="connsiteY12" fmla="*/ 613833 h 613833"/>
              <a:gd name="connsiteX13" fmla="*/ 198648 w 613833"/>
              <a:gd name="connsiteY13" fmla="*/ 415185 h 613833"/>
              <a:gd name="connsiteX14" fmla="*/ 0 w 613833"/>
              <a:gd name="connsiteY14" fmla="*/ 306917 h 613833"/>
              <a:gd name="connsiteX15" fmla="*/ 198648 w 613833"/>
              <a:gd name="connsiteY15" fmla="*/ 198648 h 61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3833" h="613833">
                <a:moveTo>
                  <a:pt x="306917" y="170397"/>
                </a:moveTo>
                <a:lnTo>
                  <a:pt x="258758" y="258758"/>
                </a:lnTo>
                <a:lnTo>
                  <a:pt x="170399" y="306916"/>
                </a:lnTo>
                <a:lnTo>
                  <a:pt x="258758" y="355076"/>
                </a:lnTo>
                <a:lnTo>
                  <a:pt x="306917" y="443436"/>
                </a:lnTo>
                <a:lnTo>
                  <a:pt x="355076" y="355075"/>
                </a:lnTo>
                <a:lnTo>
                  <a:pt x="443436" y="306917"/>
                </a:lnTo>
                <a:lnTo>
                  <a:pt x="355076" y="258757"/>
                </a:lnTo>
                <a:close/>
                <a:moveTo>
                  <a:pt x="306917" y="0"/>
                </a:moveTo>
                <a:lnTo>
                  <a:pt x="415185" y="198648"/>
                </a:lnTo>
                <a:lnTo>
                  <a:pt x="613833" y="306917"/>
                </a:lnTo>
                <a:lnTo>
                  <a:pt x="415185" y="415185"/>
                </a:lnTo>
                <a:lnTo>
                  <a:pt x="306917" y="613833"/>
                </a:lnTo>
                <a:lnTo>
                  <a:pt x="198648" y="415185"/>
                </a:lnTo>
                <a:lnTo>
                  <a:pt x="0" y="306917"/>
                </a:lnTo>
                <a:lnTo>
                  <a:pt x="198648" y="19864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31" name="直接连接符 30">
            <a:extLst>
              <a:ext uri="{FF2B5EF4-FFF2-40B4-BE49-F238E27FC236}">
                <a16:creationId xmlns:a16="http://schemas.microsoft.com/office/drawing/2014/main" id="{9A3E243A-7033-892B-6700-D1F490ED03AA}"/>
              </a:ext>
            </a:extLst>
          </p:cNvPr>
          <p:cNvCxnSpPr>
            <a:cxnSpLocks/>
          </p:cNvCxnSpPr>
          <p:nvPr/>
        </p:nvCxnSpPr>
        <p:spPr>
          <a:xfrm>
            <a:off x="9715500" y="3009900"/>
            <a:ext cx="791633" cy="0"/>
          </a:xfrm>
          <a:prstGeom prst="line">
            <a:avLst/>
          </a:prstGeom>
          <a:ln w="63500" cap="rnd">
            <a:solidFill>
              <a:srgbClr val="80DDFF"/>
            </a:solidFill>
          </a:ln>
        </p:spPr>
        <p:style>
          <a:lnRef idx="1">
            <a:schemeClr val="accent1"/>
          </a:lnRef>
          <a:fillRef idx="0">
            <a:schemeClr val="accent1"/>
          </a:fillRef>
          <a:effectRef idx="0">
            <a:schemeClr val="accent1"/>
          </a:effectRef>
          <a:fontRef idx="minor">
            <a:schemeClr val="tx1"/>
          </a:fontRef>
        </p:style>
      </p:cxnSp>
      <p:sp>
        <p:nvSpPr>
          <p:cNvPr id="32" name="任意多边形: 形状 31">
            <a:extLst>
              <a:ext uri="{FF2B5EF4-FFF2-40B4-BE49-F238E27FC236}">
                <a16:creationId xmlns:a16="http://schemas.microsoft.com/office/drawing/2014/main" id="{CAD05022-FF1B-A12F-484B-32F7F2A56BCB}"/>
              </a:ext>
            </a:extLst>
          </p:cNvPr>
          <p:cNvSpPr/>
          <p:nvPr/>
        </p:nvSpPr>
        <p:spPr>
          <a:xfrm rot="2517365">
            <a:off x="3529012" y="453232"/>
            <a:ext cx="613833" cy="613833"/>
          </a:xfrm>
          <a:custGeom>
            <a:avLst/>
            <a:gdLst>
              <a:gd name="connsiteX0" fmla="*/ 306917 w 613833"/>
              <a:gd name="connsiteY0" fmla="*/ 170397 h 613833"/>
              <a:gd name="connsiteX1" fmla="*/ 258758 w 613833"/>
              <a:gd name="connsiteY1" fmla="*/ 258758 h 613833"/>
              <a:gd name="connsiteX2" fmla="*/ 170399 w 613833"/>
              <a:gd name="connsiteY2" fmla="*/ 306916 h 613833"/>
              <a:gd name="connsiteX3" fmla="*/ 258758 w 613833"/>
              <a:gd name="connsiteY3" fmla="*/ 355076 h 613833"/>
              <a:gd name="connsiteX4" fmla="*/ 306917 w 613833"/>
              <a:gd name="connsiteY4" fmla="*/ 443436 h 613833"/>
              <a:gd name="connsiteX5" fmla="*/ 355076 w 613833"/>
              <a:gd name="connsiteY5" fmla="*/ 355075 h 613833"/>
              <a:gd name="connsiteX6" fmla="*/ 443436 w 613833"/>
              <a:gd name="connsiteY6" fmla="*/ 306917 h 613833"/>
              <a:gd name="connsiteX7" fmla="*/ 355076 w 613833"/>
              <a:gd name="connsiteY7" fmla="*/ 258757 h 613833"/>
              <a:gd name="connsiteX8" fmla="*/ 306917 w 613833"/>
              <a:gd name="connsiteY8" fmla="*/ 0 h 613833"/>
              <a:gd name="connsiteX9" fmla="*/ 415185 w 613833"/>
              <a:gd name="connsiteY9" fmla="*/ 198648 h 613833"/>
              <a:gd name="connsiteX10" fmla="*/ 613833 w 613833"/>
              <a:gd name="connsiteY10" fmla="*/ 306917 h 613833"/>
              <a:gd name="connsiteX11" fmla="*/ 415185 w 613833"/>
              <a:gd name="connsiteY11" fmla="*/ 415185 h 613833"/>
              <a:gd name="connsiteX12" fmla="*/ 306917 w 613833"/>
              <a:gd name="connsiteY12" fmla="*/ 613833 h 613833"/>
              <a:gd name="connsiteX13" fmla="*/ 198648 w 613833"/>
              <a:gd name="connsiteY13" fmla="*/ 415185 h 613833"/>
              <a:gd name="connsiteX14" fmla="*/ 0 w 613833"/>
              <a:gd name="connsiteY14" fmla="*/ 306917 h 613833"/>
              <a:gd name="connsiteX15" fmla="*/ 198648 w 613833"/>
              <a:gd name="connsiteY15" fmla="*/ 198648 h 61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3833" h="613833">
                <a:moveTo>
                  <a:pt x="306917" y="170397"/>
                </a:moveTo>
                <a:lnTo>
                  <a:pt x="258758" y="258758"/>
                </a:lnTo>
                <a:lnTo>
                  <a:pt x="170399" y="306916"/>
                </a:lnTo>
                <a:lnTo>
                  <a:pt x="258758" y="355076"/>
                </a:lnTo>
                <a:lnTo>
                  <a:pt x="306917" y="443436"/>
                </a:lnTo>
                <a:lnTo>
                  <a:pt x="355076" y="355075"/>
                </a:lnTo>
                <a:lnTo>
                  <a:pt x="443436" y="306917"/>
                </a:lnTo>
                <a:lnTo>
                  <a:pt x="355076" y="258757"/>
                </a:lnTo>
                <a:close/>
                <a:moveTo>
                  <a:pt x="306917" y="0"/>
                </a:moveTo>
                <a:lnTo>
                  <a:pt x="415185" y="198648"/>
                </a:lnTo>
                <a:lnTo>
                  <a:pt x="613833" y="306917"/>
                </a:lnTo>
                <a:lnTo>
                  <a:pt x="415185" y="415185"/>
                </a:lnTo>
                <a:lnTo>
                  <a:pt x="306917" y="613833"/>
                </a:lnTo>
                <a:lnTo>
                  <a:pt x="198648" y="415185"/>
                </a:lnTo>
                <a:lnTo>
                  <a:pt x="0" y="306917"/>
                </a:lnTo>
                <a:lnTo>
                  <a:pt x="198648" y="198648"/>
                </a:lnTo>
                <a:close/>
              </a:path>
            </a:pathLst>
          </a:custGeom>
          <a:solidFill>
            <a:srgbClr val="9CEB6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4" name="组合 33">
            <a:extLst>
              <a:ext uri="{FF2B5EF4-FFF2-40B4-BE49-F238E27FC236}">
                <a16:creationId xmlns:a16="http://schemas.microsoft.com/office/drawing/2014/main" id="{8BCC46BF-2316-EEE3-C38B-07649F2ED31F}"/>
              </a:ext>
            </a:extLst>
          </p:cNvPr>
          <p:cNvGrpSpPr/>
          <p:nvPr/>
        </p:nvGrpSpPr>
        <p:grpSpPr>
          <a:xfrm>
            <a:off x="4459492" y="5923080"/>
            <a:ext cx="1413304" cy="365450"/>
            <a:chOff x="450424" y="5194335"/>
            <a:chExt cx="1413304" cy="365450"/>
          </a:xfrm>
          <a:solidFill>
            <a:srgbClr val="FFCC99"/>
          </a:solidFill>
        </p:grpSpPr>
        <p:sp>
          <p:nvSpPr>
            <p:cNvPr id="35" name="任意多边形: 形状 34">
              <a:extLst>
                <a:ext uri="{FF2B5EF4-FFF2-40B4-BE49-F238E27FC236}">
                  <a16:creationId xmlns:a16="http://schemas.microsoft.com/office/drawing/2014/main" id="{49145050-4030-5DC5-6B0D-AFB596B54E85}"/>
                </a:ext>
              </a:extLst>
            </p:cNvPr>
            <p:cNvSpPr/>
            <p:nvPr/>
          </p:nvSpPr>
          <p:spPr>
            <a:xfrm rot="16200000">
              <a:off x="356101" y="5289056"/>
              <a:ext cx="352160" cy="163513"/>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rgbClr val="FFCC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E5AD05A4-579A-9079-2950-236505AE49C9}"/>
                </a:ext>
              </a:extLst>
            </p:cNvPr>
            <p:cNvSpPr/>
            <p:nvPr/>
          </p:nvSpPr>
          <p:spPr>
            <a:xfrm rot="16200000">
              <a:off x="813105" y="5301605"/>
              <a:ext cx="352160" cy="163637"/>
            </a:xfrm>
            <a:custGeom>
              <a:avLst/>
              <a:gdLst>
                <a:gd name="connsiteX0" fmla="*/ 1766596 w 3084696"/>
                <a:gd name="connsiteY0" fmla="*/ 1778948 h 1873620"/>
                <a:gd name="connsiteX1" fmla="*/ 2990064 w 3084696"/>
                <a:gd name="connsiteY1" fmla="*/ 555481 h 1873620"/>
                <a:gd name="connsiteX2" fmla="*/ 2990064 w 3084696"/>
                <a:gd name="connsiteY2" fmla="*/ 94633 h 1873620"/>
                <a:gd name="connsiteX3" fmla="*/ 2529216 w 3084696"/>
                <a:gd name="connsiteY3" fmla="*/ 94633 h 1873620"/>
                <a:gd name="connsiteX4" fmla="*/ 1541664 w 3084696"/>
                <a:gd name="connsiteY4" fmla="*/ 1082185 h 1873620"/>
                <a:gd name="connsiteX5" fmla="*/ 554112 w 3084696"/>
                <a:gd name="connsiteY5" fmla="*/ 94633 h 1873620"/>
                <a:gd name="connsiteX6" fmla="*/ 93264 w 3084696"/>
                <a:gd name="connsiteY6" fmla="*/ 94633 h 1873620"/>
                <a:gd name="connsiteX7" fmla="*/ 0 w 3084696"/>
                <a:gd name="connsiteY7" fmla="*/ 325062 h 1873620"/>
                <a:gd name="connsiteX8" fmla="*/ 93264 w 3084696"/>
                <a:gd name="connsiteY8" fmla="*/ 555491 h 1873620"/>
                <a:gd name="connsiteX9" fmla="*/ 1316731 w 3084696"/>
                <a:gd name="connsiteY9" fmla="*/ 1778958 h 1873620"/>
                <a:gd name="connsiteX10" fmla="*/ 1766635 w 3084696"/>
                <a:gd name="connsiteY10" fmla="*/ 1778958 h 1873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4696" h="1873620">
                  <a:moveTo>
                    <a:pt x="1766596" y="1778948"/>
                  </a:move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16731" y="1778958"/>
                  </a:lnTo>
                  <a:cubicBezTo>
                    <a:pt x="1431965" y="1905174"/>
                    <a:pt x="1640458" y="1905174"/>
                    <a:pt x="1766635" y="1778958"/>
                  </a:cubicBezTo>
                  <a:close/>
                </a:path>
              </a:pathLst>
            </a:custGeom>
            <a:grpFill/>
            <a:ln w="92075" cap="flat">
              <a:solidFill>
                <a:srgbClr val="FFCC99"/>
              </a:solid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12BAF356-6E90-BFC4-3334-EAA477B0E0F1}"/>
                </a:ext>
              </a:extLst>
            </p:cNvPr>
            <p:cNvSpPr/>
            <p:nvPr/>
          </p:nvSpPr>
          <p:spPr>
            <a:xfrm rot="16200000">
              <a:off x="1230277" y="5301364"/>
              <a:ext cx="352786" cy="164055"/>
            </a:xfrm>
            <a:custGeom>
              <a:avLst/>
              <a:gdLst>
                <a:gd name="connsiteX0" fmla="*/ 1772083 w 3090182"/>
                <a:gd name="connsiteY0" fmla="*/ 1784434 h 1878420"/>
                <a:gd name="connsiteX1" fmla="*/ 2995550 w 3090182"/>
                <a:gd name="connsiteY1" fmla="*/ 560967 h 1878420"/>
                <a:gd name="connsiteX2" fmla="*/ 2995550 w 3090182"/>
                <a:gd name="connsiteY2" fmla="*/ 100119 h 1878420"/>
                <a:gd name="connsiteX3" fmla="*/ 2534702 w 3090182"/>
                <a:gd name="connsiteY3" fmla="*/ 100119 h 1878420"/>
                <a:gd name="connsiteX4" fmla="*/ 1547150 w 3090182"/>
                <a:gd name="connsiteY4" fmla="*/ 1087671 h 1878420"/>
                <a:gd name="connsiteX5" fmla="*/ 554112 w 3090182"/>
                <a:gd name="connsiteY5" fmla="*/ 94633 h 1878420"/>
                <a:gd name="connsiteX6" fmla="*/ 93264 w 3090182"/>
                <a:gd name="connsiteY6" fmla="*/ 94633 h 1878420"/>
                <a:gd name="connsiteX7" fmla="*/ 0 w 3090182"/>
                <a:gd name="connsiteY7" fmla="*/ 325062 h 1878420"/>
                <a:gd name="connsiteX8" fmla="*/ 93264 w 3090182"/>
                <a:gd name="connsiteY8" fmla="*/ 555490 h 1878420"/>
                <a:gd name="connsiteX9" fmla="*/ 1316731 w 3090182"/>
                <a:gd name="connsiteY9" fmla="*/ 1778958 h 1878420"/>
                <a:gd name="connsiteX10" fmla="*/ 1772102 w 3090182"/>
                <a:gd name="connsiteY10" fmla="*/ 1784469 h 1878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90182" h="1878420">
                  <a:moveTo>
                    <a:pt x="1772083" y="1784434"/>
                  </a:moveTo>
                  <a:lnTo>
                    <a:pt x="2995550" y="560967"/>
                  </a:lnTo>
                  <a:cubicBezTo>
                    <a:pt x="3121727" y="434790"/>
                    <a:pt x="3121727" y="226297"/>
                    <a:pt x="2995550" y="100119"/>
                  </a:cubicBezTo>
                  <a:cubicBezTo>
                    <a:pt x="2869373" y="-26058"/>
                    <a:pt x="2660880" y="-26058"/>
                    <a:pt x="2534702" y="100119"/>
                  </a:cubicBezTo>
                  <a:lnTo>
                    <a:pt x="1547150" y="1087671"/>
                  </a:lnTo>
                  <a:lnTo>
                    <a:pt x="554112" y="94633"/>
                  </a:lnTo>
                  <a:cubicBezTo>
                    <a:pt x="427934" y="-31544"/>
                    <a:pt x="219441" y="-31544"/>
                    <a:pt x="93264" y="94633"/>
                  </a:cubicBezTo>
                  <a:cubicBezTo>
                    <a:pt x="27439" y="160458"/>
                    <a:pt x="0" y="242776"/>
                    <a:pt x="0" y="325062"/>
                  </a:cubicBezTo>
                  <a:cubicBezTo>
                    <a:pt x="0" y="407342"/>
                    <a:pt x="32913" y="495130"/>
                    <a:pt x="93264" y="555490"/>
                  </a:cubicBezTo>
                  <a:lnTo>
                    <a:pt x="1316731" y="1778958"/>
                  </a:lnTo>
                  <a:cubicBezTo>
                    <a:pt x="1437432" y="1910641"/>
                    <a:pt x="1645935" y="1910641"/>
                    <a:pt x="1772102" y="1784469"/>
                  </a:cubicBezTo>
                  <a:close/>
                </a:path>
              </a:pathLst>
            </a:custGeom>
            <a:grpFill/>
            <a:ln w="92075" cap="flat">
              <a:solidFill>
                <a:srgbClr val="FFCC99"/>
              </a:solid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A74A2D09-86E7-F211-D38F-A88B278073FC}"/>
                </a:ext>
              </a:extLst>
            </p:cNvPr>
            <p:cNvSpPr/>
            <p:nvPr/>
          </p:nvSpPr>
          <p:spPr>
            <a:xfrm rot="16200000">
              <a:off x="1605891" y="5288658"/>
              <a:ext cx="352160" cy="163514"/>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rgbClr val="FFCC99"/>
              </a:solidFill>
              <a:prstDash val="solid"/>
              <a:miter/>
            </a:ln>
          </p:spPr>
          <p:txBody>
            <a:bodyPr rtlCol="0" anchor="ctr"/>
            <a:lstStyle/>
            <a:p>
              <a:endParaRPr lang="zh-CN" altLang="en-US"/>
            </a:p>
          </p:txBody>
        </p:sp>
      </p:grpSp>
      <p:sp>
        <p:nvSpPr>
          <p:cNvPr id="41" name="心形 40">
            <a:extLst>
              <a:ext uri="{FF2B5EF4-FFF2-40B4-BE49-F238E27FC236}">
                <a16:creationId xmlns:a16="http://schemas.microsoft.com/office/drawing/2014/main" id="{02DA8A77-9D51-FB15-89DC-B4A7BAECABD7}"/>
              </a:ext>
            </a:extLst>
          </p:cNvPr>
          <p:cNvSpPr/>
          <p:nvPr/>
        </p:nvSpPr>
        <p:spPr>
          <a:xfrm>
            <a:off x="2331470" y="3009900"/>
            <a:ext cx="292560" cy="292560"/>
          </a:xfrm>
          <a:prstGeom prst="heart">
            <a:avLst/>
          </a:prstGeom>
          <a:solidFill>
            <a:srgbClr val="FF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a:extLst>
              <a:ext uri="{FF2B5EF4-FFF2-40B4-BE49-F238E27FC236}">
                <a16:creationId xmlns:a16="http://schemas.microsoft.com/office/drawing/2014/main" id="{B486F460-A585-6F94-D5BC-F092F930A7B0}"/>
              </a:ext>
            </a:extLst>
          </p:cNvPr>
          <p:cNvGrpSpPr/>
          <p:nvPr/>
        </p:nvGrpSpPr>
        <p:grpSpPr>
          <a:xfrm>
            <a:off x="10774148" y="3736146"/>
            <a:ext cx="706652" cy="182725"/>
            <a:chOff x="450424" y="5194335"/>
            <a:chExt cx="1413304" cy="365450"/>
          </a:xfrm>
          <a:solidFill>
            <a:schemeClr val="bg1"/>
          </a:solidFill>
        </p:grpSpPr>
        <p:sp>
          <p:nvSpPr>
            <p:cNvPr id="43" name="任意多边形: 形状 42">
              <a:extLst>
                <a:ext uri="{FF2B5EF4-FFF2-40B4-BE49-F238E27FC236}">
                  <a16:creationId xmlns:a16="http://schemas.microsoft.com/office/drawing/2014/main" id="{46C6EDFF-90ED-9AE8-2726-01B93D583122}"/>
                </a:ext>
              </a:extLst>
            </p:cNvPr>
            <p:cNvSpPr/>
            <p:nvPr/>
          </p:nvSpPr>
          <p:spPr>
            <a:xfrm rot="16200000">
              <a:off x="356101" y="5289056"/>
              <a:ext cx="352160" cy="163513"/>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chemeClr val="bg1"/>
              </a:solid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AFADB69E-3AB8-5A25-902C-540C656D7F43}"/>
                </a:ext>
              </a:extLst>
            </p:cNvPr>
            <p:cNvSpPr/>
            <p:nvPr/>
          </p:nvSpPr>
          <p:spPr>
            <a:xfrm rot="16200000">
              <a:off x="813105" y="5301605"/>
              <a:ext cx="352160" cy="163637"/>
            </a:xfrm>
            <a:custGeom>
              <a:avLst/>
              <a:gdLst>
                <a:gd name="connsiteX0" fmla="*/ 1766596 w 3084696"/>
                <a:gd name="connsiteY0" fmla="*/ 1778948 h 1873620"/>
                <a:gd name="connsiteX1" fmla="*/ 2990064 w 3084696"/>
                <a:gd name="connsiteY1" fmla="*/ 555481 h 1873620"/>
                <a:gd name="connsiteX2" fmla="*/ 2990064 w 3084696"/>
                <a:gd name="connsiteY2" fmla="*/ 94633 h 1873620"/>
                <a:gd name="connsiteX3" fmla="*/ 2529216 w 3084696"/>
                <a:gd name="connsiteY3" fmla="*/ 94633 h 1873620"/>
                <a:gd name="connsiteX4" fmla="*/ 1541664 w 3084696"/>
                <a:gd name="connsiteY4" fmla="*/ 1082185 h 1873620"/>
                <a:gd name="connsiteX5" fmla="*/ 554112 w 3084696"/>
                <a:gd name="connsiteY5" fmla="*/ 94633 h 1873620"/>
                <a:gd name="connsiteX6" fmla="*/ 93264 w 3084696"/>
                <a:gd name="connsiteY6" fmla="*/ 94633 h 1873620"/>
                <a:gd name="connsiteX7" fmla="*/ 0 w 3084696"/>
                <a:gd name="connsiteY7" fmla="*/ 325062 h 1873620"/>
                <a:gd name="connsiteX8" fmla="*/ 93264 w 3084696"/>
                <a:gd name="connsiteY8" fmla="*/ 555491 h 1873620"/>
                <a:gd name="connsiteX9" fmla="*/ 1316731 w 3084696"/>
                <a:gd name="connsiteY9" fmla="*/ 1778958 h 1873620"/>
                <a:gd name="connsiteX10" fmla="*/ 1766635 w 3084696"/>
                <a:gd name="connsiteY10" fmla="*/ 1778958 h 1873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4696" h="1873620">
                  <a:moveTo>
                    <a:pt x="1766596" y="1778948"/>
                  </a:move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16731" y="1778958"/>
                  </a:lnTo>
                  <a:cubicBezTo>
                    <a:pt x="1431965" y="1905174"/>
                    <a:pt x="1640458" y="1905174"/>
                    <a:pt x="1766635" y="1778958"/>
                  </a:cubicBezTo>
                  <a:close/>
                </a:path>
              </a:pathLst>
            </a:custGeom>
            <a:grpFill/>
            <a:ln w="92075" cap="flat">
              <a:solidFill>
                <a:schemeClr val="bg1"/>
              </a:solid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1B477306-D79C-FE3F-2253-21E60A3AF7CA}"/>
                </a:ext>
              </a:extLst>
            </p:cNvPr>
            <p:cNvSpPr/>
            <p:nvPr/>
          </p:nvSpPr>
          <p:spPr>
            <a:xfrm rot="16200000">
              <a:off x="1230277" y="5301364"/>
              <a:ext cx="352786" cy="164055"/>
            </a:xfrm>
            <a:custGeom>
              <a:avLst/>
              <a:gdLst>
                <a:gd name="connsiteX0" fmla="*/ 1772083 w 3090182"/>
                <a:gd name="connsiteY0" fmla="*/ 1784434 h 1878420"/>
                <a:gd name="connsiteX1" fmla="*/ 2995550 w 3090182"/>
                <a:gd name="connsiteY1" fmla="*/ 560967 h 1878420"/>
                <a:gd name="connsiteX2" fmla="*/ 2995550 w 3090182"/>
                <a:gd name="connsiteY2" fmla="*/ 100119 h 1878420"/>
                <a:gd name="connsiteX3" fmla="*/ 2534702 w 3090182"/>
                <a:gd name="connsiteY3" fmla="*/ 100119 h 1878420"/>
                <a:gd name="connsiteX4" fmla="*/ 1547150 w 3090182"/>
                <a:gd name="connsiteY4" fmla="*/ 1087671 h 1878420"/>
                <a:gd name="connsiteX5" fmla="*/ 554112 w 3090182"/>
                <a:gd name="connsiteY5" fmla="*/ 94633 h 1878420"/>
                <a:gd name="connsiteX6" fmla="*/ 93264 w 3090182"/>
                <a:gd name="connsiteY6" fmla="*/ 94633 h 1878420"/>
                <a:gd name="connsiteX7" fmla="*/ 0 w 3090182"/>
                <a:gd name="connsiteY7" fmla="*/ 325062 h 1878420"/>
                <a:gd name="connsiteX8" fmla="*/ 93264 w 3090182"/>
                <a:gd name="connsiteY8" fmla="*/ 555490 h 1878420"/>
                <a:gd name="connsiteX9" fmla="*/ 1316731 w 3090182"/>
                <a:gd name="connsiteY9" fmla="*/ 1778958 h 1878420"/>
                <a:gd name="connsiteX10" fmla="*/ 1772102 w 3090182"/>
                <a:gd name="connsiteY10" fmla="*/ 1784469 h 1878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90182" h="1878420">
                  <a:moveTo>
                    <a:pt x="1772083" y="1784434"/>
                  </a:moveTo>
                  <a:lnTo>
                    <a:pt x="2995550" y="560967"/>
                  </a:lnTo>
                  <a:cubicBezTo>
                    <a:pt x="3121727" y="434790"/>
                    <a:pt x="3121727" y="226297"/>
                    <a:pt x="2995550" y="100119"/>
                  </a:cubicBezTo>
                  <a:cubicBezTo>
                    <a:pt x="2869373" y="-26058"/>
                    <a:pt x="2660880" y="-26058"/>
                    <a:pt x="2534702" y="100119"/>
                  </a:cubicBezTo>
                  <a:lnTo>
                    <a:pt x="1547150" y="1087671"/>
                  </a:lnTo>
                  <a:lnTo>
                    <a:pt x="554112" y="94633"/>
                  </a:lnTo>
                  <a:cubicBezTo>
                    <a:pt x="427934" y="-31544"/>
                    <a:pt x="219441" y="-31544"/>
                    <a:pt x="93264" y="94633"/>
                  </a:cubicBezTo>
                  <a:cubicBezTo>
                    <a:pt x="27439" y="160458"/>
                    <a:pt x="0" y="242776"/>
                    <a:pt x="0" y="325062"/>
                  </a:cubicBezTo>
                  <a:cubicBezTo>
                    <a:pt x="0" y="407342"/>
                    <a:pt x="32913" y="495130"/>
                    <a:pt x="93264" y="555490"/>
                  </a:cubicBezTo>
                  <a:lnTo>
                    <a:pt x="1316731" y="1778958"/>
                  </a:lnTo>
                  <a:cubicBezTo>
                    <a:pt x="1437432" y="1910641"/>
                    <a:pt x="1645935" y="1910641"/>
                    <a:pt x="1772102" y="1784469"/>
                  </a:cubicBezTo>
                  <a:close/>
                </a:path>
              </a:pathLst>
            </a:custGeom>
            <a:grpFill/>
            <a:ln w="92075" cap="flat">
              <a:solidFill>
                <a:schemeClr val="bg1"/>
              </a:solid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02C794AC-C232-312F-A20E-2CFA2FF1727C}"/>
                </a:ext>
              </a:extLst>
            </p:cNvPr>
            <p:cNvSpPr/>
            <p:nvPr/>
          </p:nvSpPr>
          <p:spPr>
            <a:xfrm rot="16200000">
              <a:off x="1605891" y="5288658"/>
              <a:ext cx="352160" cy="163514"/>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chemeClr val="bg1"/>
              </a:solidFill>
              <a:prstDash val="solid"/>
              <a:miter/>
            </a:ln>
          </p:spPr>
          <p:txBody>
            <a:bodyPr rtlCol="0" anchor="ctr"/>
            <a:lstStyle/>
            <a:p>
              <a:endParaRPr lang="zh-CN" altLang="en-US"/>
            </a:p>
          </p:txBody>
        </p:sp>
      </p:grpSp>
      <p:sp>
        <p:nvSpPr>
          <p:cNvPr id="48" name="任意多边形: 形状 47">
            <a:extLst>
              <a:ext uri="{FF2B5EF4-FFF2-40B4-BE49-F238E27FC236}">
                <a16:creationId xmlns:a16="http://schemas.microsoft.com/office/drawing/2014/main" id="{DE14655D-714B-7F42-D8FC-0CDC5D59C3BC}"/>
              </a:ext>
            </a:extLst>
          </p:cNvPr>
          <p:cNvSpPr/>
          <p:nvPr/>
        </p:nvSpPr>
        <p:spPr>
          <a:xfrm rot="2003900">
            <a:off x="141942" y="2810591"/>
            <a:ext cx="1677600" cy="167198"/>
          </a:xfrm>
          <a:custGeom>
            <a:avLst/>
            <a:gdLst>
              <a:gd name="connsiteX0" fmla="*/ 4657924 w 4743574"/>
              <a:gd name="connsiteY0" fmla="*/ 18 h 472768"/>
              <a:gd name="connsiteX1" fmla="*/ 4394851 w 4743574"/>
              <a:gd name="connsiteY1" fmla="*/ 190337 h 472768"/>
              <a:gd name="connsiteX2" fmla="*/ 4276708 w 4743574"/>
              <a:gd name="connsiteY2" fmla="*/ 300976 h 472768"/>
              <a:gd name="connsiteX3" fmla="*/ 4158417 w 4743574"/>
              <a:gd name="connsiteY3" fmla="*/ 190151 h 472768"/>
              <a:gd name="connsiteX4" fmla="*/ 3895579 w 4743574"/>
              <a:gd name="connsiteY4" fmla="*/ 174 h 472768"/>
              <a:gd name="connsiteX5" fmla="*/ 3632477 w 4743574"/>
              <a:gd name="connsiteY5" fmla="*/ 190533 h 472768"/>
              <a:gd name="connsiteX6" fmla="*/ 3514647 w 4743574"/>
              <a:gd name="connsiteY6" fmla="*/ 301015 h 472768"/>
              <a:gd name="connsiteX7" fmla="*/ 3396238 w 4743574"/>
              <a:gd name="connsiteY7" fmla="*/ 190072 h 472768"/>
              <a:gd name="connsiteX8" fmla="*/ 3133704 w 4743574"/>
              <a:gd name="connsiteY8" fmla="*/ 331 h 472768"/>
              <a:gd name="connsiteX9" fmla="*/ 2870632 w 4743574"/>
              <a:gd name="connsiteY9" fmla="*/ 190651 h 472768"/>
              <a:gd name="connsiteX10" fmla="*/ 2752723 w 4743574"/>
              <a:gd name="connsiteY10" fmla="*/ 301172 h 472768"/>
              <a:gd name="connsiteX11" fmla="*/ 2634658 w 4743574"/>
              <a:gd name="connsiteY11" fmla="*/ 190415 h 472768"/>
              <a:gd name="connsiteX12" fmla="*/ 2371898 w 4743574"/>
              <a:gd name="connsiteY12" fmla="*/ 331 h 472768"/>
              <a:gd name="connsiteX13" fmla="*/ 2108943 w 4743574"/>
              <a:gd name="connsiteY13" fmla="*/ 190533 h 472768"/>
              <a:gd name="connsiteX14" fmla="*/ 1990652 w 4743574"/>
              <a:gd name="connsiteY14" fmla="*/ 301055 h 472768"/>
              <a:gd name="connsiteX15" fmla="*/ 1872244 w 4743574"/>
              <a:gd name="connsiteY15" fmla="*/ 190072 h 472768"/>
              <a:gd name="connsiteX16" fmla="*/ 1609524 w 4743574"/>
              <a:gd name="connsiteY16" fmla="*/ 410 h 472768"/>
              <a:gd name="connsiteX17" fmla="*/ 1346529 w 4743574"/>
              <a:gd name="connsiteY17" fmla="*/ 190611 h 472768"/>
              <a:gd name="connsiteX18" fmla="*/ 1228581 w 4743574"/>
              <a:gd name="connsiteY18" fmla="*/ 301250 h 472768"/>
              <a:gd name="connsiteX19" fmla="*/ 1110408 w 4743574"/>
              <a:gd name="connsiteY19" fmla="*/ 190494 h 472768"/>
              <a:gd name="connsiteX20" fmla="*/ 847570 w 4743574"/>
              <a:gd name="connsiteY20" fmla="*/ 478 h 472768"/>
              <a:gd name="connsiteX21" fmla="*/ 584498 w 4743574"/>
              <a:gd name="connsiteY21" fmla="*/ 190797 h 472768"/>
              <a:gd name="connsiteX22" fmla="*/ 466589 w 4743574"/>
              <a:gd name="connsiteY22" fmla="*/ 301319 h 472768"/>
              <a:gd name="connsiteX23" fmla="*/ 348445 w 4743574"/>
              <a:gd name="connsiteY23" fmla="*/ 190680 h 472768"/>
              <a:gd name="connsiteX24" fmla="*/ 85725 w 4743574"/>
              <a:gd name="connsiteY24" fmla="*/ 478 h 472768"/>
              <a:gd name="connsiteX25" fmla="*/ 0 w 4743574"/>
              <a:gd name="connsiteY25" fmla="*/ 86203 h 472768"/>
              <a:gd name="connsiteX26" fmla="*/ 85954 w 4743574"/>
              <a:gd name="connsiteY26" fmla="*/ 171928 h 472768"/>
              <a:gd name="connsiteX27" fmla="*/ 203902 w 4743574"/>
              <a:gd name="connsiteY27" fmla="*/ 282450 h 472768"/>
              <a:gd name="connsiteX28" fmla="*/ 466740 w 4743574"/>
              <a:gd name="connsiteY28" fmla="*/ 472769 h 472768"/>
              <a:gd name="connsiteX29" fmla="*/ 729617 w 4743574"/>
              <a:gd name="connsiteY29" fmla="*/ 282567 h 472768"/>
              <a:gd name="connsiteX30" fmla="*/ 847643 w 4743574"/>
              <a:gd name="connsiteY30" fmla="*/ 171928 h 472768"/>
              <a:gd name="connsiteX31" fmla="*/ 965816 w 4743574"/>
              <a:gd name="connsiteY31" fmla="*/ 282685 h 472768"/>
              <a:gd name="connsiteX32" fmla="*/ 1228576 w 4743574"/>
              <a:gd name="connsiteY32" fmla="*/ 472769 h 472768"/>
              <a:gd name="connsiteX33" fmla="*/ 1491413 w 4743574"/>
              <a:gd name="connsiteY33" fmla="*/ 282450 h 472768"/>
              <a:gd name="connsiteX34" fmla="*/ 1609478 w 4743574"/>
              <a:gd name="connsiteY34" fmla="*/ 171928 h 472768"/>
              <a:gd name="connsiteX35" fmla="*/ 1727887 w 4743574"/>
              <a:gd name="connsiteY35" fmla="*/ 282793 h 472768"/>
              <a:gd name="connsiteX36" fmla="*/ 1990607 w 4743574"/>
              <a:gd name="connsiteY36" fmla="*/ 472573 h 472768"/>
              <a:gd name="connsiteX37" fmla="*/ 2253680 w 4743574"/>
              <a:gd name="connsiteY37" fmla="*/ 282136 h 472768"/>
              <a:gd name="connsiteX38" fmla="*/ 2371824 w 4743574"/>
              <a:gd name="connsiteY38" fmla="*/ 171722 h 472768"/>
              <a:gd name="connsiteX39" fmla="*/ 2489732 w 4743574"/>
              <a:gd name="connsiteY39" fmla="*/ 282244 h 472768"/>
              <a:gd name="connsiteX40" fmla="*/ 2752727 w 4743574"/>
              <a:gd name="connsiteY40" fmla="*/ 472563 h 472768"/>
              <a:gd name="connsiteX41" fmla="*/ 3015682 w 4743574"/>
              <a:gd name="connsiteY41" fmla="*/ 282322 h 472768"/>
              <a:gd name="connsiteX42" fmla="*/ 3133630 w 4743574"/>
              <a:gd name="connsiteY42" fmla="*/ 171722 h 472768"/>
              <a:gd name="connsiteX43" fmla="*/ 3251774 w 4743574"/>
              <a:gd name="connsiteY43" fmla="*/ 282704 h 472768"/>
              <a:gd name="connsiteX44" fmla="*/ 3514611 w 4743574"/>
              <a:gd name="connsiteY44" fmla="*/ 472485 h 472768"/>
              <a:gd name="connsiteX45" fmla="*/ 3777606 w 4743574"/>
              <a:gd name="connsiteY45" fmla="*/ 282244 h 472768"/>
              <a:gd name="connsiteX46" fmla="*/ 3895554 w 4743574"/>
              <a:gd name="connsiteY46" fmla="*/ 171644 h 472768"/>
              <a:gd name="connsiteX47" fmla="*/ 4013805 w 4743574"/>
              <a:gd name="connsiteY47" fmla="*/ 282401 h 472768"/>
              <a:gd name="connsiteX48" fmla="*/ 4276682 w 4743574"/>
              <a:gd name="connsiteY48" fmla="*/ 472485 h 472768"/>
              <a:gd name="connsiteX49" fmla="*/ 4539784 w 4743574"/>
              <a:gd name="connsiteY49" fmla="*/ 282166 h 472768"/>
              <a:gd name="connsiteX50" fmla="*/ 4657850 w 4743574"/>
              <a:gd name="connsiteY50" fmla="*/ 171526 h 472768"/>
              <a:gd name="connsiteX51" fmla="*/ 4743575 w 4743574"/>
              <a:gd name="connsiteY51" fmla="*/ 85801 h 472768"/>
              <a:gd name="connsiteX52" fmla="*/ 4657927 w 4743574"/>
              <a:gd name="connsiteY52" fmla="*/ 0 h 472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743574" h="472768">
                <a:moveTo>
                  <a:pt x="4657924" y="18"/>
                </a:moveTo>
                <a:cubicBezTo>
                  <a:pt x="4515905" y="18"/>
                  <a:pt x="4446061" y="109853"/>
                  <a:pt x="4394851" y="190337"/>
                </a:cubicBezTo>
                <a:cubicBezTo>
                  <a:pt x="4346057" y="267260"/>
                  <a:pt x="4320148" y="300976"/>
                  <a:pt x="4276708" y="300976"/>
                </a:cubicBezTo>
                <a:cubicBezTo>
                  <a:pt x="4233118" y="300976"/>
                  <a:pt x="4207171" y="267184"/>
                  <a:pt x="4158417" y="190151"/>
                </a:cubicBezTo>
                <a:cubicBezTo>
                  <a:pt x="4107594" y="109975"/>
                  <a:pt x="4038020" y="174"/>
                  <a:pt x="3895579" y="174"/>
                </a:cubicBezTo>
                <a:cubicBezTo>
                  <a:pt x="3753442" y="174"/>
                  <a:pt x="3683559" y="110089"/>
                  <a:pt x="3632477" y="190533"/>
                </a:cubicBezTo>
                <a:cubicBezTo>
                  <a:pt x="3584027" y="267341"/>
                  <a:pt x="3558233" y="301015"/>
                  <a:pt x="3514647" y="301015"/>
                </a:cubicBezTo>
                <a:cubicBezTo>
                  <a:pt x="3470981" y="301015"/>
                  <a:pt x="3445033" y="267185"/>
                  <a:pt x="3396238" y="190072"/>
                </a:cubicBezTo>
                <a:cubicBezTo>
                  <a:pt x="3345492" y="110011"/>
                  <a:pt x="3275998" y="331"/>
                  <a:pt x="3133704" y="331"/>
                </a:cubicBezTo>
                <a:cubicBezTo>
                  <a:pt x="2991420" y="331"/>
                  <a:pt x="2921616" y="110353"/>
                  <a:pt x="2870632" y="190651"/>
                </a:cubicBezTo>
                <a:cubicBezTo>
                  <a:pt x="2822067" y="267536"/>
                  <a:pt x="2796234" y="301172"/>
                  <a:pt x="2752723" y="301172"/>
                </a:cubicBezTo>
                <a:cubicBezTo>
                  <a:pt x="2709057" y="301172"/>
                  <a:pt x="2683224" y="267456"/>
                  <a:pt x="2634658" y="190415"/>
                </a:cubicBezTo>
                <a:cubicBezTo>
                  <a:pt x="2583797" y="110239"/>
                  <a:pt x="2514300" y="331"/>
                  <a:pt x="2371898" y="331"/>
                </a:cubicBezTo>
                <a:cubicBezTo>
                  <a:pt x="2229193" y="331"/>
                  <a:pt x="2159692" y="110285"/>
                  <a:pt x="2108943" y="190533"/>
                </a:cubicBezTo>
                <a:cubicBezTo>
                  <a:pt x="2060186" y="267418"/>
                  <a:pt x="2034316" y="301055"/>
                  <a:pt x="1990652" y="301055"/>
                </a:cubicBezTo>
                <a:cubicBezTo>
                  <a:pt x="1946986" y="301055"/>
                  <a:pt x="1921115" y="267339"/>
                  <a:pt x="1872244" y="190072"/>
                </a:cubicBezTo>
                <a:cubicBezTo>
                  <a:pt x="1821421" y="110011"/>
                  <a:pt x="1751886" y="410"/>
                  <a:pt x="1609524" y="410"/>
                </a:cubicBezTo>
                <a:cubicBezTo>
                  <a:pt x="1467269" y="410"/>
                  <a:pt x="1397660" y="110128"/>
                  <a:pt x="1346529" y="190611"/>
                </a:cubicBezTo>
                <a:cubicBezTo>
                  <a:pt x="1297849" y="267535"/>
                  <a:pt x="1272017" y="301250"/>
                  <a:pt x="1228581" y="301250"/>
                </a:cubicBezTo>
                <a:cubicBezTo>
                  <a:pt x="1185146" y="301250"/>
                  <a:pt x="1159198" y="267535"/>
                  <a:pt x="1110408" y="190494"/>
                </a:cubicBezTo>
                <a:cubicBezTo>
                  <a:pt x="1059547" y="110318"/>
                  <a:pt x="989933" y="478"/>
                  <a:pt x="847570" y="478"/>
                </a:cubicBezTo>
                <a:cubicBezTo>
                  <a:pt x="705169" y="478"/>
                  <a:pt x="635550" y="110392"/>
                  <a:pt x="584498" y="190797"/>
                </a:cubicBezTo>
                <a:cubicBezTo>
                  <a:pt x="535857" y="267683"/>
                  <a:pt x="510024" y="301319"/>
                  <a:pt x="466589" y="301319"/>
                </a:cubicBezTo>
                <a:cubicBezTo>
                  <a:pt x="423114" y="301319"/>
                  <a:pt x="397205" y="267603"/>
                  <a:pt x="348445" y="190680"/>
                </a:cubicBezTo>
                <a:cubicBezTo>
                  <a:pt x="297623" y="110428"/>
                  <a:pt x="228087" y="478"/>
                  <a:pt x="85725" y="478"/>
                </a:cubicBezTo>
                <a:cubicBezTo>
                  <a:pt x="38462" y="478"/>
                  <a:pt x="0" y="38940"/>
                  <a:pt x="0" y="86203"/>
                </a:cubicBezTo>
                <a:cubicBezTo>
                  <a:pt x="0" y="133466"/>
                  <a:pt x="38576" y="171928"/>
                  <a:pt x="85954" y="171928"/>
                </a:cubicBezTo>
                <a:cubicBezTo>
                  <a:pt x="129391" y="171928"/>
                  <a:pt x="155261" y="205606"/>
                  <a:pt x="203902" y="282450"/>
                </a:cubicBezTo>
                <a:cubicBezTo>
                  <a:pt x="254725" y="362740"/>
                  <a:pt x="324182" y="472769"/>
                  <a:pt x="466740" y="472769"/>
                </a:cubicBezTo>
                <a:cubicBezTo>
                  <a:pt x="609259" y="472769"/>
                  <a:pt x="678828" y="362816"/>
                  <a:pt x="729617" y="282567"/>
                </a:cubicBezTo>
                <a:cubicBezTo>
                  <a:pt x="778297" y="205644"/>
                  <a:pt x="804205" y="171928"/>
                  <a:pt x="847643" y="171928"/>
                </a:cubicBezTo>
                <a:cubicBezTo>
                  <a:pt x="891232" y="171928"/>
                  <a:pt x="917064" y="205644"/>
                  <a:pt x="965816" y="282685"/>
                </a:cubicBezTo>
                <a:cubicBezTo>
                  <a:pt x="1016639" y="362861"/>
                  <a:pt x="1086096" y="472769"/>
                  <a:pt x="1228576" y="472769"/>
                </a:cubicBezTo>
                <a:cubicBezTo>
                  <a:pt x="1371095" y="472769"/>
                  <a:pt x="1440664" y="362747"/>
                  <a:pt x="1491413" y="282450"/>
                </a:cubicBezTo>
                <a:cubicBezTo>
                  <a:pt x="1540170" y="205565"/>
                  <a:pt x="1566040" y="171928"/>
                  <a:pt x="1609478" y="171928"/>
                </a:cubicBezTo>
                <a:cubicBezTo>
                  <a:pt x="1653030" y="171928"/>
                  <a:pt x="1678900" y="205606"/>
                  <a:pt x="1727887" y="282793"/>
                </a:cubicBezTo>
                <a:cubicBezTo>
                  <a:pt x="1778748" y="362854"/>
                  <a:pt x="1848284" y="472573"/>
                  <a:pt x="1990607" y="472573"/>
                </a:cubicBezTo>
                <a:cubicBezTo>
                  <a:pt x="2133430" y="472573"/>
                  <a:pt x="2202970" y="362512"/>
                  <a:pt x="2253680" y="282136"/>
                </a:cubicBezTo>
                <a:cubicBezTo>
                  <a:pt x="2302437" y="205367"/>
                  <a:pt x="2328307" y="171722"/>
                  <a:pt x="2371824" y="171722"/>
                </a:cubicBezTo>
                <a:cubicBezTo>
                  <a:pt x="2415490" y="171722"/>
                  <a:pt x="2441245" y="205400"/>
                  <a:pt x="2489732" y="282244"/>
                </a:cubicBezTo>
                <a:cubicBezTo>
                  <a:pt x="2540555" y="362535"/>
                  <a:pt x="2610012" y="472563"/>
                  <a:pt x="2752727" y="472563"/>
                </a:cubicBezTo>
                <a:cubicBezTo>
                  <a:pt x="2895011" y="472563"/>
                  <a:pt x="2964747" y="362610"/>
                  <a:pt x="3015682" y="282322"/>
                </a:cubicBezTo>
                <a:cubicBezTo>
                  <a:pt x="3064247" y="205437"/>
                  <a:pt x="3090080" y="171722"/>
                  <a:pt x="3133630" y="171722"/>
                </a:cubicBezTo>
                <a:cubicBezTo>
                  <a:pt x="3177180" y="171722"/>
                  <a:pt x="3203052" y="205515"/>
                  <a:pt x="3251774" y="282704"/>
                </a:cubicBezTo>
                <a:cubicBezTo>
                  <a:pt x="3302596" y="362766"/>
                  <a:pt x="3372132" y="472485"/>
                  <a:pt x="3514611" y="472485"/>
                </a:cubicBezTo>
                <a:cubicBezTo>
                  <a:pt x="3656866" y="472485"/>
                  <a:pt x="3726592" y="362571"/>
                  <a:pt x="3777606" y="282244"/>
                </a:cubicBezTo>
                <a:cubicBezTo>
                  <a:pt x="3826170" y="205359"/>
                  <a:pt x="3852004" y="171644"/>
                  <a:pt x="3895554" y="171644"/>
                </a:cubicBezTo>
                <a:cubicBezTo>
                  <a:pt x="3939220" y="171644"/>
                  <a:pt x="3965052" y="205360"/>
                  <a:pt x="4013805" y="282401"/>
                </a:cubicBezTo>
                <a:cubicBezTo>
                  <a:pt x="4064628" y="362577"/>
                  <a:pt x="4134085" y="472485"/>
                  <a:pt x="4276682" y="472485"/>
                </a:cubicBezTo>
                <a:cubicBezTo>
                  <a:pt x="4418937" y="472485"/>
                  <a:pt x="4488771" y="362532"/>
                  <a:pt x="4539784" y="282166"/>
                </a:cubicBezTo>
                <a:cubicBezTo>
                  <a:pt x="4588426" y="205242"/>
                  <a:pt x="4614259" y="171526"/>
                  <a:pt x="4657850" y="171526"/>
                </a:cubicBezTo>
                <a:cubicBezTo>
                  <a:pt x="4705114" y="171526"/>
                  <a:pt x="4743575" y="133065"/>
                  <a:pt x="4743575" y="85801"/>
                </a:cubicBezTo>
                <a:cubicBezTo>
                  <a:pt x="4743575" y="38576"/>
                  <a:pt x="4705190" y="0"/>
                  <a:pt x="4657927" y="0"/>
                </a:cubicBezTo>
                <a:close/>
              </a:path>
            </a:pathLst>
          </a:custGeom>
          <a:solidFill>
            <a:srgbClr val="FFE500"/>
          </a:solidFill>
          <a:ln w="9797" cap="flat">
            <a:noFill/>
            <a:prstDash val="solid"/>
            <a:miter/>
          </a:ln>
        </p:spPr>
        <p:txBody>
          <a:bodyPr rtlCol="0" anchor="ctr"/>
          <a:lstStyle/>
          <a:p>
            <a:endParaRPr lang="zh-CN" altLang="en-US"/>
          </a:p>
        </p:txBody>
      </p:sp>
    </p:spTree>
    <p:extLst>
      <p:ext uri="{BB962C8B-B14F-4D97-AF65-F5344CB8AC3E}">
        <p14:creationId xmlns:p14="http://schemas.microsoft.com/office/powerpoint/2010/main" val="7075831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A694"/>
        </a:solidFill>
        <a:effectLst/>
      </p:bgPr>
    </p:bg>
    <p:spTree>
      <p:nvGrpSpPr>
        <p:cNvPr id="1" name=""/>
        <p:cNvGrpSpPr/>
        <p:nvPr/>
      </p:nvGrpSpPr>
      <p:grpSpPr>
        <a:xfrm>
          <a:off x="0" y="0"/>
          <a:ext cx="0" cy="0"/>
          <a:chOff x="0" y="0"/>
          <a:chExt cx="0" cy="0"/>
        </a:xfrm>
      </p:grpSpPr>
      <p:sp>
        <p:nvSpPr>
          <p:cNvPr id="66" name="矩形 65">
            <a:extLst>
              <a:ext uri="{FF2B5EF4-FFF2-40B4-BE49-F238E27FC236}">
                <a16:creationId xmlns:a16="http://schemas.microsoft.com/office/drawing/2014/main" id="{8B6D6A1E-BDEB-950D-94B7-6AA00E5ADF6C}"/>
              </a:ext>
            </a:extLst>
          </p:cNvPr>
          <p:cNvSpPr/>
          <p:nvPr/>
        </p:nvSpPr>
        <p:spPr>
          <a:xfrm>
            <a:off x="0" y="0"/>
            <a:ext cx="12192000" cy="6858000"/>
          </a:xfrm>
          <a:prstGeom prst="rect">
            <a:avLst/>
          </a:prstGeom>
          <a:solidFill>
            <a:srgbClr val="FFA6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a:extLst>
              <a:ext uri="{FF2B5EF4-FFF2-40B4-BE49-F238E27FC236}">
                <a16:creationId xmlns:a16="http://schemas.microsoft.com/office/drawing/2014/main" id="{7E531C3B-A0BE-6D45-5A89-1C854251A159}"/>
              </a:ext>
            </a:extLst>
          </p:cNvPr>
          <p:cNvGrpSpPr/>
          <p:nvPr/>
        </p:nvGrpSpPr>
        <p:grpSpPr>
          <a:xfrm>
            <a:off x="10514268" y="3114583"/>
            <a:ext cx="1677732" cy="947904"/>
            <a:chOff x="3723948" y="1403227"/>
            <a:chExt cx="4743948" cy="2680289"/>
          </a:xfrm>
          <a:solidFill>
            <a:schemeClr val="bg1"/>
          </a:solidFill>
        </p:grpSpPr>
        <p:sp>
          <p:nvSpPr>
            <p:cNvPr id="50" name="任意多边形: 形状 49">
              <a:extLst>
                <a:ext uri="{FF2B5EF4-FFF2-40B4-BE49-F238E27FC236}">
                  <a16:creationId xmlns:a16="http://schemas.microsoft.com/office/drawing/2014/main" id="{4ACCDE69-EBA7-ED83-5189-D8E83CDAF802}"/>
                </a:ext>
              </a:extLst>
            </p:cNvPr>
            <p:cNvSpPr/>
            <p:nvPr/>
          </p:nvSpPr>
          <p:spPr>
            <a:xfrm>
              <a:off x="3724239" y="1403227"/>
              <a:ext cx="4743574" cy="472768"/>
            </a:xfrm>
            <a:custGeom>
              <a:avLst/>
              <a:gdLst>
                <a:gd name="connsiteX0" fmla="*/ 4657924 w 4743574"/>
                <a:gd name="connsiteY0" fmla="*/ 18 h 472768"/>
                <a:gd name="connsiteX1" fmla="*/ 4394851 w 4743574"/>
                <a:gd name="connsiteY1" fmla="*/ 190337 h 472768"/>
                <a:gd name="connsiteX2" fmla="*/ 4276708 w 4743574"/>
                <a:gd name="connsiteY2" fmla="*/ 300976 h 472768"/>
                <a:gd name="connsiteX3" fmla="*/ 4158417 w 4743574"/>
                <a:gd name="connsiteY3" fmla="*/ 190151 h 472768"/>
                <a:gd name="connsiteX4" fmla="*/ 3895579 w 4743574"/>
                <a:gd name="connsiteY4" fmla="*/ 174 h 472768"/>
                <a:gd name="connsiteX5" fmla="*/ 3632477 w 4743574"/>
                <a:gd name="connsiteY5" fmla="*/ 190533 h 472768"/>
                <a:gd name="connsiteX6" fmla="*/ 3514647 w 4743574"/>
                <a:gd name="connsiteY6" fmla="*/ 301015 h 472768"/>
                <a:gd name="connsiteX7" fmla="*/ 3396238 w 4743574"/>
                <a:gd name="connsiteY7" fmla="*/ 190072 h 472768"/>
                <a:gd name="connsiteX8" fmla="*/ 3133704 w 4743574"/>
                <a:gd name="connsiteY8" fmla="*/ 331 h 472768"/>
                <a:gd name="connsiteX9" fmla="*/ 2870632 w 4743574"/>
                <a:gd name="connsiteY9" fmla="*/ 190651 h 472768"/>
                <a:gd name="connsiteX10" fmla="*/ 2752723 w 4743574"/>
                <a:gd name="connsiteY10" fmla="*/ 301172 h 472768"/>
                <a:gd name="connsiteX11" fmla="*/ 2634658 w 4743574"/>
                <a:gd name="connsiteY11" fmla="*/ 190415 h 472768"/>
                <a:gd name="connsiteX12" fmla="*/ 2371898 w 4743574"/>
                <a:gd name="connsiteY12" fmla="*/ 331 h 472768"/>
                <a:gd name="connsiteX13" fmla="*/ 2108943 w 4743574"/>
                <a:gd name="connsiteY13" fmla="*/ 190533 h 472768"/>
                <a:gd name="connsiteX14" fmla="*/ 1990652 w 4743574"/>
                <a:gd name="connsiteY14" fmla="*/ 301055 h 472768"/>
                <a:gd name="connsiteX15" fmla="*/ 1872244 w 4743574"/>
                <a:gd name="connsiteY15" fmla="*/ 190072 h 472768"/>
                <a:gd name="connsiteX16" fmla="*/ 1609524 w 4743574"/>
                <a:gd name="connsiteY16" fmla="*/ 410 h 472768"/>
                <a:gd name="connsiteX17" fmla="*/ 1346529 w 4743574"/>
                <a:gd name="connsiteY17" fmla="*/ 190611 h 472768"/>
                <a:gd name="connsiteX18" fmla="*/ 1228581 w 4743574"/>
                <a:gd name="connsiteY18" fmla="*/ 301250 h 472768"/>
                <a:gd name="connsiteX19" fmla="*/ 1110408 w 4743574"/>
                <a:gd name="connsiteY19" fmla="*/ 190494 h 472768"/>
                <a:gd name="connsiteX20" fmla="*/ 847570 w 4743574"/>
                <a:gd name="connsiteY20" fmla="*/ 478 h 472768"/>
                <a:gd name="connsiteX21" fmla="*/ 584498 w 4743574"/>
                <a:gd name="connsiteY21" fmla="*/ 190797 h 472768"/>
                <a:gd name="connsiteX22" fmla="*/ 466589 w 4743574"/>
                <a:gd name="connsiteY22" fmla="*/ 301319 h 472768"/>
                <a:gd name="connsiteX23" fmla="*/ 348445 w 4743574"/>
                <a:gd name="connsiteY23" fmla="*/ 190680 h 472768"/>
                <a:gd name="connsiteX24" fmla="*/ 85725 w 4743574"/>
                <a:gd name="connsiteY24" fmla="*/ 478 h 472768"/>
                <a:gd name="connsiteX25" fmla="*/ 0 w 4743574"/>
                <a:gd name="connsiteY25" fmla="*/ 86203 h 472768"/>
                <a:gd name="connsiteX26" fmla="*/ 85954 w 4743574"/>
                <a:gd name="connsiteY26" fmla="*/ 171928 h 472768"/>
                <a:gd name="connsiteX27" fmla="*/ 203902 w 4743574"/>
                <a:gd name="connsiteY27" fmla="*/ 282450 h 472768"/>
                <a:gd name="connsiteX28" fmla="*/ 466740 w 4743574"/>
                <a:gd name="connsiteY28" fmla="*/ 472769 h 472768"/>
                <a:gd name="connsiteX29" fmla="*/ 729617 w 4743574"/>
                <a:gd name="connsiteY29" fmla="*/ 282567 h 472768"/>
                <a:gd name="connsiteX30" fmla="*/ 847643 w 4743574"/>
                <a:gd name="connsiteY30" fmla="*/ 171928 h 472768"/>
                <a:gd name="connsiteX31" fmla="*/ 965816 w 4743574"/>
                <a:gd name="connsiteY31" fmla="*/ 282685 h 472768"/>
                <a:gd name="connsiteX32" fmla="*/ 1228576 w 4743574"/>
                <a:gd name="connsiteY32" fmla="*/ 472769 h 472768"/>
                <a:gd name="connsiteX33" fmla="*/ 1491413 w 4743574"/>
                <a:gd name="connsiteY33" fmla="*/ 282450 h 472768"/>
                <a:gd name="connsiteX34" fmla="*/ 1609478 w 4743574"/>
                <a:gd name="connsiteY34" fmla="*/ 171928 h 472768"/>
                <a:gd name="connsiteX35" fmla="*/ 1727887 w 4743574"/>
                <a:gd name="connsiteY35" fmla="*/ 282793 h 472768"/>
                <a:gd name="connsiteX36" fmla="*/ 1990607 w 4743574"/>
                <a:gd name="connsiteY36" fmla="*/ 472573 h 472768"/>
                <a:gd name="connsiteX37" fmla="*/ 2253680 w 4743574"/>
                <a:gd name="connsiteY37" fmla="*/ 282136 h 472768"/>
                <a:gd name="connsiteX38" fmla="*/ 2371824 w 4743574"/>
                <a:gd name="connsiteY38" fmla="*/ 171722 h 472768"/>
                <a:gd name="connsiteX39" fmla="*/ 2489732 w 4743574"/>
                <a:gd name="connsiteY39" fmla="*/ 282244 h 472768"/>
                <a:gd name="connsiteX40" fmla="*/ 2752727 w 4743574"/>
                <a:gd name="connsiteY40" fmla="*/ 472563 h 472768"/>
                <a:gd name="connsiteX41" fmla="*/ 3015682 w 4743574"/>
                <a:gd name="connsiteY41" fmla="*/ 282322 h 472768"/>
                <a:gd name="connsiteX42" fmla="*/ 3133630 w 4743574"/>
                <a:gd name="connsiteY42" fmla="*/ 171722 h 472768"/>
                <a:gd name="connsiteX43" fmla="*/ 3251774 w 4743574"/>
                <a:gd name="connsiteY43" fmla="*/ 282704 h 472768"/>
                <a:gd name="connsiteX44" fmla="*/ 3514611 w 4743574"/>
                <a:gd name="connsiteY44" fmla="*/ 472485 h 472768"/>
                <a:gd name="connsiteX45" fmla="*/ 3777606 w 4743574"/>
                <a:gd name="connsiteY45" fmla="*/ 282244 h 472768"/>
                <a:gd name="connsiteX46" fmla="*/ 3895554 w 4743574"/>
                <a:gd name="connsiteY46" fmla="*/ 171644 h 472768"/>
                <a:gd name="connsiteX47" fmla="*/ 4013805 w 4743574"/>
                <a:gd name="connsiteY47" fmla="*/ 282401 h 472768"/>
                <a:gd name="connsiteX48" fmla="*/ 4276682 w 4743574"/>
                <a:gd name="connsiteY48" fmla="*/ 472485 h 472768"/>
                <a:gd name="connsiteX49" fmla="*/ 4539784 w 4743574"/>
                <a:gd name="connsiteY49" fmla="*/ 282166 h 472768"/>
                <a:gd name="connsiteX50" fmla="*/ 4657850 w 4743574"/>
                <a:gd name="connsiteY50" fmla="*/ 171526 h 472768"/>
                <a:gd name="connsiteX51" fmla="*/ 4743575 w 4743574"/>
                <a:gd name="connsiteY51" fmla="*/ 85801 h 472768"/>
                <a:gd name="connsiteX52" fmla="*/ 4657927 w 4743574"/>
                <a:gd name="connsiteY52" fmla="*/ 0 h 472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743574" h="472768">
                  <a:moveTo>
                    <a:pt x="4657924" y="18"/>
                  </a:moveTo>
                  <a:cubicBezTo>
                    <a:pt x="4515905" y="18"/>
                    <a:pt x="4446061" y="109853"/>
                    <a:pt x="4394851" y="190337"/>
                  </a:cubicBezTo>
                  <a:cubicBezTo>
                    <a:pt x="4346057" y="267260"/>
                    <a:pt x="4320148" y="300976"/>
                    <a:pt x="4276708" y="300976"/>
                  </a:cubicBezTo>
                  <a:cubicBezTo>
                    <a:pt x="4233118" y="300976"/>
                    <a:pt x="4207171" y="267184"/>
                    <a:pt x="4158417" y="190151"/>
                  </a:cubicBezTo>
                  <a:cubicBezTo>
                    <a:pt x="4107594" y="109975"/>
                    <a:pt x="4038020" y="174"/>
                    <a:pt x="3895579" y="174"/>
                  </a:cubicBezTo>
                  <a:cubicBezTo>
                    <a:pt x="3753442" y="174"/>
                    <a:pt x="3683559" y="110089"/>
                    <a:pt x="3632477" y="190533"/>
                  </a:cubicBezTo>
                  <a:cubicBezTo>
                    <a:pt x="3584027" y="267341"/>
                    <a:pt x="3558233" y="301015"/>
                    <a:pt x="3514647" y="301015"/>
                  </a:cubicBezTo>
                  <a:cubicBezTo>
                    <a:pt x="3470981" y="301015"/>
                    <a:pt x="3445033" y="267185"/>
                    <a:pt x="3396238" y="190072"/>
                  </a:cubicBezTo>
                  <a:cubicBezTo>
                    <a:pt x="3345492" y="110011"/>
                    <a:pt x="3275998" y="331"/>
                    <a:pt x="3133704" y="331"/>
                  </a:cubicBezTo>
                  <a:cubicBezTo>
                    <a:pt x="2991420" y="331"/>
                    <a:pt x="2921616" y="110353"/>
                    <a:pt x="2870632" y="190651"/>
                  </a:cubicBezTo>
                  <a:cubicBezTo>
                    <a:pt x="2822067" y="267536"/>
                    <a:pt x="2796234" y="301172"/>
                    <a:pt x="2752723" y="301172"/>
                  </a:cubicBezTo>
                  <a:cubicBezTo>
                    <a:pt x="2709057" y="301172"/>
                    <a:pt x="2683224" y="267456"/>
                    <a:pt x="2634658" y="190415"/>
                  </a:cubicBezTo>
                  <a:cubicBezTo>
                    <a:pt x="2583797" y="110239"/>
                    <a:pt x="2514300" y="331"/>
                    <a:pt x="2371898" y="331"/>
                  </a:cubicBezTo>
                  <a:cubicBezTo>
                    <a:pt x="2229193" y="331"/>
                    <a:pt x="2159692" y="110285"/>
                    <a:pt x="2108943" y="190533"/>
                  </a:cubicBezTo>
                  <a:cubicBezTo>
                    <a:pt x="2060186" y="267418"/>
                    <a:pt x="2034316" y="301055"/>
                    <a:pt x="1990652" y="301055"/>
                  </a:cubicBezTo>
                  <a:cubicBezTo>
                    <a:pt x="1946986" y="301055"/>
                    <a:pt x="1921115" y="267339"/>
                    <a:pt x="1872244" y="190072"/>
                  </a:cubicBezTo>
                  <a:cubicBezTo>
                    <a:pt x="1821421" y="110011"/>
                    <a:pt x="1751886" y="410"/>
                    <a:pt x="1609524" y="410"/>
                  </a:cubicBezTo>
                  <a:cubicBezTo>
                    <a:pt x="1467269" y="410"/>
                    <a:pt x="1397660" y="110128"/>
                    <a:pt x="1346529" y="190611"/>
                  </a:cubicBezTo>
                  <a:cubicBezTo>
                    <a:pt x="1297849" y="267535"/>
                    <a:pt x="1272017" y="301250"/>
                    <a:pt x="1228581" y="301250"/>
                  </a:cubicBezTo>
                  <a:cubicBezTo>
                    <a:pt x="1185146" y="301250"/>
                    <a:pt x="1159198" y="267535"/>
                    <a:pt x="1110408" y="190494"/>
                  </a:cubicBezTo>
                  <a:cubicBezTo>
                    <a:pt x="1059547" y="110318"/>
                    <a:pt x="989933" y="478"/>
                    <a:pt x="847570" y="478"/>
                  </a:cubicBezTo>
                  <a:cubicBezTo>
                    <a:pt x="705169" y="478"/>
                    <a:pt x="635550" y="110392"/>
                    <a:pt x="584498" y="190797"/>
                  </a:cubicBezTo>
                  <a:cubicBezTo>
                    <a:pt x="535857" y="267683"/>
                    <a:pt x="510024" y="301319"/>
                    <a:pt x="466589" y="301319"/>
                  </a:cubicBezTo>
                  <a:cubicBezTo>
                    <a:pt x="423114" y="301319"/>
                    <a:pt x="397205" y="267603"/>
                    <a:pt x="348445" y="190680"/>
                  </a:cubicBezTo>
                  <a:cubicBezTo>
                    <a:pt x="297623" y="110428"/>
                    <a:pt x="228087" y="478"/>
                    <a:pt x="85725" y="478"/>
                  </a:cubicBezTo>
                  <a:cubicBezTo>
                    <a:pt x="38462" y="478"/>
                    <a:pt x="0" y="38940"/>
                    <a:pt x="0" y="86203"/>
                  </a:cubicBezTo>
                  <a:cubicBezTo>
                    <a:pt x="0" y="133466"/>
                    <a:pt x="38576" y="171928"/>
                    <a:pt x="85954" y="171928"/>
                  </a:cubicBezTo>
                  <a:cubicBezTo>
                    <a:pt x="129391" y="171928"/>
                    <a:pt x="155261" y="205606"/>
                    <a:pt x="203902" y="282450"/>
                  </a:cubicBezTo>
                  <a:cubicBezTo>
                    <a:pt x="254725" y="362740"/>
                    <a:pt x="324182" y="472769"/>
                    <a:pt x="466740" y="472769"/>
                  </a:cubicBezTo>
                  <a:cubicBezTo>
                    <a:pt x="609259" y="472769"/>
                    <a:pt x="678828" y="362816"/>
                    <a:pt x="729617" y="282567"/>
                  </a:cubicBezTo>
                  <a:cubicBezTo>
                    <a:pt x="778297" y="205644"/>
                    <a:pt x="804205" y="171928"/>
                    <a:pt x="847643" y="171928"/>
                  </a:cubicBezTo>
                  <a:cubicBezTo>
                    <a:pt x="891232" y="171928"/>
                    <a:pt x="917064" y="205644"/>
                    <a:pt x="965816" y="282685"/>
                  </a:cubicBezTo>
                  <a:cubicBezTo>
                    <a:pt x="1016639" y="362861"/>
                    <a:pt x="1086096" y="472769"/>
                    <a:pt x="1228576" y="472769"/>
                  </a:cubicBezTo>
                  <a:cubicBezTo>
                    <a:pt x="1371095" y="472769"/>
                    <a:pt x="1440664" y="362747"/>
                    <a:pt x="1491413" y="282450"/>
                  </a:cubicBezTo>
                  <a:cubicBezTo>
                    <a:pt x="1540170" y="205565"/>
                    <a:pt x="1566040" y="171928"/>
                    <a:pt x="1609478" y="171928"/>
                  </a:cubicBezTo>
                  <a:cubicBezTo>
                    <a:pt x="1653030" y="171928"/>
                    <a:pt x="1678900" y="205606"/>
                    <a:pt x="1727887" y="282793"/>
                  </a:cubicBezTo>
                  <a:cubicBezTo>
                    <a:pt x="1778748" y="362854"/>
                    <a:pt x="1848284" y="472573"/>
                    <a:pt x="1990607" y="472573"/>
                  </a:cubicBezTo>
                  <a:cubicBezTo>
                    <a:pt x="2133430" y="472573"/>
                    <a:pt x="2202970" y="362512"/>
                    <a:pt x="2253680" y="282136"/>
                  </a:cubicBezTo>
                  <a:cubicBezTo>
                    <a:pt x="2302437" y="205367"/>
                    <a:pt x="2328307" y="171722"/>
                    <a:pt x="2371824" y="171722"/>
                  </a:cubicBezTo>
                  <a:cubicBezTo>
                    <a:pt x="2415490" y="171722"/>
                    <a:pt x="2441245" y="205400"/>
                    <a:pt x="2489732" y="282244"/>
                  </a:cubicBezTo>
                  <a:cubicBezTo>
                    <a:pt x="2540555" y="362535"/>
                    <a:pt x="2610012" y="472563"/>
                    <a:pt x="2752727" y="472563"/>
                  </a:cubicBezTo>
                  <a:cubicBezTo>
                    <a:pt x="2895011" y="472563"/>
                    <a:pt x="2964747" y="362610"/>
                    <a:pt x="3015682" y="282322"/>
                  </a:cubicBezTo>
                  <a:cubicBezTo>
                    <a:pt x="3064247" y="205437"/>
                    <a:pt x="3090080" y="171722"/>
                    <a:pt x="3133630" y="171722"/>
                  </a:cubicBezTo>
                  <a:cubicBezTo>
                    <a:pt x="3177180" y="171722"/>
                    <a:pt x="3203052" y="205515"/>
                    <a:pt x="3251774" y="282704"/>
                  </a:cubicBezTo>
                  <a:cubicBezTo>
                    <a:pt x="3302596" y="362766"/>
                    <a:pt x="3372132" y="472485"/>
                    <a:pt x="3514611" y="472485"/>
                  </a:cubicBezTo>
                  <a:cubicBezTo>
                    <a:pt x="3656866" y="472485"/>
                    <a:pt x="3726592" y="362571"/>
                    <a:pt x="3777606" y="282244"/>
                  </a:cubicBezTo>
                  <a:cubicBezTo>
                    <a:pt x="3826170" y="205359"/>
                    <a:pt x="3852004" y="171644"/>
                    <a:pt x="3895554" y="171644"/>
                  </a:cubicBezTo>
                  <a:cubicBezTo>
                    <a:pt x="3939220" y="171644"/>
                    <a:pt x="3965052" y="205360"/>
                    <a:pt x="4013805" y="282401"/>
                  </a:cubicBezTo>
                  <a:cubicBezTo>
                    <a:pt x="4064628" y="362577"/>
                    <a:pt x="4134085" y="472485"/>
                    <a:pt x="4276682" y="472485"/>
                  </a:cubicBezTo>
                  <a:cubicBezTo>
                    <a:pt x="4418937" y="472485"/>
                    <a:pt x="4488771" y="362532"/>
                    <a:pt x="4539784" y="282166"/>
                  </a:cubicBezTo>
                  <a:cubicBezTo>
                    <a:pt x="4588426" y="205242"/>
                    <a:pt x="4614259" y="171526"/>
                    <a:pt x="4657850" y="171526"/>
                  </a:cubicBezTo>
                  <a:cubicBezTo>
                    <a:pt x="4705114" y="171526"/>
                    <a:pt x="4743575" y="133065"/>
                    <a:pt x="4743575" y="85801"/>
                  </a:cubicBezTo>
                  <a:cubicBezTo>
                    <a:pt x="4743575" y="38576"/>
                    <a:pt x="4705190" y="0"/>
                    <a:pt x="4657927" y="0"/>
                  </a:cubicBezTo>
                  <a:close/>
                </a:path>
              </a:pathLst>
            </a:custGeom>
            <a:grpFill/>
            <a:ln w="9797"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5952E313-CDF7-121A-A711-286D6CB8C18A}"/>
                </a:ext>
              </a:extLst>
            </p:cNvPr>
            <p:cNvSpPr/>
            <p:nvPr/>
          </p:nvSpPr>
          <p:spPr>
            <a:xfrm>
              <a:off x="3724493" y="1955402"/>
              <a:ext cx="4743266" cy="472309"/>
            </a:xfrm>
            <a:custGeom>
              <a:avLst/>
              <a:gdLst>
                <a:gd name="connsiteX0" fmla="*/ 4657572 w 4743266"/>
                <a:gd name="connsiteY0" fmla="*/ 9 h 472309"/>
                <a:gd name="connsiteX1" fmla="*/ 4394851 w 4743266"/>
                <a:gd name="connsiteY1" fmla="*/ 190211 h 472309"/>
                <a:gd name="connsiteX2" fmla="*/ 4276600 w 4743266"/>
                <a:gd name="connsiteY2" fmla="*/ 300732 h 472309"/>
                <a:gd name="connsiteX3" fmla="*/ 4158309 w 4743266"/>
                <a:gd name="connsiteY3" fmla="*/ 189907 h 472309"/>
                <a:gd name="connsiteX4" fmla="*/ 3895471 w 4743266"/>
                <a:gd name="connsiteY4" fmla="*/ 48 h 472309"/>
                <a:gd name="connsiteX5" fmla="*/ 3632399 w 4743266"/>
                <a:gd name="connsiteY5" fmla="*/ 190407 h 472309"/>
                <a:gd name="connsiteX6" fmla="*/ 3514490 w 4743266"/>
                <a:gd name="connsiteY6" fmla="*/ 300781 h 472309"/>
                <a:gd name="connsiteX7" fmla="*/ 3396003 w 4743266"/>
                <a:gd name="connsiteY7" fmla="*/ 189682 h 472309"/>
                <a:gd name="connsiteX8" fmla="*/ 3133509 w 4743266"/>
                <a:gd name="connsiteY8" fmla="*/ 126 h 472309"/>
                <a:gd name="connsiteX9" fmla="*/ 2870436 w 4743266"/>
                <a:gd name="connsiteY9" fmla="*/ 190485 h 472309"/>
                <a:gd name="connsiteX10" fmla="*/ 2752527 w 4743266"/>
                <a:gd name="connsiteY10" fmla="*/ 300860 h 472309"/>
                <a:gd name="connsiteX11" fmla="*/ 2634383 w 4743266"/>
                <a:gd name="connsiteY11" fmla="*/ 190103 h 472309"/>
                <a:gd name="connsiteX12" fmla="*/ 2371663 w 4743266"/>
                <a:gd name="connsiteY12" fmla="*/ 19 h 472309"/>
                <a:gd name="connsiteX13" fmla="*/ 2108708 w 4743266"/>
                <a:gd name="connsiteY13" fmla="*/ 190338 h 472309"/>
                <a:gd name="connsiteX14" fmla="*/ 1990417 w 4743266"/>
                <a:gd name="connsiteY14" fmla="*/ 300860 h 472309"/>
                <a:gd name="connsiteX15" fmla="*/ 1872244 w 4743266"/>
                <a:gd name="connsiteY15" fmla="*/ 190142 h 472309"/>
                <a:gd name="connsiteX16" fmla="*/ 1609289 w 4743266"/>
                <a:gd name="connsiteY16" fmla="*/ 19 h 472309"/>
                <a:gd name="connsiteX17" fmla="*/ 1346412 w 4743266"/>
                <a:gd name="connsiteY17" fmla="*/ 190338 h 472309"/>
                <a:gd name="connsiteX18" fmla="*/ 1228346 w 4743266"/>
                <a:gd name="connsiteY18" fmla="*/ 300860 h 472309"/>
                <a:gd name="connsiteX19" fmla="*/ 1110173 w 4743266"/>
                <a:gd name="connsiteY19" fmla="*/ 190220 h 472309"/>
                <a:gd name="connsiteX20" fmla="*/ 847335 w 4743266"/>
                <a:gd name="connsiteY20" fmla="*/ 19 h 472309"/>
                <a:gd name="connsiteX21" fmla="*/ 584458 w 4743266"/>
                <a:gd name="connsiteY21" fmla="*/ 190338 h 472309"/>
                <a:gd name="connsiteX22" fmla="*/ 466432 w 4743266"/>
                <a:gd name="connsiteY22" fmla="*/ 300860 h 472309"/>
                <a:gd name="connsiteX23" fmla="*/ 348484 w 4743266"/>
                <a:gd name="connsiteY23" fmla="*/ 190377 h 472309"/>
                <a:gd name="connsiteX24" fmla="*/ 85725 w 4743266"/>
                <a:gd name="connsiteY24" fmla="*/ 136 h 472309"/>
                <a:gd name="connsiteX25" fmla="*/ 0 w 4743266"/>
                <a:gd name="connsiteY25" fmla="*/ 85861 h 472309"/>
                <a:gd name="connsiteX26" fmla="*/ 85725 w 4743266"/>
                <a:gd name="connsiteY26" fmla="*/ 171586 h 472309"/>
                <a:gd name="connsiteX27" fmla="*/ 203790 w 4743266"/>
                <a:gd name="connsiteY27" fmla="*/ 282225 h 472309"/>
                <a:gd name="connsiteX28" fmla="*/ 466511 w 4743266"/>
                <a:gd name="connsiteY28" fmla="*/ 472310 h 472309"/>
                <a:gd name="connsiteX29" fmla="*/ 729387 w 4743266"/>
                <a:gd name="connsiteY29" fmla="*/ 282108 h 472309"/>
                <a:gd name="connsiteX30" fmla="*/ 847414 w 4743266"/>
                <a:gd name="connsiteY30" fmla="*/ 171586 h 472309"/>
                <a:gd name="connsiteX31" fmla="*/ 965587 w 4743266"/>
                <a:gd name="connsiteY31" fmla="*/ 282225 h 472309"/>
                <a:gd name="connsiteX32" fmla="*/ 1228346 w 4743266"/>
                <a:gd name="connsiteY32" fmla="*/ 472310 h 472309"/>
                <a:gd name="connsiteX33" fmla="*/ 1491184 w 4743266"/>
                <a:gd name="connsiteY33" fmla="*/ 282108 h 472309"/>
                <a:gd name="connsiteX34" fmla="*/ 1609249 w 4743266"/>
                <a:gd name="connsiteY34" fmla="*/ 171586 h 472309"/>
                <a:gd name="connsiteX35" fmla="*/ 1727658 w 4743266"/>
                <a:gd name="connsiteY35" fmla="*/ 282451 h 472309"/>
                <a:gd name="connsiteX36" fmla="*/ 1990378 w 4743266"/>
                <a:gd name="connsiteY36" fmla="*/ 472231 h 472309"/>
                <a:gd name="connsiteX37" fmla="*/ 2253451 w 4743266"/>
                <a:gd name="connsiteY37" fmla="*/ 281912 h 472309"/>
                <a:gd name="connsiteX38" fmla="*/ 2371594 w 4743266"/>
                <a:gd name="connsiteY38" fmla="*/ 171498 h 472309"/>
                <a:gd name="connsiteX39" fmla="*/ 2489542 w 4743266"/>
                <a:gd name="connsiteY39" fmla="*/ 282137 h 472309"/>
                <a:gd name="connsiteX40" fmla="*/ 2752419 w 4743266"/>
                <a:gd name="connsiteY40" fmla="*/ 472221 h 472309"/>
                <a:gd name="connsiteX41" fmla="*/ 3015375 w 4743266"/>
                <a:gd name="connsiteY41" fmla="*/ 281980 h 472309"/>
                <a:gd name="connsiteX42" fmla="*/ 3133322 w 4743266"/>
                <a:gd name="connsiteY42" fmla="*/ 171498 h 472309"/>
                <a:gd name="connsiteX43" fmla="*/ 3251349 w 4743266"/>
                <a:gd name="connsiteY43" fmla="*/ 282137 h 472309"/>
                <a:gd name="connsiteX44" fmla="*/ 3514304 w 4743266"/>
                <a:gd name="connsiteY44" fmla="*/ 472221 h 472309"/>
                <a:gd name="connsiteX45" fmla="*/ 3777298 w 4743266"/>
                <a:gd name="connsiteY45" fmla="*/ 281902 h 472309"/>
                <a:gd name="connsiteX46" fmla="*/ 3895246 w 4743266"/>
                <a:gd name="connsiteY46" fmla="*/ 171488 h 472309"/>
                <a:gd name="connsiteX47" fmla="*/ 4013498 w 4743266"/>
                <a:gd name="connsiteY47" fmla="*/ 282127 h 472309"/>
                <a:gd name="connsiteX48" fmla="*/ 4276375 w 4743266"/>
                <a:gd name="connsiteY48" fmla="*/ 472212 h 472309"/>
                <a:gd name="connsiteX49" fmla="*/ 4539369 w 4743266"/>
                <a:gd name="connsiteY49" fmla="*/ 282010 h 472309"/>
                <a:gd name="connsiteX50" fmla="*/ 4657542 w 4743266"/>
                <a:gd name="connsiteY50" fmla="*/ 171488 h 472309"/>
                <a:gd name="connsiteX51" fmla="*/ 4743267 w 4743266"/>
                <a:gd name="connsiteY51" fmla="*/ 85763 h 472309"/>
                <a:gd name="connsiteX52" fmla="*/ 4657580 w 4743266"/>
                <a:gd name="connsiteY52" fmla="*/ 0 h 47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743266" h="472309">
                  <a:moveTo>
                    <a:pt x="4657572" y="9"/>
                  </a:moveTo>
                  <a:cubicBezTo>
                    <a:pt x="4515396" y="9"/>
                    <a:pt x="4445709" y="109962"/>
                    <a:pt x="4394851" y="190211"/>
                  </a:cubicBezTo>
                  <a:cubicBezTo>
                    <a:pt x="4346057" y="267096"/>
                    <a:pt x="4320110" y="300732"/>
                    <a:pt x="4276600" y="300732"/>
                  </a:cubicBezTo>
                  <a:cubicBezTo>
                    <a:pt x="4232896" y="300732"/>
                    <a:pt x="4207063" y="267016"/>
                    <a:pt x="4158309" y="189907"/>
                  </a:cubicBezTo>
                  <a:cubicBezTo>
                    <a:pt x="4107448" y="109769"/>
                    <a:pt x="4037834" y="48"/>
                    <a:pt x="3895471" y="48"/>
                  </a:cubicBezTo>
                  <a:cubicBezTo>
                    <a:pt x="3753070" y="48"/>
                    <a:pt x="3683344" y="110070"/>
                    <a:pt x="3632399" y="190407"/>
                  </a:cubicBezTo>
                  <a:cubicBezTo>
                    <a:pt x="3583949" y="267100"/>
                    <a:pt x="3558117" y="300781"/>
                    <a:pt x="3514490" y="300781"/>
                  </a:cubicBezTo>
                  <a:cubicBezTo>
                    <a:pt x="3470786" y="300781"/>
                    <a:pt x="3444838" y="266951"/>
                    <a:pt x="3396003" y="189682"/>
                  </a:cubicBezTo>
                  <a:cubicBezTo>
                    <a:pt x="3345181" y="109658"/>
                    <a:pt x="3275646" y="126"/>
                    <a:pt x="3133509" y="126"/>
                  </a:cubicBezTo>
                  <a:cubicBezTo>
                    <a:pt x="2991107" y="126"/>
                    <a:pt x="2921381" y="110148"/>
                    <a:pt x="2870436" y="190485"/>
                  </a:cubicBezTo>
                  <a:cubicBezTo>
                    <a:pt x="2821986" y="267178"/>
                    <a:pt x="2796154" y="300860"/>
                    <a:pt x="2752527" y="300860"/>
                  </a:cubicBezTo>
                  <a:cubicBezTo>
                    <a:pt x="2708861" y="300860"/>
                    <a:pt x="2683028" y="267182"/>
                    <a:pt x="2634383" y="190103"/>
                  </a:cubicBezTo>
                  <a:cubicBezTo>
                    <a:pt x="2583561" y="109851"/>
                    <a:pt x="2514025" y="19"/>
                    <a:pt x="2371663" y="19"/>
                  </a:cubicBezTo>
                  <a:cubicBezTo>
                    <a:pt x="2229301" y="19"/>
                    <a:pt x="2159575" y="110041"/>
                    <a:pt x="2108708" y="190338"/>
                  </a:cubicBezTo>
                  <a:cubicBezTo>
                    <a:pt x="2059913" y="267223"/>
                    <a:pt x="2033966" y="300860"/>
                    <a:pt x="1990417" y="300860"/>
                  </a:cubicBezTo>
                  <a:cubicBezTo>
                    <a:pt x="1946866" y="300860"/>
                    <a:pt x="1920996" y="267182"/>
                    <a:pt x="1872244" y="190142"/>
                  </a:cubicBezTo>
                  <a:cubicBezTo>
                    <a:pt x="1821306" y="109890"/>
                    <a:pt x="1751729" y="19"/>
                    <a:pt x="1609289" y="19"/>
                  </a:cubicBezTo>
                  <a:cubicBezTo>
                    <a:pt x="1467005" y="19"/>
                    <a:pt x="1397386" y="109854"/>
                    <a:pt x="1346412" y="190338"/>
                  </a:cubicBezTo>
                  <a:cubicBezTo>
                    <a:pt x="1297771" y="267223"/>
                    <a:pt x="1271899" y="300860"/>
                    <a:pt x="1228346" y="300860"/>
                  </a:cubicBezTo>
                  <a:cubicBezTo>
                    <a:pt x="1184871" y="300860"/>
                    <a:pt x="1158963" y="267182"/>
                    <a:pt x="1110173" y="190220"/>
                  </a:cubicBezTo>
                  <a:cubicBezTo>
                    <a:pt x="1059312" y="109968"/>
                    <a:pt x="989776" y="19"/>
                    <a:pt x="847335" y="19"/>
                  </a:cubicBezTo>
                  <a:cubicBezTo>
                    <a:pt x="704934" y="19"/>
                    <a:pt x="635354" y="109854"/>
                    <a:pt x="584458" y="190338"/>
                  </a:cubicBezTo>
                  <a:cubicBezTo>
                    <a:pt x="535702" y="267223"/>
                    <a:pt x="509832" y="300860"/>
                    <a:pt x="466432" y="300860"/>
                  </a:cubicBezTo>
                  <a:cubicBezTo>
                    <a:pt x="422957" y="300860"/>
                    <a:pt x="397049" y="267182"/>
                    <a:pt x="348484" y="190377"/>
                  </a:cubicBezTo>
                  <a:cubicBezTo>
                    <a:pt x="297738" y="110087"/>
                    <a:pt x="228313" y="136"/>
                    <a:pt x="85725" y="136"/>
                  </a:cubicBezTo>
                  <a:cubicBezTo>
                    <a:pt x="38462" y="136"/>
                    <a:pt x="0" y="38598"/>
                    <a:pt x="0" y="85861"/>
                  </a:cubicBezTo>
                  <a:cubicBezTo>
                    <a:pt x="0" y="133125"/>
                    <a:pt x="38462" y="171586"/>
                    <a:pt x="85725" y="171586"/>
                  </a:cubicBezTo>
                  <a:cubicBezTo>
                    <a:pt x="129162" y="171586"/>
                    <a:pt x="155032" y="205264"/>
                    <a:pt x="203790" y="282225"/>
                  </a:cubicBezTo>
                  <a:cubicBezTo>
                    <a:pt x="254613" y="362401"/>
                    <a:pt x="324070" y="472310"/>
                    <a:pt x="466511" y="472310"/>
                  </a:cubicBezTo>
                  <a:cubicBezTo>
                    <a:pt x="609030" y="472310"/>
                    <a:pt x="678599" y="362356"/>
                    <a:pt x="729387" y="282108"/>
                  </a:cubicBezTo>
                  <a:cubicBezTo>
                    <a:pt x="778028" y="205223"/>
                    <a:pt x="803861" y="171586"/>
                    <a:pt x="847414" y="171586"/>
                  </a:cubicBezTo>
                  <a:cubicBezTo>
                    <a:pt x="890965" y="171586"/>
                    <a:pt x="916835" y="205264"/>
                    <a:pt x="965587" y="282225"/>
                  </a:cubicBezTo>
                  <a:cubicBezTo>
                    <a:pt x="1016409" y="362401"/>
                    <a:pt x="1085866" y="472310"/>
                    <a:pt x="1228346" y="472310"/>
                  </a:cubicBezTo>
                  <a:cubicBezTo>
                    <a:pt x="1370826" y="472310"/>
                    <a:pt x="1440366" y="362356"/>
                    <a:pt x="1491184" y="282108"/>
                  </a:cubicBezTo>
                  <a:cubicBezTo>
                    <a:pt x="1539941" y="205223"/>
                    <a:pt x="1565811" y="171586"/>
                    <a:pt x="1609249" y="171586"/>
                  </a:cubicBezTo>
                  <a:cubicBezTo>
                    <a:pt x="1652801" y="171586"/>
                    <a:pt x="1678671" y="205264"/>
                    <a:pt x="1727658" y="282451"/>
                  </a:cubicBezTo>
                  <a:cubicBezTo>
                    <a:pt x="1778518" y="362512"/>
                    <a:pt x="1848055" y="472231"/>
                    <a:pt x="1990378" y="472231"/>
                  </a:cubicBezTo>
                  <a:cubicBezTo>
                    <a:pt x="2133122" y="472231"/>
                    <a:pt x="2202701" y="362209"/>
                    <a:pt x="2253451" y="281912"/>
                  </a:cubicBezTo>
                  <a:cubicBezTo>
                    <a:pt x="2302207" y="205142"/>
                    <a:pt x="2328078" y="171498"/>
                    <a:pt x="2371594" y="171498"/>
                  </a:cubicBezTo>
                  <a:cubicBezTo>
                    <a:pt x="2415260" y="171498"/>
                    <a:pt x="2441016" y="205176"/>
                    <a:pt x="2489542" y="282137"/>
                  </a:cubicBezTo>
                  <a:cubicBezTo>
                    <a:pt x="2540365" y="362313"/>
                    <a:pt x="2609822" y="472221"/>
                    <a:pt x="2752419" y="472221"/>
                  </a:cubicBezTo>
                  <a:cubicBezTo>
                    <a:pt x="2894478" y="472221"/>
                    <a:pt x="2964282" y="362386"/>
                    <a:pt x="3015375" y="281980"/>
                  </a:cubicBezTo>
                  <a:cubicBezTo>
                    <a:pt x="3063901" y="205173"/>
                    <a:pt x="3089733" y="171498"/>
                    <a:pt x="3133322" y="171498"/>
                  </a:cubicBezTo>
                  <a:cubicBezTo>
                    <a:pt x="3176874" y="171498"/>
                    <a:pt x="3202706" y="205214"/>
                    <a:pt x="3251349" y="282137"/>
                  </a:cubicBezTo>
                  <a:cubicBezTo>
                    <a:pt x="3302209" y="362313"/>
                    <a:pt x="3371706" y="472221"/>
                    <a:pt x="3514304" y="472221"/>
                  </a:cubicBezTo>
                  <a:cubicBezTo>
                    <a:pt x="3656480" y="472221"/>
                    <a:pt x="3726284" y="362200"/>
                    <a:pt x="3777298" y="281902"/>
                  </a:cubicBezTo>
                  <a:cubicBezTo>
                    <a:pt x="3825825" y="205133"/>
                    <a:pt x="3851657" y="171488"/>
                    <a:pt x="3895246" y="171488"/>
                  </a:cubicBezTo>
                  <a:cubicBezTo>
                    <a:pt x="3938836" y="171488"/>
                    <a:pt x="3964745" y="205166"/>
                    <a:pt x="4013498" y="282127"/>
                  </a:cubicBezTo>
                  <a:cubicBezTo>
                    <a:pt x="4064320" y="362303"/>
                    <a:pt x="4133777" y="472212"/>
                    <a:pt x="4276375" y="472212"/>
                  </a:cubicBezTo>
                  <a:cubicBezTo>
                    <a:pt x="4418776" y="472212"/>
                    <a:pt x="4488503" y="362258"/>
                    <a:pt x="4539369" y="282010"/>
                  </a:cubicBezTo>
                  <a:cubicBezTo>
                    <a:pt x="4588126" y="205125"/>
                    <a:pt x="4613996" y="171488"/>
                    <a:pt x="4657542" y="171488"/>
                  </a:cubicBezTo>
                  <a:cubicBezTo>
                    <a:pt x="4704806" y="171488"/>
                    <a:pt x="4743267" y="133027"/>
                    <a:pt x="4743267" y="85763"/>
                  </a:cubicBezTo>
                  <a:cubicBezTo>
                    <a:pt x="4743344" y="38538"/>
                    <a:pt x="4704998" y="0"/>
                    <a:pt x="4657580" y="0"/>
                  </a:cubicBezTo>
                  <a:close/>
                </a:path>
              </a:pathLst>
            </a:custGeom>
            <a:grpFill/>
            <a:ln w="9797"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4928A843-2866-9A69-D5E8-2A6429157A51}"/>
                </a:ext>
              </a:extLst>
            </p:cNvPr>
            <p:cNvSpPr/>
            <p:nvPr/>
          </p:nvSpPr>
          <p:spPr>
            <a:xfrm>
              <a:off x="3723948" y="2506926"/>
              <a:ext cx="4743948" cy="472375"/>
            </a:xfrm>
            <a:custGeom>
              <a:avLst/>
              <a:gdLst>
                <a:gd name="connsiteX0" fmla="*/ 86280 w 4743948"/>
                <a:gd name="connsiteY0" fmla="*/ 171613 h 472375"/>
                <a:gd name="connsiteX1" fmla="*/ 204453 w 4743948"/>
                <a:gd name="connsiteY1" fmla="*/ 282595 h 472375"/>
                <a:gd name="connsiteX2" fmla="*/ 467066 w 4743948"/>
                <a:gd name="connsiteY2" fmla="*/ 472375 h 472375"/>
                <a:gd name="connsiteX3" fmla="*/ 563353 w 4743948"/>
                <a:gd name="connsiteY3" fmla="*/ 452819 h 472375"/>
                <a:gd name="connsiteX4" fmla="*/ 730061 w 4743948"/>
                <a:gd name="connsiteY4" fmla="*/ 282055 h 472375"/>
                <a:gd name="connsiteX5" fmla="*/ 847970 w 4743948"/>
                <a:gd name="connsiteY5" fmla="*/ 171533 h 472375"/>
                <a:gd name="connsiteX6" fmla="*/ 965996 w 4743948"/>
                <a:gd name="connsiteY6" fmla="*/ 282016 h 472375"/>
                <a:gd name="connsiteX7" fmla="*/ 1228951 w 4743948"/>
                <a:gd name="connsiteY7" fmla="*/ 472374 h 472375"/>
                <a:gd name="connsiteX8" fmla="*/ 1325315 w 4743948"/>
                <a:gd name="connsiteY8" fmla="*/ 452818 h 472375"/>
                <a:gd name="connsiteX9" fmla="*/ 1491984 w 4743948"/>
                <a:gd name="connsiteY9" fmla="*/ 282054 h 472375"/>
                <a:gd name="connsiteX10" fmla="*/ 1609893 w 4743948"/>
                <a:gd name="connsiteY10" fmla="*/ 171532 h 472375"/>
                <a:gd name="connsiteX11" fmla="*/ 1727958 w 4743948"/>
                <a:gd name="connsiteY11" fmla="*/ 282054 h 472375"/>
                <a:gd name="connsiteX12" fmla="*/ 1990953 w 4743948"/>
                <a:gd name="connsiteY12" fmla="*/ 472373 h 472375"/>
                <a:gd name="connsiteX13" fmla="*/ 2087354 w 4743948"/>
                <a:gd name="connsiteY13" fmla="*/ 452817 h 472375"/>
                <a:gd name="connsiteX14" fmla="*/ 2254249 w 4743948"/>
                <a:gd name="connsiteY14" fmla="*/ 281867 h 472375"/>
                <a:gd name="connsiteX15" fmla="*/ 2372197 w 4743948"/>
                <a:gd name="connsiteY15" fmla="*/ 171492 h 472375"/>
                <a:gd name="connsiteX16" fmla="*/ 2490223 w 4743948"/>
                <a:gd name="connsiteY16" fmla="*/ 282249 h 472375"/>
                <a:gd name="connsiteX17" fmla="*/ 2753061 w 4743948"/>
                <a:gd name="connsiteY17" fmla="*/ 472333 h 472375"/>
                <a:gd name="connsiteX18" fmla="*/ 2849424 w 4743948"/>
                <a:gd name="connsiteY18" fmla="*/ 452777 h 472375"/>
                <a:gd name="connsiteX19" fmla="*/ 3016093 w 4743948"/>
                <a:gd name="connsiteY19" fmla="*/ 282013 h 472375"/>
                <a:gd name="connsiteX20" fmla="*/ 3134002 w 4743948"/>
                <a:gd name="connsiteY20" fmla="*/ 171491 h 472375"/>
                <a:gd name="connsiteX21" fmla="*/ 3251950 w 4743948"/>
                <a:gd name="connsiteY21" fmla="*/ 282248 h 472375"/>
                <a:gd name="connsiteX22" fmla="*/ 3514905 w 4743948"/>
                <a:gd name="connsiteY22" fmla="*/ 472332 h 472375"/>
                <a:gd name="connsiteX23" fmla="*/ 3611078 w 4743948"/>
                <a:gd name="connsiteY23" fmla="*/ 452776 h 472375"/>
                <a:gd name="connsiteX24" fmla="*/ 3777972 w 4743948"/>
                <a:gd name="connsiteY24" fmla="*/ 281933 h 472375"/>
                <a:gd name="connsiteX25" fmla="*/ 3895881 w 4743948"/>
                <a:gd name="connsiteY25" fmla="*/ 171451 h 472375"/>
                <a:gd name="connsiteX26" fmla="*/ 4014025 w 4743948"/>
                <a:gd name="connsiteY26" fmla="*/ 282090 h 472375"/>
                <a:gd name="connsiteX27" fmla="*/ 4276980 w 4743948"/>
                <a:gd name="connsiteY27" fmla="*/ 472292 h 472375"/>
                <a:gd name="connsiteX28" fmla="*/ 4373382 w 4743948"/>
                <a:gd name="connsiteY28" fmla="*/ 452736 h 472375"/>
                <a:gd name="connsiteX29" fmla="*/ 4540159 w 4743948"/>
                <a:gd name="connsiteY29" fmla="*/ 281971 h 472375"/>
                <a:gd name="connsiteX30" fmla="*/ 4658224 w 4743948"/>
                <a:gd name="connsiteY30" fmla="*/ 171450 h 472375"/>
                <a:gd name="connsiteX31" fmla="*/ 4743949 w 4743948"/>
                <a:gd name="connsiteY31" fmla="*/ 85725 h 472375"/>
                <a:gd name="connsiteX32" fmla="*/ 4738591 w 4743948"/>
                <a:gd name="connsiteY32" fmla="*/ 56678 h 472375"/>
                <a:gd name="connsiteX33" fmla="*/ 4658186 w 4743948"/>
                <a:gd name="connsiteY33" fmla="*/ 0 h 472375"/>
                <a:gd name="connsiteX34" fmla="*/ 4395084 w 4743948"/>
                <a:gd name="connsiteY34" fmla="*/ 190202 h 472375"/>
                <a:gd name="connsiteX35" fmla="*/ 4277057 w 4743948"/>
                <a:gd name="connsiteY35" fmla="*/ 300723 h 472375"/>
                <a:gd name="connsiteX36" fmla="*/ 4252029 w 4743948"/>
                <a:gd name="connsiteY36" fmla="*/ 296093 h 472375"/>
                <a:gd name="connsiteX37" fmla="*/ 4158879 w 4743948"/>
                <a:gd name="connsiteY37" fmla="*/ 190009 h 472375"/>
                <a:gd name="connsiteX38" fmla="*/ 3895924 w 4743948"/>
                <a:gd name="connsiteY38" fmla="*/ 33 h 472375"/>
                <a:gd name="connsiteX39" fmla="*/ 3632822 w 4743948"/>
                <a:gd name="connsiteY39" fmla="*/ 190391 h 472375"/>
                <a:gd name="connsiteX40" fmla="*/ 3514913 w 4743948"/>
                <a:gd name="connsiteY40" fmla="*/ 300874 h 472375"/>
                <a:gd name="connsiteX41" fmla="*/ 3485636 w 4743948"/>
                <a:gd name="connsiteY41" fmla="*/ 295057 h 472375"/>
                <a:gd name="connsiteX42" fmla="*/ 3396659 w 4743948"/>
                <a:gd name="connsiteY42" fmla="*/ 190237 h 472375"/>
                <a:gd name="connsiteX43" fmla="*/ 3133821 w 4743948"/>
                <a:gd name="connsiteY43" fmla="*/ 153 h 472375"/>
                <a:gd name="connsiteX44" fmla="*/ 2870748 w 4743948"/>
                <a:gd name="connsiteY44" fmla="*/ 190511 h 472375"/>
                <a:gd name="connsiteX45" fmla="*/ 2752839 w 4743948"/>
                <a:gd name="connsiteY45" fmla="*/ 300886 h 472375"/>
                <a:gd name="connsiteX46" fmla="*/ 2723525 w 4743948"/>
                <a:gd name="connsiteY46" fmla="*/ 295069 h 472375"/>
                <a:gd name="connsiteX47" fmla="*/ 2634891 w 4743948"/>
                <a:gd name="connsiteY47" fmla="*/ 190474 h 472375"/>
                <a:gd name="connsiteX48" fmla="*/ 2371896 w 4743948"/>
                <a:gd name="connsiteY48" fmla="*/ 155 h 472375"/>
                <a:gd name="connsiteX49" fmla="*/ 2108823 w 4743948"/>
                <a:gd name="connsiteY49" fmla="*/ 190357 h 472375"/>
                <a:gd name="connsiteX50" fmla="*/ 1990650 w 4743948"/>
                <a:gd name="connsiteY50" fmla="*/ 300996 h 472375"/>
                <a:gd name="connsiteX51" fmla="*/ 1965622 w 4743948"/>
                <a:gd name="connsiteY51" fmla="*/ 296250 h 472375"/>
                <a:gd name="connsiteX52" fmla="*/ 1872281 w 4743948"/>
                <a:gd name="connsiteY52" fmla="*/ 190010 h 472375"/>
                <a:gd name="connsiteX53" fmla="*/ 1609443 w 4743948"/>
                <a:gd name="connsiteY53" fmla="*/ 347 h 472375"/>
                <a:gd name="connsiteX54" fmla="*/ 1346488 w 4743948"/>
                <a:gd name="connsiteY54" fmla="*/ 190549 h 472375"/>
                <a:gd name="connsiteX55" fmla="*/ 1228462 w 4743948"/>
                <a:gd name="connsiteY55" fmla="*/ 301071 h 472375"/>
                <a:gd name="connsiteX56" fmla="*/ 1203433 w 4743948"/>
                <a:gd name="connsiteY56" fmla="*/ 296440 h 472375"/>
                <a:gd name="connsiteX57" fmla="*/ 1110513 w 4743948"/>
                <a:gd name="connsiteY57" fmla="*/ 190660 h 472375"/>
                <a:gd name="connsiteX58" fmla="*/ 847411 w 4743948"/>
                <a:gd name="connsiteY58" fmla="*/ 341 h 472375"/>
                <a:gd name="connsiteX59" fmla="*/ 584651 w 4743948"/>
                <a:gd name="connsiteY59" fmla="*/ 190660 h 472375"/>
                <a:gd name="connsiteX60" fmla="*/ 466586 w 4743948"/>
                <a:gd name="connsiteY60" fmla="*/ 301182 h 472375"/>
                <a:gd name="connsiteX61" fmla="*/ 437309 w 4743948"/>
                <a:gd name="connsiteY61" fmla="*/ 295365 h 472375"/>
                <a:gd name="connsiteX62" fmla="*/ 348484 w 4743948"/>
                <a:gd name="connsiteY62" fmla="*/ 190545 h 472375"/>
                <a:gd name="connsiteX63" fmla="*/ 85725 w 4743948"/>
                <a:gd name="connsiteY63" fmla="*/ 343 h 472375"/>
                <a:gd name="connsiteX64" fmla="*/ 0 w 4743948"/>
                <a:gd name="connsiteY64" fmla="*/ 86068 h 472375"/>
                <a:gd name="connsiteX65" fmla="*/ 21776 w 4743948"/>
                <a:gd name="connsiteY65" fmla="*/ 142593 h 472375"/>
                <a:gd name="connsiteX66" fmla="*/ 86299 w 4743948"/>
                <a:gd name="connsiteY66" fmla="*/ 171601 h 47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743948" h="472375">
                  <a:moveTo>
                    <a:pt x="86280" y="171613"/>
                  </a:moveTo>
                  <a:cubicBezTo>
                    <a:pt x="129870" y="171613"/>
                    <a:pt x="155664" y="205328"/>
                    <a:pt x="204453" y="282595"/>
                  </a:cubicBezTo>
                  <a:cubicBezTo>
                    <a:pt x="255314" y="362656"/>
                    <a:pt x="324850" y="472375"/>
                    <a:pt x="467066" y="472375"/>
                  </a:cubicBezTo>
                  <a:cubicBezTo>
                    <a:pt x="501203" y="472375"/>
                    <a:pt x="533580" y="465793"/>
                    <a:pt x="563353" y="452819"/>
                  </a:cubicBezTo>
                  <a:cubicBezTo>
                    <a:pt x="643950" y="417917"/>
                    <a:pt x="689609" y="345815"/>
                    <a:pt x="730061" y="282055"/>
                  </a:cubicBezTo>
                  <a:cubicBezTo>
                    <a:pt x="778702" y="205170"/>
                    <a:pt x="804573" y="171533"/>
                    <a:pt x="847970" y="171533"/>
                  </a:cubicBezTo>
                  <a:cubicBezTo>
                    <a:pt x="891445" y="171533"/>
                    <a:pt x="917353" y="205211"/>
                    <a:pt x="965996" y="282016"/>
                  </a:cubicBezTo>
                  <a:cubicBezTo>
                    <a:pt x="1016704" y="362383"/>
                    <a:pt x="1086129" y="472374"/>
                    <a:pt x="1228951" y="472374"/>
                  </a:cubicBezTo>
                  <a:cubicBezTo>
                    <a:pt x="1263012" y="472374"/>
                    <a:pt x="1295350" y="465792"/>
                    <a:pt x="1325315" y="452818"/>
                  </a:cubicBezTo>
                  <a:cubicBezTo>
                    <a:pt x="1405912" y="417801"/>
                    <a:pt x="1451492" y="345813"/>
                    <a:pt x="1491984" y="282054"/>
                  </a:cubicBezTo>
                  <a:cubicBezTo>
                    <a:pt x="1540625" y="205169"/>
                    <a:pt x="1566458" y="171532"/>
                    <a:pt x="1609893" y="171532"/>
                  </a:cubicBezTo>
                  <a:cubicBezTo>
                    <a:pt x="1653444" y="171532"/>
                    <a:pt x="1679314" y="205210"/>
                    <a:pt x="1727958" y="282054"/>
                  </a:cubicBezTo>
                  <a:cubicBezTo>
                    <a:pt x="1778781" y="362344"/>
                    <a:pt x="1848238" y="472373"/>
                    <a:pt x="1990953" y="472373"/>
                  </a:cubicBezTo>
                  <a:cubicBezTo>
                    <a:pt x="2025013" y="472373"/>
                    <a:pt x="2057428" y="465791"/>
                    <a:pt x="2087354" y="452817"/>
                  </a:cubicBezTo>
                  <a:cubicBezTo>
                    <a:pt x="2168181" y="417800"/>
                    <a:pt x="2213836" y="345627"/>
                    <a:pt x="2254249" y="281867"/>
                  </a:cubicBezTo>
                  <a:cubicBezTo>
                    <a:pt x="2303044" y="205097"/>
                    <a:pt x="2328952" y="171492"/>
                    <a:pt x="2372197" y="171492"/>
                  </a:cubicBezTo>
                  <a:cubicBezTo>
                    <a:pt x="2415441" y="171492"/>
                    <a:pt x="2441466" y="205285"/>
                    <a:pt x="2490223" y="282249"/>
                  </a:cubicBezTo>
                  <a:cubicBezTo>
                    <a:pt x="2541084" y="362425"/>
                    <a:pt x="2610581" y="472333"/>
                    <a:pt x="2753061" y="472333"/>
                  </a:cubicBezTo>
                  <a:cubicBezTo>
                    <a:pt x="2787121" y="472333"/>
                    <a:pt x="2819459" y="465750"/>
                    <a:pt x="2849424" y="452777"/>
                  </a:cubicBezTo>
                  <a:cubicBezTo>
                    <a:pt x="2930136" y="417760"/>
                    <a:pt x="2975788" y="345616"/>
                    <a:pt x="3016093" y="282013"/>
                  </a:cubicBezTo>
                  <a:cubicBezTo>
                    <a:pt x="3064658" y="205128"/>
                    <a:pt x="3090491" y="171491"/>
                    <a:pt x="3134002" y="171491"/>
                  </a:cubicBezTo>
                  <a:cubicBezTo>
                    <a:pt x="3177477" y="171491"/>
                    <a:pt x="3203385" y="205207"/>
                    <a:pt x="3251950" y="282248"/>
                  </a:cubicBezTo>
                  <a:cubicBezTo>
                    <a:pt x="3302811" y="362424"/>
                    <a:pt x="3372308" y="472332"/>
                    <a:pt x="3514905" y="472332"/>
                  </a:cubicBezTo>
                  <a:cubicBezTo>
                    <a:pt x="3548850" y="472332"/>
                    <a:pt x="3581189" y="465750"/>
                    <a:pt x="3611078" y="452776"/>
                  </a:cubicBezTo>
                  <a:cubicBezTo>
                    <a:pt x="3691789" y="417874"/>
                    <a:pt x="3737559" y="345654"/>
                    <a:pt x="3777972" y="281933"/>
                  </a:cubicBezTo>
                  <a:cubicBezTo>
                    <a:pt x="3826498" y="205126"/>
                    <a:pt x="3852330" y="171451"/>
                    <a:pt x="3895881" y="171451"/>
                  </a:cubicBezTo>
                  <a:cubicBezTo>
                    <a:pt x="3939355" y="171451"/>
                    <a:pt x="3965264" y="205129"/>
                    <a:pt x="4014025" y="282090"/>
                  </a:cubicBezTo>
                  <a:cubicBezTo>
                    <a:pt x="4064771" y="362342"/>
                    <a:pt x="4134265" y="472292"/>
                    <a:pt x="4276980" y="472292"/>
                  </a:cubicBezTo>
                  <a:cubicBezTo>
                    <a:pt x="4311002" y="472292"/>
                    <a:pt x="4343378" y="465709"/>
                    <a:pt x="4373382" y="452736"/>
                  </a:cubicBezTo>
                  <a:cubicBezTo>
                    <a:pt x="4453787" y="417986"/>
                    <a:pt x="4499520" y="345927"/>
                    <a:pt x="4540159" y="281971"/>
                  </a:cubicBezTo>
                  <a:cubicBezTo>
                    <a:pt x="4588800" y="205087"/>
                    <a:pt x="4614671" y="171450"/>
                    <a:pt x="4658224" y="171450"/>
                  </a:cubicBezTo>
                  <a:cubicBezTo>
                    <a:pt x="4705487" y="171450"/>
                    <a:pt x="4743949" y="132988"/>
                    <a:pt x="4743949" y="85725"/>
                  </a:cubicBezTo>
                  <a:cubicBezTo>
                    <a:pt x="4743949" y="73249"/>
                    <a:pt x="4740926" y="63337"/>
                    <a:pt x="4738591" y="56678"/>
                  </a:cubicBezTo>
                  <a:cubicBezTo>
                    <a:pt x="4726306" y="22733"/>
                    <a:pt x="4694006" y="0"/>
                    <a:pt x="4658186" y="0"/>
                  </a:cubicBezTo>
                  <a:cubicBezTo>
                    <a:pt x="4516049" y="0"/>
                    <a:pt x="4446205" y="109796"/>
                    <a:pt x="4395084" y="190202"/>
                  </a:cubicBezTo>
                  <a:cubicBezTo>
                    <a:pt x="4346519" y="267087"/>
                    <a:pt x="4320686" y="300723"/>
                    <a:pt x="4277057" y="300723"/>
                  </a:cubicBezTo>
                  <a:cubicBezTo>
                    <a:pt x="4268714" y="300723"/>
                    <a:pt x="4260639" y="299231"/>
                    <a:pt x="4252029" y="296093"/>
                  </a:cubicBezTo>
                  <a:cubicBezTo>
                    <a:pt x="4217968" y="283196"/>
                    <a:pt x="4189343" y="238037"/>
                    <a:pt x="4158879" y="190009"/>
                  </a:cubicBezTo>
                  <a:cubicBezTo>
                    <a:pt x="4108057" y="109833"/>
                    <a:pt x="4038482" y="33"/>
                    <a:pt x="3895924" y="33"/>
                  </a:cubicBezTo>
                  <a:cubicBezTo>
                    <a:pt x="3753748" y="33"/>
                    <a:pt x="3683943" y="109868"/>
                    <a:pt x="3632822" y="190391"/>
                  </a:cubicBezTo>
                  <a:cubicBezTo>
                    <a:pt x="3584372" y="267199"/>
                    <a:pt x="3558578" y="300874"/>
                    <a:pt x="3514913" y="300874"/>
                  </a:cubicBezTo>
                  <a:cubicBezTo>
                    <a:pt x="3504006" y="300874"/>
                    <a:pt x="3494324" y="298922"/>
                    <a:pt x="3485636" y="295057"/>
                  </a:cubicBezTo>
                  <a:cubicBezTo>
                    <a:pt x="3454025" y="280666"/>
                    <a:pt x="3427504" y="238952"/>
                    <a:pt x="3396659" y="190237"/>
                  </a:cubicBezTo>
                  <a:cubicBezTo>
                    <a:pt x="3345912" y="110061"/>
                    <a:pt x="3276418" y="153"/>
                    <a:pt x="3133821" y="153"/>
                  </a:cubicBezTo>
                  <a:cubicBezTo>
                    <a:pt x="2991420" y="153"/>
                    <a:pt x="2921693" y="110175"/>
                    <a:pt x="2870748" y="190511"/>
                  </a:cubicBezTo>
                  <a:cubicBezTo>
                    <a:pt x="2822298" y="267204"/>
                    <a:pt x="2796466" y="300886"/>
                    <a:pt x="2752839" y="300886"/>
                  </a:cubicBezTo>
                  <a:cubicBezTo>
                    <a:pt x="2741589" y="300886"/>
                    <a:pt x="2732250" y="299049"/>
                    <a:pt x="2723525" y="295069"/>
                  </a:cubicBezTo>
                  <a:cubicBezTo>
                    <a:pt x="2692029" y="280794"/>
                    <a:pt x="2665622" y="239118"/>
                    <a:pt x="2634891" y="190474"/>
                  </a:cubicBezTo>
                  <a:cubicBezTo>
                    <a:pt x="2584068" y="110184"/>
                    <a:pt x="2514611" y="155"/>
                    <a:pt x="2371896" y="155"/>
                  </a:cubicBezTo>
                  <a:cubicBezTo>
                    <a:pt x="2229612" y="155"/>
                    <a:pt x="2159876" y="109991"/>
                    <a:pt x="2108823" y="190357"/>
                  </a:cubicBezTo>
                  <a:cubicBezTo>
                    <a:pt x="2060143" y="267280"/>
                    <a:pt x="2034235" y="300996"/>
                    <a:pt x="1990650" y="300996"/>
                  </a:cubicBezTo>
                  <a:cubicBezTo>
                    <a:pt x="1982307" y="300996"/>
                    <a:pt x="1974462" y="299503"/>
                    <a:pt x="1965622" y="296250"/>
                  </a:cubicBezTo>
                  <a:cubicBezTo>
                    <a:pt x="1931369" y="283353"/>
                    <a:pt x="1902820" y="238194"/>
                    <a:pt x="1872281" y="190010"/>
                  </a:cubicBezTo>
                  <a:cubicBezTo>
                    <a:pt x="1821458" y="109949"/>
                    <a:pt x="1751923" y="347"/>
                    <a:pt x="1609443" y="347"/>
                  </a:cubicBezTo>
                  <a:cubicBezTo>
                    <a:pt x="1466963" y="347"/>
                    <a:pt x="1397463" y="110144"/>
                    <a:pt x="1346488" y="190549"/>
                  </a:cubicBezTo>
                  <a:cubicBezTo>
                    <a:pt x="1297924" y="267434"/>
                    <a:pt x="1272091" y="301071"/>
                    <a:pt x="1228462" y="301071"/>
                  </a:cubicBezTo>
                  <a:cubicBezTo>
                    <a:pt x="1219889" y="301071"/>
                    <a:pt x="1212044" y="299655"/>
                    <a:pt x="1203433" y="296440"/>
                  </a:cubicBezTo>
                  <a:cubicBezTo>
                    <a:pt x="1169526" y="283581"/>
                    <a:pt x="1141129" y="238882"/>
                    <a:pt x="1110513" y="190660"/>
                  </a:cubicBezTo>
                  <a:cubicBezTo>
                    <a:pt x="1059652" y="110370"/>
                    <a:pt x="990038" y="341"/>
                    <a:pt x="847411" y="341"/>
                  </a:cubicBezTo>
                  <a:cubicBezTo>
                    <a:pt x="704706" y="341"/>
                    <a:pt x="635283" y="110363"/>
                    <a:pt x="584651" y="190660"/>
                  </a:cubicBezTo>
                  <a:cubicBezTo>
                    <a:pt x="535895" y="267545"/>
                    <a:pt x="510025" y="301182"/>
                    <a:pt x="466586" y="301182"/>
                  </a:cubicBezTo>
                  <a:cubicBezTo>
                    <a:pt x="455564" y="301182"/>
                    <a:pt x="446188" y="299306"/>
                    <a:pt x="437309" y="295365"/>
                  </a:cubicBezTo>
                  <a:cubicBezTo>
                    <a:pt x="405660" y="280975"/>
                    <a:pt x="379177" y="239146"/>
                    <a:pt x="348484" y="190545"/>
                  </a:cubicBezTo>
                  <a:cubicBezTo>
                    <a:pt x="297662" y="110293"/>
                    <a:pt x="228127" y="343"/>
                    <a:pt x="85725" y="343"/>
                  </a:cubicBezTo>
                  <a:cubicBezTo>
                    <a:pt x="38462" y="343"/>
                    <a:pt x="0" y="38805"/>
                    <a:pt x="0" y="86068"/>
                  </a:cubicBezTo>
                  <a:cubicBezTo>
                    <a:pt x="0" y="106773"/>
                    <a:pt x="7424" y="126137"/>
                    <a:pt x="21776" y="142593"/>
                  </a:cubicBezTo>
                  <a:cubicBezTo>
                    <a:pt x="38730" y="161077"/>
                    <a:pt x="62151" y="171601"/>
                    <a:pt x="86299" y="171601"/>
                  </a:cubicBezTo>
                  <a:close/>
                </a:path>
              </a:pathLst>
            </a:custGeom>
            <a:grpFill/>
            <a:ln w="9797"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131A7D54-6CE4-A1CA-579E-6ED8CB6EFB41}"/>
                </a:ext>
              </a:extLst>
            </p:cNvPr>
            <p:cNvSpPr/>
            <p:nvPr/>
          </p:nvSpPr>
          <p:spPr>
            <a:xfrm>
              <a:off x="3724386" y="3059059"/>
              <a:ext cx="4743433" cy="472271"/>
            </a:xfrm>
            <a:custGeom>
              <a:avLst/>
              <a:gdLst>
                <a:gd name="connsiteX0" fmla="*/ 4657875 w 4743433"/>
                <a:gd name="connsiteY0" fmla="*/ 0 h 472271"/>
                <a:gd name="connsiteX1" fmla="*/ 4394803 w 4743433"/>
                <a:gd name="connsiteY1" fmla="*/ 189977 h 472271"/>
                <a:gd name="connsiteX2" fmla="*/ 4276659 w 4743433"/>
                <a:gd name="connsiteY2" fmla="*/ 300616 h 472271"/>
                <a:gd name="connsiteX3" fmla="*/ 4158486 w 4743433"/>
                <a:gd name="connsiteY3" fmla="*/ 189898 h 472271"/>
                <a:gd name="connsiteX4" fmla="*/ 3895530 w 4743433"/>
                <a:gd name="connsiteY4" fmla="*/ 0 h 472271"/>
                <a:gd name="connsiteX5" fmla="*/ 3632457 w 4743433"/>
                <a:gd name="connsiteY5" fmla="*/ 190202 h 472271"/>
                <a:gd name="connsiteX6" fmla="*/ 3514549 w 4743433"/>
                <a:gd name="connsiteY6" fmla="*/ 300616 h 472271"/>
                <a:gd name="connsiteX7" fmla="*/ 3396180 w 4743433"/>
                <a:gd name="connsiteY7" fmla="*/ 189634 h 472271"/>
                <a:gd name="connsiteX8" fmla="*/ 3133567 w 4743433"/>
                <a:gd name="connsiteY8" fmla="*/ 78 h 472271"/>
                <a:gd name="connsiteX9" fmla="*/ 2870494 w 4743433"/>
                <a:gd name="connsiteY9" fmla="*/ 190280 h 472271"/>
                <a:gd name="connsiteX10" fmla="*/ 2752586 w 4743433"/>
                <a:gd name="connsiteY10" fmla="*/ 300694 h 472271"/>
                <a:gd name="connsiteX11" fmla="*/ 2634520 w 4743433"/>
                <a:gd name="connsiteY11" fmla="*/ 189937 h 472271"/>
                <a:gd name="connsiteX12" fmla="*/ 2371761 w 4743433"/>
                <a:gd name="connsiteY12" fmla="*/ 157 h 472271"/>
                <a:gd name="connsiteX13" fmla="*/ 2108806 w 4743433"/>
                <a:gd name="connsiteY13" fmla="*/ 190133 h 472271"/>
                <a:gd name="connsiteX14" fmla="*/ 1990515 w 4743433"/>
                <a:gd name="connsiteY14" fmla="*/ 300772 h 472271"/>
                <a:gd name="connsiteX15" fmla="*/ 1872449 w 4743433"/>
                <a:gd name="connsiteY15" fmla="*/ 190359 h 472271"/>
                <a:gd name="connsiteX16" fmla="*/ 1609377 w 4743433"/>
                <a:gd name="connsiteY16" fmla="*/ 157 h 472271"/>
                <a:gd name="connsiteX17" fmla="*/ 1346500 w 4743433"/>
                <a:gd name="connsiteY17" fmla="*/ 190133 h 472271"/>
                <a:gd name="connsiteX18" fmla="*/ 1228434 w 4743433"/>
                <a:gd name="connsiteY18" fmla="*/ 300772 h 472271"/>
                <a:gd name="connsiteX19" fmla="*/ 1110408 w 4743433"/>
                <a:gd name="connsiteY19" fmla="*/ 190359 h 472271"/>
                <a:gd name="connsiteX20" fmla="*/ 847414 w 4743433"/>
                <a:gd name="connsiteY20" fmla="*/ 157 h 472271"/>
                <a:gd name="connsiteX21" fmla="*/ 584341 w 4743433"/>
                <a:gd name="connsiteY21" fmla="*/ 190476 h 472271"/>
                <a:gd name="connsiteX22" fmla="*/ 466432 w 4743433"/>
                <a:gd name="connsiteY22" fmla="*/ 300772 h 472271"/>
                <a:gd name="connsiteX23" fmla="*/ 348259 w 4743433"/>
                <a:gd name="connsiteY23" fmla="*/ 189947 h 472271"/>
                <a:gd name="connsiteX24" fmla="*/ 85725 w 4743433"/>
                <a:gd name="connsiteY24" fmla="*/ 206 h 472271"/>
                <a:gd name="connsiteX25" fmla="*/ 0 w 4743433"/>
                <a:gd name="connsiteY25" fmla="*/ 85931 h 472271"/>
                <a:gd name="connsiteX26" fmla="*/ 85725 w 4743433"/>
                <a:gd name="connsiteY26" fmla="*/ 171656 h 472271"/>
                <a:gd name="connsiteX27" fmla="*/ 203634 w 4743433"/>
                <a:gd name="connsiteY27" fmla="*/ 281952 h 472271"/>
                <a:gd name="connsiteX28" fmla="*/ 466589 w 4743433"/>
                <a:gd name="connsiteY28" fmla="*/ 472271 h 472271"/>
                <a:gd name="connsiteX29" fmla="*/ 729466 w 4743433"/>
                <a:gd name="connsiteY29" fmla="*/ 281952 h 472271"/>
                <a:gd name="connsiteX30" fmla="*/ 847492 w 4743433"/>
                <a:gd name="connsiteY30" fmla="*/ 171656 h 472271"/>
                <a:gd name="connsiteX31" fmla="*/ 965783 w 4743433"/>
                <a:gd name="connsiteY31" fmla="*/ 282413 h 472271"/>
                <a:gd name="connsiteX32" fmla="*/ 1228434 w 4743433"/>
                <a:gd name="connsiteY32" fmla="*/ 472271 h 472271"/>
                <a:gd name="connsiteX33" fmla="*/ 1491272 w 4743433"/>
                <a:gd name="connsiteY33" fmla="*/ 281952 h 472271"/>
                <a:gd name="connsiteX34" fmla="*/ 1609338 w 4743433"/>
                <a:gd name="connsiteY34" fmla="*/ 171656 h 472271"/>
                <a:gd name="connsiteX35" fmla="*/ 1727746 w 4743433"/>
                <a:gd name="connsiteY35" fmla="*/ 282413 h 472271"/>
                <a:gd name="connsiteX36" fmla="*/ 1990466 w 4743433"/>
                <a:gd name="connsiteY36" fmla="*/ 472193 h 472271"/>
                <a:gd name="connsiteX37" fmla="*/ 2253539 w 4743433"/>
                <a:gd name="connsiteY37" fmla="*/ 281874 h 472271"/>
                <a:gd name="connsiteX38" fmla="*/ 2371683 w 4743433"/>
                <a:gd name="connsiteY38" fmla="*/ 171577 h 472271"/>
                <a:gd name="connsiteX39" fmla="*/ 2489591 w 4743433"/>
                <a:gd name="connsiteY39" fmla="*/ 281874 h 472271"/>
                <a:gd name="connsiteX40" fmla="*/ 2752586 w 4743433"/>
                <a:gd name="connsiteY40" fmla="*/ 472193 h 472271"/>
                <a:gd name="connsiteX41" fmla="*/ 3015541 w 4743433"/>
                <a:gd name="connsiteY41" fmla="*/ 281952 h 472271"/>
                <a:gd name="connsiteX42" fmla="*/ 3133489 w 4743433"/>
                <a:gd name="connsiteY42" fmla="*/ 171577 h 472271"/>
                <a:gd name="connsiteX43" fmla="*/ 3251397 w 4743433"/>
                <a:gd name="connsiteY43" fmla="*/ 281991 h 472271"/>
                <a:gd name="connsiteX44" fmla="*/ 3514470 w 4743433"/>
                <a:gd name="connsiteY44" fmla="*/ 472193 h 472271"/>
                <a:gd name="connsiteX45" fmla="*/ 3777465 w 4743433"/>
                <a:gd name="connsiteY45" fmla="*/ 281834 h 472271"/>
                <a:gd name="connsiteX46" fmla="*/ 3895413 w 4743433"/>
                <a:gd name="connsiteY46" fmla="*/ 171577 h 472271"/>
                <a:gd name="connsiteX47" fmla="*/ 4013664 w 4743433"/>
                <a:gd name="connsiteY47" fmla="*/ 282099 h 472271"/>
                <a:gd name="connsiteX48" fmla="*/ 4276541 w 4743433"/>
                <a:gd name="connsiteY48" fmla="*/ 472183 h 472271"/>
                <a:gd name="connsiteX49" fmla="*/ 4539643 w 4743433"/>
                <a:gd name="connsiteY49" fmla="*/ 281942 h 472271"/>
                <a:gd name="connsiteX50" fmla="*/ 4657709 w 4743433"/>
                <a:gd name="connsiteY50" fmla="*/ 171568 h 472271"/>
                <a:gd name="connsiteX51" fmla="*/ 4743434 w 4743433"/>
                <a:gd name="connsiteY51" fmla="*/ 85843 h 472271"/>
                <a:gd name="connsiteX52" fmla="*/ 4657862 w 4743433"/>
                <a:gd name="connsiteY52" fmla="*/ 3 h 472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743433" h="472271">
                  <a:moveTo>
                    <a:pt x="4657875" y="0"/>
                  </a:moveTo>
                  <a:cubicBezTo>
                    <a:pt x="4515738" y="0"/>
                    <a:pt x="4445973" y="109679"/>
                    <a:pt x="4394803" y="189977"/>
                  </a:cubicBezTo>
                  <a:cubicBezTo>
                    <a:pt x="4346122" y="266900"/>
                    <a:pt x="4320214" y="300616"/>
                    <a:pt x="4276659" y="300616"/>
                  </a:cubicBezTo>
                  <a:cubicBezTo>
                    <a:pt x="4232955" y="300616"/>
                    <a:pt x="4207122" y="266938"/>
                    <a:pt x="4158486" y="189898"/>
                  </a:cubicBezTo>
                  <a:cubicBezTo>
                    <a:pt x="4107625" y="109760"/>
                    <a:pt x="4038010" y="0"/>
                    <a:pt x="3895530" y="0"/>
                  </a:cubicBezTo>
                  <a:cubicBezTo>
                    <a:pt x="3753246" y="0"/>
                    <a:pt x="3683628" y="109718"/>
                    <a:pt x="3632457" y="190202"/>
                  </a:cubicBezTo>
                  <a:cubicBezTo>
                    <a:pt x="3583893" y="266971"/>
                    <a:pt x="3558060" y="300616"/>
                    <a:pt x="3514549" y="300616"/>
                  </a:cubicBezTo>
                  <a:cubicBezTo>
                    <a:pt x="3470729" y="300616"/>
                    <a:pt x="3444897" y="266785"/>
                    <a:pt x="3396180" y="189634"/>
                  </a:cubicBezTo>
                  <a:cubicBezTo>
                    <a:pt x="3345357" y="109611"/>
                    <a:pt x="3275822" y="78"/>
                    <a:pt x="3133567" y="78"/>
                  </a:cubicBezTo>
                  <a:cubicBezTo>
                    <a:pt x="2991283" y="78"/>
                    <a:pt x="2921586" y="109875"/>
                    <a:pt x="2870494" y="190280"/>
                  </a:cubicBezTo>
                  <a:cubicBezTo>
                    <a:pt x="2821930" y="267050"/>
                    <a:pt x="2796097" y="300694"/>
                    <a:pt x="2752586" y="300694"/>
                  </a:cubicBezTo>
                  <a:cubicBezTo>
                    <a:pt x="2708804" y="300694"/>
                    <a:pt x="2683049" y="266978"/>
                    <a:pt x="2634520" y="189937"/>
                  </a:cubicBezTo>
                  <a:cubicBezTo>
                    <a:pt x="2583698" y="109876"/>
                    <a:pt x="2514162" y="157"/>
                    <a:pt x="2371761" y="157"/>
                  </a:cubicBezTo>
                  <a:cubicBezTo>
                    <a:pt x="2229360" y="157"/>
                    <a:pt x="2159673" y="109954"/>
                    <a:pt x="2108806" y="190133"/>
                  </a:cubicBezTo>
                  <a:cubicBezTo>
                    <a:pt x="2060011" y="267056"/>
                    <a:pt x="2034102" y="300772"/>
                    <a:pt x="1990515" y="300772"/>
                  </a:cubicBezTo>
                  <a:cubicBezTo>
                    <a:pt x="1946928" y="300772"/>
                    <a:pt x="1921016" y="267095"/>
                    <a:pt x="1872449" y="190359"/>
                  </a:cubicBezTo>
                  <a:cubicBezTo>
                    <a:pt x="1821627" y="110106"/>
                    <a:pt x="1752170" y="157"/>
                    <a:pt x="1609377" y="157"/>
                  </a:cubicBezTo>
                  <a:cubicBezTo>
                    <a:pt x="1467014" y="157"/>
                    <a:pt x="1397396" y="109875"/>
                    <a:pt x="1346500" y="190133"/>
                  </a:cubicBezTo>
                  <a:cubicBezTo>
                    <a:pt x="1297820" y="267056"/>
                    <a:pt x="1271988" y="300772"/>
                    <a:pt x="1228434" y="300772"/>
                  </a:cubicBezTo>
                  <a:cubicBezTo>
                    <a:pt x="1184883" y="300772"/>
                    <a:pt x="1159013" y="267095"/>
                    <a:pt x="1110408" y="190359"/>
                  </a:cubicBezTo>
                  <a:cubicBezTo>
                    <a:pt x="1059586" y="110106"/>
                    <a:pt x="990129" y="157"/>
                    <a:pt x="847414" y="157"/>
                  </a:cubicBezTo>
                  <a:cubicBezTo>
                    <a:pt x="705012" y="157"/>
                    <a:pt x="635433" y="109954"/>
                    <a:pt x="584341" y="190476"/>
                  </a:cubicBezTo>
                  <a:cubicBezTo>
                    <a:pt x="535815" y="267169"/>
                    <a:pt x="509982" y="300772"/>
                    <a:pt x="466432" y="300772"/>
                  </a:cubicBezTo>
                  <a:cubicBezTo>
                    <a:pt x="422843" y="300772"/>
                    <a:pt x="397011" y="267056"/>
                    <a:pt x="348259" y="189947"/>
                  </a:cubicBezTo>
                  <a:cubicBezTo>
                    <a:pt x="297513" y="109886"/>
                    <a:pt x="228087" y="206"/>
                    <a:pt x="85725" y="206"/>
                  </a:cubicBezTo>
                  <a:cubicBezTo>
                    <a:pt x="38462" y="206"/>
                    <a:pt x="0" y="38667"/>
                    <a:pt x="0" y="85931"/>
                  </a:cubicBezTo>
                  <a:cubicBezTo>
                    <a:pt x="0" y="133194"/>
                    <a:pt x="38462" y="171656"/>
                    <a:pt x="85725" y="171656"/>
                  </a:cubicBezTo>
                  <a:cubicBezTo>
                    <a:pt x="129314" y="171656"/>
                    <a:pt x="155108" y="205257"/>
                    <a:pt x="203634" y="281952"/>
                  </a:cubicBezTo>
                  <a:cubicBezTo>
                    <a:pt x="254456" y="362243"/>
                    <a:pt x="323913" y="472271"/>
                    <a:pt x="466589" y="472271"/>
                  </a:cubicBezTo>
                  <a:cubicBezTo>
                    <a:pt x="609226" y="472271"/>
                    <a:pt x="678717" y="362249"/>
                    <a:pt x="729466" y="281952"/>
                  </a:cubicBezTo>
                  <a:cubicBezTo>
                    <a:pt x="778030" y="205259"/>
                    <a:pt x="803863" y="171656"/>
                    <a:pt x="847492" y="171656"/>
                  </a:cubicBezTo>
                  <a:cubicBezTo>
                    <a:pt x="891081" y="171656"/>
                    <a:pt x="917029" y="205333"/>
                    <a:pt x="965783" y="282413"/>
                  </a:cubicBezTo>
                  <a:cubicBezTo>
                    <a:pt x="1016529" y="362474"/>
                    <a:pt x="1086023" y="472271"/>
                    <a:pt x="1228434" y="472271"/>
                  </a:cubicBezTo>
                  <a:cubicBezTo>
                    <a:pt x="1371071" y="472271"/>
                    <a:pt x="1440562" y="362249"/>
                    <a:pt x="1491272" y="281952"/>
                  </a:cubicBezTo>
                  <a:cubicBezTo>
                    <a:pt x="1539952" y="205259"/>
                    <a:pt x="1565784" y="171656"/>
                    <a:pt x="1609338" y="171656"/>
                  </a:cubicBezTo>
                  <a:cubicBezTo>
                    <a:pt x="1652889" y="171656"/>
                    <a:pt x="1678837" y="205333"/>
                    <a:pt x="1727746" y="282413"/>
                  </a:cubicBezTo>
                  <a:cubicBezTo>
                    <a:pt x="1778607" y="362474"/>
                    <a:pt x="1848143" y="472193"/>
                    <a:pt x="1990466" y="472193"/>
                  </a:cubicBezTo>
                  <a:cubicBezTo>
                    <a:pt x="2133210" y="472193"/>
                    <a:pt x="2202790" y="362171"/>
                    <a:pt x="2253539" y="281874"/>
                  </a:cubicBezTo>
                  <a:cubicBezTo>
                    <a:pt x="2302219" y="205181"/>
                    <a:pt x="2328051" y="171577"/>
                    <a:pt x="2371683" y="171577"/>
                  </a:cubicBezTo>
                  <a:cubicBezTo>
                    <a:pt x="2415272" y="171577"/>
                    <a:pt x="2441066" y="205179"/>
                    <a:pt x="2489591" y="281874"/>
                  </a:cubicBezTo>
                  <a:cubicBezTo>
                    <a:pt x="2540414" y="362164"/>
                    <a:pt x="2609871" y="472193"/>
                    <a:pt x="2752586" y="472193"/>
                  </a:cubicBezTo>
                  <a:cubicBezTo>
                    <a:pt x="2894762" y="472193"/>
                    <a:pt x="2964488" y="362279"/>
                    <a:pt x="3015541" y="281952"/>
                  </a:cubicBezTo>
                  <a:cubicBezTo>
                    <a:pt x="3063953" y="205183"/>
                    <a:pt x="3089785" y="171577"/>
                    <a:pt x="3133489" y="171577"/>
                  </a:cubicBezTo>
                  <a:cubicBezTo>
                    <a:pt x="3177078" y="171577"/>
                    <a:pt x="3202910" y="205255"/>
                    <a:pt x="3251397" y="281991"/>
                  </a:cubicBezTo>
                  <a:cubicBezTo>
                    <a:pt x="3302258" y="362243"/>
                    <a:pt x="3371794" y="472193"/>
                    <a:pt x="3514470" y="472193"/>
                  </a:cubicBezTo>
                  <a:cubicBezTo>
                    <a:pt x="3656950" y="472193"/>
                    <a:pt x="3726598" y="362171"/>
                    <a:pt x="3777465" y="281834"/>
                  </a:cubicBezTo>
                  <a:cubicBezTo>
                    <a:pt x="3825877" y="205180"/>
                    <a:pt x="3851594" y="171577"/>
                    <a:pt x="3895413" y="171577"/>
                  </a:cubicBezTo>
                  <a:cubicBezTo>
                    <a:pt x="3939117" y="171577"/>
                    <a:pt x="3965026" y="205255"/>
                    <a:pt x="4013664" y="282099"/>
                  </a:cubicBezTo>
                  <a:cubicBezTo>
                    <a:pt x="4064487" y="362275"/>
                    <a:pt x="4133944" y="472183"/>
                    <a:pt x="4276541" y="472183"/>
                  </a:cubicBezTo>
                  <a:cubicBezTo>
                    <a:pt x="4418795" y="472183"/>
                    <a:pt x="4488561" y="362347"/>
                    <a:pt x="4539643" y="281942"/>
                  </a:cubicBezTo>
                  <a:cubicBezTo>
                    <a:pt x="4588093" y="205249"/>
                    <a:pt x="4613926" y="171568"/>
                    <a:pt x="4657709" y="171568"/>
                  </a:cubicBezTo>
                  <a:cubicBezTo>
                    <a:pt x="4704972" y="171568"/>
                    <a:pt x="4743434" y="133106"/>
                    <a:pt x="4743434" y="85843"/>
                  </a:cubicBezTo>
                  <a:cubicBezTo>
                    <a:pt x="4743472" y="38579"/>
                    <a:pt x="4705049" y="3"/>
                    <a:pt x="4657862" y="3"/>
                  </a:cubicBezTo>
                  <a:close/>
                </a:path>
              </a:pathLst>
            </a:custGeom>
            <a:grpFill/>
            <a:ln w="9797"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C1147B36-6908-80BF-0AFB-BA112654354B}"/>
                </a:ext>
              </a:extLst>
            </p:cNvPr>
            <p:cNvSpPr/>
            <p:nvPr/>
          </p:nvSpPr>
          <p:spPr>
            <a:xfrm>
              <a:off x="3724317" y="3610834"/>
              <a:ext cx="4743168" cy="472682"/>
            </a:xfrm>
            <a:custGeom>
              <a:avLst/>
              <a:gdLst>
                <a:gd name="connsiteX0" fmla="*/ 4657944 w 4743168"/>
                <a:gd name="connsiteY0" fmla="*/ 0 h 472682"/>
                <a:gd name="connsiteX1" fmla="*/ 4394871 w 4743168"/>
                <a:gd name="connsiteY1" fmla="*/ 190437 h 472682"/>
                <a:gd name="connsiteX2" fmla="*/ 4276727 w 4743168"/>
                <a:gd name="connsiteY2" fmla="*/ 300958 h 472682"/>
                <a:gd name="connsiteX3" fmla="*/ 4158319 w 4743168"/>
                <a:gd name="connsiteY3" fmla="*/ 189898 h 472682"/>
                <a:gd name="connsiteX4" fmla="*/ 3895599 w 4743168"/>
                <a:gd name="connsiteY4" fmla="*/ 39 h 472682"/>
                <a:gd name="connsiteX5" fmla="*/ 3632526 w 4743168"/>
                <a:gd name="connsiteY5" fmla="*/ 190358 h 472682"/>
                <a:gd name="connsiteX6" fmla="*/ 3514617 w 4743168"/>
                <a:gd name="connsiteY6" fmla="*/ 300998 h 472682"/>
                <a:gd name="connsiteX7" fmla="*/ 3396131 w 4743168"/>
                <a:gd name="connsiteY7" fmla="*/ 189898 h 472682"/>
                <a:gd name="connsiteX8" fmla="*/ 3133636 w 4743168"/>
                <a:gd name="connsiteY8" fmla="*/ 118 h 472682"/>
                <a:gd name="connsiteX9" fmla="*/ 2870563 w 4743168"/>
                <a:gd name="connsiteY9" fmla="*/ 190437 h 472682"/>
                <a:gd name="connsiteX10" fmla="*/ 2752654 w 4743168"/>
                <a:gd name="connsiteY10" fmla="*/ 301076 h 472682"/>
                <a:gd name="connsiteX11" fmla="*/ 2634589 w 4743168"/>
                <a:gd name="connsiteY11" fmla="*/ 190319 h 472682"/>
                <a:gd name="connsiteX12" fmla="*/ 2371830 w 4743168"/>
                <a:gd name="connsiteY12" fmla="*/ 118 h 472682"/>
                <a:gd name="connsiteX13" fmla="*/ 2108835 w 4743168"/>
                <a:gd name="connsiteY13" fmla="*/ 190555 h 472682"/>
                <a:gd name="connsiteX14" fmla="*/ 1990584 w 4743168"/>
                <a:gd name="connsiteY14" fmla="*/ 301076 h 472682"/>
                <a:gd name="connsiteX15" fmla="*/ 1872058 w 4743168"/>
                <a:gd name="connsiteY15" fmla="*/ 189859 h 472682"/>
                <a:gd name="connsiteX16" fmla="*/ 1609445 w 4743168"/>
                <a:gd name="connsiteY16" fmla="*/ 196 h 472682"/>
                <a:gd name="connsiteX17" fmla="*/ 1346490 w 4743168"/>
                <a:gd name="connsiteY17" fmla="*/ 190633 h 472682"/>
                <a:gd name="connsiteX18" fmla="*/ 1228464 w 4743168"/>
                <a:gd name="connsiteY18" fmla="*/ 301155 h 472682"/>
                <a:gd name="connsiteX19" fmla="*/ 1110212 w 4743168"/>
                <a:gd name="connsiteY19" fmla="*/ 190290 h 472682"/>
                <a:gd name="connsiteX20" fmla="*/ 847453 w 4743168"/>
                <a:gd name="connsiteY20" fmla="*/ 274 h 472682"/>
                <a:gd name="connsiteX21" fmla="*/ 584458 w 4743168"/>
                <a:gd name="connsiteY21" fmla="*/ 190937 h 472682"/>
                <a:gd name="connsiteX22" fmla="*/ 466550 w 4743168"/>
                <a:gd name="connsiteY22" fmla="*/ 301233 h 472682"/>
                <a:gd name="connsiteX23" fmla="*/ 348377 w 4743168"/>
                <a:gd name="connsiteY23" fmla="*/ 190407 h 472682"/>
                <a:gd name="connsiteX24" fmla="*/ 85725 w 4743168"/>
                <a:gd name="connsiteY24" fmla="*/ 323 h 472682"/>
                <a:gd name="connsiteX25" fmla="*/ 0 w 4743168"/>
                <a:gd name="connsiteY25" fmla="*/ 86048 h 472682"/>
                <a:gd name="connsiteX26" fmla="*/ 85725 w 4743168"/>
                <a:gd name="connsiteY26" fmla="*/ 171773 h 472682"/>
                <a:gd name="connsiteX27" fmla="*/ 203673 w 4743168"/>
                <a:gd name="connsiteY27" fmla="*/ 282599 h 472682"/>
                <a:gd name="connsiteX28" fmla="*/ 466511 w 4743168"/>
                <a:gd name="connsiteY28" fmla="*/ 472683 h 472682"/>
                <a:gd name="connsiteX29" fmla="*/ 729505 w 4743168"/>
                <a:gd name="connsiteY29" fmla="*/ 282246 h 472682"/>
                <a:gd name="connsiteX30" fmla="*/ 847414 w 4743168"/>
                <a:gd name="connsiteY30" fmla="*/ 171724 h 472682"/>
                <a:gd name="connsiteX31" fmla="*/ 965361 w 4743168"/>
                <a:gd name="connsiteY31" fmla="*/ 282364 h 472682"/>
                <a:gd name="connsiteX32" fmla="*/ 1228356 w 4743168"/>
                <a:gd name="connsiteY32" fmla="*/ 472683 h 472682"/>
                <a:gd name="connsiteX33" fmla="*/ 1491351 w 4743168"/>
                <a:gd name="connsiteY33" fmla="*/ 282246 h 472682"/>
                <a:gd name="connsiteX34" fmla="*/ 1609259 w 4743168"/>
                <a:gd name="connsiteY34" fmla="*/ 171724 h 472682"/>
                <a:gd name="connsiteX35" fmla="*/ 1727668 w 4743168"/>
                <a:gd name="connsiteY35" fmla="*/ 282824 h 472682"/>
                <a:gd name="connsiteX36" fmla="*/ 1990388 w 4743168"/>
                <a:gd name="connsiteY36" fmla="*/ 472605 h 472682"/>
                <a:gd name="connsiteX37" fmla="*/ 2253568 w 4743168"/>
                <a:gd name="connsiteY37" fmla="*/ 282060 h 472682"/>
                <a:gd name="connsiteX38" fmla="*/ 2371516 w 4743168"/>
                <a:gd name="connsiteY38" fmla="*/ 171646 h 472682"/>
                <a:gd name="connsiteX39" fmla="*/ 2489581 w 4743168"/>
                <a:gd name="connsiteY39" fmla="*/ 282589 h 472682"/>
                <a:gd name="connsiteX40" fmla="*/ 2752341 w 4743168"/>
                <a:gd name="connsiteY40" fmla="*/ 472565 h 472682"/>
                <a:gd name="connsiteX41" fmla="*/ 3015296 w 4743168"/>
                <a:gd name="connsiteY41" fmla="*/ 282207 h 472682"/>
                <a:gd name="connsiteX42" fmla="*/ 3133244 w 4743168"/>
                <a:gd name="connsiteY42" fmla="*/ 171607 h 472682"/>
                <a:gd name="connsiteX43" fmla="*/ 3251535 w 4743168"/>
                <a:gd name="connsiteY43" fmla="*/ 282932 h 472682"/>
                <a:gd name="connsiteX44" fmla="*/ 3514186 w 4743168"/>
                <a:gd name="connsiteY44" fmla="*/ 472487 h 472682"/>
                <a:gd name="connsiteX45" fmla="*/ 3777181 w 4743168"/>
                <a:gd name="connsiteY45" fmla="*/ 282128 h 472682"/>
                <a:gd name="connsiteX46" fmla="*/ 3895129 w 4743168"/>
                <a:gd name="connsiteY46" fmla="*/ 171528 h 472682"/>
                <a:gd name="connsiteX47" fmla="*/ 4013272 w 4743168"/>
                <a:gd name="connsiteY47" fmla="*/ 282167 h 472682"/>
                <a:gd name="connsiteX48" fmla="*/ 4276267 w 4743168"/>
                <a:gd name="connsiteY48" fmla="*/ 472487 h 472682"/>
                <a:gd name="connsiteX49" fmla="*/ 4539369 w 4743168"/>
                <a:gd name="connsiteY49" fmla="*/ 282128 h 472682"/>
                <a:gd name="connsiteX50" fmla="*/ 4657434 w 4743168"/>
                <a:gd name="connsiteY50" fmla="*/ 171528 h 472682"/>
                <a:gd name="connsiteX51" fmla="*/ 4743159 w 4743168"/>
                <a:gd name="connsiteY51" fmla="*/ 86645 h 472682"/>
                <a:gd name="connsiteX52" fmla="*/ 4718628 w 4743168"/>
                <a:gd name="connsiteY52" fmla="*/ 25796 h 472682"/>
                <a:gd name="connsiteX53" fmla="*/ 4657933 w 4743168"/>
                <a:gd name="connsiteY53" fmla="*/ 2 h 472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743168" h="472682">
                  <a:moveTo>
                    <a:pt x="4657944" y="0"/>
                  </a:moveTo>
                  <a:cubicBezTo>
                    <a:pt x="4515660" y="0"/>
                    <a:pt x="4445855" y="110061"/>
                    <a:pt x="4394871" y="190437"/>
                  </a:cubicBezTo>
                  <a:cubicBezTo>
                    <a:pt x="4346114" y="267322"/>
                    <a:pt x="4320244" y="300958"/>
                    <a:pt x="4276727" y="300958"/>
                  </a:cubicBezTo>
                  <a:cubicBezTo>
                    <a:pt x="4233252" y="300958"/>
                    <a:pt x="4207229" y="267128"/>
                    <a:pt x="4158319" y="189898"/>
                  </a:cubicBezTo>
                  <a:cubicBezTo>
                    <a:pt x="4107496" y="109760"/>
                    <a:pt x="4038040" y="39"/>
                    <a:pt x="3895599" y="39"/>
                  </a:cubicBezTo>
                  <a:cubicBezTo>
                    <a:pt x="3753462" y="39"/>
                    <a:pt x="3683618" y="109992"/>
                    <a:pt x="3632526" y="190358"/>
                  </a:cubicBezTo>
                  <a:cubicBezTo>
                    <a:pt x="3583885" y="267282"/>
                    <a:pt x="3558052" y="300998"/>
                    <a:pt x="3514617" y="300998"/>
                  </a:cubicBezTo>
                  <a:cubicBezTo>
                    <a:pt x="3471066" y="300998"/>
                    <a:pt x="3445118" y="267167"/>
                    <a:pt x="3396131" y="189898"/>
                  </a:cubicBezTo>
                  <a:cubicBezTo>
                    <a:pt x="3345308" y="109837"/>
                    <a:pt x="3275773" y="118"/>
                    <a:pt x="3133636" y="118"/>
                  </a:cubicBezTo>
                  <a:cubicBezTo>
                    <a:pt x="2991617" y="118"/>
                    <a:pt x="2921773" y="109953"/>
                    <a:pt x="2870563" y="190437"/>
                  </a:cubicBezTo>
                  <a:cubicBezTo>
                    <a:pt x="2821922" y="267360"/>
                    <a:pt x="2796089" y="301076"/>
                    <a:pt x="2752654" y="301076"/>
                  </a:cubicBezTo>
                  <a:cubicBezTo>
                    <a:pt x="2709065" y="301076"/>
                    <a:pt x="2683233" y="267360"/>
                    <a:pt x="2634589" y="190319"/>
                  </a:cubicBezTo>
                  <a:cubicBezTo>
                    <a:pt x="2583728" y="110067"/>
                    <a:pt x="2514114" y="118"/>
                    <a:pt x="2371830" y="118"/>
                  </a:cubicBezTo>
                  <a:cubicBezTo>
                    <a:pt x="2229546" y="118"/>
                    <a:pt x="2159810" y="110140"/>
                    <a:pt x="2108835" y="190555"/>
                  </a:cubicBezTo>
                  <a:cubicBezTo>
                    <a:pt x="2060040" y="267439"/>
                    <a:pt x="2034132" y="301076"/>
                    <a:pt x="1990584" y="301076"/>
                  </a:cubicBezTo>
                  <a:cubicBezTo>
                    <a:pt x="1947032" y="301076"/>
                    <a:pt x="1921085" y="267245"/>
                    <a:pt x="1872058" y="189859"/>
                  </a:cubicBezTo>
                  <a:cubicBezTo>
                    <a:pt x="1821235" y="109797"/>
                    <a:pt x="1751700" y="196"/>
                    <a:pt x="1609445" y="196"/>
                  </a:cubicBezTo>
                  <a:cubicBezTo>
                    <a:pt x="1466926" y="196"/>
                    <a:pt x="1397318" y="110218"/>
                    <a:pt x="1346490" y="190633"/>
                  </a:cubicBezTo>
                  <a:cubicBezTo>
                    <a:pt x="1297733" y="267518"/>
                    <a:pt x="1271863" y="301155"/>
                    <a:pt x="1228464" y="301155"/>
                  </a:cubicBezTo>
                  <a:cubicBezTo>
                    <a:pt x="1185104" y="301155"/>
                    <a:pt x="1159081" y="267362"/>
                    <a:pt x="1110212" y="190290"/>
                  </a:cubicBezTo>
                  <a:cubicBezTo>
                    <a:pt x="1059351" y="110114"/>
                    <a:pt x="989737" y="274"/>
                    <a:pt x="847453" y="274"/>
                  </a:cubicBezTo>
                  <a:cubicBezTo>
                    <a:pt x="705169" y="274"/>
                    <a:pt x="635472" y="110335"/>
                    <a:pt x="584458" y="190937"/>
                  </a:cubicBezTo>
                  <a:cubicBezTo>
                    <a:pt x="535702" y="267630"/>
                    <a:pt x="509870" y="301233"/>
                    <a:pt x="466550" y="301233"/>
                  </a:cubicBezTo>
                  <a:cubicBezTo>
                    <a:pt x="423113" y="301233"/>
                    <a:pt x="397166" y="267440"/>
                    <a:pt x="348377" y="190407"/>
                  </a:cubicBezTo>
                  <a:cubicBezTo>
                    <a:pt x="297516" y="110232"/>
                    <a:pt x="228019" y="323"/>
                    <a:pt x="85725" y="323"/>
                  </a:cubicBezTo>
                  <a:cubicBezTo>
                    <a:pt x="38462" y="323"/>
                    <a:pt x="0" y="38785"/>
                    <a:pt x="0" y="86048"/>
                  </a:cubicBezTo>
                  <a:cubicBezTo>
                    <a:pt x="0" y="133312"/>
                    <a:pt x="38462" y="171773"/>
                    <a:pt x="85725" y="171773"/>
                  </a:cubicBezTo>
                  <a:cubicBezTo>
                    <a:pt x="129162" y="171773"/>
                    <a:pt x="154994" y="205566"/>
                    <a:pt x="203673" y="282599"/>
                  </a:cubicBezTo>
                  <a:cubicBezTo>
                    <a:pt x="254534" y="362774"/>
                    <a:pt x="324031" y="472683"/>
                    <a:pt x="466511" y="472683"/>
                  </a:cubicBezTo>
                  <a:cubicBezTo>
                    <a:pt x="608873" y="472683"/>
                    <a:pt x="678599" y="362622"/>
                    <a:pt x="729505" y="282246"/>
                  </a:cubicBezTo>
                  <a:cubicBezTo>
                    <a:pt x="778146" y="205361"/>
                    <a:pt x="803979" y="171724"/>
                    <a:pt x="847414" y="171724"/>
                  </a:cubicBezTo>
                  <a:cubicBezTo>
                    <a:pt x="890848" y="171724"/>
                    <a:pt x="916721" y="205440"/>
                    <a:pt x="965361" y="282364"/>
                  </a:cubicBezTo>
                  <a:cubicBezTo>
                    <a:pt x="1016184" y="362654"/>
                    <a:pt x="1085641" y="472683"/>
                    <a:pt x="1228356" y="472683"/>
                  </a:cubicBezTo>
                  <a:cubicBezTo>
                    <a:pt x="1370532" y="472683"/>
                    <a:pt x="1440337" y="362661"/>
                    <a:pt x="1491351" y="282246"/>
                  </a:cubicBezTo>
                  <a:cubicBezTo>
                    <a:pt x="1539915" y="205361"/>
                    <a:pt x="1565748" y="171724"/>
                    <a:pt x="1609259" y="171724"/>
                  </a:cubicBezTo>
                  <a:cubicBezTo>
                    <a:pt x="1652734" y="171724"/>
                    <a:pt x="1678681" y="205517"/>
                    <a:pt x="1727668" y="282824"/>
                  </a:cubicBezTo>
                  <a:cubicBezTo>
                    <a:pt x="1778528" y="362885"/>
                    <a:pt x="1848064" y="472605"/>
                    <a:pt x="1990388" y="472605"/>
                  </a:cubicBezTo>
                  <a:cubicBezTo>
                    <a:pt x="2132867" y="472605"/>
                    <a:pt x="2202633" y="362465"/>
                    <a:pt x="2253568" y="282060"/>
                  </a:cubicBezTo>
                  <a:cubicBezTo>
                    <a:pt x="2302133" y="205290"/>
                    <a:pt x="2328042" y="171646"/>
                    <a:pt x="2371516" y="171646"/>
                  </a:cubicBezTo>
                  <a:cubicBezTo>
                    <a:pt x="2414990" y="171646"/>
                    <a:pt x="2440900" y="205477"/>
                    <a:pt x="2489581" y="282589"/>
                  </a:cubicBezTo>
                  <a:cubicBezTo>
                    <a:pt x="2540404" y="362727"/>
                    <a:pt x="2609861" y="472565"/>
                    <a:pt x="2752341" y="472565"/>
                  </a:cubicBezTo>
                  <a:cubicBezTo>
                    <a:pt x="2894625" y="472565"/>
                    <a:pt x="2964361" y="362543"/>
                    <a:pt x="3015296" y="282207"/>
                  </a:cubicBezTo>
                  <a:cubicBezTo>
                    <a:pt x="3063822" y="205322"/>
                    <a:pt x="3089578" y="171607"/>
                    <a:pt x="3133244" y="171607"/>
                  </a:cubicBezTo>
                  <a:cubicBezTo>
                    <a:pt x="3176910" y="171607"/>
                    <a:pt x="3202858" y="205514"/>
                    <a:pt x="3251535" y="282932"/>
                  </a:cubicBezTo>
                  <a:cubicBezTo>
                    <a:pt x="3302357" y="362955"/>
                    <a:pt x="3371893" y="472487"/>
                    <a:pt x="3514186" y="472487"/>
                  </a:cubicBezTo>
                  <a:cubicBezTo>
                    <a:pt x="3656323" y="472487"/>
                    <a:pt x="3726167" y="362465"/>
                    <a:pt x="3777181" y="282128"/>
                  </a:cubicBezTo>
                  <a:cubicBezTo>
                    <a:pt x="3825707" y="205243"/>
                    <a:pt x="3851463" y="171528"/>
                    <a:pt x="3895129" y="171528"/>
                  </a:cubicBezTo>
                  <a:cubicBezTo>
                    <a:pt x="3938718" y="171528"/>
                    <a:pt x="3964627" y="205244"/>
                    <a:pt x="4013272" y="282167"/>
                  </a:cubicBezTo>
                  <a:cubicBezTo>
                    <a:pt x="4064095" y="362458"/>
                    <a:pt x="4133552" y="472487"/>
                    <a:pt x="4276267" y="472487"/>
                  </a:cubicBezTo>
                  <a:cubicBezTo>
                    <a:pt x="4418521" y="472487"/>
                    <a:pt x="4488287" y="362533"/>
                    <a:pt x="4539369" y="282128"/>
                  </a:cubicBezTo>
                  <a:cubicBezTo>
                    <a:pt x="4587934" y="205243"/>
                    <a:pt x="4613767" y="171528"/>
                    <a:pt x="4657434" y="171528"/>
                  </a:cubicBezTo>
                  <a:cubicBezTo>
                    <a:pt x="4704698" y="171528"/>
                    <a:pt x="4743159" y="133297"/>
                    <a:pt x="4743159" y="86645"/>
                  </a:cubicBezTo>
                  <a:cubicBezTo>
                    <a:pt x="4743504" y="63721"/>
                    <a:pt x="4734740" y="42022"/>
                    <a:pt x="4718628" y="25796"/>
                  </a:cubicBezTo>
                  <a:cubicBezTo>
                    <a:pt x="4702670" y="9072"/>
                    <a:pt x="4681009" y="2"/>
                    <a:pt x="4657933" y="2"/>
                  </a:cubicBezTo>
                  <a:close/>
                </a:path>
              </a:pathLst>
            </a:custGeom>
            <a:grpFill/>
            <a:ln w="9797" cap="flat">
              <a:noFill/>
              <a:prstDash val="solid"/>
              <a:miter/>
            </a:ln>
          </p:spPr>
          <p:txBody>
            <a:bodyPr rtlCol="0" anchor="ctr"/>
            <a:lstStyle/>
            <a:p>
              <a:endParaRPr lang="zh-CN" altLang="en-US"/>
            </a:p>
          </p:txBody>
        </p:sp>
      </p:grpSp>
      <p:grpSp>
        <p:nvGrpSpPr>
          <p:cNvPr id="38" name="组合 37">
            <a:extLst>
              <a:ext uri="{FF2B5EF4-FFF2-40B4-BE49-F238E27FC236}">
                <a16:creationId xmlns:a16="http://schemas.microsoft.com/office/drawing/2014/main" id="{0FC9146D-972D-A442-6F28-C3AD6721812F}"/>
              </a:ext>
            </a:extLst>
          </p:cNvPr>
          <p:cNvGrpSpPr/>
          <p:nvPr/>
        </p:nvGrpSpPr>
        <p:grpSpPr>
          <a:xfrm>
            <a:off x="0" y="761735"/>
            <a:ext cx="1677732" cy="947904"/>
            <a:chOff x="3723948" y="1403227"/>
            <a:chExt cx="4743948" cy="2680289"/>
          </a:xfrm>
          <a:solidFill>
            <a:schemeClr val="bg1"/>
          </a:solidFill>
        </p:grpSpPr>
        <p:sp>
          <p:nvSpPr>
            <p:cNvPr id="39" name="任意多边形: 形状 38">
              <a:extLst>
                <a:ext uri="{FF2B5EF4-FFF2-40B4-BE49-F238E27FC236}">
                  <a16:creationId xmlns:a16="http://schemas.microsoft.com/office/drawing/2014/main" id="{8BA5687E-B4CE-5536-4867-E23F8F79B0D7}"/>
                </a:ext>
              </a:extLst>
            </p:cNvPr>
            <p:cNvSpPr/>
            <p:nvPr/>
          </p:nvSpPr>
          <p:spPr>
            <a:xfrm>
              <a:off x="3724239" y="1403227"/>
              <a:ext cx="4743574" cy="472768"/>
            </a:xfrm>
            <a:custGeom>
              <a:avLst/>
              <a:gdLst>
                <a:gd name="connsiteX0" fmla="*/ 4657924 w 4743574"/>
                <a:gd name="connsiteY0" fmla="*/ 18 h 472768"/>
                <a:gd name="connsiteX1" fmla="*/ 4394851 w 4743574"/>
                <a:gd name="connsiteY1" fmla="*/ 190337 h 472768"/>
                <a:gd name="connsiteX2" fmla="*/ 4276708 w 4743574"/>
                <a:gd name="connsiteY2" fmla="*/ 300976 h 472768"/>
                <a:gd name="connsiteX3" fmla="*/ 4158417 w 4743574"/>
                <a:gd name="connsiteY3" fmla="*/ 190151 h 472768"/>
                <a:gd name="connsiteX4" fmla="*/ 3895579 w 4743574"/>
                <a:gd name="connsiteY4" fmla="*/ 174 h 472768"/>
                <a:gd name="connsiteX5" fmla="*/ 3632477 w 4743574"/>
                <a:gd name="connsiteY5" fmla="*/ 190533 h 472768"/>
                <a:gd name="connsiteX6" fmla="*/ 3514647 w 4743574"/>
                <a:gd name="connsiteY6" fmla="*/ 301015 h 472768"/>
                <a:gd name="connsiteX7" fmla="*/ 3396238 w 4743574"/>
                <a:gd name="connsiteY7" fmla="*/ 190072 h 472768"/>
                <a:gd name="connsiteX8" fmla="*/ 3133704 w 4743574"/>
                <a:gd name="connsiteY8" fmla="*/ 331 h 472768"/>
                <a:gd name="connsiteX9" fmla="*/ 2870632 w 4743574"/>
                <a:gd name="connsiteY9" fmla="*/ 190651 h 472768"/>
                <a:gd name="connsiteX10" fmla="*/ 2752723 w 4743574"/>
                <a:gd name="connsiteY10" fmla="*/ 301172 h 472768"/>
                <a:gd name="connsiteX11" fmla="*/ 2634658 w 4743574"/>
                <a:gd name="connsiteY11" fmla="*/ 190415 h 472768"/>
                <a:gd name="connsiteX12" fmla="*/ 2371898 w 4743574"/>
                <a:gd name="connsiteY12" fmla="*/ 331 h 472768"/>
                <a:gd name="connsiteX13" fmla="*/ 2108943 w 4743574"/>
                <a:gd name="connsiteY13" fmla="*/ 190533 h 472768"/>
                <a:gd name="connsiteX14" fmla="*/ 1990652 w 4743574"/>
                <a:gd name="connsiteY14" fmla="*/ 301055 h 472768"/>
                <a:gd name="connsiteX15" fmla="*/ 1872244 w 4743574"/>
                <a:gd name="connsiteY15" fmla="*/ 190072 h 472768"/>
                <a:gd name="connsiteX16" fmla="*/ 1609524 w 4743574"/>
                <a:gd name="connsiteY16" fmla="*/ 410 h 472768"/>
                <a:gd name="connsiteX17" fmla="*/ 1346529 w 4743574"/>
                <a:gd name="connsiteY17" fmla="*/ 190611 h 472768"/>
                <a:gd name="connsiteX18" fmla="*/ 1228581 w 4743574"/>
                <a:gd name="connsiteY18" fmla="*/ 301250 h 472768"/>
                <a:gd name="connsiteX19" fmla="*/ 1110408 w 4743574"/>
                <a:gd name="connsiteY19" fmla="*/ 190494 h 472768"/>
                <a:gd name="connsiteX20" fmla="*/ 847570 w 4743574"/>
                <a:gd name="connsiteY20" fmla="*/ 478 h 472768"/>
                <a:gd name="connsiteX21" fmla="*/ 584498 w 4743574"/>
                <a:gd name="connsiteY21" fmla="*/ 190797 h 472768"/>
                <a:gd name="connsiteX22" fmla="*/ 466589 w 4743574"/>
                <a:gd name="connsiteY22" fmla="*/ 301319 h 472768"/>
                <a:gd name="connsiteX23" fmla="*/ 348445 w 4743574"/>
                <a:gd name="connsiteY23" fmla="*/ 190680 h 472768"/>
                <a:gd name="connsiteX24" fmla="*/ 85725 w 4743574"/>
                <a:gd name="connsiteY24" fmla="*/ 478 h 472768"/>
                <a:gd name="connsiteX25" fmla="*/ 0 w 4743574"/>
                <a:gd name="connsiteY25" fmla="*/ 86203 h 472768"/>
                <a:gd name="connsiteX26" fmla="*/ 85954 w 4743574"/>
                <a:gd name="connsiteY26" fmla="*/ 171928 h 472768"/>
                <a:gd name="connsiteX27" fmla="*/ 203902 w 4743574"/>
                <a:gd name="connsiteY27" fmla="*/ 282450 h 472768"/>
                <a:gd name="connsiteX28" fmla="*/ 466740 w 4743574"/>
                <a:gd name="connsiteY28" fmla="*/ 472769 h 472768"/>
                <a:gd name="connsiteX29" fmla="*/ 729617 w 4743574"/>
                <a:gd name="connsiteY29" fmla="*/ 282567 h 472768"/>
                <a:gd name="connsiteX30" fmla="*/ 847643 w 4743574"/>
                <a:gd name="connsiteY30" fmla="*/ 171928 h 472768"/>
                <a:gd name="connsiteX31" fmla="*/ 965816 w 4743574"/>
                <a:gd name="connsiteY31" fmla="*/ 282685 h 472768"/>
                <a:gd name="connsiteX32" fmla="*/ 1228576 w 4743574"/>
                <a:gd name="connsiteY32" fmla="*/ 472769 h 472768"/>
                <a:gd name="connsiteX33" fmla="*/ 1491413 w 4743574"/>
                <a:gd name="connsiteY33" fmla="*/ 282450 h 472768"/>
                <a:gd name="connsiteX34" fmla="*/ 1609478 w 4743574"/>
                <a:gd name="connsiteY34" fmla="*/ 171928 h 472768"/>
                <a:gd name="connsiteX35" fmla="*/ 1727887 w 4743574"/>
                <a:gd name="connsiteY35" fmla="*/ 282793 h 472768"/>
                <a:gd name="connsiteX36" fmla="*/ 1990607 w 4743574"/>
                <a:gd name="connsiteY36" fmla="*/ 472573 h 472768"/>
                <a:gd name="connsiteX37" fmla="*/ 2253680 w 4743574"/>
                <a:gd name="connsiteY37" fmla="*/ 282136 h 472768"/>
                <a:gd name="connsiteX38" fmla="*/ 2371824 w 4743574"/>
                <a:gd name="connsiteY38" fmla="*/ 171722 h 472768"/>
                <a:gd name="connsiteX39" fmla="*/ 2489732 w 4743574"/>
                <a:gd name="connsiteY39" fmla="*/ 282244 h 472768"/>
                <a:gd name="connsiteX40" fmla="*/ 2752727 w 4743574"/>
                <a:gd name="connsiteY40" fmla="*/ 472563 h 472768"/>
                <a:gd name="connsiteX41" fmla="*/ 3015682 w 4743574"/>
                <a:gd name="connsiteY41" fmla="*/ 282322 h 472768"/>
                <a:gd name="connsiteX42" fmla="*/ 3133630 w 4743574"/>
                <a:gd name="connsiteY42" fmla="*/ 171722 h 472768"/>
                <a:gd name="connsiteX43" fmla="*/ 3251774 w 4743574"/>
                <a:gd name="connsiteY43" fmla="*/ 282704 h 472768"/>
                <a:gd name="connsiteX44" fmla="*/ 3514611 w 4743574"/>
                <a:gd name="connsiteY44" fmla="*/ 472485 h 472768"/>
                <a:gd name="connsiteX45" fmla="*/ 3777606 w 4743574"/>
                <a:gd name="connsiteY45" fmla="*/ 282244 h 472768"/>
                <a:gd name="connsiteX46" fmla="*/ 3895554 w 4743574"/>
                <a:gd name="connsiteY46" fmla="*/ 171644 h 472768"/>
                <a:gd name="connsiteX47" fmla="*/ 4013805 w 4743574"/>
                <a:gd name="connsiteY47" fmla="*/ 282401 h 472768"/>
                <a:gd name="connsiteX48" fmla="*/ 4276682 w 4743574"/>
                <a:gd name="connsiteY48" fmla="*/ 472485 h 472768"/>
                <a:gd name="connsiteX49" fmla="*/ 4539784 w 4743574"/>
                <a:gd name="connsiteY49" fmla="*/ 282166 h 472768"/>
                <a:gd name="connsiteX50" fmla="*/ 4657850 w 4743574"/>
                <a:gd name="connsiteY50" fmla="*/ 171526 h 472768"/>
                <a:gd name="connsiteX51" fmla="*/ 4743575 w 4743574"/>
                <a:gd name="connsiteY51" fmla="*/ 85801 h 472768"/>
                <a:gd name="connsiteX52" fmla="*/ 4657927 w 4743574"/>
                <a:gd name="connsiteY52" fmla="*/ 0 h 472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743574" h="472768">
                  <a:moveTo>
                    <a:pt x="4657924" y="18"/>
                  </a:moveTo>
                  <a:cubicBezTo>
                    <a:pt x="4515905" y="18"/>
                    <a:pt x="4446061" y="109853"/>
                    <a:pt x="4394851" y="190337"/>
                  </a:cubicBezTo>
                  <a:cubicBezTo>
                    <a:pt x="4346057" y="267260"/>
                    <a:pt x="4320148" y="300976"/>
                    <a:pt x="4276708" y="300976"/>
                  </a:cubicBezTo>
                  <a:cubicBezTo>
                    <a:pt x="4233118" y="300976"/>
                    <a:pt x="4207171" y="267184"/>
                    <a:pt x="4158417" y="190151"/>
                  </a:cubicBezTo>
                  <a:cubicBezTo>
                    <a:pt x="4107594" y="109975"/>
                    <a:pt x="4038020" y="174"/>
                    <a:pt x="3895579" y="174"/>
                  </a:cubicBezTo>
                  <a:cubicBezTo>
                    <a:pt x="3753442" y="174"/>
                    <a:pt x="3683559" y="110089"/>
                    <a:pt x="3632477" y="190533"/>
                  </a:cubicBezTo>
                  <a:cubicBezTo>
                    <a:pt x="3584027" y="267341"/>
                    <a:pt x="3558233" y="301015"/>
                    <a:pt x="3514647" y="301015"/>
                  </a:cubicBezTo>
                  <a:cubicBezTo>
                    <a:pt x="3470981" y="301015"/>
                    <a:pt x="3445033" y="267185"/>
                    <a:pt x="3396238" y="190072"/>
                  </a:cubicBezTo>
                  <a:cubicBezTo>
                    <a:pt x="3345492" y="110011"/>
                    <a:pt x="3275998" y="331"/>
                    <a:pt x="3133704" y="331"/>
                  </a:cubicBezTo>
                  <a:cubicBezTo>
                    <a:pt x="2991420" y="331"/>
                    <a:pt x="2921616" y="110353"/>
                    <a:pt x="2870632" y="190651"/>
                  </a:cubicBezTo>
                  <a:cubicBezTo>
                    <a:pt x="2822067" y="267536"/>
                    <a:pt x="2796234" y="301172"/>
                    <a:pt x="2752723" y="301172"/>
                  </a:cubicBezTo>
                  <a:cubicBezTo>
                    <a:pt x="2709057" y="301172"/>
                    <a:pt x="2683224" y="267456"/>
                    <a:pt x="2634658" y="190415"/>
                  </a:cubicBezTo>
                  <a:cubicBezTo>
                    <a:pt x="2583797" y="110239"/>
                    <a:pt x="2514300" y="331"/>
                    <a:pt x="2371898" y="331"/>
                  </a:cubicBezTo>
                  <a:cubicBezTo>
                    <a:pt x="2229193" y="331"/>
                    <a:pt x="2159692" y="110285"/>
                    <a:pt x="2108943" y="190533"/>
                  </a:cubicBezTo>
                  <a:cubicBezTo>
                    <a:pt x="2060186" y="267418"/>
                    <a:pt x="2034316" y="301055"/>
                    <a:pt x="1990652" y="301055"/>
                  </a:cubicBezTo>
                  <a:cubicBezTo>
                    <a:pt x="1946986" y="301055"/>
                    <a:pt x="1921115" y="267339"/>
                    <a:pt x="1872244" y="190072"/>
                  </a:cubicBezTo>
                  <a:cubicBezTo>
                    <a:pt x="1821421" y="110011"/>
                    <a:pt x="1751886" y="410"/>
                    <a:pt x="1609524" y="410"/>
                  </a:cubicBezTo>
                  <a:cubicBezTo>
                    <a:pt x="1467269" y="410"/>
                    <a:pt x="1397660" y="110128"/>
                    <a:pt x="1346529" y="190611"/>
                  </a:cubicBezTo>
                  <a:cubicBezTo>
                    <a:pt x="1297849" y="267535"/>
                    <a:pt x="1272017" y="301250"/>
                    <a:pt x="1228581" y="301250"/>
                  </a:cubicBezTo>
                  <a:cubicBezTo>
                    <a:pt x="1185146" y="301250"/>
                    <a:pt x="1159198" y="267535"/>
                    <a:pt x="1110408" y="190494"/>
                  </a:cubicBezTo>
                  <a:cubicBezTo>
                    <a:pt x="1059547" y="110318"/>
                    <a:pt x="989933" y="478"/>
                    <a:pt x="847570" y="478"/>
                  </a:cubicBezTo>
                  <a:cubicBezTo>
                    <a:pt x="705169" y="478"/>
                    <a:pt x="635550" y="110392"/>
                    <a:pt x="584498" y="190797"/>
                  </a:cubicBezTo>
                  <a:cubicBezTo>
                    <a:pt x="535857" y="267683"/>
                    <a:pt x="510024" y="301319"/>
                    <a:pt x="466589" y="301319"/>
                  </a:cubicBezTo>
                  <a:cubicBezTo>
                    <a:pt x="423114" y="301319"/>
                    <a:pt x="397205" y="267603"/>
                    <a:pt x="348445" y="190680"/>
                  </a:cubicBezTo>
                  <a:cubicBezTo>
                    <a:pt x="297623" y="110428"/>
                    <a:pt x="228087" y="478"/>
                    <a:pt x="85725" y="478"/>
                  </a:cubicBezTo>
                  <a:cubicBezTo>
                    <a:pt x="38462" y="478"/>
                    <a:pt x="0" y="38940"/>
                    <a:pt x="0" y="86203"/>
                  </a:cubicBezTo>
                  <a:cubicBezTo>
                    <a:pt x="0" y="133466"/>
                    <a:pt x="38576" y="171928"/>
                    <a:pt x="85954" y="171928"/>
                  </a:cubicBezTo>
                  <a:cubicBezTo>
                    <a:pt x="129391" y="171928"/>
                    <a:pt x="155261" y="205606"/>
                    <a:pt x="203902" y="282450"/>
                  </a:cubicBezTo>
                  <a:cubicBezTo>
                    <a:pt x="254725" y="362740"/>
                    <a:pt x="324182" y="472769"/>
                    <a:pt x="466740" y="472769"/>
                  </a:cubicBezTo>
                  <a:cubicBezTo>
                    <a:pt x="609259" y="472769"/>
                    <a:pt x="678828" y="362816"/>
                    <a:pt x="729617" y="282567"/>
                  </a:cubicBezTo>
                  <a:cubicBezTo>
                    <a:pt x="778297" y="205644"/>
                    <a:pt x="804205" y="171928"/>
                    <a:pt x="847643" y="171928"/>
                  </a:cubicBezTo>
                  <a:cubicBezTo>
                    <a:pt x="891232" y="171928"/>
                    <a:pt x="917064" y="205644"/>
                    <a:pt x="965816" y="282685"/>
                  </a:cubicBezTo>
                  <a:cubicBezTo>
                    <a:pt x="1016639" y="362861"/>
                    <a:pt x="1086096" y="472769"/>
                    <a:pt x="1228576" y="472769"/>
                  </a:cubicBezTo>
                  <a:cubicBezTo>
                    <a:pt x="1371095" y="472769"/>
                    <a:pt x="1440664" y="362747"/>
                    <a:pt x="1491413" y="282450"/>
                  </a:cubicBezTo>
                  <a:cubicBezTo>
                    <a:pt x="1540170" y="205565"/>
                    <a:pt x="1566040" y="171928"/>
                    <a:pt x="1609478" y="171928"/>
                  </a:cubicBezTo>
                  <a:cubicBezTo>
                    <a:pt x="1653030" y="171928"/>
                    <a:pt x="1678900" y="205606"/>
                    <a:pt x="1727887" y="282793"/>
                  </a:cubicBezTo>
                  <a:cubicBezTo>
                    <a:pt x="1778748" y="362854"/>
                    <a:pt x="1848284" y="472573"/>
                    <a:pt x="1990607" y="472573"/>
                  </a:cubicBezTo>
                  <a:cubicBezTo>
                    <a:pt x="2133430" y="472573"/>
                    <a:pt x="2202970" y="362512"/>
                    <a:pt x="2253680" y="282136"/>
                  </a:cubicBezTo>
                  <a:cubicBezTo>
                    <a:pt x="2302437" y="205367"/>
                    <a:pt x="2328307" y="171722"/>
                    <a:pt x="2371824" y="171722"/>
                  </a:cubicBezTo>
                  <a:cubicBezTo>
                    <a:pt x="2415490" y="171722"/>
                    <a:pt x="2441245" y="205400"/>
                    <a:pt x="2489732" y="282244"/>
                  </a:cubicBezTo>
                  <a:cubicBezTo>
                    <a:pt x="2540555" y="362535"/>
                    <a:pt x="2610012" y="472563"/>
                    <a:pt x="2752727" y="472563"/>
                  </a:cubicBezTo>
                  <a:cubicBezTo>
                    <a:pt x="2895011" y="472563"/>
                    <a:pt x="2964747" y="362610"/>
                    <a:pt x="3015682" y="282322"/>
                  </a:cubicBezTo>
                  <a:cubicBezTo>
                    <a:pt x="3064247" y="205437"/>
                    <a:pt x="3090080" y="171722"/>
                    <a:pt x="3133630" y="171722"/>
                  </a:cubicBezTo>
                  <a:cubicBezTo>
                    <a:pt x="3177180" y="171722"/>
                    <a:pt x="3203052" y="205515"/>
                    <a:pt x="3251774" y="282704"/>
                  </a:cubicBezTo>
                  <a:cubicBezTo>
                    <a:pt x="3302596" y="362766"/>
                    <a:pt x="3372132" y="472485"/>
                    <a:pt x="3514611" y="472485"/>
                  </a:cubicBezTo>
                  <a:cubicBezTo>
                    <a:pt x="3656866" y="472485"/>
                    <a:pt x="3726592" y="362571"/>
                    <a:pt x="3777606" y="282244"/>
                  </a:cubicBezTo>
                  <a:cubicBezTo>
                    <a:pt x="3826170" y="205359"/>
                    <a:pt x="3852004" y="171644"/>
                    <a:pt x="3895554" y="171644"/>
                  </a:cubicBezTo>
                  <a:cubicBezTo>
                    <a:pt x="3939220" y="171644"/>
                    <a:pt x="3965052" y="205360"/>
                    <a:pt x="4013805" y="282401"/>
                  </a:cubicBezTo>
                  <a:cubicBezTo>
                    <a:pt x="4064628" y="362577"/>
                    <a:pt x="4134085" y="472485"/>
                    <a:pt x="4276682" y="472485"/>
                  </a:cubicBezTo>
                  <a:cubicBezTo>
                    <a:pt x="4418937" y="472485"/>
                    <a:pt x="4488771" y="362532"/>
                    <a:pt x="4539784" y="282166"/>
                  </a:cubicBezTo>
                  <a:cubicBezTo>
                    <a:pt x="4588426" y="205242"/>
                    <a:pt x="4614259" y="171526"/>
                    <a:pt x="4657850" y="171526"/>
                  </a:cubicBezTo>
                  <a:cubicBezTo>
                    <a:pt x="4705114" y="171526"/>
                    <a:pt x="4743575" y="133065"/>
                    <a:pt x="4743575" y="85801"/>
                  </a:cubicBezTo>
                  <a:cubicBezTo>
                    <a:pt x="4743575" y="38576"/>
                    <a:pt x="4705190" y="0"/>
                    <a:pt x="4657927" y="0"/>
                  </a:cubicBezTo>
                  <a:close/>
                </a:path>
              </a:pathLst>
            </a:custGeom>
            <a:grpFill/>
            <a:ln w="9797"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20D7A773-28B8-9AC4-9DE7-DCF172A3DE54}"/>
                </a:ext>
              </a:extLst>
            </p:cNvPr>
            <p:cNvSpPr/>
            <p:nvPr/>
          </p:nvSpPr>
          <p:spPr>
            <a:xfrm>
              <a:off x="3724493" y="1955402"/>
              <a:ext cx="4743266" cy="472309"/>
            </a:xfrm>
            <a:custGeom>
              <a:avLst/>
              <a:gdLst>
                <a:gd name="connsiteX0" fmla="*/ 4657572 w 4743266"/>
                <a:gd name="connsiteY0" fmla="*/ 9 h 472309"/>
                <a:gd name="connsiteX1" fmla="*/ 4394851 w 4743266"/>
                <a:gd name="connsiteY1" fmla="*/ 190211 h 472309"/>
                <a:gd name="connsiteX2" fmla="*/ 4276600 w 4743266"/>
                <a:gd name="connsiteY2" fmla="*/ 300732 h 472309"/>
                <a:gd name="connsiteX3" fmla="*/ 4158309 w 4743266"/>
                <a:gd name="connsiteY3" fmla="*/ 189907 h 472309"/>
                <a:gd name="connsiteX4" fmla="*/ 3895471 w 4743266"/>
                <a:gd name="connsiteY4" fmla="*/ 48 h 472309"/>
                <a:gd name="connsiteX5" fmla="*/ 3632399 w 4743266"/>
                <a:gd name="connsiteY5" fmla="*/ 190407 h 472309"/>
                <a:gd name="connsiteX6" fmla="*/ 3514490 w 4743266"/>
                <a:gd name="connsiteY6" fmla="*/ 300781 h 472309"/>
                <a:gd name="connsiteX7" fmla="*/ 3396003 w 4743266"/>
                <a:gd name="connsiteY7" fmla="*/ 189682 h 472309"/>
                <a:gd name="connsiteX8" fmla="*/ 3133509 w 4743266"/>
                <a:gd name="connsiteY8" fmla="*/ 126 h 472309"/>
                <a:gd name="connsiteX9" fmla="*/ 2870436 w 4743266"/>
                <a:gd name="connsiteY9" fmla="*/ 190485 h 472309"/>
                <a:gd name="connsiteX10" fmla="*/ 2752527 w 4743266"/>
                <a:gd name="connsiteY10" fmla="*/ 300860 h 472309"/>
                <a:gd name="connsiteX11" fmla="*/ 2634383 w 4743266"/>
                <a:gd name="connsiteY11" fmla="*/ 190103 h 472309"/>
                <a:gd name="connsiteX12" fmla="*/ 2371663 w 4743266"/>
                <a:gd name="connsiteY12" fmla="*/ 19 h 472309"/>
                <a:gd name="connsiteX13" fmla="*/ 2108708 w 4743266"/>
                <a:gd name="connsiteY13" fmla="*/ 190338 h 472309"/>
                <a:gd name="connsiteX14" fmla="*/ 1990417 w 4743266"/>
                <a:gd name="connsiteY14" fmla="*/ 300860 h 472309"/>
                <a:gd name="connsiteX15" fmla="*/ 1872244 w 4743266"/>
                <a:gd name="connsiteY15" fmla="*/ 190142 h 472309"/>
                <a:gd name="connsiteX16" fmla="*/ 1609289 w 4743266"/>
                <a:gd name="connsiteY16" fmla="*/ 19 h 472309"/>
                <a:gd name="connsiteX17" fmla="*/ 1346412 w 4743266"/>
                <a:gd name="connsiteY17" fmla="*/ 190338 h 472309"/>
                <a:gd name="connsiteX18" fmla="*/ 1228346 w 4743266"/>
                <a:gd name="connsiteY18" fmla="*/ 300860 h 472309"/>
                <a:gd name="connsiteX19" fmla="*/ 1110173 w 4743266"/>
                <a:gd name="connsiteY19" fmla="*/ 190220 h 472309"/>
                <a:gd name="connsiteX20" fmla="*/ 847335 w 4743266"/>
                <a:gd name="connsiteY20" fmla="*/ 19 h 472309"/>
                <a:gd name="connsiteX21" fmla="*/ 584458 w 4743266"/>
                <a:gd name="connsiteY21" fmla="*/ 190338 h 472309"/>
                <a:gd name="connsiteX22" fmla="*/ 466432 w 4743266"/>
                <a:gd name="connsiteY22" fmla="*/ 300860 h 472309"/>
                <a:gd name="connsiteX23" fmla="*/ 348484 w 4743266"/>
                <a:gd name="connsiteY23" fmla="*/ 190377 h 472309"/>
                <a:gd name="connsiteX24" fmla="*/ 85725 w 4743266"/>
                <a:gd name="connsiteY24" fmla="*/ 136 h 472309"/>
                <a:gd name="connsiteX25" fmla="*/ 0 w 4743266"/>
                <a:gd name="connsiteY25" fmla="*/ 85861 h 472309"/>
                <a:gd name="connsiteX26" fmla="*/ 85725 w 4743266"/>
                <a:gd name="connsiteY26" fmla="*/ 171586 h 472309"/>
                <a:gd name="connsiteX27" fmla="*/ 203790 w 4743266"/>
                <a:gd name="connsiteY27" fmla="*/ 282225 h 472309"/>
                <a:gd name="connsiteX28" fmla="*/ 466511 w 4743266"/>
                <a:gd name="connsiteY28" fmla="*/ 472310 h 472309"/>
                <a:gd name="connsiteX29" fmla="*/ 729387 w 4743266"/>
                <a:gd name="connsiteY29" fmla="*/ 282108 h 472309"/>
                <a:gd name="connsiteX30" fmla="*/ 847414 w 4743266"/>
                <a:gd name="connsiteY30" fmla="*/ 171586 h 472309"/>
                <a:gd name="connsiteX31" fmla="*/ 965587 w 4743266"/>
                <a:gd name="connsiteY31" fmla="*/ 282225 h 472309"/>
                <a:gd name="connsiteX32" fmla="*/ 1228346 w 4743266"/>
                <a:gd name="connsiteY32" fmla="*/ 472310 h 472309"/>
                <a:gd name="connsiteX33" fmla="*/ 1491184 w 4743266"/>
                <a:gd name="connsiteY33" fmla="*/ 282108 h 472309"/>
                <a:gd name="connsiteX34" fmla="*/ 1609249 w 4743266"/>
                <a:gd name="connsiteY34" fmla="*/ 171586 h 472309"/>
                <a:gd name="connsiteX35" fmla="*/ 1727658 w 4743266"/>
                <a:gd name="connsiteY35" fmla="*/ 282451 h 472309"/>
                <a:gd name="connsiteX36" fmla="*/ 1990378 w 4743266"/>
                <a:gd name="connsiteY36" fmla="*/ 472231 h 472309"/>
                <a:gd name="connsiteX37" fmla="*/ 2253451 w 4743266"/>
                <a:gd name="connsiteY37" fmla="*/ 281912 h 472309"/>
                <a:gd name="connsiteX38" fmla="*/ 2371594 w 4743266"/>
                <a:gd name="connsiteY38" fmla="*/ 171498 h 472309"/>
                <a:gd name="connsiteX39" fmla="*/ 2489542 w 4743266"/>
                <a:gd name="connsiteY39" fmla="*/ 282137 h 472309"/>
                <a:gd name="connsiteX40" fmla="*/ 2752419 w 4743266"/>
                <a:gd name="connsiteY40" fmla="*/ 472221 h 472309"/>
                <a:gd name="connsiteX41" fmla="*/ 3015375 w 4743266"/>
                <a:gd name="connsiteY41" fmla="*/ 281980 h 472309"/>
                <a:gd name="connsiteX42" fmla="*/ 3133322 w 4743266"/>
                <a:gd name="connsiteY42" fmla="*/ 171498 h 472309"/>
                <a:gd name="connsiteX43" fmla="*/ 3251349 w 4743266"/>
                <a:gd name="connsiteY43" fmla="*/ 282137 h 472309"/>
                <a:gd name="connsiteX44" fmla="*/ 3514304 w 4743266"/>
                <a:gd name="connsiteY44" fmla="*/ 472221 h 472309"/>
                <a:gd name="connsiteX45" fmla="*/ 3777298 w 4743266"/>
                <a:gd name="connsiteY45" fmla="*/ 281902 h 472309"/>
                <a:gd name="connsiteX46" fmla="*/ 3895246 w 4743266"/>
                <a:gd name="connsiteY46" fmla="*/ 171488 h 472309"/>
                <a:gd name="connsiteX47" fmla="*/ 4013498 w 4743266"/>
                <a:gd name="connsiteY47" fmla="*/ 282127 h 472309"/>
                <a:gd name="connsiteX48" fmla="*/ 4276375 w 4743266"/>
                <a:gd name="connsiteY48" fmla="*/ 472212 h 472309"/>
                <a:gd name="connsiteX49" fmla="*/ 4539369 w 4743266"/>
                <a:gd name="connsiteY49" fmla="*/ 282010 h 472309"/>
                <a:gd name="connsiteX50" fmla="*/ 4657542 w 4743266"/>
                <a:gd name="connsiteY50" fmla="*/ 171488 h 472309"/>
                <a:gd name="connsiteX51" fmla="*/ 4743267 w 4743266"/>
                <a:gd name="connsiteY51" fmla="*/ 85763 h 472309"/>
                <a:gd name="connsiteX52" fmla="*/ 4657580 w 4743266"/>
                <a:gd name="connsiteY52" fmla="*/ 0 h 47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743266" h="472309">
                  <a:moveTo>
                    <a:pt x="4657572" y="9"/>
                  </a:moveTo>
                  <a:cubicBezTo>
                    <a:pt x="4515396" y="9"/>
                    <a:pt x="4445709" y="109962"/>
                    <a:pt x="4394851" y="190211"/>
                  </a:cubicBezTo>
                  <a:cubicBezTo>
                    <a:pt x="4346057" y="267096"/>
                    <a:pt x="4320110" y="300732"/>
                    <a:pt x="4276600" y="300732"/>
                  </a:cubicBezTo>
                  <a:cubicBezTo>
                    <a:pt x="4232896" y="300732"/>
                    <a:pt x="4207063" y="267016"/>
                    <a:pt x="4158309" y="189907"/>
                  </a:cubicBezTo>
                  <a:cubicBezTo>
                    <a:pt x="4107448" y="109769"/>
                    <a:pt x="4037834" y="48"/>
                    <a:pt x="3895471" y="48"/>
                  </a:cubicBezTo>
                  <a:cubicBezTo>
                    <a:pt x="3753070" y="48"/>
                    <a:pt x="3683344" y="110070"/>
                    <a:pt x="3632399" y="190407"/>
                  </a:cubicBezTo>
                  <a:cubicBezTo>
                    <a:pt x="3583949" y="267100"/>
                    <a:pt x="3558117" y="300781"/>
                    <a:pt x="3514490" y="300781"/>
                  </a:cubicBezTo>
                  <a:cubicBezTo>
                    <a:pt x="3470786" y="300781"/>
                    <a:pt x="3444838" y="266951"/>
                    <a:pt x="3396003" y="189682"/>
                  </a:cubicBezTo>
                  <a:cubicBezTo>
                    <a:pt x="3345181" y="109658"/>
                    <a:pt x="3275646" y="126"/>
                    <a:pt x="3133509" y="126"/>
                  </a:cubicBezTo>
                  <a:cubicBezTo>
                    <a:pt x="2991107" y="126"/>
                    <a:pt x="2921381" y="110148"/>
                    <a:pt x="2870436" y="190485"/>
                  </a:cubicBezTo>
                  <a:cubicBezTo>
                    <a:pt x="2821986" y="267178"/>
                    <a:pt x="2796154" y="300860"/>
                    <a:pt x="2752527" y="300860"/>
                  </a:cubicBezTo>
                  <a:cubicBezTo>
                    <a:pt x="2708861" y="300860"/>
                    <a:pt x="2683028" y="267182"/>
                    <a:pt x="2634383" y="190103"/>
                  </a:cubicBezTo>
                  <a:cubicBezTo>
                    <a:pt x="2583561" y="109851"/>
                    <a:pt x="2514025" y="19"/>
                    <a:pt x="2371663" y="19"/>
                  </a:cubicBezTo>
                  <a:cubicBezTo>
                    <a:pt x="2229301" y="19"/>
                    <a:pt x="2159575" y="110041"/>
                    <a:pt x="2108708" y="190338"/>
                  </a:cubicBezTo>
                  <a:cubicBezTo>
                    <a:pt x="2059913" y="267223"/>
                    <a:pt x="2033966" y="300860"/>
                    <a:pt x="1990417" y="300860"/>
                  </a:cubicBezTo>
                  <a:cubicBezTo>
                    <a:pt x="1946866" y="300860"/>
                    <a:pt x="1920996" y="267182"/>
                    <a:pt x="1872244" y="190142"/>
                  </a:cubicBezTo>
                  <a:cubicBezTo>
                    <a:pt x="1821306" y="109890"/>
                    <a:pt x="1751729" y="19"/>
                    <a:pt x="1609289" y="19"/>
                  </a:cubicBezTo>
                  <a:cubicBezTo>
                    <a:pt x="1467005" y="19"/>
                    <a:pt x="1397386" y="109854"/>
                    <a:pt x="1346412" y="190338"/>
                  </a:cubicBezTo>
                  <a:cubicBezTo>
                    <a:pt x="1297771" y="267223"/>
                    <a:pt x="1271899" y="300860"/>
                    <a:pt x="1228346" y="300860"/>
                  </a:cubicBezTo>
                  <a:cubicBezTo>
                    <a:pt x="1184871" y="300860"/>
                    <a:pt x="1158963" y="267182"/>
                    <a:pt x="1110173" y="190220"/>
                  </a:cubicBezTo>
                  <a:cubicBezTo>
                    <a:pt x="1059312" y="109968"/>
                    <a:pt x="989776" y="19"/>
                    <a:pt x="847335" y="19"/>
                  </a:cubicBezTo>
                  <a:cubicBezTo>
                    <a:pt x="704934" y="19"/>
                    <a:pt x="635354" y="109854"/>
                    <a:pt x="584458" y="190338"/>
                  </a:cubicBezTo>
                  <a:cubicBezTo>
                    <a:pt x="535702" y="267223"/>
                    <a:pt x="509832" y="300860"/>
                    <a:pt x="466432" y="300860"/>
                  </a:cubicBezTo>
                  <a:cubicBezTo>
                    <a:pt x="422957" y="300860"/>
                    <a:pt x="397049" y="267182"/>
                    <a:pt x="348484" y="190377"/>
                  </a:cubicBezTo>
                  <a:cubicBezTo>
                    <a:pt x="297738" y="110087"/>
                    <a:pt x="228313" y="136"/>
                    <a:pt x="85725" y="136"/>
                  </a:cubicBezTo>
                  <a:cubicBezTo>
                    <a:pt x="38462" y="136"/>
                    <a:pt x="0" y="38598"/>
                    <a:pt x="0" y="85861"/>
                  </a:cubicBezTo>
                  <a:cubicBezTo>
                    <a:pt x="0" y="133125"/>
                    <a:pt x="38462" y="171586"/>
                    <a:pt x="85725" y="171586"/>
                  </a:cubicBezTo>
                  <a:cubicBezTo>
                    <a:pt x="129162" y="171586"/>
                    <a:pt x="155032" y="205264"/>
                    <a:pt x="203790" y="282225"/>
                  </a:cubicBezTo>
                  <a:cubicBezTo>
                    <a:pt x="254613" y="362401"/>
                    <a:pt x="324070" y="472310"/>
                    <a:pt x="466511" y="472310"/>
                  </a:cubicBezTo>
                  <a:cubicBezTo>
                    <a:pt x="609030" y="472310"/>
                    <a:pt x="678599" y="362356"/>
                    <a:pt x="729387" y="282108"/>
                  </a:cubicBezTo>
                  <a:cubicBezTo>
                    <a:pt x="778028" y="205223"/>
                    <a:pt x="803861" y="171586"/>
                    <a:pt x="847414" y="171586"/>
                  </a:cubicBezTo>
                  <a:cubicBezTo>
                    <a:pt x="890965" y="171586"/>
                    <a:pt x="916835" y="205264"/>
                    <a:pt x="965587" y="282225"/>
                  </a:cubicBezTo>
                  <a:cubicBezTo>
                    <a:pt x="1016409" y="362401"/>
                    <a:pt x="1085866" y="472310"/>
                    <a:pt x="1228346" y="472310"/>
                  </a:cubicBezTo>
                  <a:cubicBezTo>
                    <a:pt x="1370826" y="472310"/>
                    <a:pt x="1440366" y="362356"/>
                    <a:pt x="1491184" y="282108"/>
                  </a:cubicBezTo>
                  <a:cubicBezTo>
                    <a:pt x="1539941" y="205223"/>
                    <a:pt x="1565811" y="171586"/>
                    <a:pt x="1609249" y="171586"/>
                  </a:cubicBezTo>
                  <a:cubicBezTo>
                    <a:pt x="1652801" y="171586"/>
                    <a:pt x="1678671" y="205264"/>
                    <a:pt x="1727658" y="282451"/>
                  </a:cubicBezTo>
                  <a:cubicBezTo>
                    <a:pt x="1778518" y="362512"/>
                    <a:pt x="1848055" y="472231"/>
                    <a:pt x="1990378" y="472231"/>
                  </a:cubicBezTo>
                  <a:cubicBezTo>
                    <a:pt x="2133122" y="472231"/>
                    <a:pt x="2202701" y="362209"/>
                    <a:pt x="2253451" y="281912"/>
                  </a:cubicBezTo>
                  <a:cubicBezTo>
                    <a:pt x="2302207" y="205142"/>
                    <a:pt x="2328078" y="171498"/>
                    <a:pt x="2371594" y="171498"/>
                  </a:cubicBezTo>
                  <a:cubicBezTo>
                    <a:pt x="2415260" y="171498"/>
                    <a:pt x="2441016" y="205176"/>
                    <a:pt x="2489542" y="282137"/>
                  </a:cubicBezTo>
                  <a:cubicBezTo>
                    <a:pt x="2540365" y="362313"/>
                    <a:pt x="2609822" y="472221"/>
                    <a:pt x="2752419" y="472221"/>
                  </a:cubicBezTo>
                  <a:cubicBezTo>
                    <a:pt x="2894478" y="472221"/>
                    <a:pt x="2964282" y="362386"/>
                    <a:pt x="3015375" y="281980"/>
                  </a:cubicBezTo>
                  <a:cubicBezTo>
                    <a:pt x="3063901" y="205173"/>
                    <a:pt x="3089733" y="171498"/>
                    <a:pt x="3133322" y="171498"/>
                  </a:cubicBezTo>
                  <a:cubicBezTo>
                    <a:pt x="3176874" y="171498"/>
                    <a:pt x="3202706" y="205214"/>
                    <a:pt x="3251349" y="282137"/>
                  </a:cubicBezTo>
                  <a:cubicBezTo>
                    <a:pt x="3302209" y="362313"/>
                    <a:pt x="3371706" y="472221"/>
                    <a:pt x="3514304" y="472221"/>
                  </a:cubicBezTo>
                  <a:cubicBezTo>
                    <a:pt x="3656480" y="472221"/>
                    <a:pt x="3726284" y="362200"/>
                    <a:pt x="3777298" y="281902"/>
                  </a:cubicBezTo>
                  <a:cubicBezTo>
                    <a:pt x="3825825" y="205133"/>
                    <a:pt x="3851657" y="171488"/>
                    <a:pt x="3895246" y="171488"/>
                  </a:cubicBezTo>
                  <a:cubicBezTo>
                    <a:pt x="3938836" y="171488"/>
                    <a:pt x="3964745" y="205166"/>
                    <a:pt x="4013498" y="282127"/>
                  </a:cubicBezTo>
                  <a:cubicBezTo>
                    <a:pt x="4064320" y="362303"/>
                    <a:pt x="4133777" y="472212"/>
                    <a:pt x="4276375" y="472212"/>
                  </a:cubicBezTo>
                  <a:cubicBezTo>
                    <a:pt x="4418776" y="472212"/>
                    <a:pt x="4488503" y="362258"/>
                    <a:pt x="4539369" y="282010"/>
                  </a:cubicBezTo>
                  <a:cubicBezTo>
                    <a:pt x="4588126" y="205125"/>
                    <a:pt x="4613996" y="171488"/>
                    <a:pt x="4657542" y="171488"/>
                  </a:cubicBezTo>
                  <a:cubicBezTo>
                    <a:pt x="4704806" y="171488"/>
                    <a:pt x="4743267" y="133027"/>
                    <a:pt x="4743267" y="85763"/>
                  </a:cubicBezTo>
                  <a:cubicBezTo>
                    <a:pt x="4743344" y="38538"/>
                    <a:pt x="4704998" y="0"/>
                    <a:pt x="4657580" y="0"/>
                  </a:cubicBezTo>
                  <a:close/>
                </a:path>
              </a:pathLst>
            </a:custGeom>
            <a:grpFill/>
            <a:ln w="9797"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39F965C8-756D-17DD-8851-A52138CF11E9}"/>
                </a:ext>
              </a:extLst>
            </p:cNvPr>
            <p:cNvSpPr/>
            <p:nvPr/>
          </p:nvSpPr>
          <p:spPr>
            <a:xfrm>
              <a:off x="3723948" y="2506926"/>
              <a:ext cx="4743948" cy="472375"/>
            </a:xfrm>
            <a:custGeom>
              <a:avLst/>
              <a:gdLst>
                <a:gd name="connsiteX0" fmla="*/ 86280 w 4743948"/>
                <a:gd name="connsiteY0" fmla="*/ 171613 h 472375"/>
                <a:gd name="connsiteX1" fmla="*/ 204453 w 4743948"/>
                <a:gd name="connsiteY1" fmla="*/ 282595 h 472375"/>
                <a:gd name="connsiteX2" fmla="*/ 467066 w 4743948"/>
                <a:gd name="connsiteY2" fmla="*/ 472375 h 472375"/>
                <a:gd name="connsiteX3" fmla="*/ 563353 w 4743948"/>
                <a:gd name="connsiteY3" fmla="*/ 452819 h 472375"/>
                <a:gd name="connsiteX4" fmla="*/ 730061 w 4743948"/>
                <a:gd name="connsiteY4" fmla="*/ 282055 h 472375"/>
                <a:gd name="connsiteX5" fmla="*/ 847970 w 4743948"/>
                <a:gd name="connsiteY5" fmla="*/ 171533 h 472375"/>
                <a:gd name="connsiteX6" fmla="*/ 965996 w 4743948"/>
                <a:gd name="connsiteY6" fmla="*/ 282016 h 472375"/>
                <a:gd name="connsiteX7" fmla="*/ 1228951 w 4743948"/>
                <a:gd name="connsiteY7" fmla="*/ 472374 h 472375"/>
                <a:gd name="connsiteX8" fmla="*/ 1325315 w 4743948"/>
                <a:gd name="connsiteY8" fmla="*/ 452818 h 472375"/>
                <a:gd name="connsiteX9" fmla="*/ 1491984 w 4743948"/>
                <a:gd name="connsiteY9" fmla="*/ 282054 h 472375"/>
                <a:gd name="connsiteX10" fmla="*/ 1609893 w 4743948"/>
                <a:gd name="connsiteY10" fmla="*/ 171532 h 472375"/>
                <a:gd name="connsiteX11" fmla="*/ 1727958 w 4743948"/>
                <a:gd name="connsiteY11" fmla="*/ 282054 h 472375"/>
                <a:gd name="connsiteX12" fmla="*/ 1990953 w 4743948"/>
                <a:gd name="connsiteY12" fmla="*/ 472373 h 472375"/>
                <a:gd name="connsiteX13" fmla="*/ 2087354 w 4743948"/>
                <a:gd name="connsiteY13" fmla="*/ 452817 h 472375"/>
                <a:gd name="connsiteX14" fmla="*/ 2254249 w 4743948"/>
                <a:gd name="connsiteY14" fmla="*/ 281867 h 472375"/>
                <a:gd name="connsiteX15" fmla="*/ 2372197 w 4743948"/>
                <a:gd name="connsiteY15" fmla="*/ 171492 h 472375"/>
                <a:gd name="connsiteX16" fmla="*/ 2490223 w 4743948"/>
                <a:gd name="connsiteY16" fmla="*/ 282249 h 472375"/>
                <a:gd name="connsiteX17" fmla="*/ 2753061 w 4743948"/>
                <a:gd name="connsiteY17" fmla="*/ 472333 h 472375"/>
                <a:gd name="connsiteX18" fmla="*/ 2849424 w 4743948"/>
                <a:gd name="connsiteY18" fmla="*/ 452777 h 472375"/>
                <a:gd name="connsiteX19" fmla="*/ 3016093 w 4743948"/>
                <a:gd name="connsiteY19" fmla="*/ 282013 h 472375"/>
                <a:gd name="connsiteX20" fmla="*/ 3134002 w 4743948"/>
                <a:gd name="connsiteY20" fmla="*/ 171491 h 472375"/>
                <a:gd name="connsiteX21" fmla="*/ 3251950 w 4743948"/>
                <a:gd name="connsiteY21" fmla="*/ 282248 h 472375"/>
                <a:gd name="connsiteX22" fmla="*/ 3514905 w 4743948"/>
                <a:gd name="connsiteY22" fmla="*/ 472332 h 472375"/>
                <a:gd name="connsiteX23" fmla="*/ 3611078 w 4743948"/>
                <a:gd name="connsiteY23" fmla="*/ 452776 h 472375"/>
                <a:gd name="connsiteX24" fmla="*/ 3777972 w 4743948"/>
                <a:gd name="connsiteY24" fmla="*/ 281933 h 472375"/>
                <a:gd name="connsiteX25" fmla="*/ 3895881 w 4743948"/>
                <a:gd name="connsiteY25" fmla="*/ 171451 h 472375"/>
                <a:gd name="connsiteX26" fmla="*/ 4014025 w 4743948"/>
                <a:gd name="connsiteY26" fmla="*/ 282090 h 472375"/>
                <a:gd name="connsiteX27" fmla="*/ 4276980 w 4743948"/>
                <a:gd name="connsiteY27" fmla="*/ 472292 h 472375"/>
                <a:gd name="connsiteX28" fmla="*/ 4373382 w 4743948"/>
                <a:gd name="connsiteY28" fmla="*/ 452736 h 472375"/>
                <a:gd name="connsiteX29" fmla="*/ 4540159 w 4743948"/>
                <a:gd name="connsiteY29" fmla="*/ 281971 h 472375"/>
                <a:gd name="connsiteX30" fmla="*/ 4658224 w 4743948"/>
                <a:gd name="connsiteY30" fmla="*/ 171450 h 472375"/>
                <a:gd name="connsiteX31" fmla="*/ 4743949 w 4743948"/>
                <a:gd name="connsiteY31" fmla="*/ 85725 h 472375"/>
                <a:gd name="connsiteX32" fmla="*/ 4738591 w 4743948"/>
                <a:gd name="connsiteY32" fmla="*/ 56678 h 472375"/>
                <a:gd name="connsiteX33" fmla="*/ 4658186 w 4743948"/>
                <a:gd name="connsiteY33" fmla="*/ 0 h 472375"/>
                <a:gd name="connsiteX34" fmla="*/ 4395084 w 4743948"/>
                <a:gd name="connsiteY34" fmla="*/ 190202 h 472375"/>
                <a:gd name="connsiteX35" fmla="*/ 4277057 w 4743948"/>
                <a:gd name="connsiteY35" fmla="*/ 300723 h 472375"/>
                <a:gd name="connsiteX36" fmla="*/ 4252029 w 4743948"/>
                <a:gd name="connsiteY36" fmla="*/ 296093 h 472375"/>
                <a:gd name="connsiteX37" fmla="*/ 4158879 w 4743948"/>
                <a:gd name="connsiteY37" fmla="*/ 190009 h 472375"/>
                <a:gd name="connsiteX38" fmla="*/ 3895924 w 4743948"/>
                <a:gd name="connsiteY38" fmla="*/ 33 h 472375"/>
                <a:gd name="connsiteX39" fmla="*/ 3632822 w 4743948"/>
                <a:gd name="connsiteY39" fmla="*/ 190391 h 472375"/>
                <a:gd name="connsiteX40" fmla="*/ 3514913 w 4743948"/>
                <a:gd name="connsiteY40" fmla="*/ 300874 h 472375"/>
                <a:gd name="connsiteX41" fmla="*/ 3485636 w 4743948"/>
                <a:gd name="connsiteY41" fmla="*/ 295057 h 472375"/>
                <a:gd name="connsiteX42" fmla="*/ 3396659 w 4743948"/>
                <a:gd name="connsiteY42" fmla="*/ 190237 h 472375"/>
                <a:gd name="connsiteX43" fmla="*/ 3133821 w 4743948"/>
                <a:gd name="connsiteY43" fmla="*/ 153 h 472375"/>
                <a:gd name="connsiteX44" fmla="*/ 2870748 w 4743948"/>
                <a:gd name="connsiteY44" fmla="*/ 190511 h 472375"/>
                <a:gd name="connsiteX45" fmla="*/ 2752839 w 4743948"/>
                <a:gd name="connsiteY45" fmla="*/ 300886 h 472375"/>
                <a:gd name="connsiteX46" fmla="*/ 2723525 w 4743948"/>
                <a:gd name="connsiteY46" fmla="*/ 295069 h 472375"/>
                <a:gd name="connsiteX47" fmla="*/ 2634891 w 4743948"/>
                <a:gd name="connsiteY47" fmla="*/ 190474 h 472375"/>
                <a:gd name="connsiteX48" fmla="*/ 2371896 w 4743948"/>
                <a:gd name="connsiteY48" fmla="*/ 155 h 472375"/>
                <a:gd name="connsiteX49" fmla="*/ 2108823 w 4743948"/>
                <a:gd name="connsiteY49" fmla="*/ 190357 h 472375"/>
                <a:gd name="connsiteX50" fmla="*/ 1990650 w 4743948"/>
                <a:gd name="connsiteY50" fmla="*/ 300996 h 472375"/>
                <a:gd name="connsiteX51" fmla="*/ 1965622 w 4743948"/>
                <a:gd name="connsiteY51" fmla="*/ 296250 h 472375"/>
                <a:gd name="connsiteX52" fmla="*/ 1872281 w 4743948"/>
                <a:gd name="connsiteY52" fmla="*/ 190010 h 472375"/>
                <a:gd name="connsiteX53" fmla="*/ 1609443 w 4743948"/>
                <a:gd name="connsiteY53" fmla="*/ 347 h 472375"/>
                <a:gd name="connsiteX54" fmla="*/ 1346488 w 4743948"/>
                <a:gd name="connsiteY54" fmla="*/ 190549 h 472375"/>
                <a:gd name="connsiteX55" fmla="*/ 1228462 w 4743948"/>
                <a:gd name="connsiteY55" fmla="*/ 301071 h 472375"/>
                <a:gd name="connsiteX56" fmla="*/ 1203433 w 4743948"/>
                <a:gd name="connsiteY56" fmla="*/ 296440 h 472375"/>
                <a:gd name="connsiteX57" fmla="*/ 1110513 w 4743948"/>
                <a:gd name="connsiteY57" fmla="*/ 190660 h 472375"/>
                <a:gd name="connsiteX58" fmla="*/ 847411 w 4743948"/>
                <a:gd name="connsiteY58" fmla="*/ 341 h 472375"/>
                <a:gd name="connsiteX59" fmla="*/ 584651 w 4743948"/>
                <a:gd name="connsiteY59" fmla="*/ 190660 h 472375"/>
                <a:gd name="connsiteX60" fmla="*/ 466586 w 4743948"/>
                <a:gd name="connsiteY60" fmla="*/ 301182 h 472375"/>
                <a:gd name="connsiteX61" fmla="*/ 437309 w 4743948"/>
                <a:gd name="connsiteY61" fmla="*/ 295365 h 472375"/>
                <a:gd name="connsiteX62" fmla="*/ 348484 w 4743948"/>
                <a:gd name="connsiteY62" fmla="*/ 190545 h 472375"/>
                <a:gd name="connsiteX63" fmla="*/ 85725 w 4743948"/>
                <a:gd name="connsiteY63" fmla="*/ 343 h 472375"/>
                <a:gd name="connsiteX64" fmla="*/ 0 w 4743948"/>
                <a:gd name="connsiteY64" fmla="*/ 86068 h 472375"/>
                <a:gd name="connsiteX65" fmla="*/ 21776 w 4743948"/>
                <a:gd name="connsiteY65" fmla="*/ 142593 h 472375"/>
                <a:gd name="connsiteX66" fmla="*/ 86299 w 4743948"/>
                <a:gd name="connsiteY66" fmla="*/ 171601 h 47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743948" h="472375">
                  <a:moveTo>
                    <a:pt x="86280" y="171613"/>
                  </a:moveTo>
                  <a:cubicBezTo>
                    <a:pt x="129870" y="171613"/>
                    <a:pt x="155664" y="205328"/>
                    <a:pt x="204453" y="282595"/>
                  </a:cubicBezTo>
                  <a:cubicBezTo>
                    <a:pt x="255314" y="362656"/>
                    <a:pt x="324850" y="472375"/>
                    <a:pt x="467066" y="472375"/>
                  </a:cubicBezTo>
                  <a:cubicBezTo>
                    <a:pt x="501203" y="472375"/>
                    <a:pt x="533580" y="465793"/>
                    <a:pt x="563353" y="452819"/>
                  </a:cubicBezTo>
                  <a:cubicBezTo>
                    <a:pt x="643950" y="417917"/>
                    <a:pt x="689609" y="345815"/>
                    <a:pt x="730061" y="282055"/>
                  </a:cubicBezTo>
                  <a:cubicBezTo>
                    <a:pt x="778702" y="205170"/>
                    <a:pt x="804573" y="171533"/>
                    <a:pt x="847970" y="171533"/>
                  </a:cubicBezTo>
                  <a:cubicBezTo>
                    <a:pt x="891445" y="171533"/>
                    <a:pt x="917353" y="205211"/>
                    <a:pt x="965996" y="282016"/>
                  </a:cubicBezTo>
                  <a:cubicBezTo>
                    <a:pt x="1016704" y="362383"/>
                    <a:pt x="1086129" y="472374"/>
                    <a:pt x="1228951" y="472374"/>
                  </a:cubicBezTo>
                  <a:cubicBezTo>
                    <a:pt x="1263012" y="472374"/>
                    <a:pt x="1295350" y="465792"/>
                    <a:pt x="1325315" y="452818"/>
                  </a:cubicBezTo>
                  <a:cubicBezTo>
                    <a:pt x="1405912" y="417801"/>
                    <a:pt x="1451492" y="345813"/>
                    <a:pt x="1491984" y="282054"/>
                  </a:cubicBezTo>
                  <a:cubicBezTo>
                    <a:pt x="1540625" y="205169"/>
                    <a:pt x="1566458" y="171532"/>
                    <a:pt x="1609893" y="171532"/>
                  </a:cubicBezTo>
                  <a:cubicBezTo>
                    <a:pt x="1653444" y="171532"/>
                    <a:pt x="1679314" y="205210"/>
                    <a:pt x="1727958" y="282054"/>
                  </a:cubicBezTo>
                  <a:cubicBezTo>
                    <a:pt x="1778781" y="362344"/>
                    <a:pt x="1848238" y="472373"/>
                    <a:pt x="1990953" y="472373"/>
                  </a:cubicBezTo>
                  <a:cubicBezTo>
                    <a:pt x="2025013" y="472373"/>
                    <a:pt x="2057428" y="465791"/>
                    <a:pt x="2087354" y="452817"/>
                  </a:cubicBezTo>
                  <a:cubicBezTo>
                    <a:pt x="2168181" y="417800"/>
                    <a:pt x="2213836" y="345627"/>
                    <a:pt x="2254249" y="281867"/>
                  </a:cubicBezTo>
                  <a:cubicBezTo>
                    <a:pt x="2303044" y="205097"/>
                    <a:pt x="2328952" y="171492"/>
                    <a:pt x="2372197" y="171492"/>
                  </a:cubicBezTo>
                  <a:cubicBezTo>
                    <a:pt x="2415441" y="171492"/>
                    <a:pt x="2441466" y="205285"/>
                    <a:pt x="2490223" y="282249"/>
                  </a:cubicBezTo>
                  <a:cubicBezTo>
                    <a:pt x="2541084" y="362425"/>
                    <a:pt x="2610581" y="472333"/>
                    <a:pt x="2753061" y="472333"/>
                  </a:cubicBezTo>
                  <a:cubicBezTo>
                    <a:pt x="2787121" y="472333"/>
                    <a:pt x="2819459" y="465750"/>
                    <a:pt x="2849424" y="452777"/>
                  </a:cubicBezTo>
                  <a:cubicBezTo>
                    <a:pt x="2930136" y="417760"/>
                    <a:pt x="2975788" y="345616"/>
                    <a:pt x="3016093" y="282013"/>
                  </a:cubicBezTo>
                  <a:cubicBezTo>
                    <a:pt x="3064658" y="205128"/>
                    <a:pt x="3090491" y="171491"/>
                    <a:pt x="3134002" y="171491"/>
                  </a:cubicBezTo>
                  <a:cubicBezTo>
                    <a:pt x="3177477" y="171491"/>
                    <a:pt x="3203385" y="205207"/>
                    <a:pt x="3251950" y="282248"/>
                  </a:cubicBezTo>
                  <a:cubicBezTo>
                    <a:pt x="3302811" y="362424"/>
                    <a:pt x="3372308" y="472332"/>
                    <a:pt x="3514905" y="472332"/>
                  </a:cubicBezTo>
                  <a:cubicBezTo>
                    <a:pt x="3548850" y="472332"/>
                    <a:pt x="3581189" y="465750"/>
                    <a:pt x="3611078" y="452776"/>
                  </a:cubicBezTo>
                  <a:cubicBezTo>
                    <a:pt x="3691789" y="417874"/>
                    <a:pt x="3737559" y="345654"/>
                    <a:pt x="3777972" y="281933"/>
                  </a:cubicBezTo>
                  <a:cubicBezTo>
                    <a:pt x="3826498" y="205126"/>
                    <a:pt x="3852330" y="171451"/>
                    <a:pt x="3895881" y="171451"/>
                  </a:cubicBezTo>
                  <a:cubicBezTo>
                    <a:pt x="3939355" y="171451"/>
                    <a:pt x="3965264" y="205129"/>
                    <a:pt x="4014025" y="282090"/>
                  </a:cubicBezTo>
                  <a:cubicBezTo>
                    <a:pt x="4064771" y="362342"/>
                    <a:pt x="4134265" y="472292"/>
                    <a:pt x="4276980" y="472292"/>
                  </a:cubicBezTo>
                  <a:cubicBezTo>
                    <a:pt x="4311002" y="472292"/>
                    <a:pt x="4343378" y="465709"/>
                    <a:pt x="4373382" y="452736"/>
                  </a:cubicBezTo>
                  <a:cubicBezTo>
                    <a:pt x="4453787" y="417986"/>
                    <a:pt x="4499520" y="345927"/>
                    <a:pt x="4540159" y="281971"/>
                  </a:cubicBezTo>
                  <a:cubicBezTo>
                    <a:pt x="4588800" y="205087"/>
                    <a:pt x="4614671" y="171450"/>
                    <a:pt x="4658224" y="171450"/>
                  </a:cubicBezTo>
                  <a:cubicBezTo>
                    <a:pt x="4705487" y="171450"/>
                    <a:pt x="4743949" y="132988"/>
                    <a:pt x="4743949" y="85725"/>
                  </a:cubicBezTo>
                  <a:cubicBezTo>
                    <a:pt x="4743949" y="73249"/>
                    <a:pt x="4740926" y="63337"/>
                    <a:pt x="4738591" y="56678"/>
                  </a:cubicBezTo>
                  <a:cubicBezTo>
                    <a:pt x="4726306" y="22733"/>
                    <a:pt x="4694006" y="0"/>
                    <a:pt x="4658186" y="0"/>
                  </a:cubicBezTo>
                  <a:cubicBezTo>
                    <a:pt x="4516049" y="0"/>
                    <a:pt x="4446205" y="109796"/>
                    <a:pt x="4395084" y="190202"/>
                  </a:cubicBezTo>
                  <a:cubicBezTo>
                    <a:pt x="4346519" y="267087"/>
                    <a:pt x="4320686" y="300723"/>
                    <a:pt x="4277057" y="300723"/>
                  </a:cubicBezTo>
                  <a:cubicBezTo>
                    <a:pt x="4268714" y="300723"/>
                    <a:pt x="4260639" y="299231"/>
                    <a:pt x="4252029" y="296093"/>
                  </a:cubicBezTo>
                  <a:cubicBezTo>
                    <a:pt x="4217968" y="283196"/>
                    <a:pt x="4189343" y="238037"/>
                    <a:pt x="4158879" y="190009"/>
                  </a:cubicBezTo>
                  <a:cubicBezTo>
                    <a:pt x="4108057" y="109833"/>
                    <a:pt x="4038482" y="33"/>
                    <a:pt x="3895924" y="33"/>
                  </a:cubicBezTo>
                  <a:cubicBezTo>
                    <a:pt x="3753748" y="33"/>
                    <a:pt x="3683943" y="109868"/>
                    <a:pt x="3632822" y="190391"/>
                  </a:cubicBezTo>
                  <a:cubicBezTo>
                    <a:pt x="3584372" y="267199"/>
                    <a:pt x="3558578" y="300874"/>
                    <a:pt x="3514913" y="300874"/>
                  </a:cubicBezTo>
                  <a:cubicBezTo>
                    <a:pt x="3504006" y="300874"/>
                    <a:pt x="3494324" y="298922"/>
                    <a:pt x="3485636" y="295057"/>
                  </a:cubicBezTo>
                  <a:cubicBezTo>
                    <a:pt x="3454025" y="280666"/>
                    <a:pt x="3427504" y="238952"/>
                    <a:pt x="3396659" y="190237"/>
                  </a:cubicBezTo>
                  <a:cubicBezTo>
                    <a:pt x="3345912" y="110061"/>
                    <a:pt x="3276418" y="153"/>
                    <a:pt x="3133821" y="153"/>
                  </a:cubicBezTo>
                  <a:cubicBezTo>
                    <a:pt x="2991420" y="153"/>
                    <a:pt x="2921693" y="110175"/>
                    <a:pt x="2870748" y="190511"/>
                  </a:cubicBezTo>
                  <a:cubicBezTo>
                    <a:pt x="2822298" y="267204"/>
                    <a:pt x="2796466" y="300886"/>
                    <a:pt x="2752839" y="300886"/>
                  </a:cubicBezTo>
                  <a:cubicBezTo>
                    <a:pt x="2741589" y="300886"/>
                    <a:pt x="2732250" y="299049"/>
                    <a:pt x="2723525" y="295069"/>
                  </a:cubicBezTo>
                  <a:cubicBezTo>
                    <a:pt x="2692029" y="280794"/>
                    <a:pt x="2665622" y="239118"/>
                    <a:pt x="2634891" y="190474"/>
                  </a:cubicBezTo>
                  <a:cubicBezTo>
                    <a:pt x="2584068" y="110184"/>
                    <a:pt x="2514611" y="155"/>
                    <a:pt x="2371896" y="155"/>
                  </a:cubicBezTo>
                  <a:cubicBezTo>
                    <a:pt x="2229612" y="155"/>
                    <a:pt x="2159876" y="109991"/>
                    <a:pt x="2108823" y="190357"/>
                  </a:cubicBezTo>
                  <a:cubicBezTo>
                    <a:pt x="2060143" y="267280"/>
                    <a:pt x="2034235" y="300996"/>
                    <a:pt x="1990650" y="300996"/>
                  </a:cubicBezTo>
                  <a:cubicBezTo>
                    <a:pt x="1982307" y="300996"/>
                    <a:pt x="1974462" y="299503"/>
                    <a:pt x="1965622" y="296250"/>
                  </a:cubicBezTo>
                  <a:cubicBezTo>
                    <a:pt x="1931369" y="283353"/>
                    <a:pt x="1902820" y="238194"/>
                    <a:pt x="1872281" y="190010"/>
                  </a:cubicBezTo>
                  <a:cubicBezTo>
                    <a:pt x="1821458" y="109949"/>
                    <a:pt x="1751923" y="347"/>
                    <a:pt x="1609443" y="347"/>
                  </a:cubicBezTo>
                  <a:cubicBezTo>
                    <a:pt x="1466963" y="347"/>
                    <a:pt x="1397463" y="110144"/>
                    <a:pt x="1346488" y="190549"/>
                  </a:cubicBezTo>
                  <a:cubicBezTo>
                    <a:pt x="1297924" y="267434"/>
                    <a:pt x="1272091" y="301071"/>
                    <a:pt x="1228462" y="301071"/>
                  </a:cubicBezTo>
                  <a:cubicBezTo>
                    <a:pt x="1219889" y="301071"/>
                    <a:pt x="1212044" y="299655"/>
                    <a:pt x="1203433" y="296440"/>
                  </a:cubicBezTo>
                  <a:cubicBezTo>
                    <a:pt x="1169526" y="283581"/>
                    <a:pt x="1141129" y="238882"/>
                    <a:pt x="1110513" y="190660"/>
                  </a:cubicBezTo>
                  <a:cubicBezTo>
                    <a:pt x="1059652" y="110370"/>
                    <a:pt x="990038" y="341"/>
                    <a:pt x="847411" y="341"/>
                  </a:cubicBezTo>
                  <a:cubicBezTo>
                    <a:pt x="704706" y="341"/>
                    <a:pt x="635283" y="110363"/>
                    <a:pt x="584651" y="190660"/>
                  </a:cubicBezTo>
                  <a:cubicBezTo>
                    <a:pt x="535895" y="267545"/>
                    <a:pt x="510025" y="301182"/>
                    <a:pt x="466586" y="301182"/>
                  </a:cubicBezTo>
                  <a:cubicBezTo>
                    <a:pt x="455564" y="301182"/>
                    <a:pt x="446188" y="299306"/>
                    <a:pt x="437309" y="295365"/>
                  </a:cubicBezTo>
                  <a:cubicBezTo>
                    <a:pt x="405660" y="280975"/>
                    <a:pt x="379177" y="239146"/>
                    <a:pt x="348484" y="190545"/>
                  </a:cubicBezTo>
                  <a:cubicBezTo>
                    <a:pt x="297662" y="110293"/>
                    <a:pt x="228127" y="343"/>
                    <a:pt x="85725" y="343"/>
                  </a:cubicBezTo>
                  <a:cubicBezTo>
                    <a:pt x="38462" y="343"/>
                    <a:pt x="0" y="38805"/>
                    <a:pt x="0" y="86068"/>
                  </a:cubicBezTo>
                  <a:cubicBezTo>
                    <a:pt x="0" y="106773"/>
                    <a:pt x="7424" y="126137"/>
                    <a:pt x="21776" y="142593"/>
                  </a:cubicBezTo>
                  <a:cubicBezTo>
                    <a:pt x="38730" y="161077"/>
                    <a:pt x="62151" y="171601"/>
                    <a:pt x="86299" y="171601"/>
                  </a:cubicBezTo>
                  <a:close/>
                </a:path>
              </a:pathLst>
            </a:custGeom>
            <a:grpFill/>
            <a:ln w="9797"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D9223480-FF68-517F-5D00-F807E0B2645B}"/>
                </a:ext>
              </a:extLst>
            </p:cNvPr>
            <p:cNvSpPr/>
            <p:nvPr/>
          </p:nvSpPr>
          <p:spPr>
            <a:xfrm>
              <a:off x="3724386" y="3059059"/>
              <a:ext cx="4743433" cy="472271"/>
            </a:xfrm>
            <a:custGeom>
              <a:avLst/>
              <a:gdLst>
                <a:gd name="connsiteX0" fmla="*/ 4657875 w 4743433"/>
                <a:gd name="connsiteY0" fmla="*/ 0 h 472271"/>
                <a:gd name="connsiteX1" fmla="*/ 4394803 w 4743433"/>
                <a:gd name="connsiteY1" fmla="*/ 189977 h 472271"/>
                <a:gd name="connsiteX2" fmla="*/ 4276659 w 4743433"/>
                <a:gd name="connsiteY2" fmla="*/ 300616 h 472271"/>
                <a:gd name="connsiteX3" fmla="*/ 4158486 w 4743433"/>
                <a:gd name="connsiteY3" fmla="*/ 189898 h 472271"/>
                <a:gd name="connsiteX4" fmla="*/ 3895530 w 4743433"/>
                <a:gd name="connsiteY4" fmla="*/ 0 h 472271"/>
                <a:gd name="connsiteX5" fmla="*/ 3632457 w 4743433"/>
                <a:gd name="connsiteY5" fmla="*/ 190202 h 472271"/>
                <a:gd name="connsiteX6" fmla="*/ 3514549 w 4743433"/>
                <a:gd name="connsiteY6" fmla="*/ 300616 h 472271"/>
                <a:gd name="connsiteX7" fmla="*/ 3396180 w 4743433"/>
                <a:gd name="connsiteY7" fmla="*/ 189634 h 472271"/>
                <a:gd name="connsiteX8" fmla="*/ 3133567 w 4743433"/>
                <a:gd name="connsiteY8" fmla="*/ 78 h 472271"/>
                <a:gd name="connsiteX9" fmla="*/ 2870494 w 4743433"/>
                <a:gd name="connsiteY9" fmla="*/ 190280 h 472271"/>
                <a:gd name="connsiteX10" fmla="*/ 2752586 w 4743433"/>
                <a:gd name="connsiteY10" fmla="*/ 300694 h 472271"/>
                <a:gd name="connsiteX11" fmla="*/ 2634520 w 4743433"/>
                <a:gd name="connsiteY11" fmla="*/ 189937 h 472271"/>
                <a:gd name="connsiteX12" fmla="*/ 2371761 w 4743433"/>
                <a:gd name="connsiteY12" fmla="*/ 157 h 472271"/>
                <a:gd name="connsiteX13" fmla="*/ 2108806 w 4743433"/>
                <a:gd name="connsiteY13" fmla="*/ 190133 h 472271"/>
                <a:gd name="connsiteX14" fmla="*/ 1990515 w 4743433"/>
                <a:gd name="connsiteY14" fmla="*/ 300772 h 472271"/>
                <a:gd name="connsiteX15" fmla="*/ 1872449 w 4743433"/>
                <a:gd name="connsiteY15" fmla="*/ 190359 h 472271"/>
                <a:gd name="connsiteX16" fmla="*/ 1609377 w 4743433"/>
                <a:gd name="connsiteY16" fmla="*/ 157 h 472271"/>
                <a:gd name="connsiteX17" fmla="*/ 1346500 w 4743433"/>
                <a:gd name="connsiteY17" fmla="*/ 190133 h 472271"/>
                <a:gd name="connsiteX18" fmla="*/ 1228434 w 4743433"/>
                <a:gd name="connsiteY18" fmla="*/ 300772 h 472271"/>
                <a:gd name="connsiteX19" fmla="*/ 1110408 w 4743433"/>
                <a:gd name="connsiteY19" fmla="*/ 190359 h 472271"/>
                <a:gd name="connsiteX20" fmla="*/ 847414 w 4743433"/>
                <a:gd name="connsiteY20" fmla="*/ 157 h 472271"/>
                <a:gd name="connsiteX21" fmla="*/ 584341 w 4743433"/>
                <a:gd name="connsiteY21" fmla="*/ 190476 h 472271"/>
                <a:gd name="connsiteX22" fmla="*/ 466432 w 4743433"/>
                <a:gd name="connsiteY22" fmla="*/ 300772 h 472271"/>
                <a:gd name="connsiteX23" fmla="*/ 348259 w 4743433"/>
                <a:gd name="connsiteY23" fmla="*/ 189947 h 472271"/>
                <a:gd name="connsiteX24" fmla="*/ 85725 w 4743433"/>
                <a:gd name="connsiteY24" fmla="*/ 206 h 472271"/>
                <a:gd name="connsiteX25" fmla="*/ 0 w 4743433"/>
                <a:gd name="connsiteY25" fmla="*/ 85931 h 472271"/>
                <a:gd name="connsiteX26" fmla="*/ 85725 w 4743433"/>
                <a:gd name="connsiteY26" fmla="*/ 171656 h 472271"/>
                <a:gd name="connsiteX27" fmla="*/ 203634 w 4743433"/>
                <a:gd name="connsiteY27" fmla="*/ 281952 h 472271"/>
                <a:gd name="connsiteX28" fmla="*/ 466589 w 4743433"/>
                <a:gd name="connsiteY28" fmla="*/ 472271 h 472271"/>
                <a:gd name="connsiteX29" fmla="*/ 729466 w 4743433"/>
                <a:gd name="connsiteY29" fmla="*/ 281952 h 472271"/>
                <a:gd name="connsiteX30" fmla="*/ 847492 w 4743433"/>
                <a:gd name="connsiteY30" fmla="*/ 171656 h 472271"/>
                <a:gd name="connsiteX31" fmla="*/ 965783 w 4743433"/>
                <a:gd name="connsiteY31" fmla="*/ 282413 h 472271"/>
                <a:gd name="connsiteX32" fmla="*/ 1228434 w 4743433"/>
                <a:gd name="connsiteY32" fmla="*/ 472271 h 472271"/>
                <a:gd name="connsiteX33" fmla="*/ 1491272 w 4743433"/>
                <a:gd name="connsiteY33" fmla="*/ 281952 h 472271"/>
                <a:gd name="connsiteX34" fmla="*/ 1609338 w 4743433"/>
                <a:gd name="connsiteY34" fmla="*/ 171656 h 472271"/>
                <a:gd name="connsiteX35" fmla="*/ 1727746 w 4743433"/>
                <a:gd name="connsiteY35" fmla="*/ 282413 h 472271"/>
                <a:gd name="connsiteX36" fmla="*/ 1990466 w 4743433"/>
                <a:gd name="connsiteY36" fmla="*/ 472193 h 472271"/>
                <a:gd name="connsiteX37" fmla="*/ 2253539 w 4743433"/>
                <a:gd name="connsiteY37" fmla="*/ 281874 h 472271"/>
                <a:gd name="connsiteX38" fmla="*/ 2371683 w 4743433"/>
                <a:gd name="connsiteY38" fmla="*/ 171577 h 472271"/>
                <a:gd name="connsiteX39" fmla="*/ 2489591 w 4743433"/>
                <a:gd name="connsiteY39" fmla="*/ 281874 h 472271"/>
                <a:gd name="connsiteX40" fmla="*/ 2752586 w 4743433"/>
                <a:gd name="connsiteY40" fmla="*/ 472193 h 472271"/>
                <a:gd name="connsiteX41" fmla="*/ 3015541 w 4743433"/>
                <a:gd name="connsiteY41" fmla="*/ 281952 h 472271"/>
                <a:gd name="connsiteX42" fmla="*/ 3133489 w 4743433"/>
                <a:gd name="connsiteY42" fmla="*/ 171577 h 472271"/>
                <a:gd name="connsiteX43" fmla="*/ 3251397 w 4743433"/>
                <a:gd name="connsiteY43" fmla="*/ 281991 h 472271"/>
                <a:gd name="connsiteX44" fmla="*/ 3514470 w 4743433"/>
                <a:gd name="connsiteY44" fmla="*/ 472193 h 472271"/>
                <a:gd name="connsiteX45" fmla="*/ 3777465 w 4743433"/>
                <a:gd name="connsiteY45" fmla="*/ 281834 h 472271"/>
                <a:gd name="connsiteX46" fmla="*/ 3895413 w 4743433"/>
                <a:gd name="connsiteY46" fmla="*/ 171577 h 472271"/>
                <a:gd name="connsiteX47" fmla="*/ 4013664 w 4743433"/>
                <a:gd name="connsiteY47" fmla="*/ 282099 h 472271"/>
                <a:gd name="connsiteX48" fmla="*/ 4276541 w 4743433"/>
                <a:gd name="connsiteY48" fmla="*/ 472183 h 472271"/>
                <a:gd name="connsiteX49" fmla="*/ 4539643 w 4743433"/>
                <a:gd name="connsiteY49" fmla="*/ 281942 h 472271"/>
                <a:gd name="connsiteX50" fmla="*/ 4657709 w 4743433"/>
                <a:gd name="connsiteY50" fmla="*/ 171568 h 472271"/>
                <a:gd name="connsiteX51" fmla="*/ 4743434 w 4743433"/>
                <a:gd name="connsiteY51" fmla="*/ 85843 h 472271"/>
                <a:gd name="connsiteX52" fmla="*/ 4657862 w 4743433"/>
                <a:gd name="connsiteY52" fmla="*/ 3 h 472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743433" h="472271">
                  <a:moveTo>
                    <a:pt x="4657875" y="0"/>
                  </a:moveTo>
                  <a:cubicBezTo>
                    <a:pt x="4515738" y="0"/>
                    <a:pt x="4445973" y="109679"/>
                    <a:pt x="4394803" y="189977"/>
                  </a:cubicBezTo>
                  <a:cubicBezTo>
                    <a:pt x="4346122" y="266900"/>
                    <a:pt x="4320214" y="300616"/>
                    <a:pt x="4276659" y="300616"/>
                  </a:cubicBezTo>
                  <a:cubicBezTo>
                    <a:pt x="4232955" y="300616"/>
                    <a:pt x="4207122" y="266938"/>
                    <a:pt x="4158486" y="189898"/>
                  </a:cubicBezTo>
                  <a:cubicBezTo>
                    <a:pt x="4107625" y="109760"/>
                    <a:pt x="4038010" y="0"/>
                    <a:pt x="3895530" y="0"/>
                  </a:cubicBezTo>
                  <a:cubicBezTo>
                    <a:pt x="3753246" y="0"/>
                    <a:pt x="3683628" y="109718"/>
                    <a:pt x="3632457" y="190202"/>
                  </a:cubicBezTo>
                  <a:cubicBezTo>
                    <a:pt x="3583893" y="266971"/>
                    <a:pt x="3558060" y="300616"/>
                    <a:pt x="3514549" y="300616"/>
                  </a:cubicBezTo>
                  <a:cubicBezTo>
                    <a:pt x="3470729" y="300616"/>
                    <a:pt x="3444897" y="266785"/>
                    <a:pt x="3396180" y="189634"/>
                  </a:cubicBezTo>
                  <a:cubicBezTo>
                    <a:pt x="3345357" y="109611"/>
                    <a:pt x="3275822" y="78"/>
                    <a:pt x="3133567" y="78"/>
                  </a:cubicBezTo>
                  <a:cubicBezTo>
                    <a:pt x="2991283" y="78"/>
                    <a:pt x="2921586" y="109875"/>
                    <a:pt x="2870494" y="190280"/>
                  </a:cubicBezTo>
                  <a:cubicBezTo>
                    <a:pt x="2821930" y="267050"/>
                    <a:pt x="2796097" y="300694"/>
                    <a:pt x="2752586" y="300694"/>
                  </a:cubicBezTo>
                  <a:cubicBezTo>
                    <a:pt x="2708804" y="300694"/>
                    <a:pt x="2683049" y="266978"/>
                    <a:pt x="2634520" y="189937"/>
                  </a:cubicBezTo>
                  <a:cubicBezTo>
                    <a:pt x="2583698" y="109876"/>
                    <a:pt x="2514162" y="157"/>
                    <a:pt x="2371761" y="157"/>
                  </a:cubicBezTo>
                  <a:cubicBezTo>
                    <a:pt x="2229360" y="157"/>
                    <a:pt x="2159673" y="109954"/>
                    <a:pt x="2108806" y="190133"/>
                  </a:cubicBezTo>
                  <a:cubicBezTo>
                    <a:pt x="2060011" y="267056"/>
                    <a:pt x="2034102" y="300772"/>
                    <a:pt x="1990515" y="300772"/>
                  </a:cubicBezTo>
                  <a:cubicBezTo>
                    <a:pt x="1946928" y="300772"/>
                    <a:pt x="1921016" y="267095"/>
                    <a:pt x="1872449" y="190359"/>
                  </a:cubicBezTo>
                  <a:cubicBezTo>
                    <a:pt x="1821627" y="110106"/>
                    <a:pt x="1752170" y="157"/>
                    <a:pt x="1609377" y="157"/>
                  </a:cubicBezTo>
                  <a:cubicBezTo>
                    <a:pt x="1467014" y="157"/>
                    <a:pt x="1397396" y="109875"/>
                    <a:pt x="1346500" y="190133"/>
                  </a:cubicBezTo>
                  <a:cubicBezTo>
                    <a:pt x="1297820" y="267056"/>
                    <a:pt x="1271988" y="300772"/>
                    <a:pt x="1228434" y="300772"/>
                  </a:cubicBezTo>
                  <a:cubicBezTo>
                    <a:pt x="1184883" y="300772"/>
                    <a:pt x="1159013" y="267095"/>
                    <a:pt x="1110408" y="190359"/>
                  </a:cubicBezTo>
                  <a:cubicBezTo>
                    <a:pt x="1059586" y="110106"/>
                    <a:pt x="990129" y="157"/>
                    <a:pt x="847414" y="157"/>
                  </a:cubicBezTo>
                  <a:cubicBezTo>
                    <a:pt x="705012" y="157"/>
                    <a:pt x="635433" y="109954"/>
                    <a:pt x="584341" y="190476"/>
                  </a:cubicBezTo>
                  <a:cubicBezTo>
                    <a:pt x="535815" y="267169"/>
                    <a:pt x="509982" y="300772"/>
                    <a:pt x="466432" y="300772"/>
                  </a:cubicBezTo>
                  <a:cubicBezTo>
                    <a:pt x="422843" y="300772"/>
                    <a:pt x="397011" y="267056"/>
                    <a:pt x="348259" y="189947"/>
                  </a:cubicBezTo>
                  <a:cubicBezTo>
                    <a:pt x="297513" y="109886"/>
                    <a:pt x="228087" y="206"/>
                    <a:pt x="85725" y="206"/>
                  </a:cubicBezTo>
                  <a:cubicBezTo>
                    <a:pt x="38462" y="206"/>
                    <a:pt x="0" y="38667"/>
                    <a:pt x="0" y="85931"/>
                  </a:cubicBezTo>
                  <a:cubicBezTo>
                    <a:pt x="0" y="133194"/>
                    <a:pt x="38462" y="171656"/>
                    <a:pt x="85725" y="171656"/>
                  </a:cubicBezTo>
                  <a:cubicBezTo>
                    <a:pt x="129314" y="171656"/>
                    <a:pt x="155108" y="205257"/>
                    <a:pt x="203634" y="281952"/>
                  </a:cubicBezTo>
                  <a:cubicBezTo>
                    <a:pt x="254456" y="362243"/>
                    <a:pt x="323913" y="472271"/>
                    <a:pt x="466589" y="472271"/>
                  </a:cubicBezTo>
                  <a:cubicBezTo>
                    <a:pt x="609226" y="472271"/>
                    <a:pt x="678717" y="362249"/>
                    <a:pt x="729466" y="281952"/>
                  </a:cubicBezTo>
                  <a:cubicBezTo>
                    <a:pt x="778030" y="205259"/>
                    <a:pt x="803863" y="171656"/>
                    <a:pt x="847492" y="171656"/>
                  </a:cubicBezTo>
                  <a:cubicBezTo>
                    <a:pt x="891081" y="171656"/>
                    <a:pt x="917029" y="205333"/>
                    <a:pt x="965783" y="282413"/>
                  </a:cubicBezTo>
                  <a:cubicBezTo>
                    <a:pt x="1016529" y="362474"/>
                    <a:pt x="1086023" y="472271"/>
                    <a:pt x="1228434" y="472271"/>
                  </a:cubicBezTo>
                  <a:cubicBezTo>
                    <a:pt x="1371071" y="472271"/>
                    <a:pt x="1440562" y="362249"/>
                    <a:pt x="1491272" y="281952"/>
                  </a:cubicBezTo>
                  <a:cubicBezTo>
                    <a:pt x="1539952" y="205259"/>
                    <a:pt x="1565784" y="171656"/>
                    <a:pt x="1609338" y="171656"/>
                  </a:cubicBezTo>
                  <a:cubicBezTo>
                    <a:pt x="1652889" y="171656"/>
                    <a:pt x="1678837" y="205333"/>
                    <a:pt x="1727746" y="282413"/>
                  </a:cubicBezTo>
                  <a:cubicBezTo>
                    <a:pt x="1778607" y="362474"/>
                    <a:pt x="1848143" y="472193"/>
                    <a:pt x="1990466" y="472193"/>
                  </a:cubicBezTo>
                  <a:cubicBezTo>
                    <a:pt x="2133210" y="472193"/>
                    <a:pt x="2202790" y="362171"/>
                    <a:pt x="2253539" y="281874"/>
                  </a:cubicBezTo>
                  <a:cubicBezTo>
                    <a:pt x="2302219" y="205181"/>
                    <a:pt x="2328051" y="171577"/>
                    <a:pt x="2371683" y="171577"/>
                  </a:cubicBezTo>
                  <a:cubicBezTo>
                    <a:pt x="2415272" y="171577"/>
                    <a:pt x="2441066" y="205179"/>
                    <a:pt x="2489591" y="281874"/>
                  </a:cubicBezTo>
                  <a:cubicBezTo>
                    <a:pt x="2540414" y="362164"/>
                    <a:pt x="2609871" y="472193"/>
                    <a:pt x="2752586" y="472193"/>
                  </a:cubicBezTo>
                  <a:cubicBezTo>
                    <a:pt x="2894762" y="472193"/>
                    <a:pt x="2964488" y="362279"/>
                    <a:pt x="3015541" y="281952"/>
                  </a:cubicBezTo>
                  <a:cubicBezTo>
                    <a:pt x="3063953" y="205183"/>
                    <a:pt x="3089785" y="171577"/>
                    <a:pt x="3133489" y="171577"/>
                  </a:cubicBezTo>
                  <a:cubicBezTo>
                    <a:pt x="3177078" y="171577"/>
                    <a:pt x="3202910" y="205255"/>
                    <a:pt x="3251397" y="281991"/>
                  </a:cubicBezTo>
                  <a:cubicBezTo>
                    <a:pt x="3302258" y="362243"/>
                    <a:pt x="3371794" y="472193"/>
                    <a:pt x="3514470" y="472193"/>
                  </a:cubicBezTo>
                  <a:cubicBezTo>
                    <a:pt x="3656950" y="472193"/>
                    <a:pt x="3726598" y="362171"/>
                    <a:pt x="3777465" y="281834"/>
                  </a:cubicBezTo>
                  <a:cubicBezTo>
                    <a:pt x="3825877" y="205180"/>
                    <a:pt x="3851594" y="171577"/>
                    <a:pt x="3895413" y="171577"/>
                  </a:cubicBezTo>
                  <a:cubicBezTo>
                    <a:pt x="3939117" y="171577"/>
                    <a:pt x="3965026" y="205255"/>
                    <a:pt x="4013664" y="282099"/>
                  </a:cubicBezTo>
                  <a:cubicBezTo>
                    <a:pt x="4064487" y="362275"/>
                    <a:pt x="4133944" y="472183"/>
                    <a:pt x="4276541" y="472183"/>
                  </a:cubicBezTo>
                  <a:cubicBezTo>
                    <a:pt x="4418795" y="472183"/>
                    <a:pt x="4488561" y="362347"/>
                    <a:pt x="4539643" y="281942"/>
                  </a:cubicBezTo>
                  <a:cubicBezTo>
                    <a:pt x="4588093" y="205249"/>
                    <a:pt x="4613926" y="171568"/>
                    <a:pt x="4657709" y="171568"/>
                  </a:cubicBezTo>
                  <a:cubicBezTo>
                    <a:pt x="4704972" y="171568"/>
                    <a:pt x="4743434" y="133106"/>
                    <a:pt x="4743434" y="85843"/>
                  </a:cubicBezTo>
                  <a:cubicBezTo>
                    <a:pt x="4743472" y="38579"/>
                    <a:pt x="4705049" y="3"/>
                    <a:pt x="4657862" y="3"/>
                  </a:cubicBezTo>
                  <a:close/>
                </a:path>
              </a:pathLst>
            </a:custGeom>
            <a:grpFill/>
            <a:ln w="9797"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96EADC5E-0BF0-B2E3-CCFE-2A3BEE7588AC}"/>
                </a:ext>
              </a:extLst>
            </p:cNvPr>
            <p:cNvSpPr/>
            <p:nvPr/>
          </p:nvSpPr>
          <p:spPr>
            <a:xfrm>
              <a:off x="3724317" y="3610834"/>
              <a:ext cx="4743168" cy="472682"/>
            </a:xfrm>
            <a:custGeom>
              <a:avLst/>
              <a:gdLst>
                <a:gd name="connsiteX0" fmla="*/ 4657944 w 4743168"/>
                <a:gd name="connsiteY0" fmla="*/ 0 h 472682"/>
                <a:gd name="connsiteX1" fmla="*/ 4394871 w 4743168"/>
                <a:gd name="connsiteY1" fmla="*/ 190437 h 472682"/>
                <a:gd name="connsiteX2" fmla="*/ 4276727 w 4743168"/>
                <a:gd name="connsiteY2" fmla="*/ 300958 h 472682"/>
                <a:gd name="connsiteX3" fmla="*/ 4158319 w 4743168"/>
                <a:gd name="connsiteY3" fmla="*/ 189898 h 472682"/>
                <a:gd name="connsiteX4" fmla="*/ 3895599 w 4743168"/>
                <a:gd name="connsiteY4" fmla="*/ 39 h 472682"/>
                <a:gd name="connsiteX5" fmla="*/ 3632526 w 4743168"/>
                <a:gd name="connsiteY5" fmla="*/ 190358 h 472682"/>
                <a:gd name="connsiteX6" fmla="*/ 3514617 w 4743168"/>
                <a:gd name="connsiteY6" fmla="*/ 300998 h 472682"/>
                <a:gd name="connsiteX7" fmla="*/ 3396131 w 4743168"/>
                <a:gd name="connsiteY7" fmla="*/ 189898 h 472682"/>
                <a:gd name="connsiteX8" fmla="*/ 3133636 w 4743168"/>
                <a:gd name="connsiteY8" fmla="*/ 118 h 472682"/>
                <a:gd name="connsiteX9" fmla="*/ 2870563 w 4743168"/>
                <a:gd name="connsiteY9" fmla="*/ 190437 h 472682"/>
                <a:gd name="connsiteX10" fmla="*/ 2752654 w 4743168"/>
                <a:gd name="connsiteY10" fmla="*/ 301076 h 472682"/>
                <a:gd name="connsiteX11" fmla="*/ 2634589 w 4743168"/>
                <a:gd name="connsiteY11" fmla="*/ 190319 h 472682"/>
                <a:gd name="connsiteX12" fmla="*/ 2371830 w 4743168"/>
                <a:gd name="connsiteY12" fmla="*/ 118 h 472682"/>
                <a:gd name="connsiteX13" fmla="*/ 2108835 w 4743168"/>
                <a:gd name="connsiteY13" fmla="*/ 190555 h 472682"/>
                <a:gd name="connsiteX14" fmla="*/ 1990584 w 4743168"/>
                <a:gd name="connsiteY14" fmla="*/ 301076 h 472682"/>
                <a:gd name="connsiteX15" fmla="*/ 1872058 w 4743168"/>
                <a:gd name="connsiteY15" fmla="*/ 189859 h 472682"/>
                <a:gd name="connsiteX16" fmla="*/ 1609445 w 4743168"/>
                <a:gd name="connsiteY16" fmla="*/ 196 h 472682"/>
                <a:gd name="connsiteX17" fmla="*/ 1346490 w 4743168"/>
                <a:gd name="connsiteY17" fmla="*/ 190633 h 472682"/>
                <a:gd name="connsiteX18" fmla="*/ 1228464 w 4743168"/>
                <a:gd name="connsiteY18" fmla="*/ 301155 h 472682"/>
                <a:gd name="connsiteX19" fmla="*/ 1110212 w 4743168"/>
                <a:gd name="connsiteY19" fmla="*/ 190290 h 472682"/>
                <a:gd name="connsiteX20" fmla="*/ 847453 w 4743168"/>
                <a:gd name="connsiteY20" fmla="*/ 274 h 472682"/>
                <a:gd name="connsiteX21" fmla="*/ 584458 w 4743168"/>
                <a:gd name="connsiteY21" fmla="*/ 190937 h 472682"/>
                <a:gd name="connsiteX22" fmla="*/ 466550 w 4743168"/>
                <a:gd name="connsiteY22" fmla="*/ 301233 h 472682"/>
                <a:gd name="connsiteX23" fmla="*/ 348377 w 4743168"/>
                <a:gd name="connsiteY23" fmla="*/ 190407 h 472682"/>
                <a:gd name="connsiteX24" fmla="*/ 85725 w 4743168"/>
                <a:gd name="connsiteY24" fmla="*/ 323 h 472682"/>
                <a:gd name="connsiteX25" fmla="*/ 0 w 4743168"/>
                <a:gd name="connsiteY25" fmla="*/ 86048 h 472682"/>
                <a:gd name="connsiteX26" fmla="*/ 85725 w 4743168"/>
                <a:gd name="connsiteY26" fmla="*/ 171773 h 472682"/>
                <a:gd name="connsiteX27" fmla="*/ 203673 w 4743168"/>
                <a:gd name="connsiteY27" fmla="*/ 282599 h 472682"/>
                <a:gd name="connsiteX28" fmla="*/ 466511 w 4743168"/>
                <a:gd name="connsiteY28" fmla="*/ 472683 h 472682"/>
                <a:gd name="connsiteX29" fmla="*/ 729505 w 4743168"/>
                <a:gd name="connsiteY29" fmla="*/ 282246 h 472682"/>
                <a:gd name="connsiteX30" fmla="*/ 847414 w 4743168"/>
                <a:gd name="connsiteY30" fmla="*/ 171724 h 472682"/>
                <a:gd name="connsiteX31" fmla="*/ 965361 w 4743168"/>
                <a:gd name="connsiteY31" fmla="*/ 282364 h 472682"/>
                <a:gd name="connsiteX32" fmla="*/ 1228356 w 4743168"/>
                <a:gd name="connsiteY32" fmla="*/ 472683 h 472682"/>
                <a:gd name="connsiteX33" fmla="*/ 1491351 w 4743168"/>
                <a:gd name="connsiteY33" fmla="*/ 282246 h 472682"/>
                <a:gd name="connsiteX34" fmla="*/ 1609259 w 4743168"/>
                <a:gd name="connsiteY34" fmla="*/ 171724 h 472682"/>
                <a:gd name="connsiteX35" fmla="*/ 1727668 w 4743168"/>
                <a:gd name="connsiteY35" fmla="*/ 282824 h 472682"/>
                <a:gd name="connsiteX36" fmla="*/ 1990388 w 4743168"/>
                <a:gd name="connsiteY36" fmla="*/ 472605 h 472682"/>
                <a:gd name="connsiteX37" fmla="*/ 2253568 w 4743168"/>
                <a:gd name="connsiteY37" fmla="*/ 282060 h 472682"/>
                <a:gd name="connsiteX38" fmla="*/ 2371516 w 4743168"/>
                <a:gd name="connsiteY38" fmla="*/ 171646 h 472682"/>
                <a:gd name="connsiteX39" fmla="*/ 2489581 w 4743168"/>
                <a:gd name="connsiteY39" fmla="*/ 282589 h 472682"/>
                <a:gd name="connsiteX40" fmla="*/ 2752341 w 4743168"/>
                <a:gd name="connsiteY40" fmla="*/ 472565 h 472682"/>
                <a:gd name="connsiteX41" fmla="*/ 3015296 w 4743168"/>
                <a:gd name="connsiteY41" fmla="*/ 282207 h 472682"/>
                <a:gd name="connsiteX42" fmla="*/ 3133244 w 4743168"/>
                <a:gd name="connsiteY42" fmla="*/ 171607 h 472682"/>
                <a:gd name="connsiteX43" fmla="*/ 3251535 w 4743168"/>
                <a:gd name="connsiteY43" fmla="*/ 282932 h 472682"/>
                <a:gd name="connsiteX44" fmla="*/ 3514186 w 4743168"/>
                <a:gd name="connsiteY44" fmla="*/ 472487 h 472682"/>
                <a:gd name="connsiteX45" fmla="*/ 3777181 w 4743168"/>
                <a:gd name="connsiteY45" fmla="*/ 282128 h 472682"/>
                <a:gd name="connsiteX46" fmla="*/ 3895129 w 4743168"/>
                <a:gd name="connsiteY46" fmla="*/ 171528 h 472682"/>
                <a:gd name="connsiteX47" fmla="*/ 4013272 w 4743168"/>
                <a:gd name="connsiteY47" fmla="*/ 282167 h 472682"/>
                <a:gd name="connsiteX48" fmla="*/ 4276267 w 4743168"/>
                <a:gd name="connsiteY48" fmla="*/ 472487 h 472682"/>
                <a:gd name="connsiteX49" fmla="*/ 4539369 w 4743168"/>
                <a:gd name="connsiteY49" fmla="*/ 282128 h 472682"/>
                <a:gd name="connsiteX50" fmla="*/ 4657434 w 4743168"/>
                <a:gd name="connsiteY50" fmla="*/ 171528 h 472682"/>
                <a:gd name="connsiteX51" fmla="*/ 4743159 w 4743168"/>
                <a:gd name="connsiteY51" fmla="*/ 86645 h 472682"/>
                <a:gd name="connsiteX52" fmla="*/ 4718628 w 4743168"/>
                <a:gd name="connsiteY52" fmla="*/ 25796 h 472682"/>
                <a:gd name="connsiteX53" fmla="*/ 4657933 w 4743168"/>
                <a:gd name="connsiteY53" fmla="*/ 2 h 472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743168" h="472682">
                  <a:moveTo>
                    <a:pt x="4657944" y="0"/>
                  </a:moveTo>
                  <a:cubicBezTo>
                    <a:pt x="4515660" y="0"/>
                    <a:pt x="4445855" y="110061"/>
                    <a:pt x="4394871" y="190437"/>
                  </a:cubicBezTo>
                  <a:cubicBezTo>
                    <a:pt x="4346114" y="267322"/>
                    <a:pt x="4320244" y="300958"/>
                    <a:pt x="4276727" y="300958"/>
                  </a:cubicBezTo>
                  <a:cubicBezTo>
                    <a:pt x="4233252" y="300958"/>
                    <a:pt x="4207229" y="267128"/>
                    <a:pt x="4158319" y="189898"/>
                  </a:cubicBezTo>
                  <a:cubicBezTo>
                    <a:pt x="4107496" y="109760"/>
                    <a:pt x="4038040" y="39"/>
                    <a:pt x="3895599" y="39"/>
                  </a:cubicBezTo>
                  <a:cubicBezTo>
                    <a:pt x="3753462" y="39"/>
                    <a:pt x="3683618" y="109992"/>
                    <a:pt x="3632526" y="190358"/>
                  </a:cubicBezTo>
                  <a:cubicBezTo>
                    <a:pt x="3583885" y="267282"/>
                    <a:pt x="3558052" y="300998"/>
                    <a:pt x="3514617" y="300998"/>
                  </a:cubicBezTo>
                  <a:cubicBezTo>
                    <a:pt x="3471066" y="300998"/>
                    <a:pt x="3445118" y="267167"/>
                    <a:pt x="3396131" y="189898"/>
                  </a:cubicBezTo>
                  <a:cubicBezTo>
                    <a:pt x="3345308" y="109837"/>
                    <a:pt x="3275773" y="118"/>
                    <a:pt x="3133636" y="118"/>
                  </a:cubicBezTo>
                  <a:cubicBezTo>
                    <a:pt x="2991617" y="118"/>
                    <a:pt x="2921773" y="109953"/>
                    <a:pt x="2870563" y="190437"/>
                  </a:cubicBezTo>
                  <a:cubicBezTo>
                    <a:pt x="2821922" y="267360"/>
                    <a:pt x="2796089" y="301076"/>
                    <a:pt x="2752654" y="301076"/>
                  </a:cubicBezTo>
                  <a:cubicBezTo>
                    <a:pt x="2709065" y="301076"/>
                    <a:pt x="2683233" y="267360"/>
                    <a:pt x="2634589" y="190319"/>
                  </a:cubicBezTo>
                  <a:cubicBezTo>
                    <a:pt x="2583728" y="110067"/>
                    <a:pt x="2514114" y="118"/>
                    <a:pt x="2371830" y="118"/>
                  </a:cubicBezTo>
                  <a:cubicBezTo>
                    <a:pt x="2229546" y="118"/>
                    <a:pt x="2159810" y="110140"/>
                    <a:pt x="2108835" y="190555"/>
                  </a:cubicBezTo>
                  <a:cubicBezTo>
                    <a:pt x="2060040" y="267439"/>
                    <a:pt x="2034132" y="301076"/>
                    <a:pt x="1990584" y="301076"/>
                  </a:cubicBezTo>
                  <a:cubicBezTo>
                    <a:pt x="1947032" y="301076"/>
                    <a:pt x="1921085" y="267245"/>
                    <a:pt x="1872058" y="189859"/>
                  </a:cubicBezTo>
                  <a:cubicBezTo>
                    <a:pt x="1821235" y="109797"/>
                    <a:pt x="1751700" y="196"/>
                    <a:pt x="1609445" y="196"/>
                  </a:cubicBezTo>
                  <a:cubicBezTo>
                    <a:pt x="1466926" y="196"/>
                    <a:pt x="1397318" y="110218"/>
                    <a:pt x="1346490" y="190633"/>
                  </a:cubicBezTo>
                  <a:cubicBezTo>
                    <a:pt x="1297733" y="267518"/>
                    <a:pt x="1271863" y="301155"/>
                    <a:pt x="1228464" y="301155"/>
                  </a:cubicBezTo>
                  <a:cubicBezTo>
                    <a:pt x="1185104" y="301155"/>
                    <a:pt x="1159081" y="267362"/>
                    <a:pt x="1110212" y="190290"/>
                  </a:cubicBezTo>
                  <a:cubicBezTo>
                    <a:pt x="1059351" y="110114"/>
                    <a:pt x="989737" y="274"/>
                    <a:pt x="847453" y="274"/>
                  </a:cubicBezTo>
                  <a:cubicBezTo>
                    <a:pt x="705169" y="274"/>
                    <a:pt x="635472" y="110335"/>
                    <a:pt x="584458" y="190937"/>
                  </a:cubicBezTo>
                  <a:cubicBezTo>
                    <a:pt x="535702" y="267630"/>
                    <a:pt x="509870" y="301233"/>
                    <a:pt x="466550" y="301233"/>
                  </a:cubicBezTo>
                  <a:cubicBezTo>
                    <a:pt x="423113" y="301233"/>
                    <a:pt x="397166" y="267440"/>
                    <a:pt x="348377" y="190407"/>
                  </a:cubicBezTo>
                  <a:cubicBezTo>
                    <a:pt x="297516" y="110232"/>
                    <a:pt x="228019" y="323"/>
                    <a:pt x="85725" y="323"/>
                  </a:cubicBezTo>
                  <a:cubicBezTo>
                    <a:pt x="38462" y="323"/>
                    <a:pt x="0" y="38785"/>
                    <a:pt x="0" y="86048"/>
                  </a:cubicBezTo>
                  <a:cubicBezTo>
                    <a:pt x="0" y="133312"/>
                    <a:pt x="38462" y="171773"/>
                    <a:pt x="85725" y="171773"/>
                  </a:cubicBezTo>
                  <a:cubicBezTo>
                    <a:pt x="129162" y="171773"/>
                    <a:pt x="154994" y="205566"/>
                    <a:pt x="203673" y="282599"/>
                  </a:cubicBezTo>
                  <a:cubicBezTo>
                    <a:pt x="254534" y="362774"/>
                    <a:pt x="324031" y="472683"/>
                    <a:pt x="466511" y="472683"/>
                  </a:cubicBezTo>
                  <a:cubicBezTo>
                    <a:pt x="608873" y="472683"/>
                    <a:pt x="678599" y="362622"/>
                    <a:pt x="729505" y="282246"/>
                  </a:cubicBezTo>
                  <a:cubicBezTo>
                    <a:pt x="778146" y="205361"/>
                    <a:pt x="803979" y="171724"/>
                    <a:pt x="847414" y="171724"/>
                  </a:cubicBezTo>
                  <a:cubicBezTo>
                    <a:pt x="890848" y="171724"/>
                    <a:pt x="916721" y="205440"/>
                    <a:pt x="965361" y="282364"/>
                  </a:cubicBezTo>
                  <a:cubicBezTo>
                    <a:pt x="1016184" y="362654"/>
                    <a:pt x="1085641" y="472683"/>
                    <a:pt x="1228356" y="472683"/>
                  </a:cubicBezTo>
                  <a:cubicBezTo>
                    <a:pt x="1370532" y="472683"/>
                    <a:pt x="1440337" y="362661"/>
                    <a:pt x="1491351" y="282246"/>
                  </a:cubicBezTo>
                  <a:cubicBezTo>
                    <a:pt x="1539915" y="205361"/>
                    <a:pt x="1565748" y="171724"/>
                    <a:pt x="1609259" y="171724"/>
                  </a:cubicBezTo>
                  <a:cubicBezTo>
                    <a:pt x="1652734" y="171724"/>
                    <a:pt x="1678681" y="205517"/>
                    <a:pt x="1727668" y="282824"/>
                  </a:cubicBezTo>
                  <a:cubicBezTo>
                    <a:pt x="1778528" y="362885"/>
                    <a:pt x="1848064" y="472605"/>
                    <a:pt x="1990388" y="472605"/>
                  </a:cubicBezTo>
                  <a:cubicBezTo>
                    <a:pt x="2132867" y="472605"/>
                    <a:pt x="2202633" y="362465"/>
                    <a:pt x="2253568" y="282060"/>
                  </a:cubicBezTo>
                  <a:cubicBezTo>
                    <a:pt x="2302133" y="205290"/>
                    <a:pt x="2328042" y="171646"/>
                    <a:pt x="2371516" y="171646"/>
                  </a:cubicBezTo>
                  <a:cubicBezTo>
                    <a:pt x="2414990" y="171646"/>
                    <a:pt x="2440900" y="205477"/>
                    <a:pt x="2489581" y="282589"/>
                  </a:cubicBezTo>
                  <a:cubicBezTo>
                    <a:pt x="2540404" y="362727"/>
                    <a:pt x="2609861" y="472565"/>
                    <a:pt x="2752341" y="472565"/>
                  </a:cubicBezTo>
                  <a:cubicBezTo>
                    <a:pt x="2894625" y="472565"/>
                    <a:pt x="2964361" y="362543"/>
                    <a:pt x="3015296" y="282207"/>
                  </a:cubicBezTo>
                  <a:cubicBezTo>
                    <a:pt x="3063822" y="205322"/>
                    <a:pt x="3089578" y="171607"/>
                    <a:pt x="3133244" y="171607"/>
                  </a:cubicBezTo>
                  <a:cubicBezTo>
                    <a:pt x="3176910" y="171607"/>
                    <a:pt x="3202858" y="205514"/>
                    <a:pt x="3251535" y="282932"/>
                  </a:cubicBezTo>
                  <a:cubicBezTo>
                    <a:pt x="3302357" y="362955"/>
                    <a:pt x="3371893" y="472487"/>
                    <a:pt x="3514186" y="472487"/>
                  </a:cubicBezTo>
                  <a:cubicBezTo>
                    <a:pt x="3656323" y="472487"/>
                    <a:pt x="3726167" y="362465"/>
                    <a:pt x="3777181" y="282128"/>
                  </a:cubicBezTo>
                  <a:cubicBezTo>
                    <a:pt x="3825707" y="205243"/>
                    <a:pt x="3851463" y="171528"/>
                    <a:pt x="3895129" y="171528"/>
                  </a:cubicBezTo>
                  <a:cubicBezTo>
                    <a:pt x="3938718" y="171528"/>
                    <a:pt x="3964627" y="205244"/>
                    <a:pt x="4013272" y="282167"/>
                  </a:cubicBezTo>
                  <a:cubicBezTo>
                    <a:pt x="4064095" y="362458"/>
                    <a:pt x="4133552" y="472487"/>
                    <a:pt x="4276267" y="472487"/>
                  </a:cubicBezTo>
                  <a:cubicBezTo>
                    <a:pt x="4418521" y="472487"/>
                    <a:pt x="4488287" y="362533"/>
                    <a:pt x="4539369" y="282128"/>
                  </a:cubicBezTo>
                  <a:cubicBezTo>
                    <a:pt x="4587934" y="205243"/>
                    <a:pt x="4613767" y="171528"/>
                    <a:pt x="4657434" y="171528"/>
                  </a:cubicBezTo>
                  <a:cubicBezTo>
                    <a:pt x="4704698" y="171528"/>
                    <a:pt x="4743159" y="133297"/>
                    <a:pt x="4743159" y="86645"/>
                  </a:cubicBezTo>
                  <a:cubicBezTo>
                    <a:pt x="4743504" y="63721"/>
                    <a:pt x="4734740" y="42022"/>
                    <a:pt x="4718628" y="25796"/>
                  </a:cubicBezTo>
                  <a:cubicBezTo>
                    <a:pt x="4702670" y="9072"/>
                    <a:pt x="4681009" y="2"/>
                    <a:pt x="4657933" y="2"/>
                  </a:cubicBezTo>
                  <a:close/>
                </a:path>
              </a:pathLst>
            </a:custGeom>
            <a:grpFill/>
            <a:ln w="9797" cap="flat">
              <a:noFill/>
              <a:prstDash val="solid"/>
              <a:miter/>
            </a:ln>
          </p:spPr>
          <p:txBody>
            <a:bodyPr rtlCol="0" anchor="ctr"/>
            <a:lstStyle/>
            <a:p>
              <a:endParaRPr lang="zh-CN" altLang="en-US"/>
            </a:p>
          </p:txBody>
        </p:sp>
      </p:grpSp>
      <p:sp>
        <p:nvSpPr>
          <p:cNvPr id="32" name="云形 31">
            <a:extLst>
              <a:ext uri="{FF2B5EF4-FFF2-40B4-BE49-F238E27FC236}">
                <a16:creationId xmlns:a16="http://schemas.microsoft.com/office/drawing/2014/main" id="{8BC5777F-E2CD-06E3-8A54-31F865E797EC}"/>
              </a:ext>
            </a:extLst>
          </p:cNvPr>
          <p:cNvSpPr/>
          <p:nvPr/>
        </p:nvSpPr>
        <p:spPr>
          <a:xfrm rot="19319636" flipH="1">
            <a:off x="7067536" y="222042"/>
            <a:ext cx="5429703" cy="4160841"/>
          </a:xfrm>
          <a:prstGeom prst="cloud">
            <a:avLst/>
          </a:prstGeom>
          <a:solidFill>
            <a:srgbClr val="B9E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云形 30">
            <a:extLst>
              <a:ext uri="{FF2B5EF4-FFF2-40B4-BE49-F238E27FC236}">
                <a16:creationId xmlns:a16="http://schemas.microsoft.com/office/drawing/2014/main" id="{A64FF19E-5257-7CA6-695C-C94E1F99813E}"/>
              </a:ext>
            </a:extLst>
          </p:cNvPr>
          <p:cNvSpPr/>
          <p:nvPr/>
        </p:nvSpPr>
        <p:spPr>
          <a:xfrm rot="19319636" flipH="1">
            <a:off x="3381149" y="222042"/>
            <a:ext cx="5429703" cy="4160841"/>
          </a:xfrm>
          <a:prstGeom prst="cloud">
            <a:avLst/>
          </a:prstGeom>
          <a:solidFill>
            <a:srgbClr val="E4FF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云形 29">
            <a:extLst>
              <a:ext uri="{FF2B5EF4-FFF2-40B4-BE49-F238E27FC236}">
                <a16:creationId xmlns:a16="http://schemas.microsoft.com/office/drawing/2014/main" id="{EC56F638-460C-A9A1-159C-EE8AE5BEDE33}"/>
              </a:ext>
            </a:extLst>
          </p:cNvPr>
          <p:cNvSpPr/>
          <p:nvPr/>
        </p:nvSpPr>
        <p:spPr>
          <a:xfrm rot="19319636" flipH="1">
            <a:off x="-305239" y="222042"/>
            <a:ext cx="5429703" cy="4160841"/>
          </a:xfrm>
          <a:prstGeom prst="cloud">
            <a:avLst/>
          </a:prstGeom>
          <a:solidFill>
            <a:srgbClr val="FFF4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图标&#10;&#10;描述已自动生成">
            <a:extLst>
              <a:ext uri="{FF2B5EF4-FFF2-40B4-BE49-F238E27FC236}">
                <a16:creationId xmlns:a16="http://schemas.microsoft.com/office/drawing/2014/main" id="{190F45F3-75FF-5233-052D-8914E2512175}"/>
              </a:ext>
            </a:extLst>
          </p:cNvPr>
          <p:cNvPicPr>
            <a:picLocks/>
          </p:cNvPicPr>
          <p:nvPr/>
        </p:nvPicPr>
        <p:blipFill>
          <a:blip r:embed="rId2">
            <a:extLst>
              <a:ext uri="{28A0092B-C50C-407E-A947-70E740481C1C}">
                <a14:useLocalDpi xmlns:a14="http://schemas.microsoft.com/office/drawing/2010/main" val="0"/>
              </a:ext>
            </a:extLst>
          </a:blip>
          <a:stretch>
            <a:fillRect/>
          </a:stretch>
        </p:blipFill>
        <p:spPr>
          <a:xfrm>
            <a:off x="1381125" y="1118450"/>
            <a:ext cx="2278800" cy="2278800"/>
          </a:xfrm>
          <a:prstGeom prst="rect">
            <a:avLst/>
          </a:prstGeom>
        </p:spPr>
      </p:pic>
      <p:pic>
        <p:nvPicPr>
          <p:cNvPr id="5" name="图片 4" descr="卡通人物&#10;&#10;中度可信度描述已自动生成">
            <a:extLst>
              <a:ext uri="{FF2B5EF4-FFF2-40B4-BE49-F238E27FC236}">
                <a16:creationId xmlns:a16="http://schemas.microsoft.com/office/drawing/2014/main" id="{477A5F52-F262-4ADA-3C4C-145018A5B6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7025" y="1118450"/>
            <a:ext cx="2278800" cy="2278800"/>
          </a:xfrm>
          <a:prstGeom prst="rect">
            <a:avLst/>
          </a:prstGeom>
        </p:spPr>
      </p:pic>
      <p:pic>
        <p:nvPicPr>
          <p:cNvPr id="7" name="图片 6" descr="图片包含 图标&#10;&#10;描述已自动生成">
            <a:extLst>
              <a:ext uri="{FF2B5EF4-FFF2-40B4-BE49-F238E27FC236}">
                <a16:creationId xmlns:a16="http://schemas.microsoft.com/office/drawing/2014/main" id="{CE4A5030-20B5-5685-29F0-A3B4D572922B}"/>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8532075" y="1118450"/>
            <a:ext cx="2278800" cy="2278800"/>
          </a:xfrm>
          <a:prstGeom prst="rect">
            <a:avLst/>
          </a:prstGeom>
        </p:spPr>
      </p:pic>
      <p:grpSp>
        <p:nvGrpSpPr>
          <p:cNvPr id="14" name="组合 13">
            <a:extLst>
              <a:ext uri="{FF2B5EF4-FFF2-40B4-BE49-F238E27FC236}">
                <a16:creationId xmlns:a16="http://schemas.microsoft.com/office/drawing/2014/main" id="{72A7526D-0BB1-DE38-D1F7-AD5D5FB7CF7B}"/>
              </a:ext>
            </a:extLst>
          </p:cNvPr>
          <p:cNvGrpSpPr/>
          <p:nvPr/>
        </p:nvGrpSpPr>
        <p:grpSpPr>
          <a:xfrm>
            <a:off x="1505834" y="3626770"/>
            <a:ext cx="2030232" cy="980508"/>
            <a:chOff x="1925833" y="4205967"/>
            <a:chExt cx="2030232" cy="980508"/>
          </a:xfrm>
        </p:grpSpPr>
        <p:sp>
          <p:nvSpPr>
            <p:cNvPr id="15" name="矩形: 圆角 14">
              <a:extLst>
                <a:ext uri="{FF2B5EF4-FFF2-40B4-BE49-F238E27FC236}">
                  <a16:creationId xmlns:a16="http://schemas.microsoft.com/office/drawing/2014/main" id="{A6368F03-8C64-4103-CC2A-DDDEDAA06C5B}"/>
                </a:ext>
              </a:extLst>
            </p:cNvPr>
            <p:cNvSpPr/>
            <p:nvPr/>
          </p:nvSpPr>
          <p:spPr>
            <a:xfrm>
              <a:off x="1925833" y="4205967"/>
              <a:ext cx="2030232" cy="980508"/>
            </a:xfrm>
            <a:prstGeom prst="roundRect">
              <a:avLst/>
            </a:prstGeom>
            <a:solidFill>
              <a:srgbClr val="FFE500"/>
            </a:solidFill>
            <a:ln w="889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6" name="文本框 15">
              <a:extLst>
                <a:ext uri="{FF2B5EF4-FFF2-40B4-BE49-F238E27FC236}">
                  <a16:creationId xmlns:a16="http://schemas.microsoft.com/office/drawing/2014/main" id="{14F1A796-5ED4-D1B9-8C0D-7771F849074B}"/>
                </a:ext>
              </a:extLst>
            </p:cNvPr>
            <p:cNvSpPr txBox="1"/>
            <p:nvPr/>
          </p:nvSpPr>
          <p:spPr>
            <a:xfrm>
              <a:off x="1925833" y="4342277"/>
              <a:ext cx="2030232" cy="707886"/>
            </a:xfrm>
            <a:prstGeom prst="rect">
              <a:avLst/>
            </a:prstGeom>
            <a:noFill/>
          </p:spPr>
          <p:txBody>
            <a:bodyPr wrap="square" rtlCol="0">
              <a:spAutoFit/>
            </a:bodyPr>
            <a:lstStyle/>
            <a:p>
              <a:pPr algn="ctr"/>
              <a:r>
                <a:rPr lang="en-US" altLang="zh-CN" sz="20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 YOUR POINT</a:t>
              </a:r>
              <a:endParaRPr lang="zh-CN" altLang="en-US" sz="20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17" name="组合 16">
            <a:extLst>
              <a:ext uri="{FF2B5EF4-FFF2-40B4-BE49-F238E27FC236}">
                <a16:creationId xmlns:a16="http://schemas.microsoft.com/office/drawing/2014/main" id="{EBB712E2-80D8-ADD1-F4A0-B74712528E77}"/>
              </a:ext>
            </a:extLst>
          </p:cNvPr>
          <p:cNvGrpSpPr/>
          <p:nvPr/>
        </p:nvGrpSpPr>
        <p:grpSpPr>
          <a:xfrm>
            <a:off x="5080884" y="3626770"/>
            <a:ext cx="2030232" cy="980508"/>
            <a:chOff x="1925833" y="4205967"/>
            <a:chExt cx="2030232" cy="980508"/>
          </a:xfrm>
        </p:grpSpPr>
        <p:sp>
          <p:nvSpPr>
            <p:cNvPr id="18" name="矩形: 圆角 17">
              <a:extLst>
                <a:ext uri="{FF2B5EF4-FFF2-40B4-BE49-F238E27FC236}">
                  <a16:creationId xmlns:a16="http://schemas.microsoft.com/office/drawing/2014/main" id="{5145E26D-310D-BDB0-9CD8-4F35A9A1F3CF}"/>
                </a:ext>
              </a:extLst>
            </p:cNvPr>
            <p:cNvSpPr/>
            <p:nvPr/>
          </p:nvSpPr>
          <p:spPr>
            <a:xfrm>
              <a:off x="1925833" y="4205967"/>
              <a:ext cx="2030232" cy="980508"/>
            </a:xfrm>
            <a:prstGeom prst="roundRect">
              <a:avLst/>
            </a:prstGeom>
            <a:solidFill>
              <a:srgbClr val="9CEB60"/>
            </a:solidFill>
            <a:ln w="889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 name="文本框 18">
              <a:extLst>
                <a:ext uri="{FF2B5EF4-FFF2-40B4-BE49-F238E27FC236}">
                  <a16:creationId xmlns:a16="http://schemas.microsoft.com/office/drawing/2014/main" id="{E06FCA7C-9FD5-AB47-6E60-B57ED1E88783}"/>
                </a:ext>
              </a:extLst>
            </p:cNvPr>
            <p:cNvSpPr txBox="1"/>
            <p:nvPr/>
          </p:nvSpPr>
          <p:spPr>
            <a:xfrm>
              <a:off x="1925833" y="4342277"/>
              <a:ext cx="2030232" cy="707886"/>
            </a:xfrm>
            <a:prstGeom prst="rect">
              <a:avLst/>
            </a:prstGeom>
            <a:noFill/>
          </p:spPr>
          <p:txBody>
            <a:bodyPr wrap="square" rtlCol="0">
              <a:spAutoFit/>
            </a:bodyPr>
            <a:lstStyle/>
            <a:p>
              <a:pPr algn="ctr"/>
              <a:r>
                <a:rPr lang="en-US" altLang="zh-CN" sz="20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 YOUR POINT</a:t>
              </a:r>
              <a:endParaRPr lang="zh-CN" altLang="en-US" sz="20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20" name="组合 19">
            <a:extLst>
              <a:ext uri="{FF2B5EF4-FFF2-40B4-BE49-F238E27FC236}">
                <a16:creationId xmlns:a16="http://schemas.microsoft.com/office/drawing/2014/main" id="{C6622EBF-5126-DAFC-9AC5-FAB40E5DDF14}"/>
              </a:ext>
            </a:extLst>
          </p:cNvPr>
          <p:cNvGrpSpPr/>
          <p:nvPr/>
        </p:nvGrpSpPr>
        <p:grpSpPr>
          <a:xfrm>
            <a:off x="8655934" y="3626770"/>
            <a:ext cx="2030232" cy="980508"/>
            <a:chOff x="1925833" y="4205967"/>
            <a:chExt cx="2030232" cy="980508"/>
          </a:xfrm>
        </p:grpSpPr>
        <p:sp>
          <p:nvSpPr>
            <p:cNvPr id="21" name="矩形: 圆角 20">
              <a:extLst>
                <a:ext uri="{FF2B5EF4-FFF2-40B4-BE49-F238E27FC236}">
                  <a16:creationId xmlns:a16="http://schemas.microsoft.com/office/drawing/2014/main" id="{60EF4D6C-21B7-D174-BE7D-BD969931F8EC}"/>
                </a:ext>
              </a:extLst>
            </p:cNvPr>
            <p:cNvSpPr/>
            <p:nvPr/>
          </p:nvSpPr>
          <p:spPr>
            <a:xfrm>
              <a:off x="1925833" y="4205967"/>
              <a:ext cx="2030232" cy="980508"/>
            </a:xfrm>
            <a:prstGeom prst="roundRect">
              <a:avLst/>
            </a:prstGeom>
            <a:solidFill>
              <a:srgbClr val="80DDFF"/>
            </a:solidFill>
            <a:ln w="889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2" name="文本框 21">
              <a:extLst>
                <a:ext uri="{FF2B5EF4-FFF2-40B4-BE49-F238E27FC236}">
                  <a16:creationId xmlns:a16="http://schemas.microsoft.com/office/drawing/2014/main" id="{86339CC0-0201-2E73-B362-3D41287CB0AB}"/>
                </a:ext>
              </a:extLst>
            </p:cNvPr>
            <p:cNvSpPr txBox="1"/>
            <p:nvPr/>
          </p:nvSpPr>
          <p:spPr>
            <a:xfrm>
              <a:off x="1925833" y="4342277"/>
              <a:ext cx="2030232" cy="707886"/>
            </a:xfrm>
            <a:prstGeom prst="rect">
              <a:avLst/>
            </a:prstGeom>
            <a:noFill/>
          </p:spPr>
          <p:txBody>
            <a:bodyPr wrap="square" rtlCol="0">
              <a:spAutoFit/>
            </a:bodyPr>
            <a:lstStyle/>
            <a:p>
              <a:pPr algn="ctr"/>
              <a:r>
                <a:rPr lang="en-US" altLang="zh-CN" sz="20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 YOUR POINT</a:t>
              </a:r>
              <a:endParaRPr lang="zh-CN" altLang="en-US" sz="20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sp>
        <p:nvSpPr>
          <p:cNvPr id="24" name="文本框 23">
            <a:extLst>
              <a:ext uri="{FF2B5EF4-FFF2-40B4-BE49-F238E27FC236}">
                <a16:creationId xmlns:a16="http://schemas.microsoft.com/office/drawing/2014/main" id="{9DE9594F-E16A-E66A-69EA-0371EF39CA59}"/>
              </a:ext>
            </a:extLst>
          </p:cNvPr>
          <p:cNvSpPr txBox="1"/>
          <p:nvPr/>
        </p:nvSpPr>
        <p:spPr>
          <a:xfrm>
            <a:off x="1381125" y="5001094"/>
            <a:ext cx="2279650" cy="1392369"/>
          </a:xfrm>
          <a:prstGeom prst="rect">
            <a:avLst/>
          </a:prstGeom>
          <a:noFill/>
        </p:spPr>
        <p:txBody>
          <a:bodyPr wrap="square" rtlCol="0">
            <a:spAutoFit/>
          </a:bodyPr>
          <a:lstStyle/>
          <a:p>
            <a:pPr algn="ctr">
              <a:lnSpc>
                <a:spcPct val="120000"/>
              </a:lnSpc>
            </a:pPr>
            <a:r>
              <a:rPr lang="en-US" altLang="zh-CN" sz="1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endParaRPr lang="zh-CN" altLang="en-US" sz="1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6" name="文本框 25">
            <a:extLst>
              <a:ext uri="{FF2B5EF4-FFF2-40B4-BE49-F238E27FC236}">
                <a16:creationId xmlns:a16="http://schemas.microsoft.com/office/drawing/2014/main" id="{B893462E-B6A9-9EBB-4CA0-6CC00E6BBA57}"/>
              </a:ext>
            </a:extLst>
          </p:cNvPr>
          <p:cNvSpPr txBox="1"/>
          <p:nvPr/>
        </p:nvSpPr>
        <p:spPr>
          <a:xfrm>
            <a:off x="4956175" y="5001094"/>
            <a:ext cx="2279650" cy="1392369"/>
          </a:xfrm>
          <a:prstGeom prst="rect">
            <a:avLst/>
          </a:prstGeom>
          <a:noFill/>
        </p:spPr>
        <p:txBody>
          <a:bodyPr wrap="square" rtlCol="0">
            <a:spAutoFit/>
          </a:bodyPr>
          <a:lstStyle/>
          <a:p>
            <a:pPr algn="ctr">
              <a:lnSpc>
                <a:spcPct val="120000"/>
              </a:lnSpc>
            </a:pPr>
            <a:r>
              <a:rPr lang="en-US" altLang="zh-CN" sz="1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endParaRPr lang="zh-CN" altLang="en-US" sz="1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8" name="文本框 27">
            <a:extLst>
              <a:ext uri="{FF2B5EF4-FFF2-40B4-BE49-F238E27FC236}">
                <a16:creationId xmlns:a16="http://schemas.microsoft.com/office/drawing/2014/main" id="{F855E4B7-1CB0-A941-0193-35C09AC9B2CE}"/>
              </a:ext>
            </a:extLst>
          </p:cNvPr>
          <p:cNvSpPr txBox="1"/>
          <p:nvPr/>
        </p:nvSpPr>
        <p:spPr>
          <a:xfrm>
            <a:off x="8531225" y="5001094"/>
            <a:ext cx="2279650" cy="1392369"/>
          </a:xfrm>
          <a:prstGeom prst="rect">
            <a:avLst/>
          </a:prstGeom>
          <a:noFill/>
        </p:spPr>
        <p:txBody>
          <a:bodyPr wrap="square" rtlCol="0">
            <a:spAutoFit/>
          </a:bodyPr>
          <a:lstStyle/>
          <a:p>
            <a:pPr algn="ctr">
              <a:lnSpc>
                <a:spcPct val="120000"/>
              </a:lnSpc>
            </a:pPr>
            <a:r>
              <a:rPr lang="en-US" altLang="zh-CN" sz="1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endParaRPr lang="zh-CN" altLang="en-US" sz="1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4" name="任意多边形: 形状 33">
            <a:extLst>
              <a:ext uri="{FF2B5EF4-FFF2-40B4-BE49-F238E27FC236}">
                <a16:creationId xmlns:a16="http://schemas.microsoft.com/office/drawing/2014/main" id="{A407AF1A-4232-A994-69AA-23BEB5365EA4}"/>
              </a:ext>
            </a:extLst>
          </p:cNvPr>
          <p:cNvSpPr/>
          <p:nvPr/>
        </p:nvSpPr>
        <p:spPr>
          <a:xfrm rot="1169946">
            <a:off x="541763" y="2891266"/>
            <a:ext cx="613833" cy="613833"/>
          </a:xfrm>
          <a:custGeom>
            <a:avLst/>
            <a:gdLst>
              <a:gd name="connsiteX0" fmla="*/ 306917 w 613833"/>
              <a:gd name="connsiteY0" fmla="*/ 170397 h 613833"/>
              <a:gd name="connsiteX1" fmla="*/ 258758 w 613833"/>
              <a:gd name="connsiteY1" fmla="*/ 258758 h 613833"/>
              <a:gd name="connsiteX2" fmla="*/ 170399 w 613833"/>
              <a:gd name="connsiteY2" fmla="*/ 306916 h 613833"/>
              <a:gd name="connsiteX3" fmla="*/ 258758 w 613833"/>
              <a:gd name="connsiteY3" fmla="*/ 355076 h 613833"/>
              <a:gd name="connsiteX4" fmla="*/ 306917 w 613833"/>
              <a:gd name="connsiteY4" fmla="*/ 443436 h 613833"/>
              <a:gd name="connsiteX5" fmla="*/ 355076 w 613833"/>
              <a:gd name="connsiteY5" fmla="*/ 355075 h 613833"/>
              <a:gd name="connsiteX6" fmla="*/ 443436 w 613833"/>
              <a:gd name="connsiteY6" fmla="*/ 306917 h 613833"/>
              <a:gd name="connsiteX7" fmla="*/ 355076 w 613833"/>
              <a:gd name="connsiteY7" fmla="*/ 258757 h 613833"/>
              <a:gd name="connsiteX8" fmla="*/ 306917 w 613833"/>
              <a:gd name="connsiteY8" fmla="*/ 0 h 613833"/>
              <a:gd name="connsiteX9" fmla="*/ 415185 w 613833"/>
              <a:gd name="connsiteY9" fmla="*/ 198648 h 613833"/>
              <a:gd name="connsiteX10" fmla="*/ 613833 w 613833"/>
              <a:gd name="connsiteY10" fmla="*/ 306917 h 613833"/>
              <a:gd name="connsiteX11" fmla="*/ 415185 w 613833"/>
              <a:gd name="connsiteY11" fmla="*/ 415185 h 613833"/>
              <a:gd name="connsiteX12" fmla="*/ 306917 w 613833"/>
              <a:gd name="connsiteY12" fmla="*/ 613833 h 613833"/>
              <a:gd name="connsiteX13" fmla="*/ 198648 w 613833"/>
              <a:gd name="connsiteY13" fmla="*/ 415185 h 613833"/>
              <a:gd name="connsiteX14" fmla="*/ 0 w 613833"/>
              <a:gd name="connsiteY14" fmla="*/ 306917 h 613833"/>
              <a:gd name="connsiteX15" fmla="*/ 198648 w 613833"/>
              <a:gd name="connsiteY15" fmla="*/ 198648 h 61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3833" h="613833">
                <a:moveTo>
                  <a:pt x="306917" y="170397"/>
                </a:moveTo>
                <a:lnTo>
                  <a:pt x="258758" y="258758"/>
                </a:lnTo>
                <a:lnTo>
                  <a:pt x="170399" y="306916"/>
                </a:lnTo>
                <a:lnTo>
                  <a:pt x="258758" y="355076"/>
                </a:lnTo>
                <a:lnTo>
                  <a:pt x="306917" y="443436"/>
                </a:lnTo>
                <a:lnTo>
                  <a:pt x="355076" y="355075"/>
                </a:lnTo>
                <a:lnTo>
                  <a:pt x="443436" y="306917"/>
                </a:lnTo>
                <a:lnTo>
                  <a:pt x="355076" y="258757"/>
                </a:lnTo>
                <a:close/>
                <a:moveTo>
                  <a:pt x="306917" y="0"/>
                </a:moveTo>
                <a:lnTo>
                  <a:pt x="415185" y="198648"/>
                </a:lnTo>
                <a:lnTo>
                  <a:pt x="613833" y="306917"/>
                </a:lnTo>
                <a:lnTo>
                  <a:pt x="415185" y="415185"/>
                </a:lnTo>
                <a:lnTo>
                  <a:pt x="306917" y="613833"/>
                </a:lnTo>
                <a:lnTo>
                  <a:pt x="198648" y="415185"/>
                </a:lnTo>
                <a:lnTo>
                  <a:pt x="0" y="306917"/>
                </a:lnTo>
                <a:lnTo>
                  <a:pt x="198648" y="198648"/>
                </a:lnTo>
                <a:close/>
              </a:path>
            </a:pathLst>
          </a:custGeom>
          <a:solidFill>
            <a:srgbClr val="9CEB6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圆: 空心 35">
            <a:extLst>
              <a:ext uri="{FF2B5EF4-FFF2-40B4-BE49-F238E27FC236}">
                <a16:creationId xmlns:a16="http://schemas.microsoft.com/office/drawing/2014/main" id="{8FE032AA-16E9-0989-C70A-90998930307F}"/>
              </a:ext>
            </a:extLst>
          </p:cNvPr>
          <p:cNvSpPr/>
          <p:nvPr/>
        </p:nvSpPr>
        <p:spPr>
          <a:xfrm>
            <a:off x="786275" y="5780237"/>
            <a:ext cx="480328" cy="480328"/>
          </a:xfrm>
          <a:prstGeom prst="donut">
            <a:avLst>
              <a:gd name="adj" fmla="val 22500"/>
            </a:avLst>
          </a:prstGeom>
          <a:solidFill>
            <a:srgbClr val="B8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任意多边形: 形状 36">
            <a:extLst>
              <a:ext uri="{FF2B5EF4-FFF2-40B4-BE49-F238E27FC236}">
                <a16:creationId xmlns:a16="http://schemas.microsoft.com/office/drawing/2014/main" id="{77EE8E49-7501-6CDE-D560-D7C7BA6A4452}"/>
              </a:ext>
            </a:extLst>
          </p:cNvPr>
          <p:cNvSpPr/>
          <p:nvPr/>
        </p:nvSpPr>
        <p:spPr>
          <a:xfrm rot="2003900">
            <a:off x="3544238" y="5919821"/>
            <a:ext cx="1677600" cy="167198"/>
          </a:xfrm>
          <a:custGeom>
            <a:avLst/>
            <a:gdLst>
              <a:gd name="connsiteX0" fmla="*/ 4657924 w 4743574"/>
              <a:gd name="connsiteY0" fmla="*/ 18 h 472768"/>
              <a:gd name="connsiteX1" fmla="*/ 4394851 w 4743574"/>
              <a:gd name="connsiteY1" fmla="*/ 190337 h 472768"/>
              <a:gd name="connsiteX2" fmla="*/ 4276708 w 4743574"/>
              <a:gd name="connsiteY2" fmla="*/ 300976 h 472768"/>
              <a:gd name="connsiteX3" fmla="*/ 4158417 w 4743574"/>
              <a:gd name="connsiteY3" fmla="*/ 190151 h 472768"/>
              <a:gd name="connsiteX4" fmla="*/ 3895579 w 4743574"/>
              <a:gd name="connsiteY4" fmla="*/ 174 h 472768"/>
              <a:gd name="connsiteX5" fmla="*/ 3632477 w 4743574"/>
              <a:gd name="connsiteY5" fmla="*/ 190533 h 472768"/>
              <a:gd name="connsiteX6" fmla="*/ 3514647 w 4743574"/>
              <a:gd name="connsiteY6" fmla="*/ 301015 h 472768"/>
              <a:gd name="connsiteX7" fmla="*/ 3396238 w 4743574"/>
              <a:gd name="connsiteY7" fmla="*/ 190072 h 472768"/>
              <a:gd name="connsiteX8" fmla="*/ 3133704 w 4743574"/>
              <a:gd name="connsiteY8" fmla="*/ 331 h 472768"/>
              <a:gd name="connsiteX9" fmla="*/ 2870632 w 4743574"/>
              <a:gd name="connsiteY9" fmla="*/ 190651 h 472768"/>
              <a:gd name="connsiteX10" fmla="*/ 2752723 w 4743574"/>
              <a:gd name="connsiteY10" fmla="*/ 301172 h 472768"/>
              <a:gd name="connsiteX11" fmla="*/ 2634658 w 4743574"/>
              <a:gd name="connsiteY11" fmla="*/ 190415 h 472768"/>
              <a:gd name="connsiteX12" fmla="*/ 2371898 w 4743574"/>
              <a:gd name="connsiteY12" fmla="*/ 331 h 472768"/>
              <a:gd name="connsiteX13" fmla="*/ 2108943 w 4743574"/>
              <a:gd name="connsiteY13" fmla="*/ 190533 h 472768"/>
              <a:gd name="connsiteX14" fmla="*/ 1990652 w 4743574"/>
              <a:gd name="connsiteY14" fmla="*/ 301055 h 472768"/>
              <a:gd name="connsiteX15" fmla="*/ 1872244 w 4743574"/>
              <a:gd name="connsiteY15" fmla="*/ 190072 h 472768"/>
              <a:gd name="connsiteX16" fmla="*/ 1609524 w 4743574"/>
              <a:gd name="connsiteY16" fmla="*/ 410 h 472768"/>
              <a:gd name="connsiteX17" fmla="*/ 1346529 w 4743574"/>
              <a:gd name="connsiteY17" fmla="*/ 190611 h 472768"/>
              <a:gd name="connsiteX18" fmla="*/ 1228581 w 4743574"/>
              <a:gd name="connsiteY18" fmla="*/ 301250 h 472768"/>
              <a:gd name="connsiteX19" fmla="*/ 1110408 w 4743574"/>
              <a:gd name="connsiteY19" fmla="*/ 190494 h 472768"/>
              <a:gd name="connsiteX20" fmla="*/ 847570 w 4743574"/>
              <a:gd name="connsiteY20" fmla="*/ 478 h 472768"/>
              <a:gd name="connsiteX21" fmla="*/ 584498 w 4743574"/>
              <a:gd name="connsiteY21" fmla="*/ 190797 h 472768"/>
              <a:gd name="connsiteX22" fmla="*/ 466589 w 4743574"/>
              <a:gd name="connsiteY22" fmla="*/ 301319 h 472768"/>
              <a:gd name="connsiteX23" fmla="*/ 348445 w 4743574"/>
              <a:gd name="connsiteY23" fmla="*/ 190680 h 472768"/>
              <a:gd name="connsiteX24" fmla="*/ 85725 w 4743574"/>
              <a:gd name="connsiteY24" fmla="*/ 478 h 472768"/>
              <a:gd name="connsiteX25" fmla="*/ 0 w 4743574"/>
              <a:gd name="connsiteY25" fmla="*/ 86203 h 472768"/>
              <a:gd name="connsiteX26" fmla="*/ 85954 w 4743574"/>
              <a:gd name="connsiteY26" fmla="*/ 171928 h 472768"/>
              <a:gd name="connsiteX27" fmla="*/ 203902 w 4743574"/>
              <a:gd name="connsiteY27" fmla="*/ 282450 h 472768"/>
              <a:gd name="connsiteX28" fmla="*/ 466740 w 4743574"/>
              <a:gd name="connsiteY28" fmla="*/ 472769 h 472768"/>
              <a:gd name="connsiteX29" fmla="*/ 729617 w 4743574"/>
              <a:gd name="connsiteY29" fmla="*/ 282567 h 472768"/>
              <a:gd name="connsiteX30" fmla="*/ 847643 w 4743574"/>
              <a:gd name="connsiteY30" fmla="*/ 171928 h 472768"/>
              <a:gd name="connsiteX31" fmla="*/ 965816 w 4743574"/>
              <a:gd name="connsiteY31" fmla="*/ 282685 h 472768"/>
              <a:gd name="connsiteX32" fmla="*/ 1228576 w 4743574"/>
              <a:gd name="connsiteY32" fmla="*/ 472769 h 472768"/>
              <a:gd name="connsiteX33" fmla="*/ 1491413 w 4743574"/>
              <a:gd name="connsiteY33" fmla="*/ 282450 h 472768"/>
              <a:gd name="connsiteX34" fmla="*/ 1609478 w 4743574"/>
              <a:gd name="connsiteY34" fmla="*/ 171928 h 472768"/>
              <a:gd name="connsiteX35" fmla="*/ 1727887 w 4743574"/>
              <a:gd name="connsiteY35" fmla="*/ 282793 h 472768"/>
              <a:gd name="connsiteX36" fmla="*/ 1990607 w 4743574"/>
              <a:gd name="connsiteY36" fmla="*/ 472573 h 472768"/>
              <a:gd name="connsiteX37" fmla="*/ 2253680 w 4743574"/>
              <a:gd name="connsiteY37" fmla="*/ 282136 h 472768"/>
              <a:gd name="connsiteX38" fmla="*/ 2371824 w 4743574"/>
              <a:gd name="connsiteY38" fmla="*/ 171722 h 472768"/>
              <a:gd name="connsiteX39" fmla="*/ 2489732 w 4743574"/>
              <a:gd name="connsiteY39" fmla="*/ 282244 h 472768"/>
              <a:gd name="connsiteX40" fmla="*/ 2752727 w 4743574"/>
              <a:gd name="connsiteY40" fmla="*/ 472563 h 472768"/>
              <a:gd name="connsiteX41" fmla="*/ 3015682 w 4743574"/>
              <a:gd name="connsiteY41" fmla="*/ 282322 h 472768"/>
              <a:gd name="connsiteX42" fmla="*/ 3133630 w 4743574"/>
              <a:gd name="connsiteY42" fmla="*/ 171722 h 472768"/>
              <a:gd name="connsiteX43" fmla="*/ 3251774 w 4743574"/>
              <a:gd name="connsiteY43" fmla="*/ 282704 h 472768"/>
              <a:gd name="connsiteX44" fmla="*/ 3514611 w 4743574"/>
              <a:gd name="connsiteY44" fmla="*/ 472485 h 472768"/>
              <a:gd name="connsiteX45" fmla="*/ 3777606 w 4743574"/>
              <a:gd name="connsiteY45" fmla="*/ 282244 h 472768"/>
              <a:gd name="connsiteX46" fmla="*/ 3895554 w 4743574"/>
              <a:gd name="connsiteY46" fmla="*/ 171644 h 472768"/>
              <a:gd name="connsiteX47" fmla="*/ 4013805 w 4743574"/>
              <a:gd name="connsiteY47" fmla="*/ 282401 h 472768"/>
              <a:gd name="connsiteX48" fmla="*/ 4276682 w 4743574"/>
              <a:gd name="connsiteY48" fmla="*/ 472485 h 472768"/>
              <a:gd name="connsiteX49" fmla="*/ 4539784 w 4743574"/>
              <a:gd name="connsiteY49" fmla="*/ 282166 h 472768"/>
              <a:gd name="connsiteX50" fmla="*/ 4657850 w 4743574"/>
              <a:gd name="connsiteY50" fmla="*/ 171526 h 472768"/>
              <a:gd name="connsiteX51" fmla="*/ 4743575 w 4743574"/>
              <a:gd name="connsiteY51" fmla="*/ 85801 h 472768"/>
              <a:gd name="connsiteX52" fmla="*/ 4657927 w 4743574"/>
              <a:gd name="connsiteY52" fmla="*/ 0 h 472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743574" h="472768">
                <a:moveTo>
                  <a:pt x="4657924" y="18"/>
                </a:moveTo>
                <a:cubicBezTo>
                  <a:pt x="4515905" y="18"/>
                  <a:pt x="4446061" y="109853"/>
                  <a:pt x="4394851" y="190337"/>
                </a:cubicBezTo>
                <a:cubicBezTo>
                  <a:pt x="4346057" y="267260"/>
                  <a:pt x="4320148" y="300976"/>
                  <a:pt x="4276708" y="300976"/>
                </a:cubicBezTo>
                <a:cubicBezTo>
                  <a:pt x="4233118" y="300976"/>
                  <a:pt x="4207171" y="267184"/>
                  <a:pt x="4158417" y="190151"/>
                </a:cubicBezTo>
                <a:cubicBezTo>
                  <a:pt x="4107594" y="109975"/>
                  <a:pt x="4038020" y="174"/>
                  <a:pt x="3895579" y="174"/>
                </a:cubicBezTo>
                <a:cubicBezTo>
                  <a:pt x="3753442" y="174"/>
                  <a:pt x="3683559" y="110089"/>
                  <a:pt x="3632477" y="190533"/>
                </a:cubicBezTo>
                <a:cubicBezTo>
                  <a:pt x="3584027" y="267341"/>
                  <a:pt x="3558233" y="301015"/>
                  <a:pt x="3514647" y="301015"/>
                </a:cubicBezTo>
                <a:cubicBezTo>
                  <a:pt x="3470981" y="301015"/>
                  <a:pt x="3445033" y="267185"/>
                  <a:pt x="3396238" y="190072"/>
                </a:cubicBezTo>
                <a:cubicBezTo>
                  <a:pt x="3345492" y="110011"/>
                  <a:pt x="3275998" y="331"/>
                  <a:pt x="3133704" y="331"/>
                </a:cubicBezTo>
                <a:cubicBezTo>
                  <a:pt x="2991420" y="331"/>
                  <a:pt x="2921616" y="110353"/>
                  <a:pt x="2870632" y="190651"/>
                </a:cubicBezTo>
                <a:cubicBezTo>
                  <a:pt x="2822067" y="267536"/>
                  <a:pt x="2796234" y="301172"/>
                  <a:pt x="2752723" y="301172"/>
                </a:cubicBezTo>
                <a:cubicBezTo>
                  <a:pt x="2709057" y="301172"/>
                  <a:pt x="2683224" y="267456"/>
                  <a:pt x="2634658" y="190415"/>
                </a:cubicBezTo>
                <a:cubicBezTo>
                  <a:pt x="2583797" y="110239"/>
                  <a:pt x="2514300" y="331"/>
                  <a:pt x="2371898" y="331"/>
                </a:cubicBezTo>
                <a:cubicBezTo>
                  <a:pt x="2229193" y="331"/>
                  <a:pt x="2159692" y="110285"/>
                  <a:pt x="2108943" y="190533"/>
                </a:cubicBezTo>
                <a:cubicBezTo>
                  <a:pt x="2060186" y="267418"/>
                  <a:pt x="2034316" y="301055"/>
                  <a:pt x="1990652" y="301055"/>
                </a:cubicBezTo>
                <a:cubicBezTo>
                  <a:pt x="1946986" y="301055"/>
                  <a:pt x="1921115" y="267339"/>
                  <a:pt x="1872244" y="190072"/>
                </a:cubicBezTo>
                <a:cubicBezTo>
                  <a:pt x="1821421" y="110011"/>
                  <a:pt x="1751886" y="410"/>
                  <a:pt x="1609524" y="410"/>
                </a:cubicBezTo>
                <a:cubicBezTo>
                  <a:pt x="1467269" y="410"/>
                  <a:pt x="1397660" y="110128"/>
                  <a:pt x="1346529" y="190611"/>
                </a:cubicBezTo>
                <a:cubicBezTo>
                  <a:pt x="1297849" y="267535"/>
                  <a:pt x="1272017" y="301250"/>
                  <a:pt x="1228581" y="301250"/>
                </a:cubicBezTo>
                <a:cubicBezTo>
                  <a:pt x="1185146" y="301250"/>
                  <a:pt x="1159198" y="267535"/>
                  <a:pt x="1110408" y="190494"/>
                </a:cubicBezTo>
                <a:cubicBezTo>
                  <a:pt x="1059547" y="110318"/>
                  <a:pt x="989933" y="478"/>
                  <a:pt x="847570" y="478"/>
                </a:cubicBezTo>
                <a:cubicBezTo>
                  <a:pt x="705169" y="478"/>
                  <a:pt x="635550" y="110392"/>
                  <a:pt x="584498" y="190797"/>
                </a:cubicBezTo>
                <a:cubicBezTo>
                  <a:pt x="535857" y="267683"/>
                  <a:pt x="510024" y="301319"/>
                  <a:pt x="466589" y="301319"/>
                </a:cubicBezTo>
                <a:cubicBezTo>
                  <a:pt x="423114" y="301319"/>
                  <a:pt x="397205" y="267603"/>
                  <a:pt x="348445" y="190680"/>
                </a:cubicBezTo>
                <a:cubicBezTo>
                  <a:pt x="297623" y="110428"/>
                  <a:pt x="228087" y="478"/>
                  <a:pt x="85725" y="478"/>
                </a:cubicBezTo>
                <a:cubicBezTo>
                  <a:pt x="38462" y="478"/>
                  <a:pt x="0" y="38940"/>
                  <a:pt x="0" y="86203"/>
                </a:cubicBezTo>
                <a:cubicBezTo>
                  <a:pt x="0" y="133466"/>
                  <a:pt x="38576" y="171928"/>
                  <a:pt x="85954" y="171928"/>
                </a:cubicBezTo>
                <a:cubicBezTo>
                  <a:pt x="129391" y="171928"/>
                  <a:pt x="155261" y="205606"/>
                  <a:pt x="203902" y="282450"/>
                </a:cubicBezTo>
                <a:cubicBezTo>
                  <a:pt x="254725" y="362740"/>
                  <a:pt x="324182" y="472769"/>
                  <a:pt x="466740" y="472769"/>
                </a:cubicBezTo>
                <a:cubicBezTo>
                  <a:pt x="609259" y="472769"/>
                  <a:pt x="678828" y="362816"/>
                  <a:pt x="729617" y="282567"/>
                </a:cubicBezTo>
                <a:cubicBezTo>
                  <a:pt x="778297" y="205644"/>
                  <a:pt x="804205" y="171928"/>
                  <a:pt x="847643" y="171928"/>
                </a:cubicBezTo>
                <a:cubicBezTo>
                  <a:pt x="891232" y="171928"/>
                  <a:pt x="917064" y="205644"/>
                  <a:pt x="965816" y="282685"/>
                </a:cubicBezTo>
                <a:cubicBezTo>
                  <a:pt x="1016639" y="362861"/>
                  <a:pt x="1086096" y="472769"/>
                  <a:pt x="1228576" y="472769"/>
                </a:cubicBezTo>
                <a:cubicBezTo>
                  <a:pt x="1371095" y="472769"/>
                  <a:pt x="1440664" y="362747"/>
                  <a:pt x="1491413" y="282450"/>
                </a:cubicBezTo>
                <a:cubicBezTo>
                  <a:pt x="1540170" y="205565"/>
                  <a:pt x="1566040" y="171928"/>
                  <a:pt x="1609478" y="171928"/>
                </a:cubicBezTo>
                <a:cubicBezTo>
                  <a:pt x="1653030" y="171928"/>
                  <a:pt x="1678900" y="205606"/>
                  <a:pt x="1727887" y="282793"/>
                </a:cubicBezTo>
                <a:cubicBezTo>
                  <a:pt x="1778748" y="362854"/>
                  <a:pt x="1848284" y="472573"/>
                  <a:pt x="1990607" y="472573"/>
                </a:cubicBezTo>
                <a:cubicBezTo>
                  <a:pt x="2133430" y="472573"/>
                  <a:pt x="2202970" y="362512"/>
                  <a:pt x="2253680" y="282136"/>
                </a:cubicBezTo>
                <a:cubicBezTo>
                  <a:pt x="2302437" y="205367"/>
                  <a:pt x="2328307" y="171722"/>
                  <a:pt x="2371824" y="171722"/>
                </a:cubicBezTo>
                <a:cubicBezTo>
                  <a:pt x="2415490" y="171722"/>
                  <a:pt x="2441245" y="205400"/>
                  <a:pt x="2489732" y="282244"/>
                </a:cubicBezTo>
                <a:cubicBezTo>
                  <a:pt x="2540555" y="362535"/>
                  <a:pt x="2610012" y="472563"/>
                  <a:pt x="2752727" y="472563"/>
                </a:cubicBezTo>
                <a:cubicBezTo>
                  <a:pt x="2895011" y="472563"/>
                  <a:pt x="2964747" y="362610"/>
                  <a:pt x="3015682" y="282322"/>
                </a:cubicBezTo>
                <a:cubicBezTo>
                  <a:pt x="3064247" y="205437"/>
                  <a:pt x="3090080" y="171722"/>
                  <a:pt x="3133630" y="171722"/>
                </a:cubicBezTo>
                <a:cubicBezTo>
                  <a:pt x="3177180" y="171722"/>
                  <a:pt x="3203052" y="205515"/>
                  <a:pt x="3251774" y="282704"/>
                </a:cubicBezTo>
                <a:cubicBezTo>
                  <a:pt x="3302596" y="362766"/>
                  <a:pt x="3372132" y="472485"/>
                  <a:pt x="3514611" y="472485"/>
                </a:cubicBezTo>
                <a:cubicBezTo>
                  <a:pt x="3656866" y="472485"/>
                  <a:pt x="3726592" y="362571"/>
                  <a:pt x="3777606" y="282244"/>
                </a:cubicBezTo>
                <a:cubicBezTo>
                  <a:pt x="3826170" y="205359"/>
                  <a:pt x="3852004" y="171644"/>
                  <a:pt x="3895554" y="171644"/>
                </a:cubicBezTo>
                <a:cubicBezTo>
                  <a:pt x="3939220" y="171644"/>
                  <a:pt x="3965052" y="205360"/>
                  <a:pt x="4013805" y="282401"/>
                </a:cubicBezTo>
                <a:cubicBezTo>
                  <a:pt x="4064628" y="362577"/>
                  <a:pt x="4134085" y="472485"/>
                  <a:pt x="4276682" y="472485"/>
                </a:cubicBezTo>
                <a:cubicBezTo>
                  <a:pt x="4418937" y="472485"/>
                  <a:pt x="4488771" y="362532"/>
                  <a:pt x="4539784" y="282166"/>
                </a:cubicBezTo>
                <a:cubicBezTo>
                  <a:pt x="4588426" y="205242"/>
                  <a:pt x="4614259" y="171526"/>
                  <a:pt x="4657850" y="171526"/>
                </a:cubicBezTo>
                <a:cubicBezTo>
                  <a:pt x="4705114" y="171526"/>
                  <a:pt x="4743575" y="133065"/>
                  <a:pt x="4743575" y="85801"/>
                </a:cubicBezTo>
                <a:cubicBezTo>
                  <a:pt x="4743575" y="38576"/>
                  <a:pt x="4705190" y="0"/>
                  <a:pt x="4657927" y="0"/>
                </a:cubicBezTo>
                <a:close/>
              </a:path>
            </a:pathLst>
          </a:custGeom>
          <a:solidFill>
            <a:srgbClr val="FF866E"/>
          </a:solidFill>
          <a:ln w="9797" cap="flat">
            <a:noFill/>
            <a:prstDash val="solid"/>
            <a:miter/>
          </a:ln>
        </p:spPr>
        <p:txBody>
          <a:bodyPr rtlCol="0" anchor="ctr"/>
          <a:lstStyle/>
          <a:p>
            <a:endParaRPr lang="zh-CN" altLang="en-US"/>
          </a:p>
        </p:txBody>
      </p:sp>
      <p:grpSp>
        <p:nvGrpSpPr>
          <p:cNvPr id="44" name="组合 43">
            <a:extLst>
              <a:ext uri="{FF2B5EF4-FFF2-40B4-BE49-F238E27FC236}">
                <a16:creationId xmlns:a16="http://schemas.microsoft.com/office/drawing/2014/main" id="{26AB5D37-E18B-4945-C0B5-208991877D63}"/>
              </a:ext>
            </a:extLst>
          </p:cNvPr>
          <p:cNvGrpSpPr/>
          <p:nvPr/>
        </p:nvGrpSpPr>
        <p:grpSpPr>
          <a:xfrm rot="19682107">
            <a:off x="11309807" y="1474065"/>
            <a:ext cx="337780" cy="318628"/>
            <a:chOff x="4685570" y="1614856"/>
            <a:chExt cx="2782597" cy="2225887"/>
          </a:xfrm>
        </p:grpSpPr>
        <p:sp>
          <p:nvSpPr>
            <p:cNvPr id="45" name="任意多边形: 形状 44">
              <a:extLst>
                <a:ext uri="{FF2B5EF4-FFF2-40B4-BE49-F238E27FC236}">
                  <a16:creationId xmlns:a16="http://schemas.microsoft.com/office/drawing/2014/main" id="{ACD90E80-EBBB-F8D0-7F49-F706A9A4E130}"/>
                </a:ext>
              </a:extLst>
            </p:cNvPr>
            <p:cNvSpPr/>
            <p:nvPr/>
          </p:nvSpPr>
          <p:spPr>
            <a:xfrm>
              <a:off x="4685570" y="1614856"/>
              <a:ext cx="2780370" cy="2225887"/>
            </a:xfrm>
            <a:custGeom>
              <a:avLst/>
              <a:gdLst>
                <a:gd name="connsiteX0" fmla="*/ 298 w 2780370"/>
                <a:gd name="connsiteY0" fmla="*/ 229 h 2225887"/>
                <a:gd name="connsiteX1" fmla="*/ 2780669 w 2780370"/>
                <a:gd name="connsiteY1" fmla="*/ 2226116 h 2225887"/>
              </a:gdLst>
              <a:ahLst/>
              <a:cxnLst>
                <a:cxn ang="0">
                  <a:pos x="connsiteX0" y="connsiteY0"/>
                </a:cxn>
                <a:cxn ang="0">
                  <a:pos x="connsiteX1" y="connsiteY1"/>
                </a:cxn>
              </a:cxnLst>
              <a:rect l="l" t="t" r="r" b="b"/>
              <a:pathLst>
                <a:path w="2780370" h="2225887">
                  <a:moveTo>
                    <a:pt x="298" y="229"/>
                  </a:moveTo>
                  <a:lnTo>
                    <a:pt x="2780669" y="2226116"/>
                  </a:lnTo>
                </a:path>
              </a:pathLst>
            </a:custGeom>
            <a:noFill/>
            <a:ln w="127000" cap="rnd">
              <a:solidFill>
                <a:srgbClr val="FF866E"/>
              </a:solidFill>
              <a:prstDash val="solid"/>
              <a:round/>
            </a:ln>
          </p:spPr>
          <p:txBody>
            <a:bodyPr rtlCol="0" anchor="ctr"/>
            <a:lstStyle/>
            <a:p>
              <a:endParaRPr lang="zh-CN" altLang="en-US"/>
            </a:p>
          </p:txBody>
        </p:sp>
        <p:sp>
          <p:nvSpPr>
            <p:cNvPr id="46" name="任意多边形: 形状 45">
              <a:extLst>
                <a:ext uri="{FF2B5EF4-FFF2-40B4-BE49-F238E27FC236}">
                  <a16:creationId xmlns:a16="http://schemas.microsoft.com/office/drawing/2014/main" id="{A6DA21D2-683B-0660-F904-145F76C7BE7B}"/>
                </a:ext>
              </a:extLst>
            </p:cNvPr>
            <p:cNvSpPr/>
            <p:nvPr/>
          </p:nvSpPr>
          <p:spPr>
            <a:xfrm>
              <a:off x="4685808" y="1614856"/>
              <a:ext cx="2782359" cy="2224351"/>
            </a:xfrm>
            <a:custGeom>
              <a:avLst/>
              <a:gdLst>
                <a:gd name="connsiteX0" fmla="*/ 2782658 w 2782359"/>
                <a:gd name="connsiteY0" fmla="*/ 229 h 2224351"/>
                <a:gd name="connsiteX1" fmla="*/ 298 w 2782359"/>
                <a:gd name="connsiteY1" fmla="*/ 2224580 h 2224351"/>
              </a:gdLst>
              <a:ahLst/>
              <a:cxnLst>
                <a:cxn ang="0">
                  <a:pos x="connsiteX0" y="connsiteY0"/>
                </a:cxn>
                <a:cxn ang="0">
                  <a:pos x="connsiteX1" y="connsiteY1"/>
                </a:cxn>
              </a:cxnLst>
              <a:rect l="l" t="t" r="r" b="b"/>
              <a:pathLst>
                <a:path w="2782359" h="2224351">
                  <a:moveTo>
                    <a:pt x="2782658" y="229"/>
                  </a:moveTo>
                  <a:lnTo>
                    <a:pt x="298" y="2224580"/>
                  </a:lnTo>
                </a:path>
              </a:pathLst>
            </a:custGeom>
            <a:noFill/>
            <a:ln w="127000" cap="rnd">
              <a:solidFill>
                <a:srgbClr val="FF866E"/>
              </a:solidFill>
              <a:prstDash val="solid"/>
              <a:round/>
            </a:ln>
          </p:spPr>
          <p:txBody>
            <a:bodyPr rtlCol="0" anchor="ctr"/>
            <a:lstStyle/>
            <a:p>
              <a:endParaRPr lang="zh-CN" altLang="en-US"/>
            </a:p>
          </p:txBody>
        </p:sp>
      </p:grpSp>
      <p:sp>
        <p:nvSpPr>
          <p:cNvPr id="47" name="圆: 空心 46">
            <a:extLst>
              <a:ext uri="{FF2B5EF4-FFF2-40B4-BE49-F238E27FC236}">
                <a16:creationId xmlns:a16="http://schemas.microsoft.com/office/drawing/2014/main" id="{4635BA0A-A967-D23E-A704-BB87D5920AA9}"/>
              </a:ext>
            </a:extLst>
          </p:cNvPr>
          <p:cNvSpPr/>
          <p:nvPr/>
        </p:nvSpPr>
        <p:spPr>
          <a:xfrm>
            <a:off x="6870952" y="4323858"/>
            <a:ext cx="480328" cy="480328"/>
          </a:xfrm>
          <a:prstGeom prst="donut">
            <a:avLst>
              <a:gd name="adj" fmla="val 22500"/>
            </a:avLst>
          </a:prstGeom>
          <a:solidFill>
            <a:srgbClr val="FF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任意多边形: 形状 47">
            <a:extLst>
              <a:ext uri="{FF2B5EF4-FFF2-40B4-BE49-F238E27FC236}">
                <a16:creationId xmlns:a16="http://schemas.microsoft.com/office/drawing/2014/main" id="{4D0F9A79-569D-C3A9-B759-000CC8257491}"/>
              </a:ext>
            </a:extLst>
          </p:cNvPr>
          <p:cNvSpPr/>
          <p:nvPr/>
        </p:nvSpPr>
        <p:spPr>
          <a:xfrm>
            <a:off x="10749049" y="4733347"/>
            <a:ext cx="729533" cy="308546"/>
          </a:xfrm>
          <a:custGeom>
            <a:avLst/>
            <a:gdLst>
              <a:gd name="connsiteX0" fmla="*/ 764021 w 4950801"/>
              <a:gd name="connsiteY0" fmla="*/ 3555115 h 3555128"/>
              <a:gd name="connsiteX1" fmla="*/ 763600 w 4950801"/>
              <a:gd name="connsiteY1" fmla="*/ 3555115 h 3555128"/>
              <a:gd name="connsiteX2" fmla="*/ 36045 w 4950801"/>
              <a:gd name="connsiteY2" fmla="*/ 3073947 h 3555128"/>
              <a:gd name="connsiteX3" fmla="*/ 81662 w 4950801"/>
              <a:gd name="connsiteY3" fmla="*/ 2802763 h 3555128"/>
              <a:gd name="connsiteX4" fmla="*/ 352769 w 4950801"/>
              <a:gd name="connsiteY4" fmla="*/ 2848380 h 3555128"/>
              <a:gd name="connsiteX5" fmla="*/ 763906 w 4950801"/>
              <a:gd name="connsiteY5" fmla="*/ 3166327 h 3555128"/>
              <a:gd name="connsiteX6" fmla="*/ 764059 w 4950801"/>
              <a:gd name="connsiteY6" fmla="*/ 3166327 h 3555128"/>
              <a:gd name="connsiteX7" fmla="*/ 1176225 w 4950801"/>
              <a:gd name="connsiteY7" fmla="*/ 2848459 h 3555128"/>
              <a:gd name="connsiteX8" fmla="*/ 1176416 w 4950801"/>
              <a:gd name="connsiteY8" fmla="*/ 2848191 h 3555128"/>
              <a:gd name="connsiteX9" fmla="*/ 1905422 w 4950801"/>
              <a:gd name="connsiteY9" fmla="*/ 2367102 h 3555128"/>
              <a:gd name="connsiteX10" fmla="*/ 1905766 w 4950801"/>
              <a:gd name="connsiteY10" fmla="*/ 2367102 h 3555128"/>
              <a:gd name="connsiteX11" fmla="*/ 2629334 w 4950801"/>
              <a:gd name="connsiteY11" fmla="*/ 2842224 h 3555128"/>
              <a:gd name="connsiteX12" fmla="*/ 2633926 w 4950801"/>
              <a:gd name="connsiteY12" fmla="*/ 2848386 h 3555128"/>
              <a:gd name="connsiteX13" fmla="*/ 3045211 w 4950801"/>
              <a:gd name="connsiteY13" fmla="*/ 3166332 h 3555128"/>
              <a:gd name="connsiteX14" fmla="*/ 3045364 w 4950801"/>
              <a:gd name="connsiteY14" fmla="*/ 3166332 h 3555128"/>
              <a:gd name="connsiteX15" fmla="*/ 3457725 w 4950801"/>
              <a:gd name="connsiteY15" fmla="*/ 2848190 h 3555128"/>
              <a:gd name="connsiteX16" fmla="*/ 3457917 w 4950801"/>
              <a:gd name="connsiteY16" fmla="*/ 2847845 h 3555128"/>
              <a:gd name="connsiteX17" fmla="*/ 4186844 w 4950801"/>
              <a:gd name="connsiteY17" fmla="*/ 2367099 h 3555128"/>
              <a:gd name="connsiteX18" fmla="*/ 4187533 w 4950801"/>
              <a:gd name="connsiteY18" fmla="*/ 2367099 h 3555128"/>
              <a:gd name="connsiteX19" fmla="*/ 4914814 w 4950801"/>
              <a:gd name="connsiteY19" fmla="*/ 2848462 h 3555128"/>
              <a:gd name="connsiteX20" fmla="*/ 4869157 w 4950801"/>
              <a:gd name="connsiteY20" fmla="*/ 3119569 h 3555128"/>
              <a:gd name="connsiteX21" fmla="*/ 4598050 w 4950801"/>
              <a:gd name="connsiteY21" fmla="*/ 3073912 h 3555128"/>
              <a:gd name="connsiteX22" fmla="*/ 4187109 w 4950801"/>
              <a:gd name="connsiteY22" fmla="*/ 2755966 h 3555128"/>
              <a:gd name="connsiteX23" fmla="*/ 4186841 w 4950801"/>
              <a:gd name="connsiteY23" fmla="*/ 2755966 h 3555128"/>
              <a:gd name="connsiteX24" fmla="*/ 3774137 w 4950801"/>
              <a:gd name="connsiteY24" fmla="*/ 3074108 h 3555128"/>
              <a:gd name="connsiteX25" fmla="*/ 3774060 w 4950801"/>
              <a:gd name="connsiteY25" fmla="*/ 3074185 h 3555128"/>
              <a:gd name="connsiteX26" fmla="*/ 3045319 w 4950801"/>
              <a:gd name="connsiteY26" fmla="*/ 3555127 h 3555128"/>
              <a:gd name="connsiteX27" fmla="*/ 3044898 w 4950801"/>
              <a:gd name="connsiteY27" fmla="*/ 3555127 h 3555128"/>
              <a:gd name="connsiteX28" fmla="*/ 2321673 w 4950801"/>
              <a:gd name="connsiteY28" fmla="*/ 3080161 h 3555128"/>
              <a:gd name="connsiteX29" fmla="*/ 2317081 w 4950801"/>
              <a:gd name="connsiteY29" fmla="*/ 3073999 h 3555128"/>
              <a:gd name="connsiteX30" fmla="*/ 1905601 w 4950801"/>
              <a:gd name="connsiteY30" fmla="*/ 2755974 h 3555128"/>
              <a:gd name="connsiteX31" fmla="*/ 1905448 w 4950801"/>
              <a:gd name="connsiteY31" fmla="*/ 2755974 h 3555128"/>
              <a:gd name="connsiteX32" fmla="*/ 1492822 w 4950801"/>
              <a:gd name="connsiteY32" fmla="*/ 3074186 h 3555128"/>
              <a:gd name="connsiteX33" fmla="*/ 1492630 w 4950801"/>
              <a:gd name="connsiteY33" fmla="*/ 3074530 h 3555128"/>
              <a:gd name="connsiteX34" fmla="*/ 764007 w 4950801"/>
              <a:gd name="connsiteY34" fmla="*/ 3555129 h 3555128"/>
              <a:gd name="connsiteX35" fmla="*/ 764021 w 4950801"/>
              <a:gd name="connsiteY35" fmla="*/ 2371522 h 3555128"/>
              <a:gd name="connsiteX36" fmla="*/ 763600 w 4950801"/>
              <a:gd name="connsiteY36" fmla="*/ 2371522 h 3555128"/>
              <a:gd name="connsiteX37" fmla="*/ 36045 w 4950801"/>
              <a:gd name="connsiteY37" fmla="*/ 1890315 h 3555128"/>
              <a:gd name="connsiteX38" fmla="*/ 81662 w 4950801"/>
              <a:gd name="connsiteY38" fmla="*/ 1619209 h 3555128"/>
              <a:gd name="connsiteX39" fmla="*/ 352769 w 4950801"/>
              <a:gd name="connsiteY39" fmla="*/ 1664826 h 3555128"/>
              <a:gd name="connsiteX40" fmla="*/ 763906 w 4950801"/>
              <a:gd name="connsiteY40" fmla="*/ 1982695 h 3555128"/>
              <a:gd name="connsiteX41" fmla="*/ 764059 w 4950801"/>
              <a:gd name="connsiteY41" fmla="*/ 1982695 h 3555128"/>
              <a:gd name="connsiteX42" fmla="*/ 1176421 w 4950801"/>
              <a:gd name="connsiteY42" fmla="*/ 1664552 h 3555128"/>
              <a:gd name="connsiteX43" fmla="*/ 1176574 w 4950801"/>
              <a:gd name="connsiteY43" fmla="*/ 1664361 h 3555128"/>
              <a:gd name="connsiteX44" fmla="*/ 1905393 w 4950801"/>
              <a:gd name="connsiteY44" fmla="*/ 1183537 h 3555128"/>
              <a:gd name="connsiteX45" fmla="*/ 1905737 w 4950801"/>
              <a:gd name="connsiteY45" fmla="*/ 1183537 h 3555128"/>
              <a:gd name="connsiteX46" fmla="*/ 2629306 w 4950801"/>
              <a:gd name="connsiteY46" fmla="*/ 1658659 h 3555128"/>
              <a:gd name="connsiteX47" fmla="*/ 2633898 w 4950801"/>
              <a:gd name="connsiteY47" fmla="*/ 1664820 h 3555128"/>
              <a:gd name="connsiteX48" fmla="*/ 3045182 w 4950801"/>
              <a:gd name="connsiteY48" fmla="*/ 1982689 h 3555128"/>
              <a:gd name="connsiteX49" fmla="*/ 3045335 w 4950801"/>
              <a:gd name="connsiteY49" fmla="*/ 1982689 h 3555128"/>
              <a:gd name="connsiteX50" fmla="*/ 3457697 w 4950801"/>
              <a:gd name="connsiteY50" fmla="*/ 1664624 h 3555128"/>
              <a:gd name="connsiteX51" fmla="*/ 3457888 w 4950801"/>
              <a:gd name="connsiteY51" fmla="*/ 1664280 h 3555128"/>
              <a:gd name="connsiteX52" fmla="*/ 4186815 w 4950801"/>
              <a:gd name="connsiteY52" fmla="*/ 1183534 h 3555128"/>
              <a:gd name="connsiteX53" fmla="*/ 4187504 w 4950801"/>
              <a:gd name="connsiteY53" fmla="*/ 1183534 h 3555128"/>
              <a:gd name="connsiteX54" fmla="*/ 4914786 w 4950801"/>
              <a:gd name="connsiteY54" fmla="*/ 1664897 h 3555128"/>
              <a:gd name="connsiteX55" fmla="*/ 4869129 w 4950801"/>
              <a:gd name="connsiteY55" fmla="*/ 1936004 h 3555128"/>
              <a:gd name="connsiteX56" fmla="*/ 4598022 w 4950801"/>
              <a:gd name="connsiteY56" fmla="*/ 1890347 h 3555128"/>
              <a:gd name="connsiteX57" fmla="*/ 4187081 w 4950801"/>
              <a:gd name="connsiteY57" fmla="*/ 1572400 h 3555128"/>
              <a:gd name="connsiteX58" fmla="*/ 4186813 w 4950801"/>
              <a:gd name="connsiteY58" fmla="*/ 1572400 h 3555128"/>
              <a:gd name="connsiteX59" fmla="*/ 3774108 w 4950801"/>
              <a:gd name="connsiteY59" fmla="*/ 1890543 h 3555128"/>
              <a:gd name="connsiteX60" fmla="*/ 3774032 w 4950801"/>
              <a:gd name="connsiteY60" fmla="*/ 1890543 h 3555128"/>
              <a:gd name="connsiteX61" fmla="*/ 3045291 w 4950801"/>
              <a:gd name="connsiteY61" fmla="*/ 2371563 h 3555128"/>
              <a:gd name="connsiteX62" fmla="*/ 3044870 w 4950801"/>
              <a:gd name="connsiteY62" fmla="*/ 2371563 h 3555128"/>
              <a:gd name="connsiteX63" fmla="*/ 2321645 w 4950801"/>
              <a:gd name="connsiteY63" fmla="*/ 1896598 h 3555128"/>
              <a:gd name="connsiteX64" fmla="*/ 2317052 w 4950801"/>
              <a:gd name="connsiteY64" fmla="*/ 1890436 h 3555128"/>
              <a:gd name="connsiteX65" fmla="*/ 1905572 w 4950801"/>
              <a:gd name="connsiteY65" fmla="*/ 1572411 h 3555128"/>
              <a:gd name="connsiteX66" fmla="*/ 1905419 w 4950801"/>
              <a:gd name="connsiteY66" fmla="*/ 1572411 h 3555128"/>
              <a:gd name="connsiteX67" fmla="*/ 1492979 w 4950801"/>
              <a:gd name="connsiteY67" fmla="*/ 1890358 h 3555128"/>
              <a:gd name="connsiteX68" fmla="*/ 1492788 w 4950801"/>
              <a:gd name="connsiteY68" fmla="*/ 1890626 h 3555128"/>
              <a:gd name="connsiteX69" fmla="*/ 764008 w 4950801"/>
              <a:gd name="connsiteY69" fmla="*/ 2371528 h 3555128"/>
              <a:gd name="connsiteX70" fmla="*/ 764021 w 4950801"/>
              <a:gd name="connsiteY70" fmla="*/ 1188027 h 3555128"/>
              <a:gd name="connsiteX71" fmla="*/ 763600 w 4950801"/>
              <a:gd name="connsiteY71" fmla="*/ 1188027 h 3555128"/>
              <a:gd name="connsiteX72" fmla="*/ 36045 w 4950801"/>
              <a:gd name="connsiteY72" fmla="*/ 706860 h 3555128"/>
              <a:gd name="connsiteX73" fmla="*/ 81662 w 4950801"/>
              <a:gd name="connsiteY73" fmla="*/ 435753 h 3555128"/>
              <a:gd name="connsiteX74" fmla="*/ 352769 w 4950801"/>
              <a:gd name="connsiteY74" fmla="*/ 481371 h 3555128"/>
              <a:gd name="connsiteX75" fmla="*/ 763906 w 4950801"/>
              <a:gd name="connsiteY75" fmla="*/ 799239 h 3555128"/>
              <a:gd name="connsiteX76" fmla="*/ 764059 w 4950801"/>
              <a:gd name="connsiteY76" fmla="*/ 799239 h 3555128"/>
              <a:gd name="connsiteX77" fmla="*/ 1176146 w 4950801"/>
              <a:gd name="connsiteY77" fmla="*/ 481518 h 3555128"/>
              <a:gd name="connsiteX78" fmla="*/ 1176338 w 4950801"/>
              <a:gd name="connsiteY78" fmla="*/ 481173 h 3555128"/>
              <a:gd name="connsiteX79" fmla="*/ 1905343 w 4950801"/>
              <a:gd name="connsiteY79" fmla="*/ 6 h 3555128"/>
              <a:gd name="connsiteX80" fmla="*/ 1905688 w 4950801"/>
              <a:gd name="connsiteY80" fmla="*/ 6 h 3555128"/>
              <a:gd name="connsiteX81" fmla="*/ 2629256 w 4950801"/>
              <a:gd name="connsiteY81" fmla="*/ 475128 h 3555128"/>
              <a:gd name="connsiteX82" fmla="*/ 2633848 w 4950801"/>
              <a:gd name="connsiteY82" fmla="*/ 481290 h 3555128"/>
              <a:gd name="connsiteX83" fmla="*/ 3045132 w 4950801"/>
              <a:gd name="connsiteY83" fmla="*/ 799158 h 3555128"/>
              <a:gd name="connsiteX84" fmla="*/ 3045285 w 4950801"/>
              <a:gd name="connsiteY84" fmla="*/ 799158 h 3555128"/>
              <a:gd name="connsiteX85" fmla="*/ 3457530 w 4950801"/>
              <a:gd name="connsiteY85" fmla="*/ 481211 h 3555128"/>
              <a:gd name="connsiteX86" fmla="*/ 3457721 w 4950801"/>
              <a:gd name="connsiteY86" fmla="*/ 481020 h 3555128"/>
              <a:gd name="connsiteX87" fmla="*/ 4186805 w 4950801"/>
              <a:gd name="connsiteY87" fmla="*/ 0 h 3555128"/>
              <a:gd name="connsiteX88" fmla="*/ 4187494 w 4950801"/>
              <a:gd name="connsiteY88" fmla="*/ 0 h 3555128"/>
              <a:gd name="connsiteX89" fmla="*/ 4914775 w 4950801"/>
              <a:gd name="connsiteY89" fmla="*/ 481363 h 3555128"/>
              <a:gd name="connsiteX90" fmla="*/ 4869118 w 4950801"/>
              <a:gd name="connsiteY90" fmla="*/ 752470 h 3555128"/>
              <a:gd name="connsiteX91" fmla="*/ 4598011 w 4950801"/>
              <a:gd name="connsiteY91" fmla="*/ 706813 h 3555128"/>
              <a:gd name="connsiteX92" fmla="*/ 4187070 w 4950801"/>
              <a:gd name="connsiteY92" fmla="*/ 388788 h 3555128"/>
              <a:gd name="connsiteX93" fmla="*/ 4186802 w 4950801"/>
              <a:gd name="connsiteY93" fmla="*/ 388788 h 3555128"/>
              <a:gd name="connsiteX94" fmla="*/ 3773941 w 4950801"/>
              <a:gd name="connsiteY94" fmla="*/ 707117 h 3555128"/>
              <a:gd name="connsiteX95" fmla="*/ 3773750 w 4950801"/>
              <a:gd name="connsiteY95" fmla="*/ 707385 h 3555128"/>
              <a:gd name="connsiteX96" fmla="*/ 3045283 w 4950801"/>
              <a:gd name="connsiteY96" fmla="*/ 1187944 h 3555128"/>
              <a:gd name="connsiteX97" fmla="*/ 3044862 w 4950801"/>
              <a:gd name="connsiteY97" fmla="*/ 1187944 h 3555128"/>
              <a:gd name="connsiteX98" fmla="*/ 2321637 w 4950801"/>
              <a:gd name="connsiteY98" fmla="*/ 712979 h 3555128"/>
              <a:gd name="connsiteX99" fmla="*/ 2317044 w 4950801"/>
              <a:gd name="connsiteY99" fmla="*/ 706817 h 3555128"/>
              <a:gd name="connsiteX100" fmla="*/ 1905564 w 4950801"/>
              <a:gd name="connsiteY100" fmla="*/ 388792 h 3555128"/>
              <a:gd name="connsiteX101" fmla="*/ 1905411 w 4950801"/>
              <a:gd name="connsiteY101" fmla="*/ 388792 h 3555128"/>
              <a:gd name="connsiteX102" fmla="*/ 1492824 w 4950801"/>
              <a:gd name="connsiteY102" fmla="*/ 707003 h 3555128"/>
              <a:gd name="connsiteX103" fmla="*/ 1492671 w 4950801"/>
              <a:gd name="connsiteY103" fmla="*/ 707195 h 3555128"/>
              <a:gd name="connsiteX104" fmla="*/ 764009 w 4950801"/>
              <a:gd name="connsiteY104" fmla="*/ 1188019 h 3555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4950801" h="3555128">
                <a:moveTo>
                  <a:pt x="764021" y="3555115"/>
                </a:moveTo>
                <a:lnTo>
                  <a:pt x="763600" y="3555115"/>
                </a:lnTo>
                <a:cubicBezTo>
                  <a:pt x="507914" y="3554923"/>
                  <a:pt x="263182" y="3393080"/>
                  <a:pt x="36045" y="3073947"/>
                </a:cubicBezTo>
                <a:cubicBezTo>
                  <a:pt x="-26221" y="2986500"/>
                  <a:pt x="-5784" y="2865073"/>
                  <a:pt x="81662" y="2802763"/>
                </a:cubicBezTo>
                <a:cubicBezTo>
                  <a:pt x="169110" y="2740611"/>
                  <a:pt x="290498" y="2761010"/>
                  <a:pt x="352769" y="2848380"/>
                </a:cubicBezTo>
                <a:cubicBezTo>
                  <a:pt x="455982" y="2993349"/>
                  <a:pt x="611090" y="3166180"/>
                  <a:pt x="763906" y="3166327"/>
                </a:cubicBezTo>
                <a:lnTo>
                  <a:pt x="764059" y="3166327"/>
                </a:lnTo>
                <a:cubicBezTo>
                  <a:pt x="916983" y="3166327"/>
                  <a:pt x="1072591" y="2993495"/>
                  <a:pt x="1176225" y="2848459"/>
                </a:cubicBezTo>
                <a:cubicBezTo>
                  <a:pt x="1176301" y="2848382"/>
                  <a:pt x="1176378" y="2848267"/>
                  <a:pt x="1176416" y="2848191"/>
                </a:cubicBezTo>
                <a:cubicBezTo>
                  <a:pt x="1404396" y="2529019"/>
                  <a:pt x="1649628" y="2367102"/>
                  <a:pt x="1905422" y="2367102"/>
                </a:cubicBezTo>
                <a:lnTo>
                  <a:pt x="1905766" y="2367102"/>
                </a:lnTo>
                <a:cubicBezTo>
                  <a:pt x="2159845" y="2367293"/>
                  <a:pt x="2403235" y="2527109"/>
                  <a:pt x="2629334" y="2842224"/>
                </a:cubicBezTo>
                <a:cubicBezTo>
                  <a:pt x="2630903" y="2844214"/>
                  <a:pt x="2632434" y="2846357"/>
                  <a:pt x="2633926" y="2848386"/>
                </a:cubicBezTo>
                <a:cubicBezTo>
                  <a:pt x="2737139" y="2993354"/>
                  <a:pt x="2892248" y="3166185"/>
                  <a:pt x="3045211" y="3166332"/>
                </a:cubicBezTo>
                <a:lnTo>
                  <a:pt x="3045364" y="3166332"/>
                </a:lnTo>
                <a:cubicBezTo>
                  <a:pt x="3198444" y="3166332"/>
                  <a:pt x="3354052" y="2993393"/>
                  <a:pt x="3457725" y="2848190"/>
                </a:cubicBezTo>
                <a:cubicBezTo>
                  <a:pt x="3457802" y="2848113"/>
                  <a:pt x="3457878" y="2847998"/>
                  <a:pt x="3457917" y="2847845"/>
                </a:cubicBezTo>
                <a:cubicBezTo>
                  <a:pt x="3686082" y="2528938"/>
                  <a:pt x="3931315" y="2367099"/>
                  <a:pt x="4186844" y="2367099"/>
                </a:cubicBezTo>
                <a:lnTo>
                  <a:pt x="4187533" y="2367099"/>
                </a:lnTo>
                <a:cubicBezTo>
                  <a:pt x="4443140" y="2367444"/>
                  <a:pt x="4687765" y="2529360"/>
                  <a:pt x="4914814" y="2848462"/>
                </a:cubicBezTo>
                <a:cubicBezTo>
                  <a:pt x="4977003" y="2935910"/>
                  <a:pt x="4956566" y="3057298"/>
                  <a:pt x="4869157" y="3119569"/>
                </a:cubicBezTo>
                <a:cubicBezTo>
                  <a:pt x="4781863" y="3181643"/>
                  <a:pt x="4660321" y="3161474"/>
                  <a:pt x="4598050" y="3073912"/>
                </a:cubicBezTo>
                <a:cubicBezTo>
                  <a:pt x="4494916" y="2929022"/>
                  <a:pt x="4339847" y="2756113"/>
                  <a:pt x="4187109" y="2755966"/>
                </a:cubicBezTo>
                <a:lnTo>
                  <a:pt x="4186841" y="2755966"/>
                </a:lnTo>
                <a:cubicBezTo>
                  <a:pt x="4033839" y="2755966"/>
                  <a:pt x="3878036" y="2928866"/>
                  <a:pt x="3774137" y="3074108"/>
                </a:cubicBezTo>
                <a:lnTo>
                  <a:pt x="3774060" y="3074185"/>
                </a:lnTo>
                <a:cubicBezTo>
                  <a:pt x="3546237" y="3393278"/>
                  <a:pt x="3301083" y="3555127"/>
                  <a:pt x="3045319" y="3555127"/>
                </a:cubicBezTo>
                <a:lnTo>
                  <a:pt x="3044898" y="3555127"/>
                </a:lnTo>
                <a:cubicBezTo>
                  <a:pt x="2790859" y="3554973"/>
                  <a:pt x="2547615" y="3395198"/>
                  <a:pt x="2321673" y="3080161"/>
                </a:cubicBezTo>
                <a:cubicBezTo>
                  <a:pt x="2320104" y="3078171"/>
                  <a:pt x="2318573" y="3076028"/>
                  <a:pt x="2317081" y="3073999"/>
                </a:cubicBezTo>
                <a:cubicBezTo>
                  <a:pt x="2213790" y="2929031"/>
                  <a:pt x="2058603" y="2756053"/>
                  <a:pt x="1905601" y="2755974"/>
                </a:cubicBezTo>
                <a:lnTo>
                  <a:pt x="1905448" y="2755974"/>
                </a:lnTo>
                <a:cubicBezTo>
                  <a:pt x="1752250" y="2755974"/>
                  <a:pt x="1596495" y="2928914"/>
                  <a:pt x="1492822" y="3074186"/>
                </a:cubicBezTo>
                <a:cubicBezTo>
                  <a:pt x="1492745" y="3074339"/>
                  <a:pt x="1492668" y="3074377"/>
                  <a:pt x="1492630" y="3074530"/>
                </a:cubicBezTo>
                <a:cubicBezTo>
                  <a:pt x="1264651" y="3393476"/>
                  <a:pt x="1019614" y="3555129"/>
                  <a:pt x="764007" y="3555129"/>
                </a:cubicBezTo>
                <a:close/>
                <a:moveTo>
                  <a:pt x="764021" y="2371522"/>
                </a:moveTo>
                <a:lnTo>
                  <a:pt x="763600" y="2371522"/>
                </a:lnTo>
                <a:cubicBezTo>
                  <a:pt x="507914" y="2371330"/>
                  <a:pt x="263182" y="2209487"/>
                  <a:pt x="36045" y="1890315"/>
                </a:cubicBezTo>
                <a:cubicBezTo>
                  <a:pt x="-26221" y="1802868"/>
                  <a:pt x="-5784" y="1681480"/>
                  <a:pt x="81662" y="1619209"/>
                </a:cubicBezTo>
                <a:cubicBezTo>
                  <a:pt x="169110" y="1556867"/>
                  <a:pt x="290498" y="1577380"/>
                  <a:pt x="352769" y="1664826"/>
                </a:cubicBezTo>
                <a:cubicBezTo>
                  <a:pt x="455982" y="1809795"/>
                  <a:pt x="611090" y="1982626"/>
                  <a:pt x="763906" y="1982695"/>
                </a:cubicBezTo>
                <a:lnTo>
                  <a:pt x="764059" y="1982695"/>
                </a:lnTo>
                <a:cubicBezTo>
                  <a:pt x="917061" y="1982695"/>
                  <a:pt x="1072747" y="1809755"/>
                  <a:pt x="1176421" y="1664552"/>
                </a:cubicBezTo>
                <a:cubicBezTo>
                  <a:pt x="1176421" y="1664476"/>
                  <a:pt x="1176497" y="1664399"/>
                  <a:pt x="1176574" y="1664361"/>
                </a:cubicBezTo>
                <a:cubicBezTo>
                  <a:pt x="1404475" y="1345346"/>
                  <a:pt x="1649629" y="1183537"/>
                  <a:pt x="1905393" y="1183537"/>
                </a:cubicBezTo>
                <a:lnTo>
                  <a:pt x="1905737" y="1183537"/>
                </a:lnTo>
                <a:cubicBezTo>
                  <a:pt x="2159817" y="1183690"/>
                  <a:pt x="2403207" y="1343543"/>
                  <a:pt x="2629306" y="1658659"/>
                </a:cubicBezTo>
                <a:cubicBezTo>
                  <a:pt x="2630875" y="1660725"/>
                  <a:pt x="2632405" y="1662792"/>
                  <a:pt x="2633898" y="1664820"/>
                </a:cubicBezTo>
                <a:cubicBezTo>
                  <a:pt x="2737111" y="1809789"/>
                  <a:pt x="2892219" y="1982620"/>
                  <a:pt x="3045182" y="1982689"/>
                </a:cubicBezTo>
                <a:lnTo>
                  <a:pt x="3045335" y="1982689"/>
                </a:lnTo>
                <a:cubicBezTo>
                  <a:pt x="3198416" y="1982689"/>
                  <a:pt x="3354024" y="1809749"/>
                  <a:pt x="3457697" y="1664624"/>
                </a:cubicBezTo>
                <a:cubicBezTo>
                  <a:pt x="3457773" y="1664471"/>
                  <a:pt x="3457850" y="1664433"/>
                  <a:pt x="3457888" y="1664280"/>
                </a:cubicBezTo>
                <a:cubicBezTo>
                  <a:pt x="3686054" y="1345295"/>
                  <a:pt x="3931286" y="1183534"/>
                  <a:pt x="4186815" y="1183534"/>
                </a:cubicBezTo>
                <a:lnTo>
                  <a:pt x="4187504" y="1183534"/>
                </a:lnTo>
                <a:cubicBezTo>
                  <a:pt x="4443112" y="1183802"/>
                  <a:pt x="4687736" y="1345794"/>
                  <a:pt x="4914786" y="1664897"/>
                </a:cubicBezTo>
                <a:cubicBezTo>
                  <a:pt x="4976974" y="1752345"/>
                  <a:pt x="4956538" y="1873733"/>
                  <a:pt x="4869129" y="1936004"/>
                </a:cubicBezTo>
                <a:cubicBezTo>
                  <a:pt x="4781834" y="1998155"/>
                  <a:pt x="4660293" y="1977833"/>
                  <a:pt x="4598022" y="1890347"/>
                </a:cubicBezTo>
                <a:cubicBezTo>
                  <a:pt x="4494888" y="1745379"/>
                  <a:pt x="4339819" y="1572547"/>
                  <a:pt x="4187081" y="1572400"/>
                </a:cubicBezTo>
                <a:lnTo>
                  <a:pt x="4186813" y="1572400"/>
                </a:lnTo>
                <a:cubicBezTo>
                  <a:pt x="4033811" y="1572400"/>
                  <a:pt x="3878007" y="1745300"/>
                  <a:pt x="3774108" y="1890543"/>
                </a:cubicBezTo>
                <a:lnTo>
                  <a:pt x="3774032" y="1890543"/>
                </a:lnTo>
                <a:cubicBezTo>
                  <a:pt x="3546209" y="2209714"/>
                  <a:pt x="3301055" y="2371563"/>
                  <a:pt x="3045291" y="2371563"/>
                </a:cubicBezTo>
                <a:lnTo>
                  <a:pt x="3044870" y="2371563"/>
                </a:lnTo>
                <a:cubicBezTo>
                  <a:pt x="2790830" y="2371410"/>
                  <a:pt x="2547587" y="2211635"/>
                  <a:pt x="2321645" y="1896598"/>
                </a:cubicBezTo>
                <a:cubicBezTo>
                  <a:pt x="2320076" y="1894531"/>
                  <a:pt x="2318545" y="1892464"/>
                  <a:pt x="2317052" y="1890436"/>
                </a:cubicBezTo>
                <a:cubicBezTo>
                  <a:pt x="2213761" y="1745389"/>
                  <a:pt x="2058574" y="1572489"/>
                  <a:pt x="1905572" y="1572411"/>
                </a:cubicBezTo>
                <a:lnTo>
                  <a:pt x="1905419" y="1572411"/>
                </a:lnTo>
                <a:cubicBezTo>
                  <a:pt x="1752261" y="1572411"/>
                  <a:pt x="1596653" y="1745242"/>
                  <a:pt x="1492979" y="1890358"/>
                </a:cubicBezTo>
                <a:cubicBezTo>
                  <a:pt x="1492903" y="1890434"/>
                  <a:pt x="1492826" y="1890511"/>
                  <a:pt x="1492788" y="1890626"/>
                </a:cubicBezTo>
                <a:cubicBezTo>
                  <a:pt x="1264848" y="2209758"/>
                  <a:pt x="1019694" y="2371528"/>
                  <a:pt x="764008" y="2371528"/>
                </a:cubicBezTo>
                <a:close/>
                <a:moveTo>
                  <a:pt x="764021" y="1188027"/>
                </a:moveTo>
                <a:lnTo>
                  <a:pt x="763600" y="1188027"/>
                </a:lnTo>
                <a:cubicBezTo>
                  <a:pt x="507914" y="1187874"/>
                  <a:pt x="263182" y="1025992"/>
                  <a:pt x="36045" y="706860"/>
                </a:cubicBezTo>
                <a:cubicBezTo>
                  <a:pt x="-26221" y="619412"/>
                  <a:pt x="-5784" y="498024"/>
                  <a:pt x="81662" y="435753"/>
                </a:cubicBezTo>
                <a:cubicBezTo>
                  <a:pt x="169110" y="373487"/>
                  <a:pt x="290498" y="393924"/>
                  <a:pt x="352769" y="481371"/>
                </a:cubicBezTo>
                <a:cubicBezTo>
                  <a:pt x="455982" y="626339"/>
                  <a:pt x="611090" y="799092"/>
                  <a:pt x="763906" y="799239"/>
                </a:cubicBezTo>
                <a:lnTo>
                  <a:pt x="764059" y="799239"/>
                </a:lnTo>
                <a:cubicBezTo>
                  <a:pt x="916914" y="799239"/>
                  <a:pt x="1072512" y="626564"/>
                  <a:pt x="1176146" y="481518"/>
                </a:cubicBezTo>
                <a:cubicBezTo>
                  <a:pt x="1176223" y="481364"/>
                  <a:pt x="1176300" y="481326"/>
                  <a:pt x="1176338" y="481173"/>
                </a:cubicBezTo>
                <a:cubicBezTo>
                  <a:pt x="1404317" y="161923"/>
                  <a:pt x="1649550" y="6"/>
                  <a:pt x="1905343" y="6"/>
                </a:cubicBezTo>
                <a:lnTo>
                  <a:pt x="1905688" y="6"/>
                </a:lnTo>
                <a:cubicBezTo>
                  <a:pt x="2159767" y="159"/>
                  <a:pt x="2403157" y="160013"/>
                  <a:pt x="2629256" y="475128"/>
                </a:cubicBezTo>
                <a:cubicBezTo>
                  <a:pt x="2630825" y="477195"/>
                  <a:pt x="2632356" y="479262"/>
                  <a:pt x="2633848" y="481290"/>
                </a:cubicBezTo>
                <a:cubicBezTo>
                  <a:pt x="2737061" y="626180"/>
                  <a:pt x="2892169" y="799011"/>
                  <a:pt x="3045132" y="799158"/>
                </a:cubicBezTo>
                <a:lnTo>
                  <a:pt x="3045285" y="799158"/>
                </a:lnTo>
                <a:cubicBezTo>
                  <a:pt x="3198287" y="799158"/>
                  <a:pt x="3353895" y="626327"/>
                  <a:pt x="3457530" y="481211"/>
                </a:cubicBezTo>
                <a:cubicBezTo>
                  <a:pt x="3457606" y="481135"/>
                  <a:pt x="3457683" y="481058"/>
                  <a:pt x="3457721" y="481020"/>
                </a:cubicBezTo>
                <a:cubicBezTo>
                  <a:pt x="3685887" y="161849"/>
                  <a:pt x="3931197" y="0"/>
                  <a:pt x="4186805" y="0"/>
                </a:cubicBezTo>
                <a:lnTo>
                  <a:pt x="4187494" y="0"/>
                </a:lnTo>
                <a:cubicBezTo>
                  <a:pt x="4443101" y="268"/>
                  <a:pt x="4687726" y="162260"/>
                  <a:pt x="4914775" y="481363"/>
                </a:cubicBezTo>
                <a:cubicBezTo>
                  <a:pt x="4976964" y="568887"/>
                  <a:pt x="4956527" y="690199"/>
                  <a:pt x="4869118" y="752470"/>
                </a:cubicBezTo>
                <a:cubicBezTo>
                  <a:pt x="4781594" y="814659"/>
                  <a:pt x="4660282" y="794298"/>
                  <a:pt x="4598011" y="706813"/>
                </a:cubicBezTo>
                <a:cubicBezTo>
                  <a:pt x="4494877" y="561845"/>
                  <a:pt x="4339808" y="389013"/>
                  <a:pt x="4187070" y="388788"/>
                </a:cubicBezTo>
                <a:lnTo>
                  <a:pt x="4186802" y="388788"/>
                </a:lnTo>
                <a:cubicBezTo>
                  <a:pt x="4033800" y="388788"/>
                  <a:pt x="3877849" y="561884"/>
                  <a:pt x="3773941" y="707117"/>
                </a:cubicBezTo>
                <a:cubicBezTo>
                  <a:pt x="3773864" y="707193"/>
                  <a:pt x="3773788" y="707308"/>
                  <a:pt x="3773750" y="707385"/>
                </a:cubicBezTo>
                <a:cubicBezTo>
                  <a:pt x="3546005" y="1026213"/>
                  <a:pt x="3300812" y="1187944"/>
                  <a:pt x="3045283" y="1187944"/>
                </a:cubicBezTo>
                <a:lnTo>
                  <a:pt x="3044862" y="1187944"/>
                </a:lnTo>
                <a:cubicBezTo>
                  <a:pt x="2790822" y="1187791"/>
                  <a:pt x="2547579" y="1027937"/>
                  <a:pt x="2321637" y="712979"/>
                </a:cubicBezTo>
                <a:cubicBezTo>
                  <a:pt x="2320068" y="710912"/>
                  <a:pt x="2318537" y="708846"/>
                  <a:pt x="2317044" y="706817"/>
                </a:cubicBezTo>
                <a:cubicBezTo>
                  <a:pt x="2213753" y="561770"/>
                  <a:pt x="2058488" y="388870"/>
                  <a:pt x="1905564" y="388792"/>
                </a:cubicBezTo>
                <a:lnTo>
                  <a:pt x="1905411" y="388792"/>
                </a:lnTo>
                <a:cubicBezTo>
                  <a:pt x="1752214" y="388792"/>
                  <a:pt x="1596537" y="561810"/>
                  <a:pt x="1492824" y="707003"/>
                </a:cubicBezTo>
                <a:cubicBezTo>
                  <a:pt x="1492748" y="707080"/>
                  <a:pt x="1492748" y="707156"/>
                  <a:pt x="1492671" y="707195"/>
                </a:cubicBezTo>
                <a:cubicBezTo>
                  <a:pt x="1264770" y="1026249"/>
                  <a:pt x="1019616" y="1188019"/>
                  <a:pt x="764009" y="1188019"/>
                </a:cubicBezTo>
                <a:close/>
              </a:path>
            </a:pathLst>
          </a:custGeom>
          <a:solidFill>
            <a:srgbClr val="FFE500"/>
          </a:solidFill>
          <a:ln w="9797" cap="flat">
            <a:noFill/>
            <a:prstDash val="solid"/>
            <a:miter/>
          </a:ln>
        </p:spPr>
        <p:txBody>
          <a:bodyPr rtlCol="0" anchor="ctr"/>
          <a:lstStyle/>
          <a:p>
            <a:endParaRPr lang="zh-CN" altLang="en-US"/>
          </a:p>
        </p:txBody>
      </p:sp>
      <p:grpSp>
        <p:nvGrpSpPr>
          <p:cNvPr id="55" name="组合 54">
            <a:extLst>
              <a:ext uri="{FF2B5EF4-FFF2-40B4-BE49-F238E27FC236}">
                <a16:creationId xmlns:a16="http://schemas.microsoft.com/office/drawing/2014/main" id="{2D1E5F54-997A-A6BF-7C8F-269CA088EDD9}"/>
              </a:ext>
            </a:extLst>
          </p:cNvPr>
          <p:cNvGrpSpPr/>
          <p:nvPr/>
        </p:nvGrpSpPr>
        <p:grpSpPr>
          <a:xfrm>
            <a:off x="7111116" y="1227762"/>
            <a:ext cx="706652" cy="182725"/>
            <a:chOff x="450424" y="5194335"/>
            <a:chExt cx="1413304" cy="365450"/>
          </a:xfrm>
          <a:solidFill>
            <a:srgbClr val="009FD9"/>
          </a:solidFill>
        </p:grpSpPr>
        <p:sp>
          <p:nvSpPr>
            <p:cNvPr id="56" name="任意多边形: 形状 55">
              <a:extLst>
                <a:ext uri="{FF2B5EF4-FFF2-40B4-BE49-F238E27FC236}">
                  <a16:creationId xmlns:a16="http://schemas.microsoft.com/office/drawing/2014/main" id="{DB0EC809-328D-31EB-6B23-DF723685DE63}"/>
                </a:ext>
              </a:extLst>
            </p:cNvPr>
            <p:cNvSpPr/>
            <p:nvPr/>
          </p:nvSpPr>
          <p:spPr>
            <a:xfrm rot="16200000">
              <a:off x="356101" y="5289056"/>
              <a:ext cx="352160" cy="163513"/>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rgbClr val="009FD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FD3CB5D-939F-ABC1-5F9E-55643ED72352}"/>
                </a:ext>
              </a:extLst>
            </p:cNvPr>
            <p:cNvSpPr/>
            <p:nvPr/>
          </p:nvSpPr>
          <p:spPr>
            <a:xfrm rot="16200000">
              <a:off x="813105" y="5301605"/>
              <a:ext cx="352160" cy="163637"/>
            </a:xfrm>
            <a:custGeom>
              <a:avLst/>
              <a:gdLst>
                <a:gd name="connsiteX0" fmla="*/ 1766596 w 3084696"/>
                <a:gd name="connsiteY0" fmla="*/ 1778948 h 1873620"/>
                <a:gd name="connsiteX1" fmla="*/ 2990064 w 3084696"/>
                <a:gd name="connsiteY1" fmla="*/ 555481 h 1873620"/>
                <a:gd name="connsiteX2" fmla="*/ 2990064 w 3084696"/>
                <a:gd name="connsiteY2" fmla="*/ 94633 h 1873620"/>
                <a:gd name="connsiteX3" fmla="*/ 2529216 w 3084696"/>
                <a:gd name="connsiteY3" fmla="*/ 94633 h 1873620"/>
                <a:gd name="connsiteX4" fmla="*/ 1541664 w 3084696"/>
                <a:gd name="connsiteY4" fmla="*/ 1082185 h 1873620"/>
                <a:gd name="connsiteX5" fmla="*/ 554112 w 3084696"/>
                <a:gd name="connsiteY5" fmla="*/ 94633 h 1873620"/>
                <a:gd name="connsiteX6" fmla="*/ 93264 w 3084696"/>
                <a:gd name="connsiteY6" fmla="*/ 94633 h 1873620"/>
                <a:gd name="connsiteX7" fmla="*/ 0 w 3084696"/>
                <a:gd name="connsiteY7" fmla="*/ 325062 h 1873620"/>
                <a:gd name="connsiteX8" fmla="*/ 93264 w 3084696"/>
                <a:gd name="connsiteY8" fmla="*/ 555491 h 1873620"/>
                <a:gd name="connsiteX9" fmla="*/ 1316731 w 3084696"/>
                <a:gd name="connsiteY9" fmla="*/ 1778958 h 1873620"/>
                <a:gd name="connsiteX10" fmla="*/ 1766635 w 3084696"/>
                <a:gd name="connsiteY10" fmla="*/ 1778958 h 1873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4696" h="1873620">
                  <a:moveTo>
                    <a:pt x="1766596" y="1778948"/>
                  </a:move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16731" y="1778958"/>
                  </a:lnTo>
                  <a:cubicBezTo>
                    <a:pt x="1431965" y="1905174"/>
                    <a:pt x="1640458" y="1905174"/>
                    <a:pt x="1766635" y="1778958"/>
                  </a:cubicBezTo>
                  <a:close/>
                </a:path>
              </a:pathLst>
            </a:custGeom>
            <a:grpFill/>
            <a:ln w="92075" cap="flat">
              <a:solidFill>
                <a:srgbClr val="009FD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3B8C6977-8A9B-9FEA-25EF-9DD140D161B7}"/>
                </a:ext>
              </a:extLst>
            </p:cNvPr>
            <p:cNvSpPr/>
            <p:nvPr/>
          </p:nvSpPr>
          <p:spPr>
            <a:xfrm rot="16200000">
              <a:off x="1230277" y="5301364"/>
              <a:ext cx="352786" cy="164055"/>
            </a:xfrm>
            <a:custGeom>
              <a:avLst/>
              <a:gdLst>
                <a:gd name="connsiteX0" fmla="*/ 1772083 w 3090182"/>
                <a:gd name="connsiteY0" fmla="*/ 1784434 h 1878420"/>
                <a:gd name="connsiteX1" fmla="*/ 2995550 w 3090182"/>
                <a:gd name="connsiteY1" fmla="*/ 560967 h 1878420"/>
                <a:gd name="connsiteX2" fmla="*/ 2995550 w 3090182"/>
                <a:gd name="connsiteY2" fmla="*/ 100119 h 1878420"/>
                <a:gd name="connsiteX3" fmla="*/ 2534702 w 3090182"/>
                <a:gd name="connsiteY3" fmla="*/ 100119 h 1878420"/>
                <a:gd name="connsiteX4" fmla="*/ 1547150 w 3090182"/>
                <a:gd name="connsiteY4" fmla="*/ 1087671 h 1878420"/>
                <a:gd name="connsiteX5" fmla="*/ 554112 w 3090182"/>
                <a:gd name="connsiteY5" fmla="*/ 94633 h 1878420"/>
                <a:gd name="connsiteX6" fmla="*/ 93264 w 3090182"/>
                <a:gd name="connsiteY6" fmla="*/ 94633 h 1878420"/>
                <a:gd name="connsiteX7" fmla="*/ 0 w 3090182"/>
                <a:gd name="connsiteY7" fmla="*/ 325062 h 1878420"/>
                <a:gd name="connsiteX8" fmla="*/ 93264 w 3090182"/>
                <a:gd name="connsiteY8" fmla="*/ 555490 h 1878420"/>
                <a:gd name="connsiteX9" fmla="*/ 1316731 w 3090182"/>
                <a:gd name="connsiteY9" fmla="*/ 1778958 h 1878420"/>
                <a:gd name="connsiteX10" fmla="*/ 1772102 w 3090182"/>
                <a:gd name="connsiteY10" fmla="*/ 1784469 h 1878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90182" h="1878420">
                  <a:moveTo>
                    <a:pt x="1772083" y="1784434"/>
                  </a:moveTo>
                  <a:lnTo>
                    <a:pt x="2995550" y="560967"/>
                  </a:lnTo>
                  <a:cubicBezTo>
                    <a:pt x="3121727" y="434790"/>
                    <a:pt x="3121727" y="226297"/>
                    <a:pt x="2995550" y="100119"/>
                  </a:cubicBezTo>
                  <a:cubicBezTo>
                    <a:pt x="2869373" y="-26058"/>
                    <a:pt x="2660880" y="-26058"/>
                    <a:pt x="2534702" y="100119"/>
                  </a:cubicBezTo>
                  <a:lnTo>
                    <a:pt x="1547150" y="1087671"/>
                  </a:lnTo>
                  <a:lnTo>
                    <a:pt x="554112" y="94633"/>
                  </a:lnTo>
                  <a:cubicBezTo>
                    <a:pt x="427934" y="-31544"/>
                    <a:pt x="219441" y="-31544"/>
                    <a:pt x="93264" y="94633"/>
                  </a:cubicBezTo>
                  <a:cubicBezTo>
                    <a:pt x="27439" y="160458"/>
                    <a:pt x="0" y="242776"/>
                    <a:pt x="0" y="325062"/>
                  </a:cubicBezTo>
                  <a:cubicBezTo>
                    <a:pt x="0" y="407342"/>
                    <a:pt x="32913" y="495130"/>
                    <a:pt x="93264" y="555490"/>
                  </a:cubicBezTo>
                  <a:lnTo>
                    <a:pt x="1316731" y="1778958"/>
                  </a:lnTo>
                  <a:cubicBezTo>
                    <a:pt x="1437432" y="1910641"/>
                    <a:pt x="1645935" y="1910641"/>
                    <a:pt x="1772102" y="1784469"/>
                  </a:cubicBezTo>
                  <a:close/>
                </a:path>
              </a:pathLst>
            </a:custGeom>
            <a:grpFill/>
            <a:ln w="92075" cap="flat">
              <a:solidFill>
                <a:srgbClr val="009FD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E96CEDD6-763B-46D2-E4F9-2A2F004341FE}"/>
                </a:ext>
              </a:extLst>
            </p:cNvPr>
            <p:cNvSpPr/>
            <p:nvPr/>
          </p:nvSpPr>
          <p:spPr>
            <a:xfrm rot="16200000">
              <a:off x="1605891" y="5288658"/>
              <a:ext cx="352160" cy="163514"/>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rgbClr val="009FD9"/>
              </a:solidFill>
              <a:prstDash val="solid"/>
              <a:miter/>
            </a:ln>
          </p:spPr>
          <p:txBody>
            <a:bodyPr rtlCol="0" anchor="ctr"/>
            <a:lstStyle/>
            <a:p>
              <a:endParaRPr lang="zh-CN" altLang="en-US"/>
            </a:p>
          </p:txBody>
        </p:sp>
      </p:grpSp>
      <p:grpSp>
        <p:nvGrpSpPr>
          <p:cNvPr id="60" name="组合 59">
            <a:extLst>
              <a:ext uri="{FF2B5EF4-FFF2-40B4-BE49-F238E27FC236}">
                <a16:creationId xmlns:a16="http://schemas.microsoft.com/office/drawing/2014/main" id="{9B747579-158F-D908-937F-A2B3125D0B0E}"/>
              </a:ext>
            </a:extLst>
          </p:cNvPr>
          <p:cNvGrpSpPr/>
          <p:nvPr/>
        </p:nvGrpSpPr>
        <p:grpSpPr>
          <a:xfrm>
            <a:off x="3953954" y="3015457"/>
            <a:ext cx="706652" cy="182725"/>
            <a:chOff x="450424" y="5194335"/>
            <a:chExt cx="1413304" cy="365450"/>
          </a:xfrm>
          <a:solidFill>
            <a:srgbClr val="FFA694"/>
          </a:solidFill>
        </p:grpSpPr>
        <p:sp>
          <p:nvSpPr>
            <p:cNvPr id="61" name="任意多边形: 形状 60">
              <a:extLst>
                <a:ext uri="{FF2B5EF4-FFF2-40B4-BE49-F238E27FC236}">
                  <a16:creationId xmlns:a16="http://schemas.microsoft.com/office/drawing/2014/main" id="{391731D5-7904-1061-CF2B-55E0E6836F31}"/>
                </a:ext>
              </a:extLst>
            </p:cNvPr>
            <p:cNvSpPr/>
            <p:nvPr/>
          </p:nvSpPr>
          <p:spPr>
            <a:xfrm rot="16200000">
              <a:off x="356101" y="5289056"/>
              <a:ext cx="352160" cy="163513"/>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rgbClr val="FFA694"/>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38CD8807-8604-F7CA-55A6-4F7D95CE09ED}"/>
                </a:ext>
              </a:extLst>
            </p:cNvPr>
            <p:cNvSpPr/>
            <p:nvPr/>
          </p:nvSpPr>
          <p:spPr>
            <a:xfrm rot="16200000">
              <a:off x="813105" y="5301605"/>
              <a:ext cx="352160" cy="163637"/>
            </a:xfrm>
            <a:custGeom>
              <a:avLst/>
              <a:gdLst>
                <a:gd name="connsiteX0" fmla="*/ 1766596 w 3084696"/>
                <a:gd name="connsiteY0" fmla="*/ 1778948 h 1873620"/>
                <a:gd name="connsiteX1" fmla="*/ 2990064 w 3084696"/>
                <a:gd name="connsiteY1" fmla="*/ 555481 h 1873620"/>
                <a:gd name="connsiteX2" fmla="*/ 2990064 w 3084696"/>
                <a:gd name="connsiteY2" fmla="*/ 94633 h 1873620"/>
                <a:gd name="connsiteX3" fmla="*/ 2529216 w 3084696"/>
                <a:gd name="connsiteY3" fmla="*/ 94633 h 1873620"/>
                <a:gd name="connsiteX4" fmla="*/ 1541664 w 3084696"/>
                <a:gd name="connsiteY4" fmla="*/ 1082185 h 1873620"/>
                <a:gd name="connsiteX5" fmla="*/ 554112 w 3084696"/>
                <a:gd name="connsiteY5" fmla="*/ 94633 h 1873620"/>
                <a:gd name="connsiteX6" fmla="*/ 93264 w 3084696"/>
                <a:gd name="connsiteY6" fmla="*/ 94633 h 1873620"/>
                <a:gd name="connsiteX7" fmla="*/ 0 w 3084696"/>
                <a:gd name="connsiteY7" fmla="*/ 325062 h 1873620"/>
                <a:gd name="connsiteX8" fmla="*/ 93264 w 3084696"/>
                <a:gd name="connsiteY8" fmla="*/ 555491 h 1873620"/>
                <a:gd name="connsiteX9" fmla="*/ 1316731 w 3084696"/>
                <a:gd name="connsiteY9" fmla="*/ 1778958 h 1873620"/>
                <a:gd name="connsiteX10" fmla="*/ 1766635 w 3084696"/>
                <a:gd name="connsiteY10" fmla="*/ 1778958 h 1873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4696" h="1873620">
                  <a:moveTo>
                    <a:pt x="1766596" y="1778948"/>
                  </a:move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16731" y="1778958"/>
                  </a:lnTo>
                  <a:cubicBezTo>
                    <a:pt x="1431965" y="1905174"/>
                    <a:pt x="1640458" y="1905174"/>
                    <a:pt x="1766635" y="1778958"/>
                  </a:cubicBezTo>
                  <a:close/>
                </a:path>
              </a:pathLst>
            </a:custGeom>
            <a:grpFill/>
            <a:ln w="92075" cap="flat">
              <a:solidFill>
                <a:srgbClr val="FFA694"/>
              </a:solid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5197BD45-1EA0-6E73-7B94-5D7CC3B361AB}"/>
                </a:ext>
              </a:extLst>
            </p:cNvPr>
            <p:cNvSpPr/>
            <p:nvPr/>
          </p:nvSpPr>
          <p:spPr>
            <a:xfrm rot="16200000">
              <a:off x="1230277" y="5301364"/>
              <a:ext cx="352786" cy="164055"/>
            </a:xfrm>
            <a:custGeom>
              <a:avLst/>
              <a:gdLst>
                <a:gd name="connsiteX0" fmla="*/ 1772083 w 3090182"/>
                <a:gd name="connsiteY0" fmla="*/ 1784434 h 1878420"/>
                <a:gd name="connsiteX1" fmla="*/ 2995550 w 3090182"/>
                <a:gd name="connsiteY1" fmla="*/ 560967 h 1878420"/>
                <a:gd name="connsiteX2" fmla="*/ 2995550 w 3090182"/>
                <a:gd name="connsiteY2" fmla="*/ 100119 h 1878420"/>
                <a:gd name="connsiteX3" fmla="*/ 2534702 w 3090182"/>
                <a:gd name="connsiteY3" fmla="*/ 100119 h 1878420"/>
                <a:gd name="connsiteX4" fmla="*/ 1547150 w 3090182"/>
                <a:gd name="connsiteY4" fmla="*/ 1087671 h 1878420"/>
                <a:gd name="connsiteX5" fmla="*/ 554112 w 3090182"/>
                <a:gd name="connsiteY5" fmla="*/ 94633 h 1878420"/>
                <a:gd name="connsiteX6" fmla="*/ 93264 w 3090182"/>
                <a:gd name="connsiteY6" fmla="*/ 94633 h 1878420"/>
                <a:gd name="connsiteX7" fmla="*/ 0 w 3090182"/>
                <a:gd name="connsiteY7" fmla="*/ 325062 h 1878420"/>
                <a:gd name="connsiteX8" fmla="*/ 93264 w 3090182"/>
                <a:gd name="connsiteY8" fmla="*/ 555490 h 1878420"/>
                <a:gd name="connsiteX9" fmla="*/ 1316731 w 3090182"/>
                <a:gd name="connsiteY9" fmla="*/ 1778958 h 1878420"/>
                <a:gd name="connsiteX10" fmla="*/ 1772102 w 3090182"/>
                <a:gd name="connsiteY10" fmla="*/ 1784469 h 1878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90182" h="1878420">
                  <a:moveTo>
                    <a:pt x="1772083" y="1784434"/>
                  </a:moveTo>
                  <a:lnTo>
                    <a:pt x="2995550" y="560967"/>
                  </a:lnTo>
                  <a:cubicBezTo>
                    <a:pt x="3121727" y="434790"/>
                    <a:pt x="3121727" y="226297"/>
                    <a:pt x="2995550" y="100119"/>
                  </a:cubicBezTo>
                  <a:cubicBezTo>
                    <a:pt x="2869373" y="-26058"/>
                    <a:pt x="2660880" y="-26058"/>
                    <a:pt x="2534702" y="100119"/>
                  </a:cubicBezTo>
                  <a:lnTo>
                    <a:pt x="1547150" y="1087671"/>
                  </a:lnTo>
                  <a:lnTo>
                    <a:pt x="554112" y="94633"/>
                  </a:lnTo>
                  <a:cubicBezTo>
                    <a:pt x="427934" y="-31544"/>
                    <a:pt x="219441" y="-31544"/>
                    <a:pt x="93264" y="94633"/>
                  </a:cubicBezTo>
                  <a:cubicBezTo>
                    <a:pt x="27439" y="160458"/>
                    <a:pt x="0" y="242776"/>
                    <a:pt x="0" y="325062"/>
                  </a:cubicBezTo>
                  <a:cubicBezTo>
                    <a:pt x="0" y="407342"/>
                    <a:pt x="32913" y="495130"/>
                    <a:pt x="93264" y="555490"/>
                  </a:cubicBezTo>
                  <a:lnTo>
                    <a:pt x="1316731" y="1778958"/>
                  </a:lnTo>
                  <a:cubicBezTo>
                    <a:pt x="1437432" y="1910641"/>
                    <a:pt x="1645935" y="1910641"/>
                    <a:pt x="1772102" y="1784469"/>
                  </a:cubicBezTo>
                  <a:close/>
                </a:path>
              </a:pathLst>
            </a:custGeom>
            <a:grpFill/>
            <a:ln w="92075" cap="flat">
              <a:solidFill>
                <a:srgbClr val="FFA694"/>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E04AB9DB-79A1-0401-B7B7-5EA5FB30AC45}"/>
                </a:ext>
              </a:extLst>
            </p:cNvPr>
            <p:cNvSpPr/>
            <p:nvPr/>
          </p:nvSpPr>
          <p:spPr>
            <a:xfrm rot="16200000">
              <a:off x="1605891" y="5288658"/>
              <a:ext cx="352160" cy="163514"/>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rgbClr val="FFA694"/>
              </a:solidFill>
              <a:prstDash val="solid"/>
              <a:miter/>
            </a:ln>
          </p:spPr>
          <p:txBody>
            <a:bodyPr rtlCol="0" anchor="ctr"/>
            <a:lstStyle/>
            <a:p>
              <a:endParaRPr lang="zh-CN" altLang="en-US"/>
            </a:p>
          </p:txBody>
        </p:sp>
      </p:grpSp>
    </p:spTree>
    <p:extLst>
      <p:ext uri="{BB962C8B-B14F-4D97-AF65-F5344CB8AC3E}">
        <p14:creationId xmlns:p14="http://schemas.microsoft.com/office/powerpoint/2010/main" val="39696549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9CEB60"/>
        </a:solidFill>
        <a:effectLst/>
      </p:bgPr>
    </p:bg>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F7098C06-B229-591D-BB01-3647D43C4A6E}"/>
              </a:ext>
            </a:extLst>
          </p:cNvPr>
          <p:cNvSpPr/>
          <p:nvPr/>
        </p:nvSpPr>
        <p:spPr>
          <a:xfrm>
            <a:off x="0" y="0"/>
            <a:ext cx="12192000" cy="6858000"/>
          </a:xfrm>
          <a:prstGeom prst="rect">
            <a:avLst/>
          </a:prstGeom>
          <a:solidFill>
            <a:srgbClr val="9CEB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a:extLst>
              <a:ext uri="{FF2B5EF4-FFF2-40B4-BE49-F238E27FC236}">
                <a16:creationId xmlns:a16="http://schemas.microsoft.com/office/drawing/2014/main" id="{EB77DBFD-F968-A32D-F165-3D0CE93C741C}"/>
              </a:ext>
            </a:extLst>
          </p:cNvPr>
          <p:cNvGrpSpPr/>
          <p:nvPr/>
        </p:nvGrpSpPr>
        <p:grpSpPr>
          <a:xfrm>
            <a:off x="2652138" y="1126328"/>
            <a:ext cx="1677732" cy="947904"/>
            <a:chOff x="3723948" y="1403227"/>
            <a:chExt cx="4743948" cy="2680289"/>
          </a:xfrm>
          <a:solidFill>
            <a:schemeClr val="bg1"/>
          </a:solidFill>
        </p:grpSpPr>
        <p:sp>
          <p:nvSpPr>
            <p:cNvPr id="30" name="任意多边形: 形状 29">
              <a:extLst>
                <a:ext uri="{FF2B5EF4-FFF2-40B4-BE49-F238E27FC236}">
                  <a16:creationId xmlns:a16="http://schemas.microsoft.com/office/drawing/2014/main" id="{BEAB2B43-067F-8270-CEA7-B7FC00A29CED}"/>
                </a:ext>
              </a:extLst>
            </p:cNvPr>
            <p:cNvSpPr/>
            <p:nvPr/>
          </p:nvSpPr>
          <p:spPr>
            <a:xfrm>
              <a:off x="3724239" y="1403227"/>
              <a:ext cx="4743574" cy="472768"/>
            </a:xfrm>
            <a:custGeom>
              <a:avLst/>
              <a:gdLst>
                <a:gd name="connsiteX0" fmla="*/ 4657924 w 4743574"/>
                <a:gd name="connsiteY0" fmla="*/ 18 h 472768"/>
                <a:gd name="connsiteX1" fmla="*/ 4394851 w 4743574"/>
                <a:gd name="connsiteY1" fmla="*/ 190337 h 472768"/>
                <a:gd name="connsiteX2" fmla="*/ 4276708 w 4743574"/>
                <a:gd name="connsiteY2" fmla="*/ 300976 h 472768"/>
                <a:gd name="connsiteX3" fmla="*/ 4158417 w 4743574"/>
                <a:gd name="connsiteY3" fmla="*/ 190151 h 472768"/>
                <a:gd name="connsiteX4" fmla="*/ 3895579 w 4743574"/>
                <a:gd name="connsiteY4" fmla="*/ 174 h 472768"/>
                <a:gd name="connsiteX5" fmla="*/ 3632477 w 4743574"/>
                <a:gd name="connsiteY5" fmla="*/ 190533 h 472768"/>
                <a:gd name="connsiteX6" fmla="*/ 3514647 w 4743574"/>
                <a:gd name="connsiteY6" fmla="*/ 301015 h 472768"/>
                <a:gd name="connsiteX7" fmla="*/ 3396238 w 4743574"/>
                <a:gd name="connsiteY7" fmla="*/ 190072 h 472768"/>
                <a:gd name="connsiteX8" fmla="*/ 3133704 w 4743574"/>
                <a:gd name="connsiteY8" fmla="*/ 331 h 472768"/>
                <a:gd name="connsiteX9" fmla="*/ 2870632 w 4743574"/>
                <a:gd name="connsiteY9" fmla="*/ 190651 h 472768"/>
                <a:gd name="connsiteX10" fmla="*/ 2752723 w 4743574"/>
                <a:gd name="connsiteY10" fmla="*/ 301172 h 472768"/>
                <a:gd name="connsiteX11" fmla="*/ 2634658 w 4743574"/>
                <a:gd name="connsiteY11" fmla="*/ 190415 h 472768"/>
                <a:gd name="connsiteX12" fmla="*/ 2371898 w 4743574"/>
                <a:gd name="connsiteY12" fmla="*/ 331 h 472768"/>
                <a:gd name="connsiteX13" fmla="*/ 2108943 w 4743574"/>
                <a:gd name="connsiteY13" fmla="*/ 190533 h 472768"/>
                <a:gd name="connsiteX14" fmla="*/ 1990652 w 4743574"/>
                <a:gd name="connsiteY14" fmla="*/ 301055 h 472768"/>
                <a:gd name="connsiteX15" fmla="*/ 1872244 w 4743574"/>
                <a:gd name="connsiteY15" fmla="*/ 190072 h 472768"/>
                <a:gd name="connsiteX16" fmla="*/ 1609524 w 4743574"/>
                <a:gd name="connsiteY16" fmla="*/ 410 h 472768"/>
                <a:gd name="connsiteX17" fmla="*/ 1346529 w 4743574"/>
                <a:gd name="connsiteY17" fmla="*/ 190611 h 472768"/>
                <a:gd name="connsiteX18" fmla="*/ 1228581 w 4743574"/>
                <a:gd name="connsiteY18" fmla="*/ 301250 h 472768"/>
                <a:gd name="connsiteX19" fmla="*/ 1110408 w 4743574"/>
                <a:gd name="connsiteY19" fmla="*/ 190494 h 472768"/>
                <a:gd name="connsiteX20" fmla="*/ 847570 w 4743574"/>
                <a:gd name="connsiteY20" fmla="*/ 478 h 472768"/>
                <a:gd name="connsiteX21" fmla="*/ 584498 w 4743574"/>
                <a:gd name="connsiteY21" fmla="*/ 190797 h 472768"/>
                <a:gd name="connsiteX22" fmla="*/ 466589 w 4743574"/>
                <a:gd name="connsiteY22" fmla="*/ 301319 h 472768"/>
                <a:gd name="connsiteX23" fmla="*/ 348445 w 4743574"/>
                <a:gd name="connsiteY23" fmla="*/ 190680 h 472768"/>
                <a:gd name="connsiteX24" fmla="*/ 85725 w 4743574"/>
                <a:gd name="connsiteY24" fmla="*/ 478 h 472768"/>
                <a:gd name="connsiteX25" fmla="*/ 0 w 4743574"/>
                <a:gd name="connsiteY25" fmla="*/ 86203 h 472768"/>
                <a:gd name="connsiteX26" fmla="*/ 85954 w 4743574"/>
                <a:gd name="connsiteY26" fmla="*/ 171928 h 472768"/>
                <a:gd name="connsiteX27" fmla="*/ 203902 w 4743574"/>
                <a:gd name="connsiteY27" fmla="*/ 282450 h 472768"/>
                <a:gd name="connsiteX28" fmla="*/ 466740 w 4743574"/>
                <a:gd name="connsiteY28" fmla="*/ 472769 h 472768"/>
                <a:gd name="connsiteX29" fmla="*/ 729617 w 4743574"/>
                <a:gd name="connsiteY29" fmla="*/ 282567 h 472768"/>
                <a:gd name="connsiteX30" fmla="*/ 847643 w 4743574"/>
                <a:gd name="connsiteY30" fmla="*/ 171928 h 472768"/>
                <a:gd name="connsiteX31" fmla="*/ 965816 w 4743574"/>
                <a:gd name="connsiteY31" fmla="*/ 282685 h 472768"/>
                <a:gd name="connsiteX32" fmla="*/ 1228576 w 4743574"/>
                <a:gd name="connsiteY32" fmla="*/ 472769 h 472768"/>
                <a:gd name="connsiteX33" fmla="*/ 1491413 w 4743574"/>
                <a:gd name="connsiteY33" fmla="*/ 282450 h 472768"/>
                <a:gd name="connsiteX34" fmla="*/ 1609478 w 4743574"/>
                <a:gd name="connsiteY34" fmla="*/ 171928 h 472768"/>
                <a:gd name="connsiteX35" fmla="*/ 1727887 w 4743574"/>
                <a:gd name="connsiteY35" fmla="*/ 282793 h 472768"/>
                <a:gd name="connsiteX36" fmla="*/ 1990607 w 4743574"/>
                <a:gd name="connsiteY36" fmla="*/ 472573 h 472768"/>
                <a:gd name="connsiteX37" fmla="*/ 2253680 w 4743574"/>
                <a:gd name="connsiteY37" fmla="*/ 282136 h 472768"/>
                <a:gd name="connsiteX38" fmla="*/ 2371824 w 4743574"/>
                <a:gd name="connsiteY38" fmla="*/ 171722 h 472768"/>
                <a:gd name="connsiteX39" fmla="*/ 2489732 w 4743574"/>
                <a:gd name="connsiteY39" fmla="*/ 282244 h 472768"/>
                <a:gd name="connsiteX40" fmla="*/ 2752727 w 4743574"/>
                <a:gd name="connsiteY40" fmla="*/ 472563 h 472768"/>
                <a:gd name="connsiteX41" fmla="*/ 3015682 w 4743574"/>
                <a:gd name="connsiteY41" fmla="*/ 282322 h 472768"/>
                <a:gd name="connsiteX42" fmla="*/ 3133630 w 4743574"/>
                <a:gd name="connsiteY42" fmla="*/ 171722 h 472768"/>
                <a:gd name="connsiteX43" fmla="*/ 3251774 w 4743574"/>
                <a:gd name="connsiteY43" fmla="*/ 282704 h 472768"/>
                <a:gd name="connsiteX44" fmla="*/ 3514611 w 4743574"/>
                <a:gd name="connsiteY44" fmla="*/ 472485 h 472768"/>
                <a:gd name="connsiteX45" fmla="*/ 3777606 w 4743574"/>
                <a:gd name="connsiteY45" fmla="*/ 282244 h 472768"/>
                <a:gd name="connsiteX46" fmla="*/ 3895554 w 4743574"/>
                <a:gd name="connsiteY46" fmla="*/ 171644 h 472768"/>
                <a:gd name="connsiteX47" fmla="*/ 4013805 w 4743574"/>
                <a:gd name="connsiteY47" fmla="*/ 282401 h 472768"/>
                <a:gd name="connsiteX48" fmla="*/ 4276682 w 4743574"/>
                <a:gd name="connsiteY48" fmla="*/ 472485 h 472768"/>
                <a:gd name="connsiteX49" fmla="*/ 4539784 w 4743574"/>
                <a:gd name="connsiteY49" fmla="*/ 282166 h 472768"/>
                <a:gd name="connsiteX50" fmla="*/ 4657850 w 4743574"/>
                <a:gd name="connsiteY50" fmla="*/ 171526 h 472768"/>
                <a:gd name="connsiteX51" fmla="*/ 4743575 w 4743574"/>
                <a:gd name="connsiteY51" fmla="*/ 85801 h 472768"/>
                <a:gd name="connsiteX52" fmla="*/ 4657927 w 4743574"/>
                <a:gd name="connsiteY52" fmla="*/ 0 h 472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743574" h="472768">
                  <a:moveTo>
                    <a:pt x="4657924" y="18"/>
                  </a:moveTo>
                  <a:cubicBezTo>
                    <a:pt x="4515905" y="18"/>
                    <a:pt x="4446061" y="109853"/>
                    <a:pt x="4394851" y="190337"/>
                  </a:cubicBezTo>
                  <a:cubicBezTo>
                    <a:pt x="4346057" y="267260"/>
                    <a:pt x="4320148" y="300976"/>
                    <a:pt x="4276708" y="300976"/>
                  </a:cubicBezTo>
                  <a:cubicBezTo>
                    <a:pt x="4233118" y="300976"/>
                    <a:pt x="4207171" y="267184"/>
                    <a:pt x="4158417" y="190151"/>
                  </a:cubicBezTo>
                  <a:cubicBezTo>
                    <a:pt x="4107594" y="109975"/>
                    <a:pt x="4038020" y="174"/>
                    <a:pt x="3895579" y="174"/>
                  </a:cubicBezTo>
                  <a:cubicBezTo>
                    <a:pt x="3753442" y="174"/>
                    <a:pt x="3683559" y="110089"/>
                    <a:pt x="3632477" y="190533"/>
                  </a:cubicBezTo>
                  <a:cubicBezTo>
                    <a:pt x="3584027" y="267341"/>
                    <a:pt x="3558233" y="301015"/>
                    <a:pt x="3514647" y="301015"/>
                  </a:cubicBezTo>
                  <a:cubicBezTo>
                    <a:pt x="3470981" y="301015"/>
                    <a:pt x="3445033" y="267185"/>
                    <a:pt x="3396238" y="190072"/>
                  </a:cubicBezTo>
                  <a:cubicBezTo>
                    <a:pt x="3345492" y="110011"/>
                    <a:pt x="3275998" y="331"/>
                    <a:pt x="3133704" y="331"/>
                  </a:cubicBezTo>
                  <a:cubicBezTo>
                    <a:pt x="2991420" y="331"/>
                    <a:pt x="2921616" y="110353"/>
                    <a:pt x="2870632" y="190651"/>
                  </a:cubicBezTo>
                  <a:cubicBezTo>
                    <a:pt x="2822067" y="267536"/>
                    <a:pt x="2796234" y="301172"/>
                    <a:pt x="2752723" y="301172"/>
                  </a:cubicBezTo>
                  <a:cubicBezTo>
                    <a:pt x="2709057" y="301172"/>
                    <a:pt x="2683224" y="267456"/>
                    <a:pt x="2634658" y="190415"/>
                  </a:cubicBezTo>
                  <a:cubicBezTo>
                    <a:pt x="2583797" y="110239"/>
                    <a:pt x="2514300" y="331"/>
                    <a:pt x="2371898" y="331"/>
                  </a:cubicBezTo>
                  <a:cubicBezTo>
                    <a:pt x="2229193" y="331"/>
                    <a:pt x="2159692" y="110285"/>
                    <a:pt x="2108943" y="190533"/>
                  </a:cubicBezTo>
                  <a:cubicBezTo>
                    <a:pt x="2060186" y="267418"/>
                    <a:pt x="2034316" y="301055"/>
                    <a:pt x="1990652" y="301055"/>
                  </a:cubicBezTo>
                  <a:cubicBezTo>
                    <a:pt x="1946986" y="301055"/>
                    <a:pt x="1921115" y="267339"/>
                    <a:pt x="1872244" y="190072"/>
                  </a:cubicBezTo>
                  <a:cubicBezTo>
                    <a:pt x="1821421" y="110011"/>
                    <a:pt x="1751886" y="410"/>
                    <a:pt x="1609524" y="410"/>
                  </a:cubicBezTo>
                  <a:cubicBezTo>
                    <a:pt x="1467269" y="410"/>
                    <a:pt x="1397660" y="110128"/>
                    <a:pt x="1346529" y="190611"/>
                  </a:cubicBezTo>
                  <a:cubicBezTo>
                    <a:pt x="1297849" y="267535"/>
                    <a:pt x="1272017" y="301250"/>
                    <a:pt x="1228581" y="301250"/>
                  </a:cubicBezTo>
                  <a:cubicBezTo>
                    <a:pt x="1185146" y="301250"/>
                    <a:pt x="1159198" y="267535"/>
                    <a:pt x="1110408" y="190494"/>
                  </a:cubicBezTo>
                  <a:cubicBezTo>
                    <a:pt x="1059547" y="110318"/>
                    <a:pt x="989933" y="478"/>
                    <a:pt x="847570" y="478"/>
                  </a:cubicBezTo>
                  <a:cubicBezTo>
                    <a:pt x="705169" y="478"/>
                    <a:pt x="635550" y="110392"/>
                    <a:pt x="584498" y="190797"/>
                  </a:cubicBezTo>
                  <a:cubicBezTo>
                    <a:pt x="535857" y="267683"/>
                    <a:pt x="510024" y="301319"/>
                    <a:pt x="466589" y="301319"/>
                  </a:cubicBezTo>
                  <a:cubicBezTo>
                    <a:pt x="423114" y="301319"/>
                    <a:pt x="397205" y="267603"/>
                    <a:pt x="348445" y="190680"/>
                  </a:cubicBezTo>
                  <a:cubicBezTo>
                    <a:pt x="297623" y="110428"/>
                    <a:pt x="228087" y="478"/>
                    <a:pt x="85725" y="478"/>
                  </a:cubicBezTo>
                  <a:cubicBezTo>
                    <a:pt x="38462" y="478"/>
                    <a:pt x="0" y="38940"/>
                    <a:pt x="0" y="86203"/>
                  </a:cubicBezTo>
                  <a:cubicBezTo>
                    <a:pt x="0" y="133466"/>
                    <a:pt x="38576" y="171928"/>
                    <a:pt x="85954" y="171928"/>
                  </a:cubicBezTo>
                  <a:cubicBezTo>
                    <a:pt x="129391" y="171928"/>
                    <a:pt x="155261" y="205606"/>
                    <a:pt x="203902" y="282450"/>
                  </a:cubicBezTo>
                  <a:cubicBezTo>
                    <a:pt x="254725" y="362740"/>
                    <a:pt x="324182" y="472769"/>
                    <a:pt x="466740" y="472769"/>
                  </a:cubicBezTo>
                  <a:cubicBezTo>
                    <a:pt x="609259" y="472769"/>
                    <a:pt x="678828" y="362816"/>
                    <a:pt x="729617" y="282567"/>
                  </a:cubicBezTo>
                  <a:cubicBezTo>
                    <a:pt x="778297" y="205644"/>
                    <a:pt x="804205" y="171928"/>
                    <a:pt x="847643" y="171928"/>
                  </a:cubicBezTo>
                  <a:cubicBezTo>
                    <a:pt x="891232" y="171928"/>
                    <a:pt x="917064" y="205644"/>
                    <a:pt x="965816" y="282685"/>
                  </a:cubicBezTo>
                  <a:cubicBezTo>
                    <a:pt x="1016639" y="362861"/>
                    <a:pt x="1086096" y="472769"/>
                    <a:pt x="1228576" y="472769"/>
                  </a:cubicBezTo>
                  <a:cubicBezTo>
                    <a:pt x="1371095" y="472769"/>
                    <a:pt x="1440664" y="362747"/>
                    <a:pt x="1491413" y="282450"/>
                  </a:cubicBezTo>
                  <a:cubicBezTo>
                    <a:pt x="1540170" y="205565"/>
                    <a:pt x="1566040" y="171928"/>
                    <a:pt x="1609478" y="171928"/>
                  </a:cubicBezTo>
                  <a:cubicBezTo>
                    <a:pt x="1653030" y="171928"/>
                    <a:pt x="1678900" y="205606"/>
                    <a:pt x="1727887" y="282793"/>
                  </a:cubicBezTo>
                  <a:cubicBezTo>
                    <a:pt x="1778748" y="362854"/>
                    <a:pt x="1848284" y="472573"/>
                    <a:pt x="1990607" y="472573"/>
                  </a:cubicBezTo>
                  <a:cubicBezTo>
                    <a:pt x="2133430" y="472573"/>
                    <a:pt x="2202970" y="362512"/>
                    <a:pt x="2253680" y="282136"/>
                  </a:cubicBezTo>
                  <a:cubicBezTo>
                    <a:pt x="2302437" y="205367"/>
                    <a:pt x="2328307" y="171722"/>
                    <a:pt x="2371824" y="171722"/>
                  </a:cubicBezTo>
                  <a:cubicBezTo>
                    <a:pt x="2415490" y="171722"/>
                    <a:pt x="2441245" y="205400"/>
                    <a:pt x="2489732" y="282244"/>
                  </a:cubicBezTo>
                  <a:cubicBezTo>
                    <a:pt x="2540555" y="362535"/>
                    <a:pt x="2610012" y="472563"/>
                    <a:pt x="2752727" y="472563"/>
                  </a:cubicBezTo>
                  <a:cubicBezTo>
                    <a:pt x="2895011" y="472563"/>
                    <a:pt x="2964747" y="362610"/>
                    <a:pt x="3015682" y="282322"/>
                  </a:cubicBezTo>
                  <a:cubicBezTo>
                    <a:pt x="3064247" y="205437"/>
                    <a:pt x="3090080" y="171722"/>
                    <a:pt x="3133630" y="171722"/>
                  </a:cubicBezTo>
                  <a:cubicBezTo>
                    <a:pt x="3177180" y="171722"/>
                    <a:pt x="3203052" y="205515"/>
                    <a:pt x="3251774" y="282704"/>
                  </a:cubicBezTo>
                  <a:cubicBezTo>
                    <a:pt x="3302596" y="362766"/>
                    <a:pt x="3372132" y="472485"/>
                    <a:pt x="3514611" y="472485"/>
                  </a:cubicBezTo>
                  <a:cubicBezTo>
                    <a:pt x="3656866" y="472485"/>
                    <a:pt x="3726592" y="362571"/>
                    <a:pt x="3777606" y="282244"/>
                  </a:cubicBezTo>
                  <a:cubicBezTo>
                    <a:pt x="3826170" y="205359"/>
                    <a:pt x="3852004" y="171644"/>
                    <a:pt x="3895554" y="171644"/>
                  </a:cubicBezTo>
                  <a:cubicBezTo>
                    <a:pt x="3939220" y="171644"/>
                    <a:pt x="3965052" y="205360"/>
                    <a:pt x="4013805" y="282401"/>
                  </a:cubicBezTo>
                  <a:cubicBezTo>
                    <a:pt x="4064628" y="362577"/>
                    <a:pt x="4134085" y="472485"/>
                    <a:pt x="4276682" y="472485"/>
                  </a:cubicBezTo>
                  <a:cubicBezTo>
                    <a:pt x="4418937" y="472485"/>
                    <a:pt x="4488771" y="362532"/>
                    <a:pt x="4539784" y="282166"/>
                  </a:cubicBezTo>
                  <a:cubicBezTo>
                    <a:pt x="4588426" y="205242"/>
                    <a:pt x="4614259" y="171526"/>
                    <a:pt x="4657850" y="171526"/>
                  </a:cubicBezTo>
                  <a:cubicBezTo>
                    <a:pt x="4705114" y="171526"/>
                    <a:pt x="4743575" y="133065"/>
                    <a:pt x="4743575" y="85801"/>
                  </a:cubicBezTo>
                  <a:cubicBezTo>
                    <a:pt x="4743575" y="38576"/>
                    <a:pt x="4705190" y="0"/>
                    <a:pt x="4657927" y="0"/>
                  </a:cubicBezTo>
                  <a:close/>
                </a:path>
              </a:pathLst>
            </a:custGeom>
            <a:grpFill/>
            <a:ln w="9797"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AD0908AE-5C16-3D65-1CFB-C91F172924D0}"/>
                </a:ext>
              </a:extLst>
            </p:cNvPr>
            <p:cNvSpPr/>
            <p:nvPr/>
          </p:nvSpPr>
          <p:spPr>
            <a:xfrm>
              <a:off x="3724493" y="1955402"/>
              <a:ext cx="4743266" cy="472309"/>
            </a:xfrm>
            <a:custGeom>
              <a:avLst/>
              <a:gdLst>
                <a:gd name="connsiteX0" fmla="*/ 4657572 w 4743266"/>
                <a:gd name="connsiteY0" fmla="*/ 9 h 472309"/>
                <a:gd name="connsiteX1" fmla="*/ 4394851 w 4743266"/>
                <a:gd name="connsiteY1" fmla="*/ 190211 h 472309"/>
                <a:gd name="connsiteX2" fmla="*/ 4276600 w 4743266"/>
                <a:gd name="connsiteY2" fmla="*/ 300732 h 472309"/>
                <a:gd name="connsiteX3" fmla="*/ 4158309 w 4743266"/>
                <a:gd name="connsiteY3" fmla="*/ 189907 h 472309"/>
                <a:gd name="connsiteX4" fmla="*/ 3895471 w 4743266"/>
                <a:gd name="connsiteY4" fmla="*/ 48 h 472309"/>
                <a:gd name="connsiteX5" fmla="*/ 3632399 w 4743266"/>
                <a:gd name="connsiteY5" fmla="*/ 190407 h 472309"/>
                <a:gd name="connsiteX6" fmla="*/ 3514490 w 4743266"/>
                <a:gd name="connsiteY6" fmla="*/ 300781 h 472309"/>
                <a:gd name="connsiteX7" fmla="*/ 3396003 w 4743266"/>
                <a:gd name="connsiteY7" fmla="*/ 189682 h 472309"/>
                <a:gd name="connsiteX8" fmla="*/ 3133509 w 4743266"/>
                <a:gd name="connsiteY8" fmla="*/ 126 h 472309"/>
                <a:gd name="connsiteX9" fmla="*/ 2870436 w 4743266"/>
                <a:gd name="connsiteY9" fmla="*/ 190485 h 472309"/>
                <a:gd name="connsiteX10" fmla="*/ 2752527 w 4743266"/>
                <a:gd name="connsiteY10" fmla="*/ 300860 h 472309"/>
                <a:gd name="connsiteX11" fmla="*/ 2634383 w 4743266"/>
                <a:gd name="connsiteY11" fmla="*/ 190103 h 472309"/>
                <a:gd name="connsiteX12" fmla="*/ 2371663 w 4743266"/>
                <a:gd name="connsiteY12" fmla="*/ 19 h 472309"/>
                <a:gd name="connsiteX13" fmla="*/ 2108708 w 4743266"/>
                <a:gd name="connsiteY13" fmla="*/ 190338 h 472309"/>
                <a:gd name="connsiteX14" fmla="*/ 1990417 w 4743266"/>
                <a:gd name="connsiteY14" fmla="*/ 300860 h 472309"/>
                <a:gd name="connsiteX15" fmla="*/ 1872244 w 4743266"/>
                <a:gd name="connsiteY15" fmla="*/ 190142 h 472309"/>
                <a:gd name="connsiteX16" fmla="*/ 1609289 w 4743266"/>
                <a:gd name="connsiteY16" fmla="*/ 19 h 472309"/>
                <a:gd name="connsiteX17" fmla="*/ 1346412 w 4743266"/>
                <a:gd name="connsiteY17" fmla="*/ 190338 h 472309"/>
                <a:gd name="connsiteX18" fmla="*/ 1228346 w 4743266"/>
                <a:gd name="connsiteY18" fmla="*/ 300860 h 472309"/>
                <a:gd name="connsiteX19" fmla="*/ 1110173 w 4743266"/>
                <a:gd name="connsiteY19" fmla="*/ 190220 h 472309"/>
                <a:gd name="connsiteX20" fmla="*/ 847335 w 4743266"/>
                <a:gd name="connsiteY20" fmla="*/ 19 h 472309"/>
                <a:gd name="connsiteX21" fmla="*/ 584458 w 4743266"/>
                <a:gd name="connsiteY21" fmla="*/ 190338 h 472309"/>
                <a:gd name="connsiteX22" fmla="*/ 466432 w 4743266"/>
                <a:gd name="connsiteY22" fmla="*/ 300860 h 472309"/>
                <a:gd name="connsiteX23" fmla="*/ 348484 w 4743266"/>
                <a:gd name="connsiteY23" fmla="*/ 190377 h 472309"/>
                <a:gd name="connsiteX24" fmla="*/ 85725 w 4743266"/>
                <a:gd name="connsiteY24" fmla="*/ 136 h 472309"/>
                <a:gd name="connsiteX25" fmla="*/ 0 w 4743266"/>
                <a:gd name="connsiteY25" fmla="*/ 85861 h 472309"/>
                <a:gd name="connsiteX26" fmla="*/ 85725 w 4743266"/>
                <a:gd name="connsiteY26" fmla="*/ 171586 h 472309"/>
                <a:gd name="connsiteX27" fmla="*/ 203790 w 4743266"/>
                <a:gd name="connsiteY27" fmla="*/ 282225 h 472309"/>
                <a:gd name="connsiteX28" fmla="*/ 466511 w 4743266"/>
                <a:gd name="connsiteY28" fmla="*/ 472310 h 472309"/>
                <a:gd name="connsiteX29" fmla="*/ 729387 w 4743266"/>
                <a:gd name="connsiteY29" fmla="*/ 282108 h 472309"/>
                <a:gd name="connsiteX30" fmla="*/ 847414 w 4743266"/>
                <a:gd name="connsiteY30" fmla="*/ 171586 h 472309"/>
                <a:gd name="connsiteX31" fmla="*/ 965587 w 4743266"/>
                <a:gd name="connsiteY31" fmla="*/ 282225 h 472309"/>
                <a:gd name="connsiteX32" fmla="*/ 1228346 w 4743266"/>
                <a:gd name="connsiteY32" fmla="*/ 472310 h 472309"/>
                <a:gd name="connsiteX33" fmla="*/ 1491184 w 4743266"/>
                <a:gd name="connsiteY33" fmla="*/ 282108 h 472309"/>
                <a:gd name="connsiteX34" fmla="*/ 1609249 w 4743266"/>
                <a:gd name="connsiteY34" fmla="*/ 171586 h 472309"/>
                <a:gd name="connsiteX35" fmla="*/ 1727658 w 4743266"/>
                <a:gd name="connsiteY35" fmla="*/ 282451 h 472309"/>
                <a:gd name="connsiteX36" fmla="*/ 1990378 w 4743266"/>
                <a:gd name="connsiteY36" fmla="*/ 472231 h 472309"/>
                <a:gd name="connsiteX37" fmla="*/ 2253451 w 4743266"/>
                <a:gd name="connsiteY37" fmla="*/ 281912 h 472309"/>
                <a:gd name="connsiteX38" fmla="*/ 2371594 w 4743266"/>
                <a:gd name="connsiteY38" fmla="*/ 171498 h 472309"/>
                <a:gd name="connsiteX39" fmla="*/ 2489542 w 4743266"/>
                <a:gd name="connsiteY39" fmla="*/ 282137 h 472309"/>
                <a:gd name="connsiteX40" fmla="*/ 2752419 w 4743266"/>
                <a:gd name="connsiteY40" fmla="*/ 472221 h 472309"/>
                <a:gd name="connsiteX41" fmla="*/ 3015375 w 4743266"/>
                <a:gd name="connsiteY41" fmla="*/ 281980 h 472309"/>
                <a:gd name="connsiteX42" fmla="*/ 3133322 w 4743266"/>
                <a:gd name="connsiteY42" fmla="*/ 171498 h 472309"/>
                <a:gd name="connsiteX43" fmla="*/ 3251349 w 4743266"/>
                <a:gd name="connsiteY43" fmla="*/ 282137 h 472309"/>
                <a:gd name="connsiteX44" fmla="*/ 3514304 w 4743266"/>
                <a:gd name="connsiteY44" fmla="*/ 472221 h 472309"/>
                <a:gd name="connsiteX45" fmla="*/ 3777298 w 4743266"/>
                <a:gd name="connsiteY45" fmla="*/ 281902 h 472309"/>
                <a:gd name="connsiteX46" fmla="*/ 3895246 w 4743266"/>
                <a:gd name="connsiteY46" fmla="*/ 171488 h 472309"/>
                <a:gd name="connsiteX47" fmla="*/ 4013498 w 4743266"/>
                <a:gd name="connsiteY47" fmla="*/ 282127 h 472309"/>
                <a:gd name="connsiteX48" fmla="*/ 4276375 w 4743266"/>
                <a:gd name="connsiteY48" fmla="*/ 472212 h 472309"/>
                <a:gd name="connsiteX49" fmla="*/ 4539369 w 4743266"/>
                <a:gd name="connsiteY49" fmla="*/ 282010 h 472309"/>
                <a:gd name="connsiteX50" fmla="*/ 4657542 w 4743266"/>
                <a:gd name="connsiteY50" fmla="*/ 171488 h 472309"/>
                <a:gd name="connsiteX51" fmla="*/ 4743267 w 4743266"/>
                <a:gd name="connsiteY51" fmla="*/ 85763 h 472309"/>
                <a:gd name="connsiteX52" fmla="*/ 4657580 w 4743266"/>
                <a:gd name="connsiteY52" fmla="*/ 0 h 47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743266" h="472309">
                  <a:moveTo>
                    <a:pt x="4657572" y="9"/>
                  </a:moveTo>
                  <a:cubicBezTo>
                    <a:pt x="4515396" y="9"/>
                    <a:pt x="4445709" y="109962"/>
                    <a:pt x="4394851" y="190211"/>
                  </a:cubicBezTo>
                  <a:cubicBezTo>
                    <a:pt x="4346057" y="267096"/>
                    <a:pt x="4320110" y="300732"/>
                    <a:pt x="4276600" y="300732"/>
                  </a:cubicBezTo>
                  <a:cubicBezTo>
                    <a:pt x="4232896" y="300732"/>
                    <a:pt x="4207063" y="267016"/>
                    <a:pt x="4158309" y="189907"/>
                  </a:cubicBezTo>
                  <a:cubicBezTo>
                    <a:pt x="4107448" y="109769"/>
                    <a:pt x="4037834" y="48"/>
                    <a:pt x="3895471" y="48"/>
                  </a:cubicBezTo>
                  <a:cubicBezTo>
                    <a:pt x="3753070" y="48"/>
                    <a:pt x="3683344" y="110070"/>
                    <a:pt x="3632399" y="190407"/>
                  </a:cubicBezTo>
                  <a:cubicBezTo>
                    <a:pt x="3583949" y="267100"/>
                    <a:pt x="3558117" y="300781"/>
                    <a:pt x="3514490" y="300781"/>
                  </a:cubicBezTo>
                  <a:cubicBezTo>
                    <a:pt x="3470786" y="300781"/>
                    <a:pt x="3444838" y="266951"/>
                    <a:pt x="3396003" y="189682"/>
                  </a:cubicBezTo>
                  <a:cubicBezTo>
                    <a:pt x="3345181" y="109658"/>
                    <a:pt x="3275646" y="126"/>
                    <a:pt x="3133509" y="126"/>
                  </a:cubicBezTo>
                  <a:cubicBezTo>
                    <a:pt x="2991107" y="126"/>
                    <a:pt x="2921381" y="110148"/>
                    <a:pt x="2870436" y="190485"/>
                  </a:cubicBezTo>
                  <a:cubicBezTo>
                    <a:pt x="2821986" y="267178"/>
                    <a:pt x="2796154" y="300860"/>
                    <a:pt x="2752527" y="300860"/>
                  </a:cubicBezTo>
                  <a:cubicBezTo>
                    <a:pt x="2708861" y="300860"/>
                    <a:pt x="2683028" y="267182"/>
                    <a:pt x="2634383" y="190103"/>
                  </a:cubicBezTo>
                  <a:cubicBezTo>
                    <a:pt x="2583561" y="109851"/>
                    <a:pt x="2514025" y="19"/>
                    <a:pt x="2371663" y="19"/>
                  </a:cubicBezTo>
                  <a:cubicBezTo>
                    <a:pt x="2229301" y="19"/>
                    <a:pt x="2159575" y="110041"/>
                    <a:pt x="2108708" y="190338"/>
                  </a:cubicBezTo>
                  <a:cubicBezTo>
                    <a:pt x="2059913" y="267223"/>
                    <a:pt x="2033966" y="300860"/>
                    <a:pt x="1990417" y="300860"/>
                  </a:cubicBezTo>
                  <a:cubicBezTo>
                    <a:pt x="1946866" y="300860"/>
                    <a:pt x="1920996" y="267182"/>
                    <a:pt x="1872244" y="190142"/>
                  </a:cubicBezTo>
                  <a:cubicBezTo>
                    <a:pt x="1821306" y="109890"/>
                    <a:pt x="1751729" y="19"/>
                    <a:pt x="1609289" y="19"/>
                  </a:cubicBezTo>
                  <a:cubicBezTo>
                    <a:pt x="1467005" y="19"/>
                    <a:pt x="1397386" y="109854"/>
                    <a:pt x="1346412" y="190338"/>
                  </a:cubicBezTo>
                  <a:cubicBezTo>
                    <a:pt x="1297771" y="267223"/>
                    <a:pt x="1271899" y="300860"/>
                    <a:pt x="1228346" y="300860"/>
                  </a:cubicBezTo>
                  <a:cubicBezTo>
                    <a:pt x="1184871" y="300860"/>
                    <a:pt x="1158963" y="267182"/>
                    <a:pt x="1110173" y="190220"/>
                  </a:cubicBezTo>
                  <a:cubicBezTo>
                    <a:pt x="1059312" y="109968"/>
                    <a:pt x="989776" y="19"/>
                    <a:pt x="847335" y="19"/>
                  </a:cubicBezTo>
                  <a:cubicBezTo>
                    <a:pt x="704934" y="19"/>
                    <a:pt x="635354" y="109854"/>
                    <a:pt x="584458" y="190338"/>
                  </a:cubicBezTo>
                  <a:cubicBezTo>
                    <a:pt x="535702" y="267223"/>
                    <a:pt x="509832" y="300860"/>
                    <a:pt x="466432" y="300860"/>
                  </a:cubicBezTo>
                  <a:cubicBezTo>
                    <a:pt x="422957" y="300860"/>
                    <a:pt x="397049" y="267182"/>
                    <a:pt x="348484" y="190377"/>
                  </a:cubicBezTo>
                  <a:cubicBezTo>
                    <a:pt x="297738" y="110087"/>
                    <a:pt x="228313" y="136"/>
                    <a:pt x="85725" y="136"/>
                  </a:cubicBezTo>
                  <a:cubicBezTo>
                    <a:pt x="38462" y="136"/>
                    <a:pt x="0" y="38598"/>
                    <a:pt x="0" y="85861"/>
                  </a:cubicBezTo>
                  <a:cubicBezTo>
                    <a:pt x="0" y="133125"/>
                    <a:pt x="38462" y="171586"/>
                    <a:pt x="85725" y="171586"/>
                  </a:cubicBezTo>
                  <a:cubicBezTo>
                    <a:pt x="129162" y="171586"/>
                    <a:pt x="155032" y="205264"/>
                    <a:pt x="203790" y="282225"/>
                  </a:cubicBezTo>
                  <a:cubicBezTo>
                    <a:pt x="254613" y="362401"/>
                    <a:pt x="324070" y="472310"/>
                    <a:pt x="466511" y="472310"/>
                  </a:cubicBezTo>
                  <a:cubicBezTo>
                    <a:pt x="609030" y="472310"/>
                    <a:pt x="678599" y="362356"/>
                    <a:pt x="729387" y="282108"/>
                  </a:cubicBezTo>
                  <a:cubicBezTo>
                    <a:pt x="778028" y="205223"/>
                    <a:pt x="803861" y="171586"/>
                    <a:pt x="847414" y="171586"/>
                  </a:cubicBezTo>
                  <a:cubicBezTo>
                    <a:pt x="890965" y="171586"/>
                    <a:pt x="916835" y="205264"/>
                    <a:pt x="965587" y="282225"/>
                  </a:cubicBezTo>
                  <a:cubicBezTo>
                    <a:pt x="1016409" y="362401"/>
                    <a:pt x="1085866" y="472310"/>
                    <a:pt x="1228346" y="472310"/>
                  </a:cubicBezTo>
                  <a:cubicBezTo>
                    <a:pt x="1370826" y="472310"/>
                    <a:pt x="1440366" y="362356"/>
                    <a:pt x="1491184" y="282108"/>
                  </a:cubicBezTo>
                  <a:cubicBezTo>
                    <a:pt x="1539941" y="205223"/>
                    <a:pt x="1565811" y="171586"/>
                    <a:pt x="1609249" y="171586"/>
                  </a:cubicBezTo>
                  <a:cubicBezTo>
                    <a:pt x="1652801" y="171586"/>
                    <a:pt x="1678671" y="205264"/>
                    <a:pt x="1727658" y="282451"/>
                  </a:cubicBezTo>
                  <a:cubicBezTo>
                    <a:pt x="1778518" y="362512"/>
                    <a:pt x="1848055" y="472231"/>
                    <a:pt x="1990378" y="472231"/>
                  </a:cubicBezTo>
                  <a:cubicBezTo>
                    <a:pt x="2133122" y="472231"/>
                    <a:pt x="2202701" y="362209"/>
                    <a:pt x="2253451" y="281912"/>
                  </a:cubicBezTo>
                  <a:cubicBezTo>
                    <a:pt x="2302207" y="205142"/>
                    <a:pt x="2328078" y="171498"/>
                    <a:pt x="2371594" y="171498"/>
                  </a:cubicBezTo>
                  <a:cubicBezTo>
                    <a:pt x="2415260" y="171498"/>
                    <a:pt x="2441016" y="205176"/>
                    <a:pt x="2489542" y="282137"/>
                  </a:cubicBezTo>
                  <a:cubicBezTo>
                    <a:pt x="2540365" y="362313"/>
                    <a:pt x="2609822" y="472221"/>
                    <a:pt x="2752419" y="472221"/>
                  </a:cubicBezTo>
                  <a:cubicBezTo>
                    <a:pt x="2894478" y="472221"/>
                    <a:pt x="2964282" y="362386"/>
                    <a:pt x="3015375" y="281980"/>
                  </a:cubicBezTo>
                  <a:cubicBezTo>
                    <a:pt x="3063901" y="205173"/>
                    <a:pt x="3089733" y="171498"/>
                    <a:pt x="3133322" y="171498"/>
                  </a:cubicBezTo>
                  <a:cubicBezTo>
                    <a:pt x="3176874" y="171498"/>
                    <a:pt x="3202706" y="205214"/>
                    <a:pt x="3251349" y="282137"/>
                  </a:cubicBezTo>
                  <a:cubicBezTo>
                    <a:pt x="3302209" y="362313"/>
                    <a:pt x="3371706" y="472221"/>
                    <a:pt x="3514304" y="472221"/>
                  </a:cubicBezTo>
                  <a:cubicBezTo>
                    <a:pt x="3656480" y="472221"/>
                    <a:pt x="3726284" y="362200"/>
                    <a:pt x="3777298" y="281902"/>
                  </a:cubicBezTo>
                  <a:cubicBezTo>
                    <a:pt x="3825825" y="205133"/>
                    <a:pt x="3851657" y="171488"/>
                    <a:pt x="3895246" y="171488"/>
                  </a:cubicBezTo>
                  <a:cubicBezTo>
                    <a:pt x="3938836" y="171488"/>
                    <a:pt x="3964745" y="205166"/>
                    <a:pt x="4013498" y="282127"/>
                  </a:cubicBezTo>
                  <a:cubicBezTo>
                    <a:pt x="4064320" y="362303"/>
                    <a:pt x="4133777" y="472212"/>
                    <a:pt x="4276375" y="472212"/>
                  </a:cubicBezTo>
                  <a:cubicBezTo>
                    <a:pt x="4418776" y="472212"/>
                    <a:pt x="4488503" y="362258"/>
                    <a:pt x="4539369" y="282010"/>
                  </a:cubicBezTo>
                  <a:cubicBezTo>
                    <a:pt x="4588126" y="205125"/>
                    <a:pt x="4613996" y="171488"/>
                    <a:pt x="4657542" y="171488"/>
                  </a:cubicBezTo>
                  <a:cubicBezTo>
                    <a:pt x="4704806" y="171488"/>
                    <a:pt x="4743267" y="133027"/>
                    <a:pt x="4743267" y="85763"/>
                  </a:cubicBezTo>
                  <a:cubicBezTo>
                    <a:pt x="4743344" y="38538"/>
                    <a:pt x="4704998" y="0"/>
                    <a:pt x="4657580" y="0"/>
                  </a:cubicBezTo>
                  <a:close/>
                </a:path>
              </a:pathLst>
            </a:custGeom>
            <a:grpFill/>
            <a:ln w="9797"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9CE71091-7721-2A0F-8B9F-CBFD86EC5577}"/>
                </a:ext>
              </a:extLst>
            </p:cNvPr>
            <p:cNvSpPr/>
            <p:nvPr/>
          </p:nvSpPr>
          <p:spPr>
            <a:xfrm>
              <a:off x="3723948" y="2506926"/>
              <a:ext cx="4743948" cy="472375"/>
            </a:xfrm>
            <a:custGeom>
              <a:avLst/>
              <a:gdLst>
                <a:gd name="connsiteX0" fmla="*/ 86280 w 4743948"/>
                <a:gd name="connsiteY0" fmla="*/ 171613 h 472375"/>
                <a:gd name="connsiteX1" fmla="*/ 204453 w 4743948"/>
                <a:gd name="connsiteY1" fmla="*/ 282595 h 472375"/>
                <a:gd name="connsiteX2" fmla="*/ 467066 w 4743948"/>
                <a:gd name="connsiteY2" fmla="*/ 472375 h 472375"/>
                <a:gd name="connsiteX3" fmla="*/ 563353 w 4743948"/>
                <a:gd name="connsiteY3" fmla="*/ 452819 h 472375"/>
                <a:gd name="connsiteX4" fmla="*/ 730061 w 4743948"/>
                <a:gd name="connsiteY4" fmla="*/ 282055 h 472375"/>
                <a:gd name="connsiteX5" fmla="*/ 847970 w 4743948"/>
                <a:gd name="connsiteY5" fmla="*/ 171533 h 472375"/>
                <a:gd name="connsiteX6" fmla="*/ 965996 w 4743948"/>
                <a:gd name="connsiteY6" fmla="*/ 282016 h 472375"/>
                <a:gd name="connsiteX7" fmla="*/ 1228951 w 4743948"/>
                <a:gd name="connsiteY7" fmla="*/ 472374 h 472375"/>
                <a:gd name="connsiteX8" fmla="*/ 1325315 w 4743948"/>
                <a:gd name="connsiteY8" fmla="*/ 452818 h 472375"/>
                <a:gd name="connsiteX9" fmla="*/ 1491984 w 4743948"/>
                <a:gd name="connsiteY9" fmla="*/ 282054 h 472375"/>
                <a:gd name="connsiteX10" fmla="*/ 1609893 w 4743948"/>
                <a:gd name="connsiteY10" fmla="*/ 171532 h 472375"/>
                <a:gd name="connsiteX11" fmla="*/ 1727958 w 4743948"/>
                <a:gd name="connsiteY11" fmla="*/ 282054 h 472375"/>
                <a:gd name="connsiteX12" fmla="*/ 1990953 w 4743948"/>
                <a:gd name="connsiteY12" fmla="*/ 472373 h 472375"/>
                <a:gd name="connsiteX13" fmla="*/ 2087354 w 4743948"/>
                <a:gd name="connsiteY13" fmla="*/ 452817 h 472375"/>
                <a:gd name="connsiteX14" fmla="*/ 2254249 w 4743948"/>
                <a:gd name="connsiteY14" fmla="*/ 281867 h 472375"/>
                <a:gd name="connsiteX15" fmla="*/ 2372197 w 4743948"/>
                <a:gd name="connsiteY15" fmla="*/ 171492 h 472375"/>
                <a:gd name="connsiteX16" fmla="*/ 2490223 w 4743948"/>
                <a:gd name="connsiteY16" fmla="*/ 282249 h 472375"/>
                <a:gd name="connsiteX17" fmla="*/ 2753061 w 4743948"/>
                <a:gd name="connsiteY17" fmla="*/ 472333 h 472375"/>
                <a:gd name="connsiteX18" fmla="*/ 2849424 w 4743948"/>
                <a:gd name="connsiteY18" fmla="*/ 452777 h 472375"/>
                <a:gd name="connsiteX19" fmla="*/ 3016093 w 4743948"/>
                <a:gd name="connsiteY19" fmla="*/ 282013 h 472375"/>
                <a:gd name="connsiteX20" fmla="*/ 3134002 w 4743948"/>
                <a:gd name="connsiteY20" fmla="*/ 171491 h 472375"/>
                <a:gd name="connsiteX21" fmla="*/ 3251950 w 4743948"/>
                <a:gd name="connsiteY21" fmla="*/ 282248 h 472375"/>
                <a:gd name="connsiteX22" fmla="*/ 3514905 w 4743948"/>
                <a:gd name="connsiteY22" fmla="*/ 472332 h 472375"/>
                <a:gd name="connsiteX23" fmla="*/ 3611078 w 4743948"/>
                <a:gd name="connsiteY23" fmla="*/ 452776 h 472375"/>
                <a:gd name="connsiteX24" fmla="*/ 3777972 w 4743948"/>
                <a:gd name="connsiteY24" fmla="*/ 281933 h 472375"/>
                <a:gd name="connsiteX25" fmla="*/ 3895881 w 4743948"/>
                <a:gd name="connsiteY25" fmla="*/ 171451 h 472375"/>
                <a:gd name="connsiteX26" fmla="*/ 4014025 w 4743948"/>
                <a:gd name="connsiteY26" fmla="*/ 282090 h 472375"/>
                <a:gd name="connsiteX27" fmla="*/ 4276980 w 4743948"/>
                <a:gd name="connsiteY27" fmla="*/ 472292 h 472375"/>
                <a:gd name="connsiteX28" fmla="*/ 4373382 w 4743948"/>
                <a:gd name="connsiteY28" fmla="*/ 452736 h 472375"/>
                <a:gd name="connsiteX29" fmla="*/ 4540159 w 4743948"/>
                <a:gd name="connsiteY29" fmla="*/ 281971 h 472375"/>
                <a:gd name="connsiteX30" fmla="*/ 4658224 w 4743948"/>
                <a:gd name="connsiteY30" fmla="*/ 171450 h 472375"/>
                <a:gd name="connsiteX31" fmla="*/ 4743949 w 4743948"/>
                <a:gd name="connsiteY31" fmla="*/ 85725 h 472375"/>
                <a:gd name="connsiteX32" fmla="*/ 4738591 w 4743948"/>
                <a:gd name="connsiteY32" fmla="*/ 56678 h 472375"/>
                <a:gd name="connsiteX33" fmla="*/ 4658186 w 4743948"/>
                <a:gd name="connsiteY33" fmla="*/ 0 h 472375"/>
                <a:gd name="connsiteX34" fmla="*/ 4395084 w 4743948"/>
                <a:gd name="connsiteY34" fmla="*/ 190202 h 472375"/>
                <a:gd name="connsiteX35" fmla="*/ 4277057 w 4743948"/>
                <a:gd name="connsiteY35" fmla="*/ 300723 h 472375"/>
                <a:gd name="connsiteX36" fmla="*/ 4252029 w 4743948"/>
                <a:gd name="connsiteY36" fmla="*/ 296093 h 472375"/>
                <a:gd name="connsiteX37" fmla="*/ 4158879 w 4743948"/>
                <a:gd name="connsiteY37" fmla="*/ 190009 h 472375"/>
                <a:gd name="connsiteX38" fmla="*/ 3895924 w 4743948"/>
                <a:gd name="connsiteY38" fmla="*/ 33 h 472375"/>
                <a:gd name="connsiteX39" fmla="*/ 3632822 w 4743948"/>
                <a:gd name="connsiteY39" fmla="*/ 190391 h 472375"/>
                <a:gd name="connsiteX40" fmla="*/ 3514913 w 4743948"/>
                <a:gd name="connsiteY40" fmla="*/ 300874 h 472375"/>
                <a:gd name="connsiteX41" fmla="*/ 3485636 w 4743948"/>
                <a:gd name="connsiteY41" fmla="*/ 295057 h 472375"/>
                <a:gd name="connsiteX42" fmla="*/ 3396659 w 4743948"/>
                <a:gd name="connsiteY42" fmla="*/ 190237 h 472375"/>
                <a:gd name="connsiteX43" fmla="*/ 3133821 w 4743948"/>
                <a:gd name="connsiteY43" fmla="*/ 153 h 472375"/>
                <a:gd name="connsiteX44" fmla="*/ 2870748 w 4743948"/>
                <a:gd name="connsiteY44" fmla="*/ 190511 h 472375"/>
                <a:gd name="connsiteX45" fmla="*/ 2752839 w 4743948"/>
                <a:gd name="connsiteY45" fmla="*/ 300886 h 472375"/>
                <a:gd name="connsiteX46" fmla="*/ 2723525 w 4743948"/>
                <a:gd name="connsiteY46" fmla="*/ 295069 h 472375"/>
                <a:gd name="connsiteX47" fmla="*/ 2634891 w 4743948"/>
                <a:gd name="connsiteY47" fmla="*/ 190474 h 472375"/>
                <a:gd name="connsiteX48" fmla="*/ 2371896 w 4743948"/>
                <a:gd name="connsiteY48" fmla="*/ 155 h 472375"/>
                <a:gd name="connsiteX49" fmla="*/ 2108823 w 4743948"/>
                <a:gd name="connsiteY49" fmla="*/ 190357 h 472375"/>
                <a:gd name="connsiteX50" fmla="*/ 1990650 w 4743948"/>
                <a:gd name="connsiteY50" fmla="*/ 300996 h 472375"/>
                <a:gd name="connsiteX51" fmla="*/ 1965622 w 4743948"/>
                <a:gd name="connsiteY51" fmla="*/ 296250 h 472375"/>
                <a:gd name="connsiteX52" fmla="*/ 1872281 w 4743948"/>
                <a:gd name="connsiteY52" fmla="*/ 190010 h 472375"/>
                <a:gd name="connsiteX53" fmla="*/ 1609443 w 4743948"/>
                <a:gd name="connsiteY53" fmla="*/ 347 h 472375"/>
                <a:gd name="connsiteX54" fmla="*/ 1346488 w 4743948"/>
                <a:gd name="connsiteY54" fmla="*/ 190549 h 472375"/>
                <a:gd name="connsiteX55" fmla="*/ 1228462 w 4743948"/>
                <a:gd name="connsiteY55" fmla="*/ 301071 h 472375"/>
                <a:gd name="connsiteX56" fmla="*/ 1203433 w 4743948"/>
                <a:gd name="connsiteY56" fmla="*/ 296440 h 472375"/>
                <a:gd name="connsiteX57" fmla="*/ 1110513 w 4743948"/>
                <a:gd name="connsiteY57" fmla="*/ 190660 h 472375"/>
                <a:gd name="connsiteX58" fmla="*/ 847411 w 4743948"/>
                <a:gd name="connsiteY58" fmla="*/ 341 h 472375"/>
                <a:gd name="connsiteX59" fmla="*/ 584651 w 4743948"/>
                <a:gd name="connsiteY59" fmla="*/ 190660 h 472375"/>
                <a:gd name="connsiteX60" fmla="*/ 466586 w 4743948"/>
                <a:gd name="connsiteY60" fmla="*/ 301182 h 472375"/>
                <a:gd name="connsiteX61" fmla="*/ 437309 w 4743948"/>
                <a:gd name="connsiteY61" fmla="*/ 295365 h 472375"/>
                <a:gd name="connsiteX62" fmla="*/ 348484 w 4743948"/>
                <a:gd name="connsiteY62" fmla="*/ 190545 h 472375"/>
                <a:gd name="connsiteX63" fmla="*/ 85725 w 4743948"/>
                <a:gd name="connsiteY63" fmla="*/ 343 h 472375"/>
                <a:gd name="connsiteX64" fmla="*/ 0 w 4743948"/>
                <a:gd name="connsiteY64" fmla="*/ 86068 h 472375"/>
                <a:gd name="connsiteX65" fmla="*/ 21776 w 4743948"/>
                <a:gd name="connsiteY65" fmla="*/ 142593 h 472375"/>
                <a:gd name="connsiteX66" fmla="*/ 86299 w 4743948"/>
                <a:gd name="connsiteY66" fmla="*/ 171601 h 47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743948" h="472375">
                  <a:moveTo>
                    <a:pt x="86280" y="171613"/>
                  </a:moveTo>
                  <a:cubicBezTo>
                    <a:pt x="129870" y="171613"/>
                    <a:pt x="155664" y="205328"/>
                    <a:pt x="204453" y="282595"/>
                  </a:cubicBezTo>
                  <a:cubicBezTo>
                    <a:pt x="255314" y="362656"/>
                    <a:pt x="324850" y="472375"/>
                    <a:pt x="467066" y="472375"/>
                  </a:cubicBezTo>
                  <a:cubicBezTo>
                    <a:pt x="501203" y="472375"/>
                    <a:pt x="533580" y="465793"/>
                    <a:pt x="563353" y="452819"/>
                  </a:cubicBezTo>
                  <a:cubicBezTo>
                    <a:pt x="643950" y="417917"/>
                    <a:pt x="689609" y="345815"/>
                    <a:pt x="730061" y="282055"/>
                  </a:cubicBezTo>
                  <a:cubicBezTo>
                    <a:pt x="778702" y="205170"/>
                    <a:pt x="804573" y="171533"/>
                    <a:pt x="847970" y="171533"/>
                  </a:cubicBezTo>
                  <a:cubicBezTo>
                    <a:pt x="891445" y="171533"/>
                    <a:pt x="917353" y="205211"/>
                    <a:pt x="965996" y="282016"/>
                  </a:cubicBezTo>
                  <a:cubicBezTo>
                    <a:pt x="1016704" y="362383"/>
                    <a:pt x="1086129" y="472374"/>
                    <a:pt x="1228951" y="472374"/>
                  </a:cubicBezTo>
                  <a:cubicBezTo>
                    <a:pt x="1263012" y="472374"/>
                    <a:pt x="1295350" y="465792"/>
                    <a:pt x="1325315" y="452818"/>
                  </a:cubicBezTo>
                  <a:cubicBezTo>
                    <a:pt x="1405912" y="417801"/>
                    <a:pt x="1451492" y="345813"/>
                    <a:pt x="1491984" y="282054"/>
                  </a:cubicBezTo>
                  <a:cubicBezTo>
                    <a:pt x="1540625" y="205169"/>
                    <a:pt x="1566458" y="171532"/>
                    <a:pt x="1609893" y="171532"/>
                  </a:cubicBezTo>
                  <a:cubicBezTo>
                    <a:pt x="1653444" y="171532"/>
                    <a:pt x="1679314" y="205210"/>
                    <a:pt x="1727958" y="282054"/>
                  </a:cubicBezTo>
                  <a:cubicBezTo>
                    <a:pt x="1778781" y="362344"/>
                    <a:pt x="1848238" y="472373"/>
                    <a:pt x="1990953" y="472373"/>
                  </a:cubicBezTo>
                  <a:cubicBezTo>
                    <a:pt x="2025013" y="472373"/>
                    <a:pt x="2057428" y="465791"/>
                    <a:pt x="2087354" y="452817"/>
                  </a:cubicBezTo>
                  <a:cubicBezTo>
                    <a:pt x="2168181" y="417800"/>
                    <a:pt x="2213836" y="345627"/>
                    <a:pt x="2254249" y="281867"/>
                  </a:cubicBezTo>
                  <a:cubicBezTo>
                    <a:pt x="2303044" y="205097"/>
                    <a:pt x="2328952" y="171492"/>
                    <a:pt x="2372197" y="171492"/>
                  </a:cubicBezTo>
                  <a:cubicBezTo>
                    <a:pt x="2415441" y="171492"/>
                    <a:pt x="2441466" y="205285"/>
                    <a:pt x="2490223" y="282249"/>
                  </a:cubicBezTo>
                  <a:cubicBezTo>
                    <a:pt x="2541084" y="362425"/>
                    <a:pt x="2610581" y="472333"/>
                    <a:pt x="2753061" y="472333"/>
                  </a:cubicBezTo>
                  <a:cubicBezTo>
                    <a:pt x="2787121" y="472333"/>
                    <a:pt x="2819459" y="465750"/>
                    <a:pt x="2849424" y="452777"/>
                  </a:cubicBezTo>
                  <a:cubicBezTo>
                    <a:pt x="2930136" y="417760"/>
                    <a:pt x="2975788" y="345616"/>
                    <a:pt x="3016093" y="282013"/>
                  </a:cubicBezTo>
                  <a:cubicBezTo>
                    <a:pt x="3064658" y="205128"/>
                    <a:pt x="3090491" y="171491"/>
                    <a:pt x="3134002" y="171491"/>
                  </a:cubicBezTo>
                  <a:cubicBezTo>
                    <a:pt x="3177477" y="171491"/>
                    <a:pt x="3203385" y="205207"/>
                    <a:pt x="3251950" y="282248"/>
                  </a:cubicBezTo>
                  <a:cubicBezTo>
                    <a:pt x="3302811" y="362424"/>
                    <a:pt x="3372308" y="472332"/>
                    <a:pt x="3514905" y="472332"/>
                  </a:cubicBezTo>
                  <a:cubicBezTo>
                    <a:pt x="3548850" y="472332"/>
                    <a:pt x="3581189" y="465750"/>
                    <a:pt x="3611078" y="452776"/>
                  </a:cubicBezTo>
                  <a:cubicBezTo>
                    <a:pt x="3691789" y="417874"/>
                    <a:pt x="3737559" y="345654"/>
                    <a:pt x="3777972" y="281933"/>
                  </a:cubicBezTo>
                  <a:cubicBezTo>
                    <a:pt x="3826498" y="205126"/>
                    <a:pt x="3852330" y="171451"/>
                    <a:pt x="3895881" y="171451"/>
                  </a:cubicBezTo>
                  <a:cubicBezTo>
                    <a:pt x="3939355" y="171451"/>
                    <a:pt x="3965264" y="205129"/>
                    <a:pt x="4014025" y="282090"/>
                  </a:cubicBezTo>
                  <a:cubicBezTo>
                    <a:pt x="4064771" y="362342"/>
                    <a:pt x="4134265" y="472292"/>
                    <a:pt x="4276980" y="472292"/>
                  </a:cubicBezTo>
                  <a:cubicBezTo>
                    <a:pt x="4311002" y="472292"/>
                    <a:pt x="4343378" y="465709"/>
                    <a:pt x="4373382" y="452736"/>
                  </a:cubicBezTo>
                  <a:cubicBezTo>
                    <a:pt x="4453787" y="417986"/>
                    <a:pt x="4499520" y="345927"/>
                    <a:pt x="4540159" y="281971"/>
                  </a:cubicBezTo>
                  <a:cubicBezTo>
                    <a:pt x="4588800" y="205087"/>
                    <a:pt x="4614671" y="171450"/>
                    <a:pt x="4658224" y="171450"/>
                  </a:cubicBezTo>
                  <a:cubicBezTo>
                    <a:pt x="4705487" y="171450"/>
                    <a:pt x="4743949" y="132988"/>
                    <a:pt x="4743949" y="85725"/>
                  </a:cubicBezTo>
                  <a:cubicBezTo>
                    <a:pt x="4743949" y="73249"/>
                    <a:pt x="4740926" y="63337"/>
                    <a:pt x="4738591" y="56678"/>
                  </a:cubicBezTo>
                  <a:cubicBezTo>
                    <a:pt x="4726306" y="22733"/>
                    <a:pt x="4694006" y="0"/>
                    <a:pt x="4658186" y="0"/>
                  </a:cubicBezTo>
                  <a:cubicBezTo>
                    <a:pt x="4516049" y="0"/>
                    <a:pt x="4446205" y="109796"/>
                    <a:pt x="4395084" y="190202"/>
                  </a:cubicBezTo>
                  <a:cubicBezTo>
                    <a:pt x="4346519" y="267087"/>
                    <a:pt x="4320686" y="300723"/>
                    <a:pt x="4277057" y="300723"/>
                  </a:cubicBezTo>
                  <a:cubicBezTo>
                    <a:pt x="4268714" y="300723"/>
                    <a:pt x="4260639" y="299231"/>
                    <a:pt x="4252029" y="296093"/>
                  </a:cubicBezTo>
                  <a:cubicBezTo>
                    <a:pt x="4217968" y="283196"/>
                    <a:pt x="4189343" y="238037"/>
                    <a:pt x="4158879" y="190009"/>
                  </a:cubicBezTo>
                  <a:cubicBezTo>
                    <a:pt x="4108057" y="109833"/>
                    <a:pt x="4038482" y="33"/>
                    <a:pt x="3895924" y="33"/>
                  </a:cubicBezTo>
                  <a:cubicBezTo>
                    <a:pt x="3753748" y="33"/>
                    <a:pt x="3683943" y="109868"/>
                    <a:pt x="3632822" y="190391"/>
                  </a:cubicBezTo>
                  <a:cubicBezTo>
                    <a:pt x="3584372" y="267199"/>
                    <a:pt x="3558578" y="300874"/>
                    <a:pt x="3514913" y="300874"/>
                  </a:cubicBezTo>
                  <a:cubicBezTo>
                    <a:pt x="3504006" y="300874"/>
                    <a:pt x="3494324" y="298922"/>
                    <a:pt x="3485636" y="295057"/>
                  </a:cubicBezTo>
                  <a:cubicBezTo>
                    <a:pt x="3454025" y="280666"/>
                    <a:pt x="3427504" y="238952"/>
                    <a:pt x="3396659" y="190237"/>
                  </a:cubicBezTo>
                  <a:cubicBezTo>
                    <a:pt x="3345912" y="110061"/>
                    <a:pt x="3276418" y="153"/>
                    <a:pt x="3133821" y="153"/>
                  </a:cubicBezTo>
                  <a:cubicBezTo>
                    <a:pt x="2991420" y="153"/>
                    <a:pt x="2921693" y="110175"/>
                    <a:pt x="2870748" y="190511"/>
                  </a:cubicBezTo>
                  <a:cubicBezTo>
                    <a:pt x="2822298" y="267204"/>
                    <a:pt x="2796466" y="300886"/>
                    <a:pt x="2752839" y="300886"/>
                  </a:cubicBezTo>
                  <a:cubicBezTo>
                    <a:pt x="2741589" y="300886"/>
                    <a:pt x="2732250" y="299049"/>
                    <a:pt x="2723525" y="295069"/>
                  </a:cubicBezTo>
                  <a:cubicBezTo>
                    <a:pt x="2692029" y="280794"/>
                    <a:pt x="2665622" y="239118"/>
                    <a:pt x="2634891" y="190474"/>
                  </a:cubicBezTo>
                  <a:cubicBezTo>
                    <a:pt x="2584068" y="110184"/>
                    <a:pt x="2514611" y="155"/>
                    <a:pt x="2371896" y="155"/>
                  </a:cubicBezTo>
                  <a:cubicBezTo>
                    <a:pt x="2229612" y="155"/>
                    <a:pt x="2159876" y="109991"/>
                    <a:pt x="2108823" y="190357"/>
                  </a:cubicBezTo>
                  <a:cubicBezTo>
                    <a:pt x="2060143" y="267280"/>
                    <a:pt x="2034235" y="300996"/>
                    <a:pt x="1990650" y="300996"/>
                  </a:cubicBezTo>
                  <a:cubicBezTo>
                    <a:pt x="1982307" y="300996"/>
                    <a:pt x="1974462" y="299503"/>
                    <a:pt x="1965622" y="296250"/>
                  </a:cubicBezTo>
                  <a:cubicBezTo>
                    <a:pt x="1931369" y="283353"/>
                    <a:pt x="1902820" y="238194"/>
                    <a:pt x="1872281" y="190010"/>
                  </a:cubicBezTo>
                  <a:cubicBezTo>
                    <a:pt x="1821458" y="109949"/>
                    <a:pt x="1751923" y="347"/>
                    <a:pt x="1609443" y="347"/>
                  </a:cubicBezTo>
                  <a:cubicBezTo>
                    <a:pt x="1466963" y="347"/>
                    <a:pt x="1397463" y="110144"/>
                    <a:pt x="1346488" y="190549"/>
                  </a:cubicBezTo>
                  <a:cubicBezTo>
                    <a:pt x="1297924" y="267434"/>
                    <a:pt x="1272091" y="301071"/>
                    <a:pt x="1228462" y="301071"/>
                  </a:cubicBezTo>
                  <a:cubicBezTo>
                    <a:pt x="1219889" y="301071"/>
                    <a:pt x="1212044" y="299655"/>
                    <a:pt x="1203433" y="296440"/>
                  </a:cubicBezTo>
                  <a:cubicBezTo>
                    <a:pt x="1169526" y="283581"/>
                    <a:pt x="1141129" y="238882"/>
                    <a:pt x="1110513" y="190660"/>
                  </a:cubicBezTo>
                  <a:cubicBezTo>
                    <a:pt x="1059652" y="110370"/>
                    <a:pt x="990038" y="341"/>
                    <a:pt x="847411" y="341"/>
                  </a:cubicBezTo>
                  <a:cubicBezTo>
                    <a:pt x="704706" y="341"/>
                    <a:pt x="635283" y="110363"/>
                    <a:pt x="584651" y="190660"/>
                  </a:cubicBezTo>
                  <a:cubicBezTo>
                    <a:pt x="535895" y="267545"/>
                    <a:pt x="510025" y="301182"/>
                    <a:pt x="466586" y="301182"/>
                  </a:cubicBezTo>
                  <a:cubicBezTo>
                    <a:pt x="455564" y="301182"/>
                    <a:pt x="446188" y="299306"/>
                    <a:pt x="437309" y="295365"/>
                  </a:cubicBezTo>
                  <a:cubicBezTo>
                    <a:pt x="405660" y="280975"/>
                    <a:pt x="379177" y="239146"/>
                    <a:pt x="348484" y="190545"/>
                  </a:cubicBezTo>
                  <a:cubicBezTo>
                    <a:pt x="297662" y="110293"/>
                    <a:pt x="228127" y="343"/>
                    <a:pt x="85725" y="343"/>
                  </a:cubicBezTo>
                  <a:cubicBezTo>
                    <a:pt x="38462" y="343"/>
                    <a:pt x="0" y="38805"/>
                    <a:pt x="0" y="86068"/>
                  </a:cubicBezTo>
                  <a:cubicBezTo>
                    <a:pt x="0" y="106773"/>
                    <a:pt x="7424" y="126137"/>
                    <a:pt x="21776" y="142593"/>
                  </a:cubicBezTo>
                  <a:cubicBezTo>
                    <a:pt x="38730" y="161077"/>
                    <a:pt x="62151" y="171601"/>
                    <a:pt x="86299" y="171601"/>
                  </a:cubicBezTo>
                  <a:close/>
                </a:path>
              </a:pathLst>
            </a:custGeom>
            <a:grpFill/>
            <a:ln w="9797"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542F5EFD-0D46-7D83-90C8-35F39FB77F2A}"/>
                </a:ext>
              </a:extLst>
            </p:cNvPr>
            <p:cNvSpPr/>
            <p:nvPr/>
          </p:nvSpPr>
          <p:spPr>
            <a:xfrm>
              <a:off x="3724386" y="3059059"/>
              <a:ext cx="4743433" cy="472271"/>
            </a:xfrm>
            <a:custGeom>
              <a:avLst/>
              <a:gdLst>
                <a:gd name="connsiteX0" fmla="*/ 4657875 w 4743433"/>
                <a:gd name="connsiteY0" fmla="*/ 0 h 472271"/>
                <a:gd name="connsiteX1" fmla="*/ 4394803 w 4743433"/>
                <a:gd name="connsiteY1" fmla="*/ 189977 h 472271"/>
                <a:gd name="connsiteX2" fmla="*/ 4276659 w 4743433"/>
                <a:gd name="connsiteY2" fmla="*/ 300616 h 472271"/>
                <a:gd name="connsiteX3" fmla="*/ 4158486 w 4743433"/>
                <a:gd name="connsiteY3" fmla="*/ 189898 h 472271"/>
                <a:gd name="connsiteX4" fmla="*/ 3895530 w 4743433"/>
                <a:gd name="connsiteY4" fmla="*/ 0 h 472271"/>
                <a:gd name="connsiteX5" fmla="*/ 3632457 w 4743433"/>
                <a:gd name="connsiteY5" fmla="*/ 190202 h 472271"/>
                <a:gd name="connsiteX6" fmla="*/ 3514549 w 4743433"/>
                <a:gd name="connsiteY6" fmla="*/ 300616 h 472271"/>
                <a:gd name="connsiteX7" fmla="*/ 3396180 w 4743433"/>
                <a:gd name="connsiteY7" fmla="*/ 189634 h 472271"/>
                <a:gd name="connsiteX8" fmla="*/ 3133567 w 4743433"/>
                <a:gd name="connsiteY8" fmla="*/ 78 h 472271"/>
                <a:gd name="connsiteX9" fmla="*/ 2870494 w 4743433"/>
                <a:gd name="connsiteY9" fmla="*/ 190280 h 472271"/>
                <a:gd name="connsiteX10" fmla="*/ 2752586 w 4743433"/>
                <a:gd name="connsiteY10" fmla="*/ 300694 h 472271"/>
                <a:gd name="connsiteX11" fmla="*/ 2634520 w 4743433"/>
                <a:gd name="connsiteY11" fmla="*/ 189937 h 472271"/>
                <a:gd name="connsiteX12" fmla="*/ 2371761 w 4743433"/>
                <a:gd name="connsiteY12" fmla="*/ 157 h 472271"/>
                <a:gd name="connsiteX13" fmla="*/ 2108806 w 4743433"/>
                <a:gd name="connsiteY13" fmla="*/ 190133 h 472271"/>
                <a:gd name="connsiteX14" fmla="*/ 1990515 w 4743433"/>
                <a:gd name="connsiteY14" fmla="*/ 300772 h 472271"/>
                <a:gd name="connsiteX15" fmla="*/ 1872449 w 4743433"/>
                <a:gd name="connsiteY15" fmla="*/ 190359 h 472271"/>
                <a:gd name="connsiteX16" fmla="*/ 1609377 w 4743433"/>
                <a:gd name="connsiteY16" fmla="*/ 157 h 472271"/>
                <a:gd name="connsiteX17" fmla="*/ 1346500 w 4743433"/>
                <a:gd name="connsiteY17" fmla="*/ 190133 h 472271"/>
                <a:gd name="connsiteX18" fmla="*/ 1228434 w 4743433"/>
                <a:gd name="connsiteY18" fmla="*/ 300772 h 472271"/>
                <a:gd name="connsiteX19" fmla="*/ 1110408 w 4743433"/>
                <a:gd name="connsiteY19" fmla="*/ 190359 h 472271"/>
                <a:gd name="connsiteX20" fmla="*/ 847414 w 4743433"/>
                <a:gd name="connsiteY20" fmla="*/ 157 h 472271"/>
                <a:gd name="connsiteX21" fmla="*/ 584341 w 4743433"/>
                <a:gd name="connsiteY21" fmla="*/ 190476 h 472271"/>
                <a:gd name="connsiteX22" fmla="*/ 466432 w 4743433"/>
                <a:gd name="connsiteY22" fmla="*/ 300772 h 472271"/>
                <a:gd name="connsiteX23" fmla="*/ 348259 w 4743433"/>
                <a:gd name="connsiteY23" fmla="*/ 189947 h 472271"/>
                <a:gd name="connsiteX24" fmla="*/ 85725 w 4743433"/>
                <a:gd name="connsiteY24" fmla="*/ 206 h 472271"/>
                <a:gd name="connsiteX25" fmla="*/ 0 w 4743433"/>
                <a:gd name="connsiteY25" fmla="*/ 85931 h 472271"/>
                <a:gd name="connsiteX26" fmla="*/ 85725 w 4743433"/>
                <a:gd name="connsiteY26" fmla="*/ 171656 h 472271"/>
                <a:gd name="connsiteX27" fmla="*/ 203634 w 4743433"/>
                <a:gd name="connsiteY27" fmla="*/ 281952 h 472271"/>
                <a:gd name="connsiteX28" fmla="*/ 466589 w 4743433"/>
                <a:gd name="connsiteY28" fmla="*/ 472271 h 472271"/>
                <a:gd name="connsiteX29" fmla="*/ 729466 w 4743433"/>
                <a:gd name="connsiteY29" fmla="*/ 281952 h 472271"/>
                <a:gd name="connsiteX30" fmla="*/ 847492 w 4743433"/>
                <a:gd name="connsiteY30" fmla="*/ 171656 h 472271"/>
                <a:gd name="connsiteX31" fmla="*/ 965783 w 4743433"/>
                <a:gd name="connsiteY31" fmla="*/ 282413 h 472271"/>
                <a:gd name="connsiteX32" fmla="*/ 1228434 w 4743433"/>
                <a:gd name="connsiteY32" fmla="*/ 472271 h 472271"/>
                <a:gd name="connsiteX33" fmla="*/ 1491272 w 4743433"/>
                <a:gd name="connsiteY33" fmla="*/ 281952 h 472271"/>
                <a:gd name="connsiteX34" fmla="*/ 1609338 w 4743433"/>
                <a:gd name="connsiteY34" fmla="*/ 171656 h 472271"/>
                <a:gd name="connsiteX35" fmla="*/ 1727746 w 4743433"/>
                <a:gd name="connsiteY35" fmla="*/ 282413 h 472271"/>
                <a:gd name="connsiteX36" fmla="*/ 1990466 w 4743433"/>
                <a:gd name="connsiteY36" fmla="*/ 472193 h 472271"/>
                <a:gd name="connsiteX37" fmla="*/ 2253539 w 4743433"/>
                <a:gd name="connsiteY37" fmla="*/ 281874 h 472271"/>
                <a:gd name="connsiteX38" fmla="*/ 2371683 w 4743433"/>
                <a:gd name="connsiteY38" fmla="*/ 171577 h 472271"/>
                <a:gd name="connsiteX39" fmla="*/ 2489591 w 4743433"/>
                <a:gd name="connsiteY39" fmla="*/ 281874 h 472271"/>
                <a:gd name="connsiteX40" fmla="*/ 2752586 w 4743433"/>
                <a:gd name="connsiteY40" fmla="*/ 472193 h 472271"/>
                <a:gd name="connsiteX41" fmla="*/ 3015541 w 4743433"/>
                <a:gd name="connsiteY41" fmla="*/ 281952 h 472271"/>
                <a:gd name="connsiteX42" fmla="*/ 3133489 w 4743433"/>
                <a:gd name="connsiteY42" fmla="*/ 171577 h 472271"/>
                <a:gd name="connsiteX43" fmla="*/ 3251397 w 4743433"/>
                <a:gd name="connsiteY43" fmla="*/ 281991 h 472271"/>
                <a:gd name="connsiteX44" fmla="*/ 3514470 w 4743433"/>
                <a:gd name="connsiteY44" fmla="*/ 472193 h 472271"/>
                <a:gd name="connsiteX45" fmla="*/ 3777465 w 4743433"/>
                <a:gd name="connsiteY45" fmla="*/ 281834 h 472271"/>
                <a:gd name="connsiteX46" fmla="*/ 3895413 w 4743433"/>
                <a:gd name="connsiteY46" fmla="*/ 171577 h 472271"/>
                <a:gd name="connsiteX47" fmla="*/ 4013664 w 4743433"/>
                <a:gd name="connsiteY47" fmla="*/ 282099 h 472271"/>
                <a:gd name="connsiteX48" fmla="*/ 4276541 w 4743433"/>
                <a:gd name="connsiteY48" fmla="*/ 472183 h 472271"/>
                <a:gd name="connsiteX49" fmla="*/ 4539643 w 4743433"/>
                <a:gd name="connsiteY49" fmla="*/ 281942 h 472271"/>
                <a:gd name="connsiteX50" fmla="*/ 4657709 w 4743433"/>
                <a:gd name="connsiteY50" fmla="*/ 171568 h 472271"/>
                <a:gd name="connsiteX51" fmla="*/ 4743434 w 4743433"/>
                <a:gd name="connsiteY51" fmla="*/ 85843 h 472271"/>
                <a:gd name="connsiteX52" fmla="*/ 4657862 w 4743433"/>
                <a:gd name="connsiteY52" fmla="*/ 3 h 472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743433" h="472271">
                  <a:moveTo>
                    <a:pt x="4657875" y="0"/>
                  </a:moveTo>
                  <a:cubicBezTo>
                    <a:pt x="4515738" y="0"/>
                    <a:pt x="4445973" y="109679"/>
                    <a:pt x="4394803" y="189977"/>
                  </a:cubicBezTo>
                  <a:cubicBezTo>
                    <a:pt x="4346122" y="266900"/>
                    <a:pt x="4320214" y="300616"/>
                    <a:pt x="4276659" y="300616"/>
                  </a:cubicBezTo>
                  <a:cubicBezTo>
                    <a:pt x="4232955" y="300616"/>
                    <a:pt x="4207122" y="266938"/>
                    <a:pt x="4158486" y="189898"/>
                  </a:cubicBezTo>
                  <a:cubicBezTo>
                    <a:pt x="4107625" y="109760"/>
                    <a:pt x="4038010" y="0"/>
                    <a:pt x="3895530" y="0"/>
                  </a:cubicBezTo>
                  <a:cubicBezTo>
                    <a:pt x="3753246" y="0"/>
                    <a:pt x="3683628" y="109718"/>
                    <a:pt x="3632457" y="190202"/>
                  </a:cubicBezTo>
                  <a:cubicBezTo>
                    <a:pt x="3583893" y="266971"/>
                    <a:pt x="3558060" y="300616"/>
                    <a:pt x="3514549" y="300616"/>
                  </a:cubicBezTo>
                  <a:cubicBezTo>
                    <a:pt x="3470729" y="300616"/>
                    <a:pt x="3444897" y="266785"/>
                    <a:pt x="3396180" y="189634"/>
                  </a:cubicBezTo>
                  <a:cubicBezTo>
                    <a:pt x="3345357" y="109611"/>
                    <a:pt x="3275822" y="78"/>
                    <a:pt x="3133567" y="78"/>
                  </a:cubicBezTo>
                  <a:cubicBezTo>
                    <a:pt x="2991283" y="78"/>
                    <a:pt x="2921586" y="109875"/>
                    <a:pt x="2870494" y="190280"/>
                  </a:cubicBezTo>
                  <a:cubicBezTo>
                    <a:pt x="2821930" y="267050"/>
                    <a:pt x="2796097" y="300694"/>
                    <a:pt x="2752586" y="300694"/>
                  </a:cubicBezTo>
                  <a:cubicBezTo>
                    <a:pt x="2708804" y="300694"/>
                    <a:pt x="2683049" y="266978"/>
                    <a:pt x="2634520" y="189937"/>
                  </a:cubicBezTo>
                  <a:cubicBezTo>
                    <a:pt x="2583698" y="109876"/>
                    <a:pt x="2514162" y="157"/>
                    <a:pt x="2371761" y="157"/>
                  </a:cubicBezTo>
                  <a:cubicBezTo>
                    <a:pt x="2229360" y="157"/>
                    <a:pt x="2159673" y="109954"/>
                    <a:pt x="2108806" y="190133"/>
                  </a:cubicBezTo>
                  <a:cubicBezTo>
                    <a:pt x="2060011" y="267056"/>
                    <a:pt x="2034102" y="300772"/>
                    <a:pt x="1990515" y="300772"/>
                  </a:cubicBezTo>
                  <a:cubicBezTo>
                    <a:pt x="1946928" y="300772"/>
                    <a:pt x="1921016" y="267095"/>
                    <a:pt x="1872449" y="190359"/>
                  </a:cubicBezTo>
                  <a:cubicBezTo>
                    <a:pt x="1821627" y="110106"/>
                    <a:pt x="1752170" y="157"/>
                    <a:pt x="1609377" y="157"/>
                  </a:cubicBezTo>
                  <a:cubicBezTo>
                    <a:pt x="1467014" y="157"/>
                    <a:pt x="1397396" y="109875"/>
                    <a:pt x="1346500" y="190133"/>
                  </a:cubicBezTo>
                  <a:cubicBezTo>
                    <a:pt x="1297820" y="267056"/>
                    <a:pt x="1271988" y="300772"/>
                    <a:pt x="1228434" y="300772"/>
                  </a:cubicBezTo>
                  <a:cubicBezTo>
                    <a:pt x="1184883" y="300772"/>
                    <a:pt x="1159013" y="267095"/>
                    <a:pt x="1110408" y="190359"/>
                  </a:cubicBezTo>
                  <a:cubicBezTo>
                    <a:pt x="1059586" y="110106"/>
                    <a:pt x="990129" y="157"/>
                    <a:pt x="847414" y="157"/>
                  </a:cubicBezTo>
                  <a:cubicBezTo>
                    <a:pt x="705012" y="157"/>
                    <a:pt x="635433" y="109954"/>
                    <a:pt x="584341" y="190476"/>
                  </a:cubicBezTo>
                  <a:cubicBezTo>
                    <a:pt x="535815" y="267169"/>
                    <a:pt x="509982" y="300772"/>
                    <a:pt x="466432" y="300772"/>
                  </a:cubicBezTo>
                  <a:cubicBezTo>
                    <a:pt x="422843" y="300772"/>
                    <a:pt x="397011" y="267056"/>
                    <a:pt x="348259" y="189947"/>
                  </a:cubicBezTo>
                  <a:cubicBezTo>
                    <a:pt x="297513" y="109886"/>
                    <a:pt x="228087" y="206"/>
                    <a:pt x="85725" y="206"/>
                  </a:cubicBezTo>
                  <a:cubicBezTo>
                    <a:pt x="38462" y="206"/>
                    <a:pt x="0" y="38667"/>
                    <a:pt x="0" y="85931"/>
                  </a:cubicBezTo>
                  <a:cubicBezTo>
                    <a:pt x="0" y="133194"/>
                    <a:pt x="38462" y="171656"/>
                    <a:pt x="85725" y="171656"/>
                  </a:cubicBezTo>
                  <a:cubicBezTo>
                    <a:pt x="129314" y="171656"/>
                    <a:pt x="155108" y="205257"/>
                    <a:pt x="203634" y="281952"/>
                  </a:cubicBezTo>
                  <a:cubicBezTo>
                    <a:pt x="254456" y="362243"/>
                    <a:pt x="323913" y="472271"/>
                    <a:pt x="466589" y="472271"/>
                  </a:cubicBezTo>
                  <a:cubicBezTo>
                    <a:pt x="609226" y="472271"/>
                    <a:pt x="678717" y="362249"/>
                    <a:pt x="729466" y="281952"/>
                  </a:cubicBezTo>
                  <a:cubicBezTo>
                    <a:pt x="778030" y="205259"/>
                    <a:pt x="803863" y="171656"/>
                    <a:pt x="847492" y="171656"/>
                  </a:cubicBezTo>
                  <a:cubicBezTo>
                    <a:pt x="891081" y="171656"/>
                    <a:pt x="917029" y="205333"/>
                    <a:pt x="965783" y="282413"/>
                  </a:cubicBezTo>
                  <a:cubicBezTo>
                    <a:pt x="1016529" y="362474"/>
                    <a:pt x="1086023" y="472271"/>
                    <a:pt x="1228434" y="472271"/>
                  </a:cubicBezTo>
                  <a:cubicBezTo>
                    <a:pt x="1371071" y="472271"/>
                    <a:pt x="1440562" y="362249"/>
                    <a:pt x="1491272" y="281952"/>
                  </a:cubicBezTo>
                  <a:cubicBezTo>
                    <a:pt x="1539952" y="205259"/>
                    <a:pt x="1565784" y="171656"/>
                    <a:pt x="1609338" y="171656"/>
                  </a:cubicBezTo>
                  <a:cubicBezTo>
                    <a:pt x="1652889" y="171656"/>
                    <a:pt x="1678837" y="205333"/>
                    <a:pt x="1727746" y="282413"/>
                  </a:cubicBezTo>
                  <a:cubicBezTo>
                    <a:pt x="1778607" y="362474"/>
                    <a:pt x="1848143" y="472193"/>
                    <a:pt x="1990466" y="472193"/>
                  </a:cubicBezTo>
                  <a:cubicBezTo>
                    <a:pt x="2133210" y="472193"/>
                    <a:pt x="2202790" y="362171"/>
                    <a:pt x="2253539" y="281874"/>
                  </a:cubicBezTo>
                  <a:cubicBezTo>
                    <a:pt x="2302219" y="205181"/>
                    <a:pt x="2328051" y="171577"/>
                    <a:pt x="2371683" y="171577"/>
                  </a:cubicBezTo>
                  <a:cubicBezTo>
                    <a:pt x="2415272" y="171577"/>
                    <a:pt x="2441066" y="205179"/>
                    <a:pt x="2489591" y="281874"/>
                  </a:cubicBezTo>
                  <a:cubicBezTo>
                    <a:pt x="2540414" y="362164"/>
                    <a:pt x="2609871" y="472193"/>
                    <a:pt x="2752586" y="472193"/>
                  </a:cubicBezTo>
                  <a:cubicBezTo>
                    <a:pt x="2894762" y="472193"/>
                    <a:pt x="2964488" y="362279"/>
                    <a:pt x="3015541" y="281952"/>
                  </a:cubicBezTo>
                  <a:cubicBezTo>
                    <a:pt x="3063953" y="205183"/>
                    <a:pt x="3089785" y="171577"/>
                    <a:pt x="3133489" y="171577"/>
                  </a:cubicBezTo>
                  <a:cubicBezTo>
                    <a:pt x="3177078" y="171577"/>
                    <a:pt x="3202910" y="205255"/>
                    <a:pt x="3251397" y="281991"/>
                  </a:cubicBezTo>
                  <a:cubicBezTo>
                    <a:pt x="3302258" y="362243"/>
                    <a:pt x="3371794" y="472193"/>
                    <a:pt x="3514470" y="472193"/>
                  </a:cubicBezTo>
                  <a:cubicBezTo>
                    <a:pt x="3656950" y="472193"/>
                    <a:pt x="3726598" y="362171"/>
                    <a:pt x="3777465" y="281834"/>
                  </a:cubicBezTo>
                  <a:cubicBezTo>
                    <a:pt x="3825877" y="205180"/>
                    <a:pt x="3851594" y="171577"/>
                    <a:pt x="3895413" y="171577"/>
                  </a:cubicBezTo>
                  <a:cubicBezTo>
                    <a:pt x="3939117" y="171577"/>
                    <a:pt x="3965026" y="205255"/>
                    <a:pt x="4013664" y="282099"/>
                  </a:cubicBezTo>
                  <a:cubicBezTo>
                    <a:pt x="4064487" y="362275"/>
                    <a:pt x="4133944" y="472183"/>
                    <a:pt x="4276541" y="472183"/>
                  </a:cubicBezTo>
                  <a:cubicBezTo>
                    <a:pt x="4418795" y="472183"/>
                    <a:pt x="4488561" y="362347"/>
                    <a:pt x="4539643" y="281942"/>
                  </a:cubicBezTo>
                  <a:cubicBezTo>
                    <a:pt x="4588093" y="205249"/>
                    <a:pt x="4613926" y="171568"/>
                    <a:pt x="4657709" y="171568"/>
                  </a:cubicBezTo>
                  <a:cubicBezTo>
                    <a:pt x="4704972" y="171568"/>
                    <a:pt x="4743434" y="133106"/>
                    <a:pt x="4743434" y="85843"/>
                  </a:cubicBezTo>
                  <a:cubicBezTo>
                    <a:pt x="4743472" y="38579"/>
                    <a:pt x="4705049" y="3"/>
                    <a:pt x="4657862" y="3"/>
                  </a:cubicBezTo>
                  <a:close/>
                </a:path>
              </a:pathLst>
            </a:custGeom>
            <a:grpFill/>
            <a:ln w="9797"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CD536ABE-B0B8-E9D8-AC9C-1D81F1DA60FC}"/>
                </a:ext>
              </a:extLst>
            </p:cNvPr>
            <p:cNvSpPr/>
            <p:nvPr/>
          </p:nvSpPr>
          <p:spPr>
            <a:xfrm>
              <a:off x="3724317" y="3610834"/>
              <a:ext cx="4743168" cy="472682"/>
            </a:xfrm>
            <a:custGeom>
              <a:avLst/>
              <a:gdLst>
                <a:gd name="connsiteX0" fmla="*/ 4657944 w 4743168"/>
                <a:gd name="connsiteY0" fmla="*/ 0 h 472682"/>
                <a:gd name="connsiteX1" fmla="*/ 4394871 w 4743168"/>
                <a:gd name="connsiteY1" fmla="*/ 190437 h 472682"/>
                <a:gd name="connsiteX2" fmla="*/ 4276727 w 4743168"/>
                <a:gd name="connsiteY2" fmla="*/ 300958 h 472682"/>
                <a:gd name="connsiteX3" fmla="*/ 4158319 w 4743168"/>
                <a:gd name="connsiteY3" fmla="*/ 189898 h 472682"/>
                <a:gd name="connsiteX4" fmla="*/ 3895599 w 4743168"/>
                <a:gd name="connsiteY4" fmla="*/ 39 h 472682"/>
                <a:gd name="connsiteX5" fmla="*/ 3632526 w 4743168"/>
                <a:gd name="connsiteY5" fmla="*/ 190358 h 472682"/>
                <a:gd name="connsiteX6" fmla="*/ 3514617 w 4743168"/>
                <a:gd name="connsiteY6" fmla="*/ 300998 h 472682"/>
                <a:gd name="connsiteX7" fmla="*/ 3396131 w 4743168"/>
                <a:gd name="connsiteY7" fmla="*/ 189898 h 472682"/>
                <a:gd name="connsiteX8" fmla="*/ 3133636 w 4743168"/>
                <a:gd name="connsiteY8" fmla="*/ 118 h 472682"/>
                <a:gd name="connsiteX9" fmla="*/ 2870563 w 4743168"/>
                <a:gd name="connsiteY9" fmla="*/ 190437 h 472682"/>
                <a:gd name="connsiteX10" fmla="*/ 2752654 w 4743168"/>
                <a:gd name="connsiteY10" fmla="*/ 301076 h 472682"/>
                <a:gd name="connsiteX11" fmla="*/ 2634589 w 4743168"/>
                <a:gd name="connsiteY11" fmla="*/ 190319 h 472682"/>
                <a:gd name="connsiteX12" fmla="*/ 2371830 w 4743168"/>
                <a:gd name="connsiteY12" fmla="*/ 118 h 472682"/>
                <a:gd name="connsiteX13" fmla="*/ 2108835 w 4743168"/>
                <a:gd name="connsiteY13" fmla="*/ 190555 h 472682"/>
                <a:gd name="connsiteX14" fmla="*/ 1990584 w 4743168"/>
                <a:gd name="connsiteY14" fmla="*/ 301076 h 472682"/>
                <a:gd name="connsiteX15" fmla="*/ 1872058 w 4743168"/>
                <a:gd name="connsiteY15" fmla="*/ 189859 h 472682"/>
                <a:gd name="connsiteX16" fmla="*/ 1609445 w 4743168"/>
                <a:gd name="connsiteY16" fmla="*/ 196 h 472682"/>
                <a:gd name="connsiteX17" fmla="*/ 1346490 w 4743168"/>
                <a:gd name="connsiteY17" fmla="*/ 190633 h 472682"/>
                <a:gd name="connsiteX18" fmla="*/ 1228464 w 4743168"/>
                <a:gd name="connsiteY18" fmla="*/ 301155 h 472682"/>
                <a:gd name="connsiteX19" fmla="*/ 1110212 w 4743168"/>
                <a:gd name="connsiteY19" fmla="*/ 190290 h 472682"/>
                <a:gd name="connsiteX20" fmla="*/ 847453 w 4743168"/>
                <a:gd name="connsiteY20" fmla="*/ 274 h 472682"/>
                <a:gd name="connsiteX21" fmla="*/ 584458 w 4743168"/>
                <a:gd name="connsiteY21" fmla="*/ 190937 h 472682"/>
                <a:gd name="connsiteX22" fmla="*/ 466550 w 4743168"/>
                <a:gd name="connsiteY22" fmla="*/ 301233 h 472682"/>
                <a:gd name="connsiteX23" fmla="*/ 348377 w 4743168"/>
                <a:gd name="connsiteY23" fmla="*/ 190407 h 472682"/>
                <a:gd name="connsiteX24" fmla="*/ 85725 w 4743168"/>
                <a:gd name="connsiteY24" fmla="*/ 323 h 472682"/>
                <a:gd name="connsiteX25" fmla="*/ 0 w 4743168"/>
                <a:gd name="connsiteY25" fmla="*/ 86048 h 472682"/>
                <a:gd name="connsiteX26" fmla="*/ 85725 w 4743168"/>
                <a:gd name="connsiteY26" fmla="*/ 171773 h 472682"/>
                <a:gd name="connsiteX27" fmla="*/ 203673 w 4743168"/>
                <a:gd name="connsiteY27" fmla="*/ 282599 h 472682"/>
                <a:gd name="connsiteX28" fmla="*/ 466511 w 4743168"/>
                <a:gd name="connsiteY28" fmla="*/ 472683 h 472682"/>
                <a:gd name="connsiteX29" fmla="*/ 729505 w 4743168"/>
                <a:gd name="connsiteY29" fmla="*/ 282246 h 472682"/>
                <a:gd name="connsiteX30" fmla="*/ 847414 w 4743168"/>
                <a:gd name="connsiteY30" fmla="*/ 171724 h 472682"/>
                <a:gd name="connsiteX31" fmla="*/ 965361 w 4743168"/>
                <a:gd name="connsiteY31" fmla="*/ 282364 h 472682"/>
                <a:gd name="connsiteX32" fmla="*/ 1228356 w 4743168"/>
                <a:gd name="connsiteY32" fmla="*/ 472683 h 472682"/>
                <a:gd name="connsiteX33" fmla="*/ 1491351 w 4743168"/>
                <a:gd name="connsiteY33" fmla="*/ 282246 h 472682"/>
                <a:gd name="connsiteX34" fmla="*/ 1609259 w 4743168"/>
                <a:gd name="connsiteY34" fmla="*/ 171724 h 472682"/>
                <a:gd name="connsiteX35" fmla="*/ 1727668 w 4743168"/>
                <a:gd name="connsiteY35" fmla="*/ 282824 h 472682"/>
                <a:gd name="connsiteX36" fmla="*/ 1990388 w 4743168"/>
                <a:gd name="connsiteY36" fmla="*/ 472605 h 472682"/>
                <a:gd name="connsiteX37" fmla="*/ 2253568 w 4743168"/>
                <a:gd name="connsiteY37" fmla="*/ 282060 h 472682"/>
                <a:gd name="connsiteX38" fmla="*/ 2371516 w 4743168"/>
                <a:gd name="connsiteY38" fmla="*/ 171646 h 472682"/>
                <a:gd name="connsiteX39" fmla="*/ 2489581 w 4743168"/>
                <a:gd name="connsiteY39" fmla="*/ 282589 h 472682"/>
                <a:gd name="connsiteX40" fmla="*/ 2752341 w 4743168"/>
                <a:gd name="connsiteY40" fmla="*/ 472565 h 472682"/>
                <a:gd name="connsiteX41" fmla="*/ 3015296 w 4743168"/>
                <a:gd name="connsiteY41" fmla="*/ 282207 h 472682"/>
                <a:gd name="connsiteX42" fmla="*/ 3133244 w 4743168"/>
                <a:gd name="connsiteY42" fmla="*/ 171607 h 472682"/>
                <a:gd name="connsiteX43" fmla="*/ 3251535 w 4743168"/>
                <a:gd name="connsiteY43" fmla="*/ 282932 h 472682"/>
                <a:gd name="connsiteX44" fmla="*/ 3514186 w 4743168"/>
                <a:gd name="connsiteY44" fmla="*/ 472487 h 472682"/>
                <a:gd name="connsiteX45" fmla="*/ 3777181 w 4743168"/>
                <a:gd name="connsiteY45" fmla="*/ 282128 h 472682"/>
                <a:gd name="connsiteX46" fmla="*/ 3895129 w 4743168"/>
                <a:gd name="connsiteY46" fmla="*/ 171528 h 472682"/>
                <a:gd name="connsiteX47" fmla="*/ 4013272 w 4743168"/>
                <a:gd name="connsiteY47" fmla="*/ 282167 h 472682"/>
                <a:gd name="connsiteX48" fmla="*/ 4276267 w 4743168"/>
                <a:gd name="connsiteY48" fmla="*/ 472487 h 472682"/>
                <a:gd name="connsiteX49" fmla="*/ 4539369 w 4743168"/>
                <a:gd name="connsiteY49" fmla="*/ 282128 h 472682"/>
                <a:gd name="connsiteX50" fmla="*/ 4657434 w 4743168"/>
                <a:gd name="connsiteY50" fmla="*/ 171528 h 472682"/>
                <a:gd name="connsiteX51" fmla="*/ 4743159 w 4743168"/>
                <a:gd name="connsiteY51" fmla="*/ 86645 h 472682"/>
                <a:gd name="connsiteX52" fmla="*/ 4718628 w 4743168"/>
                <a:gd name="connsiteY52" fmla="*/ 25796 h 472682"/>
                <a:gd name="connsiteX53" fmla="*/ 4657933 w 4743168"/>
                <a:gd name="connsiteY53" fmla="*/ 2 h 472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743168" h="472682">
                  <a:moveTo>
                    <a:pt x="4657944" y="0"/>
                  </a:moveTo>
                  <a:cubicBezTo>
                    <a:pt x="4515660" y="0"/>
                    <a:pt x="4445855" y="110061"/>
                    <a:pt x="4394871" y="190437"/>
                  </a:cubicBezTo>
                  <a:cubicBezTo>
                    <a:pt x="4346114" y="267322"/>
                    <a:pt x="4320244" y="300958"/>
                    <a:pt x="4276727" y="300958"/>
                  </a:cubicBezTo>
                  <a:cubicBezTo>
                    <a:pt x="4233252" y="300958"/>
                    <a:pt x="4207229" y="267128"/>
                    <a:pt x="4158319" y="189898"/>
                  </a:cubicBezTo>
                  <a:cubicBezTo>
                    <a:pt x="4107496" y="109760"/>
                    <a:pt x="4038040" y="39"/>
                    <a:pt x="3895599" y="39"/>
                  </a:cubicBezTo>
                  <a:cubicBezTo>
                    <a:pt x="3753462" y="39"/>
                    <a:pt x="3683618" y="109992"/>
                    <a:pt x="3632526" y="190358"/>
                  </a:cubicBezTo>
                  <a:cubicBezTo>
                    <a:pt x="3583885" y="267282"/>
                    <a:pt x="3558052" y="300998"/>
                    <a:pt x="3514617" y="300998"/>
                  </a:cubicBezTo>
                  <a:cubicBezTo>
                    <a:pt x="3471066" y="300998"/>
                    <a:pt x="3445118" y="267167"/>
                    <a:pt x="3396131" y="189898"/>
                  </a:cubicBezTo>
                  <a:cubicBezTo>
                    <a:pt x="3345308" y="109837"/>
                    <a:pt x="3275773" y="118"/>
                    <a:pt x="3133636" y="118"/>
                  </a:cubicBezTo>
                  <a:cubicBezTo>
                    <a:pt x="2991617" y="118"/>
                    <a:pt x="2921773" y="109953"/>
                    <a:pt x="2870563" y="190437"/>
                  </a:cubicBezTo>
                  <a:cubicBezTo>
                    <a:pt x="2821922" y="267360"/>
                    <a:pt x="2796089" y="301076"/>
                    <a:pt x="2752654" y="301076"/>
                  </a:cubicBezTo>
                  <a:cubicBezTo>
                    <a:pt x="2709065" y="301076"/>
                    <a:pt x="2683233" y="267360"/>
                    <a:pt x="2634589" y="190319"/>
                  </a:cubicBezTo>
                  <a:cubicBezTo>
                    <a:pt x="2583728" y="110067"/>
                    <a:pt x="2514114" y="118"/>
                    <a:pt x="2371830" y="118"/>
                  </a:cubicBezTo>
                  <a:cubicBezTo>
                    <a:pt x="2229546" y="118"/>
                    <a:pt x="2159810" y="110140"/>
                    <a:pt x="2108835" y="190555"/>
                  </a:cubicBezTo>
                  <a:cubicBezTo>
                    <a:pt x="2060040" y="267439"/>
                    <a:pt x="2034132" y="301076"/>
                    <a:pt x="1990584" y="301076"/>
                  </a:cubicBezTo>
                  <a:cubicBezTo>
                    <a:pt x="1947032" y="301076"/>
                    <a:pt x="1921085" y="267245"/>
                    <a:pt x="1872058" y="189859"/>
                  </a:cubicBezTo>
                  <a:cubicBezTo>
                    <a:pt x="1821235" y="109797"/>
                    <a:pt x="1751700" y="196"/>
                    <a:pt x="1609445" y="196"/>
                  </a:cubicBezTo>
                  <a:cubicBezTo>
                    <a:pt x="1466926" y="196"/>
                    <a:pt x="1397318" y="110218"/>
                    <a:pt x="1346490" y="190633"/>
                  </a:cubicBezTo>
                  <a:cubicBezTo>
                    <a:pt x="1297733" y="267518"/>
                    <a:pt x="1271863" y="301155"/>
                    <a:pt x="1228464" y="301155"/>
                  </a:cubicBezTo>
                  <a:cubicBezTo>
                    <a:pt x="1185104" y="301155"/>
                    <a:pt x="1159081" y="267362"/>
                    <a:pt x="1110212" y="190290"/>
                  </a:cubicBezTo>
                  <a:cubicBezTo>
                    <a:pt x="1059351" y="110114"/>
                    <a:pt x="989737" y="274"/>
                    <a:pt x="847453" y="274"/>
                  </a:cubicBezTo>
                  <a:cubicBezTo>
                    <a:pt x="705169" y="274"/>
                    <a:pt x="635472" y="110335"/>
                    <a:pt x="584458" y="190937"/>
                  </a:cubicBezTo>
                  <a:cubicBezTo>
                    <a:pt x="535702" y="267630"/>
                    <a:pt x="509870" y="301233"/>
                    <a:pt x="466550" y="301233"/>
                  </a:cubicBezTo>
                  <a:cubicBezTo>
                    <a:pt x="423113" y="301233"/>
                    <a:pt x="397166" y="267440"/>
                    <a:pt x="348377" y="190407"/>
                  </a:cubicBezTo>
                  <a:cubicBezTo>
                    <a:pt x="297516" y="110232"/>
                    <a:pt x="228019" y="323"/>
                    <a:pt x="85725" y="323"/>
                  </a:cubicBezTo>
                  <a:cubicBezTo>
                    <a:pt x="38462" y="323"/>
                    <a:pt x="0" y="38785"/>
                    <a:pt x="0" y="86048"/>
                  </a:cubicBezTo>
                  <a:cubicBezTo>
                    <a:pt x="0" y="133312"/>
                    <a:pt x="38462" y="171773"/>
                    <a:pt x="85725" y="171773"/>
                  </a:cubicBezTo>
                  <a:cubicBezTo>
                    <a:pt x="129162" y="171773"/>
                    <a:pt x="154994" y="205566"/>
                    <a:pt x="203673" y="282599"/>
                  </a:cubicBezTo>
                  <a:cubicBezTo>
                    <a:pt x="254534" y="362774"/>
                    <a:pt x="324031" y="472683"/>
                    <a:pt x="466511" y="472683"/>
                  </a:cubicBezTo>
                  <a:cubicBezTo>
                    <a:pt x="608873" y="472683"/>
                    <a:pt x="678599" y="362622"/>
                    <a:pt x="729505" y="282246"/>
                  </a:cubicBezTo>
                  <a:cubicBezTo>
                    <a:pt x="778146" y="205361"/>
                    <a:pt x="803979" y="171724"/>
                    <a:pt x="847414" y="171724"/>
                  </a:cubicBezTo>
                  <a:cubicBezTo>
                    <a:pt x="890848" y="171724"/>
                    <a:pt x="916721" y="205440"/>
                    <a:pt x="965361" y="282364"/>
                  </a:cubicBezTo>
                  <a:cubicBezTo>
                    <a:pt x="1016184" y="362654"/>
                    <a:pt x="1085641" y="472683"/>
                    <a:pt x="1228356" y="472683"/>
                  </a:cubicBezTo>
                  <a:cubicBezTo>
                    <a:pt x="1370532" y="472683"/>
                    <a:pt x="1440337" y="362661"/>
                    <a:pt x="1491351" y="282246"/>
                  </a:cubicBezTo>
                  <a:cubicBezTo>
                    <a:pt x="1539915" y="205361"/>
                    <a:pt x="1565748" y="171724"/>
                    <a:pt x="1609259" y="171724"/>
                  </a:cubicBezTo>
                  <a:cubicBezTo>
                    <a:pt x="1652734" y="171724"/>
                    <a:pt x="1678681" y="205517"/>
                    <a:pt x="1727668" y="282824"/>
                  </a:cubicBezTo>
                  <a:cubicBezTo>
                    <a:pt x="1778528" y="362885"/>
                    <a:pt x="1848064" y="472605"/>
                    <a:pt x="1990388" y="472605"/>
                  </a:cubicBezTo>
                  <a:cubicBezTo>
                    <a:pt x="2132867" y="472605"/>
                    <a:pt x="2202633" y="362465"/>
                    <a:pt x="2253568" y="282060"/>
                  </a:cubicBezTo>
                  <a:cubicBezTo>
                    <a:pt x="2302133" y="205290"/>
                    <a:pt x="2328042" y="171646"/>
                    <a:pt x="2371516" y="171646"/>
                  </a:cubicBezTo>
                  <a:cubicBezTo>
                    <a:pt x="2414990" y="171646"/>
                    <a:pt x="2440900" y="205477"/>
                    <a:pt x="2489581" y="282589"/>
                  </a:cubicBezTo>
                  <a:cubicBezTo>
                    <a:pt x="2540404" y="362727"/>
                    <a:pt x="2609861" y="472565"/>
                    <a:pt x="2752341" y="472565"/>
                  </a:cubicBezTo>
                  <a:cubicBezTo>
                    <a:pt x="2894625" y="472565"/>
                    <a:pt x="2964361" y="362543"/>
                    <a:pt x="3015296" y="282207"/>
                  </a:cubicBezTo>
                  <a:cubicBezTo>
                    <a:pt x="3063822" y="205322"/>
                    <a:pt x="3089578" y="171607"/>
                    <a:pt x="3133244" y="171607"/>
                  </a:cubicBezTo>
                  <a:cubicBezTo>
                    <a:pt x="3176910" y="171607"/>
                    <a:pt x="3202858" y="205514"/>
                    <a:pt x="3251535" y="282932"/>
                  </a:cubicBezTo>
                  <a:cubicBezTo>
                    <a:pt x="3302357" y="362955"/>
                    <a:pt x="3371893" y="472487"/>
                    <a:pt x="3514186" y="472487"/>
                  </a:cubicBezTo>
                  <a:cubicBezTo>
                    <a:pt x="3656323" y="472487"/>
                    <a:pt x="3726167" y="362465"/>
                    <a:pt x="3777181" y="282128"/>
                  </a:cubicBezTo>
                  <a:cubicBezTo>
                    <a:pt x="3825707" y="205243"/>
                    <a:pt x="3851463" y="171528"/>
                    <a:pt x="3895129" y="171528"/>
                  </a:cubicBezTo>
                  <a:cubicBezTo>
                    <a:pt x="3938718" y="171528"/>
                    <a:pt x="3964627" y="205244"/>
                    <a:pt x="4013272" y="282167"/>
                  </a:cubicBezTo>
                  <a:cubicBezTo>
                    <a:pt x="4064095" y="362458"/>
                    <a:pt x="4133552" y="472487"/>
                    <a:pt x="4276267" y="472487"/>
                  </a:cubicBezTo>
                  <a:cubicBezTo>
                    <a:pt x="4418521" y="472487"/>
                    <a:pt x="4488287" y="362533"/>
                    <a:pt x="4539369" y="282128"/>
                  </a:cubicBezTo>
                  <a:cubicBezTo>
                    <a:pt x="4587934" y="205243"/>
                    <a:pt x="4613767" y="171528"/>
                    <a:pt x="4657434" y="171528"/>
                  </a:cubicBezTo>
                  <a:cubicBezTo>
                    <a:pt x="4704698" y="171528"/>
                    <a:pt x="4743159" y="133297"/>
                    <a:pt x="4743159" y="86645"/>
                  </a:cubicBezTo>
                  <a:cubicBezTo>
                    <a:pt x="4743504" y="63721"/>
                    <a:pt x="4734740" y="42022"/>
                    <a:pt x="4718628" y="25796"/>
                  </a:cubicBezTo>
                  <a:cubicBezTo>
                    <a:pt x="4702670" y="9072"/>
                    <a:pt x="4681009" y="2"/>
                    <a:pt x="4657933" y="2"/>
                  </a:cubicBezTo>
                  <a:close/>
                </a:path>
              </a:pathLst>
            </a:custGeom>
            <a:grpFill/>
            <a:ln w="9797" cap="flat">
              <a:noFill/>
              <a:prstDash val="solid"/>
              <a:miter/>
            </a:ln>
          </p:spPr>
          <p:txBody>
            <a:bodyPr rtlCol="0" anchor="ctr"/>
            <a:lstStyle/>
            <a:p>
              <a:endParaRPr lang="zh-CN" altLang="en-US"/>
            </a:p>
          </p:txBody>
        </p:sp>
      </p:grpSp>
      <p:sp>
        <p:nvSpPr>
          <p:cNvPr id="8" name="椭圆 7">
            <a:extLst>
              <a:ext uri="{FF2B5EF4-FFF2-40B4-BE49-F238E27FC236}">
                <a16:creationId xmlns:a16="http://schemas.microsoft.com/office/drawing/2014/main" id="{644042A4-5440-4AF2-DF5C-96159CD6170B}"/>
              </a:ext>
            </a:extLst>
          </p:cNvPr>
          <p:cNvSpPr/>
          <p:nvPr/>
        </p:nvSpPr>
        <p:spPr>
          <a:xfrm rot="751279">
            <a:off x="4230925" y="-379195"/>
            <a:ext cx="7411564" cy="4852399"/>
          </a:xfrm>
          <a:custGeom>
            <a:avLst/>
            <a:gdLst>
              <a:gd name="connsiteX0" fmla="*/ 0 w 8731269"/>
              <a:gd name="connsiteY0" fmla="*/ 2733473 h 5466945"/>
              <a:gd name="connsiteX1" fmla="*/ 4365635 w 8731269"/>
              <a:gd name="connsiteY1" fmla="*/ 0 h 5466945"/>
              <a:gd name="connsiteX2" fmla="*/ 8731270 w 8731269"/>
              <a:gd name="connsiteY2" fmla="*/ 2733473 h 5466945"/>
              <a:gd name="connsiteX3" fmla="*/ 4365635 w 8731269"/>
              <a:gd name="connsiteY3" fmla="*/ 5466946 h 5466945"/>
              <a:gd name="connsiteX4" fmla="*/ 0 w 8731269"/>
              <a:gd name="connsiteY4" fmla="*/ 2733473 h 5466945"/>
              <a:gd name="connsiteX0" fmla="*/ 0 w 8617361"/>
              <a:gd name="connsiteY0" fmla="*/ 2735795 h 5471013"/>
              <a:gd name="connsiteX1" fmla="*/ 4365635 w 8617361"/>
              <a:gd name="connsiteY1" fmla="*/ 2322 h 5471013"/>
              <a:gd name="connsiteX2" fmla="*/ 8617361 w 8617361"/>
              <a:gd name="connsiteY2" fmla="*/ 2402364 h 5471013"/>
              <a:gd name="connsiteX3" fmla="*/ 4365635 w 8617361"/>
              <a:gd name="connsiteY3" fmla="*/ 5469268 h 5471013"/>
              <a:gd name="connsiteX4" fmla="*/ 0 w 8617361"/>
              <a:gd name="connsiteY4" fmla="*/ 2735795 h 5471013"/>
              <a:gd name="connsiteX0" fmla="*/ 6005 w 8623366"/>
              <a:gd name="connsiteY0" fmla="*/ 2735795 h 5354368"/>
              <a:gd name="connsiteX1" fmla="*/ 4371640 w 8623366"/>
              <a:gd name="connsiteY1" fmla="*/ 2322 h 5354368"/>
              <a:gd name="connsiteX2" fmla="*/ 8623366 w 8623366"/>
              <a:gd name="connsiteY2" fmla="*/ 2402364 h 5354368"/>
              <a:gd name="connsiteX3" fmla="*/ 3548667 w 8623366"/>
              <a:gd name="connsiteY3" fmla="*/ 5353098 h 5354368"/>
              <a:gd name="connsiteX4" fmla="*/ 6005 w 8623366"/>
              <a:gd name="connsiteY4" fmla="*/ 2735795 h 5354368"/>
              <a:gd name="connsiteX0" fmla="*/ 6027 w 8676289"/>
              <a:gd name="connsiteY0" fmla="*/ 2846549 h 5484035"/>
              <a:gd name="connsiteX1" fmla="*/ 4371662 w 8676289"/>
              <a:gd name="connsiteY1" fmla="*/ 113076 h 5484035"/>
              <a:gd name="connsiteX2" fmla="*/ 8676289 w 8676289"/>
              <a:gd name="connsiteY2" fmla="*/ 1405257 h 5484035"/>
              <a:gd name="connsiteX3" fmla="*/ 3548689 w 8676289"/>
              <a:gd name="connsiteY3" fmla="*/ 5463852 h 5484035"/>
              <a:gd name="connsiteX4" fmla="*/ 6027 w 8676289"/>
              <a:gd name="connsiteY4" fmla="*/ 2846549 h 5484035"/>
              <a:gd name="connsiteX0" fmla="*/ 9677 w 8679939"/>
              <a:gd name="connsiteY0" fmla="*/ 2846549 h 5347976"/>
              <a:gd name="connsiteX1" fmla="*/ 4375312 w 8679939"/>
              <a:gd name="connsiteY1" fmla="*/ 113076 h 5347976"/>
              <a:gd name="connsiteX2" fmla="*/ 8679939 w 8679939"/>
              <a:gd name="connsiteY2" fmla="*/ 1405257 h 5347976"/>
              <a:gd name="connsiteX3" fmla="*/ 3362437 w 8679939"/>
              <a:gd name="connsiteY3" fmla="*/ 5326663 h 5347976"/>
              <a:gd name="connsiteX4" fmla="*/ 9677 w 8679939"/>
              <a:gd name="connsiteY4" fmla="*/ 2846549 h 5347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9939" h="5347976">
                <a:moveTo>
                  <a:pt x="9677" y="2846549"/>
                </a:moveTo>
                <a:cubicBezTo>
                  <a:pt x="178490" y="1977618"/>
                  <a:pt x="2930268" y="353291"/>
                  <a:pt x="4375312" y="113076"/>
                </a:cubicBezTo>
                <a:cubicBezTo>
                  <a:pt x="5820356" y="-127139"/>
                  <a:pt x="8679939" y="-104398"/>
                  <a:pt x="8679939" y="1405257"/>
                </a:cubicBezTo>
                <a:cubicBezTo>
                  <a:pt x="8679939" y="2914912"/>
                  <a:pt x="4807481" y="5086448"/>
                  <a:pt x="3362437" y="5326663"/>
                </a:cubicBezTo>
                <a:cubicBezTo>
                  <a:pt x="1917393" y="5566878"/>
                  <a:pt x="-159136" y="3715480"/>
                  <a:pt x="9677" y="2846549"/>
                </a:cubicBezTo>
                <a:close/>
              </a:path>
            </a:pathLst>
          </a:custGeom>
          <a:solidFill>
            <a:srgbClr val="FF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卡通人物&#10;&#10;中度可信度描述已自动生成">
            <a:extLst>
              <a:ext uri="{FF2B5EF4-FFF2-40B4-BE49-F238E27FC236}">
                <a16:creationId xmlns:a16="http://schemas.microsoft.com/office/drawing/2014/main" id="{1D22FCCD-3E80-7B5A-A015-B5349DC5F0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97359" y="-285825"/>
            <a:ext cx="4688732" cy="4688732"/>
          </a:xfrm>
          <a:prstGeom prst="rect">
            <a:avLst/>
          </a:prstGeom>
        </p:spPr>
      </p:pic>
      <p:sp>
        <p:nvSpPr>
          <p:cNvPr id="11" name="圆: 空心 10">
            <a:extLst>
              <a:ext uri="{FF2B5EF4-FFF2-40B4-BE49-F238E27FC236}">
                <a16:creationId xmlns:a16="http://schemas.microsoft.com/office/drawing/2014/main" id="{D4A117D5-1D80-303E-F6B2-F120087DCFAA}"/>
              </a:ext>
            </a:extLst>
          </p:cNvPr>
          <p:cNvSpPr/>
          <p:nvPr/>
        </p:nvSpPr>
        <p:spPr>
          <a:xfrm>
            <a:off x="10960100" y="695960"/>
            <a:ext cx="609600" cy="609600"/>
          </a:xfrm>
          <a:prstGeom prst="donut">
            <a:avLst>
              <a:gd name="adj" fmla="val 225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任意多边形: 形状 11">
            <a:extLst>
              <a:ext uri="{FF2B5EF4-FFF2-40B4-BE49-F238E27FC236}">
                <a16:creationId xmlns:a16="http://schemas.microsoft.com/office/drawing/2014/main" id="{7889D727-E5FA-9C99-B43E-342919FFC22B}"/>
              </a:ext>
            </a:extLst>
          </p:cNvPr>
          <p:cNvSpPr/>
          <p:nvPr/>
        </p:nvSpPr>
        <p:spPr>
          <a:xfrm>
            <a:off x="6304137" y="469828"/>
            <a:ext cx="452263" cy="452263"/>
          </a:xfrm>
          <a:custGeom>
            <a:avLst/>
            <a:gdLst>
              <a:gd name="connsiteX0" fmla="*/ 306917 w 613833"/>
              <a:gd name="connsiteY0" fmla="*/ 170397 h 613833"/>
              <a:gd name="connsiteX1" fmla="*/ 258758 w 613833"/>
              <a:gd name="connsiteY1" fmla="*/ 258758 h 613833"/>
              <a:gd name="connsiteX2" fmla="*/ 170399 w 613833"/>
              <a:gd name="connsiteY2" fmla="*/ 306916 h 613833"/>
              <a:gd name="connsiteX3" fmla="*/ 258758 w 613833"/>
              <a:gd name="connsiteY3" fmla="*/ 355076 h 613833"/>
              <a:gd name="connsiteX4" fmla="*/ 306917 w 613833"/>
              <a:gd name="connsiteY4" fmla="*/ 443436 h 613833"/>
              <a:gd name="connsiteX5" fmla="*/ 355076 w 613833"/>
              <a:gd name="connsiteY5" fmla="*/ 355075 h 613833"/>
              <a:gd name="connsiteX6" fmla="*/ 443436 w 613833"/>
              <a:gd name="connsiteY6" fmla="*/ 306917 h 613833"/>
              <a:gd name="connsiteX7" fmla="*/ 355076 w 613833"/>
              <a:gd name="connsiteY7" fmla="*/ 258757 h 613833"/>
              <a:gd name="connsiteX8" fmla="*/ 306917 w 613833"/>
              <a:gd name="connsiteY8" fmla="*/ 0 h 613833"/>
              <a:gd name="connsiteX9" fmla="*/ 415185 w 613833"/>
              <a:gd name="connsiteY9" fmla="*/ 198648 h 613833"/>
              <a:gd name="connsiteX10" fmla="*/ 613833 w 613833"/>
              <a:gd name="connsiteY10" fmla="*/ 306917 h 613833"/>
              <a:gd name="connsiteX11" fmla="*/ 415185 w 613833"/>
              <a:gd name="connsiteY11" fmla="*/ 415185 h 613833"/>
              <a:gd name="connsiteX12" fmla="*/ 306917 w 613833"/>
              <a:gd name="connsiteY12" fmla="*/ 613833 h 613833"/>
              <a:gd name="connsiteX13" fmla="*/ 198648 w 613833"/>
              <a:gd name="connsiteY13" fmla="*/ 415185 h 613833"/>
              <a:gd name="connsiteX14" fmla="*/ 0 w 613833"/>
              <a:gd name="connsiteY14" fmla="*/ 306917 h 613833"/>
              <a:gd name="connsiteX15" fmla="*/ 198648 w 613833"/>
              <a:gd name="connsiteY15" fmla="*/ 198648 h 61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3833" h="613833">
                <a:moveTo>
                  <a:pt x="306917" y="170397"/>
                </a:moveTo>
                <a:lnTo>
                  <a:pt x="258758" y="258758"/>
                </a:lnTo>
                <a:lnTo>
                  <a:pt x="170399" y="306916"/>
                </a:lnTo>
                <a:lnTo>
                  <a:pt x="258758" y="355076"/>
                </a:lnTo>
                <a:lnTo>
                  <a:pt x="306917" y="443436"/>
                </a:lnTo>
                <a:lnTo>
                  <a:pt x="355076" y="355075"/>
                </a:lnTo>
                <a:lnTo>
                  <a:pt x="443436" y="306917"/>
                </a:lnTo>
                <a:lnTo>
                  <a:pt x="355076" y="258757"/>
                </a:lnTo>
                <a:close/>
                <a:moveTo>
                  <a:pt x="306917" y="0"/>
                </a:moveTo>
                <a:lnTo>
                  <a:pt x="415185" y="198648"/>
                </a:lnTo>
                <a:lnTo>
                  <a:pt x="613833" y="306917"/>
                </a:lnTo>
                <a:lnTo>
                  <a:pt x="415185" y="415185"/>
                </a:lnTo>
                <a:lnTo>
                  <a:pt x="306917" y="613833"/>
                </a:lnTo>
                <a:lnTo>
                  <a:pt x="198648" y="415185"/>
                </a:lnTo>
                <a:lnTo>
                  <a:pt x="0" y="306917"/>
                </a:lnTo>
                <a:lnTo>
                  <a:pt x="198648" y="198648"/>
                </a:lnTo>
                <a:close/>
              </a:path>
            </a:pathLst>
          </a:custGeom>
          <a:solidFill>
            <a:srgbClr val="FF512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菱形 12">
            <a:extLst>
              <a:ext uri="{FF2B5EF4-FFF2-40B4-BE49-F238E27FC236}">
                <a16:creationId xmlns:a16="http://schemas.microsoft.com/office/drawing/2014/main" id="{6B67EF48-4539-2DF9-5AB8-9032115E5CE1}"/>
              </a:ext>
            </a:extLst>
          </p:cNvPr>
          <p:cNvSpPr/>
          <p:nvPr/>
        </p:nvSpPr>
        <p:spPr>
          <a:xfrm>
            <a:off x="9444351" y="2510804"/>
            <a:ext cx="490538" cy="490538"/>
          </a:xfrm>
          <a:prstGeom prst="diamond">
            <a:avLst/>
          </a:prstGeom>
          <a:solidFill>
            <a:srgbClr val="9CEB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id="{F02316EC-E4F8-0D1C-DA6F-4894B40AAFCD}"/>
              </a:ext>
            </a:extLst>
          </p:cNvPr>
          <p:cNvGrpSpPr/>
          <p:nvPr/>
        </p:nvGrpSpPr>
        <p:grpSpPr>
          <a:xfrm>
            <a:off x="9607862" y="1424199"/>
            <a:ext cx="706652" cy="182725"/>
            <a:chOff x="450424" y="5194335"/>
            <a:chExt cx="1413304" cy="365450"/>
          </a:xfrm>
          <a:solidFill>
            <a:srgbClr val="FFA694"/>
          </a:solidFill>
        </p:grpSpPr>
        <p:sp>
          <p:nvSpPr>
            <p:cNvPr id="15" name="任意多边形: 形状 14">
              <a:extLst>
                <a:ext uri="{FF2B5EF4-FFF2-40B4-BE49-F238E27FC236}">
                  <a16:creationId xmlns:a16="http://schemas.microsoft.com/office/drawing/2014/main" id="{9C870980-13E4-DE6A-B696-5D479D592D42}"/>
                </a:ext>
              </a:extLst>
            </p:cNvPr>
            <p:cNvSpPr/>
            <p:nvPr/>
          </p:nvSpPr>
          <p:spPr>
            <a:xfrm rot="16200000">
              <a:off x="356101" y="5289056"/>
              <a:ext cx="352160" cy="163513"/>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rgbClr val="FFA694"/>
              </a:solid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4E5896AD-33BB-00D8-A4A4-2F5D4A8CA847}"/>
                </a:ext>
              </a:extLst>
            </p:cNvPr>
            <p:cNvSpPr/>
            <p:nvPr/>
          </p:nvSpPr>
          <p:spPr>
            <a:xfrm rot="16200000">
              <a:off x="813105" y="5301605"/>
              <a:ext cx="352160" cy="163637"/>
            </a:xfrm>
            <a:custGeom>
              <a:avLst/>
              <a:gdLst>
                <a:gd name="connsiteX0" fmla="*/ 1766596 w 3084696"/>
                <a:gd name="connsiteY0" fmla="*/ 1778948 h 1873620"/>
                <a:gd name="connsiteX1" fmla="*/ 2990064 w 3084696"/>
                <a:gd name="connsiteY1" fmla="*/ 555481 h 1873620"/>
                <a:gd name="connsiteX2" fmla="*/ 2990064 w 3084696"/>
                <a:gd name="connsiteY2" fmla="*/ 94633 h 1873620"/>
                <a:gd name="connsiteX3" fmla="*/ 2529216 w 3084696"/>
                <a:gd name="connsiteY3" fmla="*/ 94633 h 1873620"/>
                <a:gd name="connsiteX4" fmla="*/ 1541664 w 3084696"/>
                <a:gd name="connsiteY4" fmla="*/ 1082185 h 1873620"/>
                <a:gd name="connsiteX5" fmla="*/ 554112 w 3084696"/>
                <a:gd name="connsiteY5" fmla="*/ 94633 h 1873620"/>
                <a:gd name="connsiteX6" fmla="*/ 93264 w 3084696"/>
                <a:gd name="connsiteY6" fmla="*/ 94633 h 1873620"/>
                <a:gd name="connsiteX7" fmla="*/ 0 w 3084696"/>
                <a:gd name="connsiteY7" fmla="*/ 325062 h 1873620"/>
                <a:gd name="connsiteX8" fmla="*/ 93264 w 3084696"/>
                <a:gd name="connsiteY8" fmla="*/ 555491 h 1873620"/>
                <a:gd name="connsiteX9" fmla="*/ 1316731 w 3084696"/>
                <a:gd name="connsiteY9" fmla="*/ 1778958 h 1873620"/>
                <a:gd name="connsiteX10" fmla="*/ 1766635 w 3084696"/>
                <a:gd name="connsiteY10" fmla="*/ 1778958 h 1873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4696" h="1873620">
                  <a:moveTo>
                    <a:pt x="1766596" y="1778948"/>
                  </a:move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16731" y="1778958"/>
                  </a:lnTo>
                  <a:cubicBezTo>
                    <a:pt x="1431965" y="1905174"/>
                    <a:pt x="1640458" y="1905174"/>
                    <a:pt x="1766635" y="1778958"/>
                  </a:cubicBezTo>
                  <a:close/>
                </a:path>
              </a:pathLst>
            </a:custGeom>
            <a:grpFill/>
            <a:ln w="92075" cap="flat">
              <a:solidFill>
                <a:srgbClr val="FFA694"/>
              </a:solid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D164484C-C8F4-C15A-28D6-A81775462DCA}"/>
                </a:ext>
              </a:extLst>
            </p:cNvPr>
            <p:cNvSpPr/>
            <p:nvPr/>
          </p:nvSpPr>
          <p:spPr>
            <a:xfrm rot="16200000">
              <a:off x="1230277" y="5301364"/>
              <a:ext cx="352786" cy="164055"/>
            </a:xfrm>
            <a:custGeom>
              <a:avLst/>
              <a:gdLst>
                <a:gd name="connsiteX0" fmla="*/ 1772083 w 3090182"/>
                <a:gd name="connsiteY0" fmla="*/ 1784434 h 1878420"/>
                <a:gd name="connsiteX1" fmla="*/ 2995550 w 3090182"/>
                <a:gd name="connsiteY1" fmla="*/ 560967 h 1878420"/>
                <a:gd name="connsiteX2" fmla="*/ 2995550 w 3090182"/>
                <a:gd name="connsiteY2" fmla="*/ 100119 h 1878420"/>
                <a:gd name="connsiteX3" fmla="*/ 2534702 w 3090182"/>
                <a:gd name="connsiteY3" fmla="*/ 100119 h 1878420"/>
                <a:gd name="connsiteX4" fmla="*/ 1547150 w 3090182"/>
                <a:gd name="connsiteY4" fmla="*/ 1087671 h 1878420"/>
                <a:gd name="connsiteX5" fmla="*/ 554112 w 3090182"/>
                <a:gd name="connsiteY5" fmla="*/ 94633 h 1878420"/>
                <a:gd name="connsiteX6" fmla="*/ 93264 w 3090182"/>
                <a:gd name="connsiteY6" fmla="*/ 94633 h 1878420"/>
                <a:gd name="connsiteX7" fmla="*/ 0 w 3090182"/>
                <a:gd name="connsiteY7" fmla="*/ 325062 h 1878420"/>
                <a:gd name="connsiteX8" fmla="*/ 93264 w 3090182"/>
                <a:gd name="connsiteY8" fmla="*/ 555490 h 1878420"/>
                <a:gd name="connsiteX9" fmla="*/ 1316731 w 3090182"/>
                <a:gd name="connsiteY9" fmla="*/ 1778958 h 1878420"/>
                <a:gd name="connsiteX10" fmla="*/ 1772102 w 3090182"/>
                <a:gd name="connsiteY10" fmla="*/ 1784469 h 1878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90182" h="1878420">
                  <a:moveTo>
                    <a:pt x="1772083" y="1784434"/>
                  </a:moveTo>
                  <a:lnTo>
                    <a:pt x="2995550" y="560967"/>
                  </a:lnTo>
                  <a:cubicBezTo>
                    <a:pt x="3121727" y="434790"/>
                    <a:pt x="3121727" y="226297"/>
                    <a:pt x="2995550" y="100119"/>
                  </a:cubicBezTo>
                  <a:cubicBezTo>
                    <a:pt x="2869373" y="-26058"/>
                    <a:pt x="2660880" y="-26058"/>
                    <a:pt x="2534702" y="100119"/>
                  </a:cubicBezTo>
                  <a:lnTo>
                    <a:pt x="1547150" y="1087671"/>
                  </a:lnTo>
                  <a:lnTo>
                    <a:pt x="554112" y="94633"/>
                  </a:lnTo>
                  <a:cubicBezTo>
                    <a:pt x="427934" y="-31544"/>
                    <a:pt x="219441" y="-31544"/>
                    <a:pt x="93264" y="94633"/>
                  </a:cubicBezTo>
                  <a:cubicBezTo>
                    <a:pt x="27439" y="160458"/>
                    <a:pt x="0" y="242776"/>
                    <a:pt x="0" y="325062"/>
                  </a:cubicBezTo>
                  <a:cubicBezTo>
                    <a:pt x="0" y="407342"/>
                    <a:pt x="32913" y="495130"/>
                    <a:pt x="93264" y="555490"/>
                  </a:cubicBezTo>
                  <a:lnTo>
                    <a:pt x="1316731" y="1778958"/>
                  </a:lnTo>
                  <a:cubicBezTo>
                    <a:pt x="1437432" y="1910641"/>
                    <a:pt x="1645935" y="1910641"/>
                    <a:pt x="1772102" y="1784469"/>
                  </a:cubicBezTo>
                  <a:close/>
                </a:path>
              </a:pathLst>
            </a:custGeom>
            <a:grpFill/>
            <a:ln w="92075" cap="flat">
              <a:solidFill>
                <a:srgbClr val="FFA694"/>
              </a:solid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EBF78F46-7095-126A-5667-CDE7232E48AB}"/>
                </a:ext>
              </a:extLst>
            </p:cNvPr>
            <p:cNvSpPr/>
            <p:nvPr/>
          </p:nvSpPr>
          <p:spPr>
            <a:xfrm rot="16200000">
              <a:off x="1605891" y="5288658"/>
              <a:ext cx="352160" cy="163514"/>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rgbClr val="FFA694"/>
              </a:solidFill>
              <a:prstDash val="solid"/>
              <a:miter/>
            </a:ln>
          </p:spPr>
          <p:txBody>
            <a:bodyPr rtlCol="0" anchor="ctr"/>
            <a:lstStyle/>
            <a:p>
              <a:endParaRPr lang="zh-CN" altLang="en-US"/>
            </a:p>
          </p:txBody>
        </p:sp>
      </p:grpSp>
      <p:cxnSp>
        <p:nvCxnSpPr>
          <p:cNvPr id="19" name="直接连接符 18">
            <a:extLst>
              <a:ext uri="{FF2B5EF4-FFF2-40B4-BE49-F238E27FC236}">
                <a16:creationId xmlns:a16="http://schemas.microsoft.com/office/drawing/2014/main" id="{3C40DD75-78BE-585E-582E-8C9B94B65BCB}"/>
              </a:ext>
            </a:extLst>
          </p:cNvPr>
          <p:cNvCxnSpPr>
            <a:cxnSpLocks/>
          </p:cNvCxnSpPr>
          <p:nvPr/>
        </p:nvCxnSpPr>
        <p:spPr>
          <a:xfrm>
            <a:off x="10314515" y="2119700"/>
            <a:ext cx="791633" cy="0"/>
          </a:xfrm>
          <a:prstGeom prst="line">
            <a:avLst/>
          </a:prstGeom>
          <a:ln w="63500" cap="rnd">
            <a:solidFill>
              <a:srgbClr val="B8ECFF"/>
            </a:solidFill>
          </a:ln>
        </p:spPr>
        <p:style>
          <a:lnRef idx="1">
            <a:schemeClr val="accent1"/>
          </a:lnRef>
          <a:fillRef idx="0">
            <a:schemeClr val="accent1"/>
          </a:fillRef>
          <a:effectRef idx="0">
            <a:schemeClr val="accent1"/>
          </a:effectRef>
          <a:fontRef idx="minor">
            <a:schemeClr val="tx1"/>
          </a:fontRef>
        </p:style>
      </p:cxnSp>
      <p:grpSp>
        <p:nvGrpSpPr>
          <p:cNvPr id="20" name="组合 19">
            <a:extLst>
              <a:ext uri="{FF2B5EF4-FFF2-40B4-BE49-F238E27FC236}">
                <a16:creationId xmlns:a16="http://schemas.microsoft.com/office/drawing/2014/main" id="{ECE116AF-150C-76C4-41BB-72C3C816BA6E}"/>
              </a:ext>
            </a:extLst>
          </p:cNvPr>
          <p:cNvGrpSpPr/>
          <p:nvPr/>
        </p:nvGrpSpPr>
        <p:grpSpPr>
          <a:xfrm>
            <a:off x="739034" y="1732688"/>
            <a:ext cx="3217503" cy="1370339"/>
            <a:chOff x="206261" y="3167023"/>
            <a:chExt cx="3217503" cy="1370339"/>
          </a:xfrm>
        </p:grpSpPr>
        <p:sp>
          <p:nvSpPr>
            <p:cNvPr id="21" name="矩形: 圆角 20">
              <a:extLst>
                <a:ext uri="{FF2B5EF4-FFF2-40B4-BE49-F238E27FC236}">
                  <a16:creationId xmlns:a16="http://schemas.microsoft.com/office/drawing/2014/main" id="{426F78DC-3CF8-0D80-0702-7208DC7DD456}"/>
                </a:ext>
              </a:extLst>
            </p:cNvPr>
            <p:cNvSpPr/>
            <p:nvPr/>
          </p:nvSpPr>
          <p:spPr>
            <a:xfrm>
              <a:off x="206261" y="3167023"/>
              <a:ext cx="3217503" cy="1370339"/>
            </a:xfrm>
            <a:prstGeom prst="roundRect">
              <a:avLst/>
            </a:prstGeom>
            <a:solidFill>
              <a:srgbClr val="009FD9"/>
            </a:solid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237FB792-F6AD-AE62-CF5E-41DAC97132C6}"/>
                </a:ext>
              </a:extLst>
            </p:cNvPr>
            <p:cNvSpPr txBox="1"/>
            <p:nvPr/>
          </p:nvSpPr>
          <p:spPr>
            <a:xfrm>
              <a:off x="308833" y="3313583"/>
              <a:ext cx="3012359" cy="1077218"/>
            </a:xfrm>
            <a:prstGeom prst="rect">
              <a:avLst/>
            </a:prstGeom>
            <a:noFill/>
          </p:spPr>
          <p:txBody>
            <a:bodyPr wrap="square" rtlCol="0">
              <a:spAutoFit/>
            </a:bodyPr>
            <a:lstStyle/>
            <a:p>
              <a:r>
                <a:rPr lang="en-US" altLang="zh-CN" sz="3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POWERPOINT TEMPLET </a:t>
              </a:r>
              <a:endParaRPr lang="zh-CN" altLang="en-US" sz="3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23" name="组合 22">
            <a:extLst>
              <a:ext uri="{FF2B5EF4-FFF2-40B4-BE49-F238E27FC236}">
                <a16:creationId xmlns:a16="http://schemas.microsoft.com/office/drawing/2014/main" id="{F0038FAE-F099-F9F9-4A70-F698A14B2906}"/>
              </a:ext>
            </a:extLst>
          </p:cNvPr>
          <p:cNvGrpSpPr/>
          <p:nvPr/>
        </p:nvGrpSpPr>
        <p:grpSpPr>
          <a:xfrm>
            <a:off x="739034" y="3754974"/>
            <a:ext cx="3217503" cy="1370339"/>
            <a:chOff x="206261" y="3167023"/>
            <a:chExt cx="3217503" cy="1370339"/>
          </a:xfrm>
        </p:grpSpPr>
        <p:sp>
          <p:nvSpPr>
            <p:cNvPr id="24" name="矩形: 圆角 23">
              <a:extLst>
                <a:ext uri="{FF2B5EF4-FFF2-40B4-BE49-F238E27FC236}">
                  <a16:creationId xmlns:a16="http://schemas.microsoft.com/office/drawing/2014/main" id="{0F5EAFBE-1E1E-3E2F-8DF1-021E26C5B0F6}"/>
                </a:ext>
              </a:extLst>
            </p:cNvPr>
            <p:cNvSpPr/>
            <p:nvPr/>
          </p:nvSpPr>
          <p:spPr>
            <a:xfrm>
              <a:off x="206261" y="3167023"/>
              <a:ext cx="3217503" cy="1370339"/>
            </a:xfrm>
            <a:prstGeom prst="roundRect">
              <a:avLst/>
            </a:prstGeom>
            <a:solidFill>
              <a:srgbClr val="FFE500"/>
            </a:solid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E96A5131-372C-5874-8B91-731AF22A014B}"/>
                </a:ext>
              </a:extLst>
            </p:cNvPr>
            <p:cNvSpPr txBox="1"/>
            <p:nvPr/>
          </p:nvSpPr>
          <p:spPr>
            <a:xfrm>
              <a:off x="308833" y="3313583"/>
              <a:ext cx="3012359" cy="1077218"/>
            </a:xfrm>
            <a:prstGeom prst="rect">
              <a:avLst/>
            </a:prstGeom>
            <a:noFill/>
          </p:spPr>
          <p:txBody>
            <a:bodyPr wrap="square" rtlCol="0">
              <a:spAutoFit/>
            </a:bodyPr>
            <a:lstStyle/>
            <a:p>
              <a:r>
                <a:rPr lang="en-US" altLang="zh-CN" sz="3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POWERPOINT TEMPLET </a:t>
              </a:r>
              <a:endParaRPr lang="zh-CN" altLang="en-US" sz="3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sp>
        <p:nvSpPr>
          <p:cNvPr id="28" name="文本框 27">
            <a:extLst>
              <a:ext uri="{FF2B5EF4-FFF2-40B4-BE49-F238E27FC236}">
                <a16:creationId xmlns:a16="http://schemas.microsoft.com/office/drawing/2014/main" id="{1DED76A0-6F9D-6DC4-CD93-A9067F319565}"/>
              </a:ext>
            </a:extLst>
          </p:cNvPr>
          <p:cNvSpPr txBox="1"/>
          <p:nvPr/>
        </p:nvSpPr>
        <p:spPr>
          <a:xfrm>
            <a:off x="4755750" y="4647488"/>
            <a:ext cx="6594644" cy="1234825"/>
          </a:xfrm>
          <a:prstGeom prst="rect">
            <a:avLst/>
          </a:prstGeom>
          <a:noFill/>
        </p:spPr>
        <p:txBody>
          <a:bodyPr wrap="square" rtlCol="0">
            <a:spAutoFit/>
          </a:bodyPr>
          <a:lstStyle/>
          <a:p>
            <a:pPr>
              <a:lnSpc>
                <a:spcPct val="120000"/>
              </a:lnSpc>
            </a:pPr>
            <a:r>
              <a:rPr lang="en-US" altLang="zh-CN" sz="1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Fusce posuere, magna sed pulvinar ultricies, purus lectus malesuada libero, sit amet commodo magna eros quis urna. Nunc viverra imperdiet enim.</a:t>
            </a:r>
            <a:endParaRPr lang="zh-CN" altLang="en-US" sz="1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6" name="任意多边形: 形状 35">
            <a:extLst>
              <a:ext uri="{FF2B5EF4-FFF2-40B4-BE49-F238E27FC236}">
                <a16:creationId xmlns:a16="http://schemas.microsoft.com/office/drawing/2014/main" id="{4758E0A0-83CD-216D-A895-6C2A1CBC852C}"/>
              </a:ext>
            </a:extLst>
          </p:cNvPr>
          <p:cNvSpPr/>
          <p:nvPr/>
        </p:nvSpPr>
        <p:spPr>
          <a:xfrm rot="2003900">
            <a:off x="1357212" y="6146142"/>
            <a:ext cx="1677600" cy="167198"/>
          </a:xfrm>
          <a:custGeom>
            <a:avLst/>
            <a:gdLst>
              <a:gd name="connsiteX0" fmla="*/ 4657924 w 4743574"/>
              <a:gd name="connsiteY0" fmla="*/ 18 h 472768"/>
              <a:gd name="connsiteX1" fmla="*/ 4394851 w 4743574"/>
              <a:gd name="connsiteY1" fmla="*/ 190337 h 472768"/>
              <a:gd name="connsiteX2" fmla="*/ 4276708 w 4743574"/>
              <a:gd name="connsiteY2" fmla="*/ 300976 h 472768"/>
              <a:gd name="connsiteX3" fmla="*/ 4158417 w 4743574"/>
              <a:gd name="connsiteY3" fmla="*/ 190151 h 472768"/>
              <a:gd name="connsiteX4" fmla="*/ 3895579 w 4743574"/>
              <a:gd name="connsiteY4" fmla="*/ 174 h 472768"/>
              <a:gd name="connsiteX5" fmla="*/ 3632477 w 4743574"/>
              <a:gd name="connsiteY5" fmla="*/ 190533 h 472768"/>
              <a:gd name="connsiteX6" fmla="*/ 3514647 w 4743574"/>
              <a:gd name="connsiteY6" fmla="*/ 301015 h 472768"/>
              <a:gd name="connsiteX7" fmla="*/ 3396238 w 4743574"/>
              <a:gd name="connsiteY7" fmla="*/ 190072 h 472768"/>
              <a:gd name="connsiteX8" fmla="*/ 3133704 w 4743574"/>
              <a:gd name="connsiteY8" fmla="*/ 331 h 472768"/>
              <a:gd name="connsiteX9" fmla="*/ 2870632 w 4743574"/>
              <a:gd name="connsiteY9" fmla="*/ 190651 h 472768"/>
              <a:gd name="connsiteX10" fmla="*/ 2752723 w 4743574"/>
              <a:gd name="connsiteY10" fmla="*/ 301172 h 472768"/>
              <a:gd name="connsiteX11" fmla="*/ 2634658 w 4743574"/>
              <a:gd name="connsiteY11" fmla="*/ 190415 h 472768"/>
              <a:gd name="connsiteX12" fmla="*/ 2371898 w 4743574"/>
              <a:gd name="connsiteY12" fmla="*/ 331 h 472768"/>
              <a:gd name="connsiteX13" fmla="*/ 2108943 w 4743574"/>
              <a:gd name="connsiteY13" fmla="*/ 190533 h 472768"/>
              <a:gd name="connsiteX14" fmla="*/ 1990652 w 4743574"/>
              <a:gd name="connsiteY14" fmla="*/ 301055 h 472768"/>
              <a:gd name="connsiteX15" fmla="*/ 1872244 w 4743574"/>
              <a:gd name="connsiteY15" fmla="*/ 190072 h 472768"/>
              <a:gd name="connsiteX16" fmla="*/ 1609524 w 4743574"/>
              <a:gd name="connsiteY16" fmla="*/ 410 h 472768"/>
              <a:gd name="connsiteX17" fmla="*/ 1346529 w 4743574"/>
              <a:gd name="connsiteY17" fmla="*/ 190611 h 472768"/>
              <a:gd name="connsiteX18" fmla="*/ 1228581 w 4743574"/>
              <a:gd name="connsiteY18" fmla="*/ 301250 h 472768"/>
              <a:gd name="connsiteX19" fmla="*/ 1110408 w 4743574"/>
              <a:gd name="connsiteY19" fmla="*/ 190494 h 472768"/>
              <a:gd name="connsiteX20" fmla="*/ 847570 w 4743574"/>
              <a:gd name="connsiteY20" fmla="*/ 478 h 472768"/>
              <a:gd name="connsiteX21" fmla="*/ 584498 w 4743574"/>
              <a:gd name="connsiteY21" fmla="*/ 190797 h 472768"/>
              <a:gd name="connsiteX22" fmla="*/ 466589 w 4743574"/>
              <a:gd name="connsiteY22" fmla="*/ 301319 h 472768"/>
              <a:gd name="connsiteX23" fmla="*/ 348445 w 4743574"/>
              <a:gd name="connsiteY23" fmla="*/ 190680 h 472768"/>
              <a:gd name="connsiteX24" fmla="*/ 85725 w 4743574"/>
              <a:gd name="connsiteY24" fmla="*/ 478 h 472768"/>
              <a:gd name="connsiteX25" fmla="*/ 0 w 4743574"/>
              <a:gd name="connsiteY25" fmla="*/ 86203 h 472768"/>
              <a:gd name="connsiteX26" fmla="*/ 85954 w 4743574"/>
              <a:gd name="connsiteY26" fmla="*/ 171928 h 472768"/>
              <a:gd name="connsiteX27" fmla="*/ 203902 w 4743574"/>
              <a:gd name="connsiteY27" fmla="*/ 282450 h 472768"/>
              <a:gd name="connsiteX28" fmla="*/ 466740 w 4743574"/>
              <a:gd name="connsiteY28" fmla="*/ 472769 h 472768"/>
              <a:gd name="connsiteX29" fmla="*/ 729617 w 4743574"/>
              <a:gd name="connsiteY29" fmla="*/ 282567 h 472768"/>
              <a:gd name="connsiteX30" fmla="*/ 847643 w 4743574"/>
              <a:gd name="connsiteY30" fmla="*/ 171928 h 472768"/>
              <a:gd name="connsiteX31" fmla="*/ 965816 w 4743574"/>
              <a:gd name="connsiteY31" fmla="*/ 282685 h 472768"/>
              <a:gd name="connsiteX32" fmla="*/ 1228576 w 4743574"/>
              <a:gd name="connsiteY32" fmla="*/ 472769 h 472768"/>
              <a:gd name="connsiteX33" fmla="*/ 1491413 w 4743574"/>
              <a:gd name="connsiteY33" fmla="*/ 282450 h 472768"/>
              <a:gd name="connsiteX34" fmla="*/ 1609478 w 4743574"/>
              <a:gd name="connsiteY34" fmla="*/ 171928 h 472768"/>
              <a:gd name="connsiteX35" fmla="*/ 1727887 w 4743574"/>
              <a:gd name="connsiteY35" fmla="*/ 282793 h 472768"/>
              <a:gd name="connsiteX36" fmla="*/ 1990607 w 4743574"/>
              <a:gd name="connsiteY36" fmla="*/ 472573 h 472768"/>
              <a:gd name="connsiteX37" fmla="*/ 2253680 w 4743574"/>
              <a:gd name="connsiteY37" fmla="*/ 282136 h 472768"/>
              <a:gd name="connsiteX38" fmla="*/ 2371824 w 4743574"/>
              <a:gd name="connsiteY38" fmla="*/ 171722 h 472768"/>
              <a:gd name="connsiteX39" fmla="*/ 2489732 w 4743574"/>
              <a:gd name="connsiteY39" fmla="*/ 282244 h 472768"/>
              <a:gd name="connsiteX40" fmla="*/ 2752727 w 4743574"/>
              <a:gd name="connsiteY40" fmla="*/ 472563 h 472768"/>
              <a:gd name="connsiteX41" fmla="*/ 3015682 w 4743574"/>
              <a:gd name="connsiteY41" fmla="*/ 282322 h 472768"/>
              <a:gd name="connsiteX42" fmla="*/ 3133630 w 4743574"/>
              <a:gd name="connsiteY42" fmla="*/ 171722 h 472768"/>
              <a:gd name="connsiteX43" fmla="*/ 3251774 w 4743574"/>
              <a:gd name="connsiteY43" fmla="*/ 282704 h 472768"/>
              <a:gd name="connsiteX44" fmla="*/ 3514611 w 4743574"/>
              <a:gd name="connsiteY44" fmla="*/ 472485 h 472768"/>
              <a:gd name="connsiteX45" fmla="*/ 3777606 w 4743574"/>
              <a:gd name="connsiteY45" fmla="*/ 282244 h 472768"/>
              <a:gd name="connsiteX46" fmla="*/ 3895554 w 4743574"/>
              <a:gd name="connsiteY46" fmla="*/ 171644 h 472768"/>
              <a:gd name="connsiteX47" fmla="*/ 4013805 w 4743574"/>
              <a:gd name="connsiteY47" fmla="*/ 282401 h 472768"/>
              <a:gd name="connsiteX48" fmla="*/ 4276682 w 4743574"/>
              <a:gd name="connsiteY48" fmla="*/ 472485 h 472768"/>
              <a:gd name="connsiteX49" fmla="*/ 4539784 w 4743574"/>
              <a:gd name="connsiteY49" fmla="*/ 282166 h 472768"/>
              <a:gd name="connsiteX50" fmla="*/ 4657850 w 4743574"/>
              <a:gd name="connsiteY50" fmla="*/ 171526 h 472768"/>
              <a:gd name="connsiteX51" fmla="*/ 4743575 w 4743574"/>
              <a:gd name="connsiteY51" fmla="*/ 85801 h 472768"/>
              <a:gd name="connsiteX52" fmla="*/ 4657927 w 4743574"/>
              <a:gd name="connsiteY52" fmla="*/ 0 h 472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743574" h="472768">
                <a:moveTo>
                  <a:pt x="4657924" y="18"/>
                </a:moveTo>
                <a:cubicBezTo>
                  <a:pt x="4515905" y="18"/>
                  <a:pt x="4446061" y="109853"/>
                  <a:pt x="4394851" y="190337"/>
                </a:cubicBezTo>
                <a:cubicBezTo>
                  <a:pt x="4346057" y="267260"/>
                  <a:pt x="4320148" y="300976"/>
                  <a:pt x="4276708" y="300976"/>
                </a:cubicBezTo>
                <a:cubicBezTo>
                  <a:pt x="4233118" y="300976"/>
                  <a:pt x="4207171" y="267184"/>
                  <a:pt x="4158417" y="190151"/>
                </a:cubicBezTo>
                <a:cubicBezTo>
                  <a:pt x="4107594" y="109975"/>
                  <a:pt x="4038020" y="174"/>
                  <a:pt x="3895579" y="174"/>
                </a:cubicBezTo>
                <a:cubicBezTo>
                  <a:pt x="3753442" y="174"/>
                  <a:pt x="3683559" y="110089"/>
                  <a:pt x="3632477" y="190533"/>
                </a:cubicBezTo>
                <a:cubicBezTo>
                  <a:pt x="3584027" y="267341"/>
                  <a:pt x="3558233" y="301015"/>
                  <a:pt x="3514647" y="301015"/>
                </a:cubicBezTo>
                <a:cubicBezTo>
                  <a:pt x="3470981" y="301015"/>
                  <a:pt x="3445033" y="267185"/>
                  <a:pt x="3396238" y="190072"/>
                </a:cubicBezTo>
                <a:cubicBezTo>
                  <a:pt x="3345492" y="110011"/>
                  <a:pt x="3275998" y="331"/>
                  <a:pt x="3133704" y="331"/>
                </a:cubicBezTo>
                <a:cubicBezTo>
                  <a:pt x="2991420" y="331"/>
                  <a:pt x="2921616" y="110353"/>
                  <a:pt x="2870632" y="190651"/>
                </a:cubicBezTo>
                <a:cubicBezTo>
                  <a:pt x="2822067" y="267536"/>
                  <a:pt x="2796234" y="301172"/>
                  <a:pt x="2752723" y="301172"/>
                </a:cubicBezTo>
                <a:cubicBezTo>
                  <a:pt x="2709057" y="301172"/>
                  <a:pt x="2683224" y="267456"/>
                  <a:pt x="2634658" y="190415"/>
                </a:cubicBezTo>
                <a:cubicBezTo>
                  <a:pt x="2583797" y="110239"/>
                  <a:pt x="2514300" y="331"/>
                  <a:pt x="2371898" y="331"/>
                </a:cubicBezTo>
                <a:cubicBezTo>
                  <a:pt x="2229193" y="331"/>
                  <a:pt x="2159692" y="110285"/>
                  <a:pt x="2108943" y="190533"/>
                </a:cubicBezTo>
                <a:cubicBezTo>
                  <a:pt x="2060186" y="267418"/>
                  <a:pt x="2034316" y="301055"/>
                  <a:pt x="1990652" y="301055"/>
                </a:cubicBezTo>
                <a:cubicBezTo>
                  <a:pt x="1946986" y="301055"/>
                  <a:pt x="1921115" y="267339"/>
                  <a:pt x="1872244" y="190072"/>
                </a:cubicBezTo>
                <a:cubicBezTo>
                  <a:pt x="1821421" y="110011"/>
                  <a:pt x="1751886" y="410"/>
                  <a:pt x="1609524" y="410"/>
                </a:cubicBezTo>
                <a:cubicBezTo>
                  <a:pt x="1467269" y="410"/>
                  <a:pt x="1397660" y="110128"/>
                  <a:pt x="1346529" y="190611"/>
                </a:cubicBezTo>
                <a:cubicBezTo>
                  <a:pt x="1297849" y="267535"/>
                  <a:pt x="1272017" y="301250"/>
                  <a:pt x="1228581" y="301250"/>
                </a:cubicBezTo>
                <a:cubicBezTo>
                  <a:pt x="1185146" y="301250"/>
                  <a:pt x="1159198" y="267535"/>
                  <a:pt x="1110408" y="190494"/>
                </a:cubicBezTo>
                <a:cubicBezTo>
                  <a:pt x="1059547" y="110318"/>
                  <a:pt x="989933" y="478"/>
                  <a:pt x="847570" y="478"/>
                </a:cubicBezTo>
                <a:cubicBezTo>
                  <a:pt x="705169" y="478"/>
                  <a:pt x="635550" y="110392"/>
                  <a:pt x="584498" y="190797"/>
                </a:cubicBezTo>
                <a:cubicBezTo>
                  <a:pt x="535857" y="267683"/>
                  <a:pt x="510024" y="301319"/>
                  <a:pt x="466589" y="301319"/>
                </a:cubicBezTo>
                <a:cubicBezTo>
                  <a:pt x="423114" y="301319"/>
                  <a:pt x="397205" y="267603"/>
                  <a:pt x="348445" y="190680"/>
                </a:cubicBezTo>
                <a:cubicBezTo>
                  <a:pt x="297623" y="110428"/>
                  <a:pt x="228087" y="478"/>
                  <a:pt x="85725" y="478"/>
                </a:cubicBezTo>
                <a:cubicBezTo>
                  <a:pt x="38462" y="478"/>
                  <a:pt x="0" y="38940"/>
                  <a:pt x="0" y="86203"/>
                </a:cubicBezTo>
                <a:cubicBezTo>
                  <a:pt x="0" y="133466"/>
                  <a:pt x="38576" y="171928"/>
                  <a:pt x="85954" y="171928"/>
                </a:cubicBezTo>
                <a:cubicBezTo>
                  <a:pt x="129391" y="171928"/>
                  <a:pt x="155261" y="205606"/>
                  <a:pt x="203902" y="282450"/>
                </a:cubicBezTo>
                <a:cubicBezTo>
                  <a:pt x="254725" y="362740"/>
                  <a:pt x="324182" y="472769"/>
                  <a:pt x="466740" y="472769"/>
                </a:cubicBezTo>
                <a:cubicBezTo>
                  <a:pt x="609259" y="472769"/>
                  <a:pt x="678828" y="362816"/>
                  <a:pt x="729617" y="282567"/>
                </a:cubicBezTo>
                <a:cubicBezTo>
                  <a:pt x="778297" y="205644"/>
                  <a:pt x="804205" y="171928"/>
                  <a:pt x="847643" y="171928"/>
                </a:cubicBezTo>
                <a:cubicBezTo>
                  <a:pt x="891232" y="171928"/>
                  <a:pt x="917064" y="205644"/>
                  <a:pt x="965816" y="282685"/>
                </a:cubicBezTo>
                <a:cubicBezTo>
                  <a:pt x="1016639" y="362861"/>
                  <a:pt x="1086096" y="472769"/>
                  <a:pt x="1228576" y="472769"/>
                </a:cubicBezTo>
                <a:cubicBezTo>
                  <a:pt x="1371095" y="472769"/>
                  <a:pt x="1440664" y="362747"/>
                  <a:pt x="1491413" y="282450"/>
                </a:cubicBezTo>
                <a:cubicBezTo>
                  <a:pt x="1540170" y="205565"/>
                  <a:pt x="1566040" y="171928"/>
                  <a:pt x="1609478" y="171928"/>
                </a:cubicBezTo>
                <a:cubicBezTo>
                  <a:pt x="1653030" y="171928"/>
                  <a:pt x="1678900" y="205606"/>
                  <a:pt x="1727887" y="282793"/>
                </a:cubicBezTo>
                <a:cubicBezTo>
                  <a:pt x="1778748" y="362854"/>
                  <a:pt x="1848284" y="472573"/>
                  <a:pt x="1990607" y="472573"/>
                </a:cubicBezTo>
                <a:cubicBezTo>
                  <a:pt x="2133430" y="472573"/>
                  <a:pt x="2202970" y="362512"/>
                  <a:pt x="2253680" y="282136"/>
                </a:cubicBezTo>
                <a:cubicBezTo>
                  <a:pt x="2302437" y="205367"/>
                  <a:pt x="2328307" y="171722"/>
                  <a:pt x="2371824" y="171722"/>
                </a:cubicBezTo>
                <a:cubicBezTo>
                  <a:pt x="2415490" y="171722"/>
                  <a:pt x="2441245" y="205400"/>
                  <a:pt x="2489732" y="282244"/>
                </a:cubicBezTo>
                <a:cubicBezTo>
                  <a:pt x="2540555" y="362535"/>
                  <a:pt x="2610012" y="472563"/>
                  <a:pt x="2752727" y="472563"/>
                </a:cubicBezTo>
                <a:cubicBezTo>
                  <a:pt x="2895011" y="472563"/>
                  <a:pt x="2964747" y="362610"/>
                  <a:pt x="3015682" y="282322"/>
                </a:cubicBezTo>
                <a:cubicBezTo>
                  <a:pt x="3064247" y="205437"/>
                  <a:pt x="3090080" y="171722"/>
                  <a:pt x="3133630" y="171722"/>
                </a:cubicBezTo>
                <a:cubicBezTo>
                  <a:pt x="3177180" y="171722"/>
                  <a:pt x="3203052" y="205515"/>
                  <a:pt x="3251774" y="282704"/>
                </a:cubicBezTo>
                <a:cubicBezTo>
                  <a:pt x="3302596" y="362766"/>
                  <a:pt x="3372132" y="472485"/>
                  <a:pt x="3514611" y="472485"/>
                </a:cubicBezTo>
                <a:cubicBezTo>
                  <a:pt x="3656866" y="472485"/>
                  <a:pt x="3726592" y="362571"/>
                  <a:pt x="3777606" y="282244"/>
                </a:cubicBezTo>
                <a:cubicBezTo>
                  <a:pt x="3826170" y="205359"/>
                  <a:pt x="3852004" y="171644"/>
                  <a:pt x="3895554" y="171644"/>
                </a:cubicBezTo>
                <a:cubicBezTo>
                  <a:pt x="3939220" y="171644"/>
                  <a:pt x="3965052" y="205360"/>
                  <a:pt x="4013805" y="282401"/>
                </a:cubicBezTo>
                <a:cubicBezTo>
                  <a:pt x="4064628" y="362577"/>
                  <a:pt x="4134085" y="472485"/>
                  <a:pt x="4276682" y="472485"/>
                </a:cubicBezTo>
                <a:cubicBezTo>
                  <a:pt x="4418937" y="472485"/>
                  <a:pt x="4488771" y="362532"/>
                  <a:pt x="4539784" y="282166"/>
                </a:cubicBezTo>
                <a:cubicBezTo>
                  <a:pt x="4588426" y="205242"/>
                  <a:pt x="4614259" y="171526"/>
                  <a:pt x="4657850" y="171526"/>
                </a:cubicBezTo>
                <a:cubicBezTo>
                  <a:pt x="4705114" y="171526"/>
                  <a:pt x="4743575" y="133065"/>
                  <a:pt x="4743575" y="85801"/>
                </a:cubicBezTo>
                <a:cubicBezTo>
                  <a:pt x="4743575" y="38576"/>
                  <a:pt x="4705190" y="0"/>
                  <a:pt x="4657927" y="0"/>
                </a:cubicBezTo>
                <a:close/>
              </a:path>
            </a:pathLst>
          </a:custGeom>
          <a:solidFill>
            <a:srgbClr val="FF866E"/>
          </a:solidFill>
          <a:ln w="9797" cap="flat">
            <a:noFill/>
            <a:prstDash val="solid"/>
            <a:miter/>
          </a:ln>
        </p:spPr>
        <p:txBody>
          <a:bodyPr rtlCol="0" anchor="ctr"/>
          <a:lstStyle/>
          <a:p>
            <a:endParaRPr lang="zh-CN" altLang="en-US"/>
          </a:p>
        </p:txBody>
      </p:sp>
      <p:grpSp>
        <p:nvGrpSpPr>
          <p:cNvPr id="37" name="组合 36">
            <a:extLst>
              <a:ext uri="{FF2B5EF4-FFF2-40B4-BE49-F238E27FC236}">
                <a16:creationId xmlns:a16="http://schemas.microsoft.com/office/drawing/2014/main" id="{3CF830B7-0B16-4209-B52E-7328C6D60B4D}"/>
              </a:ext>
            </a:extLst>
          </p:cNvPr>
          <p:cNvGrpSpPr/>
          <p:nvPr/>
        </p:nvGrpSpPr>
        <p:grpSpPr>
          <a:xfrm rot="19682107">
            <a:off x="9851969" y="4205957"/>
            <a:ext cx="234292" cy="221008"/>
            <a:chOff x="4685570" y="1614856"/>
            <a:chExt cx="2782597" cy="2225887"/>
          </a:xfrm>
        </p:grpSpPr>
        <p:sp>
          <p:nvSpPr>
            <p:cNvPr id="38" name="任意多边形: 形状 37">
              <a:extLst>
                <a:ext uri="{FF2B5EF4-FFF2-40B4-BE49-F238E27FC236}">
                  <a16:creationId xmlns:a16="http://schemas.microsoft.com/office/drawing/2014/main" id="{D15B8B3B-67AC-5225-5600-A85E5DC7545E}"/>
                </a:ext>
              </a:extLst>
            </p:cNvPr>
            <p:cNvSpPr/>
            <p:nvPr/>
          </p:nvSpPr>
          <p:spPr>
            <a:xfrm>
              <a:off x="4685570" y="1614856"/>
              <a:ext cx="2780370" cy="2225887"/>
            </a:xfrm>
            <a:custGeom>
              <a:avLst/>
              <a:gdLst>
                <a:gd name="connsiteX0" fmla="*/ 298 w 2780370"/>
                <a:gd name="connsiteY0" fmla="*/ 229 h 2225887"/>
                <a:gd name="connsiteX1" fmla="*/ 2780669 w 2780370"/>
                <a:gd name="connsiteY1" fmla="*/ 2226116 h 2225887"/>
              </a:gdLst>
              <a:ahLst/>
              <a:cxnLst>
                <a:cxn ang="0">
                  <a:pos x="connsiteX0" y="connsiteY0"/>
                </a:cxn>
                <a:cxn ang="0">
                  <a:pos x="connsiteX1" y="connsiteY1"/>
                </a:cxn>
              </a:cxnLst>
              <a:rect l="l" t="t" r="r" b="b"/>
              <a:pathLst>
                <a:path w="2780370" h="2225887">
                  <a:moveTo>
                    <a:pt x="298" y="229"/>
                  </a:moveTo>
                  <a:lnTo>
                    <a:pt x="2780669" y="2226116"/>
                  </a:lnTo>
                </a:path>
              </a:pathLst>
            </a:custGeom>
            <a:noFill/>
            <a:ln w="127000" cap="rnd">
              <a:solidFill>
                <a:schemeClr val="bg1"/>
              </a:solidFill>
              <a:prstDash val="solid"/>
              <a:round/>
            </a:ln>
          </p:spPr>
          <p:txBody>
            <a:bodyPr rtlCol="0" anchor="ctr"/>
            <a:lstStyle/>
            <a:p>
              <a:endParaRPr lang="zh-CN" altLang="en-US"/>
            </a:p>
          </p:txBody>
        </p:sp>
        <p:sp>
          <p:nvSpPr>
            <p:cNvPr id="39" name="任意多边形: 形状 38">
              <a:extLst>
                <a:ext uri="{FF2B5EF4-FFF2-40B4-BE49-F238E27FC236}">
                  <a16:creationId xmlns:a16="http://schemas.microsoft.com/office/drawing/2014/main" id="{B4D18E3F-CA96-A7A3-C671-FD0CF230A0BE}"/>
                </a:ext>
              </a:extLst>
            </p:cNvPr>
            <p:cNvSpPr/>
            <p:nvPr/>
          </p:nvSpPr>
          <p:spPr>
            <a:xfrm>
              <a:off x="4685808" y="1614856"/>
              <a:ext cx="2782359" cy="2224351"/>
            </a:xfrm>
            <a:custGeom>
              <a:avLst/>
              <a:gdLst>
                <a:gd name="connsiteX0" fmla="*/ 2782658 w 2782359"/>
                <a:gd name="connsiteY0" fmla="*/ 229 h 2224351"/>
                <a:gd name="connsiteX1" fmla="*/ 298 w 2782359"/>
                <a:gd name="connsiteY1" fmla="*/ 2224580 h 2224351"/>
              </a:gdLst>
              <a:ahLst/>
              <a:cxnLst>
                <a:cxn ang="0">
                  <a:pos x="connsiteX0" y="connsiteY0"/>
                </a:cxn>
                <a:cxn ang="0">
                  <a:pos x="connsiteX1" y="connsiteY1"/>
                </a:cxn>
              </a:cxnLst>
              <a:rect l="l" t="t" r="r" b="b"/>
              <a:pathLst>
                <a:path w="2782359" h="2224351">
                  <a:moveTo>
                    <a:pt x="2782658" y="229"/>
                  </a:moveTo>
                  <a:lnTo>
                    <a:pt x="298" y="2224580"/>
                  </a:lnTo>
                </a:path>
              </a:pathLst>
            </a:custGeom>
            <a:noFill/>
            <a:ln w="127000" cap="rnd">
              <a:solidFill>
                <a:schemeClr val="bg1"/>
              </a:solidFill>
              <a:prstDash val="solid"/>
              <a:round/>
            </a:ln>
          </p:spPr>
          <p:txBody>
            <a:bodyPr rtlCol="0" anchor="ctr"/>
            <a:lstStyle/>
            <a:p>
              <a:endParaRPr lang="zh-CN" altLang="en-US"/>
            </a:p>
          </p:txBody>
        </p:sp>
      </p:grpSp>
      <p:sp>
        <p:nvSpPr>
          <p:cNvPr id="41" name="心形 40">
            <a:extLst>
              <a:ext uri="{FF2B5EF4-FFF2-40B4-BE49-F238E27FC236}">
                <a16:creationId xmlns:a16="http://schemas.microsoft.com/office/drawing/2014/main" id="{82F1A1E0-9B99-F3B7-4C2F-DF201881B39F}"/>
              </a:ext>
            </a:extLst>
          </p:cNvPr>
          <p:cNvSpPr/>
          <p:nvPr/>
        </p:nvSpPr>
        <p:spPr>
          <a:xfrm>
            <a:off x="2505858" y="5731672"/>
            <a:ext cx="292560" cy="292560"/>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a:extLst>
              <a:ext uri="{FF2B5EF4-FFF2-40B4-BE49-F238E27FC236}">
                <a16:creationId xmlns:a16="http://schemas.microsoft.com/office/drawing/2014/main" id="{4F03E6C2-A20D-C4EE-8D4E-3050BA68342B}"/>
              </a:ext>
            </a:extLst>
          </p:cNvPr>
          <p:cNvGrpSpPr/>
          <p:nvPr/>
        </p:nvGrpSpPr>
        <p:grpSpPr>
          <a:xfrm>
            <a:off x="622300" y="1279187"/>
            <a:ext cx="706652" cy="182725"/>
            <a:chOff x="450424" y="5194335"/>
            <a:chExt cx="1413304" cy="365450"/>
          </a:xfrm>
          <a:solidFill>
            <a:srgbClr val="009FD9"/>
          </a:solidFill>
        </p:grpSpPr>
        <p:sp>
          <p:nvSpPr>
            <p:cNvPr id="44" name="任意多边形: 形状 43">
              <a:extLst>
                <a:ext uri="{FF2B5EF4-FFF2-40B4-BE49-F238E27FC236}">
                  <a16:creationId xmlns:a16="http://schemas.microsoft.com/office/drawing/2014/main" id="{BD803437-A969-4817-8FC9-E75EC7488BCD}"/>
                </a:ext>
              </a:extLst>
            </p:cNvPr>
            <p:cNvSpPr/>
            <p:nvPr/>
          </p:nvSpPr>
          <p:spPr>
            <a:xfrm rot="16200000">
              <a:off x="356101" y="5289056"/>
              <a:ext cx="352160" cy="163513"/>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rgbClr val="009FD9"/>
              </a:solid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ED033EB7-BC82-36F2-E4EA-33A33F7F13B3}"/>
                </a:ext>
              </a:extLst>
            </p:cNvPr>
            <p:cNvSpPr/>
            <p:nvPr/>
          </p:nvSpPr>
          <p:spPr>
            <a:xfrm rot="16200000">
              <a:off x="813105" y="5301605"/>
              <a:ext cx="352160" cy="163637"/>
            </a:xfrm>
            <a:custGeom>
              <a:avLst/>
              <a:gdLst>
                <a:gd name="connsiteX0" fmla="*/ 1766596 w 3084696"/>
                <a:gd name="connsiteY0" fmla="*/ 1778948 h 1873620"/>
                <a:gd name="connsiteX1" fmla="*/ 2990064 w 3084696"/>
                <a:gd name="connsiteY1" fmla="*/ 555481 h 1873620"/>
                <a:gd name="connsiteX2" fmla="*/ 2990064 w 3084696"/>
                <a:gd name="connsiteY2" fmla="*/ 94633 h 1873620"/>
                <a:gd name="connsiteX3" fmla="*/ 2529216 w 3084696"/>
                <a:gd name="connsiteY3" fmla="*/ 94633 h 1873620"/>
                <a:gd name="connsiteX4" fmla="*/ 1541664 w 3084696"/>
                <a:gd name="connsiteY4" fmla="*/ 1082185 h 1873620"/>
                <a:gd name="connsiteX5" fmla="*/ 554112 w 3084696"/>
                <a:gd name="connsiteY5" fmla="*/ 94633 h 1873620"/>
                <a:gd name="connsiteX6" fmla="*/ 93264 w 3084696"/>
                <a:gd name="connsiteY6" fmla="*/ 94633 h 1873620"/>
                <a:gd name="connsiteX7" fmla="*/ 0 w 3084696"/>
                <a:gd name="connsiteY7" fmla="*/ 325062 h 1873620"/>
                <a:gd name="connsiteX8" fmla="*/ 93264 w 3084696"/>
                <a:gd name="connsiteY8" fmla="*/ 555491 h 1873620"/>
                <a:gd name="connsiteX9" fmla="*/ 1316731 w 3084696"/>
                <a:gd name="connsiteY9" fmla="*/ 1778958 h 1873620"/>
                <a:gd name="connsiteX10" fmla="*/ 1766635 w 3084696"/>
                <a:gd name="connsiteY10" fmla="*/ 1778958 h 1873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4696" h="1873620">
                  <a:moveTo>
                    <a:pt x="1766596" y="1778948"/>
                  </a:move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16731" y="1778958"/>
                  </a:lnTo>
                  <a:cubicBezTo>
                    <a:pt x="1431965" y="1905174"/>
                    <a:pt x="1640458" y="1905174"/>
                    <a:pt x="1766635" y="1778958"/>
                  </a:cubicBezTo>
                  <a:close/>
                </a:path>
              </a:pathLst>
            </a:custGeom>
            <a:grpFill/>
            <a:ln w="92075" cap="flat">
              <a:solidFill>
                <a:srgbClr val="009FD9"/>
              </a:solid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9573822A-5F6A-C847-52AD-D376AFF75DC4}"/>
                </a:ext>
              </a:extLst>
            </p:cNvPr>
            <p:cNvSpPr/>
            <p:nvPr/>
          </p:nvSpPr>
          <p:spPr>
            <a:xfrm rot="16200000">
              <a:off x="1230277" y="5301364"/>
              <a:ext cx="352786" cy="164055"/>
            </a:xfrm>
            <a:custGeom>
              <a:avLst/>
              <a:gdLst>
                <a:gd name="connsiteX0" fmla="*/ 1772083 w 3090182"/>
                <a:gd name="connsiteY0" fmla="*/ 1784434 h 1878420"/>
                <a:gd name="connsiteX1" fmla="*/ 2995550 w 3090182"/>
                <a:gd name="connsiteY1" fmla="*/ 560967 h 1878420"/>
                <a:gd name="connsiteX2" fmla="*/ 2995550 w 3090182"/>
                <a:gd name="connsiteY2" fmla="*/ 100119 h 1878420"/>
                <a:gd name="connsiteX3" fmla="*/ 2534702 w 3090182"/>
                <a:gd name="connsiteY3" fmla="*/ 100119 h 1878420"/>
                <a:gd name="connsiteX4" fmla="*/ 1547150 w 3090182"/>
                <a:gd name="connsiteY4" fmla="*/ 1087671 h 1878420"/>
                <a:gd name="connsiteX5" fmla="*/ 554112 w 3090182"/>
                <a:gd name="connsiteY5" fmla="*/ 94633 h 1878420"/>
                <a:gd name="connsiteX6" fmla="*/ 93264 w 3090182"/>
                <a:gd name="connsiteY6" fmla="*/ 94633 h 1878420"/>
                <a:gd name="connsiteX7" fmla="*/ 0 w 3090182"/>
                <a:gd name="connsiteY7" fmla="*/ 325062 h 1878420"/>
                <a:gd name="connsiteX8" fmla="*/ 93264 w 3090182"/>
                <a:gd name="connsiteY8" fmla="*/ 555490 h 1878420"/>
                <a:gd name="connsiteX9" fmla="*/ 1316731 w 3090182"/>
                <a:gd name="connsiteY9" fmla="*/ 1778958 h 1878420"/>
                <a:gd name="connsiteX10" fmla="*/ 1772102 w 3090182"/>
                <a:gd name="connsiteY10" fmla="*/ 1784469 h 1878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90182" h="1878420">
                  <a:moveTo>
                    <a:pt x="1772083" y="1784434"/>
                  </a:moveTo>
                  <a:lnTo>
                    <a:pt x="2995550" y="560967"/>
                  </a:lnTo>
                  <a:cubicBezTo>
                    <a:pt x="3121727" y="434790"/>
                    <a:pt x="3121727" y="226297"/>
                    <a:pt x="2995550" y="100119"/>
                  </a:cubicBezTo>
                  <a:cubicBezTo>
                    <a:pt x="2869373" y="-26058"/>
                    <a:pt x="2660880" y="-26058"/>
                    <a:pt x="2534702" y="100119"/>
                  </a:cubicBezTo>
                  <a:lnTo>
                    <a:pt x="1547150" y="1087671"/>
                  </a:lnTo>
                  <a:lnTo>
                    <a:pt x="554112" y="94633"/>
                  </a:lnTo>
                  <a:cubicBezTo>
                    <a:pt x="427934" y="-31544"/>
                    <a:pt x="219441" y="-31544"/>
                    <a:pt x="93264" y="94633"/>
                  </a:cubicBezTo>
                  <a:cubicBezTo>
                    <a:pt x="27439" y="160458"/>
                    <a:pt x="0" y="242776"/>
                    <a:pt x="0" y="325062"/>
                  </a:cubicBezTo>
                  <a:cubicBezTo>
                    <a:pt x="0" y="407342"/>
                    <a:pt x="32913" y="495130"/>
                    <a:pt x="93264" y="555490"/>
                  </a:cubicBezTo>
                  <a:lnTo>
                    <a:pt x="1316731" y="1778958"/>
                  </a:lnTo>
                  <a:cubicBezTo>
                    <a:pt x="1437432" y="1910641"/>
                    <a:pt x="1645935" y="1910641"/>
                    <a:pt x="1772102" y="1784469"/>
                  </a:cubicBezTo>
                  <a:close/>
                </a:path>
              </a:pathLst>
            </a:custGeom>
            <a:grpFill/>
            <a:ln w="92075" cap="flat">
              <a:solidFill>
                <a:srgbClr val="009FD9"/>
              </a:solid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ADD6944C-42CF-920F-A113-8E76DE7A6E69}"/>
                </a:ext>
              </a:extLst>
            </p:cNvPr>
            <p:cNvSpPr/>
            <p:nvPr/>
          </p:nvSpPr>
          <p:spPr>
            <a:xfrm rot="16200000">
              <a:off x="1605891" y="5288658"/>
              <a:ext cx="352160" cy="163514"/>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rgbClr val="009FD9"/>
              </a:solidFill>
              <a:prstDash val="solid"/>
              <a:miter/>
            </a:ln>
          </p:spPr>
          <p:txBody>
            <a:bodyPr rtlCol="0" anchor="ctr"/>
            <a:lstStyle/>
            <a:p>
              <a:endParaRPr lang="zh-CN" altLang="en-US"/>
            </a:p>
          </p:txBody>
        </p:sp>
      </p:grpSp>
      <p:sp>
        <p:nvSpPr>
          <p:cNvPr id="49" name="文本框 48">
            <a:extLst>
              <a:ext uri="{FF2B5EF4-FFF2-40B4-BE49-F238E27FC236}">
                <a16:creationId xmlns:a16="http://schemas.microsoft.com/office/drawing/2014/main" id="{BCADE4CB-3BC4-2799-4B4C-628E355E2FC1}"/>
              </a:ext>
            </a:extLst>
          </p:cNvPr>
          <p:cNvSpPr txBox="1"/>
          <p:nvPr/>
        </p:nvSpPr>
        <p:spPr>
          <a:xfrm>
            <a:off x="8875511" y="6161839"/>
            <a:ext cx="2474883" cy="307777"/>
          </a:xfrm>
          <a:prstGeom prst="rect">
            <a:avLst/>
          </a:prstGeom>
          <a:noFill/>
        </p:spPr>
        <p:txBody>
          <a:bodyPr wrap="square" rtlCol="0">
            <a:spAutoFit/>
          </a:bodyPr>
          <a:lstStyle/>
          <a:p>
            <a:pPr algn="r"/>
            <a:r>
              <a:rPr lang="en-US"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2022/09/16</a:t>
            </a:r>
            <a:endParaRPr lang="zh-CN" altLang="en-US"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Tree>
    <p:extLst>
      <p:ext uri="{BB962C8B-B14F-4D97-AF65-F5344CB8AC3E}">
        <p14:creationId xmlns:p14="http://schemas.microsoft.com/office/powerpoint/2010/main" val="6035652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2D9"/>
        </a:solidFill>
        <a:effectLst/>
      </p:bgPr>
    </p:bg>
    <p:spTree>
      <p:nvGrpSpPr>
        <p:cNvPr id="1" name=""/>
        <p:cNvGrpSpPr/>
        <p:nvPr/>
      </p:nvGrpSpPr>
      <p:grpSpPr>
        <a:xfrm>
          <a:off x="0" y="0"/>
          <a:ext cx="0" cy="0"/>
          <a:chOff x="0" y="0"/>
          <a:chExt cx="0" cy="0"/>
        </a:xfrm>
      </p:grpSpPr>
      <p:sp>
        <p:nvSpPr>
          <p:cNvPr id="34" name="矩形 33">
            <a:extLst>
              <a:ext uri="{FF2B5EF4-FFF2-40B4-BE49-F238E27FC236}">
                <a16:creationId xmlns:a16="http://schemas.microsoft.com/office/drawing/2014/main" id="{3D50E83C-5AE4-BD9E-75C7-7BCF3B54DFD2}"/>
              </a:ext>
            </a:extLst>
          </p:cNvPr>
          <p:cNvSpPr/>
          <p:nvPr/>
        </p:nvSpPr>
        <p:spPr>
          <a:xfrm>
            <a:off x="0" y="0"/>
            <a:ext cx="12192000" cy="6858000"/>
          </a:xfrm>
          <a:prstGeom prst="rect">
            <a:avLst/>
          </a:prstGeom>
          <a:solidFill>
            <a:srgbClr val="FFF2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云形 26">
            <a:extLst>
              <a:ext uri="{FF2B5EF4-FFF2-40B4-BE49-F238E27FC236}">
                <a16:creationId xmlns:a16="http://schemas.microsoft.com/office/drawing/2014/main" id="{7AEB5E46-084F-03C2-F21D-CB98644CF07F}"/>
              </a:ext>
            </a:extLst>
          </p:cNvPr>
          <p:cNvSpPr/>
          <p:nvPr/>
        </p:nvSpPr>
        <p:spPr>
          <a:xfrm rot="5400000">
            <a:off x="6105203" y="1412899"/>
            <a:ext cx="7904307" cy="10890202"/>
          </a:xfrm>
          <a:prstGeom prst="cloud">
            <a:avLst/>
          </a:prstGeom>
          <a:solidFill>
            <a:srgbClr val="FFA6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 空心 8">
            <a:extLst>
              <a:ext uri="{FF2B5EF4-FFF2-40B4-BE49-F238E27FC236}">
                <a16:creationId xmlns:a16="http://schemas.microsoft.com/office/drawing/2014/main" id="{2AD05F2F-305A-559D-CAD6-D029EE541AC5}"/>
              </a:ext>
            </a:extLst>
          </p:cNvPr>
          <p:cNvSpPr/>
          <p:nvPr/>
        </p:nvSpPr>
        <p:spPr>
          <a:xfrm>
            <a:off x="-2057401" y="-1801708"/>
            <a:ext cx="4667041" cy="4667041"/>
          </a:xfrm>
          <a:prstGeom prst="donut">
            <a:avLst>
              <a:gd name="adj" fmla="val 18973"/>
            </a:avLst>
          </a:prstGeom>
          <a:solidFill>
            <a:srgbClr val="FFA6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3" name="图片 2" descr="形状&#10;&#10;描述已自动生成">
            <a:extLst>
              <a:ext uri="{FF2B5EF4-FFF2-40B4-BE49-F238E27FC236}">
                <a16:creationId xmlns:a16="http://schemas.microsoft.com/office/drawing/2014/main" id="{956AA568-5F0E-F507-3887-4231455237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800" y="901700"/>
            <a:ext cx="5054600" cy="5054600"/>
          </a:xfrm>
          <a:prstGeom prst="rect">
            <a:avLst/>
          </a:prstGeom>
        </p:spPr>
      </p:pic>
      <p:sp>
        <p:nvSpPr>
          <p:cNvPr id="11" name="圆: 空心 10">
            <a:extLst>
              <a:ext uri="{FF2B5EF4-FFF2-40B4-BE49-F238E27FC236}">
                <a16:creationId xmlns:a16="http://schemas.microsoft.com/office/drawing/2014/main" id="{1A014348-ED69-642B-F8FB-F5D22A58AE1F}"/>
              </a:ext>
            </a:extLst>
          </p:cNvPr>
          <p:cNvSpPr/>
          <p:nvPr/>
        </p:nvSpPr>
        <p:spPr>
          <a:xfrm>
            <a:off x="1371600" y="609600"/>
            <a:ext cx="584200" cy="584200"/>
          </a:xfrm>
          <a:prstGeom prst="donut">
            <a:avLst>
              <a:gd name="adj" fmla="val 22500"/>
            </a:avLst>
          </a:prstGeom>
          <a:solidFill>
            <a:srgbClr val="FF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2" name="直接连接符 11">
            <a:extLst>
              <a:ext uri="{FF2B5EF4-FFF2-40B4-BE49-F238E27FC236}">
                <a16:creationId xmlns:a16="http://schemas.microsoft.com/office/drawing/2014/main" id="{94258A7E-B20D-F301-EC60-72259C4B9B81}"/>
              </a:ext>
            </a:extLst>
          </p:cNvPr>
          <p:cNvCxnSpPr>
            <a:cxnSpLocks/>
          </p:cNvCxnSpPr>
          <p:nvPr/>
        </p:nvCxnSpPr>
        <p:spPr>
          <a:xfrm>
            <a:off x="723900" y="5549900"/>
            <a:ext cx="791633" cy="0"/>
          </a:xfrm>
          <a:prstGeom prst="line">
            <a:avLst/>
          </a:prstGeom>
          <a:ln w="63500" cap="rnd">
            <a:solidFill>
              <a:srgbClr val="80DDFF"/>
            </a:solidFill>
          </a:ln>
        </p:spPr>
        <p:style>
          <a:lnRef idx="1">
            <a:schemeClr val="accent1"/>
          </a:lnRef>
          <a:fillRef idx="0">
            <a:schemeClr val="accent1"/>
          </a:fillRef>
          <a:effectRef idx="0">
            <a:schemeClr val="accent1"/>
          </a:effectRef>
          <a:fontRef idx="minor">
            <a:schemeClr val="tx1"/>
          </a:fontRef>
        </p:style>
      </p:cxnSp>
      <p:sp>
        <p:nvSpPr>
          <p:cNvPr id="14" name="任意多边形: 形状 13">
            <a:extLst>
              <a:ext uri="{FF2B5EF4-FFF2-40B4-BE49-F238E27FC236}">
                <a16:creationId xmlns:a16="http://schemas.microsoft.com/office/drawing/2014/main" id="{6C01A8BD-C6A6-7A61-3E5A-79214C5ED5D4}"/>
              </a:ext>
            </a:extLst>
          </p:cNvPr>
          <p:cNvSpPr/>
          <p:nvPr/>
        </p:nvSpPr>
        <p:spPr>
          <a:xfrm>
            <a:off x="5049907" y="847151"/>
            <a:ext cx="613833" cy="613833"/>
          </a:xfrm>
          <a:custGeom>
            <a:avLst/>
            <a:gdLst>
              <a:gd name="connsiteX0" fmla="*/ 306917 w 613833"/>
              <a:gd name="connsiteY0" fmla="*/ 170397 h 613833"/>
              <a:gd name="connsiteX1" fmla="*/ 258758 w 613833"/>
              <a:gd name="connsiteY1" fmla="*/ 258758 h 613833"/>
              <a:gd name="connsiteX2" fmla="*/ 170399 w 613833"/>
              <a:gd name="connsiteY2" fmla="*/ 306916 h 613833"/>
              <a:gd name="connsiteX3" fmla="*/ 258758 w 613833"/>
              <a:gd name="connsiteY3" fmla="*/ 355076 h 613833"/>
              <a:gd name="connsiteX4" fmla="*/ 306917 w 613833"/>
              <a:gd name="connsiteY4" fmla="*/ 443436 h 613833"/>
              <a:gd name="connsiteX5" fmla="*/ 355076 w 613833"/>
              <a:gd name="connsiteY5" fmla="*/ 355075 h 613833"/>
              <a:gd name="connsiteX6" fmla="*/ 443436 w 613833"/>
              <a:gd name="connsiteY6" fmla="*/ 306917 h 613833"/>
              <a:gd name="connsiteX7" fmla="*/ 355076 w 613833"/>
              <a:gd name="connsiteY7" fmla="*/ 258757 h 613833"/>
              <a:gd name="connsiteX8" fmla="*/ 306917 w 613833"/>
              <a:gd name="connsiteY8" fmla="*/ 0 h 613833"/>
              <a:gd name="connsiteX9" fmla="*/ 415185 w 613833"/>
              <a:gd name="connsiteY9" fmla="*/ 198648 h 613833"/>
              <a:gd name="connsiteX10" fmla="*/ 613833 w 613833"/>
              <a:gd name="connsiteY10" fmla="*/ 306917 h 613833"/>
              <a:gd name="connsiteX11" fmla="*/ 415185 w 613833"/>
              <a:gd name="connsiteY11" fmla="*/ 415185 h 613833"/>
              <a:gd name="connsiteX12" fmla="*/ 306917 w 613833"/>
              <a:gd name="connsiteY12" fmla="*/ 613833 h 613833"/>
              <a:gd name="connsiteX13" fmla="*/ 198648 w 613833"/>
              <a:gd name="connsiteY13" fmla="*/ 415185 h 613833"/>
              <a:gd name="connsiteX14" fmla="*/ 0 w 613833"/>
              <a:gd name="connsiteY14" fmla="*/ 306917 h 613833"/>
              <a:gd name="connsiteX15" fmla="*/ 198648 w 613833"/>
              <a:gd name="connsiteY15" fmla="*/ 198648 h 61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3833" h="613833">
                <a:moveTo>
                  <a:pt x="306917" y="170397"/>
                </a:moveTo>
                <a:lnTo>
                  <a:pt x="258758" y="258758"/>
                </a:lnTo>
                <a:lnTo>
                  <a:pt x="170399" y="306916"/>
                </a:lnTo>
                <a:lnTo>
                  <a:pt x="258758" y="355076"/>
                </a:lnTo>
                <a:lnTo>
                  <a:pt x="306917" y="443436"/>
                </a:lnTo>
                <a:lnTo>
                  <a:pt x="355076" y="355075"/>
                </a:lnTo>
                <a:lnTo>
                  <a:pt x="443436" y="306917"/>
                </a:lnTo>
                <a:lnTo>
                  <a:pt x="355076" y="258757"/>
                </a:lnTo>
                <a:close/>
                <a:moveTo>
                  <a:pt x="306917" y="0"/>
                </a:moveTo>
                <a:lnTo>
                  <a:pt x="415185" y="198648"/>
                </a:lnTo>
                <a:lnTo>
                  <a:pt x="613833" y="306917"/>
                </a:lnTo>
                <a:lnTo>
                  <a:pt x="415185" y="415185"/>
                </a:lnTo>
                <a:lnTo>
                  <a:pt x="306917" y="613833"/>
                </a:lnTo>
                <a:lnTo>
                  <a:pt x="198648" y="415185"/>
                </a:lnTo>
                <a:lnTo>
                  <a:pt x="0" y="306917"/>
                </a:lnTo>
                <a:lnTo>
                  <a:pt x="198648" y="198648"/>
                </a:lnTo>
                <a:close/>
              </a:path>
            </a:pathLst>
          </a:custGeom>
          <a:solidFill>
            <a:srgbClr val="FF866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心形 15">
            <a:extLst>
              <a:ext uri="{FF2B5EF4-FFF2-40B4-BE49-F238E27FC236}">
                <a16:creationId xmlns:a16="http://schemas.microsoft.com/office/drawing/2014/main" id="{218D6B08-FF66-9798-688B-90B3AFCA006D}"/>
              </a:ext>
            </a:extLst>
          </p:cNvPr>
          <p:cNvSpPr/>
          <p:nvPr/>
        </p:nvSpPr>
        <p:spPr>
          <a:xfrm>
            <a:off x="5663740" y="3995517"/>
            <a:ext cx="292560" cy="292560"/>
          </a:xfrm>
          <a:prstGeom prst="heart">
            <a:avLst/>
          </a:prstGeom>
          <a:solidFill>
            <a:srgbClr val="FF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id="{BEB680A9-D80E-F7C0-5319-8A440DDDAF10}"/>
              </a:ext>
            </a:extLst>
          </p:cNvPr>
          <p:cNvGrpSpPr/>
          <p:nvPr/>
        </p:nvGrpSpPr>
        <p:grpSpPr>
          <a:xfrm>
            <a:off x="3171920" y="6102211"/>
            <a:ext cx="706652" cy="182725"/>
            <a:chOff x="450424" y="5194335"/>
            <a:chExt cx="1413304" cy="365450"/>
          </a:xfrm>
          <a:solidFill>
            <a:srgbClr val="FFCC99"/>
          </a:solidFill>
        </p:grpSpPr>
        <p:sp>
          <p:nvSpPr>
            <p:cNvPr id="18" name="任意多边形: 形状 17">
              <a:extLst>
                <a:ext uri="{FF2B5EF4-FFF2-40B4-BE49-F238E27FC236}">
                  <a16:creationId xmlns:a16="http://schemas.microsoft.com/office/drawing/2014/main" id="{093F24DF-380F-1E1F-7011-D9BB1CD95ED6}"/>
                </a:ext>
              </a:extLst>
            </p:cNvPr>
            <p:cNvSpPr/>
            <p:nvPr/>
          </p:nvSpPr>
          <p:spPr>
            <a:xfrm rot="16200000">
              <a:off x="356101" y="5289056"/>
              <a:ext cx="352160" cy="163513"/>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rgbClr val="FFCC99"/>
              </a:solid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F97166EF-57E1-2FFA-C647-E08EE7AB6AB0}"/>
                </a:ext>
              </a:extLst>
            </p:cNvPr>
            <p:cNvSpPr/>
            <p:nvPr/>
          </p:nvSpPr>
          <p:spPr>
            <a:xfrm rot="16200000">
              <a:off x="813105" y="5301605"/>
              <a:ext cx="352160" cy="163637"/>
            </a:xfrm>
            <a:custGeom>
              <a:avLst/>
              <a:gdLst>
                <a:gd name="connsiteX0" fmla="*/ 1766596 w 3084696"/>
                <a:gd name="connsiteY0" fmla="*/ 1778948 h 1873620"/>
                <a:gd name="connsiteX1" fmla="*/ 2990064 w 3084696"/>
                <a:gd name="connsiteY1" fmla="*/ 555481 h 1873620"/>
                <a:gd name="connsiteX2" fmla="*/ 2990064 w 3084696"/>
                <a:gd name="connsiteY2" fmla="*/ 94633 h 1873620"/>
                <a:gd name="connsiteX3" fmla="*/ 2529216 w 3084696"/>
                <a:gd name="connsiteY3" fmla="*/ 94633 h 1873620"/>
                <a:gd name="connsiteX4" fmla="*/ 1541664 w 3084696"/>
                <a:gd name="connsiteY4" fmla="*/ 1082185 h 1873620"/>
                <a:gd name="connsiteX5" fmla="*/ 554112 w 3084696"/>
                <a:gd name="connsiteY5" fmla="*/ 94633 h 1873620"/>
                <a:gd name="connsiteX6" fmla="*/ 93264 w 3084696"/>
                <a:gd name="connsiteY6" fmla="*/ 94633 h 1873620"/>
                <a:gd name="connsiteX7" fmla="*/ 0 w 3084696"/>
                <a:gd name="connsiteY7" fmla="*/ 325062 h 1873620"/>
                <a:gd name="connsiteX8" fmla="*/ 93264 w 3084696"/>
                <a:gd name="connsiteY8" fmla="*/ 555491 h 1873620"/>
                <a:gd name="connsiteX9" fmla="*/ 1316731 w 3084696"/>
                <a:gd name="connsiteY9" fmla="*/ 1778958 h 1873620"/>
                <a:gd name="connsiteX10" fmla="*/ 1766635 w 3084696"/>
                <a:gd name="connsiteY10" fmla="*/ 1778958 h 1873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4696" h="1873620">
                  <a:moveTo>
                    <a:pt x="1766596" y="1778948"/>
                  </a:move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16731" y="1778958"/>
                  </a:lnTo>
                  <a:cubicBezTo>
                    <a:pt x="1431965" y="1905174"/>
                    <a:pt x="1640458" y="1905174"/>
                    <a:pt x="1766635" y="1778958"/>
                  </a:cubicBezTo>
                  <a:close/>
                </a:path>
              </a:pathLst>
            </a:custGeom>
            <a:grpFill/>
            <a:ln w="92075" cap="flat">
              <a:solidFill>
                <a:srgbClr val="FFCC99"/>
              </a:solid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3B82CD5E-C688-2D18-0680-FA6BAFD9C285}"/>
                </a:ext>
              </a:extLst>
            </p:cNvPr>
            <p:cNvSpPr/>
            <p:nvPr/>
          </p:nvSpPr>
          <p:spPr>
            <a:xfrm rot="16200000">
              <a:off x="1230277" y="5301364"/>
              <a:ext cx="352786" cy="164055"/>
            </a:xfrm>
            <a:custGeom>
              <a:avLst/>
              <a:gdLst>
                <a:gd name="connsiteX0" fmla="*/ 1772083 w 3090182"/>
                <a:gd name="connsiteY0" fmla="*/ 1784434 h 1878420"/>
                <a:gd name="connsiteX1" fmla="*/ 2995550 w 3090182"/>
                <a:gd name="connsiteY1" fmla="*/ 560967 h 1878420"/>
                <a:gd name="connsiteX2" fmla="*/ 2995550 w 3090182"/>
                <a:gd name="connsiteY2" fmla="*/ 100119 h 1878420"/>
                <a:gd name="connsiteX3" fmla="*/ 2534702 w 3090182"/>
                <a:gd name="connsiteY3" fmla="*/ 100119 h 1878420"/>
                <a:gd name="connsiteX4" fmla="*/ 1547150 w 3090182"/>
                <a:gd name="connsiteY4" fmla="*/ 1087671 h 1878420"/>
                <a:gd name="connsiteX5" fmla="*/ 554112 w 3090182"/>
                <a:gd name="connsiteY5" fmla="*/ 94633 h 1878420"/>
                <a:gd name="connsiteX6" fmla="*/ 93264 w 3090182"/>
                <a:gd name="connsiteY6" fmla="*/ 94633 h 1878420"/>
                <a:gd name="connsiteX7" fmla="*/ 0 w 3090182"/>
                <a:gd name="connsiteY7" fmla="*/ 325062 h 1878420"/>
                <a:gd name="connsiteX8" fmla="*/ 93264 w 3090182"/>
                <a:gd name="connsiteY8" fmla="*/ 555490 h 1878420"/>
                <a:gd name="connsiteX9" fmla="*/ 1316731 w 3090182"/>
                <a:gd name="connsiteY9" fmla="*/ 1778958 h 1878420"/>
                <a:gd name="connsiteX10" fmla="*/ 1772102 w 3090182"/>
                <a:gd name="connsiteY10" fmla="*/ 1784469 h 1878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90182" h="1878420">
                  <a:moveTo>
                    <a:pt x="1772083" y="1784434"/>
                  </a:moveTo>
                  <a:lnTo>
                    <a:pt x="2995550" y="560967"/>
                  </a:lnTo>
                  <a:cubicBezTo>
                    <a:pt x="3121727" y="434790"/>
                    <a:pt x="3121727" y="226297"/>
                    <a:pt x="2995550" y="100119"/>
                  </a:cubicBezTo>
                  <a:cubicBezTo>
                    <a:pt x="2869373" y="-26058"/>
                    <a:pt x="2660880" y="-26058"/>
                    <a:pt x="2534702" y="100119"/>
                  </a:cubicBezTo>
                  <a:lnTo>
                    <a:pt x="1547150" y="1087671"/>
                  </a:lnTo>
                  <a:lnTo>
                    <a:pt x="554112" y="94633"/>
                  </a:lnTo>
                  <a:cubicBezTo>
                    <a:pt x="427934" y="-31544"/>
                    <a:pt x="219441" y="-31544"/>
                    <a:pt x="93264" y="94633"/>
                  </a:cubicBezTo>
                  <a:cubicBezTo>
                    <a:pt x="27439" y="160458"/>
                    <a:pt x="0" y="242776"/>
                    <a:pt x="0" y="325062"/>
                  </a:cubicBezTo>
                  <a:cubicBezTo>
                    <a:pt x="0" y="407342"/>
                    <a:pt x="32913" y="495130"/>
                    <a:pt x="93264" y="555490"/>
                  </a:cubicBezTo>
                  <a:lnTo>
                    <a:pt x="1316731" y="1778958"/>
                  </a:lnTo>
                  <a:cubicBezTo>
                    <a:pt x="1437432" y="1910641"/>
                    <a:pt x="1645935" y="1910641"/>
                    <a:pt x="1772102" y="1784469"/>
                  </a:cubicBezTo>
                  <a:close/>
                </a:path>
              </a:pathLst>
            </a:custGeom>
            <a:grpFill/>
            <a:ln w="92075" cap="flat">
              <a:solidFill>
                <a:srgbClr val="FFCC99"/>
              </a:solid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200A9ABC-489F-9BAB-0690-144AEF828E25}"/>
                </a:ext>
              </a:extLst>
            </p:cNvPr>
            <p:cNvSpPr/>
            <p:nvPr/>
          </p:nvSpPr>
          <p:spPr>
            <a:xfrm rot="16200000">
              <a:off x="1605891" y="5288658"/>
              <a:ext cx="352160" cy="163514"/>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rgbClr val="FFCC99"/>
              </a:solidFill>
              <a:prstDash val="solid"/>
              <a:miter/>
            </a:ln>
          </p:spPr>
          <p:txBody>
            <a:bodyPr rtlCol="0" anchor="ctr"/>
            <a:lstStyle/>
            <a:p>
              <a:endParaRPr lang="zh-CN" altLang="en-US"/>
            </a:p>
          </p:txBody>
        </p:sp>
      </p:grpSp>
      <p:grpSp>
        <p:nvGrpSpPr>
          <p:cNvPr id="22" name="组合 21">
            <a:extLst>
              <a:ext uri="{FF2B5EF4-FFF2-40B4-BE49-F238E27FC236}">
                <a16:creationId xmlns:a16="http://schemas.microsoft.com/office/drawing/2014/main" id="{144AB69B-62F6-AC48-B2E6-D3449E9360EC}"/>
              </a:ext>
            </a:extLst>
          </p:cNvPr>
          <p:cNvGrpSpPr/>
          <p:nvPr/>
        </p:nvGrpSpPr>
        <p:grpSpPr>
          <a:xfrm>
            <a:off x="7602897" y="969225"/>
            <a:ext cx="3217503" cy="1370339"/>
            <a:chOff x="206261" y="3167023"/>
            <a:chExt cx="3217503" cy="1370339"/>
          </a:xfrm>
        </p:grpSpPr>
        <p:sp>
          <p:nvSpPr>
            <p:cNvPr id="23" name="矩形: 圆角 22">
              <a:extLst>
                <a:ext uri="{FF2B5EF4-FFF2-40B4-BE49-F238E27FC236}">
                  <a16:creationId xmlns:a16="http://schemas.microsoft.com/office/drawing/2014/main" id="{E43781A7-05C2-D67C-F863-01E5EA6E903A}"/>
                </a:ext>
              </a:extLst>
            </p:cNvPr>
            <p:cNvSpPr/>
            <p:nvPr/>
          </p:nvSpPr>
          <p:spPr>
            <a:xfrm>
              <a:off x="206261" y="3167023"/>
              <a:ext cx="3217503" cy="1370339"/>
            </a:xfrm>
            <a:prstGeom prst="roundRect">
              <a:avLst/>
            </a:prstGeom>
            <a:solidFill>
              <a:srgbClr val="FFA694"/>
            </a:solid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5314F0F5-17E2-B7FB-5C63-7CB9BB802F79}"/>
                </a:ext>
              </a:extLst>
            </p:cNvPr>
            <p:cNvSpPr txBox="1"/>
            <p:nvPr/>
          </p:nvSpPr>
          <p:spPr>
            <a:xfrm>
              <a:off x="308833" y="3313583"/>
              <a:ext cx="3012359" cy="1077218"/>
            </a:xfrm>
            <a:prstGeom prst="rect">
              <a:avLst/>
            </a:prstGeom>
            <a:noFill/>
          </p:spPr>
          <p:txBody>
            <a:bodyPr wrap="square" rtlCol="0">
              <a:spAutoFit/>
            </a:bodyPr>
            <a:lstStyle/>
            <a:p>
              <a:pPr algn="ctr"/>
              <a:r>
                <a:rPr lang="en-US" altLang="zh-CN" sz="3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POWERPOINT TEMPLET </a:t>
              </a:r>
              <a:endParaRPr lang="zh-CN" altLang="en-US" sz="3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sp>
        <p:nvSpPr>
          <p:cNvPr id="26" name="文本框 25">
            <a:extLst>
              <a:ext uri="{FF2B5EF4-FFF2-40B4-BE49-F238E27FC236}">
                <a16:creationId xmlns:a16="http://schemas.microsoft.com/office/drawing/2014/main" id="{9BF73114-2EA7-CC3D-1D6E-B6FE7FAD600A}"/>
              </a:ext>
            </a:extLst>
          </p:cNvPr>
          <p:cNvSpPr txBox="1"/>
          <p:nvPr/>
        </p:nvSpPr>
        <p:spPr>
          <a:xfrm>
            <a:off x="6684348" y="4063019"/>
            <a:ext cx="5215552" cy="1825756"/>
          </a:xfrm>
          <a:prstGeom prst="rect">
            <a:avLst/>
          </a:prstGeom>
          <a:noFill/>
        </p:spPr>
        <p:txBody>
          <a:bodyPr wrap="square" rtlCol="0">
            <a:spAutoFit/>
          </a:bodyPr>
          <a:lstStyle/>
          <a:p>
            <a:pPr>
              <a:lnSpc>
                <a:spcPct val="120000"/>
              </a:lnSpc>
            </a:pPr>
            <a:r>
              <a:rPr lang="en-US" altLang="zh-CN" sz="1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Fusce posuere, magna sed pulvinar ultricies, purus lectus malesuada libero, sit amet commodo magna eros quis urna. Nunc viverra imperdiet enim.</a:t>
            </a:r>
            <a:endParaRPr lang="zh-CN" altLang="en-US" sz="1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9" name="任意多边形: 形状 28">
            <a:extLst>
              <a:ext uri="{FF2B5EF4-FFF2-40B4-BE49-F238E27FC236}">
                <a16:creationId xmlns:a16="http://schemas.microsoft.com/office/drawing/2014/main" id="{5E301065-A34C-DF23-1F7B-F1369A7E67B9}"/>
              </a:ext>
            </a:extLst>
          </p:cNvPr>
          <p:cNvSpPr/>
          <p:nvPr/>
        </p:nvSpPr>
        <p:spPr>
          <a:xfrm rot="2003900">
            <a:off x="6232104" y="2168758"/>
            <a:ext cx="1677600" cy="167198"/>
          </a:xfrm>
          <a:custGeom>
            <a:avLst/>
            <a:gdLst>
              <a:gd name="connsiteX0" fmla="*/ 4657924 w 4743574"/>
              <a:gd name="connsiteY0" fmla="*/ 18 h 472768"/>
              <a:gd name="connsiteX1" fmla="*/ 4394851 w 4743574"/>
              <a:gd name="connsiteY1" fmla="*/ 190337 h 472768"/>
              <a:gd name="connsiteX2" fmla="*/ 4276708 w 4743574"/>
              <a:gd name="connsiteY2" fmla="*/ 300976 h 472768"/>
              <a:gd name="connsiteX3" fmla="*/ 4158417 w 4743574"/>
              <a:gd name="connsiteY3" fmla="*/ 190151 h 472768"/>
              <a:gd name="connsiteX4" fmla="*/ 3895579 w 4743574"/>
              <a:gd name="connsiteY4" fmla="*/ 174 h 472768"/>
              <a:gd name="connsiteX5" fmla="*/ 3632477 w 4743574"/>
              <a:gd name="connsiteY5" fmla="*/ 190533 h 472768"/>
              <a:gd name="connsiteX6" fmla="*/ 3514647 w 4743574"/>
              <a:gd name="connsiteY6" fmla="*/ 301015 h 472768"/>
              <a:gd name="connsiteX7" fmla="*/ 3396238 w 4743574"/>
              <a:gd name="connsiteY7" fmla="*/ 190072 h 472768"/>
              <a:gd name="connsiteX8" fmla="*/ 3133704 w 4743574"/>
              <a:gd name="connsiteY8" fmla="*/ 331 h 472768"/>
              <a:gd name="connsiteX9" fmla="*/ 2870632 w 4743574"/>
              <a:gd name="connsiteY9" fmla="*/ 190651 h 472768"/>
              <a:gd name="connsiteX10" fmla="*/ 2752723 w 4743574"/>
              <a:gd name="connsiteY10" fmla="*/ 301172 h 472768"/>
              <a:gd name="connsiteX11" fmla="*/ 2634658 w 4743574"/>
              <a:gd name="connsiteY11" fmla="*/ 190415 h 472768"/>
              <a:gd name="connsiteX12" fmla="*/ 2371898 w 4743574"/>
              <a:gd name="connsiteY12" fmla="*/ 331 h 472768"/>
              <a:gd name="connsiteX13" fmla="*/ 2108943 w 4743574"/>
              <a:gd name="connsiteY13" fmla="*/ 190533 h 472768"/>
              <a:gd name="connsiteX14" fmla="*/ 1990652 w 4743574"/>
              <a:gd name="connsiteY14" fmla="*/ 301055 h 472768"/>
              <a:gd name="connsiteX15" fmla="*/ 1872244 w 4743574"/>
              <a:gd name="connsiteY15" fmla="*/ 190072 h 472768"/>
              <a:gd name="connsiteX16" fmla="*/ 1609524 w 4743574"/>
              <a:gd name="connsiteY16" fmla="*/ 410 h 472768"/>
              <a:gd name="connsiteX17" fmla="*/ 1346529 w 4743574"/>
              <a:gd name="connsiteY17" fmla="*/ 190611 h 472768"/>
              <a:gd name="connsiteX18" fmla="*/ 1228581 w 4743574"/>
              <a:gd name="connsiteY18" fmla="*/ 301250 h 472768"/>
              <a:gd name="connsiteX19" fmla="*/ 1110408 w 4743574"/>
              <a:gd name="connsiteY19" fmla="*/ 190494 h 472768"/>
              <a:gd name="connsiteX20" fmla="*/ 847570 w 4743574"/>
              <a:gd name="connsiteY20" fmla="*/ 478 h 472768"/>
              <a:gd name="connsiteX21" fmla="*/ 584498 w 4743574"/>
              <a:gd name="connsiteY21" fmla="*/ 190797 h 472768"/>
              <a:gd name="connsiteX22" fmla="*/ 466589 w 4743574"/>
              <a:gd name="connsiteY22" fmla="*/ 301319 h 472768"/>
              <a:gd name="connsiteX23" fmla="*/ 348445 w 4743574"/>
              <a:gd name="connsiteY23" fmla="*/ 190680 h 472768"/>
              <a:gd name="connsiteX24" fmla="*/ 85725 w 4743574"/>
              <a:gd name="connsiteY24" fmla="*/ 478 h 472768"/>
              <a:gd name="connsiteX25" fmla="*/ 0 w 4743574"/>
              <a:gd name="connsiteY25" fmla="*/ 86203 h 472768"/>
              <a:gd name="connsiteX26" fmla="*/ 85954 w 4743574"/>
              <a:gd name="connsiteY26" fmla="*/ 171928 h 472768"/>
              <a:gd name="connsiteX27" fmla="*/ 203902 w 4743574"/>
              <a:gd name="connsiteY27" fmla="*/ 282450 h 472768"/>
              <a:gd name="connsiteX28" fmla="*/ 466740 w 4743574"/>
              <a:gd name="connsiteY28" fmla="*/ 472769 h 472768"/>
              <a:gd name="connsiteX29" fmla="*/ 729617 w 4743574"/>
              <a:gd name="connsiteY29" fmla="*/ 282567 h 472768"/>
              <a:gd name="connsiteX30" fmla="*/ 847643 w 4743574"/>
              <a:gd name="connsiteY30" fmla="*/ 171928 h 472768"/>
              <a:gd name="connsiteX31" fmla="*/ 965816 w 4743574"/>
              <a:gd name="connsiteY31" fmla="*/ 282685 h 472768"/>
              <a:gd name="connsiteX32" fmla="*/ 1228576 w 4743574"/>
              <a:gd name="connsiteY32" fmla="*/ 472769 h 472768"/>
              <a:gd name="connsiteX33" fmla="*/ 1491413 w 4743574"/>
              <a:gd name="connsiteY33" fmla="*/ 282450 h 472768"/>
              <a:gd name="connsiteX34" fmla="*/ 1609478 w 4743574"/>
              <a:gd name="connsiteY34" fmla="*/ 171928 h 472768"/>
              <a:gd name="connsiteX35" fmla="*/ 1727887 w 4743574"/>
              <a:gd name="connsiteY35" fmla="*/ 282793 h 472768"/>
              <a:gd name="connsiteX36" fmla="*/ 1990607 w 4743574"/>
              <a:gd name="connsiteY36" fmla="*/ 472573 h 472768"/>
              <a:gd name="connsiteX37" fmla="*/ 2253680 w 4743574"/>
              <a:gd name="connsiteY37" fmla="*/ 282136 h 472768"/>
              <a:gd name="connsiteX38" fmla="*/ 2371824 w 4743574"/>
              <a:gd name="connsiteY38" fmla="*/ 171722 h 472768"/>
              <a:gd name="connsiteX39" fmla="*/ 2489732 w 4743574"/>
              <a:gd name="connsiteY39" fmla="*/ 282244 h 472768"/>
              <a:gd name="connsiteX40" fmla="*/ 2752727 w 4743574"/>
              <a:gd name="connsiteY40" fmla="*/ 472563 h 472768"/>
              <a:gd name="connsiteX41" fmla="*/ 3015682 w 4743574"/>
              <a:gd name="connsiteY41" fmla="*/ 282322 h 472768"/>
              <a:gd name="connsiteX42" fmla="*/ 3133630 w 4743574"/>
              <a:gd name="connsiteY42" fmla="*/ 171722 h 472768"/>
              <a:gd name="connsiteX43" fmla="*/ 3251774 w 4743574"/>
              <a:gd name="connsiteY43" fmla="*/ 282704 h 472768"/>
              <a:gd name="connsiteX44" fmla="*/ 3514611 w 4743574"/>
              <a:gd name="connsiteY44" fmla="*/ 472485 h 472768"/>
              <a:gd name="connsiteX45" fmla="*/ 3777606 w 4743574"/>
              <a:gd name="connsiteY45" fmla="*/ 282244 h 472768"/>
              <a:gd name="connsiteX46" fmla="*/ 3895554 w 4743574"/>
              <a:gd name="connsiteY46" fmla="*/ 171644 h 472768"/>
              <a:gd name="connsiteX47" fmla="*/ 4013805 w 4743574"/>
              <a:gd name="connsiteY47" fmla="*/ 282401 h 472768"/>
              <a:gd name="connsiteX48" fmla="*/ 4276682 w 4743574"/>
              <a:gd name="connsiteY48" fmla="*/ 472485 h 472768"/>
              <a:gd name="connsiteX49" fmla="*/ 4539784 w 4743574"/>
              <a:gd name="connsiteY49" fmla="*/ 282166 h 472768"/>
              <a:gd name="connsiteX50" fmla="*/ 4657850 w 4743574"/>
              <a:gd name="connsiteY50" fmla="*/ 171526 h 472768"/>
              <a:gd name="connsiteX51" fmla="*/ 4743575 w 4743574"/>
              <a:gd name="connsiteY51" fmla="*/ 85801 h 472768"/>
              <a:gd name="connsiteX52" fmla="*/ 4657927 w 4743574"/>
              <a:gd name="connsiteY52" fmla="*/ 0 h 472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743574" h="472768">
                <a:moveTo>
                  <a:pt x="4657924" y="18"/>
                </a:moveTo>
                <a:cubicBezTo>
                  <a:pt x="4515905" y="18"/>
                  <a:pt x="4446061" y="109853"/>
                  <a:pt x="4394851" y="190337"/>
                </a:cubicBezTo>
                <a:cubicBezTo>
                  <a:pt x="4346057" y="267260"/>
                  <a:pt x="4320148" y="300976"/>
                  <a:pt x="4276708" y="300976"/>
                </a:cubicBezTo>
                <a:cubicBezTo>
                  <a:pt x="4233118" y="300976"/>
                  <a:pt x="4207171" y="267184"/>
                  <a:pt x="4158417" y="190151"/>
                </a:cubicBezTo>
                <a:cubicBezTo>
                  <a:pt x="4107594" y="109975"/>
                  <a:pt x="4038020" y="174"/>
                  <a:pt x="3895579" y="174"/>
                </a:cubicBezTo>
                <a:cubicBezTo>
                  <a:pt x="3753442" y="174"/>
                  <a:pt x="3683559" y="110089"/>
                  <a:pt x="3632477" y="190533"/>
                </a:cubicBezTo>
                <a:cubicBezTo>
                  <a:pt x="3584027" y="267341"/>
                  <a:pt x="3558233" y="301015"/>
                  <a:pt x="3514647" y="301015"/>
                </a:cubicBezTo>
                <a:cubicBezTo>
                  <a:pt x="3470981" y="301015"/>
                  <a:pt x="3445033" y="267185"/>
                  <a:pt x="3396238" y="190072"/>
                </a:cubicBezTo>
                <a:cubicBezTo>
                  <a:pt x="3345492" y="110011"/>
                  <a:pt x="3275998" y="331"/>
                  <a:pt x="3133704" y="331"/>
                </a:cubicBezTo>
                <a:cubicBezTo>
                  <a:pt x="2991420" y="331"/>
                  <a:pt x="2921616" y="110353"/>
                  <a:pt x="2870632" y="190651"/>
                </a:cubicBezTo>
                <a:cubicBezTo>
                  <a:pt x="2822067" y="267536"/>
                  <a:pt x="2796234" y="301172"/>
                  <a:pt x="2752723" y="301172"/>
                </a:cubicBezTo>
                <a:cubicBezTo>
                  <a:pt x="2709057" y="301172"/>
                  <a:pt x="2683224" y="267456"/>
                  <a:pt x="2634658" y="190415"/>
                </a:cubicBezTo>
                <a:cubicBezTo>
                  <a:pt x="2583797" y="110239"/>
                  <a:pt x="2514300" y="331"/>
                  <a:pt x="2371898" y="331"/>
                </a:cubicBezTo>
                <a:cubicBezTo>
                  <a:pt x="2229193" y="331"/>
                  <a:pt x="2159692" y="110285"/>
                  <a:pt x="2108943" y="190533"/>
                </a:cubicBezTo>
                <a:cubicBezTo>
                  <a:pt x="2060186" y="267418"/>
                  <a:pt x="2034316" y="301055"/>
                  <a:pt x="1990652" y="301055"/>
                </a:cubicBezTo>
                <a:cubicBezTo>
                  <a:pt x="1946986" y="301055"/>
                  <a:pt x="1921115" y="267339"/>
                  <a:pt x="1872244" y="190072"/>
                </a:cubicBezTo>
                <a:cubicBezTo>
                  <a:pt x="1821421" y="110011"/>
                  <a:pt x="1751886" y="410"/>
                  <a:pt x="1609524" y="410"/>
                </a:cubicBezTo>
                <a:cubicBezTo>
                  <a:pt x="1467269" y="410"/>
                  <a:pt x="1397660" y="110128"/>
                  <a:pt x="1346529" y="190611"/>
                </a:cubicBezTo>
                <a:cubicBezTo>
                  <a:pt x="1297849" y="267535"/>
                  <a:pt x="1272017" y="301250"/>
                  <a:pt x="1228581" y="301250"/>
                </a:cubicBezTo>
                <a:cubicBezTo>
                  <a:pt x="1185146" y="301250"/>
                  <a:pt x="1159198" y="267535"/>
                  <a:pt x="1110408" y="190494"/>
                </a:cubicBezTo>
                <a:cubicBezTo>
                  <a:pt x="1059547" y="110318"/>
                  <a:pt x="989933" y="478"/>
                  <a:pt x="847570" y="478"/>
                </a:cubicBezTo>
                <a:cubicBezTo>
                  <a:pt x="705169" y="478"/>
                  <a:pt x="635550" y="110392"/>
                  <a:pt x="584498" y="190797"/>
                </a:cubicBezTo>
                <a:cubicBezTo>
                  <a:pt x="535857" y="267683"/>
                  <a:pt x="510024" y="301319"/>
                  <a:pt x="466589" y="301319"/>
                </a:cubicBezTo>
                <a:cubicBezTo>
                  <a:pt x="423114" y="301319"/>
                  <a:pt x="397205" y="267603"/>
                  <a:pt x="348445" y="190680"/>
                </a:cubicBezTo>
                <a:cubicBezTo>
                  <a:pt x="297623" y="110428"/>
                  <a:pt x="228087" y="478"/>
                  <a:pt x="85725" y="478"/>
                </a:cubicBezTo>
                <a:cubicBezTo>
                  <a:pt x="38462" y="478"/>
                  <a:pt x="0" y="38940"/>
                  <a:pt x="0" y="86203"/>
                </a:cubicBezTo>
                <a:cubicBezTo>
                  <a:pt x="0" y="133466"/>
                  <a:pt x="38576" y="171928"/>
                  <a:pt x="85954" y="171928"/>
                </a:cubicBezTo>
                <a:cubicBezTo>
                  <a:pt x="129391" y="171928"/>
                  <a:pt x="155261" y="205606"/>
                  <a:pt x="203902" y="282450"/>
                </a:cubicBezTo>
                <a:cubicBezTo>
                  <a:pt x="254725" y="362740"/>
                  <a:pt x="324182" y="472769"/>
                  <a:pt x="466740" y="472769"/>
                </a:cubicBezTo>
                <a:cubicBezTo>
                  <a:pt x="609259" y="472769"/>
                  <a:pt x="678828" y="362816"/>
                  <a:pt x="729617" y="282567"/>
                </a:cubicBezTo>
                <a:cubicBezTo>
                  <a:pt x="778297" y="205644"/>
                  <a:pt x="804205" y="171928"/>
                  <a:pt x="847643" y="171928"/>
                </a:cubicBezTo>
                <a:cubicBezTo>
                  <a:pt x="891232" y="171928"/>
                  <a:pt x="917064" y="205644"/>
                  <a:pt x="965816" y="282685"/>
                </a:cubicBezTo>
                <a:cubicBezTo>
                  <a:pt x="1016639" y="362861"/>
                  <a:pt x="1086096" y="472769"/>
                  <a:pt x="1228576" y="472769"/>
                </a:cubicBezTo>
                <a:cubicBezTo>
                  <a:pt x="1371095" y="472769"/>
                  <a:pt x="1440664" y="362747"/>
                  <a:pt x="1491413" y="282450"/>
                </a:cubicBezTo>
                <a:cubicBezTo>
                  <a:pt x="1540170" y="205565"/>
                  <a:pt x="1566040" y="171928"/>
                  <a:pt x="1609478" y="171928"/>
                </a:cubicBezTo>
                <a:cubicBezTo>
                  <a:pt x="1653030" y="171928"/>
                  <a:pt x="1678900" y="205606"/>
                  <a:pt x="1727887" y="282793"/>
                </a:cubicBezTo>
                <a:cubicBezTo>
                  <a:pt x="1778748" y="362854"/>
                  <a:pt x="1848284" y="472573"/>
                  <a:pt x="1990607" y="472573"/>
                </a:cubicBezTo>
                <a:cubicBezTo>
                  <a:pt x="2133430" y="472573"/>
                  <a:pt x="2202970" y="362512"/>
                  <a:pt x="2253680" y="282136"/>
                </a:cubicBezTo>
                <a:cubicBezTo>
                  <a:pt x="2302437" y="205367"/>
                  <a:pt x="2328307" y="171722"/>
                  <a:pt x="2371824" y="171722"/>
                </a:cubicBezTo>
                <a:cubicBezTo>
                  <a:pt x="2415490" y="171722"/>
                  <a:pt x="2441245" y="205400"/>
                  <a:pt x="2489732" y="282244"/>
                </a:cubicBezTo>
                <a:cubicBezTo>
                  <a:pt x="2540555" y="362535"/>
                  <a:pt x="2610012" y="472563"/>
                  <a:pt x="2752727" y="472563"/>
                </a:cubicBezTo>
                <a:cubicBezTo>
                  <a:pt x="2895011" y="472563"/>
                  <a:pt x="2964747" y="362610"/>
                  <a:pt x="3015682" y="282322"/>
                </a:cubicBezTo>
                <a:cubicBezTo>
                  <a:pt x="3064247" y="205437"/>
                  <a:pt x="3090080" y="171722"/>
                  <a:pt x="3133630" y="171722"/>
                </a:cubicBezTo>
                <a:cubicBezTo>
                  <a:pt x="3177180" y="171722"/>
                  <a:pt x="3203052" y="205515"/>
                  <a:pt x="3251774" y="282704"/>
                </a:cubicBezTo>
                <a:cubicBezTo>
                  <a:pt x="3302596" y="362766"/>
                  <a:pt x="3372132" y="472485"/>
                  <a:pt x="3514611" y="472485"/>
                </a:cubicBezTo>
                <a:cubicBezTo>
                  <a:pt x="3656866" y="472485"/>
                  <a:pt x="3726592" y="362571"/>
                  <a:pt x="3777606" y="282244"/>
                </a:cubicBezTo>
                <a:cubicBezTo>
                  <a:pt x="3826170" y="205359"/>
                  <a:pt x="3852004" y="171644"/>
                  <a:pt x="3895554" y="171644"/>
                </a:cubicBezTo>
                <a:cubicBezTo>
                  <a:pt x="3939220" y="171644"/>
                  <a:pt x="3965052" y="205360"/>
                  <a:pt x="4013805" y="282401"/>
                </a:cubicBezTo>
                <a:cubicBezTo>
                  <a:pt x="4064628" y="362577"/>
                  <a:pt x="4134085" y="472485"/>
                  <a:pt x="4276682" y="472485"/>
                </a:cubicBezTo>
                <a:cubicBezTo>
                  <a:pt x="4418937" y="472485"/>
                  <a:pt x="4488771" y="362532"/>
                  <a:pt x="4539784" y="282166"/>
                </a:cubicBezTo>
                <a:cubicBezTo>
                  <a:pt x="4588426" y="205242"/>
                  <a:pt x="4614259" y="171526"/>
                  <a:pt x="4657850" y="171526"/>
                </a:cubicBezTo>
                <a:cubicBezTo>
                  <a:pt x="4705114" y="171526"/>
                  <a:pt x="4743575" y="133065"/>
                  <a:pt x="4743575" y="85801"/>
                </a:cubicBezTo>
                <a:cubicBezTo>
                  <a:pt x="4743575" y="38576"/>
                  <a:pt x="4705190" y="0"/>
                  <a:pt x="4657927" y="0"/>
                </a:cubicBezTo>
                <a:close/>
              </a:path>
            </a:pathLst>
          </a:custGeom>
          <a:solidFill>
            <a:srgbClr val="9CEB60"/>
          </a:solidFill>
          <a:ln w="9797" cap="flat">
            <a:noFill/>
            <a:prstDash val="solid"/>
            <a:miter/>
          </a:ln>
        </p:spPr>
        <p:txBody>
          <a:bodyPr rtlCol="0" anchor="ctr"/>
          <a:lstStyle/>
          <a:p>
            <a:endParaRPr lang="zh-CN" altLang="en-US"/>
          </a:p>
        </p:txBody>
      </p:sp>
      <p:cxnSp>
        <p:nvCxnSpPr>
          <p:cNvPr id="30" name="直接连接符 29">
            <a:extLst>
              <a:ext uri="{FF2B5EF4-FFF2-40B4-BE49-F238E27FC236}">
                <a16:creationId xmlns:a16="http://schemas.microsoft.com/office/drawing/2014/main" id="{AB2814BC-B57F-7517-FA98-2343C27B02C9}"/>
              </a:ext>
            </a:extLst>
          </p:cNvPr>
          <p:cNvCxnSpPr>
            <a:cxnSpLocks/>
          </p:cNvCxnSpPr>
          <p:nvPr/>
        </p:nvCxnSpPr>
        <p:spPr>
          <a:xfrm>
            <a:off x="9629672" y="6284796"/>
            <a:ext cx="791633"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菱形 31">
            <a:extLst>
              <a:ext uri="{FF2B5EF4-FFF2-40B4-BE49-F238E27FC236}">
                <a16:creationId xmlns:a16="http://schemas.microsoft.com/office/drawing/2014/main" id="{307F0D5B-B2F5-3E08-0A30-94E5B787753D}"/>
              </a:ext>
            </a:extLst>
          </p:cNvPr>
          <p:cNvSpPr/>
          <p:nvPr/>
        </p:nvSpPr>
        <p:spPr>
          <a:xfrm>
            <a:off x="10853105" y="3563193"/>
            <a:ext cx="292560" cy="292560"/>
          </a:xfrm>
          <a:prstGeom prst="diamond">
            <a:avLst/>
          </a:prstGeom>
          <a:solidFill>
            <a:srgbClr val="FFE8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74972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4FFD1"/>
        </a:solidFill>
        <a:effectLst/>
      </p:bgPr>
    </p:bg>
    <p:spTree>
      <p:nvGrpSpPr>
        <p:cNvPr id="1" name=""/>
        <p:cNvGrpSpPr/>
        <p:nvPr/>
      </p:nvGrpSpPr>
      <p:grpSpPr>
        <a:xfrm>
          <a:off x="0" y="0"/>
          <a:ext cx="0" cy="0"/>
          <a:chOff x="0" y="0"/>
          <a:chExt cx="0" cy="0"/>
        </a:xfrm>
      </p:grpSpPr>
      <p:sp>
        <p:nvSpPr>
          <p:cNvPr id="64" name="矩形 63">
            <a:extLst>
              <a:ext uri="{FF2B5EF4-FFF2-40B4-BE49-F238E27FC236}">
                <a16:creationId xmlns:a16="http://schemas.microsoft.com/office/drawing/2014/main" id="{2040A894-BE68-4383-364E-0EF8B8656127}"/>
              </a:ext>
            </a:extLst>
          </p:cNvPr>
          <p:cNvSpPr/>
          <p:nvPr/>
        </p:nvSpPr>
        <p:spPr>
          <a:xfrm>
            <a:off x="0" y="0"/>
            <a:ext cx="12192000" cy="6858000"/>
          </a:xfrm>
          <a:prstGeom prst="rect">
            <a:avLst/>
          </a:prstGeom>
          <a:solidFill>
            <a:srgbClr val="E4FF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id="{AC02C0F3-E866-C5B0-C385-9341D15A43D3}"/>
              </a:ext>
            </a:extLst>
          </p:cNvPr>
          <p:cNvSpPr/>
          <p:nvPr/>
        </p:nvSpPr>
        <p:spPr>
          <a:xfrm>
            <a:off x="9598150" y="4778841"/>
            <a:ext cx="2593849" cy="2079159"/>
          </a:xfrm>
          <a:prstGeom prst="rect">
            <a:avLst/>
          </a:prstGeom>
          <a:solidFill>
            <a:srgbClr val="FF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7">
            <a:extLst>
              <a:ext uri="{FF2B5EF4-FFF2-40B4-BE49-F238E27FC236}">
                <a16:creationId xmlns:a16="http://schemas.microsoft.com/office/drawing/2014/main" id="{263FC595-14D5-F815-D92C-FAF25444CFDD}"/>
              </a:ext>
            </a:extLst>
          </p:cNvPr>
          <p:cNvSpPr/>
          <p:nvPr/>
        </p:nvSpPr>
        <p:spPr>
          <a:xfrm>
            <a:off x="7221785" y="-428017"/>
            <a:ext cx="7291882" cy="7714034"/>
          </a:xfrm>
          <a:custGeom>
            <a:avLst/>
            <a:gdLst>
              <a:gd name="connsiteX0" fmla="*/ 0 w 8731269"/>
              <a:gd name="connsiteY0" fmla="*/ 2733473 h 5466945"/>
              <a:gd name="connsiteX1" fmla="*/ 4365635 w 8731269"/>
              <a:gd name="connsiteY1" fmla="*/ 0 h 5466945"/>
              <a:gd name="connsiteX2" fmla="*/ 8731270 w 8731269"/>
              <a:gd name="connsiteY2" fmla="*/ 2733473 h 5466945"/>
              <a:gd name="connsiteX3" fmla="*/ 4365635 w 8731269"/>
              <a:gd name="connsiteY3" fmla="*/ 5466946 h 5466945"/>
              <a:gd name="connsiteX4" fmla="*/ 0 w 8731269"/>
              <a:gd name="connsiteY4" fmla="*/ 2733473 h 5466945"/>
              <a:gd name="connsiteX0" fmla="*/ 0 w 8617361"/>
              <a:gd name="connsiteY0" fmla="*/ 2735795 h 5471013"/>
              <a:gd name="connsiteX1" fmla="*/ 4365635 w 8617361"/>
              <a:gd name="connsiteY1" fmla="*/ 2322 h 5471013"/>
              <a:gd name="connsiteX2" fmla="*/ 8617361 w 8617361"/>
              <a:gd name="connsiteY2" fmla="*/ 2402364 h 5471013"/>
              <a:gd name="connsiteX3" fmla="*/ 4365635 w 8617361"/>
              <a:gd name="connsiteY3" fmla="*/ 5469268 h 5471013"/>
              <a:gd name="connsiteX4" fmla="*/ 0 w 8617361"/>
              <a:gd name="connsiteY4" fmla="*/ 2735795 h 5471013"/>
              <a:gd name="connsiteX0" fmla="*/ 6005 w 8623366"/>
              <a:gd name="connsiteY0" fmla="*/ 2735795 h 5354368"/>
              <a:gd name="connsiteX1" fmla="*/ 4371640 w 8623366"/>
              <a:gd name="connsiteY1" fmla="*/ 2322 h 5354368"/>
              <a:gd name="connsiteX2" fmla="*/ 8623366 w 8623366"/>
              <a:gd name="connsiteY2" fmla="*/ 2402364 h 5354368"/>
              <a:gd name="connsiteX3" fmla="*/ 3548667 w 8623366"/>
              <a:gd name="connsiteY3" fmla="*/ 5353098 h 5354368"/>
              <a:gd name="connsiteX4" fmla="*/ 6005 w 8623366"/>
              <a:gd name="connsiteY4" fmla="*/ 2735795 h 5354368"/>
              <a:gd name="connsiteX0" fmla="*/ 6027 w 8676289"/>
              <a:gd name="connsiteY0" fmla="*/ 2846549 h 5484035"/>
              <a:gd name="connsiteX1" fmla="*/ 4371662 w 8676289"/>
              <a:gd name="connsiteY1" fmla="*/ 113076 h 5484035"/>
              <a:gd name="connsiteX2" fmla="*/ 8676289 w 8676289"/>
              <a:gd name="connsiteY2" fmla="*/ 1405257 h 5484035"/>
              <a:gd name="connsiteX3" fmla="*/ 3548689 w 8676289"/>
              <a:gd name="connsiteY3" fmla="*/ 5463852 h 5484035"/>
              <a:gd name="connsiteX4" fmla="*/ 6027 w 8676289"/>
              <a:gd name="connsiteY4" fmla="*/ 2846549 h 5484035"/>
              <a:gd name="connsiteX0" fmla="*/ 9677 w 8679939"/>
              <a:gd name="connsiteY0" fmla="*/ 2846549 h 5347976"/>
              <a:gd name="connsiteX1" fmla="*/ 4375312 w 8679939"/>
              <a:gd name="connsiteY1" fmla="*/ 113076 h 5347976"/>
              <a:gd name="connsiteX2" fmla="*/ 8679939 w 8679939"/>
              <a:gd name="connsiteY2" fmla="*/ 1405257 h 5347976"/>
              <a:gd name="connsiteX3" fmla="*/ 3362437 w 8679939"/>
              <a:gd name="connsiteY3" fmla="*/ 5326663 h 5347976"/>
              <a:gd name="connsiteX4" fmla="*/ 9677 w 8679939"/>
              <a:gd name="connsiteY4" fmla="*/ 2846549 h 5347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9939" h="5347976">
                <a:moveTo>
                  <a:pt x="9677" y="2846549"/>
                </a:moveTo>
                <a:cubicBezTo>
                  <a:pt x="178490" y="1977618"/>
                  <a:pt x="2930268" y="353291"/>
                  <a:pt x="4375312" y="113076"/>
                </a:cubicBezTo>
                <a:cubicBezTo>
                  <a:pt x="5820356" y="-127139"/>
                  <a:pt x="8679939" y="-104398"/>
                  <a:pt x="8679939" y="1405257"/>
                </a:cubicBezTo>
                <a:cubicBezTo>
                  <a:pt x="8679939" y="2914912"/>
                  <a:pt x="4807481" y="5086448"/>
                  <a:pt x="3362437" y="5326663"/>
                </a:cubicBezTo>
                <a:cubicBezTo>
                  <a:pt x="1917393" y="5566878"/>
                  <a:pt x="-159136" y="3715480"/>
                  <a:pt x="9677" y="2846549"/>
                </a:cubicBezTo>
                <a:close/>
              </a:path>
            </a:pathLst>
          </a:custGeom>
          <a:solidFill>
            <a:srgbClr val="00B8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云形 10">
            <a:extLst>
              <a:ext uri="{FF2B5EF4-FFF2-40B4-BE49-F238E27FC236}">
                <a16:creationId xmlns:a16="http://schemas.microsoft.com/office/drawing/2014/main" id="{15E85110-D6E9-C6A7-B4E6-2215DD636C47}"/>
              </a:ext>
            </a:extLst>
          </p:cNvPr>
          <p:cNvSpPr/>
          <p:nvPr/>
        </p:nvSpPr>
        <p:spPr>
          <a:xfrm rot="19319636" flipH="1">
            <a:off x="-1877039" y="-3358173"/>
            <a:ext cx="6923954" cy="7995674"/>
          </a:xfrm>
          <a:prstGeom prst="cloud">
            <a:avLst/>
          </a:prstGeom>
          <a:solidFill>
            <a:srgbClr val="80D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卡通人物&#10;&#10;描述已自动生成">
            <a:extLst>
              <a:ext uri="{FF2B5EF4-FFF2-40B4-BE49-F238E27FC236}">
                <a16:creationId xmlns:a16="http://schemas.microsoft.com/office/drawing/2014/main" id="{7AC0ACF1-A837-41E4-4F36-8687DD9AAC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800" y="2298700"/>
            <a:ext cx="5283200" cy="5283200"/>
          </a:xfrm>
          <a:prstGeom prst="rect">
            <a:avLst/>
          </a:prstGeom>
        </p:spPr>
      </p:pic>
      <p:grpSp>
        <p:nvGrpSpPr>
          <p:cNvPr id="18" name="组合 17">
            <a:extLst>
              <a:ext uri="{FF2B5EF4-FFF2-40B4-BE49-F238E27FC236}">
                <a16:creationId xmlns:a16="http://schemas.microsoft.com/office/drawing/2014/main" id="{48561552-A4CE-47FE-BBE4-10FD64456100}"/>
              </a:ext>
            </a:extLst>
          </p:cNvPr>
          <p:cNvGrpSpPr/>
          <p:nvPr/>
        </p:nvGrpSpPr>
        <p:grpSpPr>
          <a:xfrm rot="19682107">
            <a:off x="2640290" y="360260"/>
            <a:ext cx="337780" cy="318628"/>
            <a:chOff x="4685570" y="1614856"/>
            <a:chExt cx="2782597" cy="2225887"/>
          </a:xfrm>
        </p:grpSpPr>
        <p:sp>
          <p:nvSpPr>
            <p:cNvPr id="19" name="任意多边形: 形状 18">
              <a:extLst>
                <a:ext uri="{FF2B5EF4-FFF2-40B4-BE49-F238E27FC236}">
                  <a16:creationId xmlns:a16="http://schemas.microsoft.com/office/drawing/2014/main" id="{0F994243-BAEE-B1AC-39AA-FFD420FE9212}"/>
                </a:ext>
              </a:extLst>
            </p:cNvPr>
            <p:cNvSpPr/>
            <p:nvPr/>
          </p:nvSpPr>
          <p:spPr>
            <a:xfrm>
              <a:off x="4685570" y="1614856"/>
              <a:ext cx="2780370" cy="2225887"/>
            </a:xfrm>
            <a:custGeom>
              <a:avLst/>
              <a:gdLst>
                <a:gd name="connsiteX0" fmla="*/ 298 w 2780370"/>
                <a:gd name="connsiteY0" fmla="*/ 229 h 2225887"/>
                <a:gd name="connsiteX1" fmla="*/ 2780669 w 2780370"/>
                <a:gd name="connsiteY1" fmla="*/ 2226116 h 2225887"/>
              </a:gdLst>
              <a:ahLst/>
              <a:cxnLst>
                <a:cxn ang="0">
                  <a:pos x="connsiteX0" y="connsiteY0"/>
                </a:cxn>
                <a:cxn ang="0">
                  <a:pos x="connsiteX1" y="connsiteY1"/>
                </a:cxn>
              </a:cxnLst>
              <a:rect l="l" t="t" r="r" b="b"/>
              <a:pathLst>
                <a:path w="2780370" h="2225887">
                  <a:moveTo>
                    <a:pt x="298" y="229"/>
                  </a:moveTo>
                  <a:lnTo>
                    <a:pt x="2780669" y="2226116"/>
                  </a:lnTo>
                </a:path>
              </a:pathLst>
            </a:custGeom>
            <a:noFill/>
            <a:ln w="127000" cap="rnd">
              <a:solidFill>
                <a:srgbClr val="FF866E"/>
              </a:solidFill>
              <a:prstDash val="solid"/>
              <a:round/>
            </a:ln>
          </p:spPr>
          <p:txBody>
            <a:bodyPr rtlCol="0" anchor="ctr"/>
            <a:lstStyle/>
            <a:p>
              <a:endParaRPr lang="zh-CN" altLang="en-US"/>
            </a:p>
          </p:txBody>
        </p:sp>
        <p:sp>
          <p:nvSpPr>
            <p:cNvPr id="20" name="任意多边形: 形状 19">
              <a:extLst>
                <a:ext uri="{FF2B5EF4-FFF2-40B4-BE49-F238E27FC236}">
                  <a16:creationId xmlns:a16="http://schemas.microsoft.com/office/drawing/2014/main" id="{AE1A06E7-7F5E-D21C-BB97-A3B2263927EE}"/>
                </a:ext>
              </a:extLst>
            </p:cNvPr>
            <p:cNvSpPr/>
            <p:nvPr/>
          </p:nvSpPr>
          <p:spPr>
            <a:xfrm>
              <a:off x="4685808" y="1614856"/>
              <a:ext cx="2782359" cy="2224351"/>
            </a:xfrm>
            <a:custGeom>
              <a:avLst/>
              <a:gdLst>
                <a:gd name="connsiteX0" fmla="*/ 2782658 w 2782359"/>
                <a:gd name="connsiteY0" fmla="*/ 229 h 2224351"/>
                <a:gd name="connsiteX1" fmla="*/ 298 w 2782359"/>
                <a:gd name="connsiteY1" fmla="*/ 2224580 h 2224351"/>
              </a:gdLst>
              <a:ahLst/>
              <a:cxnLst>
                <a:cxn ang="0">
                  <a:pos x="connsiteX0" y="connsiteY0"/>
                </a:cxn>
                <a:cxn ang="0">
                  <a:pos x="connsiteX1" y="connsiteY1"/>
                </a:cxn>
              </a:cxnLst>
              <a:rect l="l" t="t" r="r" b="b"/>
              <a:pathLst>
                <a:path w="2782359" h="2224351">
                  <a:moveTo>
                    <a:pt x="2782658" y="229"/>
                  </a:moveTo>
                  <a:lnTo>
                    <a:pt x="298" y="2224580"/>
                  </a:lnTo>
                </a:path>
              </a:pathLst>
            </a:custGeom>
            <a:noFill/>
            <a:ln w="127000" cap="rnd">
              <a:solidFill>
                <a:srgbClr val="FF866E"/>
              </a:solidFill>
              <a:prstDash val="solid"/>
              <a:round/>
            </a:ln>
          </p:spPr>
          <p:txBody>
            <a:bodyPr rtlCol="0" anchor="ctr"/>
            <a:lstStyle/>
            <a:p>
              <a:endParaRPr lang="zh-CN" altLang="en-US"/>
            </a:p>
          </p:txBody>
        </p:sp>
      </p:grpSp>
      <p:sp>
        <p:nvSpPr>
          <p:cNvPr id="21" name="圆: 空心 20">
            <a:extLst>
              <a:ext uri="{FF2B5EF4-FFF2-40B4-BE49-F238E27FC236}">
                <a16:creationId xmlns:a16="http://schemas.microsoft.com/office/drawing/2014/main" id="{CC05D7C7-FC25-B48E-14C2-C5A98A8B1A1D}"/>
              </a:ext>
            </a:extLst>
          </p:cNvPr>
          <p:cNvSpPr/>
          <p:nvPr/>
        </p:nvSpPr>
        <p:spPr>
          <a:xfrm>
            <a:off x="4063970" y="1880917"/>
            <a:ext cx="480328" cy="480328"/>
          </a:xfrm>
          <a:prstGeom prst="donut">
            <a:avLst>
              <a:gd name="adj" fmla="val 22500"/>
            </a:avLst>
          </a:prstGeom>
          <a:solidFill>
            <a:srgbClr val="FF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任意多边形: 形状 21">
            <a:extLst>
              <a:ext uri="{FF2B5EF4-FFF2-40B4-BE49-F238E27FC236}">
                <a16:creationId xmlns:a16="http://schemas.microsoft.com/office/drawing/2014/main" id="{1F5BB966-3360-71EB-804D-2A41F2152BD0}"/>
              </a:ext>
            </a:extLst>
          </p:cNvPr>
          <p:cNvSpPr/>
          <p:nvPr/>
        </p:nvSpPr>
        <p:spPr>
          <a:xfrm rot="20440977">
            <a:off x="3881206" y="926532"/>
            <a:ext cx="729533" cy="308546"/>
          </a:xfrm>
          <a:custGeom>
            <a:avLst/>
            <a:gdLst>
              <a:gd name="connsiteX0" fmla="*/ 764021 w 4950801"/>
              <a:gd name="connsiteY0" fmla="*/ 3555115 h 3555128"/>
              <a:gd name="connsiteX1" fmla="*/ 763600 w 4950801"/>
              <a:gd name="connsiteY1" fmla="*/ 3555115 h 3555128"/>
              <a:gd name="connsiteX2" fmla="*/ 36045 w 4950801"/>
              <a:gd name="connsiteY2" fmla="*/ 3073947 h 3555128"/>
              <a:gd name="connsiteX3" fmla="*/ 81662 w 4950801"/>
              <a:gd name="connsiteY3" fmla="*/ 2802763 h 3555128"/>
              <a:gd name="connsiteX4" fmla="*/ 352769 w 4950801"/>
              <a:gd name="connsiteY4" fmla="*/ 2848380 h 3555128"/>
              <a:gd name="connsiteX5" fmla="*/ 763906 w 4950801"/>
              <a:gd name="connsiteY5" fmla="*/ 3166327 h 3555128"/>
              <a:gd name="connsiteX6" fmla="*/ 764059 w 4950801"/>
              <a:gd name="connsiteY6" fmla="*/ 3166327 h 3555128"/>
              <a:gd name="connsiteX7" fmla="*/ 1176225 w 4950801"/>
              <a:gd name="connsiteY7" fmla="*/ 2848459 h 3555128"/>
              <a:gd name="connsiteX8" fmla="*/ 1176416 w 4950801"/>
              <a:gd name="connsiteY8" fmla="*/ 2848191 h 3555128"/>
              <a:gd name="connsiteX9" fmla="*/ 1905422 w 4950801"/>
              <a:gd name="connsiteY9" fmla="*/ 2367102 h 3555128"/>
              <a:gd name="connsiteX10" fmla="*/ 1905766 w 4950801"/>
              <a:gd name="connsiteY10" fmla="*/ 2367102 h 3555128"/>
              <a:gd name="connsiteX11" fmla="*/ 2629334 w 4950801"/>
              <a:gd name="connsiteY11" fmla="*/ 2842224 h 3555128"/>
              <a:gd name="connsiteX12" fmla="*/ 2633926 w 4950801"/>
              <a:gd name="connsiteY12" fmla="*/ 2848386 h 3555128"/>
              <a:gd name="connsiteX13" fmla="*/ 3045211 w 4950801"/>
              <a:gd name="connsiteY13" fmla="*/ 3166332 h 3555128"/>
              <a:gd name="connsiteX14" fmla="*/ 3045364 w 4950801"/>
              <a:gd name="connsiteY14" fmla="*/ 3166332 h 3555128"/>
              <a:gd name="connsiteX15" fmla="*/ 3457725 w 4950801"/>
              <a:gd name="connsiteY15" fmla="*/ 2848190 h 3555128"/>
              <a:gd name="connsiteX16" fmla="*/ 3457917 w 4950801"/>
              <a:gd name="connsiteY16" fmla="*/ 2847845 h 3555128"/>
              <a:gd name="connsiteX17" fmla="*/ 4186844 w 4950801"/>
              <a:gd name="connsiteY17" fmla="*/ 2367099 h 3555128"/>
              <a:gd name="connsiteX18" fmla="*/ 4187533 w 4950801"/>
              <a:gd name="connsiteY18" fmla="*/ 2367099 h 3555128"/>
              <a:gd name="connsiteX19" fmla="*/ 4914814 w 4950801"/>
              <a:gd name="connsiteY19" fmla="*/ 2848462 h 3555128"/>
              <a:gd name="connsiteX20" fmla="*/ 4869157 w 4950801"/>
              <a:gd name="connsiteY20" fmla="*/ 3119569 h 3555128"/>
              <a:gd name="connsiteX21" fmla="*/ 4598050 w 4950801"/>
              <a:gd name="connsiteY21" fmla="*/ 3073912 h 3555128"/>
              <a:gd name="connsiteX22" fmla="*/ 4187109 w 4950801"/>
              <a:gd name="connsiteY22" fmla="*/ 2755966 h 3555128"/>
              <a:gd name="connsiteX23" fmla="*/ 4186841 w 4950801"/>
              <a:gd name="connsiteY23" fmla="*/ 2755966 h 3555128"/>
              <a:gd name="connsiteX24" fmla="*/ 3774137 w 4950801"/>
              <a:gd name="connsiteY24" fmla="*/ 3074108 h 3555128"/>
              <a:gd name="connsiteX25" fmla="*/ 3774060 w 4950801"/>
              <a:gd name="connsiteY25" fmla="*/ 3074185 h 3555128"/>
              <a:gd name="connsiteX26" fmla="*/ 3045319 w 4950801"/>
              <a:gd name="connsiteY26" fmla="*/ 3555127 h 3555128"/>
              <a:gd name="connsiteX27" fmla="*/ 3044898 w 4950801"/>
              <a:gd name="connsiteY27" fmla="*/ 3555127 h 3555128"/>
              <a:gd name="connsiteX28" fmla="*/ 2321673 w 4950801"/>
              <a:gd name="connsiteY28" fmla="*/ 3080161 h 3555128"/>
              <a:gd name="connsiteX29" fmla="*/ 2317081 w 4950801"/>
              <a:gd name="connsiteY29" fmla="*/ 3073999 h 3555128"/>
              <a:gd name="connsiteX30" fmla="*/ 1905601 w 4950801"/>
              <a:gd name="connsiteY30" fmla="*/ 2755974 h 3555128"/>
              <a:gd name="connsiteX31" fmla="*/ 1905448 w 4950801"/>
              <a:gd name="connsiteY31" fmla="*/ 2755974 h 3555128"/>
              <a:gd name="connsiteX32" fmla="*/ 1492822 w 4950801"/>
              <a:gd name="connsiteY32" fmla="*/ 3074186 h 3555128"/>
              <a:gd name="connsiteX33" fmla="*/ 1492630 w 4950801"/>
              <a:gd name="connsiteY33" fmla="*/ 3074530 h 3555128"/>
              <a:gd name="connsiteX34" fmla="*/ 764007 w 4950801"/>
              <a:gd name="connsiteY34" fmla="*/ 3555129 h 3555128"/>
              <a:gd name="connsiteX35" fmla="*/ 764021 w 4950801"/>
              <a:gd name="connsiteY35" fmla="*/ 2371522 h 3555128"/>
              <a:gd name="connsiteX36" fmla="*/ 763600 w 4950801"/>
              <a:gd name="connsiteY36" fmla="*/ 2371522 h 3555128"/>
              <a:gd name="connsiteX37" fmla="*/ 36045 w 4950801"/>
              <a:gd name="connsiteY37" fmla="*/ 1890315 h 3555128"/>
              <a:gd name="connsiteX38" fmla="*/ 81662 w 4950801"/>
              <a:gd name="connsiteY38" fmla="*/ 1619209 h 3555128"/>
              <a:gd name="connsiteX39" fmla="*/ 352769 w 4950801"/>
              <a:gd name="connsiteY39" fmla="*/ 1664826 h 3555128"/>
              <a:gd name="connsiteX40" fmla="*/ 763906 w 4950801"/>
              <a:gd name="connsiteY40" fmla="*/ 1982695 h 3555128"/>
              <a:gd name="connsiteX41" fmla="*/ 764059 w 4950801"/>
              <a:gd name="connsiteY41" fmla="*/ 1982695 h 3555128"/>
              <a:gd name="connsiteX42" fmla="*/ 1176421 w 4950801"/>
              <a:gd name="connsiteY42" fmla="*/ 1664552 h 3555128"/>
              <a:gd name="connsiteX43" fmla="*/ 1176574 w 4950801"/>
              <a:gd name="connsiteY43" fmla="*/ 1664361 h 3555128"/>
              <a:gd name="connsiteX44" fmla="*/ 1905393 w 4950801"/>
              <a:gd name="connsiteY44" fmla="*/ 1183537 h 3555128"/>
              <a:gd name="connsiteX45" fmla="*/ 1905737 w 4950801"/>
              <a:gd name="connsiteY45" fmla="*/ 1183537 h 3555128"/>
              <a:gd name="connsiteX46" fmla="*/ 2629306 w 4950801"/>
              <a:gd name="connsiteY46" fmla="*/ 1658659 h 3555128"/>
              <a:gd name="connsiteX47" fmla="*/ 2633898 w 4950801"/>
              <a:gd name="connsiteY47" fmla="*/ 1664820 h 3555128"/>
              <a:gd name="connsiteX48" fmla="*/ 3045182 w 4950801"/>
              <a:gd name="connsiteY48" fmla="*/ 1982689 h 3555128"/>
              <a:gd name="connsiteX49" fmla="*/ 3045335 w 4950801"/>
              <a:gd name="connsiteY49" fmla="*/ 1982689 h 3555128"/>
              <a:gd name="connsiteX50" fmla="*/ 3457697 w 4950801"/>
              <a:gd name="connsiteY50" fmla="*/ 1664624 h 3555128"/>
              <a:gd name="connsiteX51" fmla="*/ 3457888 w 4950801"/>
              <a:gd name="connsiteY51" fmla="*/ 1664280 h 3555128"/>
              <a:gd name="connsiteX52" fmla="*/ 4186815 w 4950801"/>
              <a:gd name="connsiteY52" fmla="*/ 1183534 h 3555128"/>
              <a:gd name="connsiteX53" fmla="*/ 4187504 w 4950801"/>
              <a:gd name="connsiteY53" fmla="*/ 1183534 h 3555128"/>
              <a:gd name="connsiteX54" fmla="*/ 4914786 w 4950801"/>
              <a:gd name="connsiteY54" fmla="*/ 1664897 h 3555128"/>
              <a:gd name="connsiteX55" fmla="*/ 4869129 w 4950801"/>
              <a:gd name="connsiteY55" fmla="*/ 1936004 h 3555128"/>
              <a:gd name="connsiteX56" fmla="*/ 4598022 w 4950801"/>
              <a:gd name="connsiteY56" fmla="*/ 1890347 h 3555128"/>
              <a:gd name="connsiteX57" fmla="*/ 4187081 w 4950801"/>
              <a:gd name="connsiteY57" fmla="*/ 1572400 h 3555128"/>
              <a:gd name="connsiteX58" fmla="*/ 4186813 w 4950801"/>
              <a:gd name="connsiteY58" fmla="*/ 1572400 h 3555128"/>
              <a:gd name="connsiteX59" fmla="*/ 3774108 w 4950801"/>
              <a:gd name="connsiteY59" fmla="*/ 1890543 h 3555128"/>
              <a:gd name="connsiteX60" fmla="*/ 3774032 w 4950801"/>
              <a:gd name="connsiteY60" fmla="*/ 1890543 h 3555128"/>
              <a:gd name="connsiteX61" fmla="*/ 3045291 w 4950801"/>
              <a:gd name="connsiteY61" fmla="*/ 2371563 h 3555128"/>
              <a:gd name="connsiteX62" fmla="*/ 3044870 w 4950801"/>
              <a:gd name="connsiteY62" fmla="*/ 2371563 h 3555128"/>
              <a:gd name="connsiteX63" fmla="*/ 2321645 w 4950801"/>
              <a:gd name="connsiteY63" fmla="*/ 1896598 h 3555128"/>
              <a:gd name="connsiteX64" fmla="*/ 2317052 w 4950801"/>
              <a:gd name="connsiteY64" fmla="*/ 1890436 h 3555128"/>
              <a:gd name="connsiteX65" fmla="*/ 1905572 w 4950801"/>
              <a:gd name="connsiteY65" fmla="*/ 1572411 h 3555128"/>
              <a:gd name="connsiteX66" fmla="*/ 1905419 w 4950801"/>
              <a:gd name="connsiteY66" fmla="*/ 1572411 h 3555128"/>
              <a:gd name="connsiteX67" fmla="*/ 1492979 w 4950801"/>
              <a:gd name="connsiteY67" fmla="*/ 1890358 h 3555128"/>
              <a:gd name="connsiteX68" fmla="*/ 1492788 w 4950801"/>
              <a:gd name="connsiteY68" fmla="*/ 1890626 h 3555128"/>
              <a:gd name="connsiteX69" fmla="*/ 764008 w 4950801"/>
              <a:gd name="connsiteY69" fmla="*/ 2371528 h 3555128"/>
              <a:gd name="connsiteX70" fmla="*/ 764021 w 4950801"/>
              <a:gd name="connsiteY70" fmla="*/ 1188027 h 3555128"/>
              <a:gd name="connsiteX71" fmla="*/ 763600 w 4950801"/>
              <a:gd name="connsiteY71" fmla="*/ 1188027 h 3555128"/>
              <a:gd name="connsiteX72" fmla="*/ 36045 w 4950801"/>
              <a:gd name="connsiteY72" fmla="*/ 706860 h 3555128"/>
              <a:gd name="connsiteX73" fmla="*/ 81662 w 4950801"/>
              <a:gd name="connsiteY73" fmla="*/ 435753 h 3555128"/>
              <a:gd name="connsiteX74" fmla="*/ 352769 w 4950801"/>
              <a:gd name="connsiteY74" fmla="*/ 481371 h 3555128"/>
              <a:gd name="connsiteX75" fmla="*/ 763906 w 4950801"/>
              <a:gd name="connsiteY75" fmla="*/ 799239 h 3555128"/>
              <a:gd name="connsiteX76" fmla="*/ 764059 w 4950801"/>
              <a:gd name="connsiteY76" fmla="*/ 799239 h 3555128"/>
              <a:gd name="connsiteX77" fmla="*/ 1176146 w 4950801"/>
              <a:gd name="connsiteY77" fmla="*/ 481518 h 3555128"/>
              <a:gd name="connsiteX78" fmla="*/ 1176338 w 4950801"/>
              <a:gd name="connsiteY78" fmla="*/ 481173 h 3555128"/>
              <a:gd name="connsiteX79" fmla="*/ 1905343 w 4950801"/>
              <a:gd name="connsiteY79" fmla="*/ 6 h 3555128"/>
              <a:gd name="connsiteX80" fmla="*/ 1905688 w 4950801"/>
              <a:gd name="connsiteY80" fmla="*/ 6 h 3555128"/>
              <a:gd name="connsiteX81" fmla="*/ 2629256 w 4950801"/>
              <a:gd name="connsiteY81" fmla="*/ 475128 h 3555128"/>
              <a:gd name="connsiteX82" fmla="*/ 2633848 w 4950801"/>
              <a:gd name="connsiteY82" fmla="*/ 481290 h 3555128"/>
              <a:gd name="connsiteX83" fmla="*/ 3045132 w 4950801"/>
              <a:gd name="connsiteY83" fmla="*/ 799158 h 3555128"/>
              <a:gd name="connsiteX84" fmla="*/ 3045285 w 4950801"/>
              <a:gd name="connsiteY84" fmla="*/ 799158 h 3555128"/>
              <a:gd name="connsiteX85" fmla="*/ 3457530 w 4950801"/>
              <a:gd name="connsiteY85" fmla="*/ 481211 h 3555128"/>
              <a:gd name="connsiteX86" fmla="*/ 3457721 w 4950801"/>
              <a:gd name="connsiteY86" fmla="*/ 481020 h 3555128"/>
              <a:gd name="connsiteX87" fmla="*/ 4186805 w 4950801"/>
              <a:gd name="connsiteY87" fmla="*/ 0 h 3555128"/>
              <a:gd name="connsiteX88" fmla="*/ 4187494 w 4950801"/>
              <a:gd name="connsiteY88" fmla="*/ 0 h 3555128"/>
              <a:gd name="connsiteX89" fmla="*/ 4914775 w 4950801"/>
              <a:gd name="connsiteY89" fmla="*/ 481363 h 3555128"/>
              <a:gd name="connsiteX90" fmla="*/ 4869118 w 4950801"/>
              <a:gd name="connsiteY90" fmla="*/ 752470 h 3555128"/>
              <a:gd name="connsiteX91" fmla="*/ 4598011 w 4950801"/>
              <a:gd name="connsiteY91" fmla="*/ 706813 h 3555128"/>
              <a:gd name="connsiteX92" fmla="*/ 4187070 w 4950801"/>
              <a:gd name="connsiteY92" fmla="*/ 388788 h 3555128"/>
              <a:gd name="connsiteX93" fmla="*/ 4186802 w 4950801"/>
              <a:gd name="connsiteY93" fmla="*/ 388788 h 3555128"/>
              <a:gd name="connsiteX94" fmla="*/ 3773941 w 4950801"/>
              <a:gd name="connsiteY94" fmla="*/ 707117 h 3555128"/>
              <a:gd name="connsiteX95" fmla="*/ 3773750 w 4950801"/>
              <a:gd name="connsiteY95" fmla="*/ 707385 h 3555128"/>
              <a:gd name="connsiteX96" fmla="*/ 3045283 w 4950801"/>
              <a:gd name="connsiteY96" fmla="*/ 1187944 h 3555128"/>
              <a:gd name="connsiteX97" fmla="*/ 3044862 w 4950801"/>
              <a:gd name="connsiteY97" fmla="*/ 1187944 h 3555128"/>
              <a:gd name="connsiteX98" fmla="*/ 2321637 w 4950801"/>
              <a:gd name="connsiteY98" fmla="*/ 712979 h 3555128"/>
              <a:gd name="connsiteX99" fmla="*/ 2317044 w 4950801"/>
              <a:gd name="connsiteY99" fmla="*/ 706817 h 3555128"/>
              <a:gd name="connsiteX100" fmla="*/ 1905564 w 4950801"/>
              <a:gd name="connsiteY100" fmla="*/ 388792 h 3555128"/>
              <a:gd name="connsiteX101" fmla="*/ 1905411 w 4950801"/>
              <a:gd name="connsiteY101" fmla="*/ 388792 h 3555128"/>
              <a:gd name="connsiteX102" fmla="*/ 1492824 w 4950801"/>
              <a:gd name="connsiteY102" fmla="*/ 707003 h 3555128"/>
              <a:gd name="connsiteX103" fmla="*/ 1492671 w 4950801"/>
              <a:gd name="connsiteY103" fmla="*/ 707195 h 3555128"/>
              <a:gd name="connsiteX104" fmla="*/ 764009 w 4950801"/>
              <a:gd name="connsiteY104" fmla="*/ 1188019 h 3555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4950801" h="3555128">
                <a:moveTo>
                  <a:pt x="764021" y="3555115"/>
                </a:moveTo>
                <a:lnTo>
                  <a:pt x="763600" y="3555115"/>
                </a:lnTo>
                <a:cubicBezTo>
                  <a:pt x="507914" y="3554923"/>
                  <a:pt x="263182" y="3393080"/>
                  <a:pt x="36045" y="3073947"/>
                </a:cubicBezTo>
                <a:cubicBezTo>
                  <a:pt x="-26221" y="2986500"/>
                  <a:pt x="-5784" y="2865073"/>
                  <a:pt x="81662" y="2802763"/>
                </a:cubicBezTo>
                <a:cubicBezTo>
                  <a:pt x="169110" y="2740611"/>
                  <a:pt x="290498" y="2761010"/>
                  <a:pt x="352769" y="2848380"/>
                </a:cubicBezTo>
                <a:cubicBezTo>
                  <a:pt x="455982" y="2993349"/>
                  <a:pt x="611090" y="3166180"/>
                  <a:pt x="763906" y="3166327"/>
                </a:cubicBezTo>
                <a:lnTo>
                  <a:pt x="764059" y="3166327"/>
                </a:lnTo>
                <a:cubicBezTo>
                  <a:pt x="916983" y="3166327"/>
                  <a:pt x="1072591" y="2993495"/>
                  <a:pt x="1176225" y="2848459"/>
                </a:cubicBezTo>
                <a:cubicBezTo>
                  <a:pt x="1176301" y="2848382"/>
                  <a:pt x="1176378" y="2848267"/>
                  <a:pt x="1176416" y="2848191"/>
                </a:cubicBezTo>
                <a:cubicBezTo>
                  <a:pt x="1404396" y="2529019"/>
                  <a:pt x="1649628" y="2367102"/>
                  <a:pt x="1905422" y="2367102"/>
                </a:cubicBezTo>
                <a:lnTo>
                  <a:pt x="1905766" y="2367102"/>
                </a:lnTo>
                <a:cubicBezTo>
                  <a:pt x="2159845" y="2367293"/>
                  <a:pt x="2403235" y="2527109"/>
                  <a:pt x="2629334" y="2842224"/>
                </a:cubicBezTo>
                <a:cubicBezTo>
                  <a:pt x="2630903" y="2844214"/>
                  <a:pt x="2632434" y="2846357"/>
                  <a:pt x="2633926" y="2848386"/>
                </a:cubicBezTo>
                <a:cubicBezTo>
                  <a:pt x="2737139" y="2993354"/>
                  <a:pt x="2892248" y="3166185"/>
                  <a:pt x="3045211" y="3166332"/>
                </a:cubicBezTo>
                <a:lnTo>
                  <a:pt x="3045364" y="3166332"/>
                </a:lnTo>
                <a:cubicBezTo>
                  <a:pt x="3198444" y="3166332"/>
                  <a:pt x="3354052" y="2993393"/>
                  <a:pt x="3457725" y="2848190"/>
                </a:cubicBezTo>
                <a:cubicBezTo>
                  <a:pt x="3457802" y="2848113"/>
                  <a:pt x="3457878" y="2847998"/>
                  <a:pt x="3457917" y="2847845"/>
                </a:cubicBezTo>
                <a:cubicBezTo>
                  <a:pt x="3686082" y="2528938"/>
                  <a:pt x="3931315" y="2367099"/>
                  <a:pt x="4186844" y="2367099"/>
                </a:cubicBezTo>
                <a:lnTo>
                  <a:pt x="4187533" y="2367099"/>
                </a:lnTo>
                <a:cubicBezTo>
                  <a:pt x="4443140" y="2367444"/>
                  <a:pt x="4687765" y="2529360"/>
                  <a:pt x="4914814" y="2848462"/>
                </a:cubicBezTo>
                <a:cubicBezTo>
                  <a:pt x="4977003" y="2935910"/>
                  <a:pt x="4956566" y="3057298"/>
                  <a:pt x="4869157" y="3119569"/>
                </a:cubicBezTo>
                <a:cubicBezTo>
                  <a:pt x="4781863" y="3181643"/>
                  <a:pt x="4660321" y="3161474"/>
                  <a:pt x="4598050" y="3073912"/>
                </a:cubicBezTo>
                <a:cubicBezTo>
                  <a:pt x="4494916" y="2929022"/>
                  <a:pt x="4339847" y="2756113"/>
                  <a:pt x="4187109" y="2755966"/>
                </a:cubicBezTo>
                <a:lnTo>
                  <a:pt x="4186841" y="2755966"/>
                </a:lnTo>
                <a:cubicBezTo>
                  <a:pt x="4033839" y="2755966"/>
                  <a:pt x="3878036" y="2928866"/>
                  <a:pt x="3774137" y="3074108"/>
                </a:cubicBezTo>
                <a:lnTo>
                  <a:pt x="3774060" y="3074185"/>
                </a:lnTo>
                <a:cubicBezTo>
                  <a:pt x="3546237" y="3393278"/>
                  <a:pt x="3301083" y="3555127"/>
                  <a:pt x="3045319" y="3555127"/>
                </a:cubicBezTo>
                <a:lnTo>
                  <a:pt x="3044898" y="3555127"/>
                </a:lnTo>
                <a:cubicBezTo>
                  <a:pt x="2790859" y="3554973"/>
                  <a:pt x="2547615" y="3395198"/>
                  <a:pt x="2321673" y="3080161"/>
                </a:cubicBezTo>
                <a:cubicBezTo>
                  <a:pt x="2320104" y="3078171"/>
                  <a:pt x="2318573" y="3076028"/>
                  <a:pt x="2317081" y="3073999"/>
                </a:cubicBezTo>
                <a:cubicBezTo>
                  <a:pt x="2213790" y="2929031"/>
                  <a:pt x="2058603" y="2756053"/>
                  <a:pt x="1905601" y="2755974"/>
                </a:cubicBezTo>
                <a:lnTo>
                  <a:pt x="1905448" y="2755974"/>
                </a:lnTo>
                <a:cubicBezTo>
                  <a:pt x="1752250" y="2755974"/>
                  <a:pt x="1596495" y="2928914"/>
                  <a:pt x="1492822" y="3074186"/>
                </a:cubicBezTo>
                <a:cubicBezTo>
                  <a:pt x="1492745" y="3074339"/>
                  <a:pt x="1492668" y="3074377"/>
                  <a:pt x="1492630" y="3074530"/>
                </a:cubicBezTo>
                <a:cubicBezTo>
                  <a:pt x="1264651" y="3393476"/>
                  <a:pt x="1019614" y="3555129"/>
                  <a:pt x="764007" y="3555129"/>
                </a:cubicBezTo>
                <a:close/>
                <a:moveTo>
                  <a:pt x="764021" y="2371522"/>
                </a:moveTo>
                <a:lnTo>
                  <a:pt x="763600" y="2371522"/>
                </a:lnTo>
                <a:cubicBezTo>
                  <a:pt x="507914" y="2371330"/>
                  <a:pt x="263182" y="2209487"/>
                  <a:pt x="36045" y="1890315"/>
                </a:cubicBezTo>
                <a:cubicBezTo>
                  <a:pt x="-26221" y="1802868"/>
                  <a:pt x="-5784" y="1681480"/>
                  <a:pt x="81662" y="1619209"/>
                </a:cubicBezTo>
                <a:cubicBezTo>
                  <a:pt x="169110" y="1556867"/>
                  <a:pt x="290498" y="1577380"/>
                  <a:pt x="352769" y="1664826"/>
                </a:cubicBezTo>
                <a:cubicBezTo>
                  <a:pt x="455982" y="1809795"/>
                  <a:pt x="611090" y="1982626"/>
                  <a:pt x="763906" y="1982695"/>
                </a:cubicBezTo>
                <a:lnTo>
                  <a:pt x="764059" y="1982695"/>
                </a:lnTo>
                <a:cubicBezTo>
                  <a:pt x="917061" y="1982695"/>
                  <a:pt x="1072747" y="1809755"/>
                  <a:pt x="1176421" y="1664552"/>
                </a:cubicBezTo>
                <a:cubicBezTo>
                  <a:pt x="1176421" y="1664476"/>
                  <a:pt x="1176497" y="1664399"/>
                  <a:pt x="1176574" y="1664361"/>
                </a:cubicBezTo>
                <a:cubicBezTo>
                  <a:pt x="1404475" y="1345346"/>
                  <a:pt x="1649629" y="1183537"/>
                  <a:pt x="1905393" y="1183537"/>
                </a:cubicBezTo>
                <a:lnTo>
                  <a:pt x="1905737" y="1183537"/>
                </a:lnTo>
                <a:cubicBezTo>
                  <a:pt x="2159817" y="1183690"/>
                  <a:pt x="2403207" y="1343543"/>
                  <a:pt x="2629306" y="1658659"/>
                </a:cubicBezTo>
                <a:cubicBezTo>
                  <a:pt x="2630875" y="1660725"/>
                  <a:pt x="2632405" y="1662792"/>
                  <a:pt x="2633898" y="1664820"/>
                </a:cubicBezTo>
                <a:cubicBezTo>
                  <a:pt x="2737111" y="1809789"/>
                  <a:pt x="2892219" y="1982620"/>
                  <a:pt x="3045182" y="1982689"/>
                </a:cubicBezTo>
                <a:lnTo>
                  <a:pt x="3045335" y="1982689"/>
                </a:lnTo>
                <a:cubicBezTo>
                  <a:pt x="3198416" y="1982689"/>
                  <a:pt x="3354024" y="1809749"/>
                  <a:pt x="3457697" y="1664624"/>
                </a:cubicBezTo>
                <a:cubicBezTo>
                  <a:pt x="3457773" y="1664471"/>
                  <a:pt x="3457850" y="1664433"/>
                  <a:pt x="3457888" y="1664280"/>
                </a:cubicBezTo>
                <a:cubicBezTo>
                  <a:pt x="3686054" y="1345295"/>
                  <a:pt x="3931286" y="1183534"/>
                  <a:pt x="4186815" y="1183534"/>
                </a:cubicBezTo>
                <a:lnTo>
                  <a:pt x="4187504" y="1183534"/>
                </a:lnTo>
                <a:cubicBezTo>
                  <a:pt x="4443112" y="1183802"/>
                  <a:pt x="4687736" y="1345794"/>
                  <a:pt x="4914786" y="1664897"/>
                </a:cubicBezTo>
                <a:cubicBezTo>
                  <a:pt x="4976974" y="1752345"/>
                  <a:pt x="4956538" y="1873733"/>
                  <a:pt x="4869129" y="1936004"/>
                </a:cubicBezTo>
                <a:cubicBezTo>
                  <a:pt x="4781834" y="1998155"/>
                  <a:pt x="4660293" y="1977833"/>
                  <a:pt x="4598022" y="1890347"/>
                </a:cubicBezTo>
                <a:cubicBezTo>
                  <a:pt x="4494888" y="1745379"/>
                  <a:pt x="4339819" y="1572547"/>
                  <a:pt x="4187081" y="1572400"/>
                </a:cubicBezTo>
                <a:lnTo>
                  <a:pt x="4186813" y="1572400"/>
                </a:lnTo>
                <a:cubicBezTo>
                  <a:pt x="4033811" y="1572400"/>
                  <a:pt x="3878007" y="1745300"/>
                  <a:pt x="3774108" y="1890543"/>
                </a:cubicBezTo>
                <a:lnTo>
                  <a:pt x="3774032" y="1890543"/>
                </a:lnTo>
                <a:cubicBezTo>
                  <a:pt x="3546209" y="2209714"/>
                  <a:pt x="3301055" y="2371563"/>
                  <a:pt x="3045291" y="2371563"/>
                </a:cubicBezTo>
                <a:lnTo>
                  <a:pt x="3044870" y="2371563"/>
                </a:lnTo>
                <a:cubicBezTo>
                  <a:pt x="2790830" y="2371410"/>
                  <a:pt x="2547587" y="2211635"/>
                  <a:pt x="2321645" y="1896598"/>
                </a:cubicBezTo>
                <a:cubicBezTo>
                  <a:pt x="2320076" y="1894531"/>
                  <a:pt x="2318545" y="1892464"/>
                  <a:pt x="2317052" y="1890436"/>
                </a:cubicBezTo>
                <a:cubicBezTo>
                  <a:pt x="2213761" y="1745389"/>
                  <a:pt x="2058574" y="1572489"/>
                  <a:pt x="1905572" y="1572411"/>
                </a:cubicBezTo>
                <a:lnTo>
                  <a:pt x="1905419" y="1572411"/>
                </a:lnTo>
                <a:cubicBezTo>
                  <a:pt x="1752261" y="1572411"/>
                  <a:pt x="1596653" y="1745242"/>
                  <a:pt x="1492979" y="1890358"/>
                </a:cubicBezTo>
                <a:cubicBezTo>
                  <a:pt x="1492903" y="1890434"/>
                  <a:pt x="1492826" y="1890511"/>
                  <a:pt x="1492788" y="1890626"/>
                </a:cubicBezTo>
                <a:cubicBezTo>
                  <a:pt x="1264848" y="2209758"/>
                  <a:pt x="1019694" y="2371528"/>
                  <a:pt x="764008" y="2371528"/>
                </a:cubicBezTo>
                <a:close/>
                <a:moveTo>
                  <a:pt x="764021" y="1188027"/>
                </a:moveTo>
                <a:lnTo>
                  <a:pt x="763600" y="1188027"/>
                </a:lnTo>
                <a:cubicBezTo>
                  <a:pt x="507914" y="1187874"/>
                  <a:pt x="263182" y="1025992"/>
                  <a:pt x="36045" y="706860"/>
                </a:cubicBezTo>
                <a:cubicBezTo>
                  <a:pt x="-26221" y="619412"/>
                  <a:pt x="-5784" y="498024"/>
                  <a:pt x="81662" y="435753"/>
                </a:cubicBezTo>
                <a:cubicBezTo>
                  <a:pt x="169110" y="373487"/>
                  <a:pt x="290498" y="393924"/>
                  <a:pt x="352769" y="481371"/>
                </a:cubicBezTo>
                <a:cubicBezTo>
                  <a:pt x="455982" y="626339"/>
                  <a:pt x="611090" y="799092"/>
                  <a:pt x="763906" y="799239"/>
                </a:cubicBezTo>
                <a:lnTo>
                  <a:pt x="764059" y="799239"/>
                </a:lnTo>
                <a:cubicBezTo>
                  <a:pt x="916914" y="799239"/>
                  <a:pt x="1072512" y="626564"/>
                  <a:pt x="1176146" y="481518"/>
                </a:cubicBezTo>
                <a:cubicBezTo>
                  <a:pt x="1176223" y="481364"/>
                  <a:pt x="1176300" y="481326"/>
                  <a:pt x="1176338" y="481173"/>
                </a:cubicBezTo>
                <a:cubicBezTo>
                  <a:pt x="1404317" y="161923"/>
                  <a:pt x="1649550" y="6"/>
                  <a:pt x="1905343" y="6"/>
                </a:cubicBezTo>
                <a:lnTo>
                  <a:pt x="1905688" y="6"/>
                </a:lnTo>
                <a:cubicBezTo>
                  <a:pt x="2159767" y="159"/>
                  <a:pt x="2403157" y="160013"/>
                  <a:pt x="2629256" y="475128"/>
                </a:cubicBezTo>
                <a:cubicBezTo>
                  <a:pt x="2630825" y="477195"/>
                  <a:pt x="2632356" y="479262"/>
                  <a:pt x="2633848" y="481290"/>
                </a:cubicBezTo>
                <a:cubicBezTo>
                  <a:pt x="2737061" y="626180"/>
                  <a:pt x="2892169" y="799011"/>
                  <a:pt x="3045132" y="799158"/>
                </a:cubicBezTo>
                <a:lnTo>
                  <a:pt x="3045285" y="799158"/>
                </a:lnTo>
                <a:cubicBezTo>
                  <a:pt x="3198287" y="799158"/>
                  <a:pt x="3353895" y="626327"/>
                  <a:pt x="3457530" y="481211"/>
                </a:cubicBezTo>
                <a:cubicBezTo>
                  <a:pt x="3457606" y="481135"/>
                  <a:pt x="3457683" y="481058"/>
                  <a:pt x="3457721" y="481020"/>
                </a:cubicBezTo>
                <a:cubicBezTo>
                  <a:pt x="3685887" y="161849"/>
                  <a:pt x="3931197" y="0"/>
                  <a:pt x="4186805" y="0"/>
                </a:cubicBezTo>
                <a:lnTo>
                  <a:pt x="4187494" y="0"/>
                </a:lnTo>
                <a:cubicBezTo>
                  <a:pt x="4443101" y="268"/>
                  <a:pt x="4687726" y="162260"/>
                  <a:pt x="4914775" y="481363"/>
                </a:cubicBezTo>
                <a:cubicBezTo>
                  <a:pt x="4976964" y="568887"/>
                  <a:pt x="4956527" y="690199"/>
                  <a:pt x="4869118" y="752470"/>
                </a:cubicBezTo>
                <a:cubicBezTo>
                  <a:pt x="4781594" y="814659"/>
                  <a:pt x="4660282" y="794298"/>
                  <a:pt x="4598011" y="706813"/>
                </a:cubicBezTo>
                <a:cubicBezTo>
                  <a:pt x="4494877" y="561845"/>
                  <a:pt x="4339808" y="389013"/>
                  <a:pt x="4187070" y="388788"/>
                </a:cubicBezTo>
                <a:lnTo>
                  <a:pt x="4186802" y="388788"/>
                </a:lnTo>
                <a:cubicBezTo>
                  <a:pt x="4033800" y="388788"/>
                  <a:pt x="3877849" y="561884"/>
                  <a:pt x="3773941" y="707117"/>
                </a:cubicBezTo>
                <a:cubicBezTo>
                  <a:pt x="3773864" y="707193"/>
                  <a:pt x="3773788" y="707308"/>
                  <a:pt x="3773750" y="707385"/>
                </a:cubicBezTo>
                <a:cubicBezTo>
                  <a:pt x="3546005" y="1026213"/>
                  <a:pt x="3300812" y="1187944"/>
                  <a:pt x="3045283" y="1187944"/>
                </a:cubicBezTo>
                <a:lnTo>
                  <a:pt x="3044862" y="1187944"/>
                </a:lnTo>
                <a:cubicBezTo>
                  <a:pt x="2790822" y="1187791"/>
                  <a:pt x="2547579" y="1027937"/>
                  <a:pt x="2321637" y="712979"/>
                </a:cubicBezTo>
                <a:cubicBezTo>
                  <a:pt x="2320068" y="710912"/>
                  <a:pt x="2318537" y="708846"/>
                  <a:pt x="2317044" y="706817"/>
                </a:cubicBezTo>
                <a:cubicBezTo>
                  <a:pt x="2213753" y="561770"/>
                  <a:pt x="2058488" y="388870"/>
                  <a:pt x="1905564" y="388792"/>
                </a:cubicBezTo>
                <a:lnTo>
                  <a:pt x="1905411" y="388792"/>
                </a:lnTo>
                <a:cubicBezTo>
                  <a:pt x="1752214" y="388792"/>
                  <a:pt x="1596537" y="561810"/>
                  <a:pt x="1492824" y="707003"/>
                </a:cubicBezTo>
                <a:cubicBezTo>
                  <a:pt x="1492748" y="707080"/>
                  <a:pt x="1492748" y="707156"/>
                  <a:pt x="1492671" y="707195"/>
                </a:cubicBezTo>
                <a:cubicBezTo>
                  <a:pt x="1264770" y="1026249"/>
                  <a:pt x="1019616" y="1188019"/>
                  <a:pt x="764009" y="1188019"/>
                </a:cubicBezTo>
                <a:close/>
              </a:path>
            </a:pathLst>
          </a:custGeom>
          <a:solidFill>
            <a:schemeClr val="bg1"/>
          </a:solidFill>
          <a:ln w="9797"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A358633-AA26-E26D-D6DC-E1F675F1079A}"/>
              </a:ext>
            </a:extLst>
          </p:cNvPr>
          <p:cNvSpPr/>
          <p:nvPr/>
        </p:nvSpPr>
        <p:spPr>
          <a:xfrm rot="1169946">
            <a:off x="2239508" y="2291461"/>
            <a:ext cx="613833" cy="613833"/>
          </a:xfrm>
          <a:custGeom>
            <a:avLst/>
            <a:gdLst>
              <a:gd name="connsiteX0" fmla="*/ 306917 w 613833"/>
              <a:gd name="connsiteY0" fmla="*/ 170397 h 613833"/>
              <a:gd name="connsiteX1" fmla="*/ 258758 w 613833"/>
              <a:gd name="connsiteY1" fmla="*/ 258758 h 613833"/>
              <a:gd name="connsiteX2" fmla="*/ 170399 w 613833"/>
              <a:gd name="connsiteY2" fmla="*/ 306916 h 613833"/>
              <a:gd name="connsiteX3" fmla="*/ 258758 w 613833"/>
              <a:gd name="connsiteY3" fmla="*/ 355076 h 613833"/>
              <a:gd name="connsiteX4" fmla="*/ 306917 w 613833"/>
              <a:gd name="connsiteY4" fmla="*/ 443436 h 613833"/>
              <a:gd name="connsiteX5" fmla="*/ 355076 w 613833"/>
              <a:gd name="connsiteY5" fmla="*/ 355075 h 613833"/>
              <a:gd name="connsiteX6" fmla="*/ 443436 w 613833"/>
              <a:gd name="connsiteY6" fmla="*/ 306917 h 613833"/>
              <a:gd name="connsiteX7" fmla="*/ 355076 w 613833"/>
              <a:gd name="connsiteY7" fmla="*/ 258757 h 613833"/>
              <a:gd name="connsiteX8" fmla="*/ 306917 w 613833"/>
              <a:gd name="connsiteY8" fmla="*/ 0 h 613833"/>
              <a:gd name="connsiteX9" fmla="*/ 415185 w 613833"/>
              <a:gd name="connsiteY9" fmla="*/ 198648 h 613833"/>
              <a:gd name="connsiteX10" fmla="*/ 613833 w 613833"/>
              <a:gd name="connsiteY10" fmla="*/ 306917 h 613833"/>
              <a:gd name="connsiteX11" fmla="*/ 415185 w 613833"/>
              <a:gd name="connsiteY11" fmla="*/ 415185 h 613833"/>
              <a:gd name="connsiteX12" fmla="*/ 306917 w 613833"/>
              <a:gd name="connsiteY12" fmla="*/ 613833 h 613833"/>
              <a:gd name="connsiteX13" fmla="*/ 198648 w 613833"/>
              <a:gd name="connsiteY13" fmla="*/ 415185 h 613833"/>
              <a:gd name="connsiteX14" fmla="*/ 0 w 613833"/>
              <a:gd name="connsiteY14" fmla="*/ 306917 h 613833"/>
              <a:gd name="connsiteX15" fmla="*/ 198648 w 613833"/>
              <a:gd name="connsiteY15" fmla="*/ 198648 h 61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3833" h="613833">
                <a:moveTo>
                  <a:pt x="306917" y="170397"/>
                </a:moveTo>
                <a:lnTo>
                  <a:pt x="258758" y="258758"/>
                </a:lnTo>
                <a:lnTo>
                  <a:pt x="170399" y="306916"/>
                </a:lnTo>
                <a:lnTo>
                  <a:pt x="258758" y="355076"/>
                </a:lnTo>
                <a:lnTo>
                  <a:pt x="306917" y="443436"/>
                </a:lnTo>
                <a:lnTo>
                  <a:pt x="355076" y="355075"/>
                </a:lnTo>
                <a:lnTo>
                  <a:pt x="443436" y="306917"/>
                </a:lnTo>
                <a:lnTo>
                  <a:pt x="355076" y="258757"/>
                </a:lnTo>
                <a:close/>
                <a:moveTo>
                  <a:pt x="306917" y="0"/>
                </a:moveTo>
                <a:lnTo>
                  <a:pt x="415185" y="198648"/>
                </a:lnTo>
                <a:lnTo>
                  <a:pt x="613833" y="306917"/>
                </a:lnTo>
                <a:lnTo>
                  <a:pt x="415185" y="415185"/>
                </a:lnTo>
                <a:lnTo>
                  <a:pt x="306917" y="613833"/>
                </a:lnTo>
                <a:lnTo>
                  <a:pt x="198648" y="415185"/>
                </a:lnTo>
                <a:lnTo>
                  <a:pt x="0" y="306917"/>
                </a:lnTo>
                <a:lnTo>
                  <a:pt x="198648" y="198648"/>
                </a:lnTo>
                <a:close/>
              </a:path>
            </a:pathLst>
          </a:custGeom>
          <a:solidFill>
            <a:srgbClr val="9CEB6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心形 26">
            <a:extLst>
              <a:ext uri="{FF2B5EF4-FFF2-40B4-BE49-F238E27FC236}">
                <a16:creationId xmlns:a16="http://schemas.microsoft.com/office/drawing/2014/main" id="{ECD559F0-0663-3A0A-4EB2-1E04F0A1E2DC}"/>
              </a:ext>
            </a:extLst>
          </p:cNvPr>
          <p:cNvSpPr/>
          <p:nvPr/>
        </p:nvSpPr>
        <p:spPr>
          <a:xfrm>
            <a:off x="2008384" y="1044486"/>
            <a:ext cx="292560" cy="292560"/>
          </a:xfrm>
          <a:prstGeom prst="heart">
            <a:avLst/>
          </a:prstGeom>
          <a:solidFill>
            <a:srgbClr val="FF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C59F58DF-2214-0C05-9ACA-A2EF47C2A398}"/>
              </a:ext>
            </a:extLst>
          </p:cNvPr>
          <p:cNvSpPr txBox="1"/>
          <p:nvPr/>
        </p:nvSpPr>
        <p:spPr>
          <a:xfrm rot="867295">
            <a:off x="239023" y="1229322"/>
            <a:ext cx="2474883" cy="1077218"/>
          </a:xfrm>
          <a:prstGeom prst="rect">
            <a:avLst/>
          </a:prstGeom>
          <a:noFill/>
        </p:spPr>
        <p:txBody>
          <a:bodyPr wrap="square" rtlCol="0">
            <a:spAutoFit/>
          </a:bodyPr>
          <a:lstStyle/>
          <a:p>
            <a:r>
              <a:rPr lang="en-US" altLang="zh-CN" sz="3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DESIGNED BY XIAO</a:t>
            </a:r>
            <a:endParaRPr lang="zh-CN" altLang="en-US" sz="3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6" name="文本框 35">
            <a:extLst>
              <a:ext uri="{FF2B5EF4-FFF2-40B4-BE49-F238E27FC236}">
                <a16:creationId xmlns:a16="http://schemas.microsoft.com/office/drawing/2014/main" id="{C3FF7FA1-98BD-948A-1080-EE66CEFA3DAD}"/>
              </a:ext>
            </a:extLst>
          </p:cNvPr>
          <p:cNvSpPr txBox="1"/>
          <p:nvPr/>
        </p:nvSpPr>
        <p:spPr>
          <a:xfrm>
            <a:off x="8597948" y="2598377"/>
            <a:ext cx="2593848" cy="3598549"/>
          </a:xfrm>
          <a:prstGeom prst="rect">
            <a:avLst/>
          </a:prstGeom>
          <a:noFill/>
        </p:spPr>
        <p:txBody>
          <a:bodyPr wrap="square" rtlCol="0">
            <a:spAutoFit/>
          </a:bodyPr>
          <a:lstStyle/>
          <a:p>
            <a:pPr>
              <a:lnSpc>
                <a:spcPct val="120000"/>
              </a:lnSpc>
            </a:pPr>
            <a:r>
              <a:rPr lang="en-US" altLang="zh-CN" sz="1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Fusce posuere, magna sed pulvinar ultricies, purus lectus malesuada libero, sit amet commodo magna eros quis urna. Nunc viverra imperdiet enim.</a:t>
            </a:r>
            <a:endParaRPr lang="zh-CN" altLang="en-US" sz="16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37" name="任意多边形: 形状 36">
            <a:extLst>
              <a:ext uri="{FF2B5EF4-FFF2-40B4-BE49-F238E27FC236}">
                <a16:creationId xmlns:a16="http://schemas.microsoft.com/office/drawing/2014/main" id="{303CCA79-CAC4-8433-4454-E26CBA8F50AD}"/>
              </a:ext>
            </a:extLst>
          </p:cNvPr>
          <p:cNvSpPr/>
          <p:nvPr/>
        </p:nvSpPr>
        <p:spPr>
          <a:xfrm rot="1169946">
            <a:off x="8799090" y="1900316"/>
            <a:ext cx="613833" cy="613833"/>
          </a:xfrm>
          <a:custGeom>
            <a:avLst/>
            <a:gdLst>
              <a:gd name="connsiteX0" fmla="*/ 306917 w 613833"/>
              <a:gd name="connsiteY0" fmla="*/ 170397 h 613833"/>
              <a:gd name="connsiteX1" fmla="*/ 258758 w 613833"/>
              <a:gd name="connsiteY1" fmla="*/ 258758 h 613833"/>
              <a:gd name="connsiteX2" fmla="*/ 170399 w 613833"/>
              <a:gd name="connsiteY2" fmla="*/ 306916 h 613833"/>
              <a:gd name="connsiteX3" fmla="*/ 258758 w 613833"/>
              <a:gd name="connsiteY3" fmla="*/ 355076 h 613833"/>
              <a:gd name="connsiteX4" fmla="*/ 306917 w 613833"/>
              <a:gd name="connsiteY4" fmla="*/ 443436 h 613833"/>
              <a:gd name="connsiteX5" fmla="*/ 355076 w 613833"/>
              <a:gd name="connsiteY5" fmla="*/ 355075 h 613833"/>
              <a:gd name="connsiteX6" fmla="*/ 443436 w 613833"/>
              <a:gd name="connsiteY6" fmla="*/ 306917 h 613833"/>
              <a:gd name="connsiteX7" fmla="*/ 355076 w 613833"/>
              <a:gd name="connsiteY7" fmla="*/ 258757 h 613833"/>
              <a:gd name="connsiteX8" fmla="*/ 306917 w 613833"/>
              <a:gd name="connsiteY8" fmla="*/ 0 h 613833"/>
              <a:gd name="connsiteX9" fmla="*/ 415185 w 613833"/>
              <a:gd name="connsiteY9" fmla="*/ 198648 h 613833"/>
              <a:gd name="connsiteX10" fmla="*/ 613833 w 613833"/>
              <a:gd name="connsiteY10" fmla="*/ 306917 h 613833"/>
              <a:gd name="connsiteX11" fmla="*/ 415185 w 613833"/>
              <a:gd name="connsiteY11" fmla="*/ 415185 h 613833"/>
              <a:gd name="connsiteX12" fmla="*/ 306917 w 613833"/>
              <a:gd name="connsiteY12" fmla="*/ 613833 h 613833"/>
              <a:gd name="connsiteX13" fmla="*/ 198648 w 613833"/>
              <a:gd name="connsiteY13" fmla="*/ 415185 h 613833"/>
              <a:gd name="connsiteX14" fmla="*/ 0 w 613833"/>
              <a:gd name="connsiteY14" fmla="*/ 306917 h 613833"/>
              <a:gd name="connsiteX15" fmla="*/ 198648 w 613833"/>
              <a:gd name="connsiteY15" fmla="*/ 198648 h 61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13833" h="613833">
                <a:moveTo>
                  <a:pt x="306917" y="170397"/>
                </a:moveTo>
                <a:lnTo>
                  <a:pt x="258758" y="258758"/>
                </a:lnTo>
                <a:lnTo>
                  <a:pt x="170399" y="306916"/>
                </a:lnTo>
                <a:lnTo>
                  <a:pt x="258758" y="355076"/>
                </a:lnTo>
                <a:lnTo>
                  <a:pt x="306917" y="443436"/>
                </a:lnTo>
                <a:lnTo>
                  <a:pt x="355076" y="355075"/>
                </a:lnTo>
                <a:lnTo>
                  <a:pt x="443436" y="306917"/>
                </a:lnTo>
                <a:lnTo>
                  <a:pt x="355076" y="258757"/>
                </a:lnTo>
                <a:close/>
                <a:moveTo>
                  <a:pt x="306917" y="0"/>
                </a:moveTo>
                <a:lnTo>
                  <a:pt x="415185" y="198648"/>
                </a:lnTo>
                <a:lnTo>
                  <a:pt x="613833" y="306917"/>
                </a:lnTo>
                <a:lnTo>
                  <a:pt x="415185" y="415185"/>
                </a:lnTo>
                <a:lnTo>
                  <a:pt x="306917" y="613833"/>
                </a:lnTo>
                <a:lnTo>
                  <a:pt x="198648" y="415185"/>
                </a:lnTo>
                <a:lnTo>
                  <a:pt x="0" y="306917"/>
                </a:lnTo>
                <a:lnTo>
                  <a:pt x="198648" y="198648"/>
                </a:lnTo>
                <a:close/>
              </a:path>
            </a:pathLst>
          </a:custGeom>
          <a:solidFill>
            <a:srgbClr val="9CEB6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38" name="直接连接符 37">
            <a:extLst>
              <a:ext uri="{FF2B5EF4-FFF2-40B4-BE49-F238E27FC236}">
                <a16:creationId xmlns:a16="http://schemas.microsoft.com/office/drawing/2014/main" id="{D9E0EEF7-DFB4-0FEB-C7C2-A525E87BA054}"/>
              </a:ext>
            </a:extLst>
          </p:cNvPr>
          <p:cNvCxnSpPr>
            <a:cxnSpLocks/>
          </p:cNvCxnSpPr>
          <p:nvPr/>
        </p:nvCxnSpPr>
        <p:spPr>
          <a:xfrm>
            <a:off x="9625395" y="1813284"/>
            <a:ext cx="791633"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圆: 空心 38">
            <a:extLst>
              <a:ext uri="{FF2B5EF4-FFF2-40B4-BE49-F238E27FC236}">
                <a16:creationId xmlns:a16="http://schemas.microsoft.com/office/drawing/2014/main" id="{00418236-5044-390A-EA7B-8349696AA15B}"/>
              </a:ext>
            </a:extLst>
          </p:cNvPr>
          <p:cNvSpPr/>
          <p:nvPr/>
        </p:nvSpPr>
        <p:spPr>
          <a:xfrm>
            <a:off x="9145067" y="6617836"/>
            <a:ext cx="480328" cy="480328"/>
          </a:xfrm>
          <a:prstGeom prst="donut">
            <a:avLst>
              <a:gd name="adj" fmla="val 22500"/>
            </a:avLst>
          </a:prstGeom>
          <a:solidFill>
            <a:srgbClr val="B8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任意多边形: 形状 39">
            <a:extLst>
              <a:ext uri="{FF2B5EF4-FFF2-40B4-BE49-F238E27FC236}">
                <a16:creationId xmlns:a16="http://schemas.microsoft.com/office/drawing/2014/main" id="{2375CBD1-A2A1-C829-2986-B958742517A7}"/>
              </a:ext>
            </a:extLst>
          </p:cNvPr>
          <p:cNvSpPr/>
          <p:nvPr/>
        </p:nvSpPr>
        <p:spPr>
          <a:xfrm rot="2003900">
            <a:off x="6789172" y="4276953"/>
            <a:ext cx="1677600" cy="167198"/>
          </a:xfrm>
          <a:custGeom>
            <a:avLst/>
            <a:gdLst>
              <a:gd name="connsiteX0" fmla="*/ 4657924 w 4743574"/>
              <a:gd name="connsiteY0" fmla="*/ 18 h 472768"/>
              <a:gd name="connsiteX1" fmla="*/ 4394851 w 4743574"/>
              <a:gd name="connsiteY1" fmla="*/ 190337 h 472768"/>
              <a:gd name="connsiteX2" fmla="*/ 4276708 w 4743574"/>
              <a:gd name="connsiteY2" fmla="*/ 300976 h 472768"/>
              <a:gd name="connsiteX3" fmla="*/ 4158417 w 4743574"/>
              <a:gd name="connsiteY3" fmla="*/ 190151 h 472768"/>
              <a:gd name="connsiteX4" fmla="*/ 3895579 w 4743574"/>
              <a:gd name="connsiteY4" fmla="*/ 174 h 472768"/>
              <a:gd name="connsiteX5" fmla="*/ 3632477 w 4743574"/>
              <a:gd name="connsiteY5" fmla="*/ 190533 h 472768"/>
              <a:gd name="connsiteX6" fmla="*/ 3514647 w 4743574"/>
              <a:gd name="connsiteY6" fmla="*/ 301015 h 472768"/>
              <a:gd name="connsiteX7" fmla="*/ 3396238 w 4743574"/>
              <a:gd name="connsiteY7" fmla="*/ 190072 h 472768"/>
              <a:gd name="connsiteX8" fmla="*/ 3133704 w 4743574"/>
              <a:gd name="connsiteY8" fmla="*/ 331 h 472768"/>
              <a:gd name="connsiteX9" fmla="*/ 2870632 w 4743574"/>
              <a:gd name="connsiteY9" fmla="*/ 190651 h 472768"/>
              <a:gd name="connsiteX10" fmla="*/ 2752723 w 4743574"/>
              <a:gd name="connsiteY10" fmla="*/ 301172 h 472768"/>
              <a:gd name="connsiteX11" fmla="*/ 2634658 w 4743574"/>
              <a:gd name="connsiteY11" fmla="*/ 190415 h 472768"/>
              <a:gd name="connsiteX12" fmla="*/ 2371898 w 4743574"/>
              <a:gd name="connsiteY12" fmla="*/ 331 h 472768"/>
              <a:gd name="connsiteX13" fmla="*/ 2108943 w 4743574"/>
              <a:gd name="connsiteY13" fmla="*/ 190533 h 472768"/>
              <a:gd name="connsiteX14" fmla="*/ 1990652 w 4743574"/>
              <a:gd name="connsiteY14" fmla="*/ 301055 h 472768"/>
              <a:gd name="connsiteX15" fmla="*/ 1872244 w 4743574"/>
              <a:gd name="connsiteY15" fmla="*/ 190072 h 472768"/>
              <a:gd name="connsiteX16" fmla="*/ 1609524 w 4743574"/>
              <a:gd name="connsiteY16" fmla="*/ 410 h 472768"/>
              <a:gd name="connsiteX17" fmla="*/ 1346529 w 4743574"/>
              <a:gd name="connsiteY17" fmla="*/ 190611 h 472768"/>
              <a:gd name="connsiteX18" fmla="*/ 1228581 w 4743574"/>
              <a:gd name="connsiteY18" fmla="*/ 301250 h 472768"/>
              <a:gd name="connsiteX19" fmla="*/ 1110408 w 4743574"/>
              <a:gd name="connsiteY19" fmla="*/ 190494 h 472768"/>
              <a:gd name="connsiteX20" fmla="*/ 847570 w 4743574"/>
              <a:gd name="connsiteY20" fmla="*/ 478 h 472768"/>
              <a:gd name="connsiteX21" fmla="*/ 584498 w 4743574"/>
              <a:gd name="connsiteY21" fmla="*/ 190797 h 472768"/>
              <a:gd name="connsiteX22" fmla="*/ 466589 w 4743574"/>
              <a:gd name="connsiteY22" fmla="*/ 301319 h 472768"/>
              <a:gd name="connsiteX23" fmla="*/ 348445 w 4743574"/>
              <a:gd name="connsiteY23" fmla="*/ 190680 h 472768"/>
              <a:gd name="connsiteX24" fmla="*/ 85725 w 4743574"/>
              <a:gd name="connsiteY24" fmla="*/ 478 h 472768"/>
              <a:gd name="connsiteX25" fmla="*/ 0 w 4743574"/>
              <a:gd name="connsiteY25" fmla="*/ 86203 h 472768"/>
              <a:gd name="connsiteX26" fmla="*/ 85954 w 4743574"/>
              <a:gd name="connsiteY26" fmla="*/ 171928 h 472768"/>
              <a:gd name="connsiteX27" fmla="*/ 203902 w 4743574"/>
              <a:gd name="connsiteY27" fmla="*/ 282450 h 472768"/>
              <a:gd name="connsiteX28" fmla="*/ 466740 w 4743574"/>
              <a:gd name="connsiteY28" fmla="*/ 472769 h 472768"/>
              <a:gd name="connsiteX29" fmla="*/ 729617 w 4743574"/>
              <a:gd name="connsiteY29" fmla="*/ 282567 h 472768"/>
              <a:gd name="connsiteX30" fmla="*/ 847643 w 4743574"/>
              <a:gd name="connsiteY30" fmla="*/ 171928 h 472768"/>
              <a:gd name="connsiteX31" fmla="*/ 965816 w 4743574"/>
              <a:gd name="connsiteY31" fmla="*/ 282685 h 472768"/>
              <a:gd name="connsiteX32" fmla="*/ 1228576 w 4743574"/>
              <a:gd name="connsiteY32" fmla="*/ 472769 h 472768"/>
              <a:gd name="connsiteX33" fmla="*/ 1491413 w 4743574"/>
              <a:gd name="connsiteY33" fmla="*/ 282450 h 472768"/>
              <a:gd name="connsiteX34" fmla="*/ 1609478 w 4743574"/>
              <a:gd name="connsiteY34" fmla="*/ 171928 h 472768"/>
              <a:gd name="connsiteX35" fmla="*/ 1727887 w 4743574"/>
              <a:gd name="connsiteY35" fmla="*/ 282793 h 472768"/>
              <a:gd name="connsiteX36" fmla="*/ 1990607 w 4743574"/>
              <a:gd name="connsiteY36" fmla="*/ 472573 h 472768"/>
              <a:gd name="connsiteX37" fmla="*/ 2253680 w 4743574"/>
              <a:gd name="connsiteY37" fmla="*/ 282136 h 472768"/>
              <a:gd name="connsiteX38" fmla="*/ 2371824 w 4743574"/>
              <a:gd name="connsiteY38" fmla="*/ 171722 h 472768"/>
              <a:gd name="connsiteX39" fmla="*/ 2489732 w 4743574"/>
              <a:gd name="connsiteY39" fmla="*/ 282244 h 472768"/>
              <a:gd name="connsiteX40" fmla="*/ 2752727 w 4743574"/>
              <a:gd name="connsiteY40" fmla="*/ 472563 h 472768"/>
              <a:gd name="connsiteX41" fmla="*/ 3015682 w 4743574"/>
              <a:gd name="connsiteY41" fmla="*/ 282322 h 472768"/>
              <a:gd name="connsiteX42" fmla="*/ 3133630 w 4743574"/>
              <a:gd name="connsiteY42" fmla="*/ 171722 h 472768"/>
              <a:gd name="connsiteX43" fmla="*/ 3251774 w 4743574"/>
              <a:gd name="connsiteY43" fmla="*/ 282704 h 472768"/>
              <a:gd name="connsiteX44" fmla="*/ 3514611 w 4743574"/>
              <a:gd name="connsiteY44" fmla="*/ 472485 h 472768"/>
              <a:gd name="connsiteX45" fmla="*/ 3777606 w 4743574"/>
              <a:gd name="connsiteY45" fmla="*/ 282244 h 472768"/>
              <a:gd name="connsiteX46" fmla="*/ 3895554 w 4743574"/>
              <a:gd name="connsiteY46" fmla="*/ 171644 h 472768"/>
              <a:gd name="connsiteX47" fmla="*/ 4013805 w 4743574"/>
              <a:gd name="connsiteY47" fmla="*/ 282401 h 472768"/>
              <a:gd name="connsiteX48" fmla="*/ 4276682 w 4743574"/>
              <a:gd name="connsiteY48" fmla="*/ 472485 h 472768"/>
              <a:gd name="connsiteX49" fmla="*/ 4539784 w 4743574"/>
              <a:gd name="connsiteY49" fmla="*/ 282166 h 472768"/>
              <a:gd name="connsiteX50" fmla="*/ 4657850 w 4743574"/>
              <a:gd name="connsiteY50" fmla="*/ 171526 h 472768"/>
              <a:gd name="connsiteX51" fmla="*/ 4743575 w 4743574"/>
              <a:gd name="connsiteY51" fmla="*/ 85801 h 472768"/>
              <a:gd name="connsiteX52" fmla="*/ 4657927 w 4743574"/>
              <a:gd name="connsiteY52" fmla="*/ 0 h 472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743574" h="472768">
                <a:moveTo>
                  <a:pt x="4657924" y="18"/>
                </a:moveTo>
                <a:cubicBezTo>
                  <a:pt x="4515905" y="18"/>
                  <a:pt x="4446061" y="109853"/>
                  <a:pt x="4394851" y="190337"/>
                </a:cubicBezTo>
                <a:cubicBezTo>
                  <a:pt x="4346057" y="267260"/>
                  <a:pt x="4320148" y="300976"/>
                  <a:pt x="4276708" y="300976"/>
                </a:cubicBezTo>
                <a:cubicBezTo>
                  <a:pt x="4233118" y="300976"/>
                  <a:pt x="4207171" y="267184"/>
                  <a:pt x="4158417" y="190151"/>
                </a:cubicBezTo>
                <a:cubicBezTo>
                  <a:pt x="4107594" y="109975"/>
                  <a:pt x="4038020" y="174"/>
                  <a:pt x="3895579" y="174"/>
                </a:cubicBezTo>
                <a:cubicBezTo>
                  <a:pt x="3753442" y="174"/>
                  <a:pt x="3683559" y="110089"/>
                  <a:pt x="3632477" y="190533"/>
                </a:cubicBezTo>
                <a:cubicBezTo>
                  <a:pt x="3584027" y="267341"/>
                  <a:pt x="3558233" y="301015"/>
                  <a:pt x="3514647" y="301015"/>
                </a:cubicBezTo>
                <a:cubicBezTo>
                  <a:pt x="3470981" y="301015"/>
                  <a:pt x="3445033" y="267185"/>
                  <a:pt x="3396238" y="190072"/>
                </a:cubicBezTo>
                <a:cubicBezTo>
                  <a:pt x="3345492" y="110011"/>
                  <a:pt x="3275998" y="331"/>
                  <a:pt x="3133704" y="331"/>
                </a:cubicBezTo>
                <a:cubicBezTo>
                  <a:pt x="2991420" y="331"/>
                  <a:pt x="2921616" y="110353"/>
                  <a:pt x="2870632" y="190651"/>
                </a:cubicBezTo>
                <a:cubicBezTo>
                  <a:pt x="2822067" y="267536"/>
                  <a:pt x="2796234" y="301172"/>
                  <a:pt x="2752723" y="301172"/>
                </a:cubicBezTo>
                <a:cubicBezTo>
                  <a:pt x="2709057" y="301172"/>
                  <a:pt x="2683224" y="267456"/>
                  <a:pt x="2634658" y="190415"/>
                </a:cubicBezTo>
                <a:cubicBezTo>
                  <a:pt x="2583797" y="110239"/>
                  <a:pt x="2514300" y="331"/>
                  <a:pt x="2371898" y="331"/>
                </a:cubicBezTo>
                <a:cubicBezTo>
                  <a:pt x="2229193" y="331"/>
                  <a:pt x="2159692" y="110285"/>
                  <a:pt x="2108943" y="190533"/>
                </a:cubicBezTo>
                <a:cubicBezTo>
                  <a:pt x="2060186" y="267418"/>
                  <a:pt x="2034316" y="301055"/>
                  <a:pt x="1990652" y="301055"/>
                </a:cubicBezTo>
                <a:cubicBezTo>
                  <a:pt x="1946986" y="301055"/>
                  <a:pt x="1921115" y="267339"/>
                  <a:pt x="1872244" y="190072"/>
                </a:cubicBezTo>
                <a:cubicBezTo>
                  <a:pt x="1821421" y="110011"/>
                  <a:pt x="1751886" y="410"/>
                  <a:pt x="1609524" y="410"/>
                </a:cubicBezTo>
                <a:cubicBezTo>
                  <a:pt x="1467269" y="410"/>
                  <a:pt x="1397660" y="110128"/>
                  <a:pt x="1346529" y="190611"/>
                </a:cubicBezTo>
                <a:cubicBezTo>
                  <a:pt x="1297849" y="267535"/>
                  <a:pt x="1272017" y="301250"/>
                  <a:pt x="1228581" y="301250"/>
                </a:cubicBezTo>
                <a:cubicBezTo>
                  <a:pt x="1185146" y="301250"/>
                  <a:pt x="1159198" y="267535"/>
                  <a:pt x="1110408" y="190494"/>
                </a:cubicBezTo>
                <a:cubicBezTo>
                  <a:pt x="1059547" y="110318"/>
                  <a:pt x="989933" y="478"/>
                  <a:pt x="847570" y="478"/>
                </a:cubicBezTo>
                <a:cubicBezTo>
                  <a:pt x="705169" y="478"/>
                  <a:pt x="635550" y="110392"/>
                  <a:pt x="584498" y="190797"/>
                </a:cubicBezTo>
                <a:cubicBezTo>
                  <a:pt x="535857" y="267683"/>
                  <a:pt x="510024" y="301319"/>
                  <a:pt x="466589" y="301319"/>
                </a:cubicBezTo>
                <a:cubicBezTo>
                  <a:pt x="423114" y="301319"/>
                  <a:pt x="397205" y="267603"/>
                  <a:pt x="348445" y="190680"/>
                </a:cubicBezTo>
                <a:cubicBezTo>
                  <a:pt x="297623" y="110428"/>
                  <a:pt x="228087" y="478"/>
                  <a:pt x="85725" y="478"/>
                </a:cubicBezTo>
                <a:cubicBezTo>
                  <a:pt x="38462" y="478"/>
                  <a:pt x="0" y="38940"/>
                  <a:pt x="0" y="86203"/>
                </a:cubicBezTo>
                <a:cubicBezTo>
                  <a:pt x="0" y="133466"/>
                  <a:pt x="38576" y="171928"/>
                  <a:pt x="85954" y="171928"/>
                </a:cubicBezTo>
                <a:cubicBezTo>
                  <a:pt x="129391" y="171928"/>
                  <a:pt x="155261" y="205606"/>
                  <a:pt x="203902" y="282450"/>
                </a:cubicBezTo>
                <a:cubicBezTo>
                  <a:pt x="254725" y="362740"/>
                  <a:pt x="324182" y="472769"/>
                  <a:pt x="466740" y="472769"/>
                </a:cubicBezTo>
                <a:cubicBezTo>
                  <a:pt x="609259" y="472769"/>
                  <a:pt x="678828" y="362816"/>
                  <a:pt x="729617" y="282567"/>
                </a:cubicBezTo>
                <a:cubicBezTo>
                  <a:pt x="778297" y="205644"/>
                  <a:pt x="804205" y="171928"/>
                  <a:pt x="847643" y="171928"/>
                </a:cubicBezTo>
                <a:cubicBezTo>
                  <a:pt x="891232" y="171928"/>
                  <a:pt x="917064" y="205644"/>
                  <a:pt x="965816" y="282685"/>
                </a:cubicBezTo>
                <a:cubicBezTo>
                  <a:pt x="1016639" y="362861"/>
                  <a:pt x="1086096" y="472769"/>
                  <a:pt x="1228576" y="472769"/>
                </a:cubicBezTo>
                <a:cubicBezTo>
                  <a:pt x="1371095" y="472769"/>
                  <a:pt x="1440664" y="362747"/>
                  <a:pt x="1491413" y="282450"/>
                </a:cubicBezTo>
                <a:cubicBezTo>
                  <a:pt x="1540170" y="205565"/>
                  <a:pt x="1566040" y="171928"/>
                  <a:pt x="1609478" y="171928"/>
                </a:cubicBezTo>
                <a:cubicBezTo>
                  <a:pt x="1653030" y="171928"/>
                  <a:pt x="1678900" y="205606"/>
                  <a:pt x="1727887" y="282793"/>
                </a:cubicBezTo>
                <a:cubicBezTo>
                  <a:pt x="1778748" y="362854"/>
                  <a:pt x="1848284" y="472573"/>
                  <a:pt x="1990607" y="472573"/>
                </a:cubicBezTo>
                <a:cubicBezTo>
                  <a:pt x="2133430" y="472573"/>
                  <a:pt x="2202970" y="362512"/>
                  <a:pt x="2253680" y="282136"/>
                </a:cubicBezTo>
                <a:cubicBezTo>
                  <a:pt x="2302437" y="205367"/>
                  <a:pt x="2328307" y="171722"/>
                  <a:pt x="2371824" y="171722"/>
                </a:cubicBezTo>
                <a:cubicBezTo>
                  <a:pt x="2415490" y="171722"/>
                  <a:pt x="2441245" y="205400"/>
                  <a:pt x="2489732" y="282244"/>
                </a:cubicBezTo>
                <a:cubicBezTo>
                  <a:pt x="2540555" y="362535"/>
                  <a:pt x="2610012" y="472563"/>
                  <a:pt x="2752727" y="472563"/>
                </a:cubicBezTo>
                <a:cubicBezTo>
                  <a:pt x="2895011" y="472563"/>
                  <a:pt x="2964747" y="362610"/>
                  <a:pt x="3015682" y="282322"/>
                </a:cubicBezTo>
                <a:cubicBezTo>
                  <a:pt x="3064247" y="205437"/>
                  <a:pt x="3090080" y="171722"/>
                  <a:pt x="3133630" y="171722"/>
                </a:cubicBezTo>
                <a:cubicBezTo>
                  <a:pt x="3177180" y="171722"/>
                  <a:pt x="3203052" y="205515"/>
                  <a:pt x="3251774" y="282704"/>
                </a:cubicBezTo>
                <a:cubicBezTo>
                  <a:pt x="3302596" y="362766"/>
                  <a:pt x="3372132" y="472485"/>
                  <a:pt x="3514611" y="472485"/>
                </a:cubicBezTo>
                <a:cubicBezTo>
                  <a:pt x="3656866" y="472485"/>
                  <a:pt x="3726592" y="362571"/>
                  <a:pt x="3777606" y="282244"/>
                </a:cubicBezTo>
                <a:cubicBezTo>
                  <a:pt x="3826170" y="205359"/>
                  <a:pt x="3852004" y="171644"/>
                  <a:pt x="3895554" y="171644"/>
                </a:cubicBezTo>
                <a:cubicBezTo>
                  <a:pt x="3939220" y="171644"/>
                  <a:pt x="3965052" y="205360"/>
                  <a:pt x="4013805" y="282401"/>
                </a:cubicBezTo>
                <a:cubicBezTo>
                  <a:pt x="4064628" y="362577"/>
                  <a:pt x="4134085" y="472485"/>
                  <a:pt x="4276682" y="472485"/>
                </a:cubicBezTo>
                <a:cubicBezTo>
                  <a:pt x="4418937" y="472485"/>
                  <a:pt x="4488771" y="362532"/>
                  <a:pt x="4539784" y="282166"/>
                </a:cubicBezTo>
                <a:cubicBezTo>
                  <a:pt x="4588426" y="205242"/>
                  <a:pt x="4614259" y="171526"/>
                  <a:pt x="4657850" y="171526"/>
                </a:cubicBezTo>
                <a:cubicBezTo>
                  <a:pt x="4705114" y="171526"/>
                  <a:pt x="4743575" y="133065"/>
                  <a:pt x="4743575" y="85801"/>
                </a:cubicBezTo>
                <a:cubicBezTo>
                  <a:pt x="4743575" y="38576"/>
                  <a:pt x="4705190" y="0"/>
                  <a:pt x="4657927" y="0"/>
                </a:cubicBezTo>
                <a:close/>
              </a:path>
            </a:pathLst>
          </a:custGeom>
          <a:solidFill>
            <a:srgbClr val="FF866E"/>
          </a:solidFill>
          <a:ln w="9797" cap="flat">
            <a:noFill/>
            <a:prstDash val="solid"/>
            <a:miter/>
          </a:ln>
        </p:spPr>
        <p:txBody>
          <a:bodyPr rtlCol="0" anchor="ctr"/>
          <a:lstStyle/>
          <a:p>
            <a:endParaRPr lang="zh-CN" altLang="en-US"/>
          </a:p>
        </p:txBody>
      </p:sp>
      <p:grpSp>
        <p:nvGrpSpPr>
          <p:cNvPr id="41" name="组合 40">
            <a:extLst>
              <a:ext uri="{FF2B5EF4-FFF2-40B4-BE49-F238E27FC236}">
                <a16:creationId xmlns:a16="http://schemas.microsoft.com/office/drawing/2014/main" id="{76A708DE-55C5-E853-F499-D10FE96548F1}"/>
              </a:ext>
            </a:extLst>
          </p:cNvPr>
          <p:cNvGrpSpPr/>
          <p:nvPr/>
        </p:nvGrpSpPr>
        <p:grpSpPr>
          <a:xfrm>
            <a:off x="6515133" y="2807413"/>
            <a:ext cx="706652" cy="182725"/>
            <a:chOff x="450424" y="5194335"/>
            <a:chExt cx="1413304" cy="365450"/>
          </a:xfrm>
          <a:solidFill>
            <a:srgbClr val="FFA694"/>
          </a:solidFill>
        </p:grpSpPr>
        <p:sp>
          <p:nvSpPr>
            <p:cNvPr id="42" name="任意多边形: 形状 41">
              <a:extLst>
                <a:ext uri="{FF2B5EF4-FFF2-40B4-BE49-F238E27FC236}">
                  <a16:creationId xmlns:a16="http://schemas.microsoft.com/office/drawing/2014/main" id="{023E722D-E435-BC83-6AE0-CEBC0F2A3A53}"/>
                </a:ext>
              </a:extLst>
            </p:cNvPr>
            <p:cNvSpPr/>
            <p:nvPr/>
          </p:nvSpPr>
          <p:spPr>
            <a:xfrm rot="16200000">
              <a:off x="356101" y="5289056"/>
              <a:ext cx="352160" cy="163513"/>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rgbClr val="FFA694"/>
              </a:solid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FF530295-18EE-2ADA-1CA2-8D1A50C72832}"/>
                </a:ext>
              </a:extLst>
            </p:cNvPr>
            <p:cNvSpPr/>
            <p:nvPr/>
          </p:nvSpPr>
          <p:spPr>
            <a:xfrm rot="16200000">
              <a:off x="813105" y="5301605"/>
              <a:ext cx="352160" cy="163637"/>
            </a:xfrm>
            <a:custGeom>
              <a:avLst/>
              <a:gdLst>
                <a:gd name="connsiteX0" fmla="*/ 1766596 w 3084696"/>
                <a:gd name="connsiteY0" fmla="*/ 1778948 h 1873620"/>
                <a:gd name="connsiteX1" fmla="*/ 2990064 w 3084696"/>
                <a:gd name="connsiteY1" fmla="*/ 555481 h 1873620"/>
                <a:gd name="connsiteX2" fmla="*/ 2990064 w 3084696"/>
                <a:gd name="connsiteY2" fmla="*/ 94633 h 1873620"/>
                <a:gd name="connsiteX3" fmla="*/ 2529216 w 3084696"/>
                <a:gd name="connsiteY3" fmla="*/ 94633 h 1873620"/>
                <a:gd name="connsiteX4" fmla="*/ 1541664 w 3084696"/>
                <a:gd name="connsiteY4" fmla="*/ 1082185 h 1873620"/>
                <a:gd name="connsiteX5" fmla="*/ 554112 w 3084696"/>
                <a:gd name="connsiteY5" fmla="*/ 94633 h 1873620"/>
                <a:gd name="connsiteX6" fmla="*/ 93264 w 3084696"/>
                <a:gd name="connsiteY6" fmla="*/ 94633 h 1873620"/>
                <a:gd name="connsiteX7" fmla="*/ 0 w 3084696"/>
                <a:gd name="connsiteY7" fmla="*/ 325062 h 1873620"/>
                <a:gd name="connsiteX8" fmla="*/ 93264 w 3084696"/>
                <a:gd name="connsiteY8" fmla="*/ 555491 h 1873620"/>
                <a:gd name="connsiteX9" fmla="*/ 1316731 w 3084696"/>
                <a:gd name="connsiteY9" fmla="*/ 1778958 h 1873620"/>
                <a:gd name="connsiteX10" fmla="*/ 1766635 w 3084696"/>
                <a:gd name="connsiteY10" fmla="*/ 1778958 h 1873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4696" h="1873620">
                  <a:moveTo>
                    <a:pt x="1766596" y="1778948"/>
                  </a:move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16731" y="1778958"/>
                  </a:lnTo>
                  <a:cubicBezTo>
                    <a:pt x="1431965" y="1905174"/>
                    <a:pt x="1640458" y="1905174"/>
                    <a:pt x="1766635" y="1778958"/>
                  </a:cubicBezTo>
                  <a:close/>
                </a:path>
              </a:pathLst>
            </a:custGeom>
            <a:grpFill/>
            <a:ln w="92075" cap="flat">
              <a:solidFill>
                <a:srgbClr val="FFA694"/>
              </a:solid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F16E28AF-7C33-963D-58BF-E1F5B80AE62E}"/>
                </a:ext>
              </a:extLst>
            </p:cNvPr>
            <p:cNvSpPr/>
            <p:nvPr/>
          </p:nvSpPr>
          <p:spPr>
            <a:xfrm rot="16200000">
              <a:off x="1230277" y="5301364"/>
              <a:ext cx="352786" cy="164055"/>
            </a:xfrm>
            <a:custGeom>
              <a:avLst/>
              <a:gdLst>
                <a:gd name="connsiteX0" fmla="*/ 1772083 w 3090182"/>
                <a:gd name="connsiteY0" fmla="*/ 1784434 h 1878420"/>
                <a:gd name="connsiteX1" fmla="*/ 2995550 w 3090182"/>
                <a:gd name="connsiteY1" fmla="*/ 560967 h 1878420"/>
                <a:gd name="connsiteX2" fmla="*/ 2995550 w 3090182"/>
                <a:gd name="connsiteY2" fmla="*/ 100119 h 1878420"/>
                <a:gd name="connsiteX3" fmla="*/ 2534702 w 3090182"/>
                <a:gd name="connsiteY3" fmla="*/ 100119 h 1878420"/>
                <a:gd name="connsiteX4" fmla="*/ 1547150 w 3090182"/>
                <a:gd name="connsiteY4" fmla="*/ 1087671 h 1878420"/>
                <a:gd name="connsiteX5" fmla="*/ 554112 w 3090182"/>
                <a:gd name="connsiteY5" fmla="*/ 94633 h 1878420"/>
                <a:gd name="connsiteX6" fmla="*/ 93264 w 3090182"/>
                <a:gd name="connsiteY6" fmla="*/ 94633 h 1878420"/>
                <a:gd name="connsiteX7" fmla="*/ 0 w 3090182"/>
                <a:gd name="connsiteY7" fmla="*/ 325062 h 1878420"/>
                <a:gd name="connsiteX8" fmla="*/ 93264 w 3090182"/>
                <a:gd name="connsiteY8" fmla="*/ 555490 h 1878420"/>
                <a:gd name="connsiteX9" fmla="*/ 1316731 w 3090182"/>
                <a:gd name="connsiteY9" fmla="*/ 1778958 h 1878420"/>
                <a:gd name="connsiteX10" fmla="*/ 1772102 w 3090182"/>
                <a:gd name="connsiteY10" fmla="*/ 1784469 h 1878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90182" h="1878420">
                  <a:moveTo>
                    <a:pt x="1772083" y="1784434"/>
                  </a:moveTo>
                  <a:lnTo>
                    <a:pt x="2995550" y="560967"/>
                  </a:lnTo>
                  <a:cubicBezTo>
                    <a:pt x="3121727" y="434790"/>
                    <a:pt x="3121727" y="226297"/>
                    <a:pt x="2995550" y="100119"/>
                  </a:cubicBezTo>
                  <a:cubicBezTo>
                    <a:pt x="2869373" y="-26058"/>
                    <a:pt x="2660880" y="-26058"/>
                    <a:pt x="2534702" y="100119"/>
                  </a:cubicBezTo>
                  <a:lnTo>
                    <a:pt x="1547150" y="1087671"/>
                  </a:lnTo>
                  <a:lnTo>
                    <a:pt x="554112" y="94633"/>
                  </a:lnTo>
                  <a:cubicBezTo>
                    <a:pt x="427934" y="-31544"/>
                    <a:pt x="219441" y="-31544"/>
                    <a:pt x="93264" y="94633"/>
                  </a:cubicBezTo>
                  <a:cubicBezTo>
                    <a:pt x="27439" y="160458"/>
                    <a:pt x="0" y="242776"/>
                    <a:pt x="0" y="325062"/>
                  </a:cubicBezTo>
                  <a:cubicBezTo>
                    <a:pt x="0" y="407342"/>
                    <a:pt x="32913" y="495130"/>
                    <a:pt x="93264" y="555490"/>
                  </a:cubicBezTo>
                  <a:lnTo>
                    <a:pt x="1316731" y="1778958"/>
                  </a:lnTo>
                  <a:cubicBezTo>
                    <a:pt x="1437432" y="1910641"/>
                    <a:pt x="1645935" y="1910641"/>
                    <a:pt x="1772102" y="1784469"/>
                  </a:cubicBezTo>
                  <a:close/>
                </a:path>
              </a:pathLst>
            </a:custGeom>
            <a:grpFill/>
            <a:ln w="92075" cap="flat">
              <a:solidFill>
                <a:srgbClr val="FFA694"/>
              </a:solid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E7B53A6A-54B0-268D-0096-2FE44CF9AB37}"/>
                </a:ext>
              </a:extLst>
            </p:cNvPr>
            <p:cNvSpPr/>
            <p:nvPr/>
          </p:nvSpPr>
          <p:spPr>
            <a:xfrm rot="16200000">
              <a:off x="1605891" y="5288658"/>
              <a:ext cx="352160" cy="163514"/>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rgbClr val="FFA694"/>
              </a:solidFill>
              <a:prstDash val="solid"/>
              <a:miter/>
            </a:ln>
          </p:spPr>
          <p:txBody>
            <a:bodyPr rtlCol="0" anchor="ctr"/>
            <a:lstStyle/>
            <a:p>
              <a:endParaRPr lang="zh-CN" altLang="en-US"/>
            </a:p>
          </p:txBody>
        </p:sp>
      </p:grpSp>
      <p:grpSp>
        <p:nvGrpSpPr>
          <p:cNvPr id="46" name="组合 45">
            <a:extLst>
              <a:ext uri="{FF2B5EF4-FFF2-40B4-BE49-F238E27FC236}">
                <a16:creationId xmlns:a16="http://schemas.microsoft.com/office/drawing/2014/main" id="{DEAB9870-C0BF-E05B-050A-783192D86135}"/>
              </a:ext>
            </a:extLst>
          </p:cNvPr>
          <p:cNvGrpSpPr/>
          <p:nvPr/>
        </p:nvGrpSpPr>
        <p:grpSpPr>
          <a:xfrm>
            <a:off x="5742674" y="1880917"/>
            <a:ext cx="706652" cy="182725"/>
            <a:chOff x="450424" y="5194335"/>
            <a:chExt cx="1413304" cy="365450"/>
          </a:xfrm>
          <a:solidFill>
            <a:srgbClr val="FFA694"/>
          </a:solidFill>
        </p:grpSpPr>
        <p:sp>
          <p:nvSpPr>
            <p:cNvPr id="47" name="任意多边形: 形状 46">
              <a:extLst>
                <a:ext uri="{FF2B5EF4-FFF2-40B4-BE49-F238E27FC236}">
                  <a16:creationId xmlns:a16="http://schemas.microsoft.com/office/drawing/2014/main" id="{CE733B34-7EC9-2422-9E5C-B1B94D3D0E93}"/>
                </a:ext>
              </a:extLst>
            </p:cNvPr>
            <p:cNvSpPr/>
            <p:nvPr/>
          </p:nvSpPr>
          <p:spPr>
            <a:xfrm rot="16200000">
              <a:off x="356101" y="5289056"/>
              <a:ext cx="352160" cy="163513"/>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rgbClr val="FFA694"/>
              </a:solid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BB84BF8E-52CA-1D7F-0EBE-834C1BCD55D6}"/>
                </a:ext>
              </a:extLst>
            </p:cNvPr>
            <p:cNvSpPr/>
            <p:nvPr/>
          </p:nvSpPr>
          <p:spPr>
            <a:xfrm rot="16200000">
              <a:off x="813105" y="5301605"/>
              <a:ext cx="352160" cy="163637"/>
            </a:xfrm>
            <a:custGeom>
              <a:avLst/>
              <a:gdLst>
                <a:gd name="connsiteX0" fmla="*/ 1766596 w 3084696"/>
                <a:gd name="connsiteY0" fmla="*/ 1778948 h 1873620"/>
                <a:gd name="connsiteX1" fmla="*/ 2990064 w 3084696"/>
                <a:gd name="connsiteY1" fmla="*/ 555481 h 1873620"/>
                <a:gd name="connsiteX2" fmla="*/ 2990064 w 3084696"/>
                <a:gd name="connsiteY2" fmla="*/ 94633 h 1873620"/>
                <a:gd name="connsiteX3" fmla="*/ 2529216 w 3084696"/>
                <a:gd name="connsiteY3" fmla="*/ 94633 h 1873620"/>
                <a:gd name="connsiteX4" fmla="*/ 1541664 w 3084696"/>
                <a:gd name="connsiteY4" fmla="*/ 1082185 h 1873620"/>
                <a:gd name="connsiteX5" fmla="*/ 554112 w 3084696"/>
                <a:gd name="connsiteY5" fmla="*/ 94633 h 1873620"/>
                <a:gd name="connsiteX6" fmla="*/ 93264 w 3084696"/>
                <a:gd name="connsiteY6" fmla="*/ 94633 h 1873620"/>
                <a:gd name="connsiteX7" fmla="*/ 0 w 3084696"/>
                <a:gd name="connsiteY7" fmla="*/ 325062 h 1873620"/>
                <a:gd name="connsiteX8" fmla="*/ 93264 w 3084696"/>
                <a:gd name="connsiteY8" fmla="*/ 555491 h 1873620"/>
                <a:gd name="connsiteX9" fmla="*/ 1316731 w 3084696"/>
                <a:gd name="connsiteY9" fmla="*/ 1778958 h 1873620"/>
                <a:gd name="connsiteX10" fmla="*/ 1766635 w 3084696"/>
                <a:gd name="connsiteY10" fmla="*/ 1778958 h 1873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4696" h="1873620">
                  <a:moveTo>
                    <a:pt x="1766596" y="1778948"/>
                  </a:move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16731" y="1778958"/>
                  </a:lnTo>
                  <a:cubicBezTo>
                    <a:pt x="1431965" y="1905174"/>
                    <a:pt x="1640458" y="1905174"/>
                    <a:pt x="1766635" y="1778958"/>
                  </a:cubicBezTo>
                  <a:close/>
                </a:path>
              </a:pathLst>
            </a:custGeom>
            <a:grpFill/>
            <a:ln w="92075" cap="flat">
              <a:solidFill>
                <a:srgbClr val="FFA694"/>
              </a:solid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23122392-080A-9600-04A0-A649EC57F4B1}"/>
                </a:ext>
              </a:extLst>
            </p:cNvPr>
            <p:cNvSpPr/>
            <p:nvPr/>
          </p:nvSpPr>
          <p:spPr>
            <a:xfrm rot="16200000">
              <a:off x="1230277" y="5301364"/>
              <a:ext cx="352786" cy="164055"/>
            </a:xfrm>
            <a:custGeom>
              <a:avLst/>
              <a:gdLst>
                <a:gd name="connsiteX0" fmla="*/ 1772083 w 3090182"/>
                <a:gd name="connsiteY0" fmla="*/ 1784434 h 1878420"/>
                <a:gd name="connsiteX1" fmla="*/ 2995550 w 3090182"/>
                <a:gd name="connsiteY1" fmla="*/ 560967 h 1878420"/>
                <a:gd name="connsiteX2" fmla="*/ 2995550 w 3090182"/>
                <a:gd name="connsiteY2" fmla="*/ 100119 h 1878420"/>
                <a:gd name="connsiteX3" fmla="*/ 2534702 w 3090182"/>
                <a:gd name="connsiteY3" fmla="*/ 100119 h 1878420"/>
                <a:gd name="connsiteX4" fmla="*/ 1547150 w 3090182"/>
                <a:gd name="connsiteY4" fmla="*/ 1087671 h 1878420"/>
                <a:gd name="connsiteX5" fmla="*/ 554112 w 3090182"/>
                <a:gd name="connsiteY5" fmla="*/ 94633 h 1878420"/>
                <a:gd name="connsiteX6" fmla="*/ 93264 w 3090182"/>
                <a:gd name="connsiteY6" fmla="*/ 94633 h 1878420"/>
                <a:gd name="connsiteX7" fmla="*/ 0 w 3090182"/>
                <a:gd name="connsiteY7" fmla="*/ 325062 h 1878420"/>
                <a:gd name="connsiteX8" fmla="*/ 93264 w 3090182"/>
                <a:gd name="connsiteY8" fmla="*/ 555490 h 1878420"/>
                <a:gd name="connsiteX9" fmla="*/ 1316731 w 3090182"/>
                <a:gd name="connsiteY9" fmla="*/ 1778958 h 1878420"/>
                <a:gd name="connsiteX10" fmla="*/ 1772102 w 3090182"/>
                <a:gd name="connsiteY10" fmla="*/ 1784469 h 1878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90182" h="1878420">
                  <a:moveTo>
                    <a:pt x="1772083" y="1784434"/>
                  </a:moveTo>
                  <a:lnTo>
                    <a:pt x="2995550" y="560967"/>
                  </a:lnTo>
                  <a:cubicBezTo>
                    <a:pt x="3121727" y="434790"/>
                    <a:pt x="3121727" y="226297"/>
                    <a:pt x="2995550" y="100119"/>
                  </a:cubicBezTo>
                  <a:cubicBezTo>
                    <a:pt x="2869373" y="-26058"/>
                    <a:pt x="2660880" y="-26058"/>
                    <a:pt x="2534702" y="100119"/>
                  </a:cubicBezTo>
                  <a:lnTo>
                    <a:pt x="1547150" y="1087671"/>
                  </a:lnTo>
                  <a:lnTo>
                    <a:pt x="554112" y="94633"/>
                  </a:lnTo>
                  <a:cubicBezTo>
                    <a:pt x="427934" y="-31544"/>
                    <a:pt x="219441" y="-31544"/>
                    <a:pt x="93264" y="94633"/>
                  </a:cubicBezTo>
                  <a:cubicBezTo>
                    <a:pt x="27439" y="160458"/>
                    <a:pt x="0" y="242776"/>
                    <a:pt x="0" y="325062"/>
                  </a:cubicBezTo>
                  <a:cubicBezTo>
                    <a:pt x="0" y="407342"/>
                    <a:pt x="32913" y="495130"/>
                    <a:pt x="93264" y="555490"/>
                  </a:cubicBezTo>
                  <a:lnTo>
                    <a:pt x="1316731" y="1778958"/>
                  </a:lnTo>
                  <a:cubicBezTo>
                    <a:pt x="1437432" y="1910641"/>
                    <a:pt x="1645935" y="1910641"/>
                    <a:pt x="1772102" y="1784469"/>
                  </a:cubicBezTo>
                  <a:close/>
                </a:path>
              </a:pathLst>
            </a:custGeom>
            <a:grpFill/>
            <a:ln w="92075" cap="flat">
              <a:solidFill>
                <a:srgbClr val="FFA694"/>
              </a:solid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0F711C26-828E-C4FB-1F8E-D4E8D8529999}"/>
                </a:ext>
              </a:extLst>
            </p:cNvPr>
            <p:cNvSpPr/>
            <p:nvPr/>
          </p:nvSpPr>
          <p:spPr>
            <a:xfrm rot="16200000">
              <a:off x="1605891" y="5288658"/>
              <a:ext cx="352160" cy="163514"/>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rgbClr val="FFA694"/>
              </a:solidFill>
              <a:prstDash val="solid"/>
              <a:miter/>
            </a:ln>
          </p:spPr>
          <p:txBody>
            <a:bodyPr rtlCol="0" anchor="ctr"/>
            <a:lstStyle/>
            <a:p>
              <a:endParaRPr lang="zh-CN" altLang="en-US"/>
            </a:p>
          </p:txBody>
        </p:sp>
      </p:grpSp>
      <p:sp>
        <p:nvSpPr>
          <p:cNvPr id="52" name="文本框 51">
            <a:extLst>
              <a:ext uri="{FF2B5EF4-FFF2-40B4-BE49-F238E27FC236}">
                <a16:creationId xmlns:a16="http://schemas.microsoft.com/office/drawing/2014/main" id="{333B1FAB-4F58-A56C-901E-2EC3914B85CB}"/>
              </a:ext>
            </a:extLst>
          </p:cNvPr>
          <p:cNvSpPr txBox="1"/>
          <p:nvPr/>
        </p:nvSpPr>
        <p:spPr>
          <a:xfrm>
            <a:off x="9027007" y="890597"/>
            <a:ext cx="2474883" cy="307777"/>
          </a:xfrm>
          <a:prstGeom prst="rect">
            <a:avLst/>
          </a:prstGeom>
          <a:noFill/>
        </p:spPr>
        <p:txBody>
          <a:bodyPr wrap="square" rtlCol="0">
            <a:spAutoFit/>
          </a:bodyPr>
          <a:lstStyle/>
          <a:p>
            <a:pPr algn="r"/>
            <a:r>
              <a:rPr lang="en-US" altLang="zh-CN"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2022/09/16</a:t>
            </a:r>
            <a:endParaRPr lang="zh-CN" altLang="en-US" sz="1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54" name="任意多边形: 形状 53">
            <a:extLst>
              <a:ext uri="{FF2B5EF4-FFF2-40B4-BE49-F238E27FC236}">
                <a16:creationId xmlns:a16="http://schemas.microsoft.com/office/drawing/2014/main" id="{A103D805-5DE1-0651-CBCF-699C7A6F707C}"/>
              </a:ext>
            </a:extLst>
          </p:cNvPr>
          <p:cNvSpPr/>
          <p:nvPr/>
        </p:nvSpPr>
        <p:spPr>
          <a:xfrm>
            <a:off x="9105107" y="804737"/>
            <a:ext cx="729533" cy="308546"/>
          </a:xfrm>
          <a:custGeom>
            <a:avLst/>
            <a:gdLst>
              <a:gd name="connsiteX0" fmla="*/ 764021 w 4950801"/>
              <a:gd name="connsiteY0" fmla="*/ 3555115 h 3555128"/>
              <a:gd name="connsiteX1" fmla="*/ 763600 w 4950801"/>
              <a:gd name="connsiteY1" fmla="*/ 3555115 h 3555128"/>
              <a:gd name="connsiteX2" fmla="*/ 36045 w 4950801"/>
              <a:gd name="connsiteY2" fmla="*/ 3073947 h 3555128"/>
              <a:gd name="connsiteX3" fmla="*/ 81662 w 4950801"/>
              <a:gd name="connsiteY3" fmla="*/ 2802763 h 3555128"/>
              <a:gd name="connsiteX4" fmla="*/ 352769 w 4950801"/>
              <a:gd name="connsiteY4" fmla="*/ 2848380 h 3555128"/>
              <a:gd name="connsiteX5" fmla="*/ 763906 w 4950801"/>
              <a:gd name="connsiteY5" fmla="*/ 3166327 h 3555128"/>
              <a:gd name="connsiteX6" fmla="*/ 764059 w 4950801"/>
              <a:gd name="connsiteY6" fmla="*/ 3166327 h 3555128"/>
              <a:gd name="connsiteX7" fmla="*/ 1176225 w 4950801"/>
              <a:gd name="connsiteY7" fmla="*/ 2848459 h 3555128"/>
              <a:gd name="connsiteX8" fmla="*/ 1176416 w 4950801"/>
              <a:gd name="connsiteY8" fmla="*/ 2848191 h 3555128"/>
              <a:gd name="connsiteX9" fmla="*/ 1905422 w 4950801"/>
              <a:gd name="connsiteY9" fmla="*/ 2367102 h 3555128"/>
              <a:gd name="connsiteX10" fmla="*/ 1905766 w 4950801"/>
              <a:gd name="connsiteY10" fmla="*/ 2367102 h 3555128"/>
              <a:gd name="connsiteX11" fmla="*/ 2629334 w 4950801"/>
              <a:gd name="connsiteY11" fmla="*/ 2842224 h 3555128"/>
              <a:gd name="connsiteX12" fmla="*/ 2633926 w 4950801"/>
              <a:gd name="connsiteY12" fmla="*/ 2848386 h 3555128"/>
              <a:gd name="connsiteX13" fmla="*/ 3045211 w 4950801"/>
              <a:gd name="connsiteY13" fmla="*/ 3166332 h 3555128"/>
              <a:gd name="connsiteX14" fmla="*/ 3045364 w 4950801"/>
              <a:gd name="connsiteY14" fmla="*/ 3166332 h 3555128"/>
              <a:gd name="connsiteX15" fmla="*/ 3457725 w 4950801"/>
              <a:gd name="connsiteY15" fmla="*/ 2848190 h 3555128"/>
              <a:gd name="connsiteX16" fmla="*/ 3457917 w 4950801"/>
              <a:gd name="connsiteY16" fmla="*/ 2847845 h 3555128"/>
              <a:gd name="connsiteX17" fmla="*/ 4186844 w 4950801"/>
              <a:gd name="connsiteY17" fmla="*/ 2367099 h 3555128"/>
              <a:gd name="connsiteX18" fmla="*/ 4187533 w 4950801"/>
              <a:gd name="connsiteY18" fmla="*/ 2367099 h 3555128"/>
              <a:gd name="connsiteX19" fmla="*/ 4914814 w 4950801"/>
              <a:gd name="connsiteY19" fmla="*/ 2848462 h 3555128"/>
              <a:gd name="connsiteX20" fmla="*/ 4869157 w 4950801"/>
              <a:gd name="connsiteY20" fmla="*/ 3119569 h 3555128"/>
              <a:gd name="connsiteX21" fmla="*/ 4598050 w 4950801"/>
              <a:gd name="connsiteY21" fmla="*/ 3073912 h 3555128"/>
              <a:gd name="connsiteX22" fmla="*/ 4187109 w 4950801"/>
              <a:gd name="connsiteY22" fmla="*/ 2755966 h 3555128"/>
              <a:gd name="connsiteX23" fmla="*/ 4186841 w 4950801"/>
              <a:gd name="connsiteY23" fmla="*/ 2755966 h 3555128"/>
              <a:gd name="connsiteX24" fmla="*/ 3774137 w 4950801"/>
              <a:gd name="connsiteY24" fmla="*/ 3074108 h 3555128"/>
              <a:gd name="connsiteX25" fmla="*/ 3774060 w 4950801"/>
              <a:gd name="connsiteY25" fmla="*/ 3074185 h 3555128"/>
              <a:gd name="connsiteX26" fmla="*/ 3045319 w 4950801"/>
              <a:gd name="connsiteY26" fmla="*/ 3555127 h 3555128"/>
              <a:gd name="connsiteX27" fmla="*/ 3044898 w 4950801"/>
              <a:gd name="connsiteY27" fmla="*/ 3555127 h 3555128"/>
              <a:gd name="connsiteX28" fmla="*/ 2321673 w 4950801"/>
              <a:gd name="connsiteY28" fmla="*/ 3080161 h 3555128"/>
              <a:gd name="connsiteX29" fmla="*/ 2317081 w 4950801"/>
              <a:gd name="connsiteY29" fmla="*/ 3073999 h 3555128"/>
              <a:gd name="connsiteX30" fmla="*/ 1905601 w 4950801"/>
              <a:gd name="connsiteY30" fmla="*/ 2755974 h 3555128"/>
              <a:gd name="connsiteX31" fmla="*/ 1905448 w 4950801"/>
              <a:gd name="connsiteY31" fmla="*/ 2755974 h 3555128"/>
              <a:gd name="connsiteX32" fmla="*/ 1492822 w 4950801"/>
              <a:gd name="connsiteY32" fmla="*/ 3074186 h 3555128"/>
              <a:gd name="connsiteX33" fmla="*/ 1492630 w 4950801"/>
              <a:gd name="connsiteY33" fmla="*/ 3074530 h 3555128"/>
              <a:gd name="connsiteX34" fmla="*/ 764007 w 4950801"/>
              <a:gd name="connsiteY34" fmla="*/ 3555129 h 3555128"/>
              <a:gd name="connsiteX35" fmla="*/ 764021 w 4950801"/>
              <a:gd name="connsiteY35" fmla="*/ 2371522 h 3555128"/>
              <a:gd name="connsiteX36" fmla="*/ 763600 w 4950801"/>
              <a:gd name="connsiteY36" fmla="*/ 2371522 h 3555128"/>
              <a:gd name="connsiteX37" fmla="*/ 36045 w 4950801"/>
              <a:gd name="connsiteY37" fmla="*/ 1890315 h 3555128"/>
              <a:gd name="connsiteX38" fmla="*/ 81662 w 4950801"/>
              <a:gd name="connsiteY38" fmla="*/ 1619209 h 3555128"/>
              <a:gd name="connsiteX39" fmla="*/ 352769 w 4950801"/>
              <a:gd name="connsiteY39" fmla="*/ 1664826 h 3555128"/>
              <a:gd name="connsiteX40" fmla="*/ 763906 w 4950801"/>
              <a:gd name="connsiteY40" fmla="*/ 1982695 h 3555128"/>
              <a:gd name="connsiteX41" fmla="*/ 764059 w 4950801"/>
              <a:gd name="connsiteY41" fmla="*/ 1982695 h 3555128"/>
              <a:gd name="connsiteX42" fmla="*/ 1176421 w 4950801"/>
              <a:gd name="connsiteY42" fmla="*/ 1664552 h 3555128"/>
              <a:gd name="connsiteX43" fmla="*/ 1176574 w 4950801"/>
              <a:gd name="connsiteY43" fmla="*/ 1664361 h 3555128"/>
              <a:gd name="connsiteX44" fmla="*/ 1905393 w 4950801"/>
              <a:gd name="connsiteY44" fmla="*/ 1183537 h 3555128"/>
              <a:gd name="connsiteX45" fmla="*/ 1905737 w 4950801"/>
              <a:gd name="connsiteY45" fmla="*/ 1183537 h 3555128"/>
              <a:gd name="connsiteX46" fmla="*/ 2629306 w 4950801"/>
              <a:gd name="connsiteY46" fmla="*/ 1658659 h 3555128"/>
              <a:gd name="connsiteX47" fmla="*/ 2633898 w 4950801"/>
              <a:gd name="connsiteY47" fmla="*/ 1664820 h 3555128"/>
              <a:gd name="connsiteX48" fmla="*/ 3045182 w 4950801"/>
              <a:gd name="connsiteY48" fmla="*/ 1982689 h 3555128"/>
              <a:gd name="connsiteX49" fmla="*/ 3045335 w 4950801"/>
              <a:gd name="connsiteY49" fmla="*/ 1982689 h 3555128"/>
              <a:gd name="connsiteX50" fmla="*/ 3457697 w 4950801"/>
              <a:gd name="connsiteY50" fmla="*/ 1664624 h 3555128"/>
              <a:gd name="connsiteX51" fmla="*/ 3457888 w 4950801"/>
              <a:gd name="connsiteY51" fmla="*/ 1664280 h 3555128"/>
              <a:gd name="connsiteX52" fmla="*/ 4186815 w 4950801"/>
              <a:gd name="connsiteY52" fmla="*/ 1183534 h 3555128"/>
              <a:gd name="connsiteX53" fmla="*/ 4187504 w 4950801"/>
              <a:gd name="connsiteY53" fmla="*/ 1183534 h 3555128"/>
              <a:gd name="connsiteX54" fmla="*/ 4914786 w 4950801"/>
              <a:gd name="connsiteY54" fmla="*/ 1664897 h 3555128"/>
              <a:gd name="connsiteX55" fmla="*/ 4869129 w 4950801"/>
              <a:gd name="connsiteY55" fmla="*/ 1936004 h 3555128"/>
              <a:gd name="connsiteX56" fmla="*/ 4598022 w 4950801"/>
              <a:gd name="connsiteY56" fmla="*/ 1890347 h 3555128"/>
              <a:gd name="connsiteX57" fmla="*/ 4187081 w 4950801"/>
              <a:gd name="connsiteY57" fmla="*/ 1572400 h 3555128"/>
              <a:gd name="connsiteX58" fmla="*/ 4186813 w 4950801"/>
              <a:gd name="connsiteY58" fmla="*/ 1572400 h 3555128"/>
              <a:gd name="connsiteX59" fmla="*/ 3774108 w 4950801"/>
              <a:gd name="connsiteY59" fmla="*/ 1890543 h 3555128"/>
              <a:gd name="connsiteX60" fmla="*/ 3774032 w 4950801"/>
              <a:gd name="connsiteY60" fmla="*/ 1890543 h 3555128"/>
              <a:gd name="connsiteX61" fmla="*/ 3045291 w 4950801"/>
              <a:gd name="connsiteY61" fmla="*/ 2371563 h 3555128"/>
              <a:gd name="connsiteX62" fmla="*/ 3044870 w 4950801"/>
              <a:gd name="connsiteY62" fmla="*/ 2371563 h 3555128"/>
              <a:gd name="connsiteX63" fmla="*/ 2321645 w 4950801"/>
              <a:gd name="connsiteY63" fmla="*/ 1896598 h 3555128"/>
              <a:gd name="connsiteX64" fmla="*/ 2317052 w 4950801"/>
              <a:gd name="connsiteY64" fmla="*/ 1890436 h 3555128"/>
              <a:gd name="connsiteX65" fmla="*/ 1905572 w 4950801"/>
              <a:gd name="connsiteY65" fmla="*/ 1572411 h 3555128"/>
              <a:gd name="connsiteX66" fmla="*/ 1905419 w 4950801"/>
              <a:gd name="connsiteY66" fmla="*/ 1572411 h 3555128"/>
              <a:gd name="connsiteX67" fmla="*/ 1492979 w 4950801"/>
              <a:gd name="connsiteY67" fmla="*/ 1890358 h 3555128"/>
              <a:gd name="connsiteX68" fmla="*/ 1492788 w 4950801"/>
              <a:gd name="connsiteY68" fmla="*/ 1890626 h 3555128"/>
              <a:gd name="connsiteX69" fmla="*/ 764008 w 4950801"/>
              <a:gd name="connsiteY69" fmla="*/ 2371528 h 3555128"/>
              <a:gd name="connsiteX70" fmla="*/ 764021 w 4950801"/>
              <a:gd name="connsiteY70" fmla="*/ 1188027 h 3555128"/>
              <a:gd name="connsiteX71" fmla="*/ 763600 w 4950801"/>
              <a:gd name="connsiteY71" fmla="*/ 1188027 h 3555128"/>
              <a:gd name="connsiteX72" fmla="*/ 36045 w 4950801"/>
              <a:gd name="connsiteY72" fmla="*/ 706860 h 3555128"/>
              <a:gd name="connsiteX73" fmla="*/ 81662 w 4950801"/>
              <a:gd name="connsiteY73" fmla="*/ 435753 h 3555128"/>
              <a:gd name="connsiteX74" fmla="*/ 352769 w 4950801"/>
              <a:gd name="connsiteY74" fmla="*/ 481371 h 3555128"/>
              <a:gd name="connsiteX75" fmla="*/ 763906 w 4950801"/>
              <a:gd name="connsiteY75" fmla="*/ 799239 h 3555128"/>
              <a:gd name="connsiteX76" fmla="*/ 764059 w 4950801"/>
              <a:gd name="connsiteY76" fmla="*/ 799239 h 3555128"/>
              <a:gd name="connsiteX77" fmla="*/ 1176146 w 4950801"/>
              <a:gd name="connsiteY77" fmla="*/ 481518 h 3555128"/>
              <a:gd name="connsiteX78" fmla="*/ 1176338 w 4950801"/>
              <a:gd name="connsiteY78" fmla="*/ 481173 h 3555128"/>
              <a:gd name="connsiteX79" fmla="*/ 1905343 w 4950801"/>
              <a:gd name="connsiteY79" fmla="*/ 6 h 3555128"/>
              <a:gd name="connsiteX80" fmla="*/ 1905688 w 4950801"/>
              <a:gd name="connsiteY80" fmla="*/ 6 h 3555128"/>
              <a:gd name="connsiteX81" fmla="*/ 2629256 w 4950801"/>
              <a:gd name="connsiteY81" fmla="*/ 475128 h 3555128"/>
              <a:gd name="connsiteX82" fmla="*/ 2633848 w 4950801"/>
              <a:gd name="connsiteY82" fmla="*/ 481290 h 3555128"/>
              <a:gd name="connsiteX83" fmla="*/ 3045132 w 4950801"/>
              <a:gd name="connsiteY83" fmla="*/ 799158 h 3555128"/>
              <a:gd name="connsiteX84" fmla="*/ 3045285 w 4950801"/>
              <a:gd name="connsiteY84" fmla="*/ 799158 h 3555128"/>
              <a:gd name="connsiteX85" fmla="*/ 3457530 w 4950801"/>
              <a:gd name="connsiteY85" fmla="*/ 481211 h 3555128"/>
              <a:gd name="connsiteX86" fmla="*/ 3457721 w 4950801"/>
              <a:gd name="connsiteY86" fmla="*/ 481020 h 3555128"/>
              <a:gd name="connsiteX87" fmla="*/ 4186805 w 4950801"/>
              <a:gd name="connsiteY87" fmla="*/ 0 h 3555128"/>
              <a:gd name="connsiteX88" fmla="*/ 4187494 w 4950801"/>
              <a:gd name="connsiteY88" fmla="*/ 0 h 3555128"/>
              <a:gd name="connsiteX89" fmla="*/ 4914775 w 4950801"/>
              <a:gd name="connsiteY89" fmla="*/ 481363 h 3555128"/>
              <a:gd name="connsiteX90" fmla="*/ 4869118 w 4950801"/>
              <a:gd name="connsiteY90" fmla="*/ 752470 h 3555128"/>
              <a:gd name="connsiteX91" fmla="*/ 4598011 w 4950801"/>
              <a:gd name="connsiteY91" fmla="*/ 706813 h 3555128"/>
              <a:gd name="connsiteX92" fmla="*/ 4187070 w 4950801"/>
              <a:gd name="connsiteY92" fmla="*/ 388788 h 3555128"/>
              <a:gd name="connsiteX93" fmla="*/ 4186802 w 4950801"/>
              <a:gd name="connsiteY93" fmla="*/ 388788 h 3555128"/>
              <a:gd name="connsiteX94" fmla="*/ 3773941 w 4950801"/>
              <a:gd name="connsiteY94" fmla="*/ 707117 h 3555128"/>
              <a:gd name="connsiteX95" fmla="*/ 3773750 w 4950801"/>
              <a:gd name="connsiteY95" fmla="*/ 707385 h 3555128"/>
              <a:gd name="connsiteX96" fmla="*/ 3045283 w 4950801"/>
              <a:gd name="connsiteY96" fmla="*/ 1187944 h 3555128"/>
              <a:gd name="connsiteX97" fmla="*/ 3044862 w 4950801"/>
              <a:gd name="connsiteY97" fmla="*/ 1187944 h 3555128"/>
              <a:gd name="connsiteX98" fmla="*/ 2321637 w 4950801"/>
              <a:gd name="connsiteY98" fmla="*/ 712979 h 3555128"/>
              <a:gd name="connsiteX99" fmla="*/ 2317044 w 4950801"/>
              <a:gd name="connsiteY99" fmla="*/ 706817 h 3555128"/>
              <a:gd name="connsiteX100" fmla="*/ 1905564 w 4950801"/>
              <a:gd name="connsiteY100" fmla="*/ 388792 h 3555128"/>
              <a:gd name="connsiteX101" fmla="*/ 1905411 w 4950801"/>
              <a:gd name="connsiteY101" fmla="*/ 388792 h 3555128"/>
              <a:gd name="connsiteX102" fmla="*/ 1492824 w 4950801"/>
              <a:gd name="connsiteY102" fmla="*/ 707003 h 3555128"/>
              <a:gd name="connsiteX103" fmla="*/ 1492671 w 4950801"/>
              <a:gd name="connsiteY103" fmla="*/ 707195 h 3555128"/>
              <a:gd name="connsiteX104" fmla="*/ 764009 w 4950801"/>
              <a:gd name="connsiteY104" fmla="*/ 1188019 h 3555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4950801" h="3555128">
                <a:moveTo>
                  <a:pt x="764021" y="3555115"/>
                </a:moveTo>
                <a:lnTo>
                  <a:pt x="763600" y="3555115"/>
                </a:lnTo>
                <a:cubicBezTo>
                  <a:pt x="507914" y="3554923"/>
                  <a:pt x="263182" y="3393080"/>
                  <a:pt x="36045" y="3073947"/>
                </a:cubicBezTo>
                <a:cubicBezTo>
                  <a:pt x="-26221" y="2986500"/>
                  <a:pt x="-5784" y="2865073"/>
                  <a:pt x="81662" y="2802763"/>
                </a:cubicBezTo>
                <a:cubicBezTo>
                  <a:pt x="169110" y="2740611"/>
                  <a:pt x="290498" y="2761010"/>
                  <a:pt x="352769" y="2848380"/>
                </a:cubicBezTo>
                <a:cubicBezTo>
                  <a:pt x="455982" y="2993349"/>
                  <a:pt x="611090" y="3166180"/>
                  <a:pt x="763906" y="3166327"/>
                </a:cubicBezTo>
                <a:lnTo>
                  <a:pt x="764059" y="3166327"/>
                </a:lnTo>
                <a:cubicBezTo>
                  <a:pt x="916983" y="3166327"/>
                  <a:pt x="1072591" y="2993495"/>
                  <a:pt x="1176225" y="2848459"/>
                </a:cubicBezTo>
                <a:cubicBezTo>
                  <a:pt x="1176301" y="2848382"/>
                  <a:pt x="1176378" y="2848267"/>
                  <a:pt x="1176416" y="2848191"/>
                </a:cubicBezTo>
                <a:cubicBezTo>
                  <a:pt x="1404396" y="2529019"/>
                  <a:pt x="1649628" y="2367102"/>
                  <a:pt x="1905422" y="2367102"/>
                </a:cubicBezTo>
                <a:lnTo>
                  <a:pt x="1905766" y="2367102"/>
                </a:lnTo>
                <a:cubicBezTo>
                  <a:pt x="2159845" y="2367293"/>
                  <a:pt x="2403235" y="2527109"/>
                  <a:pt x="2629334" y="2842224"/>
                </a:cubicBezTo>
                <a:cubicBezTo>
                  <a:pt x="2630903" y="2844214"/>
                  <a:pt x="2632434" y="2846357"/>
                  <a:pt x="2633926" y="2848386"/>
                </a:cubicBezTo>
                <a:cubicBezTo>
                  <a:pt x="2737139" y="2993354"/>
                  <a:pt x="2892248" y="3166185"/>
                  <a:pt x="3045211" y="3166332"/>
                </a:cubicBezTo>
                <a:lnTo>
                  <a:pt x="3045364" y="3166332"/>
                </a:lnTo>
                <a:cubicBezTo>
                  <a:pt x="3198444" y="3166332"/>
                  <a:pt x="3354052" y="2993393"/>
                  <a:pt x="3457725" y="2848190"/>
                </a:cubicBezTo>
                <a:cubicBezTo>
                  <a:pt x="3457802" y="2848113"/>
                  <a:pt x="3457878" y="2847998"/>
                  <a:pt x="3457917" y="2847845"/>
                </a:cubicBezTo>
                <a:cubicBezTo>
                  <a:pt x="3686082" y="2528938"/>
                  <a:pt x="3931315" y="2367099"/>
                  <a:pt x="4186844" y="2367099"/>
                </a:cubicBezTo>
                <a:lnTo>
                  <a:pt x="4187533" y="2367099"/>
                </a:lnTo>
                <a:cubicBezTo>
                  <a:pt x="4443140" y="2367444"/>
                  <a:pt x="4687765" y="2529360"/>
                  <a:pt x="4914814" y="2848462"/>
                </a:cubicBezTo>
                <a:cubicBezTo>
                  <a:pt x="4977003" y="2935910"/>
                  <a:pt x="4956566" y="3057298"/>
                  <a:pt x="4869157" y="3119569"/>
                </a:cubicBezTo>
                <a:cubicBezTo>
                  <a:pt x="4781863" y="3181643"/>
                  <a:pt x="4660321" y="3161474"/>
                  <a:pt x="4598050" y="3073912"/>
                </a:cubicBezTo>
                <a:cubicBezTo>
                  <a:pt x="4494916" y="2929022"/>
                  <a:pt x="4339847" y="2756113"/>
                  <a:pt x="4187109" y="2755966"/>
                </a:cubicBezTo>
                <a:lnTo>
                  <a:pt x="4186841" y="2755966"/>
                </a:lnTo>
                <a:cubicBezTo>
                  <a:pt x="4033839" y="2755966"/>
                  <a:pt x="3878036" y="2928866"/>
                  <a:pt x="3774137" y="3074108"/>
                </a:cubicBezTo>
                <a:lnTo>
                  <a:pt x="3774060" y="3074185"/>
                </a:lnTo>
                <a:cubicBezTo>
                  <a:pt x="3546237" y="3393278"/>
                  <a:pt x="3301083" y="3555127"/>
                  <a:pt x="3045319" y="3555127"/>
                </a:cubicBezTo>
                <a:lnTo>
                  <a:pt x="3044898" y="3555127"/>
                </a:lnTo>
                <a:cubicBezTo>
                  <a:pt x="2790859" y="3554973"/>
                  <a:pt x="2547615" y="3395198"/>
                  <a:pt x="2321673" y="3080161"/>
                </a:cubicBezTo>
                <a:cubicBezTo>
                  <a:pt x="2320104" y="3078171"/>
                  <a:pt x="2318573" y="3076028"/>
                  <a:pt x="2317081" y="3073999"/>
                </a:cubicBezTo>
                <a:cubicBezTo>
                  <a:pt x="2213790" y="2929031"/>
                  <a:pt x="2058603" y="2756053"/>
                  <a:pt x="1905601" y="2755974"/>
                </a:cubicBezTo>
                <a:lnTo>
                  <a:pt x="1905448" y="2755974"/>
                </a:lnTo>
                <a:cubicBezTo>
                  <a:pt x="1752250" y="2755974"/>
                  <a:pt x="1596495" y="2928914"/>
                  <a:pt x="1492822" y="3074186"/>
                </a:cubicBezTo>
                <a:cubicBezTo>
                  <a:pt x="1492745" y="3074339"/>
                  <a:pt x="1492668" y="3074377"/>
                  <a:pt x="1492630" y="3074530"/>
                </a:cubicBezTo>
                <a:cubicBezTo>
                  <a:pt x="1264651" y="3393476"/>
                  <a:pt x="1019614" y="3555129"/>
                  <a:pt x="764007" y="3555129"/>
                </a:cubicBezTo>
                <a:close/>
                <a:moveTo>
                  <a:pt x="764021" y="2371522"/>
                </a:moveTo>
                <a:lnTo>
                  <a:pt x="763600" y="2371522"/>
                </a:lnTo>
                <a:cubicBezTo>
                  <a:pt x="507914" y="2371330"/>
                  <a:pt x="263182" y="2209487"/>
                  <a:pt x="36045" y="1890315"/>
                </a:cubicBezTo>
                <a:cubicBezTo>
                  <a:pt x="-26221" y="1802868"/>
                  <a:pt x="-5784" y="1681480"/>
                  <a:pt x="81662" y="1619209"/>
                </a:cubicBezTo>
                <a:cubicBezTo>
                  <a:pt x="169110" y="1556867"/>
                  <a:pt x="290498" y="1577380"/>
                  <a:pt x="352769" y="1664826"/>
                </a:cubicBezTo>
                <a:cubicBezTo>
                  <a:pt x="455982" y="1809795"/>
                  <a:pt x="611090" y="1982626"/>
                  <a:pt x="763906" y="1982695"/>
                </a:cubicBezTo>
                <a:lnTo>
                  <a:pt x="764059" y="1982695"/>
                </a:lnTo>
                <a:cubicBezTo>
                  <a:pt x="917061" y="1982695"/>
                  <a:pt x="1072747" y="1809755"/>
                  <a:pt x="1176421" y="1664552"/>
                </a:cubicBezTo>
                <a:cubicBezTo>
                  <a:pt x="1176421" y="1664476"/>
                  <a:pt x="1176497" y="1664399"/>
                  <a:pt x="1176574" y="1664361"/>
                </a:cubicBezTo>
                <a:cubicBezTo>
                  <a:pt x="1404475" y="1345346"/>
                  <a:pt x="1649629" y="1183537"/>
                  <a:pt x="1905393" y="1183537"/>
                </a:cubicBezTo>
                <a:lnTo>
                  <a:pt x="1905737" y="1183537"/>
                </a:lnTo>
                <a:cubicBezTo>
                  <a:pt x="2159817" y="1183690"/>
                  <a:pt x="2403207" y="1343543"/>
                  <a:pt x="2629306" y="1658659"/>
                </a:cubicBezTo>
                <a:cubicBezTo>
                  <a:pt x="2630875" y="1660725"/>
                  <a:pt x="2632405" y="1662792"/>
                  <a:pt x="2633898" y="1664820"/>
                </a:cubicBezTo>
                <a:cubicBezTo>
                  <a:pt x="2737111" y="1809789"/>
                  <a:pt x="2892219" y="1982620"/>
                  <a:pt x="3045182" y="1982689"/>
                </a:cubicBezTo>
                <a:lnTo>
                  <a:pt x="3045335" y="1982689"/>
                </a:lnTo>
                <a:cubicBezTo>
                  <a:pt x="3198416" y="1982689"/>
                  <a:pt x="3354024" y="1809749"/>
                  <a:pt x="3457697" y="1664624"/>
                </a:cubicBezTo>
                <a:cubicBezTo>
                  <a:pt x="3457773" y="1664471"/>
                  <a:pt x="3457850" y="1664433"/>
                  <a:pt x="3457888" y="1664280"/>
                </a:cubicBezTo>
                <a:cubicBezTo>
                  <a:pt x="3686054" y="1345295"/>
                  <a:pt x="3931286" y="1183534"/>
                  <a:pt x="4186815" y="1183534"/>
                </a:cubicBezTo>
                <a:lnTo>
                  <a:pt x="4187504" y="1183534"/>
                </a:lnTo>
                <a:cubicBezTo>
                  <a:pt x="4443112" y="1183802"/>
                  <a:pt x="4687736" y="1345794"/>
                  <a:pt x="4914786" y="1664897"/>
                </a:cubicBezTo>
                <a:cubicBezTo>
                  <a:pt x="4976974" y="1752345"/>
                  <a:pt x="4956538" y="1873733"/>
                  <a:pt x="4869129" y="1936004"/>
                </a:cubicBezTo>
                <a:cubicBezTo>
                  <a:pt x="4781834" y="1998155"/>
                  <a:pt x="4660293" y="1977833"/>
                  <a:pt x="4598022" y="1890347"/>
                </a:cubicBezTo>
                <a:cubicBezTo>
                  <a:pt x="4494888" y="1745379"/>
                  <a:pt x="4339819" y="1572547"/>
                  <a:pt x="4187081" y="1572400"/>
                </a:cubicBezTo>
                <a:lnTo>
                  <a:pt x="4186813" y="1572400"/>
                </a:lnTo>
                <a:cubicBezTo>
                  <a:pt x="4033811" y="1572400"/>
                  <a:pt x="3878007" y="1745300"/>
                  <a:pt x="3774108" y="1890543"/>
                </a:cubicBezTo>
                <a:lnTo>
                  <a:pt x="3774032" y="1890543"/>
                </a:lnTo>
                <a:cubicBezTo>
                  <a:pt x="3546209" y="2209714"/>
                  <a:pt x="3301055" y="2371563"/>
                  <a:pt x="3045291" y="2371563"/>
                </a:cubicBezTo>
                <a:lnTo>
                  <a:pt x="3044870" y="2371563"/>
                </a:lnTo>
                <a:cubicBezTo>
                  <a:pt x="2790830" y="2371410"/>
                  <a:pt x="2547587" y="2211635"/>
                  <a:pt x="2321645" y="1896598"/>
                </a:cubicBezTo>
                <a:cubicBezTo>
                  <a:pt x="2320076" y="1894531"/>
                  <a:pt x="2318545" y="1892464"/>
                  <a:pt x="2317052" y="1890436"/>
                </a:cubicBezTo>
                <a:cubicBezTo>
                  <a:pt x="2213761" y="1745389"/>
                  <a:pt x="2058574" y="1572489"/>
                  <a:pt x="1905572" y="1572411"/>
                </a:cubicBezTo>
                <a:lnTo>
                  <a:pt x="1905419" y="1572411"/>
                </a:lnTo>
                <a:cubicBezTo>
                  <a:pt x="1752261" y="1572411"/>
                  <a:pt x="1596653" y="1745242"/>
                  <a:pt x="1492979" y="1890358"/>
                </a:cubicBezTo>
                <a:cubicBezTo>
                  <a:pt x="1492903" y="1890434"/>
                  <a:pt x="1492826" y="1890511"/>
                  <a:pt x="1492788" y="1890626"/>
                </a:cubicBezTo>
                <a:cubicBezTo>
                  <a:pt x="1264848" y="2209758"/>
                  <a:pt x="1019694" y="2371528"/>
                  <a:pt x="764008" y="2371528"/>
                </a:cubicBezTo>
                <a:close/>
                <a:moveTo>
                  <a:pt x="764021" y="1188027"/>
                </a:moveTo>
                <a:lnTo>
                  <a:pt x="763600" y="1188027"/>
                </a:lnTo>
                <a:cubicBezTo>
                  <a:pt x="507914" y="1187874"/>
                  <a:pt x="263182" y="1025992"/>
                  <a:pt x="36045" y="706860"/>
                </a:cubicBezTo>
                <a:cubicBezTo>
                  <a:pt x="-26221" y="619412"/>
                  <a:pt x="-5784" y="498024"/>
                  <a:pt x="81662" y="435753"/>
                </a:cubicBezTo>
                <a:cubicBezTo>
                  <a:pt x="169110" y="373487"/>
                  <a:pt x="290498" y="393924"/>
                  <a:pt x="352769" y="481371"/>
                </a:cubicBezTo>
                <a:cubicBezTo>
                  <a:pt x="455982" y="626339"/>
                  <a:pt x="611090" y="799092"/>
                  <a:pt x="763906" y="799239"/>
                </a:cubicBezTo>
                <a:lnTo>
                  <a:pt x="764059" y="799239"/>
                </a:lnTo>
                <a:cubicBezTo>
                  <a:pt x="916914" y="799239"/>
                  <a:pt x="1072512" y="626564"/>
                  <a:pt x="1176146" y="481518"/>
                </a:cubicBezTo>
                <a:cubicBezTo>
                  <a:pt x="1176223" y="481364"/>
                  <a:pt x="1176300" y="481326"/>
                  <a:pt x="1176338" y="481173"/>
                </a:cubicBezTo>
                <a:cubicBezTo>
                  <a:pt x="1404317" y="161923"/>
                  <a:pt x="1649550" y="6"/>
                  <a:pt x="1905343" y="6"/>
                </a:cubicBezTo>
                <a:lnTo>
                  <a:pt x="1905688" y="6"/>
                </a:lnTo>
                <a:cubicBezTo>
                  <a:pt x="2159767" y="159"/>
                  <a:pt x="2403157" y="160013"/>
                  <a:pt x="2629256" y="475128"/>
                </a:cubicBezTo>
                <a:cubicBezTo>
                  <a:pt x="2630825" y="477195"/>
                  <a:pt x="2632356" y="479262"/>
                  <a:pt x="2633848" y="481290"/>
                </a:cubicBezTo>
                <a:cubicBezTo>
                  <a:pt x="2737061" y="626180"/>
                  <a:pt x="2892169" y="799011"/>
                  <a:pt x="3045132" y="799158"/>
                </a:cubicBezTo>
                <a:lnTo>
                  <a:pt x="3045285" y="799158"/>
                </a:lnTo>
                <a:cubicBezTo>
                  <a:pt x="3198287" y="799158"/>
                  <a:pt x="3353895" y="626327"/>
                  <a:pt x="3457530" y="481211"/>
                </a:cubicBezTo>
                <a:cubicBezTo>
                  <a:pt x="3457606" y="481135"/>
                  <a:pt x="3457683" y="481058"/>
                  <a:pt x="3457721" y="481020"/>
                </a:cubicBezTo>
                <a:cubicBezTo>
                  <a:pt x="3685887" y="161849"/>
                  <a:pt x="3931197" y="0"/>
                  <a:pt x="4186805" y="0"/>
                </a:cubicBezTo>
                <a:lnTo>
                  <a:pt x="4187494" y="0"/>
                </a:lnTo>
                <a:cubicBezTo>
                  <a:pt x="4443101" y="268"/>
                  <a:pt x="4687726" y="162260"/>
                  <a:pt x="4914775" y="481363"/>
                </a:cubicBezTo>
                <a:cubicBezTo>
                  <a:pt x="4976964" y="568887"/>
                  <a:pt x="4956527" y="690199"/>
                  <a:pt x="4869118" y="752470"/>
                </a:cubicBezTo>
                <a:cubicBezTo>
                  <a:pt x="4781594" y="814659"/>
                  <a:pt x="4660282" y="794298"/>
                  <a:pt x="4598011" y="706813"/>
                </a:cubicBezTo>
                <a:cubicBezTo>
                  <a:pt x="4494877" y="561845"/>
                  <a:pt x="4339808" y="389013"/>
                  <a:pt x="4187070" y="388788"/>
                </a:cubicBezTo>
                <a:lnTo>
                  <a:pt x="4186802" y="388788"/>
                </a:lnTo>
                <a:cubicBezTo>
                  <a:pt x="4033800" y="388788"/>
                  <a:pt x="3877849" y="561884"/>
                  <a:pt x="3773941" y="707117"/>
                </a:cubicBezTo>
                <a:cubicBezTo>
                  <a:pt x="3773864" y="707193"/>
                  <a:pt x="3773788" y="707308"/>
                  <a:pt x="3773750" y="707385"/>
                </a:cubicBezTo>
                <a:cubicBezTo>
                  <a:pt x="3546005" y="1026213"/>
                  <a:pt x="3300812" y="1187944"/>
                  <a:pt x="3045283" y="1187944"/>
                </a:cubicBezTo>
                <a:lnTo>
                  <a:pt x="3044862" y="1187944"/>
                </a:lnTo>
                <a:cubicBezTo>
                  <a:pt x="2790822" y="1187791"/>
                  <a:pt x="2547579" y="1027937"/>
                  <a:pt x="2321637" y="712979"/>
                </a:cubicBezTo>
                <a:cubicBezTo>
                  <a:pt x="2320068" y="710912"/>
                  <a:pt x="2318537" y="708846"/>
                  <a:pt x="2317044" y="706817"/>
                </a:cubicBezTo>
                <a:cubicBezTo>
                  <a:pt x="2213753" y="561770"/>
                  <a:pt x="2058488" y="388870"/>
                  <a:pt x="1905564" y="388792"/>
                </a:cubicBezTo>
                <a:lnTo>
                  <a:pt x="1905411" y="388792"/>
                </a:lnTo>
                <a:cubicBezTo>
                  <a:pt x="1752214" y="388792"/>
                  <a:pt x="1596537" y="561810"/>
                  <a:pt x="1492824" y="707003"/>
                </a:cubicBezTo>
                <a:cubicBezTo>
                  <a:pt x="1492748" y="707080"/>
                  <a:pt x="1492748" y="707156"/>
                  <a:pt x="1492671" y="707195"/>
                </a:cubicBezTo>
                <a:cubicBezTo>
                  <a:pt x="1264770" y="1026249"/>
                  <a:pt x="1019616" y="1188019"/>
                  <a:pt x="764009" y="1188019"/>
                </a:cubicBezTo>
                <a:close/>
              </a:path>
            </a:pathLst>
          </a:custGeom>
          <a:solidFill>
            <a:srgbClr val="FFE500"/>
          </a:solidFill>
          <a:ln w="9797" cap="flat">
            <a:noFill/>
            <a:prstDash val="solid"/>
            <a:miter/>
          </a:ln>
        </p:spPr>
        <p:txBody>
          <a:bodyPr rtlCol="0" anchor="ctr"/>
          <a:lstStyle/>
          <a:p>
            <a:endParaRPr lang="zh-CN" altLang="en-US"/>
          </a:p>
        </p:txBody>
      </p:sp>
      <p:grpSp>
        <p:nvGrpSpPr>
          <p:cNvPr id="58" name="组合 57">
            <a:extLst>
              <a:ext uri="{FF2B5EF4-FFF2-40B4-BE49-F238E27FC236}">
                <a16:creationId xmlns:a16="http://schemas.microsoft.com/office/drawing/2014/main" id="{79EC944E-1111-F2B7-8CAC-8A632A5A6BF0}"/>
              </a:ext>
            </a:extLst>
          </p:cNvPr>
          <p:cNvGrpSpPr/>
          <p:nvPr/>
        </p:nvGrpSpPr>
        <p:grpSpPr>
          <a:xfrm rot="16200000" flipV="1">
            <a:off x="-93828" y="5399579"/>
            <a:ext cx="1238916" cy="320357"/>
            <a:chOff x="450424" y="5194335"/>
            <a:chExt cx="1413304" cy="365450"/>
          </a:xfrm>
          <a:solidFill>
            <a:srgbClr val="FFE500"/>
          </a:solidFill>
        </p:grpSpPr>
        <p:sp>
          <p:nvSpPr>
            <p:cNvPr id="59" name="任意多边形: 形状 58">
              <a:extLst>
                <a:ext uri="{FF2B5EF4-FFF2-40B4-BE49-F238E27FC236}">
                  <a16:creationId xmlns:a16="http://schemas.microsoft.com/office/drawing/2014/main" id="{6CFBA0DF-53E7-F17B-F0C2-20CC31F83B07}"/>
                </a:ext>
              </a:extLst>
            </p:cNvPr>
            <p:cNvSpPr/>
            <p:nvPr/>
          </p:nvSpPr>
          <p:spPr>
            <a:xfrm rot="16200000">
              <a:off x="356101" y="5289056"/>
              <a:ext cx="352160" cy="163513"/>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rgbClr val="FFE500"/>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1EAB4C4F-60BD-E0C4-3584-D79384726DF3}"/>
                </a:ext>
              </a:extLst>
            </p:cNvPr>
            <p:cNvSpPr/>
            <p:nvPr/>
          </p:nvSpPr>
          <p:spPr>
            <a:xfrm rot="16200000">
              <a:off x="813105" y="5301605"/>
              <a:ext cx="352160" cy="163637"/>
            </a:xfrm>
            <a:custGeom>
              <a:avLst/>
              <a:gdLst>
                <a:gd name="connsiteX0" fmla="*/ 1766596 w 3084696"/>
                <a:gd name="connsiteY0" fmla="*/ 1778948 h 1873620"/>
                <a:gd name="connsiteX1" fmla="*/ 2990064 w 3084696"/>
                <a:gd name="connsiteY1" fmla="*/ 555481 h 1873620"/>
                <a:gd name="connsiteX2" fmla="*/ 2990064 w 3084696"/>
                <a:gd name="connsiteY2" fmla="*/ 94633 h 1873620"/>
                <a:gd name="connsiteX3" fmla="*/ 2529216 w 3084696"/>
                <a:gd name="connsiteY3" fmla="*/ 94633 h 1873620"/>
                <a:gd name="connsiteX4" fmla="*/ 1541664 w 3084696"/>
                <a:gd name="connsiteY4" fmla="*/ 1082185 h 1873620"/>
                <a:gd name="connsiteX5" fmla="*/ 554112 w 3084696"/>
                <a:gd name="connsiteY5" fmla="*/ 94633 h 1873620"/>
                <a:gd name="connsiteX6" fmla="*/ 93264 w 3084696"/>
                <a:gd name="connsiteY6" fmla="*/ 94633 h 1873620"/>
                <a:gd name="connsiteX7" fmla="*/ 0 w 3084696"/>
                <a:gd name="connsiteY7" fmla="*/ 325062 h 1873620"/>
                <a:gd name="connsiteX8" fmla="*/ 93264 w 3084696"/>
                <a:gd name="connsiteY8" fmla="*/ 555491 h 1873620"/>
                <a:gd name="connsiteX9" fmla="*/ 1316731 w 3084696"/>
                <a:gd name="connsiteY9" fmla="*/ 1778958 h 1873620"/>
                <a:gd name="connsiteX10" fmla="*/ 1766635 w 3084696"/>
                <a:gd name="connsiteY10" fmla="*/ 1778958 h 1873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4696" h="1873620">
                  <a:moveTo>
                    <a:pt x="1766596" y="1778948"/>
                  </a:move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16731" y="1778958"/>
                  </a:lnTo>
                  <a:cubicBezTo>
                    <a:pt x="1431965" y="1905174"/>
                    <a:pt x="1640458" y="1905174"/>
                    <a:pt x="1766635" y="1778958"/>
                  </a:cubicBezTo>
                  <a:close/>
                </a:path>
              </a:pathLst>
            </a:custGeom>
            <a:grpFill/>
            <a:ln w="92075" cap="flat">
              <a:solidFill>
                <a:srgbClr val="FFE500"/>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19F27E20-4BD5-80A0-4286-57A5011F8EF2}"/>
                </a:ext>
              </a:extLst>
            </p:cNvPr>
            <p:cNvSpPr/>
            <p:nvPr/>
          </p:nvSpPr>
          <p:spPr>
            <a:xfrm rot="16200000">
              <a:off x="1230277" y="5301364"/>
              <a:ext cx="352786" cy="164055"/>
            </a:xfrm>
            <a:custGeom>
              <a:avLst/>
              <a:gdLst>
                <a:gd name="connsiteX0" fmla="*/ 1772083 w 3090182"/>
                <a:gd name="connsiteY0" fmla="*/ 1784434 h 1878420"/>
                <a:gd name="connsiteX1" fmla="*/ 2995550 w 3090182"/>
                <a:gd name="connsiteY1" fmla="*/ 560967 h 1878420"/>
                <a:gd name="connsiteX2" fmla="*/ 2995550 w 3090182"/>
                <a:gd name="connsiteY2" fmla="*/ 100119 h 1878420"/>
                <a:gd name="connsiteX3" fmla="*/ 2534702 w 3090182"/>
                <a:gd name="connsiteY3" fmla="*/ 100119 h 1878420"/>
                <a:gd name="connsiteX4" fmla="*/ 1547150 w 3090182"/>
                <a:gd name="connsiteY4" fmla="*/ 1087671 h 1878420"/>
                <a:gd name="connsiteX5" fmla="*/ 554112 w 3090182"/>
                <a:gd name="connsiteY5" fmla="*/ 94633 h 1878420"/>
                <a:gd name="connsiteX6" fmla="*/ 93264 w 3090182"/>
                <a:gd name="connsiteY6" fmla="*/ 94633 h 1878420"/>
                <a:gd name="connsiteX7" fmla="*/ 0 w 3090182"/>
                <a:gd name="connsiteY7" fmla="*/ 325062 h 1878420"/>
                <a:gd name="connsiteX8" fmla="*/ 93264 w 3090182"/>
                <a:gd name="connsiteY8" fmla="*/ 555490 h 1878420"/>
                <a:gd name="connsiteX9" fmla="*/ 1316731 w 3090182"/>
                <a:gd name="connsiteY9" fmla="*/ 1778958 h 1878420"/>
                <a:gd name="connsiteX10" fmla="*/ 1772102 w 3090182"/>
                <a:gd name="connsiteY10" fmla="*/ 1784469 h 1878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90182" h="1878420">
                  <a:moveTo>
                    <a:pt x="1772083" y="1784434"/>
                  </a:moveTo>
                  <a:lnTo>
                    <a:pt x="2995550" y="560967"/>
                  </a:lnTo>
                  <a:cubicBezTo>
                    <a:pt x="3121727" y="434790"/>
                    <a:pt x="3121727" y="226297"/>
                    <a:pt x="2995550" y="100119"/>
                  </a:cubicBezTo>
                  <a:cubicBezTo>
                    <a:pt x="2869373" y="-26058"/>
                    <a:pt x="2660880" y="-26058"/>
                    <a:pt x="2534702" y="100119"/>
                  </a:cubicBezTo>
                  <a:lnTo>
                    <a:pt x="1547150" y="1087671"/>
                  </a:lnTo>
                  <a:lnTo>
                    <a:pt x="554112" y="94633"/>
                  </a:lnTo>
                  <a:cubicBezTo>
                    <a:pt x="427934" y="-31544"/>
                    <a:pt x="219441" y="-31544"/>
                    <a:pt x="93264" y="94633"/>
                  </a:cubicBezTo>
                  <a:cubicBezTo>
                    <a:pt x="27439" y="160458"/>
                    <a:pt x="0" y="242776"/>
                    <a:pt x="0" y="325062"/>
                  </a:cubicBezTo>
                  <a:cubicBezTo>
                    <a:pt x="0" y="407342"/>
                    <a:pt x="32913" y="495130"/>
                    <a:pt x="93264" y="555490"/>
                  </a:cubicBezTo>
                  <a:lnTo>
                    <a:pt x="1316731" y="1778958"/>
                  </a:lnTo>
                  <a:cubicBezTo>
                    <a:pt x="1437432" y="1910641"/>
                    <a:pt x="1645935" y="1910641"/>
                    <a:pt x="1772102" y="1784469"/>
                  </a:cubicBezTo>
                  <a:close/>
                </a:path>
              </a:pathLst>
            </a:custGeom>
            <a:grpFill/>
            <a:ln w="92075" cap="flat">
              <a:solidFill>
                <a:srgbClr val="FFE500"/>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00643A68-C41B-41CF-0C4E-BD0303506B03}"/>
                </a:ext>
              </a:extLst>
            </p:cNvPr>
            <p:cNvSpPr/>
            <p:nvPr/>
          </p:nvSpPr>
          <p:spPr>
            <a:xfrm rot="16200000">
              <a:off x="1605891" y="5288658"/>
              <a:ext cx="352160" cy="163514"/>
            </a:xfrm>
            <a:custGeom>
              <a:avLst/>
              <a:gdLst>
                <a:gd name="connsiteX0" fmla="*/ 1536168 w 3084696"/>
                <a:gd name="connsiteY0" fmla="*/ 1872212 h 1872221"/>
                <a:gd name="connsiteX1" fmla="*/ 1766596 w 3084696"/>
                <a:gd name="connsiteY1" fmla="*/ 1778948 h 1872221"/>
                <a:gd name="connsiteX2" fmla="*/ 2990064 w 3084696"/>
                <a:gd name="connsiteY2" fmla="*/ 555481 h 1872221"/>
                <a:gd name="connsiteX3" fmla="*/ 2990064 w 3084696"/>
                <a:gd name="connsiteY3" fmla="*/ 94633 h 1872221"/>
                <a:gd name="connsiteX4" fmla="*/ 2529216 w 3084696"/>
                <a:gd name="connsiteY4" fmla="*/ 94633 h 1872221"/>
                <a:gd name="connsiteX5" fmla="*/ 1541664 w 3084696"/>
                <a:gd name="connsiteY5" fmla="*/ 1082185 h 1872221"/>
                <a:gd name="connsiteX6" fmla="*/ 554112 w 3084696"/>
                <a:gd name="connsiteY6" fmla="*/ 94633 h 1872221"/>
                <a:gd name="connsiteX7" fmla="*/ 93264 w 3084696"/>
                <a:gd name="connsiteY7" fmla="*/ 94633 h 1872221"/>
                <a:gd name="connsiteX8" fmla="*/ 0 w 3084696"/>
                <a:gd name="connsiteY8" fmla="*/ 325062 h 1872221"/>
                <a:gd name="connsiteX9" fmla="*/ 93264 w 3084696"/>
                <a:gd name="connsiteY9" fmla="*/ 555491 h 1872221"/>
                <a:gd name="connsiteX10" fmla="*/ 1305758 w 3084696"/>
                <a:gd name="connsiteY10" fmla="*/ 1778958 h 1872221"/>
                <a:gd name="connsiteX11" fmla="*/ 1536187 w 3084696"/>
                <a:gd name="connsiteY11" fmla="*/ 1872222 h 187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4696" h="1872221">
                  <a:moveTo>
                    <a:pt x="1536168" y="1872212"/>
                  </a:moveTo>
                  <a:cubicBezTo>
                    <a:pt x="1623959" y="1872212"/>
                    <a:pt x="1706236" y="1839299"/>
                    <a:pt x="1766596" y="1778948"/>
                  </a:cubicBezTo>
                  <a:lnTo>
                    <a:pt x="2990064" y="555481"/>
                  </a:lnTo>
                  <a:cubicBezTo>
                    <a:pt x="3116241" y="429303"/>
                    <a:pt x="3116241" y="220810"/>
                    <a:pt x="2990064" y="94633"/>
                  </a:cubicBezTo>
                  <a:cubicBezTo>
                    <a:pt x="2863886" y="-31544"/>
                    <a:pt x="2655393" y="-31544"/>
                    <a:pt x="2529216" y="94633"/>
                  </a:cubicBezTo>
                  <a:lnTo>
                    <a:pt x="1541664" y="1082185"/>
                  </a:lnTo>
                  <a:lnTo>
                    <a:pt x="554112" y="94633"/>
                  </a:lnTo>
                  <a:cubicBezTo>
                    <a:pt x="427934" y="-31544"/>
                    <a:pt x="219441" y="-31544"/>
                    <a:pt x="93264" y="94633"/>
                  </a:cubicBezTo>
                  <a:cubicBezTo>
                    <a:pt x="27439" y="160458"/>
                    <a:pt x="0" y="242776"/>
                    <a:pt x="0" y="325062"/>
                  </a:cubicBezTo>
                  <a:cubicBezTo>
                    <a:pt x="0" y="407342"/>
                    <a:pt x="32913" y="495130"/>
                    <a:pt x="93264" y="555491"/>
                  </a:cubicBezTo>
                  <a:lnTo>
                    <a:pt x="1305758" y="1778958"/>
                  </a:lnTo>
                  <a:cubicBezTo>
                    <a:pt x="1366111" y="1839310"/>
                    <a:pt x="1448395" y="1872222"/>
                    <a:pt x="1536187" y="1872222"/>
                  </a:cubicBezTo>
                  <a:close/>
                </a:path>
              </a:pathLst>
            </a:custGeom>
            <a:grpFill/>
            <a:ln w="92075" cap="flat">
              <a:solidFill>
                <a:srgbClr val="FFE500"/>
              </a:solidFill>
              <a:prstDash val="solid"/>
              <a:miter/>
            </a:ln>
          </p:spPr>
          <p:txBody>
            <a:bodyPr rtlCol="0" anchor="ctr"/>
            <a:lstStyle/>
            <a:p>
              <a:endParaRPr lang="zh-CN" altLang="en-US"/>
            </a:p>
          </p:txBody>
        </p:sp>
      </p:grpSp>
    </p:spTree>
    <p:extLst>
      <p:ext uri="{BB962C8B-B14F-4D97-AF65-F5344CB8AC3E}">
        <p14:creationId xmlns:p14="http://schemas.microsoft.com/office/powerpoint/2010/main" val="42328634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theme/theme1.xml><?xml version="1.0" encoding="utf-8"?>
<a:theme xmlns:a="http://schemas.openxmlformats.org/drawingml/2006/main" name="51PPT模板网   www.51pptmoban.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TotalTime>
  <Words>516</Words>
  <Application>Microsoft Office PowerPoint</Application>
  <PresentationFormat>宽屏</PresentationFormat>
  <Paragraphs>53</Paragraphs>
  <Slides>13</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13</vt:i4>
      </vt:variant>
    </vt:vector>
  </HeadingPairs>
  <TitlesOfParts>
    <vt:vector size="17" baseType="lpstr">
      <vt:lpstr>等线</vt:lpstr>
      <vt:lpstr>..黑体UI-韩语</vt:lpstr>
      <vt:lpstr>Arial</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打工人打工魂系列ppt模板</dc:title>
  <dc:creator>忘吃药的晓公子 yvonne</dc:creator>
  <cp:keywords>51PPT模板网</cp:keywords>
  <dc:description>www.51pptmoban.com</dc:description>
  <cp:lastModifiedBy>Win user</cp:lastModifiedBy>
  <cp:revision>18</cp:revision>
  <dcterms:created xsi:type="dcterms:W3CDTF">2022-09-14T23:09:20Z</dcterms:created>
  <dcterms:modified xsi:type="dcterms:W3CDTF">2022-09-18T11:59:06Z</dcterms:modified>
</cp:coreProperties>
</file>