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9" r:id="rId2"/>
    <p:sldId id="262" r:id="rId3"/>
    <p:sldId id="263" r:id="rId4"/>
    <p:sldId id="265" r:id="rId5"/>
    <p:sldId id="266" r:id="rId6"/>
    <p:sldId id="267" r:id="rId7"/>
    <p:sldId id="268" r:id="rId8"/>
    <p:sldId id="269" r:id="rId9"/>
    <p:sldId id="270" r:id="rId10"/>
    <p:sldId id="271" r:id="rId11"/>
    <p:sldId id="272" r:id="rId12"/>
    <p:sldId id="274" r:id="rId13"/>
    <p:sldId id="273" r:id="rId14"/>
    <p:sldId id="289" r:id="rId15"/>
    <p:sldId id="276" r:id="rId16"/>
    <p:sldId id="277" r:id="rId17"/>
    <p:sldId id="278" r:id="rId18"/>
    <p:sldId id="279" r:id="rId19"/>
    <p:sldId id="280" r:id="rId20"/>
    <p:sldId id="281" r:id="rId21"/>
    <p:sldId id="284" r:id="rId22"/>
    <p:sldId id="283" r:id="rId23"/>
    <p:sldId id="285" r:id="rId24"/>
    <p:sldId id="282" r:id="rId25"/>
    <p:sldId id="286" r:id="rId26"/>
    <p:sldId id="287" r:id="rId27"/>
    <p:sldId id="288" r:id="rId28"/>
    <p:sldId id="290"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D84C"/>
    <a:srgbClr val="BFBFBF"/>
    <a:srgbClr val="E8ECD3"/>
    <a:srgbClr val="C8E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21" autoAdjust="0"/>
    <p:restoredTop sz="94660"/>
  </p:normalViewPr>
  <p:slideViewPr>
    <p:cSldViewPr snapToGrid="0" showGuides="1">
      <p:cViewPr>
        <p:scale>
          <a:sx n="50" d="100"/>
          <a:sy n="50" d="100"/>
        </p:scale>
        <p:origin x="1896" y="1158"/>
      </p:cViewPr>
      <p:guideLst>
        <p:guide orient="horz" pos="220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50000"/>
                    <a:lumOff val="50000"/>
                  </a:schemeClr>
                </a:solidFill>
                <a:latin typeface="+mj-ea"/>
                <a:ea typeface="+mj-ea"/>
                <a:cs typeface="+mn-cs"/>
              </a:defRPr>
            </a:pPr>
            <a:r>
              <a:rPr lang="zh-CN" altLang="en-US" dirty="0">
                <a:solidFill>
                  <a:schemeClr val="tx1">
                    <a:lumMod val="50000"/>
                    <a:lumOff val="50000"/>
                  </a:schemeClr>
                </a:solidFill>
              </a:rPr>
              <a:t>新冠疫苗接种情况</a:t>
            </a:r>
          </a:p>
        </c:rich>
      </c:tx>
      <c:layout>
        <c:manualLayout>
          <c:xMode val="edge"/>
          <c:yMode val="edge"/>
          <c:x val="0.31858777717275638"/>
          <c:y val="1.363282320096112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50000"/>
                  <a:lumOff val="50000"/>
                </a:schemeClr>
              </a:solidFill>
              <a:latin typeface="+mj-ea"/>
              <a:ea typeface="+mj-ea"/>
              <a:cs typeface="+mn-cs"/>
            </a:defRPr>
          </a:pPr>
          <a:endParaRPr lang="zh-CN"/>
        </a:p>
      </c:txPr>
    </c:title>
    <c:autoTitleDeleted val="0"/>
    <c:plotArea>
      <c:layout/>
      <c:barChart>
        <c:barDir val="col"/>
        <c:grouping val="clustered"/>
        <c:varyColors val="0"/>
        <c:ser>
          <c:idx val="0"/>
          <c:order val="0"/>
          <c:tx>
            <c:strRef>
              <c:f>Sheet1!$B$1</c:f>
              <c:strCache>
                <c:ptCount val="1"/>
                <c:pt idx="0">
                  <c:v>22岁以下</c:v>
                </c:pt>
              </c:strCache>
            </c:strRef>
          </c:tx>
          <c:spPr>
            <a:solidFill>
              <a:schemeClr val="accent1">
                <a:lumMod val="75000"/>
              </a:schemeClr>
            </a:solidFill>
            <a:ln>
              <a:noFill/>
            </a:ln>
            <a:effectLst/>
          </c:spPr>
          <c:invertIfNegative val="0"/>
          <c:cat>
            <c:strRef>
              <c:f>Sheet1!$A$2:$A$4</c:f>
              <c:strCache>
                <c:ptCount val="3"/>
                <c:pt idx="0">
                  <c:v>接种第一针</c:v>
                </c:pt>
                <c:pt idx="1">
                  <c:v>接种第二针</c:v>
                </c:pt>
                <c:pt idx="2">
                  <c:v>接种第三针</c:v>
                </c:pt>
              </c:strCache>
            </c:strRef>
          </c:cat>
          <c:val>
            <c:numRef>
              <c:f>Sheet1!$B$2:$B$4</c:f>
              <c:numCache>
                <c:formatCode>General</c:formatCode>
                <c:ptCount val="3"/>
                <c:pt idx="0">
                  <c:v>5200</c:v>
                </c:pt>
                <c:pt idx="1">
                  <c:v>4980</c:v>
                </c:pt>
                <c:pt idx="2">
                  <c:v>4600</c:v>
                </c:pt>
              </c:numCache>
            </c:numRef>
          </c:val>
          <c:extLst>
            <c:ext xmlns:c16="http://schemas.microsoft.com/office/drawing/2014/chart" uri="{C3380CC4-5D6E-409C-BE32-E72D297353CC}">
              <c16:uniqueId val="{00000000-0C9F-41C7-BD43-4F4B8B21A66F}"/>
            </c:ext>
          </c:extLst>
        </c:ser>
        <c:ser>
          <c:idx val="1"/>
          <c:order val="1"/>
          <c:tx>
            <c:strRef>
              <c:f>Sheet1!$C$1</c:f>
              <c:strCache>
                <c:ptCount val="1"/>
                <c:pt idx="0">
                  <c:v>22-60岁</c:v>
                </c:pt>
              </c:strCache>
            </c:strRef>
          </c:tx>
          <c:spPr>
            <a:solidFill>
              <a:schemeClr val="accent1">
                <a:lumMod val="50000"/>
              </a:schemeClr>
            </a:solidFill>
            <a:ln>
              <a:noFill/>
            </a:ln>
            <a:effectLst/>
          </c:spPr>
          <c:invertIfNegative val="0"/>
          <c:cat>
            <c:strRef>
              <c:f>Sheet1!$A$2:$A$4</c:f>
              <c:strCache>
                <c:ptCount val="3"/>
                <c:pt idx="0">
                  <c:v>接种第一针</c:v>
                </c:pt>
                <c:pt idx="1">
                  <c:v>接种第二针</c:v>
                </c:pt>
                <c:pt idx="2">
                  <c:v>接种第三针</c:v>
                </c:pt>
              </c:strCache>
            </c:strRef>
          </c:cat>
          <c:val>
            <c:numRef>
              <c:f>Sheet1!$C$2:$C$4</c:f>
              <c:numCache>
                <c:formatCode>General</c:formatCode>
                <c:ptCount val="3"/>
                <c:pt idx="0">
                  <c:v>8700</c:v>
                </c:pt>
                <c:pt idx="1">
                  <c:v>8430</c:v>
                </c:pt>
                <c:pt idx="2">
                  <c:v>7940</c:v>
                </c:pt>
              </c:numCache>
            </c:numRef>
          </c:val>
          <c:extLst>
            <c:ext xmlns:c16="http://schemas.microsoft.com/office/drawing/2014/chart" uri="{C3380CC4-5D6E-409C-BE32-E72D297353CC}">
              <c16:uniqueId val="{00000001-0C9F-41C7-BD43-4F4B8B21A66F}"/>
            </c:ext>
          </c:extLst>
        </c:ser>
        <c:ser>
          <c:idx val="2"/>
          <c:order val="2"/>
          <c:tx>
            <c:strRef>
              <c:f>Sheet1!$D$1</c:f>
              <c:strCache>
                <c:ptCount val="1"/>
                <c:pt idx="0">
                  <c:v>60岁以上</c:v>
                </c:pt>
              </c:strCache>
            </c:strRef>
          </c:tx>
          <c:spPr>
            <a:solidFill>
              <a:schemeClr val="accent6">
                <a:lumMod val="40000"/>
                <a:lumOff val="60000"/>
              </a:schemeClr>
            </a:solidFill>
            <a:ln>
              <a:noFill/>
            </a:ln>
            <a:effectLst/>
          </c:spPr>
          <c:invertIfNegative val="0"/>
          <c:cat>
            <c:strRef>
              <c:f>Sheet1!$A$2:$A$4</c:f>
              <c:strCache>
                <c:ptCount val="3"/>
                <c:pt idx="0">
                  <c:v>接种第一针</c:v>
                </c:pt>
                <c:pt idx="1">
                  <c:v>接种第二针</c:v>
                </c:pt>
                <c:pt idx="2">
                  <c:v>接种第三针</c:v>
                </c:pt>
              </c:strCache>
            </c:strRef>
          </c:cat>
          <c:val>
            <c:numRef>
              <c:f>Sheet1!$D$2:$D$4</c:f>
              <c:numCache>
                <c:formatCode>General</c:formatCode>
                <c:ptCount val="3"/>
                <c:pt idx="0">
                  <c:v>3500</c:v>
                </c:pt>
                <c:pt idx="1">
                  <c:v>3200</c:v>
                </c:pt>
                <c:pt idx="2">
                  <c:v>2900</c:v>
                </c:pt>
              </c:numCache>
            </c:numRef>
          </c:val>
          <c:extLst>
            <c:ext xmlns:c16="http://schemas.microsoft.com/office/drawing/2014/chart" uri="{C3380CC4-5D6E-409C-BE32-E72D297353CC}">
              <c16:uniqueId val="{00000002-0C9F-41C7-BD43-4F4B8B21A66F}"/>
            </c:ext>
          </c:extLst>
        </c:ser>
        <c:dLbls>
          <c:showLegendKey val="0"/>
          <c:showVal val="0"/>
          <c:showCatName val="0"/>
          <c:showSerName val="0"/>
          <c:showPercent val="0"/>
          <c:showBubbleSize val="0"/>
        </c:dLbls>
        <c:gapWidth val="100"/>
        <c:overlap val="-27"/>
        <c:axId val="960534303"/>
        <c:axId val="960545951"/>
      </c:barChart>
      <c:catAx>
        <c:axId val="9605343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60545951"/>
        <c:crosses val="autoZero"/>
        <c:auto val="1"/>
        <c:lblAlgn val="ctr"/>
        <c:lblOffset val="100"/>
        <c:noMultiLvlLbl val="0"/>
      </c:catAx>
      <c:valAx>
        <c:axId val="9605459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605343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700769-1C72-4240-BE09-6462D121FB17}" type="datetimeFigureOut">
              <a:rPr lang="zh-CN" altLang="en-US" smtClean="0"/>
              <a:t>2022/9/18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A98693-6DF2-46D7-A5E2-60CFFE8FB180}" type="slidenum">
              <a:rPr lang="zh-CN" altLang="en-US" smtClean="0"/>
              <a:t>‹#›</a:t>
            </a:fld>
            <a:endParaRPr lang="zh-CN" altLang="en-US"/>
          </a:p>
        </p:txBody>
      </p:sp>
    </p:spTree>
    <p:extLst>
      <p:ext uri="{BB962C8B-B14F-4D97-AF65-F5344CB8AC3E}">
        <p14:creationId xmlns:p14="http://schemas.microsoft.com/office/powerpoint/2010/main" val="585964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a:t>
            </a:fld>
            <a:endParaRPr lang="zh-CN" altLang="en-US"/>
          </a:p>
        </p:txBody>
      </p:sp>
    </p:spTree>
    <p:extLst>
      <p:ext uri="{BB962C8B-B14F-4D97-AF65-F5344CB8AC3E}">
        <p14:creationId xmlns:p14="http://schemas.microsoft.com/office/powerpoint/2010/main" val="168287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10</a:t>
            </a:fld>
            <a:endParaRPr lang="zh-CN" altLang="en-US"/>
          </a:p>
        </p:txBody>
      </p:sp>
    </p:spTree>
    <p:extLst>
      <p:ext uri="{BB962C8B-B14F-4D97-AF65-F5344CB8AC3E}">
        <p14:creationId xmlns:p14="http://schemas.microsoft.com/office/powerpoint/2010/main" val="2716999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11</a:t>
            </a:fld>
            <a:endParaRPr lang="zh-CN" altLang="en-US"/>
          </a:p>
        </p:txBody>
      </p:sp>
    </p:spTree>
    <p:extLst>
      <p:ext uri="{BB962C8B-B14F-4D97-AF65-F5344CB8AC3E}">
        <p14:creationId xmlns:p14="http://schemas.microsoft.com/office/powerpoint/2010/main" val="1344149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12</a:t>
            </a:fld>
            <a:endParaRPr lang="zh-CN" altLang="en-US"/>
          </a:p>
        </p:txBody>
      </p:sp>
    </p:spTree>
    <p:extLst>
      <p:ext uri="{BB962C8B-B14F-4D97-AF65-F5344CB8AC3E}">
        <p14:creationId xmlns:p14="http://schemas.microsoft.com/office/powerpoint/2010/main" val="2636104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13</a:t>
            </a:fld>
            <a:endParaRPr lang="zh-CN" altLang="en-US"/>
          </a:p>
        </p:txBody>
      </p:sp>
    </p:spTree>
    <p:extLst>
      <p:ext uri="{BB962C8B-B14F-4D97-AF65-F5344CB8AC3E}">
        <p14:creationId xmlns:p14="http://schemas.microsoft.com/office/powerpoint/2010/main" val="2709151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14</a:t>
            </a:fld>
            <a:endParaRPr lang="zh-CN" altLang="en-US"/>
          </a:p>
        </p:txBody>
      </p:sp>
    </p:spTree>
    <p:extLst>
      <p:ext uri="{BB962C8B-B14F-4D97-AF65-F5344CB8AC3E}">
        <p14:creationId xmlns:p14="http://schemas.microsoft.com/office/powerpoint/2010/main" val="1621435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15</a:t>
            </a:fld>
            <a:endParaRPr lang="zh-CN" altLang="en-US"/>
          </a:p>
        </p:txBody>
      </p:sp>
    </p:spTree>
    <p:extLst>
      <p:ext uri="{BB962C8B-B14F-4D97-AF65-F5344CB8AC3E}">
        <p14:creationId xmlns:p14="http://schemas.microsoft.com/office/powerpoint/2010/main" val="23461625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16</a:t>
            </a:fld>
            <a:endParaRPr lang="zh-CN" altLang="en-US"/>
          </a:p>
        </p:txBody>
      </p:sp>
    </p:spTree>
    <p:extLst>
      <p:ext uri="{BB962C8B-B14F-4D97-AF65-F5344CB8AC3E}">
        <p14:creationId xmlns:p14="http://schemas.microsoft.com/office/powerpoint/2010/main" val="5759501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17</a:t>
            </a:fld>
            <a:endParaRPr lang="zh-CN" altLang="en-US"/>
          </a:p>
        </p:txBody>
      </p:sp>
    </p:spTree>
    <p:extLst>
      <p:ext uri="{BB962C8B-B14F-4D97-AF65-F5344CB8AC3E}">
        <p14:creationId xmlns:p14="http://schemas.microsoft.com/office/powerpoint/2010/main" val="23810159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18</a:t>
            </a:fld>
            <a:endParaRPr lang="zh-CN" altLang="en-US"/>
          </a:p>
        </p:txBody>
      </p:sp>
    </p:spTree>
    <p:extLst>
      <p:ext uri="{BB962C8B-B14F-4D97-AF65-F5344CB8AC3E}">
        <p14:creationId xmlns:p14="http://schemas.microsoft.com/office/powerpoint/2010/main" val="3389918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19</a:t>
            </a:fld>
            <a:endParaRPr lang="zh-CN" altLang="en-US"/>
          </a:p>
        </p:txBody>
      </p:sp>
    </p:spTree>
    <p:extLst>
      <p:ext uri="{BB962C8B-B14F-4D97-AF65-F5344CB8AC3E}">
        <p14:creationId xmlns:p14="http://schemas.microsoft.com/office/powerpoint/2010/main" val="1706732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2</a:t>
            </a:fld>
            <a:endParaRPr lang="zh-CN" altLang="en-US"/>
          </a:p>
        </p:txBody>
      </p:sp>
    </p:spTree>
    <p:extLst>
      <p:ext uri="{BB962C8B-B14F-4D97-AF65-F5344CB8AC3E}">
        <p14:creationId xmlns:p14="http://schemas.microsoft.com/office/powerpoint/2010/main" val="41342752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20</a:t>
            </a:fld>
            <a:endParaRPr lang="zh-CN" altLang="en-US"/>
          </a:p>
        </p:txBody>
      </p:sp>
    </p:spTree>
    <p:extLst>
      <p:ext uri="{BB962C8B-B14F-4D97-AF65-F5344CB8AC3E}">
        <p14:creationId xmlns:p14="http://schemas.microsoft.com/office/powerpoint/2010/main" val="319772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21</a:t>
            </a:fld>
            <a:endParaRPr lang="zh-CN" altLang="en-US"/>
          </a:p>
        </p:txBody>
      </p:sp>
    </p:spTree>
    <p:extLst>
      <p:ext uri="{BB962C8B-B14F-4D97-AF65-F5344CB8AC3E}">
        <p14:creationId xmlns:p14="http://schemas.microsoft.com/office/powerpoint/2010/main" val="23529434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22</a:t>
            </a:fld>
            <a:endParaRPr lang="zh-CN" altLang="en-US"/>
          </a:p>
        </p:txBody>
      </p:sp>
    </p:spTree>
    <p:extLst>
      <p:ext uri="{BB962C8B-B14F-4D97-AF65-F5344CB8AC3E}">
        <p14:creationId xmlns:p14="http://schemas.microsoft.com/office/powerpoint/2010/main" val="3036221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23</a:t>
            </a:fld>
            <a:endParaRPr lang="zh-CN" altLang="en-US"/>
          </a:p>
        </p:txBody>
      </p:sp>
    </p:spTree>
    <p:extLst>
      <p:ext uri="{BB962C8B-B14F-4D97-AF65-F5344CB8AC3E}">
        <p14:creationId xmlns:p14="http://schemas.microsoft.com/office/powerpoint/2010/main" val="42305261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24</a:t>
            </a:fld>
            <a:endParaRPr lang="zh-CN" altLang="en-US"/>
          </a:p>
        </p:txBody>
      </p:sp>
    </p:spTree>
    <p:extLst>
      <p:ext uri="{BB962C8B-B14F-4D97-AF65-F5344CB8AC3E}">
        <p14:creationId xmlns:p14="http://schemas.microsoft.com/office/powerpoint/2010/main" val="2664886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25</a:t>
            </a:fld>
            <a:endParaRPr lang="zh-CN" altLang="en-US"/>
          </a:p>
        </p:txBody>
      </p:sp>
    </p:spTree>
    <p:extLst>
      <p:ext uri="{BB962C8B-B14F-4D97-AF65-F5344CB8AC3E}">
        <p14:creationId xmlns:p14="http://schemas.microsoft.com/office/powerpoint/2010/main" val="4110342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26</a:t>
            </a:fld>
            <a:endParaRPr lang="zh-CN" altLang="en-US"/>
          </a:p>
        </p:txBody>
      </p:sp>
    </p:spTree>
    <p:extLst>
      <p:ext uri="{BB962C8B-B14F-4D97-AF65-F5344CB8AC3E}">
        <p14:creationId xmlns:p14="http://schemas.microsoft.com/office/powerpoint/2010/main" val="33881455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27</a:t>
            </a:fld>
            <a:endParaRPr lang="zh-CN" altLang="en-US"/>
          </a:p>
        </p:txBody>
      </p:sp>
    </p:spTree>
    <p:extLst>
      <p:ext uri="{BB962C8B-B14F-4D97-AF65-F5344CB8AC3E}">
        <p14:creationId xmlns:p14="http://schemas.microsoft.com/office/powerpoint/2010/main" val="33728318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28</a:t>
            </a:fld>
            <a:endParaRPr lang="zh-CN" altLang="en-US"/>
          </a:p>
        </p:txBody>
      </p:sp>
    </p:spTree>
    <p:extLst>
      <p:ext uri="{BB962C8B-B14F-4D97-AF65-F5344CB8AC3E}">
        <p14:creationId xmlns:p14="http://schemas.microsoft.com/office/powerpoint/2010/main" val="3527384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3</a:t>
            </a:fld>
            <a:endParaRPr lang="zh-CN" altLang="en-US"/>
          </a:p>
        </p:txBody>
      </p:sp>
    </p:spTree>
    <p:extLst>
      <p:ext uri="{BB962C8B-B14F-4D97-AF65-F5344CB8AC3E}">
        <p14:creationId xmlns:p14="http://schemas.microsoft.com/office/powerpoint/2010/main" val="607665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4</a:t>
            </a:fld>
            <a:endParaRPr lang="zh-CN" altLang="en-US"/>
          </a:p>
        </p:txBody>
      </p:sp>
    </p:spTree>
    <p:extLst>
      <p:ext uri="{BB962C8B-B14F-4D97-AF65-F5344CB8AC3E}">
        <p14:creationId xmlns:p14="http://schemas.microsoft.com/office/powerpoint/2010/main" val="3444075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5</a:t>
            </a:fld>
            <a:endParaRPr lang="zh-CN" altLang="en-US"/>
          </a:p>
        </p:txBody>
      </p:sp>
    </p:spTree>
    <p:extLst>
      <p:ext uri="{BB962C8B-B14F-4D97-AF65-F5344CB8AC3E}">
        <p14:creationId xmlns:p14="http://schemas.microsoft.com/office/powerpoint/2010/main" val="330457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6</a:t>
            </a:fld>
            <a:endParaRPr lang="zh-CN" altLang="en-US"/>
          </a:p>
        </p:txBody>
      </p:sp>
    </p:spTree>
    <p:extLst>
      <p:ext uri="{BB962C8B-B14F-4D97-AF65-F5344CB8AC3E}">
        <p14:creationId xmlns:p14="http://schemas.microsoft.com/office/powerpoint/2010/main" val="169332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7</a:t>
            </a:fld>
            <a:endParaRPr lang="zh-CN" altLang="en-US"/>
          </a:p>
        </p:txBody>
      </p:sp>
    </p:spTree>
    <p:extLst>
      <p:ext uri="{BB962C8B-B14F-4D97-AF65-F5344CB8AC3E}">
        <p14:creationId xmlns:p14="http://schemas.microsoft.com/office/powerpoint/2010/main" val="2784442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8</a:t>
            </a:fld>
            <a:endParaRPr lang="zh-CN" altLang="en-US"/>
          </a:p>
        </p:txBody>
      </p:sp>
    </p:spTree>
    <p:extLst>
      <p:ext uri="{BB962C8B-B14F-4D97-AF65-F5344CB8AC3E}">
        <p14:creationId xmlns:p14="http://schemas.microsoft.com/office/powerpoint/2010/main" val="573927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A98693-6DF2-46D7-A5E2-60CFFE8FB180}" type="slidenum">
              <a:rPr lang="zh-CN" altLang="en-US" smtClean="0"/>
              <a:t>9</a:t>
            </a:fld>
            <a:endParaRPr lang="zh-CN" altLang="en-US"/>
          </a:p>
        </p:txBody>
      </p:sp>
    </p:spTree>
    <p:extLst>
      <p:ext uri="{BB962C8B-B14F-4D97-AF65-F5344CB8AC3E}">
        <p14:creationId xmlns:p14="http://schemas.microsoft.com/office/powerpoint/2010/main" val="2021507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A9E85EF-A29E-3CCA-7B39-AB7CD7BAF579}"/>
              </a:ext>
            </a:extLst>
          </p:cNvPr>
          <p:cNvSpPr>
            <a:spLocks noGrp="1"/>
          </p:cNvSpPr>
          <p:nvPr>
            <p:ph type="dt" sz="half" idx="10"/>
          </p:nvPr>
        </p:nvSpPr>
        <p:spPr>
          <a:xfrm>
            <a:off x="838200" y="6356350"/>
            <a:ext cx="2743200" cy="365125"/>
          </a:xfrm>
          <a:prstGeom prst="rect">
            <a:avLst/>
          </a:prstGeom>
        </p:spPr>
        <p:txBody>
          <a:bodyPr/>
          <a:lstStyle/>
          <a:p>
            <a:fld id="{35C1AF18-2793-4742-B6F7-8CF623BF59A4}" type="datetimeFigureOut">
              <a:rPr lang="zh-CN" altLang="en-US" smtClean="0"/>
              <a:t>2022/9/18</a:t>
            </a:fld>
            <a:endParaRPr lang="zh-CN" altLang="en-US"/>
          </a:p>
        </p:txBody>
      </p:sp>
      <p:sp>
        <p:nvSpPr>
          <p:cNvPr id="3" name="页脚占位符 2">
            <a:extLst>
              <a:ext uri="{FF2B5EF4-FFF2-40B4-BE49-F238E27FC236}">
                <a16:creationId xmlns:a16="http://schemas.microsoft.com/office/drawing/2014/main" id="{F1BA8BD8-7EF8-83F4-DB6B-25BC64525F5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33F1A874-4DFD-E0C3-77F6-D7B985C2AC21}"/>
              </a:ext>
            </a:extLst>
          </p:cNvPr>
          <p:cNvSpPr>
            <a:spLocks noGrp="1"/>
          </p:cNvSpPr>
          <p:nvPr>
            <p:ph type="sldNum" sz="quarter" idx="12"/>
          </p:nvPr>
        </p:nvSpPr>
        <p:spPr>
          <a:xfrm>
            <a:off x="8610600" y="6356350"/>
            <a:ext cx="2743200" cy="365125"/>
          </a:xfrm>
          <a:prstGeom prst="rect">
            <a:avLst/>
          </a:prstGeom>
        </p:spPr>
        <p:txBody>
          <a:bodyPr/>
          <a:lstStyle/>
          <a:p>
            <a:fld id="{088FD8CB-4F07-4FB9-8B2C-CA3955F826AF}" type="slidenum">
              <a:rPr lang="zh-CN" altLang="en-US" smtClean="0"/>
              <a:t>‹#›</a:t>
            </a:fld>
            <a:endParaRPr lang="zh-CN" altLang="en-US"/>
          </a:p>
        </p:txBody>
      </p:sp>
      <p:sp>
        <p:nvSpPr>
          <p:cNvPr id="5" name="矩形 4">
            <a:extLst>
              <a:ext uri="{FF2B5EF4-FFF2-40B4-BE49-F238E27FC236}">
                <a16:creationId xmlns:a16="http://schemas.microsoft.com/office/drawing/2014/main" id="{5FE4CEEF-8B19-F7CF-CD7E-925B57F667D5}"/>
              </a:ext>
            </a:extLst>
          </p:cNvPr>
          <p:cNvSpPr/>
          <p:nvPr userDrawn="1"/>
        </p:nvSpPr>
        <p:spPr>
          <a:xfrm>
            <a:off x="0" y="0"/>
            <a:ext cx="12192000" cy="6858000"/>
          </a:xfrm>
          <a:prstGeom prst="rect">
            <a:avLst/>
          </a:prstGeom>
          <a:gradFill>
            <a:gsLst>
              <a:gs pos="93000">
                <a:schemeClr val="accent2"/>
              </a:gs>
              <a:gs pos="39000">
                <a:schemeClr val="accent1"/>
              </a:gs>
            </a:gsLst>
            <a:lin ang="13500000" scaled="0"/>
          </a:gra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20000"/>
                  <a:lumOff val="80000"/>
                </a:schemeClr>
              </a:solidFill>
            </a:endParaRPr>
          </a:p>
        </p:txBody>
      </p:sp>
      <p:cxnSp>
        <p:nvCxnSpPr>
          <p:cNvPr id="6" name="直接连接符 5">
            <a:extLst>
              <a:ext uri="{FF2B5EF4-FFF2-40B4-BE49-F238E27FC236}">
                <a16:creationId xmlns:a16="http://schemas.microsoft.com/office/drawing/2014/main" id="{C80C115E-D5D3-DCC4-BCCF-A2A18B5C2AA0}"/>
              </a:ext>
            </a:extLst>
          </p:cNvPr>
          <p:cNvCxnSpPr/>
          <p:nvPr userDrawn="1"/>
        </p:nvCxnSpPr>
        <p:spPr>
          <a:xfrm>
            <a:off x="396607" y="0"/>
            <a:ext cx="0" cy="685800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5731F130-F9C8-7179-91D3-6C423EBDCF2E}"/>
              </a:ext>
            </a:extLst>
          </p:cNvPr>
          <p:cNvCxnSpPr/>
          <p:nvPr userDrawn="1"/>
        </p:nvCxnSpPr>
        <p:spPr>
          <a:xfrm>
            <a:off x="76431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3774DFBB-370D-1631-061C-C65D86564327}"/>
              </a:ext>
            </a:extLst>
          </p:cNvPr>
          <p:cNvCxnSpPr/>
          <p:nvPr userDrawn="1"/>
        </p:nvCxnSpPr>
        <p:spPr>
          <a:xfrm>
            <a:off x="113201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771A1A0-E3DD-3095-19C5-BC908ECFD979}"/>
              </a:ext>
            </a:extLst>
          </p:cNvPr>
          <p:cNvCxnSpPr/>
          <p:nvPr userDrawn="1"/>
        </p:nvCxnSpPr>
        <p:spPr>
          <a:xfrm>
            <a:off x="149971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46969FD-B378-65D3-0E50-A33782BD5060}"/>
              </a:ext>
            </a:extLst>
          </p:cNvPr>
          <p:cNvCxnSpPr/>
          <p:nvPr userDrawn="1"/>
        </p:nvCxnSpPr>
        <p:spPr>
          <a:xfrm>
            <a:off x="186741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DF075825-D492-7040-8DD2-944BC2F0ABA9}"/>
              </a:ext>
            </a:extLst>
          </p:cNvPr>
          <p:cNvCxnSpPr/>
          <p:nvPr userDrawn="1"/>
        </p:nvCxnSpPr>
        <p:spPr>
          <a:xfrm>
            <a:off x="2235121"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B93F710-D126-0D68-0D4E-F9D37814082B}"/>
              </a:ext>
            </a:extLst>
          </p:cNvPr>
          <p:cNvCxnSpPr/>
          <p:nvPr userDrawn="1"/>
        </p:nvCxnSpPr>
        <p:spPr>
          <a:xfrm>
            <a:off x="260282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D1B6F03-986B-18EE-4443-498A9C5271B3}"/>
              </a:ext>
            </a:extLst>
          </p:cNvPr>
          <p:cNvCxnSpPr/>
          <p:nvPr userDrawn="1"/>
        </p:nvCxnSpPr>
        <p:spPr>
          <a:xfrm>
            <a:off x="297052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CC5F9D-6801-9D59-926E-0C76598135D1}"/>
              </a:ext>
            </a:extLst>
          </p:cNvPr>
          <p:cNvCxnSpPr/>
          <p:nvPr userDrawn="1"/>
        </p:nvCxnSpPr>
        <p:spPr>
          <a:xfrm>
            <a:off x="333822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E28ECB2-B5B6-7567-2776-D9A1606290A6}"/>
              </a:ext>
            </a:extLst>
          </p:cNvPr>
          <p:cNvCxnSpPr/>
          <p:nvPr userDrawn="1"/>
        </p:nvCxnSpPr>
        <p:spPr>
          <a:xfrm>
            <a:off x="370593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2983416-AF33-1159-F75E-53566DBE2043}"/>
              </a:ext>
            </a:extLst>
          </p:cNvPr>
          <p:cNvCxnSpPr/>
          <p:nvPr userDrawn="1"/>
        </p:nvCxnSpPr>
        <p:spPr>
          <a:xfrm>
            <a:off x="407363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4BFAB02-5179-4E1D-321B-A331D5BA7E44}"/>
              </a:ext>
            </a:extLst>
          </p:cNvPr>
          <p:cNvCxnSpPr/>
          <p:nvPr userDrawn="1"/>
        </p:nvCxnSpPr>
        <p:spPr>
          <a:xfrm>
            <a:off x="444133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0A05D973-40E8-C9A5-B389-6F74535A2F81}"/>
              </a:ext>
            </a:extLst>
          </p:cNvPr>
          <p:cNvCxnSpPr/>
          <p:nvPr userDrawn="1"/>
        </p:nvCxnSpPr>
        <p:spPr>
          <a:xfrm>
            <a:off x="480904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764EC4F-19CA-DAE9-6CBF-1FBDA1AEA2E7}"/>
              </a:ext>
            </a:extLst>
          </p:cNvPr>
          <p:cNvCxnSpPr/>
          <p:nvPr userDrawn="1"/>
        </p:nvCxnSpPr>
        <p:spPr>
          <a:xfrm>
            <a:off x="517674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D3220D63-5D0E-4776-0499-213217E60165}"/>
              </a:ext>
            </a:extLst>
          </p:cNvPr>
          <p:cNvCxnSpPr/>
          <p:nvPr userDrawn="1"/>
        </p:nvCxnSpPr>
        <p:spPr>
          <a:xfrm>
            <a:off x="554444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12F4E35F-A331-2983-CC07-3C0809014FAD}"/>
              </a:ext>
            </a:extLst>
          </p:cNvPr>
          <p:cNvCxnSpPr/>
          <p:nvPr userDrawn="1"/>
        </p:nvCxnSpPr>
        <p:spPr>
          <a:xfrm>
            <a:off x="591214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A7EF35D1-1199-B271-CD13-ECE113B2A3FD}"/>
              </a:ext>
            </a:extLst>
          </p:cNvPr>
          <p:cNvCxnSpPr/>
          <p:nvPr userDrawn="1"/>
        </p:nvCxnSpPr>
        <p:spPr>
          <a:xfrm>
            <a:off x="627985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D0FD4F28-C9ED-B4DC-4010-1F9FD67E7982}"/>
              </a:ext>
            </a:extLst>
          </p:cNvPr>
          <p:cNvCxnSpPr/>
          <p:nvPr userDrawn="1"/>
        </p:nvCxnSpPr>
        <p:spPr>
          <a:xfrm>
            <a:off x="664755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8F03F433-F4D3-02A7-0BC6-449B4CCB109B}"/>
              </a:ext>
            </a:extLst>
          </p:cNvPr>
          <p:cNvCxnSpPr/>
          <p:nvPr userDrawn="1"/>
        </p:nvCxnSpPr>
        <p:spPr>
          <a:xfrm>
            <a:off x="701525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A898DA0-EB28-6FDF-16F9-FF851C1C6F40}"/>
              </a:ext>
            </a:extLst>
          </p:cNvPr>
          <p:cNvCxnSpPr/>
          <p:nvPr userDrawn="1"/>
        </p:nvCxnSpPr>
        <p:spPr>
          <a:xfrm>
            <a:off x="738296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F3B1103-7520-F371-63FB-C02F1BEA19C4}"/>
              </a:ext>
            </a:extLst>
          </p:cNvPr>
          <p:cNvCxnSpPr/>
          <p:nvPr userDrawn="1"/>
        </p:nvCxnSpPr>
        <p:spPr>
          <a:xfrm>
            <a:off x="775066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BA9AC1F-85B4-6D4E-E867-9968F62FE20C}"/>
              </a:ext>
            </a:extLst>
          </p:cNvPr>
          <p:cNvCxnSpPr/>
          <p:nvPr userDrawn="1"/>
        </p:nvCxnSpPr>
        <p:spPr>
          <a:xfrm>
            <a:off x="811836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37D5970-3EFF-C201-09F6-D74F06DBDD57}"/>
              </a:ext>
            </a:extLst>
          </p:cNvPr>
          <p:cNvCxnSpPr/>
          <p:nvPr userDrawn="1"/>
        </p:nvCxnSpPr>
        <p:spPr>
          <a:xfrm>
            <a:off x="848606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8C4476DB-EE05-5318-CEED-CA953A791CF8}"/>
              </a:ext>
            </a:extLst>
          </p:cNvPr>
          <p:cNvCxnSpPr/>
          <p:nvPr userDrawn="1"/>
        </p:nvCxnSpPr>
        <p:spPr>
          <a:xfrm>
            <a:off x="8853771"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466E8920-0947-022C-0F46-931BFC62C3A2}"/>
              </a:ext>
            </a:extLst>
          </p:cNvPr>
          <p:cNvCxnSpPr/>
          <p:nvPr userDrawn="1"/>
        </p:nvCxnSpPr>
        <p:spPr>
          <a:xfrm>
            <a:off x="922147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A14478E8-17D3-60F9-8A76-600FEDA16DF2}"/>
              </a:ext>
            </a:extLst>
          </p:cNvPr>
          <p:cNvCxnSpPr/>
          <p:nvPr userDrawn="1"/>
        </p:nvCxnSpPr>
        <p:spPr>
          <a:xfrm>
            <a:off x="958917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0C997E1-D26C-2B51-4523-22E5BF970D20}"/>
              </a:ext>
            </a:extLst>
          </p:cNvPr>
          <p:cNvCxnSpPr/>
          <p:nvPr userDrawn="1"/>
        </p:nvCxnSpPr>
        <p:spPr>
          <a:xfrm>
            <a:off x="995687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C52F6BAF-A9AD-A802-BCA5-C5EBF47CB4AD}"/>
              </a:ext>
            </a:extLst>
          </p:cNvPr>
          <p:cNvCxnSpPr/>
          <p:nvPr userDrawn="1"/>
        </p:nvCxnSpPr>
        <p:spPr>
          <a:xfrm>
            <a:off x="1032458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D142F63A-C73F-1805-C9BF-F824859DBF8C}"/>
              </a:ext>
            </a:extLst>
          </p:cNvPr>
          <p:cNvCxnSpPr/>
          <p:nvPr userDrawn="1"/>
        </p:nvCxnSpPr>
        <p:spPr>
          <a:xfrm>
            <a:off x="1069228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AA19BE06-4F80-5E1B-AA92-E2C62D36E879}"/>
              </a:ext>
            </a:extLst>
          </p:cNvPr>
          <p:cNvCxnSpPr/>
          <p:nvPr userDrawn="1"/>
        </p:nvCxnSpPr>
        <p:spPr>
          <a:xfrm>
            <a:off x="1105998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11CD371-A0F5-09DD-EC1D-48B7B535A90B}"/>
              </a:ext>
            </a:extLst>
          </p:cNvPr>
          <p:cNvCxnSpPr/>
          <p:nvPr userDrawn="1"/>
        </p:nvCxnSpPr>
        <p:spPr>
          <a:xfrm>
            <a:off x="1142769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A17DB1D-F176-1528-E4C4-F1F433D6F392}"/>
              </a:ext>
            </a:extLst>
          </p:cNvPr>
          <p:cNvCxnSpPr/>
          <p:nvPr userDrawn="1"/>
        </p:nvCxnSpPr>
        <p:spPr>
          <a:xfrm>
            <a:off x="11795393" y="0"/>
            <a:ext cx="0" cy="685800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275095B9-3F84-EF5A-E90E-FBDC145CD5B9}"/>
              </a:ext>
            </a:extLst>
          </p:cNvPr>
          <p:cNvCxnSpPr>
            <a:cxnSpLocks/>
          </p:cNvCxnSpPr>
          <p:nvPr userDrawn="1"/>
        </p:nvCxnSpPr>
        <p:spPr>
          <a:xfrm>
            <a:off x="0" y="374573"/>
            <a:ext cx="12192000" cy="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9377C13A-2A87-B126-A5EF-5F78AB07EC69}"/>
              </a:ext>
            </a:extLst>
          </p:cNvPr>
          <p:cNvCxnSpPr>
            <a:cxnSpLocks/>
          </p:cNvCxnSpPr>
          <p:nvPr userDrawn="1"/>
        </p:nvCxnSpPr>
        <p:spPr>
          <a:xfrm>
            <a:off x="0" y="755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4EA5F32F-2E53-99CB-2A60-85CE554F33AE}"/>
              </a:ext>
            </a:extLst>
          </p:cNvPr>
          <p:cNvCxnSpPr>
            <a:cxnSpLocks/>
          </p:cNvCxnSpPr>
          <p:nvPr userDrawn="1"/>
        </p:nvCxnSpPr>
        <p:spPr>
          <a:xfrm>
            <a:off x="0" y="1136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93BE931-BFE7-2C9F-76F1-9BF885A68CCC}"/>
              </a:ext>
            </a:extLst>
          </p:cNvPr>
          <p:cNvCxnSpPr>
            <a:cxnSpLocks/>
          </p:cNvCxnSpPr>
          <p:nvPr userDrawn="1"/>
        </p:nvCxnSpPr>
        <p:spPr>
          <a:xfrm>
            <a:off x="0" y="1517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2DCA105C-4F0C-72A4-0EE4-D7E679066E56}"/>
              </a:ext>
            </a:extLst>
          </p:cNvPr>
          <p:cNvCxnSpPr>
            <a:cxnSpLocks/>
          </p:cNvCxnSpPr>
          <p:nvPr userDrawn="1"/>
        </p:nvCxnSpPr>
        <p:spPr>
          <a:xfrm>
            <a:off x="0" y="1898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231950BC-85A1-95DE-3AD2-D16CE283ED8C}"/>
              </a:ext>
            </a:extLst>
          </p:cNvPr>
          <p:cNvCxnSpPr>
            <a:cxnSpLocks/>
          </p:cNvCxnSpPr>
          <p:nvPr userDrawn="1"/>
        </p:nvCxnSpPr>
        <p:spPr>
          <a:xfrm>
            <a:off x="0" y="2279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E9C5B135-F8CB-3F4B-47BD-81C2C4AA9B1E}"/>
              </a:ext>
            </a:extLst>
          </p:cNvPr>
          <p:cNvCxnSpPr>
            <a:cxnSpLocks/>
          </p:cNvCxnSpPr>
          <p:nvPr userDrawn="1"/>
        </p:nvCxnSpPr>
        <p:spPr>
          <a:xfrm>
            <a:off x="0" y="2660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0B72AADD-0705-95CD-2814-3F46CA0F2FB8}"/>
              </a:ext>
            </a:extLst>
          </p:cNvPr>
          <p:cNvCxnSpPr>
            <a:cxnSpLocks/>
          </p:cNvCxnSpPr>
          <p:nvPr userDrawn="1"/>
        </p:nvCxnSpPr>
        <p:spPr>
          <a:xfrm>
            <a:off x="0" y="3041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75BFBAEF-B997-5A94-06F5-51C89D6E305F}"/>
              </a:ext>
            </a:extLst>
          </p:cNvPr>
          <p:cNvCxnSpPr>
            <a:cxnSpLocks/>
          </p:cNvCxnSpPr>
          <p:nvPr userDrawn="1"/>
        </p:nvCxnSpPr>
        <p:spPr>
          <a:xfrm>
            <a:off x="0" y="3422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5EDB1832-5493-7C4B-E51B-F5BF80608306}"/>
              </a:ext>
            </a:extLst>
          </p:cNvPr>
          <p:cNvCxnSpPr>
            <a:cxnSpLocks/>
          </p:cNvCxnSpPr>
          <p:nvPr userDrawn="1"/>
        </p:nvCxnSpPr>
        <p:spPr>
          <a:xfrm>
            <a:off x="0" y="3803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D97F76DB-6EBF-1BD4-6C41-BAA0DCDB99FB}"/>
              </a:ext>
            </a:extLst>
          </p:cNvPr>
          <p:cNvCxnSpPr>
            <a:cxnSpLocks/>
          </p:cNvCxnSpPr>
          <p:nvPr userDrawn="1"/>
        </p:nvCxnSpPr>
        <p:spPr>
          <a:xfrm>
            <a:off x="0" y="4184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EA8BF076-8991-58F8-8006-950BA579CFE6}"/>
              </a:ext>
            </a:extLst>
          </p:cNvPr>
          <p:cNvCxnSpPr>
            <a:cxnSpLocks/>
          </p:cNvCxnSpPr>
          <p:nvPr userDrawn="1"/>
        </p:nvCxnSpPr>
        <p:spPr>
          <a:xfrm>
            <a:off x="0" y="4565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6CE16C20-D280-26BF-BDC6-61A378AE469C}"/>
              </a:ext>
            </a:extLst>
          </p:cNvPr>
          <p:cNvCxnSpPr>
            <a:cxnSpLocks/>
          </p:cNvCxnSpPr>
          <p:nvPr userDrawn="1"/>
        </p:nvCxnSpPr>
        <p:spPr>
          <a:xfrm>
            <a:off x="0" y="4946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9B93BAD2-2DDD-4040-F86D-973E3E1F3F7B}"/>
              </a:ext>
            </a:extLst>
          </p:cNvPr>
          <p:cNvCxnSpPr>
            <a:cxnSpLocks/>
          </p:cNvCxnSpPr>
          <p:nvPr userDrawn="1"/>
        </p:nvCxnSpPr>
        <p:spPr>
          <a:xfrm>
            <a:off x="0" y="5327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C97780A5-CD3D-9FB3-DA44-CA51FB381211}"/>
              </a:ext>
            </a:extLst>
          </p:cNvPr>
          <p:cNvCxnSpPr>
            <a:cxnSpLocks/>
          </p:cNvCxnSpPr>
          <p:nvPr userDrawn="1"/>
        </p:nvCxnSpPr>
        <p:spPr>
          <a:xfrm>
            <a:off x="0" y="5708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57148383-4F08-DD28-1191-97278C91F5DD}"/>
              </a:ext>
            </a:extLst>
          </p:cNvPr>
          <p:cNvCxnSpPr>
            <a:cxnSpLocks/>
          </p:cNvCxnSpPr>
          <p:nvPr userDrawn="1"/>
        </p:nvCxnSpPr>
        <p:spPr>
          <a:xfrm>
            <a:off x="0" y="6089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A9BD178-10AC-565E-10CD-F5A60202D3B0}"/>
              </a:ext>
            </a:extLst>
          </p:cNvPr>
          <p:cNvCxnSpPr>
            <a:cxnSpLocks/>
          </p:cNvCxnSpPr>
          <p:nvPr userDrawn="1"/>
        </p:nvCxnSpPr>
        <p:spPr>
          <a:xfrm>
            <a:off x="0" y="6470573"/>
            <a:ext cx="12192000" cy="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a16="http://schemas.microsoft.com/office/drawing/2014/main" id="{93E8AE31-B151-A37A-ADC6-10554B04D898}"/>
              </a:ext>
            </a:extLst>
          </p:cNvPr>
          <p:cNvGrpSpPr/>
          <p:nvPr userDrawn="1"/>
        </p:nvGrpSpPr>
        <p:grpSpPr>
          <a:xfrm flipV="1">
            <a:off x="265322" y="185447"/>
            <a:ext cx="760164" cy="410879"/>
            <a:chOff x="440675" y="462709"/>
            <a:chExt cx="1994053" cy="1077813"/>
          </a:xfrm>
        </p:grpSpPr>
        <p:grpSp>
          <p:nvGrpSpPr>
            <p:cNvPr id="56" name="组合 55">
              <a:extLst>
                <a:ext uri="{FF2B5EF4-FFF2-40B4-BE49-F238E27FC236}">
                  <a16:creationId xmlns:a16="http://schemas.microsoft.com/office/drawing/2014/main" id="{AEEE07D3-15FA-4795-F71E-2C56A57F26EA}"/>
                </a:ext>
              </a:extLst>
            </p:cNvPr>
            <p:cNvGrpSpPr/>
            <p:nvPr/>
          </p:nvGrpSpPr>
          <p:grpSpPr>
            <a:xfrm>
              <a:off x="440675" y="462709"/>
              <a:ext cx="1994053" cy="275421"/>
              <a:chOff x="440675" y="462709"/>
              <a:chExt cx="1994053" cy="275421"/>
            </a:xfrm>
          </p:grpSpPr>
          <p:sp>
            <p:nvSpPr>
              <p:cNvPr id="69" name="椭圆 68">
                <a:extLst>
                  <a:ext uri="{FF2B5EF4-FFF2-40B4-BE49-F238E27FC236}">
                    <a16:creationId xmlns:a16="http://schemas.microsoft.com/office/drawing/2014/main" id="{2A497B56-2AEF-9B00-BEAE-C8E92B9DEFB8}"/>
                  </a:ext>
                </a:extLst>
              </p:cNvPr>
              <p:cNvSpPr/>
              <p:nvPr/>
            </p:nvSpPr>
            <p:spPr>
              <a:xfrm>
                <a:off x="440675"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2B3EB0B6-3116-D067-AA95-8A02C7212ED0}"/>
                  </a:ext>
                </a:extLst>
              </p:cNvPr>
              <p:cNvSpPr/>
              <p:nvPr/>
            </p:nvSpPr>
            <p:spPr>
              <a:xfrm>
                <a:off x="870333"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E87C8724-077D-ED41-8C31-91BF9A476303}"/>
                  </a:ext>
                </a:extLst>
              </p:cNvPr>
              <p:cNvSpPr/>
              <p:nvPr/>
            </p:nvSpPr>
            <p:spPr>
              <a:xfrm>
                <a:off x="1299991"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ABE409B6-03CD-5EEE-D7D0-78DFF3D160B8}"/>
                  </a:ext>
                </a:extLst>
              </p:cNvPr>
              <p:cNvSpPr/>
              <p:nvPr/>
            </p:nvSpPr>
            <p:spPr>
              <a:xfrm>
                <a:off x="1729649"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E6444322-73C9-2F54-4533-C5F745A9D145}"/>
                  </a:ext>
                </a:extLst>
              </p:cNvPr>
              <p:cNvSpPr/>
              <p:nvPr/>
            </p:nvSpPr>
            <p:spPr>
              <a:xfrm>
                <a:off x="2159307"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7A36E117-A763-5EE3-7691-02AF1F90786D}"/>
                </a:ext>
              </a:extLst>
            </p:cNvPr>
            <p:cNvGrpSpPr/>
            <p:nvPr/>
          </p:nvGrpSpPr>
          <p:grpSpPr>
            <a:xfrm>
              <a:off x="440675" y="863905"/>
              <a:ext cx="1994053" cy="275421"/>
              <a:chOff x="440675" y="462709"/>
              <a:chExt cx="1994053" cy="275421"/>
            </a:xfrm>
          </p:grpSpPr>
          <p:sp>
            <p:nvSpPr>
              <p:cNvPr id="64" name="椭圆 63">
                <a:extLst>
                  <a:ext uri="{FF2B5EF4-FFF2-40B4-BE49-F238E27FC236}">
                    <a16:creationId xmlns:a16="http://schemas.microsoft.com/office/drawing/2014/main" id="{82E24169-2713-6546-9609-8FB8717A0F62}"/>
                  </a:ext>
                </a:extLst>
              </p:cNvPr>
              <p:cNvSpPr/>
              <p:nvPr/>
            </p:nvSpPr>
            <p:spPr>
              <a:xfrm>
                <a:off x="440675"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776AFBFF-E595-7BC6-6E35-F98DD84B5A07}"/>
                  </a:ext>
                </a:extLst>
              </p:cNvPr>
              <p:cNvSpPr/>
              <p:nvPr/>
            </p:nvSpPr>
            <p:spPr>
              <a:xfrm>
                <a:off x="870333"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514F34C4-F4C4-3F5B-E51E-A4A427BE73B3}"/>
                  </a:ext>
                </a:extLst>
              </p:cNvPr>
              <p:cNvSpPr/>
              <p:nvPr/>
            </p:nvSpPr>
            <p:spPr>
              <a:xfrm>
                <a:off x="1299991"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3782B3F8-89B0-B001-1FDD-4874A705A046}"/>
                  </a:ext>
                </a:extLst>
              </p:cNvPr>
              <p:cNvSpPr/>
              <p:nvPr/>
            </p:nvSpPr>
            <p:spPr>
              <a:xfrm>
                <a:off x="1729649"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345BBF8B-DB46-2C22-B6BC-D9F55B30E9AF}"/>
                  </a:ext>
                </a:extLst>
              </p:cNvPr>
              <p:cNvSpPr/>
              <p:nvPr/>
            </p:nvSpPr>
            <p:spPr>
              <a:xfrm>
                <a:off x="2159307"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C26FA317-D112-D9F8-56C7-00B1B0EABF9B}"/>
                </a:ext>
              </a:extLst>
            </p:cNvPr>
            <p:cNvGrpSpPr/>
            <p:nvPr/>
          </p:nvGrpSpPr>
          <p:grpSpPr>
            <a:xfrm>
              <a:off x="440675" y="1265101"/>
              <a:ext cx="1994053" cy="275421"/>
              <a:chOff x="440675" y="462709"/>
              <a:chExt cx="1994053" cy="275421"/>
            </a:xfrm>
          </p:grpSpPr>
          <p:sp>
            <p:nvSpPr>
              <p:cNvPr id="59" name="椭圆 58">
                <a:extLst>
                  <a:ext uri="{FF2B5EF4-FFF2-40B4-BE49-F238E27FC236}">
                    <a16:creationId xmlns:a16="http://schemas.microsoft.com/office/drawing/2014/main" id="{422A2E4B-73BD-39DD-BC48-70E9C55F4D08}"/>
                  </a:ext>
                </a:extLst>
              </p:cNvPr>
              <p:cNvSpPr/>
              <p:nvPr/>
            </p:nvSpPr>
            <p:spPr>
              <a:xfrm>
                <a:off x="440675"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C2CF71BC-9B8B-29F5-D169-6C56BF66967E}"/>
                  </a:ext>
                </a:extLst>
              </p:cNvPr>
              <p:cNvSpPr/>
              <p:nvPr/>
            </p:nvSpPr>
            <p:spPr>
              <a:xfrm>
                <a:off x="870333"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C63A2413-3405-09FF-745F-D5A2C891A821}"/>
                  </a:ext>
                </a:extLst>
              </p:cNvPr>
              <p:cNvSpPr/>
              <p:nvPr/>
            </p:nvSpPr>
            <p:spPr>
              <a:xfrm>
                <a:off x="1299991"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498885A5-B912-D999-08B2-6DEABF4DF9CC}"/>
                  </a:ext>
                </a:extLst>
              </p:cNvPr>
              <p:cNvSpPr/>
              <p:nvPr/>
            </p:nvSpPr>
            <p:spPr>
              <a:xfrm>
                <a:off x="1729649"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F318915C-8CC0-2CA8-95F4-391F64F82E37}"/>
                  </a:ext>
                </a:extLst>
              </p:cNvPr>
              <p:cNvSpPr/>
              <p:nvPr/>
            </p:nvSpPr>
            <p:spPr>
              <a:xfrm>
                <a:off x="2159307"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4" name="椭圆 73">
            <a:extLst>
              <a:ext uri="{FF2B5EF4-FFF2-40B4-BE49-F238E27FC236}">
                <a16:creationId xmlns:a16="http://schemas.microsoft.com/office/drawing/2014/main" id="{433D95A3-031A-5EF9-702D-78E8FC796285}"/>
              </a:ext>
            </a:extLst>
          </p:cNvPr>
          <p:cNvSpPr/>
          <p:nvPr userDrawn="1"/>
        </p:nvSpPr>
        <p:spPr>
          <a:xfrm>
            <a:off x="11441935" y="5939505"/>
            <a:ext cx="1211856" cy="1211856"/>
          </a:xfrm>
          <a:prstGeom prst="ellipse">
            <a:avLst/>
          </a:prstGeom>
          <a:gradFill>
            <a:gsLst>
              <a:gs pos="100000">
                <a:schemeClr val="accent6">
                  <a:lumMod val="60000"/>
                  <a:lumOff val="40000"/>
                </a:schemeClr>
              </a:gs>
              <a:gs pos="48000">
                <a:srgbClr val="90C480"/>
              </a:gs>
              <a:gs pos="0">
                <a:schemeClr val="accent1">
                  <a:lumMod val="75000"/>
                </a:scheme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a:extLst>
              <a:ext uri="{FF2B5EF4-FFF2-40B4-BE49-F238E27FC236}">
                <a16:creationId xmlns:a16="http://schemas.microsoft.com/office/drawing/2014/main" id="{1EEF7BC1-34D5-781E-19FC-6062D3C35599}"/>
              </a:ext>
            </a:extLst>
          </p:cNvPr>
          <p:cNvSpPr/>
          <p:nvPr userDrawn="1"/>
        </p:nvSpPr>
        <p:spPr>
          <a:xfrm>
            <a:off x="-543182" y="5190542"/>
            <a:ext cx="3451635" cy="1934002"/>
          </a:xfrm>
          <a:custGeom>
            <a:avLst/>
            <a:gdLst>
              <a:gd name="connsiteX0" fmla="*/ 223129 w 3451635"/>
              <a:gd name="connsiteY0" fmla="*/ 1404934 h 1934002"/>
              <a:gd name="connsiteX1" fmla="*/ 1082445 w 3451635"/>
              <a:gd name="connsiteY1" fmla="*/ 82910 h 1934002"/>
              <a:gd name="connsiteX2" fmla="*/ 1655322 w 3451635"/>
              <a:gd name="connsiteY2" fmla="*/ 270196 h 1934002"/>
              <a:gd name="connsiteX3" fmla="*/ 1269732 w 3451635"/>
              <a:gd name="connsiteY3" fmla="*/ 1349849 h 1934002"/>
              <a:gd name="connsiteX4" fmla="*/ 2426503 w 3451635"/>
              <a:gd name="connsiteY4" fmla="*/ 1019343 h 1934002"/>
              <a:gd name="connsiteX5" fmla="*/ 2184132 w 3451635"/>
              <a:gd name="connsiteY5" fmla="*/ 1404934 h 1934002"/>
              <a:gd name="connsiteX6" fmla="*/ 3451071 w 3451635"/>
              <a:gd name="connsiteY6" fmla="*/ 1283748 h 1934002"/>
              <a:gd name="connsiteX7" fmla="*/ 2007862 w 3451635"/>
              <a:gd name="connsiteY7" fmla="*/ 1856625 h 1934002"/>
              <a:gd name="connsiteX8" fmla="*/ 146011 w 3451635"/>
              <a:gd name="connsiteY8" fmla="*/ 1878659 h 1934002"/>
              <a:gd name="connsiteX9" fmla="*/ 223129 w 3451635"/>
              <a:gd name="connsiteY9" fmla="*/ 1404934 h 193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1635" h="1934002">
                <a:moveTo>
                  <a:pt x="223129" y="1404934"/>
                </a:moveTo>
                <a:cubicBezTo>
                  <a:pt x="379201" y="1105642"/>
                  <a:pt x="843746" y="272033"/>
                  <a:pt x="1082445" y="82910"/>
                </a:cubicBezTo>
                <a:cubicBezTo>
                  <a:pt x="1321144" y="-106213"/>
                  <a:pt x="1624108" y="59040"/>
                  <a:pt x="1655322" y="270196"/>
                </a:cubicBezTo>
                <a:cubicBezTo>
                  <a:pt x="1686536" y="481352"/>
                  <a:pt x="1141202" y="1224991"/>
                  <a:pt x="1269732" y="1349849"/>
                </a:cubicBezTo>
                <a:cubicBezTo>
                  <a:pt x="1398262" y="1474707"/>
                  <a:pt x="2274103" y="1010162"/>
                  <a:pt x="2426503" y="1019343"/>
                </a:cubicBezTo>
                <a:cubicBezTo>
                  <a:pt x="2578903" y="1028524"/>
                  <a:pt x="2013371" y="1360867"/>
                  <a:pt x="2184132" y="1404934"/>
                </a:cubicBezTo>
                <a:cubicBezTo>
                  <a:pt x="2354893" y="1449001"/>
                  <a:pt x="3480449" y="1208466"/>
                  <a:pt x="3451071" y="1283748"/>
                </a:cubicBezTo>
                <a:cubicBezTo>
                  <a:pt x="3421693" y="1359030"/>
                  <a:pt x="2558705" y="1757473"/>
                  <a:pt x="2007862" y="1856625"/>
                </a:cubicBezTo>
                <a:cubicBezTo>
                  <a:pt x="1457019" y="1955777"/>
                  <a:pt x="439794" y="1955777"/>
                  <a:pt x="146011" y="1878659"/>
                </a:cubicBezTo>
                <a:cubicBezTo>
                  <a:pt x="-147772" y="1801541"/>
                  <a:pt x="67057" y="1704226"/>
                  <a:pt x="223129" y="1404934"/>
                </a:cubicBezTo>
                <a:close/>
              </a:path>
            </a:pathLst>
          </a:custGeom>
          <a:solidFill>
            <a:srgbClr val="FED8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1916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A9E85EF-A29E-3CCA-7B39-AB7CD7BAF579}"/>
              </a:ext>
            </a:extLst>
          </p:cNvPr>
          <p:cNvSpPr>
            <a:spLocks noGrp="1"/>
          </p:cNvSpPr>
          <p:nvPr>
            <p:ph type="dt" sz="half" idx="10"/>
          </p:nvPr>
        </p:nvSpPr>
        <p:spPr>
          <a:xfrm>
            <a:off x="838200" y="6356350"/>
            <a:ext cx="2743200" cy="365125"/>
          </a:xfrm>
          <a:prstGeom prst="rect">
            <a:avLst/>
          </a:prstGeom>
        </p:spPr>
        <p:txBody>
          <a:bodyPr/>
          <a:lstStyle/>
          <a:p>
            <a:fld id="{35C1AF18-2793-4742-B6F7-8CF623BF59A4}" type="datetimeFigureOut">
              <a:rPr lang="zh-CN" altLang="en-US" smtClean="0"/>
              <a:t>2022/9/18</a:t>
            </a:fld>
            <a:endParaRPr lang="zh-CN" altLang="en-US"/>
          </a:p>
        </p:txBody>
      </p:sp>
      <p:sp>
        <p:nvSpPr>
          <p:cNvPr id="3" name="页脚占位符 2">
            <a:extLst>
              <a:ext uri="{FF2B5EF4-FFF2-40B4-BE49-F238E27FC236}">
                <a16:creationId xmlns:a16="http://schemas.microsoft.com/office/drawing/2014/main" id="{F1BA8BD8-7EF8-83F4-DB6B-25BC64525F5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33F1A874-4DFD-E0C3-77F6-D7B985C2AC21}"/>
              </a:ext>
            </a:extLst>
          </p:cNvPr>
          <p:cNvSpPr>
            <a:spLocks noGrp="1"/>
          </p:cNvSpPr>
          <p:nvPr>
            <p:ph type="sldNum" sz="quarter" idx="12"/>
          </p:nvPr>
        </p:nvSpPr>
        <p:spPr>
          <a:xfrm>
            <a:off x="8610600" y="6356350"/>
            <a:ext cx="2743200" cy="365125"/>
          </a:xfrm>
          <a:prstGeom prst="rect">
            <a:avLst/>
          </a:prstGeom>
        </p:spPr>
        <p:txBody>
          <a:bodyPr/>
          <a:lstStyle/>
          <a:p>
            <a:fld id="{088FD8CB-4F07-4FB9-8B2C-CA3955F826AF}" type="slidenum">
              <a:rPr lang="zh-CN" altLang="en-US" smtClean="0"/>
              <a:t>‹#›</a:t>
            </a:fld>
            <a:endParaRPr lang="zh-CN" altLang="en-US"/>
          </a:p>
        </p:txBody>
      </p:sp>
      <p:sp>
        <p:nvSpPr>
          <p:cNvPr id="5" name="矩形 4">
            <a:extLst>
              <a:ext uri="{FF2B5EF4-FFF2-40B4-BE49-F238E27FC236}">
                <a16:creationId xmlns:a16="http://schemas.microsoft.com/office/drawing/2014/main" id="{5FE4CEEF-8B19-F7CF-CD7E-925B57F667D5}"/>
              </a:ext>
            </a:extLst>
          </p:cNvPr>
          <p:cNvSpPr/>
          <p:nvPr userDrawn="1"/>
        </p:nvSpPr>
        <p:spPr>
          <a:xfrm>
            <a:off x="0" y="0"/>
            <a:ext cx="12192000" cy="6858000"/>
          </a:xfrm>
          <a:prstGeom prst="rect">
            <a:avLst/>
          </a:prstGeom>
          <a:gradFill>
            <a:gsLst>
              <a:gs pos="93000">
                <a:schemeClr val="accent2"/>
              </a:gs>
              <a:gs pos="39000">
                <a:schemeClr val="accent1"/>
              </a:gs>
            </a:gsLst>
            <a:lin ang="13500000" scaled="0"/>
          </a:gra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20000"/>
                  <a:lumOff val="80000"/>
                </a:schemeClr>
              </a:solidFill>
            </a:endParaRPr>
          </a:p>
        </p:txBody>
      </p:sp>
      <p:cxnSp>
        <p:nvCxnSpPr>
          <p:cNvPr id="6" name="直接连接符 5">
            <a:extLst>
              <a:ext uri="{FF2B5EF4-FFF2-40B4-BE49-F238E27FC236}">
                <a16:creationId xmlns:a16="http://schemas.microsoft.com/office/drawing/2014/main" id="{C80C115E-D5D3-DCC4-BCCF-A2A18B5C2AA0}"/>
              </a:ext>
            </a:extLst>
          </p:cNvPr>
          <p:cNvCxnSpPr/>
          <p:nvPr userDrawn="1"/>
        </p:nvCxnSpPr>
        <p:spPr>
          <a:xfrm>
            <a:off x="396607" y="0"/>
            <a:ext cx="0" cy="685800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5731F130-F9C8-7179-91D3-6C423EBDCF2E}"/>
              </a:ext>
            </a:extLst>
          </p:cNvPr>
          <p:cNvCxnSpPr/>
          <p:nvPr userDrawn="1"/>
        </p:nvCxnSpPr>
        <p:spPr>
          <a:xfrm>
            <a:off x="76431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3774DFBB-370D-1631-061C-C65D86564327}"/>
              </a:ext>
            </a:extLst>
          </p:cNvPr>
          <p:cNvCxnSpPr/>
          <p:nvPr userDrawn="1"/>
        </p:nvCxnSpPr>
        <p:spPr>
          <a:xfrm>
            <a:off x="113201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771A1A0-E3DD-3095-19C5-BC908ECFD979}"/>
              </a:ext>
            </a:extLst>
          </p:cNvPr>
          <p:cNvCxnSpPr/>
          <p:nvPr userDrawn="1"/>
        </p:nvCxnSpPr>
        <p:spPr>
          <a:xfrm>
            <a:off x="149971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46969FD-B378-65D3-0E50-A33782BD5060}"/>
              </a:ext>
            </a:extLst>
          </p:cNvPr>
          <p:cNvCxnSpPr/>
          <p:nvPr userDrawn="1"/>
        </p:nvCxnSpPr>
        <p:spPr>
          <a:xfrm>
            <a:off x="186741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DF075825-D492-7040-8DD2-944BC2F0ABA9}"/>
              </a:ext>
            </a:extLst>
          </p:cNvPr>
          <p:cNvCxnSpPr/>
          <p:nvPr userDrawn="1"/>
        </p:nvCxnSpPr>
        <p:spPr>
          <a:xfrm>
            <a:off x="2235121"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B93F710-D126-0D68-0D4E-F9D37814082B}"/>
              </a:ext>
            </a:extLst>
          </p:cNvPr>
          <p:cNvCxnSpPr/>
          <p:nvPr userDrawn="1"/>
        </p:nvCxnSpPr>
        <p:spPr>
          <a:xfrm>
            <a:off x="260282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D1B6F03-986B-18EE-4443-498A9C5271B3}"/>
              </a:ext>
            </a:extLst>
          </p:cNvPr>
          <p:cNvCxnSpPr/>
          <p:nvPr userDrawn="1"/>
        </p:nvCxnSpPr>
        <p:spPr>
          <a:xfrm>
            <a:off x="297052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CC5F9D-6801-9D59-926E-0C76598135D1}"/>
              </a:ext>
            </a:extLst>
          </p:cNvPr>
          <p:cNvCxnSpPr/>
          <p:nvPr userDrawn="1"/>
        </p:nvCxnSpPr>
        <p:spPr>
          <a:xfrm>
            <a:off x="333822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E28ECB2-B5B6-7567-2776-D9A1606290A6}"/>
              </a:ext>
            </a:extLst>
          </p:cNvPr>
          <p:cNvCxnSpPr/>
          <p:nvPr userDrawn="1"/>
        </p:nvCxnSpPr>
        <p:spPr>
          <a:xfrm>
            <a:off x="370593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2983416-AF33-1159-F75E-53566DBE2043}"/>
              </a:ext>
            </a:extLst>
          </p:cNvPr>
          <p:cNvCxnSpPr/>
          <p:nvPr userDrawn="1"/>
        </p:nvCxnSpPr>
        <p:spPr>
          <a:xfrm>
            <a:off x="407363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4BFAB02-5179-4E1D-321B-A331D5BA7E44}"/>
              </a:ext>
            </a:extLst>
          </p:cNvPr>
          <p:cNvCxnSpPr/>
          <p:nvPr userDrawn="1"/>
        </p:nvCxnSpPr>
        <p:spPr>
          <a:xfrm>
            <a:off x="444133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0A05D973-40E8-C9A5-B389-6F74535A2F81}"/>
              </a:ext>
            </a:extLst>
          </p:cNvPr>
          <p:cNvCxnSpPr/>
          <p:nvPr userDrawn="1"/>
        </p:nvCxnSpPr>
        <p:spPr>
          <a:xfrm>
            <a:off x="480904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764EC4F-19CA-DAE9-6CBF-1FBDA1AEA2E7}"/>
              </a:ext>
            </a:extLst>
          </p:cNvPr>
          <p:cNvCxnSpPr/>
          <p:nvPr userDrawn="1"/>
        </p:nvCxnSpPr>
        <p:spPr>
          <a:xfrm>
            <a:off x="517674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D3220D63-5D0E-4776-0499-213217E60165}"/>
              </a:ext>
            </a:extLst>
          </p:cNvPr>
          <p:cNvCxnSpPr/>
          <p:nvPr userDrawn="1"/>
        </p:nvCxnSpPr>
        <p:spPr>
          <a:xfrm>
            <a:off x="554444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12F4E35F-A331-2983-CC07-3C0809014FAD}"/>
              </a:ext>
            </a:extLst>
          </p:cNvPr>
          <p:cNvCxnSpPr/>
          <p:nvPr userDrawn="1"/>
        </p:nvCxnSpPr>
        <p:spPr>
          <a:xfrm>
            <a:off x="591214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A7EF35D1-1199-B271-CD13-ECE113B2A3FD}"/>
              </a:ext>
            </a:extLst>
          </p:cNvPr>
          <p:cNvCxnSpPr/>
          <p:nvPr userDrawn="1"/>
        </p:nvCxnSpPr>
        <p:spPr>
          <a:xfrm>
            <a:off x="627985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D0FD4F28-C9ED-B4DC-4010-1F9FD67E7982}"/>
              </a:ext>
            </a:extLst>
          </p:cNvPr>
          <p:cNvCxnSpPr/>
          <p:nvPr userDrawn="1"/>
        </p:nvCxnSpPr>
        <p:spPr>
          <a:xfrm>
            <a:off x="664755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8F03F433-F4D3-02A7-0BC6-449B4CCB109B}"/>
              </a:ext>
            </a:extLst>
          </p:cNvPr>
          <p:cNvCxnSpPr/>
          <p:nvPr userDrawn="1"/>
        </p:nvCxnSpPr>
        <p:spPr>
          <a:xfrm>
            <a:off x="701525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A898DA0-EB28-6FDF-16F9-FF851C1C6F40}"/>
              </a:ext>
            </a:extLst>
          </p:cNvPr>
          <p:cNvCxnSpPr/>
          <p:nvPr userDrawn="1"/>
        </p:nvCxnSpPr>
        <p:spPr>
          <a:xfrm>
            <a:off x="738296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F3B1103-7520-F371-63FB-C02F1BEA19C4}"/>
              </a:ext>
            </a:extLst>
          </p:cNvPr>
          <p:cNvCxnSpPr/>
          <p:nvPr userDrawn="1"/>
        </p:nvCxnSpPr>
        <p:spPr>
          <a:xfrm>
            <a:off x="775066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BA9AC1F-85B4-6D4E-E867-9968F62FE20C}"/>
              </a:ext>
            </a:extLst>
          </p:cNvPr>
          <p:cNvCxnSpPr/>
          <p:nvPr userDrawn="1"/>
        </p:nvCxnSpPr>
        <p:spPr>
          <a:xfrm>
            <a:off x="811836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37D5970-3EFF-C201-09F6-D74F06DBDD57}"/>
              </a:ext>
            </a:extLst>
          </p:cNvPr>
          <p:cNvCxnSpPr/>
          <p:nvPr userDrawn="1"/>
        </p:nvCxnSpPr>
        <p:spPr>
          <a:xfrm>
            <a:off x="848606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8C4476DB-EE05-5318-CEED-CA953A791CF8}"/>
              </a:ext>
            </a:extLst>
          </p:cNvPr>
          <p:cNvCxnSpPr/>
          <p:nvPr userDrawn="1"/>
        </p:nvCxnSpPr>
        <p:spPr>
          <a:xfrm>
            <a:off x="8853771"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466E8920-0947-022C-0F46-931BFC62C3A2}"/>
              </a:ext>
            </a:extLst>
          </p:cNvPr>
          <p:cNvCxnSpPr/>
          <p:nvPr userDrawn="1"/>
        </p:nvCxnSpPr>
        <p:spPr>
          <a:xfrm>
            <a:off x="922147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A14478E8-17D3-60F9-8A76-600FEDA16DF2}"/>
              </a:ext>
            </a:extLst>
          </p:cNvPr>
          <p:cNvCxnSpPr/>
          <p:nvPr userDrawn="1"/>
        </p:nvCxnSpPr>
        <p:spPr>
          <a:xfrm>
            <a:off x="958917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0C997E1-D26C-2B51-4523-22E5BF970D20}"/>
              </a:ext>
            </a:extLst>
          </p:cNvPr>
          <p:cNvCxnSpPr/>
          <p:nvPr userDrawn="1"/>
        </p:nvCxnSpPr>
        <p:spPr>
          <a:xfrm>
            <a:off x="995687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C52F6BAF-A9AD-A802-BCA5-C5EBF47CB4AD}"/>
              </a:ext>
            </a:extLst>
          </p:cNvPr>
          <p:cNvCxnSpPr/>
          <p:nvPr userDrawn="1"/>
        </p:nvCxnSpPr>
        <p:spPr>
          <a:xfrm>
            <a:off x="1032458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D142F63A-C73F-1805-C9BF-F824859DBF8C}"/>
              </a:ext>
            </a:extLst>
          </p:cNvPr>
          <p:cNvCxnSpPr/>
          <p:nvPr userDrawn="1"/>
        </p:nvCxnSpPr>
        <p:spPr>
          <a:xfrm>
            <a:off x="1069228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AA19BE06-4F80-5E1B-AA92-E2C62D36E879}"/>
              </a:ext>
            </a:extLst>
          </p:cNvPr>
          <p:cNvCxnSpPr/>
          <p:nvPr userDrawn="1"/>
        </p:nvCxnSpPr>
        <p:spPr>
          <a:xfrm>
            <a:off x="1105998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11CD371-A0F5-09DD-EC1D-48B7B535A90B}"/>
              </a:ext>
            </a:extLst>
          </p:cNvPr>
          <p:cNvCxnSpPr/>
          <p:nvPr userDrawn="1"/>
        </p:nvCxnSpPr>
        <p:spPr>
          <a:xfrm>
            <a:off x="1142769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A17DB1D-F176-1528-E4C4-F1F433D6F392}"/>
              </a:ext>
            </a:extLst>
          </p:cNvPr>
          <p:cNvCxnSpPr/>
          <p:nvPr userDrawn="1"/>
        </p:nvCxnSpPr>
        <p:spPr>
          <a:xfrm>
            <a:off x="11795393" y="0"/>
            <a:ext cx="0" cy="685800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275095B9-3F84-EF5A-E90E-FBDC145CD5B9}"/>
              </a:ext>
            </a:extLst>
          </p:cNvPr>
          <p:cNvCxnSpPr>
            <a:cxnSpLocks/>
          </p:cNvCxnSpPr>
          <p:nvPr userDrawn="1"/>
        </p:nvCxnSpPr>
        <p:spPr>
          <a:xfrm>
            <a:off x="0" y="374573"/>
            <a:ext cx="12192000" cy="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9377C13A-2A87-B126-A5EF-5F78AB07EC69}"/>
              </a:ext>
            </a:extLst>
          </p:cNvPr>
          <p:cNvCxnSpPr>
            <a:cxnSpLocks/>
          </p:cNvCxnSpPr>
          <p:nvPr userDrawn="1"/>
        </p:nvCxnSpPr>
        <p:spPr>
          <a:xfrm>
            <a:off x="0" y="755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4EA5F32F-2E53-99CB-2A60-85CE554F33AE}"/>
              </a:ext>
            </a:extLst>
          </p:cNvPr>
          <p:cNvCxnSpPr>
            <a:cxnSpLocks/>
          </p:cNvCxnSpPr>
          <p:nvPr userDrawn="1"/>
        </p:nvCxnSpPr>
        <p:spPr>
          <a:xfrm>
            <a:off x="0" y="1136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93BE931-BFE7-2C9F-76F1-9BF885A68CCC}"/>
              </a:ext>
            </a:extLst>
          </p:cNvPr>
          <p:cNvCxnSpPr>
            <a:cxnSpLocks/>
          </p:cNvCxnSpPr>
          <p:nvPr userDrawn="1"/>
        </p:nvCxnSpPr>
        <p:spPr>
          <a:xfrm>
            <a:off x="0" y="1517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2DCA105C-4F0C-72A4-0EE4-D7E679066E56}"/>
              </a:ext>
            </a:extLst>
          </p:cNvPr>
          <p:cNvCxnSpPr>
            <a:cxnSpLocks/>
          </p:cNvCxnSpPr>
          <p:nvPr userDrawn="1"/>
        </p:nvCxnSpPr>
        <p:spPr>
          <a:xfrm>
            <a:off x="0" y="1898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231950BC-85A1-95DE-3AD2-D16CE283ED8C}"/>
              </a:ext>
            </a:extLst>
          </p:cNvPr>
          <p:cNvCxnSpPr>
            <a:cxnSpLocks/>
          </p:cNvCxnSpPr>
          <p:nvPr userDrawn="1"/>
        </p:nvCxnSpPr>
        <p:spPr>
          <a:xfrm>
            <a:off x="0" y="2279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E9C5B135-F8CB-3F4B-47BD-81C2C4AA9B1E}"/>
              </a:ext>
            </a:extLst>
          </p:cNvPr>
          <p:cNvCxnSpPr>
            <a:cxnSpLocks/>
          </p:cNvCxnSpPr>
          <p:nvPr userDrawn="1"/>
        </p:nvCxnSpPr>
        <p:spPr>
          <a:xfrm>
            <a:off x="0" y="2660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0B72AADD-0705-95CD-2814-3F46CA0F2FB8}"/>
              </a:ext>
            </a:extLst>
          </p:cNvPr>
          <p:cNvCxnSpPr>
            <a:cxnSpLocks/>
          </p:cNvCxnSpPr>
          <p:nvPr userDrawn="1"/>
        </p:nvCxnSpPr>
        <p:spPr>
          <a:xfrm>
            <a:off x="0" y="3041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75BFBAEF-B997-5A94-06F5-51C89D6E305F}"/>
              </a:ext>
            </a:extLst>
          </p:cNvPr>
          <p:cNvCxnSpPr>
            <a:cxnSpLocks/>
          </p:cNvCxnSpPr>
          <p:nvPr userDrawn="1"/>
        </p:nvCxnSpPr>
        <p:spPr>
          <a:xfrm>
            <a:off x="0" y="3422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5EDB1832-5493-7C4B-E51B-F5BF80608306}"/>
              </a:ext>
            </a:extLst>
          </p:cNvPr>
          <p:cNvCxnSpPr>
            <a:cxnSpLocks/>
          </p:cNvCxnSpPr>
          <p:nvPr userDrawn="1"/>
        </p:nvCxnSpPr>
        <p:spPr>
          <a:xfrm>
            <a:off x="0" y="3803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D97F76DB-6EBF-1BD4-6C41-BAA0DCDB99FB}"/>
              </a:ext>
            </a:extLst>
          </p:cNvPr>
          <p:cNvCxnSpPr>
            <a:cxnSpLocks/>
          </p:cNvCxnSpPr>
          <p:nvPr userDrawn="1"/>
        </p:nvCxnSpPr>
        <p:spPr>
          <a:xfrm>
            <a:off x="0" y="4184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EA8BF076-8991-58F8-8006-950BA579CFE6}"/>
              </a:ext>
            </a:extLst>
          </p:cNvPr>
          <p:cNvCxnSpPr>
            <a:cxnSpLocks/>
          </p:cNvCxnSpPr>
          <p:nvPr userDrawn="1"/>
        </p:nvCxnSpPr>
        <p:spPr>
          <a:xfrm>
            <a:off x="0" y="4565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6CE16C20-D280-26BF-BDC6-61A378AE469C}"/>
              </a:ext>
            </a:extLst>
          </p:cNvPr>
          <p:cNvCxnSpPr>
            <a:cxnSpLocks/>
          </p:cNvCxnSpPr>
          <p:nvPr userDrawn="1"/>
        </p:nvCxnSpPr>
        <p:spPr>
          <a:xfrm>
            <a:off x="0" y="4946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9B93BAD2-2DDD-4040-F86D-973E3E1F3F7B}"/>
              </a:ext>
            </a:extLst>
          </p:cNvPr>
          <p:cNvCxnSpPr>
            <a:cxnSpLocks/>
          </p:cNvCxnSpPr>
          <p:nvPr userDrawn="1"/>
        </p:nvCxnSpPr>
        <p:spPr>
          <a:xfrm>
            <a:off x="0" y="5327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C97780A5-CD3D-9FB3-DA44-CA51FB381211}"/>
              </a:ext>
            </a:extLst>
          </p:cNvPr>
          <p:cNvCxnSpPr>
            <a:cxnSpLocks/>
          </p:cNvCxnSpPr>
          <p:nvPr userDrawn="1"/>
        </p:nvCxnSpPr>
        <p:spPr>
          <a:xfrm>
            <a:off x="0" y="5708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57148383-4F08-DD28-1191-97278C91F5DD}"/>
              </a:ext>
            </a:extLst>
          </p:cNvPr>
          <p:cNvCxnSpPr>
            <a:cxnSpLocks/>
          </p:cNvCxnSpPr>
          <p:nvPr userDrawn="1"/>
        </p:nvCxnSpPr>
        <p:spPr>
          <a:xfrm>
            <a:off x="0" y="6089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A9BD178-10AC-565E-10CD-F5A60202D3B0}"/>
              </a:ext>
            </a:extLst>
          </p:cNvPr>
          <p:cNvCxnSpPr>
            <a:cxnSpLocks/>
          </p:cNvCxnSpPr>
          <p:nvPr userDrawn="1"/>
        </p:nvCxnSpPr>
        <p:spPr>
          <a:xfrm>
            <a:off x="0" y="6470573"/>
            <a:ext cx="12192000" cy="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a16="http://schemas.microsoft.com/office/drawing/2014/main" id="{3A30B78F-408E-B7C8-C93C-6072235C0DE2}"/>
              </a:ext>
            </a:extLst>
          </p:cNvPr>
          <p:cNvGrpSpPr/>
          <p:nvPr userDrawn="1"/>
        </p:nvGrpSpPr>
        <p:grpSpPr>
          <a:xfrm flipV="1">
            <a:off x="265322" y="185447"/>
            <a:ext cx="760164" cy="410879"/>
            <a:chOff x="440675" y="462709"/>
            <a:chExt cx="1994053" cy="1077813"/>
          </a:xfrm>
        </p:grpSpPr>
        <p:grpSp>
          <p:nvGrpSpPr>
            <p:cNvPr id="61" name="组合 60">
              <a:extLst>
                <a:ext uri="{FF2B5EF4-FFF2-40B4-BE49-F238E27FC236}">
                  <a16:creationId xmlns:a16="http://schemas.microsoft.com/office/drawing/2014/main" id="{F48F59EA-14DC-1908-0FB8-16F220D6137A}"/>
                </a:ext>
              </a:extLst>
            </p:cNvPr>
            <p:cNvGrpSpPr/>
            <p:nvPr/>
          </p:nvGrpSpPr>
          <p:grpSpPr>
            <a:xfrm>
              <a:off x="440675" y="462709"/>
              <a:ext cx="1994053" cy="275421"/>
              <a:chOff x="440675" y="462709"/>
              <a:chExt cx="1994053" cy="275421"/>
            </a:xfrm>
          </p:grpSpPr>
          <p:sp>
            <p:nvSpPr>
              <p:cNvPr id="74" name="椭圆 73">
                <a:extLst>
                  <a:ext uri="{FF2B5EF4-FFF2-40B4-BE49-F238E27FC236}">
                    <a16:creationId xmlns:a16="http://schemas.microsoft.com/office/drawing/2014/main" id="{CEB0B679-01FA-B806-6CD8-FAA3C9F2A295}"/>
                  </a:ext>
                </a:extLst>
              </p:cNvPr>
              <p:cNvSpPr/>
              <p:nvPr/>
            </p:nvSpPr>
            <p:spPr>
              <a:xfrm>
                <a:off x="440675"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EF577AB4-7668-4FBA-7705-70A54DFD94CB}"/>
                  </a:ext>
                </a:extLst>
              </p:cNvPr>
              <p:cNvSpPr/>
              <p:nvPr/>
            </p:nvSpPr>
            <p:spPr>
              <a:xfrm>
                <a:off x="870333"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5DCCFA72-A7E4-9089-8ADD-D86AF8636E17}"/>
                  </a:ext>
                </a:extLst>
              </p:cNvPr>
              <p:cNvSpPr/>
              <p:nvPr/>
            </p:nvSpPr>
            <p:spPr>
              <a:xfrm>
                <a:off x="1299991"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605B003D-C451-8108-56D2-A2D4D2ACB75E}"/>
                  </a:ext>
                </a:extLst>
              </p:cNvPr>
              <p:cNvSpPr/>
              <p:nvPr/>
            </p:nvSpPr>
            <p:spPr>
              <a:xfrm>
                <a:off x="1729649"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70ECBC79-B85A-A109-179E-09F8DA4D71E0}"/>
                  </a:ext>
                </a:extLst>
              </p:cNvPr>
              <p:cNvSpPr/>
              <p:nvPr/>
            </p:nvSpPr>
            <p:spPr>
              <a:xfrm>
                <a:off x="2159307"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378A6202-484C-80C6-37B9-B8A0DF96143A}"/>
                </a:ext>
              </a:extLst>
            </p:cNvPr>
            <p:cNvGrpSpPr/>
            <p:nvPr/>
          </p:nvGrpSpPr>
          <p:grpSpPr>
            <a:xfrm>
              <a:off x="440675" y="863905"/>
              <a:ext cx="1994053" cy="275421"/>
              <a:chOff x="440675" y="462709"/>
              <a:chExt cx="1994053" cy="275421"/>
            </a:xfrm>
          </p:grpSpPr>
          <p:sp>
            <p:nvSpPr>
              <p:cNvPr id="69" name="椭圆 68">
                <a:extLst>
                  <a:ext uri="{FF2B5EF4-FFF2-40B4-BE49-F238E27FC236}">
                    <a16:creationId xmlns:a16="http://schemas.microsoft.com/office/drawing/2014/main" id="{C08E0276-3284-A461-0AD9-652E90FD3561}"/>
                  </a:ext>
                </a:extLst>
              </p:cNvPr>
              <p:cNvSpPr/>
              <p:nvPr/>
            </p:nvSpPr>
            <p:spPr>
              <a:xfrm>
                <a:off x="440675"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9A1A18D5-2463-77B8-D43F-DF70B01777BE}"/>
                  </a:ext>
                </a:extLst>
              </p:cNvPr>
              <p:cNvSpPr/>
              <p:nvPr/>
            </p:nvSpPr>
            <p:spPr>
              <a:xfrm>
                <a:off x="870333"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C7106D54-4B55-3565-B80F-04BA25097B69}"/>
                  </a:ext>
                </a:extLst>
              </p:cNvPr>
              <p:cNvSpPr/>
              <p:nvPr/>
            </p:nvSpPr>
            <p:spPr>
              <a:xfrm>
                <a:off x="1299991"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923FA6E9-E13E-578F-B9BA-624F8E4D40CB}"/>
                  </a:ext>
                </a:extLst>
              </p:cNvPr>
              <p:cNvSpPr/>
              <p:nvPr/>
            </p:nvSpPr>
            <p:spPr>
              <a:xfrm>
                <a:off x="1729649"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844EAE87-D941-7372-E25A-1E2336FA8B97}"/>
                  </a:ext>
                </a:extLst>
              </p:cNvPr>
              <p:cNvSpPr/>
              <p:nvPr/>
            </p:nvSpPr>
            <p:spPr>
              <a:xfrm>
                <a:off x="2159307"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id="{E2142ACC-7B71-2035-EF16-618F30D23DA3}"/>
                </a:ext>
              </a:extLst>
            </p:cNvPr>
            <p:cNvGrpSpPr/>
            <p:nvPr/>
          </p:nvGrpSpPr>
          <p:grpSpPr>
            <a:xfrm>
              <a:off x="440675" y="1265101"/>
              <a:ext cx="1994053" cy="275421"/>
              <a:chOff x="440675" y="462709"/>
              <a:chExt cx="1994053" cy="275421"/>
            </a:xfrm>
          </p:grpSpPr>
          <p:sp>
            <p:nvSpPr>
              <p:cNvPr id="64" name="椭圆 63">
                <a:extLst>
                  <a:ext uri="{FF2B5EF4-FFF2-40B4-BE49-F238E27FC236}">
                    <a16:creationId xmlns:a16="http://schemas.microsoft.com/office/drawing/2014/main" id="{D7A99728-0C8F-6957-D19B-6C6EA998C732}"/>
                  </a:ext>
                </a:extLst>
              </p:cNvPr>
              <p:cNvSpPr/>
              <p:nvPr/>
            </p:nvSpPr>
            <p:spPr>
              <a:xfrm>
                <a:off x="440675"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7F98A176-804C-EBF9-AE5A-76B1BA5A8A91}"/>
                  </a:ext>
                </a:extLst>
              </p:cNvPr>
              <p:cNvSpPr/>
              <p:nvPr/>
            </p:nvSpPr>
            <p:spPr>
              <a:xfrm>
                <a:off x="870333"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DB6F0F9E-DA99-1B90-C422-A997B13506AB}"/>
                  </a:ext>
                </a:extLst>
              </p:cNvPr>
              <p:cNvSpPr/>
              <p:nvPr/>
            </p:nvSpPr>
            <p:spPr>
              <a:xfrm>
                <a:off x="1299991"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20622FFA-9B1B-CEDF-603A-5DD966219700}"/>
                  </a:ext>
                </a:extLst>
              </p:cNvPr>
              <p:cNvSpPr/>
              <p:nvPr/>
            </p:nvSpPr>
            <p:spPr>
              <a:xfrm>
                <a:off x="1729649"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BFAA116C-6151-0E26-DE4C-1ACC40B25950}"/>
                  </a:ext>
                </a:extLst>
              </p:cNvPr>
              <p:cNvSpPr/>
              <p:nvPr/>
            </p:nvSpPr>
            <p:spPr>
              <a:xfrm>
                <a:off x="2159307" y="462709"/>
                <a:ext cx="275421" cy="27542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9" name="矩形 78">
            <a:extLst>
              <a:ext uri="{FF2B5EF4-FFF2-40B4-BE49-F238E27FC236}">
                <a16:creationId xmlns:a16="http://schemas.microsoft.com/office/drawing/2014/main" id="{5F68A63A-62D5-2A39-D457-99CCD5E69849}"/>
              </a:ext>
            </a:extLst>
          </p:cNvPr>
          <p:cNvSpPr/>
          <p:nvPr userDrawn="1"/>
        </p:nvSpPr>
        <p:spPr>
          <a:xfrm flipV="1">
            <a:off x="3435434" y="1511094"/>
            <a:ext cx="8748000" cy="62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矩形 79">
            <a:extLst>
              <a:ext uri="{FF2B5EF4-FFF2-40B4-BE49-F238E27FC236}">
                <a16:creationId xmlns:a16="http://schemas.microsoft.com/office/drawing/2014/main" id="{A6981BAE-0A4F-1014-F461-97D86483AB58}"/>
              </a:ext>
            </a:extLst>
          </p:cNvPr>
          <p:cNvSpPr/>
          <p:nvPr userDrawn="1"/>
        </p:nvSpPr>
        <p:spPr>
          <a:xfrm flipV="1">
            <a:off x="0" y="1487358"/>
            <a:ext cx="756000" cy="62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任意多边形: 形状 80">
            <a:extLst>
              <a:ext uri="{FF2B5EF4-FFF2-40B4-BE49-F238E27FC236}">
                <a16:creationId xmlns:a16="http://schemas.microsoft.com/office/drawing/2014/main" id="{39BFE7F5-A94B-3067-F5E9-6E289A2E81F6}"/>
              </a:ext>
            </a:extLst>
          </p:cNvPr>
          <p:cNvSpPr/>
          <p:nvPr userDrawn="1"/>
        </p:nvSpPr>
        <p:spPr>
          <a:xfrm rot="11689172">
            <a:off x="9618771" y="-589022"/>
            <a:ext cx="3710893" cy="2417379"/>
          </a:xfrm>
          <a:custGeom>
            <a:avLst/>
            <a:gdLst>
              <a:gd name="connsiteX0" fmla="*/ 223129 w 3451635"/>
              <a:gd name="connsiteY0" fmla="*/ 1404934 h 1934002"/>
              <a:gd name="connsiteX1" fmla="*/ 1082445 w 3451635"/>
              <a:gd name="connsiteY1" fmla="*/ 82910 h 1934002"/>
              <a:gd name="connsiteX2" fmla="*/ 1655322 w 3451635"/>
              <a:gd name="connsiteY2" fmla="*/ 270196 h 1934002"/>
              <a:gd name="connsiteX3" fmla="*/ 1269732 w 3451635"/>
              <a:gd name="connsiteY3" fmla="*/ 1349849 h 1934002"/>
              <a:gd name="connsiteX4" fmla="*/ 2426503 w 3451635"/>
              <a:gd name="connsiteY4" fmla="*/ 1019343 h 1934002"/>
              <a:gd name="connsiteX5" fmla="*/ 2184132 w 3451635"/>
              <a:gd name="connsiteY5" fmla="*/ 1404934 h 1934002"/>
              <a:gd name="connsiteX6" fmla="*/ 3451071 w 3451635"/>
              <a:gd name="connsiteY6" fmla="*/ 1283748 h 1934002"/>
              <a:gd name="connsiteX7" fmla="*/ 2007862 w 3451635"/>
              <a:gd name="connsiteY7" fmla="*/ 1856625 h 1934002"/>
              <a:gd name="connsiteX8" fmla="*/ 146011 w 3451635"/>
              <a:gd name="connsiteY8" fmla="*/ 1878659 h 1934002"/>
              <a:gd name="connsiteX9" fmla="*/ 223129 w 3451635"/>
              <a:gd name="connsiteY9" fmla="*/ 1404934 h 193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1635" h="1934002">
                <a:moveTo>
                  <a:pt x="223129" y="1404934"/>
                </a:moveTo>
                <a:cubicBezTo>
                  <a:pt x="379201" y="1105642"/>
                  <a:pt x="843746" y="272033"/>
                  <a:pt x="1082445" y="82910"/>
                </a:cubicBezTo>
                <a:cubicBezTo>
                  <a:pt x="1321144" y="-106213"/>
                  <a:pt x="1624108" y="59040"/>
                  <a:pt x="1655322" y="270196"/>
                </a:cubicBezTo>
                <a:cubicBezTo>
                  <a:pt x="1686536" y="481352"/>
                  <a:pt x="1141202" y="1224991"/>
                  <a:pt x="1269732" y="1349849"/>
                </a:cubicBezTo>
                <a:cubicBezTo>
                  <a:pt x="1398262" y="1474707"/>
                  <a:pt x="2274103" y="1010162"/>
                  <a:pt x="2426503" y="1019343"/>
                </a:cubicBezTo>
                <a:cubicBezTo>
                  <a:pt x="2578903" y="1028524"/>
                  <a:pt x="2013371" y="1360867"/>
                  <a:pt x="2184132" y="1404934"/>
                </a:cubicBezTo>
                <a:cubicBezTo>
                  <a:pt x="2354893" y="1449001"/>
                  <a:pt x="3480449" y="1208466"/>
                  <a:pt x="3451071" y="1283748"/>
                </a:cubicBezTo>
                <a:cubicBezTo>
                  <a:pt x="3421693" y="1359030"/>
                  <a:pt x="2558705" y="1757473"/>
                  <a:pt x="2007862" y="1856625"/>
                </a:cubicBezTo>
                <a:cubicBezTo>
                  <a:pt x="1457019" y="1955777"/>
                  <a:pt x="439794" y="1955777"/>
                  <a:pt x="146011" y="1878659"/>
                </a:cubicBezTo>
                <a:cubicBezTo>
                  <a:pt x="-147772" y="1801541"/>
                  <a:pt x="67057" y="1704226"/>
                  <a:pt x="223129" y="1404934"/>
                </a:cubicBezTo>
                <a:close/>
              </a:path>
            </a:pathLst>
          </a:custGeom>
          <a:solidFill>
            <a:srgbClr val="FED8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8084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A9E85EF-A29E-3CCA-7B39-AB7CD7BAF579}"/>
              </a:ext>
            </a:extLst>
          </p:cNvPr>
          <p:cNvSpPr>
            <a:spLocks noGrp="1"/>
          </p:cNvSpPr>
          <p:nvPr>
            <p:ph type="dt" sz="half" idx="10"/>
          </p:nvPr>
        </p:nvSpPr>
        <p:spPr>
          <a:xfrm>
            <a:off x="838200" y="6356350"/>
            <a:ext cx="2743200" cy="365125"/>
          </a:xfrm>
          <a:prstGeom prst="rect">
            <a:avLst/>
          </a:prstGeom>
        </p:spPr>
        <p:txBody>
          <a:bodyPr/>
          <a:lstStyle/>
          <a:p>
            <a:fld id="{35C1AF18-2793-4742-B6F7-8CF623BF59A4}" type="datetimeFigureOut">
              <a:rPr lang="zh-CN" altLang="en-US" smtClean="0"/>
              <a:t>2022/9/18</a:t>
            </a:fld>
            <a:endParaRPr lang="zh-CN" altLang="en-US"/>
          </a:p>
        </p:txBody>
      </p:sp>
      <p:sp>
        <p:nvSpPr>
          <p:cNvPr id="3" name="页脚占位符 2">
            <a:extLst>
              <a:ext uri="{FF2B5EF4-FFF2-40B4-BE49-F238E27FC236}">
                <a16:creationId xmlns:a16="http://schemas.microsoft.com/office/drawing/2014/main" id="{F1BA8BD8-7EF8-83F4-DB6B-25BC64525F5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33F1A874-4DFD-E0C3-77F6-D7B985C2AC21}"/>
              </a:ext>
            </a:extLst>
          </p:cNvPr>
          <p:cNvSpPr>
            <a:spLocks noGrp="1"/>
          </p:cNvSpPr>
          <p:nvPr>
            <p:ph type="sldNum" sz="quarter" idx="12"/>
          </p:nvPr>
        </p:nvSpPr>
        <p:spPr>
          <a:xfrm>
            <a:off x="8610600" y="6356350"/>
            <a:ext cx="2743200" cy="365125"/>
          </a:xfrm>
          <a:prstGeom prst="rect">
            <a:avLst/>
          </a:prstGeom>
        </p:spPr>
        <p:txBody>
          <a:bodyPr/>
          <a:lstStyle/>
          <a:p>
            <a:fld id="{088FD8CB-4F07-4FB9-8B2C-CA3955F826AF}" type="slidenum">
              <a:rPr lang="zh-CN" altLang="en-US" smtClean="0"/>
              <a:t>‹#›</a:t>
            </a:fld>
            <a:endParaRPr lang="zh-CN" altLang="en-US"/>
          </a:p>
        </p:txBody>
      </p:sp>
      <p:sp>
        <p:nvSpPr>
          <p:cNvPr id="5" name="矩形 4">
            <a:extLst>
              <a:ext uri="{FF2B5EF4-FFF2-40B4-BE49-F238E27FC236}">
                <a16:creationId xmlns:a16="http://schemas.microsoft.com/office/drawing/2014/main" id="{5FE4CEEF-8B19-F7CF-CD7E-925B57F667D5}"/>
              </a:ext>
            </a:extLst>
          </p:cNvPr>
          <p:cNvSpPr/>
          <p:nvPr userDrawn="1"/>
        </p:nvSpPr>
        <p:spPr>
          <a:xfrm>
            <a:off x="0" y="0"/>
            <a:ext cx="12192000" cy="6858000"/>
          </a:xfrm>
          <a:prstGeom prst="rect">
            <a:avLst/>
          </a:prstGeom>
          <a:gradFill>
            <a:gsLst>
              <a:gs pos="93000">
                <a:schemeClr val="accent2"/>
              </a:gs>
              <a:gs pos="39000">
                <a:schemeClr val="accent1"/>
              </a:gs>
            </a:gsLst>
            <a:lin ang="13500000" scaled="0"/>
          </a:gra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6">
                  <a:lumMod val="20000"/>
                  <a:lumOff val="80000"/>
                </a:schemeClr>
              </a:solidFill>
            </a:endParaRPr>
          </a:p>
        </p:txBody>
      </p:sp>
      <p:cxnSp>
        <p:nvCxnSpPr>
          <p:cNvPr id="6" name="直接连接符 5">
            <a:extLst>
              <a:ext uri="{FF2B5EF4-FFF2-40B4-BE49-F238E27FC236}">
                <a16:creationId xmlns:a16="http://schemas.microsoft.com/office/drawing/2014/main" id="{C80C115E-D5D3-DCC4-BCCF-A2A18B5C2AA0}"/>
              </a:ext>
            </a:extLst>
          </p:cNvPr>
          <p:cNvCxnSpPr/>
          <p:nvPr userDrawn="1"/>
        </p:nvCxnSpPr>
        <p:spPr>
          <a:xfrm>
            <a:off x="396607" y="0"/>
            <a:ext cx="0" cy="685800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5731F130-F9C8-7179-91D3-6C423EBDCF2E}"/>
              </a:ext>
            </a:extLst>
          </p:cNvPr>
          <p:cNvCxnSpPr/>
          <p:nvPr userDrawn="1"/>
        </p:nvCxnSpPr>
        <p:spPr>
          <a:xfrm>
            <a:off x="76431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3774DFBB-370D-1631-061C-C65D86564327}"/>
              </a:ext>
            </a:extLst>
          </p:cNvPr>
          <p:cNvCxnSpPr/>
          <p:nvPr userDrawn="1"/>
        </p:nvCxnSpPr>
        <p:spPr>
          <a:xfrm>
            <a:off x="113201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771A1A0-E3DD-3095-19C5-BC908ECFD979}"/>
              </a:ext>
            </a:extLst>
          </p:cNvPr>
          <p:cNvCxnSpPr/>
          <p:nvPr userDrawn="1"/>
        </p:nvCxnSpPr>
        <p:spPr>
          <a:xfrm>
            <a:off x="149971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46969FD-B378-65D3-0E50-A33782BD5060}"/>
              </a:ext>
            </a:extLst>
          </p:cNvPr>
          <p:cNvCxnSpPr/>
          <p:nvPr userDrawn="1"/>
        </p:nvCxnSpPr>
        <p:spPr>
          <a:xfrm>
            <a:off x="186741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DF075825-D492-7040-8DD2-944BC2F0ABA9}"/>
              </a:ext>
            </a:extLst>
          </p:cNvPr>
          <p:cNvCxnSpPr/>
          <p:nvPr userDrawn="1"/>
        </p:nvCxnSpPr>
        <p:spPr>
          <a:xfrm>
            <a:off x="2235121"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B93F710-D126-0D68-0D4E-F9D37814082B}"/>
              </a:ext>
            </a:extLst>
          </p:cNvPr>
          <p:cNvCxnSpPr/>
          <p:nvPr userDrawn="1"/>
        </p:nvCxnSpPr>
        <p:spPr>
          <a:xfrm>
            <a:off x="260282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D1B6F03-986B-18EE-4443-498A9C5271B3}"/>
              </a:ext>
            </a:extLst>
          </p:cNvPr>
          <p:cNvCxnSpPr/>
          <p:nvPr userDrawn="1"/>
        </p:nvCxnSpPr>
        <p:spPr>
          <a:xfrm>
            <a:off x="297052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CC5F9D-6801-9D59-926E-0C76598135D1}"/>
              </a:ext>
            </a:extLst>
          </p:cNvPr>
          <p:cNvCxnSpPr/>
          <p:nvPr userDrawn="1"/>
        </p:nvCxnSpPr>
        <p:spPr>
          <a:xfrm>
            <a:off x="333822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E28ECB2-B5B6-7567-2776-D9A1606290A6}"/>
              </a:ext>
            </a:extLst>
          </p:cNvPr>
          <p:cNvCxnSpPr/>
          <p:nvPr userDrawn="1"/>
        </p:nvCxnSpPr>
        <p:spPr>
          <a:xfrm>
            <a:off x="370593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2983416-AF33-1159-F75E-53566DBE2043}"/>
              </a:ext>
            </a:extLst>
          </p:cNvPr>
          <p:cNvCxnSpPr/>
          <p:nvPr userDrawn="1"/>
        </p:nvCxnSpPr>
        <p:spPr>
          <a:xfrm>
            <a:off x="407363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4BFAB02-5179-4E1D-321B-A331D5BA7E44}"/>
              </a:ext>
            </a:extLst>
          </p:cNvPr>
          <p:cNvCxnSpPr/>
          <p:nvPr userDrawn="1"/>
        </p:nvCxnSpPr>
        <p:spPr>
          <a:xfrm>
            <a:off x="444133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0A05D973-40E8-C9A5-B389-6F74535A2F81}"/>
              </a:ext>
            </a:extLst>
          </p:cNvPr>
          <p:cNvCxnSpPr/>
          <p:nvPr userDrawn="1"/>
        </p:nvCxnSpPr>
        <p:spPr>
          <a:xfrm>
            <a:off x="480904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764EC4F-19CA-DAE9-6CBF-1FBDA1AEA2E7}"/>
              </a:ext>
            </a:extLst>
          </p:cNvPr>
          <p:cNvCxnSpPr/>
          <p:nvPr userDrawn="1"/>
        </p:nvCxnSpPr>
        <p:spPr>
          <a:xfrm>
            <a:off x="517674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D3220D63-5D0E-4776-0499-213217E60165}"/>
              </a:ext>
            </a:extLst>
          </p:cNvPr>
          <p:cNvCxnSpPr/>
          <p:nvPr userDrawn="1"/>
        </p:nvCxnSpPr>
        <p:spPr>
          <a:xfrm>
            <a:off x="554444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12F4E35F-A331-2983-CC07-3C0809014FAD}"/>
              </a:ext>
            </a:extLst>
          </p:cNvPr>
          <p:cNvCxnSpPr/>
          <p:nvPr userDrawn="1"/>
        </p:nvCxnSpPr>
        <p:spPr>
          <a:xfrm>
            <a:off x="591214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A7EF35D1-1199-B271-CD13-ECE113B2A3FD}"/>
              </a:ext>
            </a:extLst>
          </p:cNvPr>
          <p:cNvCxnSpPr/>
          <p:nvPr userDrawn="1"/>
        </p:nvCxnSpPr>
        <p:spPr>
          <a:xfrm>
            <a:off x="627985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D0FD4F28-C9ED-B4DC-4010-1F9FD67E7982}"/>
              </a:ext>
            </a:extLst>
          </p:cNvPr>
          <p:cNvCxnSpPr/>
          <p:nvPr userDrawn="1"/>
        </p:nvCxnSpPr>
        <p:spPr>
          <a:xfrm>
            <a:off x="664755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8F03F433-F4D3-02A7-0BC6-449B4CCB109B}"/>
              </a:ext>
            </a:extLst>
          </p:cNvPr>
          <p:cNvCxnSpPr/>
          <p:nvPr userDrawn="1"/>
        </p:nvCxnSpPr>
        <p:spPr>
          <a:xfrm>
            <a:off x="701525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A898DA0-EB28-6FDF-16F9-FF851C1C6F40}"/>
              </a:ext>
            </a:extLst>
          </p:cNvPr>
          <p:cNvCxnSpPr/>
          <p:nvPr userDrawn="1"/>
        </p:nvCxnSpPr>
        <p:spPr>
          <a:xfrm>
            <a:off x="738296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F3B1103-7520-F371-63FB-C02F1BEA19C4}"/>
              </a:ext>
            </a:extLst>
          </p:cNvPr>
          <p:cNvCxnSpPr/>
          <p:nvPr userDrawn="1"/>
        </p:nvCxnSpPr>
        <p:spPr>
          <a:xfrm>
            <a:off x="775066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BA9AC1F-85B4-6D4E-E867-9968F62FE20C}"/>
              </a:ext>
            </a:extLst>
          </p:cNvPr>
          <p:cNvCxnSpPr/>
          <p:nvPr userDrawn="1"/>
        </p:nvCxnSpPr>
        <p:spPr>
          <a:xfrm>
            <a:off x="811836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37D5970-3EFF-C201-09F6-D74F06DBDD57}"/>
              </a:ext>
            </a:extLst>
          </p:cNvPr>
          <p:cNvCxnSpPr/>
          <p:nvPr userDrawn="1"/>
        </p:nvCxnSpPr>
        <p:spPr>
          <a:xfrm>
            <a:off x="848606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8C4476DB-EE05-5318-CEED-CA953A791CF8}"/>
              </a:ext>
            </a:extLst>
          </p:cNvPr>
          <p:cNvCxnSpPr/>
          <p:nvPr userDrawn="1"/>
        </p:nvCxnSpPr>
        <p:spPr>
          <a:xfrm>
            <a:off x="8853771"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466E8920-0947-022C-0F46-931BFC62C3A2}"/>
              </a:ext>
            </a:extLst>
          </p:cNvPr>
          <p:cNvCxnSpPr/>
          <p:nvPr userDrawn="1"/>
        </p:nvCxnSpPr>
        <p:spPr>
          <a:xfrm>
            <a:off x="922147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A14478E8-17D3-60F9-8A76-600FEDA16DF2}"/>
              </a:ext>
            </a:extLst>
          </p:cNvPr>
          <p:cNvCxnSpPr/>
          <p:nvPr userDrawn="1"/>
        </p:nvCxnSpPr>
        <p:spPr>
          <a:xfrm>
            <a:off x="958917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0C997E1-D26C-2B51-4523-22E5BF970D20}"/>
              </a:ext>
            </a:extLst>
          </p:cNvPr>
          <p:cNvCxnSpPr/>
          <p:nvPr userDrawn="1"/>
        </p:nvCxnSpPr>
        <p:spPr>
          <a:xfrm>
            <a:off x="995687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C52F6BAF-A9AD-A802-BCA5-C5EBF47CB4AD}"/>
              </a:ext>
            </a:extLst>
          </p:cNvPr>
          <p:cNvCxnSpPr/>
          <p:nvPr userDrawn="1"/>
        </p:nvCxnSpPr>
        <p:spPr>
          <a:xfrm>
            <a:off x="1032458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D142F63A-C73F-1805-C9BF-F824859DBF8C}"/>
              </a:ext>
            </a:extLst>
          </p:cNvPr>
          <p:cNvCxnSpPr/>
          <p:nvPr userDrawn="1"/>
        </p:nvCxnSpPr>
        <p:spPr>
          <a:xfrm>
            <a:off x="1069228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AA19BE06-4F80-5E1B-AA92-E2C62D36E879}"/>
              </a:ext>
            </a:extLst>
          </p:cNvPr>
          <p:cNvCxnSpPr/>
          <p:nvPr userDrawn="1"/>
        </p:nvCxnSpPr>
        <p:spPr>
          <a:xfrm>
            <a:off x="1105998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11CD371-A0F5-09DD-EC1D-48B7B535A90B}"/>
              </a:ext>
            </a:extLst>
          </p:cNvPr>
          <p:cNvCxnSpPr/>
          <p:nvPr userDrawn="1"/>
        </p:nvCxnSpPr>
        <p:spPr>
          <a:xfrm>
            <a:off x="1142769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A17DB1D-F176-1528-E4C4-F1F433D6F392}"/>
              </a:ext>
            </a:extLst>
          </p:cNvPr>
          <p:cNvCxnSpPr/>
          <p:nvPr userDrawn="1"/>
        </p:nvCxnSpPr>
        <p:spPr>
          <a:xfrm>
            <a:off x="11795393" y="0"/>
            <a:ext cx="0" cy="685800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275095B9-3F84-EF5A-E90E-FBDC145CD5B9}"/>
              </a:ext>
            </a:extLst>
          </p:cNvPr>
          <p:cNvCxnSpPr>
            <a:cxnSpLocks/>
          </p:cNvCxnSpPr>
          <p:nvPr userDrawn="1"/>
        </p:nvCxnSpPr>
        <p:spPr>
          <a:xfrm>
            <a:off x="0" y="374573"/>
            <a:ext cx="12192000" cy="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9377C13A-2A87-B126-A5EF-5F78AB07EC69}"/>
              </a:ext>
            </a:extLst>
          </p:cNvPr>
          <p:cNvCxnSpPr>
            <a:cxnSpLocks/>
          </p:cNvCxnSpPr>
          <p:nvPr userDrawn="1"/>
        </p:nvCxnSpPr>
        <p:spPr>
          <a:xfrm>
            <a:off x="0" y="755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4EA5F32F-2E53-99CB-2A60-85CE554F33AE}"/>
              </a:ext>
            </a:extLst>
          </p:cNvPr>
          <p:cNvCxnSpPr>
            <a:cxnSpLocks/>
          </p:cNvCxnSpPr>
          <p:nvPr userDrawn="1"/>
        </p:nvCxnSpPr>
        <p:spPr>
          <a:xfrm>
            <a:off x="0" y="1136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93BE931-BFE7-2C9F-76F1-9BF885A68CCC}"/>
              </a:ext>
            </a:extLst>
          </p:cNvPr>
          <p:cNvCxnSpPr>
            <a:cxnSpLocks/>
          </p:cNvCxnSpPr>
          <p:nvPr userDrawn="1"/>
        </p:nvCxnSpPr>
        <p:spPr>
          <a:xfrm>
            <a:off x="0" y="1517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2DCA105C-4F0C-72A4-0EE4-D7E679066E56}"/>
              </a:ext>
            </a:extLst>
          </p:cNvPr>
          <p:cNvCxnSpPr>
            <a:cxnSpLocks/>
          </p:cNvCxnSpPr>
          <p:nvPr userDrawn="1"/>
        </p:nvCxnSpPr>
        <p:spPr>
          <a:xfrm>
            <a:off x="0" y="1898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231950BC-85A1-95DE-3AD2-D16CE283ED8C}"/>
              </a:ext>
            </a:extLst>
          </p:cNvPr>
          <p:cNvCxnSpPr>
            <a:cxnSpLocks/>
          </p:cNvCxnSpPr>
          <p:nvPr userDrawn="1"/>
        </p:nvCxnSpPr>
        <p:spPr>
          <a:xfrm>
            <a:off x="0" y="2279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E9C5B135-F8CB-3F4B-47BD-81C2C4AA9B1E}"/>
              </a:ext>
            </a:extLst>
          </p:cNvPr>
          <p:cNvCxnSpPr>
            <a:cxnSpLocks/>
          </p:cNvCxnSpPr>
          <p:nvPr userDrawn="1"/>
        </p:nvCxnSpPr>
        <p:spPr>
          <a:xfrm>
            <a:off x="0" y="2660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0B72AADD-0705-95CD-2814-3F46CA0F2FB8}"/>
              </a:ext>
            </a:extLst>
          </p:cNvPr>
          <p:cNvCxnSpPr>
            <a:cxnSpLocks/>
          </p:cNvCxnSpPr>
          <p:nvPr userDrawn="1"/>
        </p:nvCxnSpPr>
        <p:spPr>
          <a:xfrm>
            <a:off x="0" y="3041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75BFBAEF-B997-5A94-06F5-51C89D6E305F}"/>
              </a:ext>
            </a:extLst>
          </p:cNvPr>
          <p:cNvCxnSpPr>
            <a:cxnSpLocks/>
          </p:cNvCxnSpPr>
          <p:nvPr userDrawn="1"/>
        </p:nvCxnSpPr>
        <p:spPr>
          <a:xfrm>
            <a:off x="0" y="3422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5EDB1832-5493-7C4B-E51B-F5BF80608306}"/>
              </a:ext>
            </a:extLst>
          </p:cNvPr>
          <p:cNvCxnSpPr>
            <a:cxnSpLocks/>
          </p:cNvCxnSpPr>
          <p:nvPr userDrawn="1"/>
        </p:nvCxnSpPr>
        <p:spPr>
          <a:xfrm>
            <a:off x="0" y="3803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D97F76DB-6EBF-1BD4-6C41-BAA0DCDB99FB}"/>
              </a:ext>
            </a:extLst>
          </p:cNvPr>
          <p:cNvCxnSpPr>
            <a:cxnSpLocks/>
          </p:cNvCxnSpPr>
          <p:nvPr userDrawn="1"/>
        </p:nvCxnSpPr>
        <p:spPr>
          <a:xfrm>
            <a:off x="0" y="4184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EA8BF076-8991-58F8-8006-950BA579CFE6}"/>
              </a:ext>
            </a:extLst>
          </p:cNvPr>
          <p:cNvCxnSpPr>
            <a:cxnSpLocks/>
          </p:cNvCxnSpPr>
          <p:nvPr userDrawn="1"/>
        </p:nvCxnSpPr>
        <p:spPr>
          <a:xfrm>
            <a:off x="0" y="4565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6CE16C20-D280-26BF-BDC6-61A378AE469C}"/>
              </a:ext>
            </a:extLst>
          </p:cNvPr>
          <p:cNvCxnSpPr>
            <a:cxnSpLocks/>
          </p:cNvCxnSpPr>
          <p:nvPr userDrawn="1"/>
        </p:nvCxnSpPr>
        <p:spPr>
          <a:xfrm>
            <a:off x="0" y="4946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9B93BAD2-2DDD-4040-F86D-973E3E1F3F7B}"/>
              </a:ext>
            </a:extLst>
          </p:cNvPr>
          <p:cNvCxnSpPr>
            <a:cxnSpLocks/>
          </p:cNvCxnSpPr>
          <p:nvPr userDrawn="1"/>
        </p:nvCxnSpPr>
        <p:spPr>
          <a:xfrm>
            <a:off x="0" y="5327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C97780A5-CD3D-9FB3-DA44-CA51FB381211}"/>
              </a:ext>
            </a:extLst>
          </p:cNvPr>
          <p:cNvCxnSpPr>
            <a:cxnSpLocks/>
          </p:cNvCxnSpPr>
          <p:nvPr userDrawn="1"/>
        </p:nvCxnSpPr>
        <p:spPr>
          <a:xfrm>
            <a:off x="0" y="5708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57148383-4F08-DD28-1191-97278C91F5DD}"/>
              </a:ext>
            </a:extLst>
          </p:cNvPr>
          <p:cNvCxnSpPr>
            <a:cxnSpLocks/>
          </p:cNvCxnSpPr>
          <p:nvPr userDrawn="1"/>
        </p:nvCxnSpPr>
        <p:spPr>
          <a:xfrm>
            <a:off x="0" y="6089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A9BD178-10AC-565E-10CD-F5A60202D3B0}"/>
              </a:ext>
            </a:extLst>
          </p:cNvPr>
          <p:cNvCxnSpPr>
            <a:cxnSpLocks/>
          </p:cNvCxnSpPr>
          <p:nvPr userDrawn="1"/>
        </p:nvCxnSpPr>
        <p:spPr>
          <a:xfrm>
            <a:off x="0" y="6470573"/>
            <a:ext cx="12192000" cy="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82" name="组合 81">
            <a:extLst>
              <a:ext uri="{FF2B5EF4-FFF2-40B4-BE49-F238E27FC236}">
                <a16:creationId xmlns:a16="http://schemas.microsoft.com/office/drawing/2014/main" id="{0993ABAD-645C-C88A-9B0E-1910E836AC22}"/>
              </a:ext>
            </a:extLst>
          </p:cNvPr>
          <p:cNvGrpSpPr/>
          <p:nvPr userDrawn="1"/>
        </p:nvGrpSpPr>
        <p:grpSpPr>
          <a:xfrm>
            <a:off x="3931444" y="-2427447"/>
            <a:ext cx="4329115" cy="4329115"/>
            <a:chOff x="3931444" y="-2164557"/>
            <a:chExt cx="4329115" cy="4329115"/>
          </a:xfrm>
        </p:grpSpPr>
        <p:sp>
          <p:nvSpPr>
            <p:cNvPr id="83" name="任意多边形: 形状 82">
              <a:extLst>
                <a:ext uri="{FF2B5EF4-FFF2-40B4-BE49-F238E27FC236}">
                  <a16:creationId xmlns:a16="http://schemas.microsoft.com/office/drawing/2014/main" id="{1EFC7139-CDD0-881A-B986-C693BB7B572B}"/>
                </a:ext>
              </a:extLst>
            </p:cNvPr>
            <p:cNvSpPr/>
            <p:nvPr/>
          </p:nvSpPr>
          <p:spPr>
            <a:xfrm rot="18900000">
              <a:off x="3931444" y="-2164557"/>
              <a:ext cx="4329115" cy="4329115"/>
            </a:xfrm>
            <a:custGeom>
              <a:avLst/>
              <a:gdLst>
                <a:gd name="connsiteX0" fmla="*/ 0 w 4329115"/>
                <a:gd name="connsiteY0" fmla="*/ 0 h 4329115"/>
                <a:gd name="connsiteX1" fmla="*/ 4329115 w 4329115"/>
                <a:gd name="connsiteY1" fmla="*/ 4329115 h 4329115"/>
                <a:gd name="connsiteX2" fmla="*/ 884098 w 4329115"/>
                <a:gd name="connsiteY2" fmla="*/ 4329115 h 4329115"/>
                <a:gd name="connsiteX3" fmla="*/ 0 w 4329115"/>
                <a:gd name="connsiteY3" fmla="*/ 3445017 h 4329115"/>
              </a:gdLst>
              <a:ahLst/>
              <a:cxnLst>
                <a:cxn ang="0">
                  <a:pos x="connsiteX0" y="connsiteY0"/>
                </a:cxn>
                <a:cxn ang="0">
                  <a:pos x="connsiteX1" y="connsiteY1"/>
                </a:cxn>
                <a:cxn ang="0">
                  <a:pos x="connsiteX2" y="connsiteY2"/>
                </a:cxn>
                <a:cxn ang="0">
                  <a:pos x="connsiteX3" y="connsiteY3"/>
                </a:cxn>
              </a:cxnLst>
              <a:rect l="l" t="t" r="r" b="b"/>
              <a:pathLst>
                <a:path w="4329115" h="4329115">
                  <a:moveTo>
                    <a:pt x="0" y="0"/>
                  </a:moveTo>
                  <a:lnTo>
                    <a:pt x="4329115" y="4329115"/>
                  </a:lnTo>
                  <a:lnTo>
                    <a:pt x="884098" y="4329115"/>
                  </a:lnTo>
                  <a:cubicBezTo>
                    <a:pt x="395824" y="4329115"/>
                    <a:pt x="0" y="3933291"/>
                    <a:pt x="0" y="3445017"/>
                  </a:cubicBezTo>
                  <a:close/>
                </a:path>
              </a:pathLst>
            </a:custGeom>
            <a:solidFill>
              <a:schemeClr val="accent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任意多边形: 形状 83">
              <a:extLst>
                <a:ext uri="{FF2B5EF4-FFF2-40B4-BE49-F238E27FC236}">
                  <a16:creationId xmlns:a16="http://schemas.microsoft.com/office/drawing/2014/main" id="{EEAD9D02-86D4-4C4E-6CE1-D733F70419DB}"/>
                </a:ext>
              </a:extLst>
            </p:cNvPr>
            <p:cNvSpPr/>
            <p:nvPr/>
          </p:nvSpPr>
          <p:spPr>
            <a:xfrm rot="18900000">
              <a:off x="4413000" y="-1683000"/>
              <a:ext cx="3366000" cy="3366000"/>
            </a:xfrm>
            <a:custGeom>
              <a:avLst/>
              <a:gdLst>
                <a:gd name="connsiteX0" fmla="*/ 0 w 3366000"/>
                <a:gd name="connsiteY0" fmla="*/ 0 h 3366000"/>
                <a:gd name="connsiteX1" fmla="*/ 3366000 w 3366000"/>
                <a:gd name="connsiteY1" fmla="*/ 3366000 h 3366000"/>
                <a:gd name="connsiteX2" fmla="*/ 688866 w 3366000"/>
                <a:gd name="connsiteY2" fmla="*/ 3366000 h 3366000"/>
                <a:gd name="connsiteX3" fmla="*/ 0 w 3366000"/>
                <a:gd name="connsiteY3" fmla="*/ 2677134 h 3366000"/>
              </a:gdLst>
              <a:ahLst/>
              <a:cxnLst>
                <a:cxn ang="0">
                  <a:pos x="connsiteX0" y="connsiteY0"/>
                </a:cxn>
                <a:cxn ang="0">
                  <a:pos x="connsiteX1" y="connsiteY1"/>
                </a:cxn>
                <a:cxn ang="0">
                  <a:pos x="connsiteX2" y="connsiteY2"/>
                </a:cxn>
                <a:cxn ang="0">
                  <a:pos x="connsiteX3" y="connsiteY3"/>
                </a:cxn>
              </a:cxnLst>
              <a:rect l="l" t="t" r="r" b="b"/>
              <a:pathLst>
                <a:path w="3366000" h="3366000">
                  <a:moveTo>
                    <a:pt x="0" y="0"/>
                  </a:moveTo>
                  <a:lnTo>
                    <a:pt x="3366000" y="3366000"/>
                  </a:lnTo>
                  <a:lnTo>
                    <a:pt x="688866" y="3366000"/>
                  </a:lnTo>
                  <a:cubicBezTo>
                    <a:pt x="308416" y="3366000"/>
                    <a:pt x="0" y="3057584"/>
                    <a:pt x="0" y="2677134"/>
                  </a:cubicBezTo>
                  <a:close/>
                </a:path>
              </a:pathLst>
            </a:custGeom>
            <a:solidFill>
              <a:schemeClr val="accent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5" name="任意多边形: 形状 84">
              <a:extLst>
                <a:ext uri="{FF2B5EF4-FFF2-40B4-BE49-F238E27FC236}">
                  <a16:creationId xmlns:a16="http://schemas.microsoft.com/office/drawing/2014/main" id="{D5836756-3B9D-E88D-0412-33BEE182D1C8}"/>
                </a:ext>
              </a:extLst>
            </p:cNvPr>
            <p:cNvSpPr/>
            <p:nvPr/>
          </p:nvSpPr>
          <p:spPr>
            <a:xfrm rot="18900000">
              <a:off x="4913728" y="-1149614"/>
              <a:ext cx="2299228" cy="2299228"/>
            </a:xfrm>
            <a:custGeom>
              <a:avLst/>
              <a:gdLst>
                <a:gd name="connsiteX0" fmla="*/ 0 w 2299228"/>
                <a:gd name="connsiteY0" fmla="*/ 0 h 2299228"/>
                <a:gd name="connsiteX1" fmla="*/ 2299228 w 2299228"/>
                <a:gd name="connsiteY1" fmla="*/ 2299228 h 2299228"/>
                <a:gd name="connsiteX2" fmla="*/ 510459 w 2299228"/>
                <a:gd name="connsiteY2" fmla="*/ 2299228 h 2299228"/>
                <a:gd name="connsiteX3" fmla="*/ 0 w 2299228"/>
                <a:gd name="connsiteY3" fmla="*/ 1788769 h 2299228"/>
              </a:gdLst>
              <a:ahLst/>
              <a:cxnLst>
                <a:cxn ang="0">
                  <a:pos x="connsiteX0" y="connsiteY0"/>
                </a:cxn>
                <a:cxn ang="0">
                  <a:pos x="connsiteX1" y="connsiteY1"/>
                </a:cxn>
                <a:cxn ang="0">
                  <a:pos x="connsiteX2" y="connsiteY2"/>
                </a:cxn>
                <a:cxn ang="0">
                  <a:pos x="connsiteX3" y="connsiteY3"/>
                </a:cxn>
              </a:cxnLst>
              <a:rect l="l" t="t" r="r" b="b"/>
              <a:pathLst>
                <a:path w="2299228" h="2299228">
                  <a:moveTo>
                    <a:pt x="0" y="0"/>
                  </a:moveTo>
                  <a:lnTo>
                    <a:pt x="2299228" y="2299228"/>
                  </a:lnTo>
                  <a:lnTo>
                    <a:pt x="510459" y="2299228"/>
                  </a:lnTo>
                  <a:cubicBezTo>
                    <a:pt x="228540" y="2299228"/>
                    <a:pt x="0" y="2070688"/>
                    <a:pt x="0" y="1788769"/>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6" name="任意多边形: 形状 85">
            <a:extLst>
              <a:ext uri="{FF2B5EF4-FFF2-40B4-BE49-F238E27FC236}">
                <a16:creationId xmlns:a16="http://schemas.microsoft.com/office/drawing/2014/main" id="{A928EDE1-BB66-648D-B1BC-B0243ECAFE4A}"/>
              </a:ext>
            </a:extLst>
          </p:cNvPr>
          <p:cNvSpPr/>
          <p:nvPr userDrawn="1"/>
        </p:nvSpPr>
        <p:spPr>
          <a:xfrm rot="13500000">
            <a:off x="-620242" y="2993165"/>
            <a:ext cx="1240484" cy="1240484"/>
          </a:xfrm>
          <a:custGeom>
            <a:avLst/>
            <a:gdLst>
              <a:gd name="connsiteX0" fmla="*/ 1240484 w 1240484"/>
              <a:gd name="connsiteY0" fmla="*/ 1240484 h 1240484"/>
              <a:gd name="connsiteX1" fmla="*/ 285463 w 1240484"/>
              <a:gd name="connsiteY1" fmla="*/ 1240484 h 1240484"/>
              <a:gd name="connsiteX2" fmla="*/ 0 w 1240484"/>
              <a:gd name="connsiteY2" fmla="*/ 955021 h 1240484"/>
              <a:gd name="connsiteX3" fmla="*/ 0 w 1240484"/>
              <a:gd name="connsiteY3" fmla="*/ 0 h 1240484"/>
            </a:gdLst>
            <a:ahLst/>
            <a:cxnLst>
              <a:cxn ang="0">
                <a:pos x="connsiteX0" y="connsiteY0"/>
              </a:cxn>
              <a:cxn ang="0">
                <a:pos x="connsiteX1" y="connsiteY1"/>
              </a:cxn>
              <a:cxn ang="0">
                <a:pos x="connsiteX2" y="connsiteY2"/>
              </a:cxn>
              <a:cxn ang="0">
                <a:pos x="connsiteX3" y="connsiteY3"/>
              </a:cxn>
            </a:cxnLst>
            <a:rect l="l" t="t" r="r" b="b"/>
            <a:pathLst>
              <a:path w="1240484" h="1240484">
                <a:moveTo>
                  <a:pt x="1240484" y="1240484"/>
                </a:moveTo>
                <a:lnTo>
                  <a:pt x="285463" y="1240484"/>
                </a:lnTo>
                <a:cubicBezTo>
                  <a:pt x="127806" y="1240484"/>
                  <a:pt x="0" y="1112678"/>
                  <a:pt x="0" y="955021"/>
                </a:cubicBez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7" name="任意多边形: 形状 86">
            <a:extLst>
              <a:ext uri="{FF2B5EF4-FFF2-40B4-BE49-F238E27FC236}">
                <a16:creationId xmlns:a16="http://schemas.microsoft.com/office/drawing/2014/main" id="{B8052897-0E44-BB21-D5E7-F0BAEC212062}"/>
              </a:ext>
            </a:extLst>
          </p:cNvPr>
          <p:cNvSpPr/>
          <p:nvPr userDrawn="1"/>
        </p:nvSpPr>
        <p:spPr>
          <a:xfrm rot="8100000">
            <a:off x="9842457" y="6041637"/>
            <a:ext cx="1632726" cy="1632726"/>
          </a:xfrm>
          <a:custGeom>
            <a:avLst/>
            <a:gdLst>
              <a:gd name="connsiteX0" fmla="*/ 106170 w 1632726"/>
              <a:gd name="connsiteY0" fmla="*/ 1526556 h 1632726"/>
              <a:gd name="connsiteX1" fmla="*/ 0 w 1632726"/>
              <a:gd name="connsiteY1" fmla="*/ 1270239 h 1632726"/>
              <a:gd name="connsiteX2" fmla="*/ 0 w 1632726"/>
              <a:gd name="connsiteY2" fmla="*/ 0 h 1632726"/>
              <a:gd name="connsiteX3" fmla="*/ 1632726 w 1632726"/>
              <a:gd name="connsiteY3" fmla="*/ 1632726 h 1632726"/>
              <a:gd name="connsiteX4" fmla="*/ 362487 w 1632726"/>
              <a:gd name="connsiteY4" fmla="*/ 1632726 h 1632726"/>
              <a:gd name="connsiteX5" fmla="*/ 106170 w 1632726"/>
              <a:gd name="connsiteY5" fmla="*/ 1526556 h 1632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2726" h="1632726">
                <a:moveTo>
                  <a:pt x="106170" y="1526556"/>
                </a:moveTo>
                <a:cubicBezTo>
                  <a:pt x="40573" y="1460959"/>
                  <a:pt x="0" y="1370337"/>
                  <a:pt x="0" y="1270239"/>
                </a:cubicBezTo>
                <a:lnTo>
                  <a:pt x="0" y="0"/>
                </a:lnTo>
                <a:lnTo>
                  <a:pt x="1632726" y="1632726"/>
                </a:lnTo>
                <a:lnTo>
                  <a:pt x="362487" y="1632726"/>
                </a:lnTo>
                <a:cubicBezTo>
                  <a:pt x="262389" y="1632726"/>
                  <a:pt x="171767" y="1592154"/>
                  <a:pt x="106170" y="1526556"/>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8" name="组合 87">
            <a:extLst>
              <a:ext uri="{FF2B5EF4-FFF2-40B4-BE49-F238E27FC236}">
                <a16:creationId xmlns:a16="http://schemas.microsoft.com/office/drawing/2014/main" id="{05F9D99B-BB94-E1E3-E3C2-61AAB812E934}"/>
              </a:ext>
            </a:extLst>
          </p:cNvPr>
          <p:cNvGrpSpPr/>
          <p:nvPr userDrawn="1"/>
        </p:nvGrpSpPr>
        <p:grpSpPr>
          <a:xfrm flipV="1">
            <a:off x="265322" y="185447"/>
            <a:ext cx="760164" cy="410879"/>
            <a:chOff x="440675" y="462709"/>
            <a:chExt cx="1994053" cy="1077813"/>
          </a:xfrm>
          <a:solidFill>
            <a:schemeClr val="accent4"/>
          </a:solidFill>
        </p:grpSpPr>
        <p:grpSp>
          <p:nvGrpSpPr>
            <p:cNvPr id="89" name="组合 88">
              <a:extLst>
                <a:ext uri="{FF2B5EF4-FFF2-40B4-BE49-F238E27FC236}">
                  <a16:creationId xmlns:a16="http://schemas.microsoft.com/office/drawing/2014/main" id="{46F132A5-EDD3-339F-1EF6-F05B4C568924}"/>
                </a:ext>
              </a:extLst>
            </p:cNvPr>
            <p:cNvGrpSpPr/>
            <p:nvPr/>
          </p:nvGrpSpPr>
          <p:grpSpPr>
            <a:xfrm>
              <a:off x="440675" y="462709"/>
              <a:ext cx="1994053" cy="275421"/>
              <a:chOff x="440675" y="462709"/>
              <a:chExt cx="1994053" cy="275421"/>
            </a:xfrm>
            <a:grpFill/>
          </p:grpSpPr>
          <p:sp>
            <p:nvSpPr>
              <p:cNvPr id="102" name="椭圆 101">
                <a:extLst>
                  <a:ext uri="{FF2B5EF4-FFF2-40B4-BE49-F238E27FC236}">
                    <a16:creationId xmlns:a16="http://schemas.microsoft.com/office/drawing/2014/main" id="{DA29A6E3-5CC8-F255-A4DA-60AAC312BD57}"/>
                  </a:ext>
                </a:extLst>
              </p:cNvPr>
              <p:cNvSpPr/>
              <p:nvPr/>
            </p:nvSpPr>
            <p:spPr>
              <a:xfrm>
                <a:off x="440675"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2D035E83-9F9A-C2DE-2C3E-089F001ED6DD}"/>
                  </a:ext>
                </a:extLst>
              </p:cNvPr>
              <p:cNvSpPr/>
              <p:nvPr/>
            </p:nvSpPr>
            <p:spPr>
              <a:xfrm>
                <a:off x="870333"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E58E3951-57DD-557D-1A5E-84A8EE03B668}"/>
                  </a:ext>
                </a:extLst>
              </p:cNvPr>
              <p:cNvSpPr/>
              <p:nvPr/>
            </p:nvSpPr>
            <p:spPr>
              <a:xfrm>
                <a:off x="1299991"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93C6E3B6-8092-457D-32F9-42807A5AD824}"/>
                  </a:ext>
                </a:extLst>
              </p:cNvPr>
              <p:cNvSpPr/>
              <p:nvPr/>
            </p:nvSpPr>
            <p:spPr>
              <a:xfrm>
                <a:off x="1729649"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3BF029A8-F5D3-1304-A252-F170EB9A4C4E}"/>
                  </a:ext>
                </a:extLst>
              </p:cNvPr>
              <p:cNvSpPr/>
              <p:nvPr/>
            </p:nvSpPr>
            <p:spPr>
              <a:xfrm>
                <a:off x="2159307"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a:extLst>
                <a:ext uri="{FF2B5EF4-FFF2-40B4-BE49-F238E27FC236}">
                  <a16:creationId xmlns:a16="http://schemas.microsoft.com/office/drawing/2014/main" id="{3181417A-98CA-A8AA-1184-0EE9813D21F9}"/>
                </a:ext>
              </a:extLst>
            </p:cNvPr>
            <p:cNvGrpSpPr/>
            <p:nvPr/>
          </p:nvGrpSpPr>
          <p:grpSpPr>
            <a:xfrm>
              <a:off x="440675" y="863905"/>
              <a:ext cx="1994053" cy="275421"/>
              <a:chOff x="440675" y="462709"/>
              <a:chExt cx="1994053" cy="275421"/>
            </a:xfrm>
            <a:grpFill/>
          </p:grpSpPr>
          <p:sp>
            <p:nvSpPr>
              <p:cNvPr id="97" name="椭圆 96">
                <a:extLst>
                  <a:ext uri="{FF2B5EF4-FFF2-40B4-BE49-F238E27FC236}">
                    <a16:creationId xmlns:a16="http://schemas.microsoft.com/office/drawing/2014/main" id="{6C75526E-AAC9-BE77-7063-0E44B73F433A}"/>
                  </a:ext>
                </a:extLst>
              </p:cNvPr>
              <p:cNvSpPr/>
              <p:nvPr/>
            </p:nvSpPr>
            <p:spPr>
              <a:xfrm>
                <a:off x="440675"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7AD99D1D-4A92-AFFA-47AC-BA83CF89B781}"/>
                  </a:ext>
                </a:extLst>
              </p:cNvPr>
              <p:cNvSpPr/>
              <p:nvPr/>
            </p:nvSpPr>
            <p:spPr>
              <a:xfrm>
                <a:off x="870333"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251CCA01-CA88-A9E5-E060-D8A6EB6C1644}"/>
                  </a:ext>
                </a:extLst>
              </p:cNvPr>
              <p:cNvSpPr/>
              <p:nvPr/>
            </p:nvSpPr>
            <p:spPr>
              <a:xfrm>
                <a:off x="1299991"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00918493-5A98-22C3-D7E5-6927CBCC8F1A}"/>
                  </a:ext>
                </a:extLst>
              </p:cNvPr>
              <p:cNvSpPr/>
              <p:nvPr/>
            </p:nvSpPr>
            <p:spPr>
              <a:xfrm>
                <a:off x="1729649"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11D773D9-6E80-A14F-6330-C3288CD6D881}"/>
                  </a:ext>
                </a:extLst>
              </p:cNvPr>
              <p:cNvSpPr/>
              <p:nvPr/>
            </p:nvSpPr>
            <p:spPr>
              <a:xfrm>
                <a:off x="2159307"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id="{08952710-DECF-33D1-B424-0ED410EB6120}"/>
                </a:ext>
              </a:extLst>
            </p:cNvPr>
            <p:cNvGrpSpPr/>
            <p:nvPr/>
          </p:nvGrpSpPr>
          <p:grpSpPr>
            <a:xfrm>
              <a:off x="440675" y="1265101"/>
              <a:ext cx="1994053" cy="275421"/>
              <a:chOff x="440675" y="462709"/>
              <a:chExt cx="1994053" cy="275421"/>
            </a:xfrm>
            <a:grpFill/>
          </p:grpSpPr>
          <p:sp>
            <p:nvSpPr>
              <p:cNvPr id="92" name="椭圆 91">
                <a:extLst>
                  <a:ext uri="{FF2B5EF4-FFF2-40B4-BE49-F238E27FC236}">
                    <a16:creationId xmlns:a16="http://schemas.microsoft.com/office/drawing/2014/main" id="{45C61D6E-8966-46F7-75AE-6F71E3B114B7}"/>
                  </a:ext>
                </a:extLst>
              </p:cNvPr>
              <p:cNvSpPr/>
              <p:nvPr/>
            </p:nvSpPr>
            <p:spPr>
              <a:xfrm>
                <a:off x="440675"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275C2774-8DC7-71F1-A0E0-710525923CCD}"/>
                  </a:ext>
                </a:extLst>
              </p:cNvPr>
              <p:cNvSpPr/>
              <p:nvPr/>
            </p:nvSpPr>
            <p:spPr>
              <a:xfrm>
                <a:off x="870333"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089BEDDD-7708-1082-E830-D71D8F1C888E}"/>
                  </a:ext>
                </a:extLst>
              </p:cNvPr>
              <p:cNvSpPr/>
              <p:nvPr/>
            </p:nvSpPr>
            <p:spPr>
              <a:xfrm>
                <a:off x="1299991"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52EADF51-9767-C265-A3A6-0F71972E5B1D}"/>
                  </a:ext>
                </a:extLst>
              </p:cNvPr>
              <p:cNvSpPr/>
              <p:nvPr/>
            </p:nvSpPr>
            <p:spPr>
              <a:xfrm>
                <a:off x="1729649"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FE1A35A3-DDAE-E856-39B0-47419CA8F046}"/>
                  </a:ext>
                </a:extLst>
              </p:cNvPr>
              <p:cNvSpPr/>
              <p:nvPr/>
            </p:nvSpPr>
            <p:spPr>
              <a:xfrm>
                <a:off x="2159307"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7" name="组合 106">
            <a:extLst>
              <a:ext uri="{FF2B5EF4-FFF2-40B4-BE49-F238E27FC236}">
                <a16:creationId xmlns:a16="http://schemas.microsoft.com/office/drawing/2014/main" id="{7A22D098-6EF9-2955-6D56-B25E44CDEB38}"/>
              </a:ext>
            </a:extLst>
          </p:cNvPr>
          <p:cNvGrpSpPr/>
          <p:nvPr userDrawn="1"/>
        </p:nvGrpSpPr>
        <p:grpSpPr>
          <a:xfrm>
            <a:off x="11289630" y="3268483"/>
            <a:ext cx="902370" cy="760165"/>
            <a:chOff x="10570755" y="4643766"/>
            <a:chExt cx="902370" cy="760165"/>
          </a:xfrm>
          <a:solidFill>
            <a:schemeClr val="accent4">
              <a:alpha val="31000"/>
            </a:schemeClr>
          </a:solidFill>
        </p:grpSpPr>
        <p:grpSp>
          <p:nvGrpSpPr>
            <p:cNvPr id="108" name="组合 107">
              <a:extLst>
                <a:ext uri="{FF2B5EF4-FFF2-40B4-BE49-F238E27FC236}">
                  <a16:creationId xmlns:a16="http://schemas.microsoft.com/office/drawing/2014/main" id="{49C5D550-F9D8-82EA-2A17-B09D797FD16F}"/>
                </a:ext>
              </a:extLst>
            </p:cNvPr>
            <p:cNvGrpSpPr/>
            <p:nvPr/>
          </p:nvGrpSpPr>
          <p:grpSpPr>
            <a:xfrm rot="5400000" flipV="1">
              <a:off x="10396113" y="4818408"/>
              <a:ext cx="760164" cy="410879"/>
              <a:chOff x="440675" y="462709"/>
              <a:chExt cx="1994053" cy="1077813"/>
            </a:xfrm>
            <a:grpFill/>
          </p:grpSpPr>
          <p:grpSp>
            <p:nvGrpSpPr>
              <p:cNvPr id="128" name="组合 127">
                <a:extLst>
                  <a:ext uri="{FF2B5EF4-FFF2-40B4-BE49-F238E27FC236}">
                    <a16:creationId xmlns:a16="http://schemas.microsoft.com/office/drawing/2014/main" id="{10B44CC4-69A2-B908-4897-1E393FC7203E}"/>
                  </a:ext>
                </a:extLst>
              </p:cNvPr>
              <p:cNvGrpSpPr/>
              <p:nvPr/>
            </p:nvGrpSpPr>
            <p:grpSpPr>
              <a:xfrm>
                <a:off x="440675" y="462709"/>
                <a:ext cx="1994053" cy="275421"/>
                <a:chOff x="440675" y="462709"/>
                <a:chExt cx="1994053" cy="275421"/>
              </a:xfrm>
              <a:grpFill/>
            </p:grpSpPr>
            <p:sp>
              <p:nvSpPr>
                <p:cNvPr id="141" name="椭圆 140">
                  <a:extLst>
                    <a:ext uri="{FF2B5EF4-FFF2-40B4-BE49-F238E27FC236}">
                      <a16:creationId xmlns:a16="http://schemas.microsoft.com/office/drawing/2014/main" id="{7CAB7C58-8DF5-4F02-6304-C9CF3355C90E}"/>
                    </a:ext>
                  </a:extLst>
                </p:cNvPr>
                <p:cNvSpPr/>
                <p:nvPr/>
              </p:nvSpPr>
              <p:spPr>
                <a:xfrm>
                  <a:off x="440675"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3D74C842-75F4-B563-0023-C3F1B20096F0}"/>
                    </a:ext>
                  </a:extLst>
                </p:cNvPr>
                <p:cNvSpPr/>
                <p:nvPr/>
              </p:nvSpPr>
              <p:spPr>
                <a:xfrm>
                  <a:off x="870333"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7B4C4BC4-AC09-460C-10CD-DBA4DDC7B3A9}"/>
                    </a:ext>
                  </a:extLst>
                </p:cNvPr>
                <p:cNvSpPr/>
                <p:nvPr/>
              </p:nvSpPr>
              <p:spPr>
                <a:xfrm>
                  <a:off x="1299991"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7AF6EC71-CF3E-ED7F-A5EB-5D0AE4559684}"/>
                    </a:ext>
                  </a:extLst>
                </p:cNvPr>
                <p:cNvSpPr/>
                <p:nvPr/>
              </p:nvSpPr>
              <p:spPr>
                <a:xfrm>
                  <a:off x="1729649"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F0CB8B66-3456-4F2B-04BF-4F4BE299F6D3}"/>
                    </a:ext>
                  </a:extLst>
                </p:cNvPr>
                <p:cNvSpPr/>
                <p:nvPr/>
              </p:nvSpPr>
              <p:spPr>
                <a:xfrm>
                  <a:off x="2159307"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a:extLst>
                  <a:ext uri="{FF2B5EF4-FFF2-40B4-BE49-F238E27FC236}">
                    <a16:creationId xmlns:a16="http://schemas.microsoft.com/office/drawing/2014/main" id="{653D2DAA-2DBF-5B6C-6CD5-994F3A05734D}"/>
                  </a:ext>
                </a:extLst>
              </p:cNvPr>
              <p:cNvGrpSpPr/>
              <p:nvPr/>
            </p:nvGrpSpPr>
            <p:grpSpPr>
              <a:xfrm>
                <a:off x="440675" y="863905"/>
                <a:ext cx="1994053" cy="275421"/>
                <a:chOff x="440675" y="462709"/>
                <a:chExt cx="1994053" cy="275421"/>
              </a:xfrm>
              <a:grpFill/>
            </p:grpSpPr>
            <p:sp>
              <p:nvSpPr>
                <p:cNvPr id="136" name="椭圆 135">
                  <a:extLst>
                    <a:ext uri="{FF2B5EF4-FFF2-40B4-BE49-F238E27FC236}">
                      <a16:creationId xmlns:a16="http://schemas.microsoft.com/office/drawing/2014/main" id="{E6C0EDFF-2D2A-654D-E80C-0E235A914981}"/>
                    </a:ext>
                  </a:extLst>
                </p:cNvPr>
                <p:cNvSpPr/>
                <p:nvPr/>
              </p:nvSpPr>
              <p:spPr>
                <a:xfrm>
                  <a:off x="440675"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77E7A6A8-8BD4-1374-3A37-19F6C5A2992B}"/>
                    </a:ext>
                  </a:extLst>
                </p:cNvPr>
                <p:cNvSpPr/>
                <p:nvPr/>
              </p:nvSpPr>
              <p:spPr>
                <a:xfrm>
                  <a:off x="870333"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C6AB6E08-C644-7E43-0706-D58DB0444DB7}"/>
                    </a:ext>
                  </a:extLst>
                </p:cNvPr>
                <p:cNvSpPr/>
                <p:nvPr/>
              </p:nvSpPr>
              <p:spPr>
                <a:xfrm>
                  <a:off x="1299991"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E4A37A66-2233-97F3-0B1E-9A850D332224}"/>
                    </a:ext>
                  </a:extLst>
                </p:cNvPr>
                <p:cNvSpPr/>
                <p:nvPr/>
              </p:nvSpPr>
              <p:spPr>
                <a:xfrm>
                  <a:off x="1729649"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C456EB7E-4B0F-16C6-B294-07AF6F76D26D}"/>
                    </a:ext>
                  </a:extLst>
                </p:cNvPr>
                <p:cNvSpPr/>
                <p:nvPr/>
              </p:nvSpPr>
              <p:spPr>
                <a:xfrm>
                  <a:off x="2159307"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0" name="组合 129">
                <a:extLst>
                  <a:ext uri="{FF2B5EF4-FFF2-40B4-BE49-F238E27FC236}">
                    <a16:creationId xmlns:a16="http://schemas.microsoft.com/office/drawing/2014/main" id="{E57A48D4-A02A-0D4B-BFB5-74090BC8064F}"/>
                  </a:ext>
                </a:extLst>
              </p:cNvPr>
              <p:cNvGrpSpPr/>
              <p:nvPr/>
            </p:nvGrpSpPr>
            <p:grpSpPr>
              <a:xfrm>
                <a:off x="440675" y="1265101"/>
                <a:ext cx="1994053" cy="275421"/>
                <a:chOff x="440675" y="462709"/>
                <a:chExt cx="1994053" cy="275421"/>
              </a:xfrm>
              <a:grpFill/>
            </p:grpSpPr>
            <p:sp>
              <p:nvSpPr>
                <p:cNvPr id="131" name="椭圆 130">
                  <a:extLst>
                    <a:ext uri="{FF2B5EF4-FFF2-40B4-BE49-F238E27FC236}">
                      <a16:creationId xmlns:a16="http://schemas.microsoft.com/office/drawing/2014/main" id="{724B9351-9E34-1590-DE91-6B82AC5C65C4}"/>
                    </a:ext>
                  </a:extLst>
                </p:cNvPr>
                <p:cNvSpPr/>
                <p:nvPr/>
              </p:nvSpPr>
              <p:spPr>
                <a:xfrm>
                  <a:off x="440675"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7417E784-4E6A-3A17-C1A6-948E52C2286C}"/>
                    </a:ext>
                  </a:extLst>
                </p:cNvPr>
                <p:cNvSpPr/>
                <p:nvPr/>
              </p:nvSpPr>
              <p:spPr>
                <a:xfrm>
                  <a:off x="870333"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702D0F25-F831-B962-A03C-65B8C58D99E7}"/>
                    </a:ext>
                  </a:extLst>
                </p:cNvPr>
                <p:cNvSpPr/>
                <p:nvPr/>
              </p:nvSpPr>
              <p:spPr>
                <a:xfrm>
                  <a:off x="1299991"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F6AD893E-61CA-E08E-8651-A13321D7BA6C}"/>
                    </a:ext>
                  </a:extLst>
                </p:cNvPr>
                <p:cNvSpPr/>
                <p:nvPr/>
              </p:nvSpPr>
              <p:spPr>
                <a:xfrm>
                  <a:off x="1729649"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40C46007-AB92-DE7F-C392-D9DFF1323D3A}"/>
                    </a:ext>
                  </a:extLst>
                </p:cNvPr>
                <p:cNvSpPr/>
                <p:nvPr/>
              </p:nvSpPr>
              <p:spPr>
                <a:xfrm>
                  <a:off x="2159307"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9" name="组合 108">
              <a:extLst>
                <a:ext uri="{FF2B5EF4-FFF2-40B4-BE49-F238E27FC236}">
                  <a16:creationId xmlns:a16="http://schemas.microsoft.com/office/drawing/2014/main" id="{FC4689EB-D037-9E76-4526-A42DA0A0AB79}"/>
                </a:ext>
              </a:extLst>
            </p:cNvPr>
            <p:cNvGrpSpPr/>
            <p:nvPr/>
          </p:nvGrpSpPr>
          <p:grpSpPr>
            <a:xfrm rot="5400000" flipV="1">
              <a:off x="10887604" y="4818409"/>
              <a:ext cx="760164" cy="410879"/>
              <a:chOff x="440675" y="462709"/>
              <a:chExt cx="1994053" cy="1077813"/>
            </a:xfrm>
            <a:grpFill/>
          </p:grpSpPr>
          <p:grpSp>
            <p:nvGrpSpPr>
              <p:cNvPr id="110" name="组合 109">
                <a:extLst>
                  <a:ext uri="{FF2B5EF4-FFF2-40B4-BE49-F238E27FC236}">
                    <a16:creationId xmlns:a16="http://schemas.microsoft.com/office/drawing/2014/main" id="{EA52E287-CC36-01D3-4203-7D7BD30597A3}"/>
                  </a:ext>
                </a:extLst>
              </p:cNvPr>
              <p:cNvGrpSpPr/>
              <p:nvPr/>
            </p:nvGrpSpPr>
            <p:grpSpPr>
              <a:xfrm>
                <a:off x="440675" y="462709"/>
                <a:ext cx="1994053" cy="275421"/>
                <a:chOff x="440675" y="462709"/>
                <a:chExt cx="1994053" cy="275421"/>
              </a:xfrm>
              <a:grpFill/>
            </p:grpSpPr>
            <p:sp>
              <p:nvSpPr>
                <p:cNvPr id="123" name="椭圆 122">
                  <a:extLst>
                    <a:ext uri="{FF2B5EF4-FFF2-40B4-BE49-F238E27FC236}">
                      <a16:creationId xmlns:a16="http://schemas.microsoft.com/office/drawing/2014/main" id="{A0CBAEA0-BB92-8E20-A7DC-2B462A68821A}"/>
                    </a:ext>
                  </a:extLst>
                </p:cNvPr>
                <p:cNvSpPr/>
                <p:nvPr/>
              </p:nvSpPr>
              <p:spPr>
                <a:xfrm>
                  <a:off x="440675"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D6F66FCF-205E-37E7-AB8F-7F90B3EF3C60}"/>
                    </a:ext>
                  </a:extLst>
                </p:cNvPr>
                <p:cNvSpPr/>
                <p:nvPr/>
              </p:nvSpPr>
              <p:spPr>
                <a:xfrm>
                  <a:off x="870333"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5577F5AC-9ED1-5DB1-0E98-EC569171E219}"/>
                    </a:ext>
                  </a:extLst>
                </p:cNvPr>
                <p:cNvSpPr/>
                <p:nvPr/>
              </p:nvSpPr>
              <p:spPr>
                <a:xfrm>
                  <a:off x="1299991"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8CE3A362-D074-5A0F-A5F7-7BCA55EB82D7}"/>
                    </a:ext>
                  </a:extLst>
                </p:cNvPr>
                <p:cNvSpPr/>
                <p:nvPr/>
              </p:nvSpPr>
              <p:spPr>
                <a:xfrm>
                  <a:off x="1729649"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C4036181-34E4-5D89-A21F-24BFDACE04C1}"/>
                    </a:ext>
                  </a:extLst>
                </p:cNvPr>
                <p:cNvSpPr/>
                <p:nvPr/>
              </p:nvSpPr>
              <p:spPr>
                <a:xfrm>
                  <a:off x="2159307"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DC9032EE-F93B-528A-8920-9D902ED1F982}"/>
                  </a:ext>
                </a:extLst>
              </p:cNvPr>
              <p:cNvGrpSpPr/>
              <p:nvPr/>
            </p:nvGrpSpPr>
            <p:grpSpPr>
              <a:xfrm>
                <a:off x="440675" y="863905"/>
                <a:ext cx="1994053" cy="275421"/>
                <a:chOff x="440675" y="462709"/>
                <a:chExt cx="1994053" cy="275421"/>
              </a:xfrm>
              <a:grpFill/>
            </p:grpSpPr>
            <p:sp>
              <p:nvSpPr>
                <p:cNvPr id="118" name="椭圆 117">
                  <a:extLst>
                    <a:ext uri="{FF2B5EF4-FFF2-40B4-BE49-F238E27FC236}">
                      <a16:creationId xmlns:a16="http://schemas.microsoft.com/office/drawing/2014/main" id="{2D14B467-07C7-A4A6-14AD-8C344A54CC9D}"/>
                    </a:ext>
                  </a:extLst>
                </p:cNvPr>
                <p:cNvSpPr/>
                <p:nvPr/>
              </p:nvSpPr>
              <p:spPr>
                <a:xfrm>
                  <a:off x="440675"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0D2CB25C-C8CB-4369-B027-FA6ADC8F1827}"/>
                    </a:ext>
                  </a:extLst>
                </p:cNvPr>
                <p:cNvSpPr/>
                <p:nvPr/>
              </p:nvSpPr>
              <p:spPr>
                <a:xfrm>
                  <a:off x="870333"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B22AF768-B0B5-9BFA-959C-5639E7E2F67A}"/>
                    </a:ext>
                  </a:extLst>
                </p:cNvPr>
                <p:cNvSpPr/>
                <p:nvPr/>
              </p:nvSpPr>
              <p:spPr>
                <a:xfrm>
                  <a:off x="1299991"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EA315E50-340A-91A1-9DB1-B61693CE1C9E}"/>
                    </a:ext>
                  </a:extLst>
                </p:cNvPr>
                <p:cNvSpPr/>
                <p:nvPr/>
              </p:nvSpPr>
              <p:spPr>
                <a:xfrm>
                  <a:off x="1729649"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827245C3-2B73-260E-FAAB-BE9AB2B3CBDB}"/>
                    </a:ext>
                  </a:extLst>
                </p:cNvPr>
                <p:cNvSpPr/>
                <p:nvPr/>
              </p:nvSpPr>
              <p:spPr>
                <a:xfrm>
                  <a:off x="2159307"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a:extLst>
                  <a:ext uri="{FF2B5EF4-FFF2-40B4-BE49-F238E27FC236}">
                    <a16:creationId xmlns:a16="http://schemas.microsoft.com/office/drawing/2014/main" id="{403B316B-DBA1-C8C7-C0FF-8EBF3118DF7A}"/>
                  </a:ext>
                </a:extLst>
              </p:cNvPr>
              <p:cNvGrpSpPr/>
              <p:nvPr/>
            </p:nvGrpSpPr>
            <p:grpSpPr>
              <a:xfrm>
                <a:off x="440675" y="1265101"/>
                <a:ext cx="1994053" cy="275421"/>
                <a:chOff x="440675" y="462709"/>
                <a:chExt cx="1994053" cy="275421"/>
              </a:xfrm>
              <a:grpFill/>
            </p:grpSpPr>
            <p:sp>
              <p:nvSpPr>
                <p:cNvPr id="113" name="椭圆 112">
                  <a:extLst>
                    <a:ext uri="{FF2B5EF4-FFF2-40B4-BE49-F238E27FC236}">
                      <a16:creationId xmlns:a16="http://schemas.microsoft.com/office/drawing/2014/main" id="{34D09BF7-A8D4-E6FA-3078-09882AAB4496}"/>
                    </a:ext>
                  </a:extLst>
                </p:cNvPr>
                <p:cNvSpPr/>
                <p:nvPr/>
              </p:nvSpPr>
              <p:spPr>
                <a:xfrm>
                  <a:off x="440675"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6BAFA61C-47DE-07E7-3837-2F1E25F81478}"/>
                    </a:ext>
                  </a:extLst>
                </p:cNvPr>
                <p:cNvSpPr/>
                <p:nvPr/>
              </p:nvSpPr>
              <p:spPr>
                <a:xfrm>
                  <a:off x="870333"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EDBE51EC-2FD0-8A51-7F00-6A005F2A76CD}"/>
                    </a:ext>
                  </a:extLst>
                </p:cNvPr>
                <p:cNvSpPr/>
                <p:nvPr/>
              </p:nvSpPr>
              <p:spPr>
                <a:xfrm>
                  <a:off x="1299991"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1855F0B7-6C4B-53ED-138D-DA5FABD5B123}"/>
                    </a:ext>
                  </a:extLst>
                </p:cNvPr>
                <p:cNvSpPr/>
                <p:nvPr/>
              </p:nvSpPr>
              <p:spPr>
                <a:xfrm>
                  <a:off x="1729649"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5968CD25-C836-4D00-BD07-E8A451EF8142}"/>
                    </a:ext>
                  </a:extLst>
                </p:cNvPr>
                <p:cNvSpPr/>
                <p:nvPr/>
              </p:nvSpPr>
              <p:spPr>
                <a:xfrm>
                  <a:off x="2159307" y="462709"/>
                  <a:ext cx="275421" cy="2754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795584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内容">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A9E85EF-A29E-3CCA-7B39-AB7CD7BAF579}"/>
              </a:ext>
            </a:extLst>
          </p:cNvPr>
          <p:cNvSpPr>
            <a:spLocks noGrp="1"/>
          </p:cNvSpPr>
          <p:nvPr>
            <p:ph type="dt" sz="half" idx="10"/>
          </p:nvPr>
        </p:nvSpPr>
        <p:spPr>
          <a:xfrm>
            <a:off x="838200" y="6356350"/>
            <a:ext cx="2743200" cy="365125"/>
          </a:xfrm>
          <a:prstGeom prst="rect">
            <a:avLst/>
          </a:prstGeom>
        </p:spPr>
        <p:txBody>
          <a:bodyPr/>
          <a:lstStyle/>
          <a:p>
            <a:fld id="{35C1AF18-2793-4742-B6F7-8CF623BF59A4}" type="datetimeFigureOut">
              <a:rPr lang="zh-CN" altLang="en-US" smtClean="0"/>
              <a:t>2022/9/18</a:t>
            </a:fld>
            <a:endParaRPr lang="zh-CN" altLang="en-US"/>
          </a:p>
        </p:txBody>
      </p:sp>
      <p:sp>
        <p:nvSpPr>
          <p:cNvPr id="3" name="页脚占位符 2">
            <a:extLst>
              <a:ext uri="{FF2B5EF4-FFF2-40B4-BE49-F238E27FC236}">
                <a16:creationId xmlns:a16="http://schemas.microsoft.com/office/drawing/2014/main" id="{F1BA8BD8-7EF8-83F4-DB6B-25BC64525F5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33F1A874-4DFD-E0C3-77F6-D7B985C2AC21}"/>
              </a:ext>
            </a:extLst>
          </p:cNvPr>
          <p:cNvSpPr>
            <a:spLocks noGrp="1"/>
          </p:cNvSpPr>
          <p:nvPr>
            <p:ph type="sldNum" sz="quarter" idx="12"/>
          </p:nvPr>
        </p:nvSpPr>
        <p:spPr>
          <a:xfrm>
            <a:off x="8610600" y="6356350"/>
            <a:ext cx="2743200" cy="365125"/>
          </a:xfrm>
          <a:prstGeom prst="rect">
            <a:avLst/>
          </a:prstGeom>
        </p:spPr>
        <p:txBody>
          <a:bodyPr/>
          <a:lstStyle/>
          <a:p>
            <a:fld id="{088FD8CB-4F07-4FB9-8B2C-CA3955F826AF}" type="slidenum">
              <a:rPr lang="zh-CN" altLang="en-US" smtClean="0"/>
              <a:t>‹#›</a:t>
            </a:fld>
            <a:endParaRPr lang="zh-CN" altLang="en-US"/>
          </a:p>
        </p:txBody>
      </p:sp>
      <p:sp>
        <p:nvSpPr>
          <p:cNvPr id="5" name="矩形 4">
            <a:extLst>
              <a:ext uri="{FF2B5EF4-FFF2-40B4-BE49-F238E27FC236}">
                <a16:creationId xmlns:a16="http://schemas.microsoft.com/office/drawing/2014/main" id="{5FE4CEEF-8B19-F7CF-CD7E-925B57F667D5}"/>
              </a:ext>
            </a:extLst>
          </p:cNvPr>
          <p:cNvSpPr/>
          <p:nvPr userDrawn="1"/>
        </p:nvSpPr>
        <p:spPr>
          <a:xfrm>
            <a:off x="0" y="0"/>
            <a:ext cx="12192000" cy="6858000"/>
          </a:xfrm>
          <a:prstGeom prst="rect">
            <a:avLst/>
          </a:prstGeom>
          <a:gradFill>
            <a:gsLst>
              <a:gs pos="93000">
                <a:schemeClr val="accent2"/>
              </a:gs>
              <a:gs pos="39000">
                <a:schemeClr val="accent1"/>
              </a:gs>
            </a:gsLst>
            <a:lin ang="13500000" scaled="0"/>
          </a:gra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6">
                  <a:lumMod val="20000"/>
                  <a:lumOff val="80000"/>
                </a:schemeClr>
              </a:solidFill>
            </a:endParaRPr>
          </a:p>
        </p:txBody>
      </p:sp>
      <p:cxnSp>
        <p:nvCxnSpPr>
          <p:cNvPr id="6" name="直接连接符 5">
            <a:extLst>
              <a:ext uri="{FF2B5EF4-FFF2-40B4-BE49-F238E27FC236}">
                <a16:creationId xmlns:a16="http://schemas.microsoft.com/office/drawing/2014/main" id="{C80C115E-D5D3-DCC4-BCCF-A2A18B5C2AA0}"/>
              </a:ext>
            </a:extLst>
          </p:cNvPr>
          <p:cNvCxnSpPr/>
          <p:nvPr userDrawn="1"/>
        </p:nvCxnSpPr>
        <p:spPr>
          <a:xfrm>
            <a:off x="396607" y="0"/>
            <a:ext cx="0" cy="685800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5731F130-F9C8-7179-91D3-6C423EBDCF2E}"/>
              </a:ext>
            </a:extLst>
          </p:cNvPr>
          <p:cNvCxnSpPr/>
          <p:nvPr userDrawn="1"/>
        </p:nvCxnSpPr>
        <p:spPr>
          <a:xfrm>
            <a:off x="76431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3774DFBB-370D-1631-061C-C65D86564327}"/>
              </a:ext>
            </a:extLst>
          </p:cNvPr>
          <p:cNvCxnSpPr/>
          <p:nvPr userDrawn="1"/>
        </p:nvCxnSpPr>
        <p:spPr>
          <a:xfrm>
            <a:off x="113201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771A1A0-E3DD-3095-19C5-BC908ECFD979}"/>
              </a:ext>
            </a:extLst>
          </p:cNvPr>
          <p:cNvCxnSpPr/>
          <p:nvPr userDrawn="1"/>
        </p:nvCxnSpPr>
        <p:spPr>
          <a:xfrm>
            <a:off x="149971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46969FD-B378-65D3-0E50-A33782BD5060}"/>
              </a:ext>
            </a:extLst>
          </p:cNvPr>
          <p:cNvCxnSpPr/>
          <p:nvPr userDrawn="1"/>
        </p:nvCxnSpPr>
        <p:spPr>
          <a:xfrm>
            <a:off x="186741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DF075825-D492-7040-8DD2-944BC2F0ABA9}"/>
              </a:ext>
            </a:extLst>
          </p:cNvPr>
          <p:cNvCxnSpPr/>
          <p:nvPr userDrawn="1"/>
        </p:nvCxnSpPr>
        <p:spPr>
          <a:xfrm>
            <a:off x="2235121"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B93F710-D126-0D68-0D4E-F9D37814082B}"/>
              </a:ext>
            </a:extLst>
          </p:cNvPr>
          <p:cNvCxnSpPr/>
          <p:nvPr userDrawn="1"/>
        </p:nvCxnSpPr>
        <p:spPr>
          <a:xfrm>
            <a:off x="260282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D1B6F03-986B-18EE-4443-498A9C5271B3}"/>
              </a:ext>
            </a:extLst>
          </p:cNvPr>
          <p:cNvCxnSpPr/>
          <p:nvPr userDrawn="1"/>
        </p:nvCxnSpPr>
        <p:spPr>
          <a:xfrm>
            <a:off x="297052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7CC5F9D-6801-9D59-926E-0C76598135D1}"/>
              </a:ext>
            </a:extLst>
          </p:cNvPr>
          <p:cNvCxnSpPr/>
          <p:nvPr userDrawn="1"/>
        </p:nvCxnSpPr>
        <p:spPr>
          <a:xfrm>
            <a:off x="333822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E28ECB2-B5B6-7567-2776-D9A1606290A6}"/>
              </a:ext>
            </a:extLst>
          </p:cNvPr>
          <p:cNvCxnSpPr/>
          <p:nvPr userDrawn="1"/>
        </p:nvCxnSpPr>
        <p:spPr>
          <a:xfrm>
            <a:off x="370593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2983416-AF33-1159-F75E-53566DBE2043}"/>
              </a:ext>
            </a:extLst>
          </p:cNvPr>
          <p:cNvCxnSpPr/>
          <p:nvPr userDrawn="1"/>
        </p:nvCxnSpPr>
        <p:spPr>
          <a:xfrm>
            <a:off x="407363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4BFAB02-5179-4E1D-321B-A331D5BA7E44}"/>
              </a:ext>
            </a:extLst>
          </p:cNvPr>
          <p:cNvCxnSpPr/>
          <p:nvPr userDrawn="1"/>
        </p:nvCxnSpPr>
        <p:spPr>
          <a:xfrm>
            <a:off x="444133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0A05D973-40E8-C9A5-B389-6F74535A2F81}"/>
              </a:ext>
            </a:extLst>
          </p:cNvPr>
          <p:cNvCxnSpPr/>
          <p:nvPr userDrawn="1"/>
        </p:nvCxnSpPr>
        <p:spPr>
          <a:xfrm>
            <a:off x="480904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764EC4F-19CA-DAE9-6CBF-1FBDA1AEA2E7}"/>
              </a:ext>
            </a:extLst>
          </p:cNvPr>
          <p:cNvCxnSpPr/>
          <p:nvPr userDrawn="1"/>
        </p:nvCxnSpPr>
        <p:spPr>
          <a:xfrm>
            <a:off x="517674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D3220D63-5D0E-4776-0499-213217E60165}"/>
              </a:ext>
            </a:extLst>
          </p:cNvPr>
          <p:cNvCxnSpPr/>
          <p:nvPr userDrawn="1"/>
        </p:nvCxnSpPr>
        <p:spPr>
          <a:xfrm>
            <a:off x="554444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12F4E35F-A331-2983-CC07-3C0809014FAD}"/>
              </a:ext>
            </a:extLst>
          </p:cNvPr>
          <p:cNvCxnSpPr/>
          <p:nvPr userDrawn="1"/>
        </p:nvCxnSpPr>
        <p:spPr>
          <a:xfrm>
            <a:off x="591214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A7EF35D1-1199-B271-CD13-ECE113B2A3FD}"/>
              </a:ext>
            </a:extLst>
          </p:cNvPr>
          <p:cNvCxnSpPr/>
          <p:nvPr userDrawn="1"/>
        </p:nvCxnSpPr>
        <p:spPr>
          <a:xfrm>
            <a:off x="627985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D0FD4F28-C9ED-B4DC-4010-1F9FD67E7982}"/>
              </a:ext>
            </a:extLst>
          </p:cNvPr>
          <p:cNvCxnSpPr/>
          <p:nvPr userDrawn="1"/>
        </p:nvCxnSpPr>
        <p:spPr>
          <a:xfrm>
            <a:off x="664755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8F03F433-F4D3-02A7-0BC6-449B4CCB109B}"/>
              </a:ext>
            </a:extLst>
          </p:cNvPr>
          <p:cNvCxnSpPr/>
          <p:nvPr userDrawn="1"/>
        </p:nvCxnSpPr>
        <p:spPr>
          <a:xfrm>
            <a:off x="701525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A898DA0-EB28-6FDF-16F9-FF851C1C6F40}"/>
              </a:ext>
            </a:extLst>
          </p:cNvPr>
          <p:cNvCxnSpPr/>
          <p:nvPr userDrawn="1"/>
        </p:nvCxnSpPr>
        <p:spPr>
          <a:xfrm>
            <a:off x="738296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F3B1103-7520-F371-63FB-C02F1BEA19C4}"/>
              </a:ext>
            </a:extLst>
          </p:cNvPr>
          <p:cNvCxnSpPr/>
          <p:nvPr userDrawn="1"/>
        </p:nvCxnSpPr>
        <p:spPr>
          <a:xfrm>
            <a:off x="7750663"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BA9AC1F-85B4-6D4E-E867-9968F62FE20C}"/>
              </a:ext>
            </a:extLst>
          </p:cNvPr>
          <p:cNvCxnSpPr/>
          <p:nvPr userDrawn="1"/>
        </p:nvCxnSpPr>
        <p:spPr>
          <a:xfrm>
            <a:off x="8118366"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37D5970-3EFF-C201-09F6-D74F06DBDD57}"/>
              </a:ext>
            </a:extLst>
          </p:cNvPr>
          <p:cNvCxnSpPr/>
          <p:nvPr userDrawn="1"/>
        </p:nvCxnSpPr>
        <p:spPr>
          <a:xfrm>
            <a:off x="848606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8C4476DB-EE05-5318-CEED-CA953A791CF8}"/>
              </a:ext>
            </a:extLst>
          </p:cNvPr>
          <p:cNvCxnSpPr/>
          <p:nvPr userDrawn="1"/>
        </p:nvCxnSpPr>
        <p:spPr>
          <a:xfrm>
            <a:off x="8853771"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466E8920-0947-022C-0F46-931BFC62C3A2}"/>
              </a:ext>
            </a:extLst>
          </p:cNvPr>
          <p:cNvCxnSpPr/>
          <p:nvPr userDrawn="1"/>
        </p:nvCxnSpPr>
        <p:spPr>
          <a:xfrm>
            <a:off x="9221474"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A14478E8-17D3-60F9-8A76-600FEDA16DF2}"/>
              </a:ext>
            </a:extLst>
          </p:cNvPr>
          <p:cNvCxnSpPr/>
          <p:nvPr userDrawn="1"/>
        </p:nvCxnSpPr>
        <p:spPr>
          <a:xfrm>
            <a:off x="9589177"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0C997E1-D26C-2B51-4523-22E5BF970D20}"/>
              </a:ext>
            </a:extLst>
          </p:cNvPr>
          <p:cNvCxnSpPr/>
          <p:nvPr userDrawn="1"/>
        </p:nvCxnSpPr>
        <p:spPr>
          <a:xfrm>
            <a:off x="9956879"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C52F6BAF-A9AD-A802-BCA5-C5EBF47CB4AD}"/>
              </a:ext>
            </a:extLst>
          </p:cNvPr>
          <p:cNvCxnSpPr/>
          <p:nvPr userDrawn="1"/>
        </p:nvCxnSpPr>
        <p:spPr>
          <a:xfrm>
            <a:off x="10324582"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D142F63A-C73F-1805-C9BF-F824859DBF8C}"/>
              </a:ext>
            </a:extLst>
          </p:cNvPr>
          <p:cNvCxnSpPr/>
          <p:nvPr userDrawn="1"/>
        </p:nvCxnSpPr>
        <p:spPr>
          <a:xfrm>
            <a:off x="10692285"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AA19BE06-4F80-5E1B-AA92-E2C62D36E879}"/>
              </a:ext>
            </a:extLst>
          </p:cNvPr>
          <p:cNvCxnSpPr/>
          <p:nvPr userDrawn="1"/>
        </p:nvCxnSpPr>
        <p:spPr>
          <a:xfrm>
            <a:off x="11059988"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11CD371-A0F5-09DD-EC1D-48B7B535A90B}"/>
              </a:ext>
            </a:extLst>
          </p:cNvPr>
          <p:cNvCxnSpPr/>
          <p:nvPr userDrawn="1"/>
        </p:nvCxnSpPr>
        <p:spPr>
          <a:xfrm>
            <a:off x="11427690" y="0"/>
            <a:ext cx="0" cy="685800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A17DB1D-F176-1528-E4C4-F1F433D6F392}"/>
              </a:ext>
            </a:extLst>
          </p:cNvPr>
          <p:cNvCxnSpPr/>
          <p:nvPr userDrawn="1"/>
        </p:nvCxnSpPr>
        <p:spPr>
          <a:xfrm>
            <a:off x="11795393" y="0"/>
            <a:ext cx="0" cy="685800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275095B9-3F84-EF5A-E90E-FBDC145CD5B9}"/>
              </a:ext>
            </a:extLst>
          </p:cNvPr>
          <p:cNvCxnSpPr>
            <a:cxnSpLocks/>
          </p:cNvCxnSpPr>
          <p:nvPr userDrawn="1"/>
        </p:nvCxnSpPr>
        <p:spPr>
          <a:xfrm>
            <a:off x="0" y="374573"/>
            <a:ext cx="12192000" cy="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9377C13A-2A87-B126-A5EF-5F78AB07EC69}"/>
              </a:ext>
            </a:extLst>
          </p:cNvPr>
          <p:cNvCxnSpPr>
            <a:cxnSpLocks/>
          </p:cNvCxnSpPr>
          <p:nvPr userDrawn="1"/>
        </p:nvCxnSpPr>
        <p:spPr>
          <a:xfrm>
            <a:off x="0" y="755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4EA5F32F-2E53-99CB-2A60-85CE554F33AE}"/>
              </a:ext>
            </a:extLst>
          </p:cNvPr>
          <p:cNvCxnSpPr>
            <a:cxnSpLocks/>
          </p:cNvCxnSpPr>
          <p:nvPr userDrawn="1"/>
        </p:nvCxnSpPr>
        <p:spPr>
          <a:xfrm>
            <a:off x="0" y="1136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93BE931-BFE7-2C9F-76F1-9BF885A68CCC}"/>
              </a:ext>
            </a:extLst>
          </p:cNvPr>
          <p:cNvCxnSpPr>
            <a:cxnSpLocks/>
          </p:cNvCxnSpPr>
          <p:nvPr userDrawn="1"/>
        </p:nvCxnSpPr>
        <p:spPr>
          <a:xfrm>
            <a:off x="0" y="1517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2DCA105C-4F0C-72A4-0EE4-D7E679066E56}"/>
              </a:ext>
            </a:extLst>
          </p:cNvPr>
          <p:cNvCxnSpPr>
            <a:cxnSpLocks/>
          </p:cNvCxnSpPr>
          <p:nvPr userDrawn="1"/>
        </p:nvCxnSpPr>
        <p:spPr>
          <a:xfrm>
            <a:off x="0" y="1898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231950BC-85A1-95DE-3AD2-D16CE283ED8C}"/>
              </a:ext>
            </a:extLst>
          </p:cNvPr>
          <p:cNvCxnSpPr>
            <a:cxnSpLocks/>
          </p:cNvCxnSpPr>
          <p:nvPr userDrawn="1"/>
        </p:nvCxnSpPr>
        <p:spPr>
          <a:xfrm>
            <a:off x="0" y="2279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E9C5B135-F8CB-3F4B-47BD-81C2C4AA9B1E}"/>
              </a:ext>
            </a:extLst>
          </p:cNvPr>
          <p:cNvCxnSpPr>
            <a:cxnSpLocks/>
          </p:cNvCxnSpPr>
          <p:nvPr userDrawn="1"/>
        </p:nvCxnSpPr>
        <p:spPr>
          <a:xfrm>
            <a:off x="0" y="2660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0B72AADD-0705-95CD-2814-3F46CA0F2FB8}"/>
              </a:ext>
            </a:extLst>
          </p:cNvPr>
          <p:cNvCxnSpPr>
            <a:cxnSpLocks/>
          </p:cNvCxnSpPr>
          <p:nvPr userDrawn="1"/>
        </p:nvCxnSpPr>
        <p:spPr>
          <a:xfrm>
            <a:off x="0" y="3041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75BFBAEF-B997-5A94-06F5-51C89D6E305F}"/>
              </a:ext>
            </a:extLst>
          </p:cNvPr>
          <p:cNvCxnSpPr>
            <a:cxnSpLocks/>
          </p:cNvCxnSpPr>
          <p:nvPr userDrawn="1"/>
        </p:nvCxnSpPr>
        <p:spPr>
          <a:xfrm>
            <a:off x="0" y="3422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5EDB1832-5493-7C4B-E51B-F5BF80608306}"/>
              </a:ext>
            </a:extLst>
          </p:cNvPr>
          <p:cNvCxnSpPr>
            <a:cxnSpLocks/>
          </p:cNvCxnSpPr>
          <p:nvPr userDrawn="1"/>
        </p:nvCxnSpPr>
        <p:spPr>
          <a:xfrm>
            <a:off x="0" y="3803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D97F76DB-6EBF-1BD4-6C41-BAA0DCDB99FB}"/>
              </a:ext>
            </a:extLst>
          </p:cNvPr>
          <p:cNvCxnSpPr>
            <a:cxnSpLocks/>
          </p:cNvCxnSpPr>
          <p:nvPr userDrawn="1"/>
        </p:nvCxnSpPr>
        <p:spPr>
          <a:xfrm>
            <a:off x="0" y="4184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EA8BF076-8991-58F8-8006-950BA579CFE6}"/>
              </a:ext>
            </a:extLst>
          </p:cNvPr>
          <p:cNvCxnSpPr>
            <a:cxnSpLocks/>
          </p:cNvCxnSpPr>
          <p:nvPr userDrawn="1"/>
        </p:nvCxnSpPr>
        <p:spPr>
          <a:xfrm>
            <a:off x="0" y="4565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6CE16C20-D280-26BF-BDC6-61A378AE469C}"/>
              </a:ext>
            </a:extLst>
          </p:cNvPr>
          <p:cNvCxnSpPr>
            <a:cxnSpLocks/>
          </p:cNvCxnSpPr>
          <p:nvPr userDrawn="1"/>
        </p:nvCxnSpPr>
        <p:spPr>
          <a:xfrm>
            <a:off x="0" y="4946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9B93BAD2-2DDD-4040-F86D-973E3E1F3F7B}"/>
              </a:ext>
            </a:extLst>
          </p:cNvPr>
          <p:cNvCxnSpPr>
            <a:cxnSpLocks/>
          </p:cNvCxnSpPr>
          <p:nvPr userDrawn="1"/>
        </p:nvCxnSpPr>
        <p:spPr>
          <a:xfrm>
            <a:off x="0" y="5327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C97780A5-CD3D-9FB3-DA44-CA51FB381211}"/>
              </a:ext>
            </a:extLst>
          </p:cNvPr>
          <p:cNvCxnSpPr>
            <a:cxnSpLocks/>
          </p:cNvCxnSpPr>
          <p:nvPr userDrawn="1"/>
        </p:nvCxnSpPr>
        <p:spPr>
          <a:xfrm>
            <a:off x="0" y="5708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57148383-4F08-DD28-1191-97278C91F5DD}"/>
              </a:ext>
            </a:extLst>
          </p:cNvPr>
          <p:cNvCxnSpPr>
            <a:cxnSpLocks/>
          </p:cNvCxnSpPr>
          <p:nvPr userDrawn="1"/>
        </p:nvCxnSpPr>
        <p:spPr>
          <a:xfrm>
            <a:off x="0" y="6089573"/>
            <a:ext cx="12192000" cy="0"/>
          </a:xfrm>
          <a:prstGeom prst="line">
            <a:avLst/>
          </a:prstGeom>
          <a:ln w="6350" cap="flat" cmpd="sng" algn="ctr">
            <a:solidFill>
              <a:schemeClr val="accent6">
                <a:lumMod val="20000"/>
                <a:lumOff val="8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A9BD178-10AC-565E-10CD-F5A60202D3B0}"/>
              </a:ext>
            </a:extLst>
          </p:cNvPr>
          <p:cNvCxnSpPr>
            <a:cxnSpLocks/>
          </p:cNvCxnSpPr>
          <p:nvPr userDrawn="1"/>
        </p:nvCxnSpPr>
        <p:spPr>
          <a:xfrm>
            <a:off x="0" y="6470573"/>
            <a:ext cx="12192000" cy="0"/>
          </a:xfrm>
          <a:prstGeom prst="line">
            <a:avLst/>
          </a:prstGeom>
          <a:ln>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55" name="矩形: 圆角 54">
            <a:extLst>
              <a:ext uri="{FF2B5EF4-FFF2-40B4-BE49-F238E27FC236}">
                <a16:creationId xmlns:a16="http://schemas.microsoft.com/office/drawing/2014/main" id="{6B998587-FB1A-0B19-CB58-70E04978D42A}"/>
              </a:ext>
            </a:extLst>
          </p:cNvPr>
          <p:cNvSpPr/>
          <p:nvPr userDrawn="1"/>
        </p:nvSpPr>
        <p:spPr>
          <a:xfrm>
            <a:off x="396606" y="410444"/>
            <a:ext cx="11283762" cy="6015340"/>
          </a:xfrm>
          <a:prstGeom prst="roundRect">
            <a:avLst>
              <a:gd name="adj" fmla="val 5380"/>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5881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4770275"/>
      </p:ext>
    </p:extLst>
  </p:cSld>
  <p:clrMap bg1="lt1" tx1="dk1" bg2="lt2" tx2="dk2" accent1="accent1" accent2="accent2" accent3="accent3" accent4="accent4" accent5="accent5" accent6="accent6" hlink="hlink" folHlink="folHlink"/>
  <p:sldLayoutIdLst>
    <p:sldLayoutId id="2147483656" r:id="rId1"/>
    <p:sldLayoutId id="2147483655" r:id="rId2"/>
    <p:sldLayoutId id="2147483658" r:id="rId3"/>
    <p:sldLayoutId id="214748365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1.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7.xml"/><Relationship Id="rId5" Type="http://schemas.openxmlformats.org/officeDocument/2006/relationships/image" Target="../media/image12.pn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24.xml"/><Relationship Id="rId4" Type="http://schemas.openxmlformats.org/officeDocument/2006/relationships/chart" Target="../charts/char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7.jpe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4.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6.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7.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notesSlide" Target="../notesSlides/notesSlide8.xml"/><Relationship Id="rId4"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文本框 359">
            <a:extLst>
              <a:ext uri="{FF2B5EF4-FFF2-40B4-BE49-F238E27FC236}">
                <a16:creationId xmlns:a16="http://schemas.microsoft.com/office/drawing/2014/main" id="{5946B350-6A02-AB4F-816F-A38C38DB63C3}"/>
              </a:ext>
            </a:extLst>
          </p:cNvPr>
          <p:cNvSpPr txBox="1"/>
          <p:nvPr/>
        </p:nvSpPr>
        <p:spPr>
          <a:xfrm>
            <a:off x="-19052" y="1961921"/>
            <a:ext cx="11661356" cy="923330"/>
          </a:xfrm>
          <a:prstGeom prst="rect">
            <a:avLst/>
          </a:prstGeom>
          <a:noFill/>
        </p:spPr>
        <p:txBody>
          <a:bodyPr wrap="square" rtlCol="0">
            <a:spAutoFit/>
          </a:bodyPr>
          <a:lstStyle/>
          <a:p>
            <a:pPr algn="ctr"/>
            <a:r>
              <a:rPr lang="zh-CN" altLang="en-US" sz="5400" dirty="0">
                <a:solidFill>
                  <a:schemeClr val="tx2"/>
                </a:solidFill>
                <a:latin typeface="思源宋体 CN Heavy" panose="02020900000000000000" pitchFamily="18" charset="-122"/>
                <a:ea typeface="思源宋体 CN Heavy" panose="02020900000000000000" pitchFamily="18" charset="-122"/>
              </a:rPr>
              <a:t>淡绿色小清新防疫工作模板</a:t>
            </a:r>
          </a:p>
        </p:txBody>
      </p:sp>
      <p:grpSp>
        <p:nvGrpSpPr>
          <p:cNvPr id="363" name="组合 362">
            <a:extLst>
              <a:ext uri="{FF2B5EF4-FFF2-40B4-BE49-F238E27FC236}">
                <a16:creationId xmlns:a16="http://schemas.microsoft.com/office/drawing/2014/main" id="{A746AA64-E51C-DDB1-246B-2363BA5B0253}"/>
              </a:ext>
            </a:extLst>
          </p:cNvPr>
          <p:cNvGrpSpPr/>
          <p:nvPr/>
        </p:nvGrpSpPr>
        <p:grpSpPr>
          <a:xfrm>
            <a:off x="2623944" y="3417251"/>
            <a:ext cx="2809301" cy="559241"/>
            <a:chOff x="2368627" y="3865476"/>
            <a:chExt cx="2809301" cy="559241"/>
          </a:xfrm>
        </p:grpSpPr>
        <p:sp>
          <p:nvSpPr>
            <p:cNvPr id="362" name="矩形: 圆角 361">
              <a:extLst>
                <a:ext uri="{FF2B5EF4-FFF2-40B4-BE49-F238E27FC236}">
                  <a16:creationId xmlns:a16="http://schemas.microsoft.com/office/drawing/2014/main" id="{32663868-E6AF-6243-2F1D-97C592C070C7}"/>
                </a:ext>
              </a:extLst>
            </p:cNvPr>
            <p:cNvSpPr/>
            <p:nvPr/>
          </p:nvSpPr>
          <p:spPr>
            <a:xfrm>
              <a:off x="2368627" y="3865476"/>
              <a:ext cx="2633031" cy="559241"/>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文本框 360">
              <a:extLst>
                <a:ext uri="{FF2B5EF4-FFF2-40B4-BE49-F238E27FC236}">
                  <a16:creationId xmlns:a16="http://schemas.microsoft.com/office/drawing/2014/main" id="{DE39C37E-DD42-434D-1898-C5BE30BA91F6}"/>
                </a:ext>
              </a:extLst>
            </p:cNvPr>
            <p:cNvSpPr txBox="1"/>
            <p:nvPr/>
          </p:nvSpPr>
          <p:spPr>
            <a:xfrm>
              <a:off x="2544897" y="3960430"/>
              <a:ext cx="2633031" cy="369332"/>
            </a:xfrm>
            <a:prstGeom prst="rect">
              <a:avLst/>
            </a:prstGeom>
            <a:noFill/>
          </p:spPr>
          <p:txBody>
            <a:bodyPr wrap="square" rtlCol="0">
              <a:spAutoFit/>
            </a:bodyPr>
            <a:lstStyle/>
            <a:p>
              <a:r>
                <a:rPr lang="zh-CN" altLang="en-US" dirty="0">
                  <a:solidFill>
                    <a:schemeClr val="bg1"/>
                  </a:solidFill>
                </a:rPr>
                <a:t>汇报单位：</a:t>
              </a:r>
              <a:r>
                <a:rPr lang="en-US" altLang="zh-CN" dirty="0">
                  <a:solidFill>
                    <a:schemeClr val="bg1"/>
                  </a:solidFill>
                </a:rPr>
                <a:t>XXX </a:t>
              </a:r>
              <a:r>
                <a:rPr lang="zh-CN" altLang="en-US" dirty="0">
                  <a:solidFill>
                    <a:schemeClr val="bg1"/>
                  </a:solidFill>
                </a:rPr>
                <a:t>社区</a:t>
              </a:r>
            </a:p>
          </p:txBody>
        </p:sp>
      </p:grpSp>
      <p:grpSp>
        <p:nvGrpSpPr>
          <p:cNvPr id="364" name="组合 363">
            <a:extLst>
              <a:ext uri="{FF2B5EF4-FFF2-40B4-BE49-F238E27FC236}">
                <a16:creationId xmlns:a16="http://schemas.microsoft.com/office/drawing/2014/main" id="{61F4AB91-2EF5-51C7-9AF8-1181DCF59C24}"/>
              </a:ext>
            </a:extLst>
          </p:cNvPr>
          <p:cNvGrpSpPr/>
          <p:nvPr/>
        </p:nvGrpSpPr>
        <p:grpSpPr>
          <a:xfrm>
            <a:off x="6509222" y="3432602"/>
            <a:ext cx="2800029" cy="559241"/>
            <a:chOff x="2368627" y="3865476"/>
            <a:chExt cx="2800029" cy="559241"/>
          </a:xfrm>
        </p:grpSpPr>
        <p:sp>
          <p:nvSpPr>
            <p:cNvPr id="365" name="矩形: 圆角 364">
              <a:extLst>
                <a:ext uri="{FF2B5EF4-FFF2-40B4-BE49-F238E27FC236}">
                  <a16:creationId xmlns:a16="http://schemas.microsoft.com/office/drawing/2014/main" id="{CC6E40BB-D522-A5AC-18F9-5B6DF9F41776}"/>
                </a:ext>
              </a:extLst>
            </p:cNvPr>
            <p:cNvSpPr/>
            <p:nvPr/>
          </p:nvSpPr>
          <p:spPr>
            <a:xfrm>
              <a:off x="2368627" y="3865476"/>
              <a:ext cx="2800029" cy="559241"/>
            </a:xfrm>
            <a:prstGeom prst="roundRect">
              <a:avLst>
                <a:gd name="adj" fmla="val 50000"/>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6" name="文本框 365">
              <a:extLst>
                <a:ext uri="{FF2B5EF4-FFF2-40B4-BE49-F238E27FC236}">
                  <a16:creationId xmlns:a16="http://schemas.microsoft.com/office/drawing/2014/main" id="{0898D025-44DE-AB20-2414-33237DAD7BC1}"/>
                </a:ext>
              </a:extLst>
            </p:cNvPr>
            <p:cNvSpPr txBox="1"/>
            <p:nvPr/>
          </p:nvSpPr>
          <p:spPr>
            <a:xfrm>
              <a:off x="2511845" y="3958986"/>
              <a:ext cx="2633031" cy="369332"/>
            </a:xfrm>
            <a:prstGeom prst="rect">
              <a:avLst/>
            </a:prstGeom>
            <a:noFill/>
          </p:spPr>
          <p:txBody>
            <a:bodyPr wrap="square" rtlCol="0">
              <a:spAutoFit/>
            </a:bodyPr>
            <a:lstStyle/>
            <a:p>
              <a:r>
                <a:rPr lang="zh-CN" altLang="en-US" dirty="0">
                  <a:solidFill>
                    <a:schemeClr val="tx2"/>
                  </a:solidFill>
                </a:rPr>
                <a:t>汇报时间：</a:t>
              </a:r>
              <a:r>
                <a:rPr lang="en-US" altLang="zh-CN" dirty="0">
                  <a:solidFill>
                    <a:schemeClr val="tx2"/>
                  </a:solidFill>
                </a:rPr>
                <a:t>XX</a:t>
              </a:r>
              <a:r>
                <a:rPr lang="zh-CN" altLang="en-US" dirty="0">
                  <a:solidFill>
                    <a:schemeClr val="tx2"/>
                  </a:solidFill>
                </a:rPr>
                <a:t>年</a:t>
              </a:r>
              <a:r>
                <a:rPr lang="en-US" altLang="zh-CN" dirty="0">
                  <a:solidFill>
                    <a:schemeClr val="tx2"/>
                  </a:solidFill>
                </a:rPr>
                <a:t>X</a:t>
              </a:r>
              <a:r>
                <a:rPr lang="zh-CN" altLang="en-US" dirty="0">
                  <a:solidFill>
                    <a:schemeClr val="tx2"/>
                  </a:solidFill>
                </a:rPr>
                <a:t>月</a:t>
              </a:r>
              <a:r>
                <a:rPr lang="en-US" altLang="zh-CN" dirty="0">
                  <a:solidFill>
                    <a:schemeClr val="tx2"/>
                  </a:solidFill>
                </a:rPr>
                <a:t>X</a:t>
              </a:r>
              <a:r>
                <a:rPr lang="zh-CN" altLang="en-US" dirty="0">
                  <a:solidFill>
                    <a:schemeClr val="tx2"/>
                  </a:solidFill>
                </a:rPr>
                <a:t>日</a:t>
              </a:r>
            </a:p>
          </p:txBody>
        </p:sp>
      </p:grpSp>
      <p:grpSp>
        <p:nvGrpSpPr>
          <p:cNvPr id="409" name="组合 408">
            <a:extLst>
              <a:ext uri="{FF2B5EF4-FFF2-40B4-BE49-F238E27FC236}">
                <a16:creationId xmlns:a16="http://schemas.microsoft.com/office/drawing/2014/main" id="{B29CA970-6DC2-93D1-1988-9DECD919035B}"/>
              </a:ext>
            </a:extLst>
          </p:cNvPr>
          <p:cNvGrpSpPr/>
          <p:nvPr/>
        </p:nvGrpSpPr>
        <p:grpSpPr>
          <a:xfrm>
            <a:off x="1267831" y="2065296"/>
            <a:ext cx="205350" cy="684000"/>
            <a:chOff x="1529345" y="2362476"/>
            <a:chExt cx="205350" cy="684000"/>
          </a:xfrm>
        </p:grpSpPr>
        <p:sp>
          <p:nvSpPr>
            <p:cNvPr id="410" name="矩形 409">
              <a:extLst>
                <a:ext uri="{FF2B5EF4-FFF2-40B4-BE49-F238E27FC236}">
                  <a16:creationId xmlns:a16="http://schemas.microsoft.com/office/drawing/2014/main" id="{289D43F2-39A7-4534-24E1-482BFBCB1C8B}"/>
                </a:ext>
              </a:extLst>
            </p:cNvPr>
            <p:cNvSpPr/>
            <p:nvPr/>
          </p:nvSpPr>
          <p:spPr>
            <a:xfrm>
              <a:off x="1662695" y="2362476"/>
              <a:ext cx="72000" cy="684000"/>
            </a:xfrm>
            <a:prstGeom prst="rect">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矩形 410">
              <a:extLst>
                <a:ext uri="{FF2B5EF4-FFF2-40B4-BE49-F238E27FC236}">
                  <a16:creationId xmlns:a16="http://schemas.microsoft.com/office/drawing/2014/main" id="{8F2DC9A1-8C05-CE4D-385E-7BDA640BD693}"/>
                </a:ext>
              </a:extLst>
            </p:cNvPr>
            <p:cNvSpPr/>
            <p:nvPr/>
          </p:nvSpPr>
          <p:spPr>
            <a:xfrm>
              <a:off x="1529345" y="2362476"/>
              <a:ext cx="72000" cy="68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2" name="矩形 411">
            <a:extLst>
              <a:ext uri="{FF2B5EF4-FFF2-40B4-BE49-F238E27FC236}">
                <a16:creationId xmlns:a16="http://schemas.microsoft.com/office/drawing/2014/main" id="{9962ECF2-5F74-62A0-9A7C-C62274BA6495}"/>
              </a:ext>
            </a:extLst>
          </p:cNvPr>
          <p:cNvSpPr/>
          <p:nvPr/>
        </p:nvSpPr>
        <p:spPr>
          <a:xfrm>
            <a:off x="10107771" y="2246859"/>
            <a:ext cx="463397" cy="3208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4" name="图片 413">
            <a:extLst>
              <a:ext uri="{FF2B5EF4-FFF2-40B4-BE49-F238E27FC236}">
                <a16:creationId xmlns:a16="http://schemas.microsoft.com/office/drawing/2014/main" id="{639E566E-9916-D736-A307-81E59D5E6DE6}"/>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tretch>
            <a:fillRect/>
          </a:stretch>
        </p:blipFill>
        <p:spPr>
          <a:xfrm>
            <a:off x="4695985" y="4971792"/>
            <a:ext cx="2800029" cy="1925758"/>
          </a:xfrm>
          <a:prstGeom prst="rect">
            <a:avLst/>
          </a:prstGeom>
        </p:spPr>
      </p:pic>
    </p:spTree>
    <p:extLst>
      <p:ext uri="{BB962C8B-B14F-4D97-AF65-F5344CB8AC3E}">
        <p14:creationId xmlns:p14="http://schemas.microsoft.com/office/powerpoint/2010/main" val="3638924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726F48B8-83D6-3F57-AA85-A55EDA0D0A8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93886" y="2400300"/>
            <a:ext cx="2648469" cy="2648469"/>
          </a:xfrm>
          <a:prstGeom prst="ellipse">
            <a:avLst/>
          </a:prstGeom>
          <a:ln w="28575">
            <a:solidFill>
              <a:schemeClr val="accent1">
                <a:lumMod val="50000"/>
              </a:schemeClr>
            </a:solidFill>
            <a:prstDash val="sysDash"/>
          </a:ln>
        </p:spPr>
      </p:pic>
      <p:sp>
        <p:nvSpPr>
          <p:cNvPr id="18" name="矩形: 圆角 17">
            <a:extLst>
              <a:ext uri="{FF2B5EF4-FFF2-40B4-BE49-F238E27FC236}">
                <a16:creationId xmlns:a16="http://schemas.microsoft.com/office/drawing/2014/main" id="{E749741B-FAB7-DFB1-9CA9-3C15CE24D8AD}"/>
              </a:ext>
            </a:extLst>
          </p:cNvPr>
          <p:cNvSpPr/>
          <p:nvPr/>
        </p:nvSpPr>
        <p:spPr>
          <a:xfrm>
            <a:off x="4820224" y="2136025"/>
            <a:ext cx="5977890" cy="1133477"/>
          </a:xfrm>
          <a:prstGeom prst="roundRect">
            <a:avLst>
              <a:gd name="adj" fmla="val 3447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E9CA1996-38EA-385A-49FD-FCCFC2A49B22}"/>
              </a:ext>
            </a:extLst>
          </p:cNvPr>
          <p:cNvSpPr/>
          <p:nvPr/>
        </p:nvSpPr>
        <p:spPr>
          <a:xfrm>
            <a:off x="5520690" y="3436616"/>
            <a:ext cx="5277424" cy="1133477"/>
          </a:xfrm>
          <a:prstGeom prst="roundRect">
            <a:avLst>
              <a:gd name="adj" fmla="val 3447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969AB3A1-DC4E-9AE7-54F2-AF783776510D}"/>
              </a:ext>
            </a:extLst>
          </p:cNvPr>
          <p:cNvSpPr/>
          <p:nvPr/>
        </p:nvSpPr>
        <p:spPr>
          <a:xfrm>
            <a:off x="4820224" y="4737207"/>
            <a:ext cx="5977890" cy="1133477"/>
          </a:xfrm>
          <a:prstGeom prst="roundRect">
            <a:avLst>
              <a:gd name="adj" fmla="val 3447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DF85BDC1-1FA6-6589-5233-ED6540FC8550}"/>
              </a:ext>
            </a:extLst>
          </p:cNvPr>
          <p:cNvSpPr/>
          <p:nvPr/>
        </p:nvSpPr>
        <p:spPr>
          <a:xfrm>
            <a:off x="4423409" y="2124594"/>
            <a:ext cx="1133477" cy="113347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n-ea"/>
              </a:rPr>
              <a:t>01</a:t>
            </a:r>
            <a:endParaRPr lang="zh-CN" altLang="en-US" sz="2800" dirty="0">
              <a:latin typeface="+mn-ea"/>
            </a:endParaRPr>
          </a:p>
        </p:txBody>
      </p:sp>
      <p:sp>
        <p:nvSpPr>
          <p:cNvPr id="24" name="椭圆 23">
            <a:extLst>
              <a:ext uri="{FF2B5EF4-FFF2-40B4-BE49-F238E27FC236}">
                <a16:creationId xmlns:a16="http://schemas.microsoft.com/office/drawing/2014/main" id="{4D6CCF16-9FFC-B2D7-A0FC-B88557AFA694}"/>
              </a:ext>
            </a:extLst>
          </p:cNvPr>
          <p:cNvSpPr/>
          <p:nvPr/>
        </p:nvSpPr>
        <p:spPr>
          <a:xfrm>
            <a:off x="4387213" y="4737206"/>
            <a:ext cx="1133477" cy="113347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n-ea"/>
              </a:rPr>
              <a:t>03</a:t>
            </a:r>
            <a:endParaRPr lang="zh-CN" altLang="en-US" sz="2800" dirty="0">
              <a:latin typeface="+mn-ea"/>
            </a:endParaRPr>
          </a:p>
        </p:txBody>
      </p:sp>
      <p:sp>
        <p:nvSpPr>
          <p:cNvPr id="25" name="椭圆 24">
            <a:extLst>
              <a:ext uri="{FF2B5EF4-FFF2-40B4-BE49-F238E27FC236}">
                <a16:creationId xmlns:a16="http://schemas.microsoft.com/office/drawing/2014/main" id="{AE19FDB1-7BB8-674C-C460-7BD9A0B10853}"/>
              </a:ext>
            </a:extLst>
          </p:cNvPr>
          <p:cNvSpPr/>
          <p:nvPr/>
        </p:nvSpPr>
        <p:spPr>
          <a:xfrm>
            <a:off x="5101589" y="3475829"/>
            <a:ext cx="1133477" cy="113347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mn-ea"/>
              </a:rPr>
              <a:t>02</a:t>
            </a:r>
            <a:endParaRPr lang="zh-CN" altLang="en-US" sz="2800" dirty="0">
              <a:latin typeface="+mn-ea"/>
            </a:endParaRPr>
          </a:p>
        </p:txBody>
      </p:sp>
      <p:sp>
        <p:nvSpPr>
          <p:cNvPr id="27" name="文本框 26">
            <a:extLst>
              <a:ext uri="{FF2B5EF4-FFF2-40B4-BE49-F238E27FC236}">
                <a16:creationId xmlns:a16="http://schemas.microsoft.com/office/drawing/2014/main" id="{48C84686-9FA4-2262-7183-ADE2C436F140}"/>
              </a:ext>
            </a:extLst>
          </p:cNvPr>
          <p:cNvSpPr txBox="1"/>
          <p:nvPr/>
        </p:nvSpPr>
        <p:spPr>
          <a:xfrm>
            <a:off x="5556887" y="2311149"/>
            <a:ext cx="5241228" cy="706475"/>
          </a:xfrm>
          <a:prstGeom prst="rect">
            <a:avLst/>
          </a:prstGeom>
          <a:noFill/>
        </p:spPr>
        <p:txBody>
          <a:bodyPr wrap="square">
            <a:spAutoFit/>
          </a:bodyPr>
          <a:lstStyle/>
          <a:p>
            <a:pPr>
              <a:lnSpc>
                <a:spcPct val="130000"/>
              </a:lnSpc>
            </a:pPr>
            <a:r>
              <a:rPr lang="zh-CN" altLang="en-US" sz="1600" dirty="0">
                <a:solidFill>
                  <a:schemeClr val="tx1">
                    <a:lumMod val="65000"/>
                    <a:lumOff val="35000"/>
                  </a:schemeClr>
                </a:solidFill>
                <a:latin typeface="+mn-ea"/>
              </a:rPr>
              <a:t>在这里输入你的正文，阐述与关键词标题相关的具体内容，若字数太多酌情先删减文案，再缩小字号</a:t>
            </a:r>
          </a:p>
        </p:txBody>
      </p:sp>
      <p:sp>
        <p:nvSpPr>
          <p:cNvPr id="29" name="文本框 28">
            <a:extLst>
              <a:ext uri="{FF2B5EF4-FFF2-40B4-BE49-F238E27FC236}">
                <a16:creationId xmlns:a16="http://schemas.microsoft.com/office/drawing/2014/main" id="{94CF6D09-AB90-0946-B1D4-B85E6C5F75A7}"/>
              </a:ext>
            </a:extLst>
          </p:cNvPr>
          <p:cNvSpPr txBox="1"/>
          <p:nvPr/>
        </p:nvSpPr>
        <p:spPr>
          <a:xfrm>
            <a:off x="6235066" y="3529285"/>
            <a:ext cx="4406264" cy="1026563"/>
          </a:xfrm>
          <a:prstGeom prst="rect">
            <a:avLst/>
          </a:prstGeom>
          <a:noFill/>
        </p:spPr>
        <p:txBody>
          <a:bodyPr wrap="square">
            <a:spAutoFit/>
          </a:bodyPr>
          <a:lstStyle/>
          <a:p>
            <a:pPr>
              <a:lnSpc>
                <a:spcPct val="130000"/>
              </a:lnSpc>
            </a:pPr>
            <a:r>
              <a:rPr lang="zh-CN" altLang="en-US" sz="1600" dirty="0">
                <a:solidFill>
                  <a:schemeClr val="tx1">
                    <a:lumMod val="65000"/>
                    <a:lumOff val="35000"/>
                  </a:schemeClr>
                </a:solidFill>
                <a:latin typeface="+mn-ea"/>
              </a:rPr>
              <a:t>在这里输入你的正文，阐述与关键词标题相关的具体内容，若字数太多酌情先删减文案，再缩小字号</a:t>
            </a:r>
          </a:p>
        </p:txBody>
      </p:sp>
      <p:sp>
        <p:nvSpPr>
          <p:cNvPr id="30" name="文本框 29">
            <a:extLst>
              <a:ext uri="{FF2B5EF4-FFF2-40B4-BE49-F238E27FC236}">
                <a16:creationId xmlns:a16="http://schemas.microsoft.com/office/drawing/2014/main" id="{099F438A-A2C0-D855-7F7D-CE7E9DA2A0F3}"/>
              </a:ext>
            </a:extLst>
          </p:cNvPr>
          <p:cNvSpPr txBox="1"/>
          <p:nvPr/>
        </p:nvSpPr>
        <p:spPr>
          <a:xfrm>
            <a:off x="5556887" y="4950706"/>
            <a:ext cx="5241228" cy="706475"/>
          </a:xfrm>
          <a:prstGeom prst="rect">
            <a:avLst/>
          </a:prstGeom>
          <a:noFill/>
        </p:spPr>
        <p:txBody>
          <a:bodyPr wrap="square">
            <a:spAutoFit/>
          </a:bodyPr>
          <a:lstStyle/>
          <a:p>
            <a:pPr>
              <a:lnSpc>
                <a:spcPct val="130000"/>
              </a:lnSpc>
            </a:pPr>
            <a:r>
              <a:rPr lang="zh-CN" altLang="en-US" sz="1600" dirty="0">
                <a:solidFill>
                  <a:schemeClr val="tx1">
                    <a:lumMod val="65000"/>
                    <a:lumOff val="35000"/>
                  </a:schemeClr>
                </a:solidFill>
                <a:latin typeface="+mn-ea"/>
              </a:rPr>
              <a:t>在这里输入你的正文，阐述与关键词标题相关的具体内容，若字数太多酌情先删减文案，再缩小字号</a:t>
            </a:r>
          </a:p>
        </p:txBody>
      </p:sp>
    </p:spTree>
    <p:custDataLst>
      <p:tags r:id="rId1"/>
    </p:custDataLst>
    <p:extLst>
      <p:ext uri="{BB962C8B-B14F-4D97-AF65-F5344CB8AC3E}">
        <p14:creationId xmlns:p14="http://schemas.microsoft.com/office/powerpoint/2010/main" val="1153197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E66CD215-4A84-2B71-EBD4-D7BA515A9D54}"/>
              </a:ext>
            </a:extLst>
          </p:cNvPr>
          <p:cNvGrpSpPr/>
          <p:nvPr/>
        </p:nvGrpSpPr>
        <p:grpSpPr>
          <a:xfrm>
            <a:off x="2325718" y="1679258"/>
            <a:ext cx="7990275" cy="1014539"/>
            <a:chOff x="1248246" y="1786225"/>
            <a:chExt cx="7990275" cy="1014539"/>
          </a:xfrm>
        </p:grpSpPr>
        <p:sp>
          <p:nvSpPr>
            <p:cNvPr id="15" name="文本框 14">
              <a:extLst>
                <a:ext uri="{FF2B5EF4-FFF2-40B4-BE49-F238E27FC236}">
                  <a16:creationId xmlns:a16="http://schemas.microsoft.com/office/drawing/2014/main" id="{ACB86831-75C8-0D5B-AB20-767CD32606EF}"/>
                </a:ext>
              </a:extLst>
            </p:cNvPr>
            <p:cNvSpPr txBox="1"/>
            <p:nvPr/>
          </p:nvSpPr>
          <p:spPr>
            <a:xfrm>
              <a:off x="1335497" y="2186622"/>
              <a:ext cx="7903024" cy="614142"/>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sp>
          <p:nvSpPr>
            <p:cNvPr id="17" name="文本占位符 1">
              <a:extLst>
                <a:ext uri="{FF2B5EF4-FFF2-40B4-BE49-F238E27FC236}">
                  <a16:creationId xmlns:a16="http://schemas.microsoft.com/office/drawing/2014/main" id="{C5167F20-0BA2-8E0B-DECF-892C3549EEF3}"/>
                </a:ext>
              </a:extLst>
            </p:cNvPr>
            <p:cNvSpPr txBox="1">
              <a:spLocks/>
            </p:cNvSpPr>
            <p:nvPr/>
          </p:nvSpPr>
          <p:spPr>
            <a:xfrm>
              <a:off x="1248246" y="1786225"/>
              <a:ext cx="1832638"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accent1">
                      <a:lumMod val="50000"/>
                    </a:schemeClr>
                  </a:solidFill>
                  <a:latin typeface="Noto Sans S Chinese Bold" panose="020B0800000000000000" pitchFamily="34" charset="-122"/>
                  <a:ea typeface="Noto Sans S Chinese Bold" panose="020B0800000000000000" pitchFamily="34" charset="-122"/>
                </a:rPr>
                <a:t>输入关键字</a:t>
              </a:r>
            </a:p>
          </p:txBody>
        </p:sp>
      </p:grpSp>
      <p:grpSp>
        <p:nvGrpSpPr>
          <p:cNvPr id="31" name="组合 30">
            <a:extLst>
              <a:ext uri="{FF2B5EF4-FFF2-40B4-BE49-F238E27FC236}">
                <a16:creationId xmlns:a16="http://schemas.microsoft.com/office/drawing/2014/main" id="{5E5DFE5B-F522-8D74-6E7D-7BBF035E439E}"/>
              </a:ext>
            </a:extLst>
          </p:cNvPr>
          <p:cNvGrpSpPr/>
          <p:nvPr/>
        </p:nvGrpSpPr>
        <p:grpSpPr>
          <a:xfrm>
            <a:off x="4201724" y="3087734"/>
            <a:ext cx="6969380" cy="1025556"/>
            <a:chOff x="1248245" y="1775208"/>
            <a:chExt cx="9384766" cy="1025556"/>
          </a:xfrm>
        </p:grpSpPr>
        <p:sp>
          <p:nvSpPr>
            <p:cNvPr id="32" name="文本框 31">
              <a:extLst>
                <a:ext uri="{FF2B5EF4-FFF2-40B4-BE49-F238E27FC236}">
                  <a16:creationId xmlns:a16="http://schemas.microsoft.com/office/drawing/2014/main" id="{9ABAA038-71A7-987E-AF85-596D1FE58823}"/>
                </a:ext>
              </a:extLst>
            </p:cNvPr>
            <p:cNvSpPr txBox="1"/>
            <p:nvPr/>
          </p:nvSpPr>
          <p:spPr>
            <a:xfrm>
              <a:off x="1335497" y="2186622"/>
              <a:ext cx="9297514" cy="614142"/>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sp>
          <p:nvSpPr>
            <p:cNvPr id="33" name="文本占位符 1">
              <a:extLst>
                <a:ext uri="{FF2B5EF4-FFF2-40B4-BE49-F238E27FC236}">
                  <a16:creationId xmlns:a16="http://schemas.microsoft.com/office/drawing/2014/main" id="{EE6E49C4-D78B-40C2-90CC-6119DA38AC47}"/>
                </a:ext>
              </a:extLst>
            </p:cNvPr>
            <p:cNvSpPr txBox="1">
              <a:spLocks/>
            </p:cNvSpPr>
            <p:nvPr/>
          </p:nvSpPr>
          <p:spPr>
            <a:xfrm>
              <a:off x="1248245" y="1775208"/>
              <a:ext cx="2679347"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accent1">
                      <a:lumMod val="50000"/>
                    </a:schemeClr>
                  </a:solidFill>
                  <a:latin typeface="Noto Sans S Chinese Bold" panose="020B0800000000000000" pitchFamily="34" charset="-122"/>
                  <a:ea typeface="Noto Sans S Chinese Bold" panose="020B0800000000000000" pitchFamily="34" charset="-122"/>
                </a:rPr>
                <a:t>输入关键字</a:t>
              </a:r>
            </a:p>
          </p:txBody>
        </p:sp>
      </p:grpSp>
      <p:grpSp>
        <p:nvGrpSpPr>
          <p:cNvPr id="34" name="组合 33">
            <a:extLst>
              <a:ext uri="{FF2B5EF4-FFF2-40B4-BE49-F238E27FC236}">
                <a16:creationId xmlns:a16="http://schemas.microsoft.com/office/drawing/2014/main" id="{193F5831-6BF9-82E9-1418-CFD9DF72EE07}"/>
              </a:ext>
            </a:extLst>
          </p:cNvPr>
          <p:cNvGrpSpPr/>
          <p:nvPr/>
        </p:nvGrpSpPr>
        <p:grpSpPr>
          <a:xfrm>
            <a:off x="4201724" y="4664889"/>
            <a:ext cx="6794415" cy="1008079"/>
            <a:chOff x="1248246" y="1792685"/>
            <a:chExt cx="7990275" cy="1008079"/>
          </a:xfrm>
        </p:grpSpPr>
        <p:sp>
          <p:nvSpPr>
            <p:cNvPr id="35" name="文本框 34">
              <a:extLst>
                <a:ext uri="{FF2B5EF4-FFF2-40B4-BE49-F238E27FC236}">
                  <a16:creationId xmlns:a16="http://schemas.microsoft.com/office/drawing/2014/main" id="{10835139-B25D-CA2E-F026-E905FC8FCC09}"/>
                </a:ext>
              </a:extLst>
            </p:cNvPr>
            <p:cNvSpPr txBox="1"/>
            <p:nvPr/>
          </p:nvSpPr>
          <p:spPr>
            <a:xfrm>
              <a:off x="1335497" y="2186622"/>
              <a:ext cx="7903024" cy="614142"/>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sp>
          <p:nvSpPr>
            <p:cNvPr id="36" name="文本占位符 1">
              <a:extLst>
                <a:ext uri="{FF2B5EF4-FFF2-40B4-BE49-F238E27FC236}">
                  <a16:creationId xmlns:a16="http://schemas.microsoft.com/office/drawing/2014/main" id="{5AFAC58E-8EA9-C139-61C0-072868B556D0}"/>
                </a:ext>
              </a:extLst>
            </p:cNvPr>
            <p:cNvSpPr txBox="1">
              <a:spLocks/>
            </p:cNvSpPr>
            <p:nvPr/>
          </p:nvSpPr>
          <p:spPr>
            <a:xfrm>
              <a:off x="1248246" y="1792685"/>
              <a:ext cx="226376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accent1">
                      <a:lumMod val="50000"/>
                    </a:schemeClr>
                  </a:solidFill>
                  <a:latin typeface="Noto Sans S Chinese Bold" panose="020B0800000000000000" pitchFamily="34" charset="-122"/>
                  <a:ea typeface="Noto Sans S Chinese Bold" panose="020B0800000000000000" pitchFamily="34" charset="-122"/>
                </a:rPr>
                <a:t>输入关键字</a:t>
              </a:r>
            </a:p>
          </p:txBody>
        </p:sp>
      </p:grpSp>
      <p:pic>
        <p:nvPicPr>
          <p:cNvPr id="4" name="图片 3">
            <a:extLst>
              <a:ext uri="{FF2B5EF4-FFF2-40B4-BE49-F238E27FC236}">
                <a16:creationId xmlns:a16="http://schemas.microsoft.com/office/drawing/2014/main" id="{2AE5B568-FC59-C13F-B559-28232AED8CF5}"/>
              </a:ext>
            </a:extLst>
          </p:cNvPr>
          <p:cNvPicPr>
            <a:picLocks noChangeAspect="1"/>
          </p:cNvPicPr>
          <p:nvPr/>
        </p:nvPicPr>
        <p:blipFill>
          <a:blip r:embed="rId4"/>
          <a:stretch>
            <a:fillRect/>
          </a:stretch>
        </p:blipFill>
        <p:spPr>
          <a:xfrm>
            <a:off x="768906" y="2993397"/>
            <a:ext cx="3288126" cy="2824416"/>
          </a:xfrm>
          <a:prstGeom prst="roundRect">
            <a:avLst>
              <a:gd name="adj" fmla="val 11488"/>
            </a:avLst>
          </a:prstGeom>
        </p:spPr>
      </p:pic>
    </p:spTree>
    <p:custDataLst>
      <p:tags r:id="rId1"/>
    </p:custDataLst>
    <p:extLst>
      <p:ext uri="{BB962C8B-B14F-4D97-AF65-F5344CB8AC3E}">
        <p14:creationId xmlns:p14="http://schemas.microsoft.com/office/powerpoint/2010/main" val="1764651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D90AEE13-53A1-A2DC-DF3D-3C0DD817F1FD}"/>
              </a:ext>
            </a:extLst>
          </p:cNvPr>
          <p:cNvSpPr/>
          <p:nvPr/>
        </p:nvSpPr>
        <p:spPr>
          <a:xfrm>
            <a:off x="1094266" y="1760509"/>
            <a:ext cx="2980328" cy="3813050"/>
          </a:xfrm>
          <a:custGeom>
            <a:avLst/>
            <a:gdLst>
              <a:gd name="connsiteX0" fmla="*/ 129293 w 2775129"/>
              <a:gd name="connsiteY0" fmla="*/ 0 h 3550517"/>
              <a:gd name="connsiteX1" fmla="*/ 2645836 w 2775129"/>
              <a:gd name="connsiteY1" fmla="*/ 0 h 3550517"/>
              <a:gd name="connsiteX2" fmla="*/ 2775129 w 2775129"/>
              <a:gd name="connsiteY2" fmla="*/ 129293 h 3550517"/>
              <a:gd name="connsiteX3" fmla="*/ 2775129 w 2775129"/>
              <a:gd name="connsiteY3" fmla="*/ 3177236 h 3550517"/>
              <a:gd name="connsiteX4" fmla="*/ 2645836 w 2775129"/>
              <a:gd name="connsiteY4" fmla="*/ 3306529 h 3550517"/>
              <a:gd name="connsiteX5" fmla="*/ 2464327 w 2775129"/>
              <a:gd name="connsiteY5" fmla="*/ 3306529 h 3550517"/>
              <a:gd name="connsiteX6" fmla="*/ 2464370 w 2775129"/>
              <a:gd name="connsiteY6" fmla="*/ 3306954 h 3550517"/>
              <a:gd name="connsiteX7" fmla="*/ 2560625 w 2775129"/>
              <a:gd name="connsiteY7" fmla="*/ 3306954 h 3550517"/>
              <a:gd name="connsiteX8" fmla="*/ 2458233 w 2775129"/>
              <a:gd name="connsiteY8" fmla="*/ 3372516 h 3550517"/>
              <a:gd name="connsiteX9" fmla="*/ 2457268 w 2775129"/>
              <a:gd name="connsiteY9" fmla="*/ 3377132 h 3550517"/>
              <a:gd name="connsiteX10" fmla="*/ 2457268 w 2775129"/>
              <a:gd name="connsiteY10" fmla="*/ 3363777 h 3550517"/>
              <a:gd name="connsiteX11" fmla="*/ 2445350 w 2775129"/>
              <a:gd name="connsiteY11" fmla="*/ 3402172 h 3550517"/>
              <a:gd name="connsiteX12" fmla="*/ 2221549 w 2775129"/>
              <a:gd name="connsiteY12" fmla="*/ 3550517 h 3550517"/>
              <a:gd name="connsiteX13" fmla="*/ 553579 w 2775129"/>
              <a:gd name="connsiteY13" fmla="*/ 3550516 h 3550517"/>
              <a:gd name="connsiteX14" fmla="*/ 345855 w 2775129"/>
              <a:gd name="connsiteY14" fmla="*/ 3433575 h 3550517"/>
              <a:gd name="connsiteX15" fmla="*/ 317860 w 2775129"/>
              <a:gd name="connsiteY15" fmla="*/ 3362269 h 3550517"/>
              <a:gd name="connsiteX16" fmla="*/ 317860 w 2775129"/>
              <a:gd name="connsiteY16" fmla="*/ 3377132 h 3550517"/>
              <a:gd name="connsiteX17" fmla="*/ 316895 w 2775129"/>
              <a:gd name="connsiteY17" fmla="*/ 3372516 h 3550517"/>
              <a:gd name="connsiteX18" fmla="*/ 214503 w 2775129"/>
              <a:gd name="connsiteY18" fmla="*/ 3306954 h 3550517"/>
              <a:gd name="connsiteX19" fmla="*/ 310759 w 2775129"/>
              <a:gd name="connsiteY19" fmla="*/ 3306954 h 3550517"/>
              <a:gd name="connsiteX20" fmla="*/ 310802 w 2775129"/>
              <a:gd name="connsiteY20" fmla="*/ 3306529 h 3550517"/>
              <a:gd name="connsiteX21" fmla="*/ 129293 w 2775129"/>
              <a:gd name="connsiteY21" fmla="*/ 3306529 h 3550517"/>
              <a:gd name="connsiteX22" fmla="*/ 0 w 2775129"/>
              <a:gd name="connsiteY22" fmla="*/ 3177236 h 3550517"/>
              <a:gd name="connsiteX23" fmla="*/ 0 w 2775129"/>
              <a:gd name="connsiteY23" fmla="*/ 129293 h 3550517"/>
              <a:gd name="connsiteX24" fmla="*/ 129293 w 2775129"/>
              <a:gd name="connsiteY24" fmla="*/ 0 h 3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75129" h="3550517">
                <a:moveTo>
                  <a:pt x="129293" y="0"/>
                </a:moveTo>
                <a:lnTo>
                  <a:pt x="2645836" y="0"/>
                </a:lnTo>
                <a:cubicBezTo>
                  <a:pt x="2717243" y="0"/>
                  <a:pt x="2775129" y="57886"/>
                  <a:pt x="2775129" y="129293"/>
                </a:cubicBezTo>
                <a:lnTo>
                  <a:pt x="2775129" y="3177236"/>
                </a:lnTo>
                <a:cubicBezTo>
                  <a:pt x="2775129" y="3248643"/>
                  <a:pt x="2717243" y="3306529"/>
                  <a:pt x="2645836" y="3306529"/>
                </a:cubicBezTo>
                <a:lnTo>
                  <a:pt x="2464327" y="3306529"/>
                </a:lnTo>
                <a:lnTo>
                  <a:pt x="2464370" y="3306954"/>
                </a:lnTo>
                <a:lnTo>
                  <a:pt x="2560625" y="3306954"/>
                </a:lnTo>
                <a:cubicBezTo>
                  <a:pt x="2514595" y="3306954"/>
                  <a:pt x="2475102" y="3333988"/>
                  <a:pt x="2458233" y="3372516"/>
                </a:cubicBezTo>
                <a:lnTo>
                  <a:pt x="2457268" y="3377132"/>
                </a:lnTo>
                <a:lnTo>
                  <a:pt x="2457268" y="3363777"/>
                </a:lnTo>
                <a:lnTo>
                  <a:pt x="2445350" y="3402172"/>
                </a:lnTo>
                <a:cubicBezTo>
                  <a:pt x="2408477" y="3489348"/>
                  <a:pt x="2322156" y="3550517"/>
                  <a:pt x="2221549" y="3550517"/>
                </a:cubicBezTo>
                <a:lnTo>
                  <a:pt x="553579" y="3550516"/>
                </a:lnTo>
                <a:cubicBezTo>
                  <a:pt x="465548" y="3550516"/>
                  <a:pt x="388454" y="3503684"/>
                  <a:pt x="345855" y="3433575"/>
                </a:cubicBezTo>
                <a:lnTo>
                  <a:pt x="317860" y="3362269"/>
                </a:lnTo>
                <a:lnTo>
                  <a:pt x="317860" y="3377132"/>
                </a:lnTo>
                <a:lnTo>
                  <a:pt x="316895" y="3372516"/>
                </a:lnTo>
                <a:cubicBezTo>
                  <a:pt x="300026" y="3333988"/>
                  <a:pt x="260533" y="3306954"/>
                  <a:pt x="214503" y="3306954"/>
                </a:cubicBezTo>
                <a:lnTo>
                  <a:pt x="310759" y="3306954"/>
                </a:lnTo>
                <a:lnTo>
                  <a:pt x="310802" y="3306529"/>
                </a:lnTo>
                <a:lnTo>
                  <a:pt x="129293" y="3306529"/>
                </a:lnTo>
                <a:cubicBezTo>
                  <a:pt x="57886" y="3306529"/>
                  <a:pt x="0" y="3248643"/>
                  <a:pt x="0" y="3177236"/>
                </a:cubicBezTo>
                <a:lnTo>
                  <a:pt x="0" y="129293"/>
                </a:lnTo>
                <a:cubicBezTo>
                  <a:pt x="0" y="57886"/>
                  <a:pt x="57886" y="0"/>
                  <a:pt x="129293" y="0"/>
                </a:cubicBezTo>
                <a:close/>
              </a:path>
            </a:pathLst>
          </a:custGeom>
          <a:solidFill>
            <a:schemeClr val="bg1"/>
          </a:solidFill>
          <a:ln>
            <a:noFill/>
          </a:ln>
          <a:effectLst>
            <a:outerShdw blurRad="304800" dist="63500" dir="5400000" algn="ctr" rotWithShape="0">
              <a:schemeClr val="accent1">
                <a:lumMod val="40000"/>
                <a:lumOff val="60000"/>
                <a:alpha val="9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Arial"/>
              <a:ea typeface="微软雅黑"/>
            </a:endParaRPr>
          </a:p>
        </p:txBody>
      </p:sp>
      <p:sp>
        <p:nvSpPr>
          <p:cNvPr id="18" name="矩形: 圆角 17">
            <a:extLst>
              <a:ext uri="{FF2B5EF4-FFF2-40B4-BE49-F238E27FC236}">
                <a16:creationId xmlns:a16="http://schemas.microsoft.com/office/drawing/2014/main" id="{2734C95E-270F-2200-6843-E20B451AB42D}"/>
              </a:ext>
            </a:extLst>
          </p:cNvPr>
          <p:cNvSpPr/>
          <p:nvPr/>
        </p:nvSpPr>
        <p:spPr>
          <a:xfrm>
            <a:off x="1187733" y="1840953"/>
            <a:ext cx="2793392" cy="3380219"/>
          </a:xfrm>
          <a:prstGeom prst="roundRect">
            <a:avLst>
              <a:gd name="adj" fmla="val 6454"/>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4E5DAD84-B41E-632E-E0A2-1786F8B25F7D}"/>
              </a:ext>
            </a:extLst>
          </p:cNvPr>
          <p:cNvSpPr/>
          <p:nvPr/>
        </p:nvSpPr>
        <p:spPr>
          <a:xfrm>
            <a:off x="1620912" y="5002014"/>
            <a:ext cx="1927035" cy="450942"/>
          </a:xfrm>
          <a:prstGeom prst="roundRect">
            <a:avLst>
              <a:gd name="adj" fmla="val 50000"/>
            </a:avLst>
          </a:prstGeom>
          <a:gradFill flip="none" rotWithShape="1">
            <a:gsLst>
              <a:gs pos="0">
                <a:schemeClr val="accent1">
                  <a:lumMod val="90000"/>
                </a:schemeClr>
              </a:gs>
              <a:gs pos="49000">
                <a:schemeClr val="accent1">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Part 01</a:t>
            </a:r>
            <a:endParaRPr lang="zh-CN" altLang="en-US" dirty="0"/>
          </a:p>
        </p:txBody>
      </p:sp>
      <p:sp>
        <p:nvSpPr>
          <p:cNvPr id="26" name="矩形 25">
            <a:extLst>
              <a:ext uri="{FF2B5EF4-FFF2-40B4-BE49-F238E27FC236}">
                <a16:creationId xmlns:a16="http://schemas.microsoft.com/office/drawing/2014/main" id="{82278560-9A44-AE8F-D0A4-E738E6A3BC4A}"/>
              </a:ext>
            </a:extLst>
          </p:cNvPr>
          <p:cNvSpPr/>
          <p:nvPr/>
        </p:nvSpPr>
        <p:spPr>
          <a:xfrm>
            <a:off x="1423784" y="4042663"/>
            <a:ext cx="2321292" cy="679801"/>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p>
        </p:txBody>
      </p:sp>
      <p:sp>
        <p:nvSpPr>
          <p:cNvPr id="27" name="椭圆 26">
            <a:extLst>
              <a:ext uri="{FF2B5EF4-FFF2-40B4-BE49-F238E27FC236}">
                <a16:creationId xmlns:a16="http://schemas.microsoft.com/office/drawing/2014/main" id="{0800CFCF-5216-1F67-97A4-3A590F4A100E}"/>
              </a:ext>
            </a:extLst>
          </p:cNvPr>
          <p:cNvSpPr/>
          <p:nvPr/>
        </p:nvSpPr>
        <p:spPr>
          <a:xfrm>
            <a:off x="2032972" y="2794107"/>
            <a:ext cx="1074046" cy="107404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6B79DCC9-48C9-FE08-D65B-B503FF5D0453}"/>
              </a:ext>
            </a:extLst>
          </p:cNvPr>
          <p:cNvSpPr/>
          <p:nvPr/>
        </p:nvSpPr>
        <p:spPr>
          <a:xfrm>
            <a:off x="1737208" y="2043085"/>
            <a:ext cx="1752512" cy="461665"/>
          </a:xfrm>
          <a:prstGeom prst="rect">
            <a:avLst/>
          </a:prstGeom>
        </p:spPr>
        <p:txBody>
          <a:bodyPr wrap="square">
            <a:spAutoFit/>
          </a:bodyPr>
          <a:lstStyle/>
          <a:p>
            <a:pPr algn="ctr"/>
            <a:r>
              <a:rPr lang="zh-CN" altLang="en-US" sz="2400" dirty="0">
                <a:solidFill>
                  <a:schemeClr val="tx1">
                    <a:lumMod val="65000"/>
                    <a:lumOff val="35000"/>
                  </a:schemeClr>
                </a:solidFill>
                <a:latin typeface="+mj-ea"/>
                <a:ea typeface="+mj-ea"/>
              </a:rPr>
              <a:t>请输入标题</a:t>
            </a:r>
          </a:p>
        </p:txBody>
      </p:sp>
      <p:cxnSp>
        <p:nvCxnSpPr>
          <p:cNvPr id="29" name="直接连接符 28">
            <a:extLst>
              <a:ext uri="{FF2B5EF4-FFF2-40B4-BE49-F238E27FC236}">
                <a16:creationId xmlns:a16="http://schemas.microsoft.com/office/drawing/2014/main" id="{CBE39E57-C791-D80A-F7CB-2C1B2DD792B6}"/>
              </a:ext>
            </a:extLst>
          </p:cNvPr>
          <p:cNvCxnSpPr>
            <a:cxnSpLocks/>
          </p:cNvCxnSpPr>
          <p:nvPr/>
        </p:nvCxnSpPr>
        <p:spPr>
          <a:xfrm>
            <a:off x="2245449" y="2578089"/>
            <a:ext cx="651029"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Freeform 28">
            <a:extLst>
              <a:ext uri="{FF2B5EF4-FFF2-40B4-BE49-F238E27FC236}">
                <a16:creationId xmlns:a16="http://schemas.microsoft.com/office/drawing/2014/main" id="{37F5FE59-8ADF-A448-AC19-7B4A39075D14}"/>
              </a:ext>
            </a:extLst>
          </p:cNvPr>
          <p:cNvSpPr>
            <a:spLocks noEditPoints="1"/>
          </p:cNvSpPr>
          <p:nvPr/>
        </p:nvSpPr>
        <p:spPr bwMode="auto">
          <a:xfrm>
            <a:off x="2357144" y="3047644"/>
            <a:ext cx="425703" cy="550037"/>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6">
              <a:lumMod val="60000"/>
              <a:lumOff val="40000"/>
            </a:schemeClr>
          </a:solidFill>
          <a:ln>
            <a:noFill/>
          </a:ln>
        </p:spPr>
        <p:txBody>
          <a:bodyPr/>
          <a:lstStyle/>
          <a:p>
            <a:endParaRPr lang="zh-CN" altLang="en-US" sz="2400">
              <a:solidFill>
                <a:schemeClr val="tx1">
                  <a:lumMod val="50000"/>
                  <a:lumOff val="50000"/>
                </a:schemeClr>
              </a:solidFill>
            </a:endParaRPr>
          </a:p>
        </p:txBody>
      </p:sp>
      <p:sp>
        <p:nvSpPr>
          <p:cNvPr id="31" name="任意多边形: 形状 30">
            <a:extLst>
              <a:ext uri="{FF2B5EF4-FFF2-40B4-BE49-F238E27FC236}">
                <a16:creationId xmlns:a16="http://schemas.microsoft.com/office/drawing/2014/main" id="{C9CAF292-C64C-C1F3-FBAC-BFDAA879F27C}"/>
              </a:ext>
            </a:extLst>
          </p:cNvPr>
          <p:cNvSpPr/>
          <p:nvPr/>
        </p:nvSpPr>
        <p:spPr>
          <a:xfrm>
            <a:off x="4551839" y="1760509"/>
            <a:ext cx="2980328" cy="3813050"/>
          </a:xfrm>
          <a:custGeom>
            <a:avLst/>
            <a:gdLst>
              <a:gd name="connsiteX0" fmla="*/ 129293 w 2775129"/>
              <a:gd name="connsiteY0" fmla="*/ 0 h 3550517"/>
              <a:gd name="connsiteX1" fmla="*/ 2645836 w 2775129"/>
              <a:gd name="connsiteY1" fmla="*/ 0 h 3550517"/>
              <a:gd name="connsiteX2" fmla="*/ 2775129 w 2775129"/>
              <a:gd name="connsiteY2" fmla="*/ 129293 h 3550517"/>
              <a:gd name="connsiteX3" fmla="*/ 2775129 w 2775129"/>
              <a:gd name="connsiteY3" fmla="*/ 3177236 h 3550517"/>
              <a:gd name="connsiteX4" fmla="*/ 2645836 w 2775129"/>
              <a:gd name="connsiteY4" fmla="*/ 3306529 h 3550517"/>
              <a:gd name="connsiteX5" fmla="*/ 2464327 w 2775129"/>
              <a:gd name="connsiteY5" fmla="*/ 3306529 h 3550517"/>
              <a:gd name="connsiteX6" fmla="*/ 2464370 w 2775129"/>
              <a:gd name="connsiteY6" fmla="*/ 3306954 h 3550517"/>
              <a:gd name="connsiteX7" fmla="*/ 2560625 w 2775129"/>
              <a:gd name="connsiteY7" fmla="*/ 3306954 h 3550517"/>
              <a:gd name="connsiteX8" fmla="*/ 2458233 w 2775129"/>
              <a:gd name="connsiteY8" fmla="*/ 3372516 h 3550517"/>
              <a:gd name="connsiteX9" fmla="*/ 2457268 w 2775129"/>
              <a:gd name="connsiteY9" fmla="*/ 3377132 h 3550517"/>
              <a:gd name="connsiteX10" fmla="*/ 2457268 w 2775129"/>
              <a:gd name="connsiteY10" fmla="*/ 3363777 h 3550517"/>
              <a:gd name="connsiteX11" fmla="*/ 2445350 w 2775129"/>
              <a:gd name="connsiteY11" fmla="*/ 3402172 h 3550517"/>
              <a:gd name="connsiteX12" fmla="*/ 2221549 w 2775129"/>
              <a:gd name="connsiteY12" fmla="*/ 3550517 h 3550517"/>
              <a:gd name="connsiteX13" fmla="*/ 553579 w 2775129"/>
              <a:gd name="connsiteY13" fmla="*/ 3550516 h 3550517"/>
              <a:gd name="connsiteX14" fmla="*/ 345855 w 2775129"/>
              <a:gd name="connsiteY14" fmla="*/ 3433575 h 3550517"/>
              <a:gd name="connsiteX15" fmla="*/ 317860 w 2775129"/>
              <a:gd name="connsiteY15" fmla="*/ 3362269 h 3550517"/>
              <a:gd name="connsiteX16" fmla="*/ 317860 w 2775129"/>
              <a:gd name="connsiteY16" fmla="*/ 3377132 h 3550517"/>
              <a:gd name="connsiteX17" fmla="*/ 316895 w 2775129"/>
              <a:gd name="connsiteY17" fmla="*/ 3372516 h 3550517"/>
              <a:gd name="connsiteX18" fmla="*/ 214503 w 2775129"/>
              <a:gd name="connsiteY18" fmla="*/ 3306954 h 3550517"/>
              <a:gd name="connsiteX19" fmla="*/ 310759 w 2775129"/>
              <a:gd name="connsiteY19" fmla="*/ 3306954 h 3550517"/>
              <a:gd name="connsiteX20" fmla="*/ 310802 w 2775129"/>
              <a:gd name="connsiteY20" fmla="*/ 3306529 h 3550517"/>
              <a:gd name="connsiteX21" fmla="*/ 129293 w 2775129"/>
              <a:gd name="connsiteY21" fmla="*/ 3306529 h 3550517"/>
              <a:gd name="connsiteX22" fmla="*/ 0 w 2775129"/>
              <a:gd name="connsiteY22" fmla="*/ 3177236 h 3550517"/>
              <a:gd name="connsiteX23" fmla="*/ 0 w 2775129"/>
              <a:gd name="connsiteY23" fmla="*/ 129293 h 3550517"/>
              <a:gd name="connsiteX24" fmla="*/ 129293 w 2775129"/>
              <a:gd name="connsiteY24" fmla="*/ 0 h 3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75129" h="3550517">
                <a:moveTo>
                  <a:pt x="129293" y="0"/>
                </a:moveTo>
                <a:lnTo>
                  <a:pt x="2645836" y="0"/>
                </a:lnTo>
                <a:cubicBezTo>
                  <a:pt x="2717243" y="0"/>
                  <a:pt x="2775129" y="57886"/>
                  <a:pt x="2775129" y="129293"/>
                </a:cubicBezTo>
                <a:lnTo>
                  <a:pt x="2775129" y="3177236"/>
                </a:lnTo>
                <a:cubicBezTo>
                  <a:pt x="2775129" y="3248643"/>
                  <a:pt x="2717243" y="3306529"/>
                  <a:pt x="2645836" y="3306529"/>
                </a:cubicBezTo>
                <a:lnTo>
                  <a:pt x="2464327" y="3306529"/>
                </a:lnTo>
                <a:lnTo>
                  <a:pt x="2464370" y="3306954"/>
                </a:lnTo>
                <a:lnTo>
                  <a:pt x="2560625" y="3306954"/>
                </a:lnTo>
                <a:cubicBezTo>
                  <a:pt x="2514595" y="3306954"/>
                  <a:pt x="2475102" y="3333988"/>
                  <a:pt x="2458233" y="3372516"/>
                </a:cubicBezTo>
                <a:lnTo>
                  <a:pt x="2457268" y="3377132"/>
                </a:lnTo>
                <a:lnTo>
                  <a:pt x="2457268" y="3363777"/>
                </a:lnTo>
                <a:lnTo>
                  <a:pt x="2445350" y="3402172"/>
                </a:lnTo>
                <a:cubicBezTo>
                  <a:pt x="2408477" y="3489348"/>
                  <a:pt x="2322156" y="3550517"/>
                  <a:pt x="2221549" y="3550517"/>
                </a:cubicBezTo>
                <a:lnTo>
                  <a:pt x="553579" y="3550516"/>
                </a:lnTo>
                <a:cubicBezTo>
                  <a:pt x="465548" y="3550516"/>
                  <a:pt x="388454" y="3503684"/>
                  <a:pt x="345855" y="3433575"/>
                </a:cubicBezTo>
                <a:lnTo>
                  <a:pt x="317860" y="3362269"/>
                </a:lnTo>
                <a:lnTo>
                  <a:pt x="317860" y="3377132"/>
                </a:lnTo>
                <a:lnTo>
                  <a:pt x="316895" y="3372516"/>
                </a:lnTo>
                <a:cubicBezTo>
                  <a:pt x="300026" y="3333988"/>
                  <a:pt x="260533" y="3306954"/>
                  <a:pt x="214503" y="3306954"/>
                </a:cubicBezTo>
                <a:lnTo>
                  <a:pt x="310759" y="3306954"/>
                </a:lnTo>
                <a:lnTo>
                  <a:pt x="310802" y="3306529"/>
                </a:lnTo>
                <a:lnTo>
                  <a:pt x="129293" y="3306529"/>
                </a:lnTo>
                <a:cubicBezTo>
                  <a:pt x="57886" y="3306529"/>
                  <a:pt x="0" y="3248643"/>
                  <a:pt x="0" y="3177236"/>
                </a:cubicBezTo>
                <a:lnTo>
                  <a:pt x="0" y="129293"/>
                </a:lnTo>
                <a:cubicBezTo>
                  <a:pt x="0" y="57886"/>
                  <a:pt x="57886" y="0"/>
                  <a:pt x="129293" y="0"/>
                </a:cubicBezTo>
                <a:close/>
              </a:path>
            </a:pathLst>
          </a:custGeom>
          <a:solidFill>
            <a:schemeClr val="bg1"/>
          </a:solidFill>
          <a:ln>
            <a:noFill/>
          </a:ln>
          <a:effectLst>
            <a:outerShdw blurRad="304800" dist="63500" dir="5400000" algn="ctr" rotWithShape="0">
              <a:schemeClr val="accent1">
                <a:lumMod val="40000"/>
                <a:lumOff val="60000"/>
                <a:alpha val="9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Arial"/>
              <a:ea typeface="微软雅黑"/>
            </a:endParaRPr>
          </a:p>
        </p:txBody>
      </p:sp>
      <p:sp>
        <p:nvSpPr>
          <p:cNvPr id="32" name="矩形: 圆角 31">
            <a:extLst>
              <a:ext uri="{FF2B5EF4-FFF2-40B4-BE49-F238E27FC236}">
                <a16:creationId xmlns:a16="http://schemas.microsoft.com/office/drawing/2014/main" id="{BE5E8360-19C2-3352-9E97-19895ADB1041}"/>
              </a:ext>
            </a:extLst>
          </p:cNvPr>
          <p:cNvSpPr/>
          <p:nvPr/>
        </p:nvSpPr>
        <p:spPr>
          <a:xfrm>
            <a:off x="4645306" y="1840953"/>
            <a:ext cx="2793392" cy="3380219"/>
          </a:xfrm>
          <a:prstGeom prst="roundRect">
            <a:avLst>
              <a:gd name="adj" fmla="val 6454"/>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21EC1E54-7D1E-1D74-8F1B-BD9A67767D9E}"/>
              </a:ext>
            </a:extLst>
          </p:cNvPr>
          <p:cNvSpPr/>
          <p:nvPr/>
        </p:nvSpPr>
        <p:spPr>
          <a:xfrm>
            <a:off x="5078485" y="5002014"/>
            <a:ext cx="1927035" cy="450942"/>
          </a:xfrm>
          <a:prstGeom prst="roundRect">
            <a:avLst>
              <a:gd name="adj" fmla="val 50000"/>
            </a:avLst>
          </a:prstGeom>
          <a:gradFill flip="none" rotWithShape="1">
            <a:gsLst>
              <a:gs pos="0">
                <a:schemeClr val="accent1">
                  <a:lumMod val="90000"/>
                </a:schemeClr>
              </a:gs>
              <a:gs pos="49000">
                <a:schemeClr val="accent1">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Part 01</a:t>
            </a:r>
            <a:endParaRPr lang="zh-CN" altLang="en-US" dirty="0"/>
          </a:p>
        </p:txBody>
      </p:sp>
      <p:sp>
        <p:nvSpPr>
          <p:cNvPr id="47" name="矩形 46">
            <a:extLst>
              <a:ext uri="{FF2B5EF4-FFF2-40B4-BE49-F238E27FC236}">
                <a16:creationId xmlns:a16="http://schemas.microsoft.com/office/drawing/2014/main" id="{52292D38-7670-5482-4B19-159D7E6AEE52}"/>
              </a:ext>
            </a:extLst>
          </p:cNvPr>
          <p:cNvSpPr/>
          <p:nvPr/>
        </p:nvSpPr>
        <p:spPr>
          <a:xfrm>
            <a:off x="4881357" y="4042663"/>
            <a:ext cx="2321292" cy="679801"/>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p>
        </p:txBody>
      </p:sp>
      <p:sp>
        <p:nvSpPr>
          <p:cNvPr id="48" name="椭圆 47">
            <a:extLst>
              <a:ext uri="{FF2B5EF4-FFF2-40B4-BE49-F238E27FC236}">
                <a16:creationId xmlns:a16="http://schemas.microsoft.com/office/drawing/2014/main" id="{8A25C576-4DCB-0626-CDF0-F4D630764592}"/>
              </a:ext>
            </a:extLst>
          </p:cNvPr>
          <p:cNvSpPr/>
          <p:nvPr/>
        </p:nvSpPr>
        <p:spPr>
          <a:xfrm>
            <a:off x="5490545" y="2794107"/>
            <a:ext cx="1074046" cy="107404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C89174FF-3A69-40B7-897A-02C37FD45D2A}"/>
              </a:ext>
            </a:extLst>
          </p:cNvPr>
          <p:cNvSpPr/>
          <p:nvPr/>
        </p:nvSpPr>
        <p:spPr>
          <a:xfrm>
            <a:off x="5194781" y="2043085"/>
            <a:ext cx="1752512" cy="461665"/>
          </a:xfrm>
          <a:prstGeom prst="rect">
            <a:avLst/>
          </a:prstGeom>
        </p:spPr>
        <p:txBody>
          <a:bodyPr wrap="square">
            <a:spAutoFit/>
          </a:bodyPr>
          <a:lstStyle/>
          <a:p>
            <a:pPr algn="ctr"/>
            <a:r>
              <a:rPr lang="zh-CN" altLang="en-US" sz="2400" dirty="0">
                <a:solidFill>
                  <a:schemeClr val="tx1">
                    <a:lumMod val="65000"/>
                    <a:lumOff val="35000"/>
                  </a:schemeClr>
                </a:solidFill>
                <a:latin typeface="+mj-ea"/>
                <a:ea typeface="+mj-ea"/>
              </a:rPr>
              <a:t>请输入标题</a:t>
            </a:r>
          </a:p>
        </p:txBody>
      </p:sp>
      <p:cxnSp>
        <p:nvCxnSpPr>
          <p:cNvPr id="50" name="直接连接符 49">
            <a:extLst>
              <a:ext uri="{FF2B5EF4-FFF2-40B4-BE49-F238E27FC236}">
                <a16:creationId xmlns:a16="http://schemas.microsoft.com/office/drawing/2014/main" id="{11711B4B-12FB-45B6-EAE8-394FC66655ED}"/>
              </a:ext>
            </a:extLst>
          </p:cNvPr>
          <p:cNvCxnSpPr>
            <a:cxnSpLocks/>
          </p:cNvCxnSpPr>
          <p:nvPr/>
        </p:nvCxnSpPr>
        <p:spPr>
          <a:xfrm>
            <a:off x="5703022" y="2578089"/>
            <a:ext cx="651029"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0" name="Freeform 28">
            <a:extLst>
              <a:ext uri="{FF2B5EF4-FFF2-40B4-BE49-F238E27FC236}">
                <a16:creationId xmlns:a16="http://schemas.microsoft.com/office/drawing/2014/main" id="{7CD3C7AC-C36B-77F4-B8F2-5129219CBE45}"/>
              </a:ext>
            </a:extLst>
          </p:cNvPr>
          <p:cNvSpPr>
            <a:spLocks noEditPoints="1"/>
          </p:cNvSpPr>
          <p:nvPr/>
        </p:nvSpPr>
        <p:spPr bwMode="auto">
          <a:xfrm>
            <a:off x="5752550" y="3131338"/>
            <a:ext cx="550037" cy="38265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4150" h="420296">
                <a:moveTo>
                  <a:pt x="393641" y="164502"/>
                </a:moveTo>
                <a:cubicBezTo>
                  <a:pt x="381419" y="164502"/>
                  <a:pt x="369884" y="169163"/>
                  <a:pt x="361233" y="177799"/>
                </a:cubicBezTo>
                <a:cubicBezTo>
                  <a:pt x="352581" y="186436"/>
                  <a:pt x="347775" y="197951"/>
                  <a:pt x="347775" y="210152"/>
                </a:cubicBezTo>
                <a:cubicBezTo>
                  <a:pt x="347775" y="222353"/>
                  <a:pt x="352581" y="233868"/>
                  <a:pt x="361233" y="242505"/>
                </a:cubicBezTo>
                <a:cubicBezTo>
                  <a:pt x="369884" y="251141"/>
                  <a:pt x="381419" y="255802"/>
                  <a:pt x="393641" y="255802"/>
                </a:cubicBezTo>
                <a:cubicBezTo>
                  <a:pt x="405862" y="255802"/>
                  <a:pt x="417260" y="251141"/>
                  <a:pt x="425912" y="242505"/>
                </a:cubicBezTo>
                <a:cubicBezTo>
                  <a:pt x="443763" y="224683"/>
                  <a:pt x="443763" y="195621"/>
                  <a:pt x="425912" y="177799"/>
                </a:cubicBezTo>
                <a:cubicBezTo>
                  <a:pt x="417260" y="169163"/>
                  <a:pt x="405862" y="164502"/>
                  <a:pt x="393641" y="164502"/>
                </a:cubicBezTo>
                <a:close/>
                <a:moveTo>
                  <a:pt x="393641" y="109667"/>
                </a:moveTo>
                <a:cubicBezTo>
                  <a:pt x="420556" y="109667"/>
                  <a:pt x="445823" y="120086"/>
                  <a:pt x="464774" y="139004"/>
                </a:cubicBezTo>
                <a:cubicBezTo>
                  <a:pt x="504048" y="178211"/>
                  <a:pt x="504048" y="242093"/>
                  <a:pt x="464774" y="281300"/>
                </a:cubicBezTo>
                <a:cubicBezTo>
                  <a:pt x="445823" y="300218"/>
                  <a:pt x="420556" y="310637"/>
                  <a:pt x="393641" y="310637"/>
                </a:cubicBezTo>
                <a:cubicBezTo>
                  <a:pt x="366726" y="310637"/>
                  <a:pt x="341458" y="300218"/>
                  <a:pt x="322370" y="281300"/>
                </a:cubicBezTo>
                <a:cubicBezTo>
                  <a:pt x="303420" y="262245"/>
                  <a:pt x="292846" y="237021"/>
                  <a:pt x="292846" y="210152"/>
                </a:cubicBezTo>
                <a:cubicBezTo>
                  <a:pt x="292846" y="183283"/>
                  <a:pt x="303420" y="158059"/>
                  <a:pt x="322370" y="139004"/>
                </a:cubicBezTo>
                <a:cubicBezTo>
                  <a:pt x="341458" y="120086"/>
                  <a:pt x="366726" y="109667"/>
                  <a:pt x="393641" y="109667"/>
                </a:cubicBezTo>
                <a:close/>
                <a:moveTo>
                  <a:pt x="54920" y="54892"/>
                </a:moveTo>
                <a:lnTo>
                  <a:pt x="54920" y="114651"/>
                </a:lnTo>
                <a:lnTo>
                  <a:pt x="219404" y="147408"/>
                </a:lnTo>
                <a:cubicBezTo>
                  <a:pt x="234232" y="150424"/>
                  <a:pt x="243980" y="164815"/>
                  <a:pt x="240960" y="179618"/>
                </a:cubicBezTo>
                <a:cubicBezTo>
                  <a:pt x="239038" y="189760"/>
                  <a:pt x="237939" y="199903"/>
                  <a:pt x="237939" y="210182"/>
                </a:cubicBezTo>
                <a:cubicBezTo>
                  <a:pt x="237939" y="295845"/>
                  <a:pt x="307825" y="365472"/>
                  <a:pt x="393636" y="365472"/>
                </a:cubicBezTo>
                <a:cubicBezTo>
                  <a:pt x="479448" y="365472"/>
                  <a:pt x="549196" y="295845"/>
                  <a:pt x="549196" y="210182"/>
                </a:cubicBezTo>
                <a:cubicBezTo>
                  <a:pt x="549196" y="124519"/>
                  <a:pt x="479448" y="54892"/>
                  <a:pt x="393636" y="54892"/>
                </a:cubicBezTo>
                <a:close/>
                <a:moveTo>
                  <a:pt x="576656" y="0"/>
                </a:moveTo>
                <a:cubicBezTo>
                  <a:pt x="583658" y="0"/>
                  <a:pt x="590661" y="2673"/>
                  <a:pt x="596015" y="8018"/>
                </a:cubicBezTo>
                <a:cubicBezTo>
                  <a:pt x="606862" y="18708"/>
                  <a:pt x="606862" y="36115"/>
                  <a:pt x="596015" y="46806"/>
                </a:cubicBezTo>
                <a:lnTo>
                  <a:pt x="560592" y="82305"/>
                </a:lnTo>
                <a:cubicBezTo>
                  <a:pt x="587915" y="117803"/>
                  <a:pt x="604116" y="162074"/>
                  <a:pt x="604116" y="210182"/>
                </a:cubicBezTo>
                <a:cubicBezTo>
                  <a:pt x="604116" y="325998"/>
                  <a:pt x="509654" y="420296"/>
                  <a:pt x="393636" y="420296"/>
                </a:cubicBezTo>
                <a:cubicBezTo>
                  <a:pt x="277481" y="420296"/>
                  <a:pt x="183020" y="325998"/>
                  <a:pt x="183020" y="210182"/>
                </a:cubicBezTo>
                <a:cubicBezTo>
                  <a:pt x="183020" y="205522"/>
                  <a:pt x="183157" y="200862"/>
                  <a:pt x="183569" y="196202"/>
                </a:cubicBezTo>
                <a:lnTo>
                  <a:pt x="22105" y="163993"/>
                </a:lnTo>
                <a:cubicBezTo>
                  <a:pt x="9199" y="161389"/>
                  <a:pt x="0" y="150150"/>
                  <a:pt x="0" y="137129"/>
                </a:cubicBezTo>
                <a:lnTo>
                  <a:pt x="0" y="27480"/>
                </a:lnTo>
                <a:cubicBezTo>
                  <a:pt x="0" y="12267"/>
                  <a:pt x="12357" y="68"/>
                  <a:pt x="27460" y="68"/>
                </a:cubicBezTo>
                <a:lnTo>
                  <a:pt x="393636" y="68"/>
                </a:lnTo>
                <a:cubicBezTo>
                  <a:pt x="441691" y="68"/>
                  <a:pt x="486176" y="16241"/>
                  <a:pt x="521737" y="43516"/>
                </a:cubicBezTo>
                <a:lnTo>
                  <a:pt x="557297" y="8018"/>
                </a:lnTo>
                <a:cubicBezTo>
                  <a:pt x="562651" y="2673"/>
                  <a:pt x="569654" y="0"/>
                  <a:pt x="576656" y="0"/>
                </a:cubicBezTo>
                <a:close/>
              </a:path>
            </a:pathLst>
          </a:custGeom>
          <a:solidFill>
            <a:schemeClr val="accent6">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schemeClr val="tx1">
                  <a:lumMod val="50000"/>
                  <a:lumOff val="50000"/>
                </a:schemeClr>
              </a:solidFill>
            </a:endParaRPr>
          </a:p>
        </p:txBody>
      </p:sp>
      <p:sp>
        <p:nvSpPr>
          <p:cNvPr id="52" name="任意多边形: 形状 51">
            <a:extLst>
              <a:ext uri="{FF2B5EF4-FFF2-40B4-BE49-F238E27FC236}">
                <a16:creationId xmlns:a16="http://schemas.microsoft.com/office/drawing/2014/main" id="{4CDAD928-E935-1F3C-AA9F-5301CFACC5F2}"/>
              </a:ext>
            </a:extLst>
          </p:cNvPr>
          <p:cNvSpPr/>
          <p:nvPr/>
        </p:nvSpPr>
        <p:spPr>
          <a:xfrm>
            <a:off x="7984005" y="1760509"/>
            <a:ext cx="2980328" cy="3813050"/>
          </a:xfrm>
          <a:custGeom>
            <a:avLst/>
            <a:gdLst>
              <a:gd name="connsiteX0" fmla="*/ 129293 w 2775129"/>
              <a:gd name="connsiteY0" fmla="*/ 0 h 3550517"/>
              <a:gd name="connsiteX1" fmla="*/ 2645836 w 2775129"/>
              <a:gd name="connsiteY1" fmla="*/ 0 h 3550517"/>
              <a:gd name="connsiteX2" fmla="*/ 2775129 w 2775129"/>
              <a:gd name="connsiteY2" fmla="*/ 129293 h 3550517"/>
              <a:gd name="connsiteX3" fmla="*/ 2775129 w 2775129"/>
              <a:gd name="connsiteY3" fmla="*/ 3177236 h 3550517"/>
              <a:gd name="connsiteX4" fmla="*/ 2645836 w 2775129"/>
              <a:gd name="connsiteY4" fmla="*/ 3306529 h 3550517"/>
              <a:gd name="connsiteX5" fmla="*/ 2464327 w 2775129"/>
              <a:gd name="connsiteY5" fmla="*/ 3306529 h 3550517"/>
              <a:gd name="connsiteX6" fmla="*/ 2464370 w 2775129"/>
              <a:gd name="connsiteY6" fmla="*/ 3306954 h 3550517"/>
              <a:gd name="connsiteX7" fmla="*/ 2560625 w 2775129"/>
              <a:gd name="connsiteY7" fmla="*/ 3306954 h 3550517"/>
              <a:gd name="connsiteX8" fmla="*/ 2458233 w 2775129"/>
              <a:gd name="connsiteY8" fmla="*/ 3372516 h 3550517"/>
              <a:gd name="connsiteX9" fmla="*/ 2457268 w 2775129"/>
              <a:gd name="connsiteY9" fmla="*/ 3377132 h 3550517"/>
              <a:gd name="connsiteX10" fmla="*/ 2457268 w 2775129"/>
              <a:gd name="connsiteY10" fmla="*/ 3363777 h 3550517"/>
              <a:gd name="connsiteX11" fmla="*/ 2445350 w 2775129"/>
              <a:gd name="connsiteY11" fmla="*/ 3402172 h 3550517"/>
              <a:gd name="connsiteX12" fmla="*/ 2221549 w 2775129"/>
              <a:gd name="connsiteY12" fmla="*/ 3550517 h 3550517"/>
              <a:gd name="connsiteX13" fmla="*/ 553579 w 2775129"/>
              <a:gd name="connsiteY13" fmla="*/ 3550516 h 3550517"/>
              <a:gd name="connsiteX14" fmla="*/ 345855 w 2775129"/>
              <a:gd name="connsiteY14" fmla="*/ 3433575 h 3550517"/>
              <a:gd name="connsiteX15" fmla="*/ 317860 w 2775129"/>
              <a:gd name="connsiteY15" fmla="*/ 3362269 h 3550517"/>
              <a:gd name="connsiteX16" fmla="*/ 317860 w 2775129"/>
              <a:gd name="connsiteY16" fmla="*/ 3377132 h 3550517"/>
              <a:gd name="connsiteX17" fmla="*/ 316895 w 2775129"/>
              <a:gd name="connsiteY17" fmla="*/ 3372516 h 3550517"/>
              <a:gd name="connsiteX18" fmla="*/ 214503 w 2775129"/>
              <a:gd name="connsiteY18" fmla="*/ 3306954 h 3550517"/>
              <a:gd name="connsiteX19" fmla="*/ 310759 w 2775129"/>
              <a:gd name="connsiteY19" fmla="*/ 3306954 h 3550517"/>
              <a:gd name="connsiteX20" fmla="*/ 310802 w 2775129"/>
              <a:gd name="connsiteY20" fmla="*/ 3306529 h 3550517"/>
              <a:gd name="connsiteX21" fmla="*/ 129293 w 2775129"/>
              <a:gd name="connsiteY21" fmla="*/ 3306529 h 3550517"/>
              <a:gd name="connsiteX22" fmla="*/ 0 w 2775129"/>
              <a:gd name="connsiteY22" fmla="*/ 3177236 h 3550517"/>
              <a:gd name="connsiteX23" fmla="*/ 0 w 2775129"/>
              <a:gd name="connsiteY23" fmla="*/ 129293 h 3550517"/>
              <a:gd name="connsiteX24" fmla="*/ 129293 w 2775129"/>
              <a:gd name="connsiteY24" fmla="*/ 0 h 3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75129" h="3550517">
                <a:moveTo>
                  <a:pt x="129293" y="0"/>
                </a:moveTo>
                <a:lnTo>
                  <a:pt x="2645836" y="0"/>
                </a:lnTo>
                <a:cubicBezTo>
                  <a:pt x="2717243" y="0"/>
                  <a:pt x="2775129" y="57886"/>
                  <a:pt x="2775129" y="129293"/>
                </a:cubicBezTo>
                <a:lnTo>
                  <a:pt x="2775129" y="3177236"/>
                </a:lnTo>
                <a:cubicBezTo>
                  <a:pt x="2775129" y="3248643"/>
                  <a:pt x="2717243" y="3306529"/>
                  <a:pt x="2645836" y="3306529"/>
                </a:cubicBezTo>
                <a:lnTo>
                  <a:pt x="2464327" y="3306529"/>
                </a:lnTo>
                <a:lnTo>
                  <a:pt x="2464370" y="3306954"/>
                </a:lnTo>
                <a:lnTo>
                  <a:pt x="2560625" y="3306954"/>
                </a:lnTo>
                <a:cubicBezTo>
                  <a:pt x="2514595" y="3306954"/>
                  <a:pt x="2475102" y="3333988"/>
                  <a:pt x="2458233" y="3372516"/>
                </a:cubicBezTo>
                <a:lnTo>
                  <a:pt x="2457268" y="3377132"/>
                </a:lnTo>
                <a:lnTo>
                  <a:pt x="2457268" y="3363777"/>
                </a:lnTo>
                <a:lnTo>
                  <a:pt x="2445350" y="3402172"/>
                </a:lnTo>
                <a:cubicBezTo>
                  <a:pt x="2408477" y="3489348"/>
                  <a:pt x="2322156" y="3550517"/>
                  <a:pt x="2221549" y="3550517"/>
                </a:cubicBezTo>
                <a:lnTo>
                  <a:pt x="553579" y="3550516"/>
                </a:lnTo>
                <a:cubicBezTo>
                  <a:pt x="465548" y="3550516"/>
                  <a:pt x="388454" y="3503684"/>
                  <a:pt x="345855" y="3433575"/>
                </a:cubicBezTo>
                <a:lnTo>
                  <a:pt x="317860" y="3362269"/>
                </a:lnTo>
                <a:lnTo>
                  <a:pt x="317860" y="3377132"/>
                </a:lnTo>
                <a:lnTo>
                  <a:pt x="316895" y="3372516"/>
                </a:lnTo>
                <a:cubicBezTo>
                  <a:pt x="300026" y="3333988"/>
                  <a:pt x="260533" y="3306954"/>
                  <a:pt x="214503" y="3306954"/>
                </a:cubicBezTo>
                <a:lnTo>
                  <a:pt x="310759" y="3306954"/>
                </a:lnTo>
                <a:lnTo>
                  <a:pt x="310802" y="3306529"/>
                </a:lnTo>
                <a:lnTo>
                  <a:pt x="129293" y="3306529"/>
                </a:lnTo>
                <a:cubicBezTo>
                  <a:pt x="57886" y="3306529"/>
                  <a:pt x="0" y="3248643"/>
                  <a:pt x="0" y="3177236"/>
                </a:cubicBezTo>
                <a:lnTo>
                  <a:pt x="0" y="129293"/>
                </a:lnTo>
                <a:cubicBezTo>
                  <a:pt x="0" y="57886"/>
                  <a:pt x="57886" y="0"/>
                  <a:pt x="129293" y="0"/>
                </a:cubicBezTo>
                <a:close/>
              </a:path>
            </a:pathLst>
          </a:custGeom>
          <a:solidFill>
            <a:schemeClr val="bg1"/>
          </a:solidFill>
          <a:ln>
            <a:noFill/>
          </a:ln>
          <a:effectLst>
            <a:outerShdw blurRad="304800" dist="63500" dir="5400000" algn="ctr" rotWithShape="0">
              <a:schemeClr val="accent1">
                <a:lumMod val="40000"/>
                <a:lumOff val="60000"/>
                <a:alpha val="9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Arial"/>
              <a:ea typeface="微软雅黑"/>
            </a:endParaRPr>
          </a:p>
        </p:txBody>
      </p:sp>
      <p:sp>
        <p:nvSpPr>
          <p:cNvPr id="53" name="矩形: 圆角 52">
            <a:extLst>
              <a:ext uri="{FF2B5EF4-FFF2-40B4-BE49-F238E27FC236}">
                <a16:creationId xmlns:a16="http://schemas.microsoft.com/office/drawing/2014/main" id="{047D4C2A-2207-5FA9-6DEA-20AA85E28E74}"/>
              </a:ext>
            </a:extLst>
          </p:cNvPr>
          <p:cNvSpPr/>
          <p:nvPr/>
        </p:nvSpPr>
        <p:spPr>
          <a:xfrm>
            <a:off x="8077472" y="1840953"/>
            <a:ext cx="2793392" cy="3380219"/>
          </a:xfrm>
          <a:prstGeom prst="roundRect">
            <a:avLst>
              <a:gd name="adj" fmla="val 6454"/>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a16="http://schemas.microsoft.com/office/drawing/2014/main" id="{22DB6F76-191E-F204-9096-80DBE20C67A5}"/>
              </a:ext>
            </a:extLst>
          </p:cNvPr>
          <p:cNvSpPr/>
          <p:nvPr/>
        </p:nvSpPr>
        <p:spPr>
          <a:xfrm>
            <a:off x="8510651" y="5002014"/>
            <a:ext cx="1927035" cy="450942"/>
          </a:xfrm>
          <a:prstGeom prst="roundRect">
            <a:avLst>
              <a:gd name="adj" fmla="val 50000"/>
            </a:avLst>
          </a:prstGeom>
          <a:gradFill flip="none" rotWithShape="1">
            <a:gsLst>
              <a:gs pos="0">
                <a:schemeClr val="accent1">
                  <a:lumMod val="90000"/>
                </a:schemeClr>
              </a:gs>
              <a:gs pos="49000">
                <a:schemeClr val="accent1">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Part 01</a:t>
            </a:r>
            <a:endParaRPr lang="zh-CN" altLang="en-US" dirty="0"/>
          </a:p>
        </p:txBody>
      </p:sp>
      <p:sp>
        <p:nvSpPr>
          <p:cNvPr id="55" name="矩形 54">
            <a:extLst>
              <a:ext uri="{FF2B5EF4-FFF2-40B4-BE49-F238E27FC236}">
                <a16:creationId xmlns:a16="http://schemas.microsoft.com/office/drawing/2014/main" id="{0EA1ABC5-8956-A294-76DE-0267D67EB19A}"/>
              </a:ext>
            </a:extLst>
          </p:cNvPr>
          <p:cNvSpPr/>
          <p:nvPr/>
        </p:nvSpPr>
        <p:spPr>
          <a:xfrm>
            <a:off x="8313523" y="4042663"/>
            <a:ext cx="2321292" cy="679801"/>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p>
        </p:txBody>
      </p:sp>
      <p:sp>
        <p:nvSpPr>
          <p:cNvPr id="56" name="椭圆 55">
            <a:extLst>
              <a:ext uri="{FF2B5EF4-FFF2-40B4-BE49-F238E27FC236}">
                <a16:creationId xmlns:a16="http://schemas.microsoft.com/office/drawing/2014/main" id="{FEEFA2EC-E828-EA2D-C0DE-BD2A982E4640}"/>
              </a:ext>
            </a:extLst>
          </p:cNvPr>
          <p:cNvSpPr/>
          <p:nvPr/>
        </p:nvSpPr>
        <p:spPr>
          <a:xfrm>
            <a:off x="8922711" y="2794107"/>
            <a:ext cx="1074046" cy="1074046"/>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FB5D8659-1096-610C-9568-CAF422C095BE}"/>
              </a:ext>
            </a:extLst>
          </p:cNvPr>
          <p:cNvSpPr/>
          <p:nvPr/>
        </p:nvSpPr>
        <p:spPr>
          <a:xfrm>
            <a:off x="8626947" y="2043085"/>
            <a:ext cx="1752512" cy="461665"/>
          </a:xfrm>
          <a:prstGeom prst="rect">
            <a:avLst/>
          </a:prstGeom>
        </p:spPr>
        <p:txBody>
          <a:bodyPr wrap="square">
            <a:spAutoFit/>
          </a:bodyPr>
          <a:lstStyle/>
          <a:p>
            <a:pPr algn="ctr"/>
            <a:r>
              <a:rPr lang="zh-CN" altLang="en-US" sz="2400" dirty="0">
                <a:solidFill>
                  <a:schemeClr val="tx1">
                    <a:lumMod val="65000"/>
                    <a:lumOff val="35000"/>
                  </a:schemeClr>
                </a:solidFill>
                <a:latin typeface="+mj-ea"/>
                <a:ea typeface="+mj-ea"/>
              </a:rPr>
              <a:t>请输入标题</a:t>
            </a:r>
          </a:p>
        </p:txBody>
      </p:sp>
      <p:cxnSp>
        <p:nvCxnSpPr>
          <p:cNvPr id="58" name="直接连接符 57">
            <a:extLst>
              <a:ext uri="{FF2B5EF4-FFF2-40B4-BE49-F238E27FC236}">
                <a16:creationId xmlns:a16="http://schemas.microsoft.com/office/drawing/2014/main" id="{A4778E4A-7581-0590-869B-6FF56DBED6DE}"/>
              </a:ext>
            </a:extLst>
          </p:cNvPr>
          <p:cNvCxnSpPr>
            <a:cxnSpLocks/>
          </p:cNvCxnSpPr>
          <p:nvPr/>
        </p:nvCxnSpPr>
        <p:spPr>
          <a:xfrm>
            <a:off x="9135188" y="2578089"/>
            <a:ext cx="651029"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2" name="Freeform 28">
            <a:extLst>
              <a:ext uri="{FF2B5EF4-FFF2-40B4-BE49-F238E27FC236}">
                <a16:creationId xmlns:a16="http://schemas.microsoft.com/office/drawing/2014/main" id="{F490C976-1D02-1C66-F0BC-BC0F95524075}"/>
              </a:ext>
            </a:extLst>
          </p:cNvPr>
          <p:cNvSpPr>
            <a:spLocks noEditPoints="1"/>
          </p:cNvSpPr>
          <p:nvPr/>
        </p:nvSpPr>
        <p:spPr bwMode="auto">
          <a:xfrm>
            <a:off x="9184715" y="3048114"/>
            <a:ext cx="550037" cy="54909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6580" h="605545">
                <a:moveTo>
                  <a:pt x="225810" y="438106"/>
                </a:moveTo>
                <a:cubicBezTo>
                  <a:pt x="214203" y="438106"/>
                  <a:pt x="205104" y="447192"/>
                  <a:pt x="205104" y="459986"/>
                </a:cubicBezTo>
                <a:cubicBezTo>
                  <a:pt x="205104" y="471668"/>
                  <a:pt x="214203" y="481866"/>
                  <a:pt x="225810" y="481866"/>
                </a:cubicBezTo>
                <a:cubicBezTo>
                  <a:pt x="237416" y="481866"/>
                  <a:pt x="246515" y="472873"/>
                  <a:pt x="246515" y="459986"/>
                </a:cubicBezTo>
                <a:cubicBezTo>
                  <a:pt x="246515" y="447192"/>
                  <a:pt x="237416" y="438106"/>
                  <a:pt x="225810" y="438106"/>
                </a:cubicBezTo>
                <a:close/>
                <a:moveTo>
                  <a:pt x="225810" y="386557"/>
                </a:moveTo>
                <a:cubicBezTo>
                  <a:pt x="265920" y="386557"/>
                  <a:pt x="298139" y="418729"/>
                  <a:pt x="298139" y="458781"/>
                </a:cubicBezTo>
                <a:cubicBezTo>
                  <a:pt x="298139" y="498740"/>
                  <a:pt x="264528" y="531004"/>
                  <a:pt x="225810" y="531004"/>
                </a:cubicBezTo>
                <a:cubicBezTo>
                  <a:pt x="185792" y="531004"/>
                  <a:pt x="153480" y="498740"/>
                  <a:pt x="153480" y="458781"/>
                </a:cubicBezTo>
                <a:cubicBezTo>
                  <a:pt x="153480" y="418821"/>
                  <a:pt x="185792" y="386557"/>
                  <a:pt x="225810" y="386557"/>
                </a:cubicBezTo>
                <a:close/>
                <a:moveTo>
                  <a:pt x="225810" y="125014"/>
                </a:moveTo>
                <a:cubicBezTo>
                  <a:pt x="188389" y="125014"/>
                  <a:pt x="157468" y="155882"/>
                  <a:pt x="157375" y="193332"/>
                </a:cubicBezTo>
                <a:cubicBezTo>
                  <a:pt x="157375" y="230782"/>
                  <a:pt x="188389" y="261651"/>
                  <a:pt x="225810" y="261651"/>
                </a:cubicBezTo>
                <a:cubicBezTo>
                  <a:pt x="263323" y="261651"/>
                  <a:pt x="294244" y="230690"/>
                  <a:pt x="294244" y="193332"/>
                </a:cubicBezTo>
                <a:cubicBezTo>
                  <a:pt x="294244" y="155882"/>
                  <a:pt x="263230" y="125014"/>
                  <a:pt x="225810" y="125014"/>
                </a:cubicBezTo>
                <a:close/>
                <a:moveTo>
                  <a:pt x="225810" y="76069"/>
                </a:moveTo>
                <a:cubicBezTo>
                  <a:pt x="291644" y="76069"/>
                  <a:pt x="344571" y="128814"/>
                  <a:pt x="344571" y="194537"/>
                </a:cubicBezTo>
                <a:cubicBezTo>
                  <a:pt x="344571" y="260353"/>
                  <a:pt x="291644" y="313098"/>
                  <a:pt x="225810" y="313098"/>
                </a:cubicBezTo>
                <a:cubicBezTo>
                  <a:pt x="160068" y="313098"/>
                  <a:pt x="107048" y="260353"/>
                  <a:pt x="107048" y="194537"/>
                </a:cubicBezTo>
                <a:cubicBezTo>
                  <a:pt x="107048" y="128814"/>
                  <a:pt x="159975" y="76069"/>
                  <a:pt x="225810" y="76069"/>
                </a:cubicBezTo>
                <a:close/>
                <a:moveTo>
                  <a:pt x="451709" y="62295"/>
                </a:moveTo>
                <a:lnTo>
                  <a:pt x="451709" y="543225"/>
                </a:lnTo>
                <a:lnTo>
                  <a:pt x="554956" y="503735"/>
                </a:lnTo>
                <a:lnTo>
                  <a:pt x="554956" y="101693"/>
                </a:lnTo>
                <a:close/>
                <a:moveTo>
                  <a:pt x="50417" y="50244"/>
                </a:moveTo>
                <a:lnTo>
                  <a:pt x="50417" y="555276"/>
                </a:lnTo>
                <a:lnTo>
                  <a:pt x="400085" y="555276"/>
                </a:lnTo>
                <a:lnTo>
                  <a:pt x="400085" y="50244"/>
                </a:lnTo>
                <a:close/>
                <a:moveTo>
                  <a:pt x="43825" y="0"/>
                </a:moveTo>
                <a:lnTo>
                  <a:pt x="425897" y="0"/>
                </a:lnTo>
                <a:cubicBezTo>
                  <a:pt x="435924" y="0"/>
                  <a:pt x="589774" y="61739"/>
                  <a:pt x="589774" y="61739"/>
                </a:cubicBezTo>
                <a:cubicBezTo>
                  <a:pt x="600174" y="65725"/>
                  <a:pt x="606580" y="74717"/>
                  <a:pt x="606580" y="85007"/>
                </a:cubicBezTo>
                <a:lnTo>
                  <a:pt x="606580" y="520421"/>
                </a:lnTo>
                <a:cubicBezTo>
                  <a:pt x="606580" y="530803"/>
                  <a:pt x="600081" y="539888"/>
                  <a:pt x="589774" y="543689"/>
                </a:cubicBezTo>
                <a:cubicBezTo>
                  <a:pt x="589774" y="543689"/>
                  <a:pt x="432675" y="607003"/>
                  <a:pt x="425897" y="605520"/>
                </a:cubicBezTo>
                <a:lnTo>
                  <a:pt x="43825" y="605520"/>
                </a:lnTo>
                <a:cubicBezTo>
                  <a:pt x="19313" y="605520"/>
                  <a:pt x="0" y="586238"/>
                  <a:pt x="0" y="561765"/>
                </a:cubicBezTo>
                <a:lnTo>
                  <a:pt x="0" y="43755"/>
                </a:lnTo>
                <a:cubicBezTo>
                  <a:pt x="0" y="19282"/>
                  <a:pt x="19313" y="0"/>
                  <a:pt x="43825" y="0"/>
                </a:cubicBezTo>
                <a:close/>
              </a:path>
            </a:pathLst>
          </a:custGeom>
          <a:solidFill>
            <a:schemeClr val="accent6">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solidFill>
                <a:schemeClr val="tx1">
                  <a:lumMod val="50000"/>
                  <a:lumOff val="50000"/>
                </a:schemeClr>
              </a:solidFill>
            </a:endParaRPr>
          </a:p>
        </p:txBody>
      </p:sp>
    </p:spTree>
    <p:custDataLst>
      <p:tags r:id="rId1"/>
    </p:custDataLst>
    <p:extLst>
      <p:ext uri="{BB962C8B-B14F-4D97-AF65-F5344CB8AC3E}">
        <p14:creationId xmlns:p14="http://schemas.microsoft.com/office/powerpoint/2010/main" val="34472017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圆角 75">
            <a:extLst>
              <a:ext uri="{FF2B5EF4-FFF2-40B4-BE49-F238E27FC236}">
                <a16:creationId xmlns:a16="http://schemas.microsoft.com/office/drawing/2014/main" id="{4C404293-72D6-D76C-A3C1-78D93FDD9395}"/>
              </a:ext>
            </a:extLst>
          </p:cNvPr>
          <p:cNvSpPr/>
          <p:nvPr/>
        </p:nvSpPr>
        <p:spPr>
          <a:xfrm rot="18900000">
            <a:off x="4314178" y="2690927"/>
            <a:ext cx="1097286" cy="1097286"/>
          </a:xfrm>
          <a:prstGeom prst="roundRect">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圆角 78">
            <a:extLst>
              <a:ext uri="{FF2B5EF4-FFF2-40B4-BE49-F238E27FC236}">
                <a16:creationId xmlns:a16="http://schemas.microsoft.com/office/drawing/2014/main" id="{B069AE29-C27C-586F-A705-8339467853E5}"/>
              </a:ext>
            </a:extLst>
          </p:cNvPr>
          <p:cNvSpPr/>
          <p:nvPr/>
        </p:nvSpPr>
        <p:spPr>
          <a:xfrm rot="18900000">
            <a:off x="8798688" y="2690927"/>
            <a:ext cx="1097286" cy="1097286"/>
          </a:xfrm>
          <a:prstGeom prst="roundRect">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Shape 1222">
            <a:extLst>
              <a:ext uri="{FF2B5EF4-FFF2-40B4-BE49-F238E27FC236}">
                <a16:creationId xmlns:a16="http://schemas.microsoft.com/office/drawing/2014/main" id="{CBE63164-F837-FC61-6457-E482B11E1930}"/>
              </a:ext>
            </a:extLst>
          </p:cNvPr>
          <p:cNvSpPr/>
          <p:nvPr/>
        </p:nvSpPr>
        <p:spPr>
          <a:xfrm>
            <a:off x="4704158" y="3147992"/>
            <a:ext cx="335792" cy="183160"/>
          </a:xfrm>
          <a:custGeom>
            <a:avLst/>
            <a:gdLst/>
            <a:ahLst/>
            <a:cxnLst/>
            <a:rect l="0" t="0" r="0" b="0"/>
            <a:pathLst>
              <a:path w="120000" h="120000" extrusionOk="0">
                <a:moveTo>
                  <a:pt x="109088" y="100000"/>
                </a:moveTo>
                <a:cubicBezTo>
                  <a:pt x="109088" y="105527"/>
                  <a:pt x="106644" y="110000"/>
                  <a:pt x="103638" y="110000"/>
                </a:cubicBezTo>
                <a:lnTo>
                  <a:pt x="10911" y="110000"/>
                </a:lnTo>
                <a:cubicBezTo>
                  <a:pt x="7900" y="110000"/>
                  <a:pt x="5455" y="105527"/>
                  <a:pt x="5455" y="100000"/>
                </a:cubicBezTo>
                <a:lnTo>
                  <a:pt x="5455" y="20000"/>
                </a:lnTo>
                <a:cubicBezTo>
                  <a:pt x="5455" y="14483"/>
                  <a:pt x="7900" y="10000"/>
                  <a:pt x="10911" y="10000"/>
                </a:cubicBezTo>
                <a:lnTo>
                  <a:pt x="103638" y="10000"/>
                </a:lnTo>
                <a:cubicBezTo>
                  <a:pt x="106644" y="10000"/>
                  <a:pt x="109088" y="14483"/>
                  <a:pt x="109088" y="20000"/>
                </a:cubicBezTo>
                <a:cubicBezTo>
                  <a:pt x="109088" y="20000"/>
                  <a:pt x="109088" y="100000"/>
                  <a:pt x="109088" y="100000"/>
                </a:cubicBezTo>
                <a:close/>
                <a:moveTo>
                  <a:pt x="114544" y="40000"/>
                </a:moveTo>
                <a:lnTo>
                  <a:pt x="114544" y="20000"/>
                </a:lnTo>
                <a:cubicBezTo>
                  <a:pt x="114544" y="8955"/>
                  <a:pt x="109661" y="0"/>
                  <a:pt x="103638" y="0"/>
                </a:cubicBezTo>
                <a:lnTo>
                  <a:pt x="10911" y="0"/>
                </a:lnTo>
                <a:cubicBezTo>
                  <a:pt x="4883" y="0"/>
                  <a:pt x="0" y="8955"/>
                  <a:pt x="0" y="20000"/>
                </a:cubicBezTo>
                <a:lnTo>
                  <a:pt x="0" y="100000"/>
                </a:lnTo>
                <a:cubicBezTo>
                  <a:pt x="0" y="111050"/>
                  <a:pt x="4883" y="120000"/>
                  <a:pt x="10911" y="120000"/>
                </a:cubicBezTo>
                <a:lnTo>
                  <a:pt x="103638" y="120000"/>
                </a:lnTo>
                <a:cubicBezTo>
                  <a:pt x="109661" y="120000"/>
                  <a:pt x="114544" y="111050"/>
                  <a:pt x="114544" y="100000"/>
                </a:cubicBezTo>
                <a:lnTo>
                  <a:pt x="114544" y="80000"/>
                </a:lnTo>
                <a:cubicBezTo>
                  <a:pt x="117555" y="80000"/>
                  <a:pt x="120000" y="75527"/>
                  <a:pt x="120000" y="70000"/>
                </a:cubicBezTo>
                <a:lnTo>
                  <a:pt x="120000" y="50000"/>
                </a:lnTo>
                <a:cubicBezTo>
                  <a:pt x="120000" y="44483"/>
                  <a:pt x="117555" y="40000"/>
                  <a:pt x="114544" y="40000"/>
                </a:cubicBezTo>
                <a:moveTo>
                  <a:pt x="10911" y="100000"/>
                </a:moveTo>
                <a:lnTo>
                  <a:pt x="38183" y="100000"/>
                </a:lnTo>
                <a:lnTo>
                  <a:pt x="38183" y="20000"/>
                </a:lnTo>
                <a:lnTo>
                  <a:pt x="10911" y="20000"/>
                </a:lnTo>
                <a:cubicBezTo>
                  <a:pt x="10911" y="20000"/>
                  <a:pt x="10911" y="100000"/>
                  <a:pt x="10911" y="100000"/>
                </a:cubicBezTo>
                <a:close/>
              </a:path>
            </a:pathLst>
          </a:custGeom>
          <a:solidFill>
            <a:schemeClr val="bg1"/>
          </a:soli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dirty="0">
              <a:solidFill>
                <a:schemeClr val="lt1"/>
              </a:solidFill>
              <a:sym typeface="Lato" panose="020F0502020204030203"/>
            </a:endParaRPr>
          </a:p>
        </p:txBody>
      </p:sp>
      <p:sp>
        <p:nvSpPr>
          <p:cNvPr id="50" name="Shape 1224">
            <a:extLst>
              <a:ext uri="{FF2B5EF4-FFF2-40B4-BE49-F238E27FC236}">
                <a16:creationId xmlns:a16="http://schemas.microsoft.com/office/drawing/2014/main" id="{C97BDC36-9306-9FF7-315F-046D6AED072C}"/>
              </a:ext>
            </a:extLst>
          </p:cNvPr>
          <p:cNvSpPr/>
          <p:nvPr/>
        </p:nvSpPr>
        <p:spPr>
          <a:xfrm>
            <a:off x="9180789" y="3104343"/>
            <a:ext cx="335792" cy="274740"/>
          </a:xfrm>
          <a:custGeom>
            <a:avLst/>
            <a:gdLst/>
            <a:ahLst/>
            <a:cxnLst/>
            <a:rect l="0" t="0" r="0" b="0"/>
            <a:pathLst>
              <a:path w="120000" h="120000" extrusionOk="0">
                <a:moveTo>
                  <a:pt x="33200" y="113333"/>
                </a:moveTo>
                <a:lnTo>
                  <a:pt x="60000" y="75122"/>
                </a:lnTo>
                <a:lnTo>
                  <a:pt x="86794" y="113333"/>
                </a:lnTo>
                <a:cubicBezTo>
                  <a:pt x="86794" y="113333"/>
                  <a:pt x="33200" y="113333"/>
                  <a:pt x="33200" y="113333"/>
                </a:cubicBezTo>
                <a:close/>
                <a:moveTo>
                  <a:pt x="94794" y="114500"/>
                </a:moveTo>
                <a:lnTo>
                  <a:pt x="62066" y="67833"/>
                </a:lnTo>
                <a:lnTo>
                  <a:pt x="62044" y="67855"/>
                </a:lnTo>
                <a:cubicBezTo>
                  <a:pt x="61544" y="67144"/>
                  <a:pt x="60827" y="66666"/>
                  <a:pt x="60000" y="66666"/>
                </a:cubicBezTo>
                <a:cubicBezTo>
                  <a:pt x="59172" y="66666"/>
                  <a:pt x="58450" y="67144"/>
                  <a:pt x="57955" y="67855"/>
                </a:cubicBezTo>
                <a:lnTo>
                  <a:pt x="57927" y="67833"/>
                </a:lnTo>
                <a:lnTo>
                  <a:pt x="25200" y="114500"/>
                </a:lnTo>
                <a:lnTo>
                  <a:pt x="25222" y="114522"/>
                </a:lnTo>
                <a:cubicBezTo>
                  <a:pt x="24816" y="115105"/>
                  <a:pt x="24544" y="115838"/>
                  <a:pt x="24544" y="116666"/>
                </a:cubicBezTo>
                <a:cubicBezTo>
                  <a:pt x="24544" y="118511"/>
                  <a:pt x="25766" y="120000"/>
                  <a:pt x="27272" y="120000"/>
                </a:cubicBezTo>
                <a:lnTo>
                  <a:pt x="92727" y="120000"/>
                </a:lnTo>
                <a:cubicBezTo>
                  <a:pt x="94233" y="120000"/>
                  <a:pt x="95455" y="118511"/>
                  <a:pt x="95455" y="116666"/>
                </a:cubicBezTo>
                <a:cubicBezTo>
                  <a:pt x="95455" y="115838"/>
                  <a:pt x="95183" y="115105"/>
                  <a:pt x="94772" y="114522"/>
                </a:cubicBezTo>
                <a:cubicBezTo>
                  <a:pt x="94772" y="114522"/>
                  <a:pt x="94794" y="114500"/>
                  <a:pt x="94794" y="114500"/>
                </a:cubicBezTo>
                <a:close/>
                <a:moveTo>
                  <a:pt x="117272" y="0"/>
                </a:moveTo>
                <a:lnTo>
                  <a:pt x="2727" y="0"/>
                </a:lnTo>
                <a:cubicBezTo>
                  <a:pt x="1222" y="0"/>
                  <a:pt x="0" y="1494"/>
                  <a:pt x="0" y="3333"/>
                </a:cubicBezTo>
                <a:lnTo>
                  <a:pt x="0" y="96666"/>
                </a:lnTo>
                <a:cubicBezTo>
                  <a:pt x="0" y="98511"/>
                  <a:pt x="1222" y="100000"/>
                  <a:pt x="2727" y="100000"/>
                </a:cubicBezTo>
                <a:lnTo>
                  <a:pt x="24544" y="100000"/>
                </a:lnTo>
                <a:cubicBezTo>
                  <a:pt x="26050" y="100000"/>
                  <a:pt x="27272" y="98511"/>
                  <a:pt x="27272" y="96666"/>
                </a:cubicBezTo>
                <a:cubicBezTo>
                  <a:pt x="27272" y="94822"/>
                  <a:pt x="26050" y="93333"/>
                  <a:pt x="24544" y="93333"/>
                </a:cubicBezTo>
                <a:lnTo>
                  <a:pt x="5455" y="93333"/>
                </a:lnTo>
                <a:lnTo>
                  <a:pt x="5455" y="6666"/>
                </a:lnTo>
                <a:lnTo>
                  <a:pt x="114544" y="6666"/>
                </a:lnTo>
                <a:lnTo>
                  <a:pt x="114544" y="93333"/>
                </a:lnTo>
                <a:lnTo>
                  <a:pt x="95455" y="93333"/>
                </a:lnTo>
                <a:cubicBezTo>
                  <a:pt x="93950" y="93333"/>
                  <a:pt x="92727" y="94822"/>
                  <a:pt x="92727" y="96666"/>
                </a:cubicBezTo>
                <a:cubicBezTo>
                  <a:pt x="92727" y="98511"/>
                  <a:pt x="93950" y="100000"/>
                  <a:pt x="95455" y="100000"/>
                </a:cubicBezTo>
                <a:lnTo>
                  <a:pt x="117272" y="100000"/>
                </a:lnTo>
                <a:cubicBezTo>
                  <a:pt x="118777" y="100000"/>
                  <a:pt x="120000" y="98511"/>
                  <a:pt x="120000" y="96666"/>
                </a:cubicBezTo>
                <a:lnTo>
                  <a:pt x="120000" y="3333"/>
                </a:lnTo>
                <a:cubicBezTo>
                  <a:pt x="120000" y="1494"/>
                  <a:pt x="118777" y="0"/>
                  <a:pt x="117272" y="0"/>
                </a:cubicBezTo>
              </a:path>
            </a:pathLst>
          </a:custGeom>
          <a:solidFill>
            <a:schemeClr val="bg1"/>
          </a:soli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dirty="0">
              <a:solidFill>
                <a:schemeClr val="lt1"/>
              </a:solidFill>
              <a:sym typeface="Lato" panose="020F0502020204030203"/>
            </a:endParaRPr>
          </a:p>
        </p:txBody>
      </p:sp>
      <p:sp>
        <p:nvSpPr>
          <p:cNvPr id="52" name="Shape 1221">
            <a:extLst>
              <a:ext uri="{FF2B5EF4-FFF2-40B4-BE49-F238E27FC236}">
                <a16:creationId xmlns:a16="http://schemas.microsoft.com/office/drawing/2014/main" id="{70433979-7102-1D60-86A2-03F4B9219D6B}"/>
              </a:ext>
            </a:extLst>
          </p:cNvPr>
          <p:cNvSpPr/>
          <p:nvPr/>
        </p:nvSpPr>
        <p:spPr>
          <a:xfrm>
            <a:off x="2481114" y="3079291"/>
            <a:ext cx="335792" cy="335792"/>
          </a:xfrm>
          <a:custGeom>
            <a:avLst/>
            <a:gdLst/>
            <a:ahLst/>
            <a:cxnLst/>
            <a:rect l="0" t="0" r="0" b="0"/>
            <a:pathLst>
              <a:path w="120000" h="120000" extrusionOk="0">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5"/>
                  <a:pt x="76566" y="6850"/>
                </a:cubicBezTo>
                <a:lnTo>
                  <a:pt x="61600" y="21816"/>
                </a:lnTo>
                <a:lnTo>
                  <a:pt x="58405" y="21816"/>
                </a:lnTo>
                <a:lnTo>
                  <a:pt x="43433" y="6850"/>
                </a:lnTo>
                <a:cubicBezTo>
                  <a:pt x="43550" y="6405"/>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83"/>
                  <a:pt x="23038" y="120000"/>
                  <a:pt x="24544" y="120000"/>
                </a:cubicBezTo>
                <a:cubicBezTo>
                  <a:pt x="26050" y="120000"/>
                  <a:pt x="27272" y="118783"/>
                  <a:pt x="27272" y="117272"/>
                </a:cubicBezTo>
                <a:lnTo>
                  <a:pt x="27272" y="114544"/>
                </a:lnTo>
                <a:lnTo>
                  <a:pt x="92727" y="114544"/>
                </a:lnTo>
                <a:lnTo>
                  <a:pt x="92727" y="117272"/>
                </a:lnTo>
                <a:cubicBezTo>
                  <a:pt x="92727" y="118783"/>
                  <a:pt x="93950" y="120000"/>
                  <a:pt x="95455" y="120000"/>
                </a:cubicBezTo>
                <a:cubicBezTo>
                  <a:pt x="96961" y="120000"/>
                  <a:pt x="98183" y="118783"/>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path>
            </a:pathLst>
          </a:custGeom>
          <a:solidFill>
            <a:schemeClr val="accent6">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54" name="Shape 1223">
            <a:extLst>
              <a:ext uri="{FF2B5EF4-FFF2-40B4-BE49-F238E27FC236}">
                <a16:creationId xmlns:a16="http://schemas.microsoft.com/office/drawing/2014/main" id="{3B9CDDC1-B748-D12E-FCA7-76A82CC02BDD}"/>
              </a:ext>
            </a:extLst>
          </p:cNvPr>
          <p:cNvSpPr/>
          <p:nvPr/>
        </p:nvSpPr>
        <p:spPr>
          <a:xfrm>
            <a:off x="7008617" y="3071675"/>
            <a:ext cx="244213" cy="335792"/>
          </a:xfrm>
          <a:custGeom>
            <a:avLst/>
            <a:gdLst/>
            <a:ahLst/>
            <a:cxnLst/>
            <a:rect l="0" t="0" r="0" b="0"/>
            <a:pathLst>
              <a:path w="120000" h="120000" extrusionOk="0">
                <a:moveTo>
                  <a:pt x="82500" y="111783"/>
                </a:moveTo>
                <a:cubicBezTo>
                  <a:pt x="82500" y="113294"/>
                  <a:pt x="80811" y="114511"/>
                  <a:pt x="78727" y="114511"/>
                </a:cubicBezTo>
                <a:cubicBezTo>
                  <a:pt x="77650" y="114511"/>
                  <a:pt x="76688" y="114177"/>
                  <a:pt x="76000" y="113650"/>
                </a:cubicBezTo>
                <a:lnTo>
                  <a:pt x="75983" y="113661"/>
                </a:lnTo>
                <a:lnTo>
                  <a:pt x="75000" y="113011"/>
                </a:lnTo>
                <a:lnTo>
                  <a:pt x="75000" y="6977"/>
                </a:lnTo>
                <a:lnTo>
                  <a:pt x="76100" y="6255"/>
                </a:lnTo>
                <a:lnTo>
                  <a:pt x="76111" y="6261"/>
                </a:lnTo>
                <a:cubicBezTo>
                  <a:pt x="76788" y="5788"/>
                  <a:pt x="77711" y="5483"/>
                  <a:pt x="78727" y="5483"/>
                </a:cubicBezTo>
                <a:cubicBezTo>
                  <a:pt x="80811" y="5483"/>
                  <a:pt x="82500" y="6711"/>
                  <a:pt x="82500" y="8216"/>
                </a:cubicBezTo>
                <a:cubicBezTo>
                  <a:pt x="82500" y="8216"/>
                  <a:pt x="82500" y="111783"/>
                  <a:pt x="82500" y="111783"/>
                </a:cubicBezTo>
                <a:close/>
                <a:moveTo>
                  <a:pt x="67500" y="108044"/>
                </a:moveTo>
                <a:lnTo>
                  <a:pt x="30000" y="83211"/>
                </a:lnTo>
                <a:lnTo>
                  <a:pt x="30000" y="36705"/>
                </a:lnTo>
                <a:lnTo>
                  <a:pt x="31677" y="35594"/>
                </a:lnTo>
                <a:lnTo>
                  <a:pt x="31661" y="35588"/>
                </a:lnTo>
                <a:lnTo>
                  <a:pt x="67500" y="11927"/>
                </a:lnTo>
                <a:cubicBezTo>
                  <a:pt x="67500" y="11927"/>
                  <a:pt x="67500" y="108044"/>
                  <a:pt x="67500" y="108044"/>
                </a:cubicBezTo>
                <a:close/>
                <a:moveTo>
                  <a:pt x="22500" y="81377"/>
                </a:moveTo>
                <a:cubicBezTo>
                  <a:pt x="13938" y="79355"/>
                  <a:pt x="7500" y="70555"/>
                  <a:pt x="7500" y="60000"/>
                </a:cubicBezTo>
                <a:cubicBezTo>
                  <a:pt x="7500" y="49444"/>
                  <a:pt x="13938" y="40638"/>
                  <a:pt x="22500" y="38622"/>
                </a:cubicBezTo>
                <a:cubicBezTo>
                  <a:pt x="22500" y="38622"/>
                  <a:pt x="22500" y="81377"/>
                  <a:pt x="22500" y="81377"/>
                </a:cubicBezTo>
                <a:close/>
                <a:moveTo>
                  <a:pt x="90044" y="8177"/>
                </a:moveTo>
                <a:cubicBezTo>
                  <a:pt x="90044" y="3655"/>
                  <a:pt x="84983" y="0"/>
                  <a:pt x="78744" y="0"/>
                </a:cubicBezTo>
                <a:cubicBezTo>
                  <a:pt x="75550" y="0"/>
                  <a:pt x="72683" y="966"/>
                  <a:pt x="70627" y="2505"/>
                </a:cubicBezTo>
                <a:lnTo>
                  <a:pt x="24755" y="32805"/>
                </a:lnTo>
                <a:cubicBezTo>
                  <a:pt x="10955" y="33611"/>
                  <a:pt x="0" y="45461"/>
                  <a:pt x="0" y="60000"/>
                </a:cubicBezTo>
                <a:cubicBezTo>
                  <a:pt x="0" y="74583"/>
                  <a:pt x="11027" y="86461"/>
                  <a:pt x="24894" y="87200"/>
                </a:cubicBezTo>
                <a:lnTo>
                  <a:pt x="70627" y="117488"/>
                </a:lnTo>
                <a:cubicBezTo>
                  <a:pt x="72683" y="119033"/>
                  <a:pt x="75550" y="120000"/>
                  <a:pt x="78744" y="120000"/>
                </a:cubicBezTo>
                <a:cubicBezTo>
                  <a:pt x="84983" y="120000"/>
                  <a:pt x="90044" y="116338"/>
                  <a:pt x="90044" y="111827"/>
                </a:cubicBezTo>
                <a:cubicBezTo>
                  <a:pt x="90044" y="111722"/>
                  <a:pt x="90005" y="111622"/>
                  <a:pt x="90000" y="111516"/>
                </a:cubicBezTo>
                <a:lnTo>
                  <a:pt x="90000" y="8483"/>
                </a:lnTo>
                <a:cubicBezTo>
                  <a:pt x="90005" y="8377"/>
                  <a:pt x="90044" y="8277"/>
                  <a:pt x="90044" y="8177"/>
                </a:cubicBezTo>
                <a:moveTo>
                  <a:pt x="101250" y="43638"/>
                </a:moveTo>
                <a:cubicBezTo>
                  <a:pt x="99177" y="43638"/>
                  <a:pt x="97500" y="44855"/>
                  <a:pt x="97500" y="46361"/>
                </a:cubicBezTo>
                <a:cubicBezTo>
                  <a:pt x="97500" y="47872"/>
                  <a:pt x="99177" y="49088"/>
                  <a:pt x="101250" y="49088"/>
                </a:cubicBezTo>
                <a:cubicBezTo>
                  <a:pt x="107466" y="49088"/>
                  <a:pt x="112500" y="53977"/>
                  <a:pt x="112500" y="60000"/>
                </a:cubicBezTo>
                <a:cubicBezTo>
                  <a:pt x="112500" y="66022"/>
                  <a:pt x="107466" y="70911"/>
                  <a:pt x="101250" y="70911"/>
                </a:cubicBezTo>
                <a:cubicBezTo>
                  <a:pt x="99177" y="70911"/>
                  <a:pt x="97500" y="72127"/>
                  <a:pt x="97500" y="73638"/>
                </a:cubicBezTo>
                <a:cubicBezTo>
                  <a:pt x="97500" y="75144"/>
                  <a:pt x="99177" y="76361"/>
                  <a:pt x="101250" y="76361"/>
                </a:cubicBezTo>
                <a:cubicBezTo>
                  <a:pt x="111605" y="76361"/>
                  <a:pt x="120000" y="69033"/>
                  <a:pt x="120000" y="60000"/>
                </a:cubicBezTo>
                <a:cubicBezTo>
                  <a:pt x="120000" y="50961"/>
                  <a:pt x="111605" y="43638"/>
                  <a:pt x="101250" y="43638"/>
                </a:cubicBezTo>
              </a:path>
            </a:pathLst>
          </a:custGeom>
          <a:solidFill>
            <a:schemeClr val="accent6">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56" name="矩形 55">
            <a:extLst>
              <a:ext uri="{FF2B5EF4-FFF2-40B4-BE49-F238E27FC236}">
                <a16:creationId xmlns:a16="http://schemas.microsoft.com/office/drawing/2014/main" id="{B22F9CD1-2C8C-7796-DE35-CF581018FA84}"/>
              </a:ext>
            </a:extLst>
          </p:cNvPr>
          <p:cNvSpPr/>
          <p:nvPr/>
        </p:nvSpPr>
        <p:spPr>
          <a:xfrm>
            <a:off x="1599712" y="4918511"/>
            <a:ext cx="2065739" cy="987578"/>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请输入文本请输入文本请输入文本请输入文本请输入文本</a:t>
            </a:r>
            <a:endParaRPr lang="en-US" altLang="zh-CN" sz="1600" dirty="0">
              <a:solidFill>
                <a:schemeClr val="tx1">
                  <a:lumMod val="65000"/>
                  <a:lumOff val="35000"/>
                </a:schemeClr>
              </a:solidFill>
              <a:latin typeface="+mn-ea"/>
            </a:endParaRPr>
          </a:p>
        </p:txBody>
      </p:sp>
      <p:sp>
        <p:nvSpPr>
          <p:cNvPr id="57" name="矩形 56">
            <a:extLst>
              <a:ext uri="{FF2B5EF4-FFF2-40B4-BE49-F238E27FC236}">
                <a16:creationId xmlns:a16="http://schemas.microsoft.com/office/drawing/2014/main" id="{01667154-EE26-C614-13D4-2D3B6E04A19D}"/>
              </a:ext>
            </a:extLst>
          </p:cNvPr>
          <p:cNvSpPr/>
          <p:nvPr/>
        </p:nvSpPr>
        <p:spPr>
          <a:xfrm>
            <a:off x="1963167" y="4286146"/>
            <a:ext cx="1338828"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mj-ea"/>
                <a:ea typeface="+mj-ea"/>
              </a:rPr>
              <a:t>请输入标题</a:t>
            </a:r>
            <a:endParaRPr lang="en-US" altLang="zh-CN" b="1" dirty="0">
              <a:solidFill>
                <a:schemeClr val="tx1">
                  <a:lumMod val="65000"/>
                  <a:lumOff val="35000"/>
                </a:schemeClr>
              </a:solidFill>
              <a:latin typeface="+mj-ea"/>
              <a:ea typeface="+mj-ea"/>
            </a:endParaRPr>
          </a:p>
        </p:txBody>
      </p:sp>
      <p:cxnSp>
        <p:nvCxnSpPr>
          <p:cNvPr id="58" name="直接连接符 57">
            <a:extLst>
              <a:ext uri="{FF2B5EF4-FFF2-40B4-BE49-F238E27FC236}">
                <a16:creationId xmlns:a16="http://schemas.microsoft.com/office/drawing/2014/main" id="{66EB9C97-656F-ED0D-CC27-C6092238E783}"/>
              </a:ext>
            </a:extLst>
          </p:cNvPr>
          <p:cNvCxnSpPr/>
          <p:nvPr/>
        </p:nvCxnSpPr>
        <p:spPr>
          <a:xfrm>
            <a:off x="2312453" y="4738133"/>
            <a:ext cx="640257"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9" name="矩形 58">
            <a:extLst>
              <a:ext uri="{FF2B5EF4-FFF2-40B4-BE49-F238E27FC236}">
                <a16:creationId xmlns:a16="http://schemas.microsoft.com/office/drawing/2014/main" id="{2A3ED87B-C894-95D4-1D32-EAD040C616B2}"/>
              </a:ext>
            </a:extLst>
          </p:cNvPr>
          <p:cNvSpPr/>
          <p:nvPr/>
        </p:nvSpPr>
        <p:spPr>
          <a:xfrm>
            <a:off x="3837282" y="4918511"/>
            <a:ext cx="2065739" cy="987578"/>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请输入文本请输入文本请输入文本请输入文本请输入文本</a:t>
            </a:r>
            <a:endParaRPr lang="en-US" altLang="zh-CN" sz="1600" dirty="0">
              <a:solidFill>
                <a:schemeClr val="tx1">
                  <a:lumMod val="65000"/>
                  <a:lumOff val="35000"/>
                </a:schemeClr>
              </a:solidFill>
              <a:latin typeface="+mn-ea"/>
            </a:endParaRPr>
          </a:p>
        </p:txBody>
      </p:sp>
      <p:sp>
        <p:nvSpPr>
          <p:cNvPr id="60" name="矩形 59">
            <a:extLst>
              <a:ext uri="{FF2B5EF4-FFF2-40B4-BE49-F238E27FC236}">
                <a16:creationId xmlns:a16="http://schemas.microsoft.com/office/drawing/2014/main" id="{56C53253-F645-9792-B01B-95F814500293}"/>
              </a:ext>
            </a:extLst>
          </p:cNvPr>
          <p:cNvSpPr/>
          <p:nvPr/>
        </p:nvSpPr>
        <p:spPr>
          <a:xfrm>
            <a:off x="4200737" y="4286146"/>
            <a:ext cx="1338828"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mj-ea"/>
                <a:ea typeface="+mj-ea"/>
              </a:rPr>
              <a:t>请输入标题</a:t>
            </a:r>
            <a:endParaRPr lang="en-US" altLang="zh-CN" b="1" dirty="0">
              <a:solidFill>
                <a:schemeClr val="tx1">
                  <a:lumMod val="65000"/>
                  <a:lumOff val="35000"/>
                </a:schemeClr>
              </a:solidFill>
              <a:latin typeface="+mj-ea"/>
              <a:ea typeface="+mj-ea"/>
            </a:endParaRPr>
          </a:p>
        </p:txBody>
      </p:sp>
      <p:cxnSp>
        <p:nvCxnSpPr>
          <p:cNvPr id="61" name="直接连接符 60">
            <a:extLst>
              <a:ext uri="{FF2B5EF4-FFF2-40B4-BE49-F238E27FC236}">
                <a16:creationId xmlns:a16="http://schemas.microsoft.com/office/drawing/2014/main" id="{4197D365-32C0-B98B-B07A-4E12BC736007}"/>
              </a:ext>
            </a:extLst>
          </p:cNvPr>
          <p:cNvCxnSpPr/>
          <p:nvPr/>
        </p:nvCxnSpPr>
        <p:spPr>
          <a:xfrm>
            <a:off x="4550023" y="4738133"/>
            <a:ext cx="640257"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a16="http://schemas.microsoft.com/office/drawing/2014/main" id="{BDCBDAD4-A4E0-7EEF-77F1-49EBF51D4B22}"/>
              </a:ext>
            </a:extLst>
          </p:cNvPr>
          <p:cNvSpPr/>
          <p:nvPr/>
        </p:nvSpPr>
        <p:spPr>
          <a:xfrm>
            <a:off x="6074853" y="4918511"/>
            <a:ext cx="2065739" cy="987578"/>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请输入文本请输入文本请输入文本请输入文本请输入文本</a:t>
            </a:r>
            <a:endParaRPr lang="en-US" altLang="zh-CN" sz="1600" dirty="0">
              <a:solidFill>
                <a:schemeClr val="tx1">
                  <a:lumMod val="65000"/>
                  <a:lumOff val="35000"/>
                </a:schemeClr>
              </a:solidFill>
              <a:latin typeface="+mn-ea"/>
            </a:endParaRPr>
          </a:p>
        </p:txBody>
      </p:sp>
      <p:sp>
        <p:nvSpPr>
          <p:cNvPr id="63" name="矩形 62">
            <a:extLst>
              <a:ext uri="{FF2B5EF4-FFF2-40B4-BE49-F238E27FC236}">
                <a16:creationId xmlns:a16="http://schemas.microsoft.com/office/drawing/2014/main" id="{4A05EFFB-5C74-8766-89E4-D349FDDB0521}"/>
              </a:ext>
            </a:extLst>
          </p:cNvPr>
          <p:cNvSpPr/>
          <p:nvPr/>
        </p:nvSpPr>
        <p:spPr>
          <a:xfrm>
            <a:off x="6438308" y="4286146"/>
            <a:ext cx="1338828"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mj-ea"/>
                <a:ea typeface="+mj-ea"/>
              </a:rPr>
              <a:t>请输入标题</a:t>
            </a:r>
            <a:endParaRPr lang="en-US" altLang="zh-CN" b="1" dirty="0">
              <a:solidFill>
                <a:schemeClr val="tx1">
                  <a:lumMod val="65000"/>
                  <a:lumOff val="35000"/>
                </a:schemeClr>
              </a:solidFill>
              <a:latin typeface="+mj-ea"/>
              <a:ea typeface="+mj-ea"/>
            </a:endParaRPr>
          </a:p>
        </p:txBody>
      </p:sp>
      <p:cxnSp>
        <p:nvCxnSpPr>
          <p:cNvPr id="64" name="直接连接符 63">
            <a:extLst>
              <a:ext uri="{FF2B5EF4-FFF2-40B4-BE49-F238E27FC236}">
                <a16:creationId xmlns:a16="http://schemas.microsoft.com/office/drawing/2014/main" id="{BC854F65-9742-E6DA-C2F8-6DF808BA6FAD}"/>
              </a:ext>
            </a:extLst>
          </p:cNvPr>
          <p:cNvCxnSpPr/>
          <p:nvPr/>
        </p:nvCxnSpPr>
        <p:spPr>
          <a:xfrm>
            <a:off x="6787594" y="4738133"/>
            <a:ext cx="640257"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5" name="矩形 64">
            <a:extLst>
              <a:ext uri="{FF2B5EF4-FFF2-40B4-BE49-F238E27FC236}">
                <a16:creationId xmlns:a16="http://schemas.microsoft.com/office/drawing/2014/main" id="{C9C25583-2690-E547-AFCE-18C03CACE868}"/>
              </a:ext>
            </a:extLst>
          </p:cNvPr>
          <p:cNvSpPr/>
          <p:nvPr/>
        </p:nvSpPr>
        <p:spPr>
          <a:xfrm>
            <a:off x="8312424" y="4918511"/>
            <a:ext cx="2065739" cy="987578"/>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请输入文本请输入文本请输入文本请输入文本请输入文本</a:t>
            </a:r>
          </a:p>
        </p:txBody>
      </p:sp>
      <p:sp>
        <p:nvSpPr>
          <p:cNvPr id="66" name="矩形 65">
            <a:extLst>
              <a:ext uri="{FF2B5EF4-FFF2-40B4-BE49-F238E27FC236}">
                <a16:creationId xmlns:a16="http://schemas.microsoft.com/office/drawing/2014/main" id="{DC38ED0C-5DC2-65A1-46E0-283A6A879531}"/>
              </a:ext>
            </a:extLst>
          </p:cNvPr>
          <p:cNvSpPr/>
          <p:nvPr/>
        </p:nvSpPr>
        <p:spPr>
          <a:xfrm>
            <a:off x="8675879" y="4286146"/>
            <a:ext cx="1338828" cy="369332"/>
          </a:xfrm>
          <a:prstGeom prst="rect">
            <a:avLst/>
          </a:prstGeom>
          <a:noFill/>
        </p:spPr>
        <p:txBody>
          <a:bodyPr wrap="square" rtlCol="0">
            <a:spAutoFit/>
          </a:bodyPr>
          <a:lstStyle/>
          <a:p>
            <a:pPr algn="ctr"/>
            <a:r>
              <a:rPr lang="zh-CN" altLang="en-US" b="1" dirty="0">
                <a:solidFill>
                  <a:schemeClr val="tx1">
                    <a:lumMod val="65000"/>
                    <a:lumOff val="35000"/>
                  </a:schemeClr>
                </a:solidFill>
                <a:latin typeface="+mj-ea"/>
                <a:ea typeface="+mj-ea"/>
              </a:rPr>
              <a:t>请输入标题</a:t>
            </a:r>
            <a:endParaRPr lang="en-US" altLang="zh-CN" b="1" dirty="0">
              <a:solidFill>
                <a:schemeClr val="tx1">
                  <a:lumMod val="65000"/>
                  <a:lumOff val="35000"/>
                </a:schemeClr>
              </a:solidFill>
              <a:latin typeface="+mj-ea"/>
              <a:ea typeface="+mj-ea"/>
            </a:endParaRPr>
          </a:p>
        </p:txBody>
      </p:sp>
      <p:cxnSp>
        <p:nvCxnSpPr>
          <p:cNvPr id="67" name="直接连接符 66">
            <a:extLst>
              <a:ext uri="{FF2B5EF4-FFF2-40B4-BE49-F238E27FC236}">
                <a16:creationId xmlns:a16="http://schemas.microsoft.com/office/drawing/2014/main" id="{BAF455FE-3F49-9DCE-2AB5-BB195AFAB4A4}"/>
              </a:ext>
            </a:extLst>
          </p:cNvPr>
          <p:cNvCxnSpPr/>
          <p:nvPr/>
        </p:nvCxnSpPr>
        <p:spPr>
          <a:xfrm>
            <a:off x="9025165" y="4738133"/>
            <a:ext cx="640257"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95A41038-2E6F-658F-A11E-71B1DCB6F20B}"/>
              </a:ext>
            </a:extLst>
          </p:cNvPr>
          <p:cNvGrpSpPr/>
          <p:nvPr/>
        </p:nvGrpSpPr>
        <p:grpSpPr>
          <a:xfrm>
            <a:off x="2483908" y="1761441"/>
            <a:ext cx="7229586" cy="540854"/>
            <a:chOff x="2481207" y="1709710"/>
            <a:chExt cx="7229586" cy="540854"/>
          </a:xfrm>
        </p:grpSpPr>
        <p:sp>
          <p:nvSpPr>
            <p:cNvPr id="71" name="矩形: 圆角 70">
              <a:extLst>
                <a:ext uri="{FF2B5EF4-FFF2-40B4-BE49-F238E27FC236}">
                  <a16:creationId xmlns:a16="http://schemas.microsoft.com/office/drawing/2014/main" id="{011BFC39-AE50-16B1-33C9-B12F3A4E4F4F}"/>
                </a:ext>
              </a:extLst>
            </p:cNvPr>
            <p:cNvSpPr/>
            <p:nvPr/>
          </p:nvSpPr>
          <p:spPr>
            <a:xfrm>
              <a:off x="2481207" y="1709710"/>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72" name="矩形 71">
              <a:extLst>
                <a:ext uri="{FF2B5EF4-FFF2-40B4-BE49-F238E27FC236}">
                  <a16:creationId xmlns:a16="http://schemas.microsoft.com/office/drawing/2014/main" id="{ABC9686D-ED51-E0DC-504D-5643736C523B}"/>
                </a:ext>
              </a:extLst>
            </p:cNvPr>
            <p:cNvSpPr/>
            <p:nvPr/>
          </p:nvSpPr>
          <p:spPr>
            <a:xfrm>
              <a:off x="3554699" y="1796681"/>
              <a:ext cx="5467765" cy="338554"/>
            </a:xfrm>
            <a:prstGeom prst="rect">
              <a:avLst/>
            </a:prstGeom>
          </p:spPr>
          <p:txBody>
            <a:bodyPr wrap="square">
              <a:spAutoFit/>
            </a:bodyPr>
            <a:lstStyle/>
            <a:p>
              <a:r>
                <a:rPr lang="zh-CN" altLang="en-US" sz="1600" dirty="0">
                  <a:solidFill>
                    <a:schemeClr val="tx1">
                      <a:lumMod val="75000"/>
                      <a:lumOff val="25000"/>
                    </a:schemeClr>
                  </a:solidFill>
                  <a:latin typeface="+mn-ea"/>
                  <a:sym typeface="+mn-lt"/>
                </a:rPr>
                <a:t>请输入大标题请输入大标题请输入大标题请输入大标题</a:t>
              </a:r>
              <a:endParaRPr lang="id-ID" altLang="zh-CN" sz="1600" dirty="0">
                <a:solidFill>
                  <a:schemeClr val="tx1">
                    <a:lumMod val="75000"/>
                    <a:lumOff val="25000"/>
                  </a:schemeClr>
                </a:solidFill>
                <a:latin typeface="+mn-ea"/>
                <a:sym typeface="+mn-lt"/>
              </a:endParaRPr>
            </a:p>
          </p:txBody>
        </p:sp>
        <p:sp>
          <p:nvSpPr>
            <p:cNvPr id="74" name="Freeform 5">
              <a:extLst>
                <a:ext uri="{FF2B5EF4-FFF2-40B4-BE49-F238E27FC236}">
                  <a16:creationId xmlns:a16="http://schemas.microsoft.com/office/drawing/2014/main" id="{257CFB6A-5F0E-8956-CB30-006F087D7E55}"/>
                </a:ext>
              </a:extLst>
            </p:cNvPr>
            <p:cNvSpPr>
              <a:spLocks noEditPoints="1"/>
            </p:cNvSpPr>
            <p:nvPr/>
          </p:nvSpPr>
          <p:spPr bwMode="auto">
            <a:xfrm>
              <a:off x="8938686" y="1834749"/>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90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5" name="矩形: 圆角 4">
            <a:extLst>
              <a:ext uri="{FF2B5EF4-FFF2-40B4-BE49-F238E27FC236}">
                <a16:creationId xmlns:a16="http://schemas.microsoft.com/office/drawing/2014/main" id="{70D5ACF7-33E7-8B91-9E8A-984AA61F1E9E}"/>
              </a:ext>
            </a:extLst>
          </p:cNvPr>
          <p:cNvSpPr/>
          <p:nvPr/>
        </p:nvSpPr>
        <p:spPr>
          <a:xfrm rot="18900000">
            <a:off x="2107902" y="2690927"/>
            <a:ext cx="1097286" cy="1097286"/>
          </a:xfrm>
          <a:prstGeom prst="round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圆角 76">
            <a:extLst>
              <a:ext uri="{FF2B5EF4-FFF2-40B4-BE49-F238E27FC236}">
                <a16:creationId xmlns:a16="http://schemas.microsoft.com/office/drawing/2014/main" id="{9F6C662B-1A62-39C4-BD15-73692276781E}"/>
              </a:ext>
            </a:extLst>
          </p:cNvPr>
          <p:cNvSpPr/>
          <p:nvPr/>
        </p:nvSpPr>
        <p:spPr>
          <a:xfrm rot="18900000">
            <a:off x="6559078" y="2690927"/>
            <a:ext cx="1097286" cy="1097286"/>
          </a:xfrm>
          <a:prstGeom prst="round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08300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F6EC45F2-BBCD-BFFA-728F-39F98B900274}"/>
              </a:ext>
            </a:extLst>
          </p:cNvPr>
          <p:cNvSpPr/>
          <p:nvPr/>
        </p:nvSpPr>
        <p:spPr>
          <a:xfrm>
            <a:off x="760161" y="1955260"/>
            <a:ext cx="10366875" cy="3812273"/>
          </a:xfrm>
          <a:custGeom>
            <a:avLst/>
            <a:gdLst>
              <a:gd name="connsiteX0" fmla="*/ 0 w 9375354"/>
              <a:gd name="connsiteY0" fmla="*/ 1642779 h 3421782"/>
              <a:gd name="connsiteX1" fmla="*/ 705080 w 9375354"/>
              <a:gd name="connsiteY1" fmla="*/ 430924 h 3421782"/>
              <a:gd name="connsiteX2" fmla="*/ 1972019 w 9375354"/>
              <a:gd name="connsiteY2" fmla="*/ 67367 h 3421782"/>
              <a:gd name="connsiteX3" fmla="*/ 4065224 w 9375354"/>
              <a:gd name="connsiteY3" fmla="*/ 1664813 h 3421782"/>
              <a:gd name="connsiteX4" fmla="*/ 5100810 w 9375354"/>
              <a:gd name="connsiteY4" fmla="*/ 2579213 h 3421782"/>
              <a:gd name="connsiteX5" fmla="*/ 6070294 w 9375354"/>
              <a:gd name="connsiteY5" fmla="*/ 3405478 h 3421782"/>
              <a:gd name="connsiteX6" fmla="*/ 8251634 w 9375354"/>
              <a:gd name="connsiteY6" fmla="*/ 1808032 h 3421782"/>
              <a:gd name="connsiteX7" fmla="*/ 9375354 w 9375354"/>
              <a:gd name="connsiteY7" fmla="*/ 585160 h 3421782"/>
              <a:gd name="connsiteX8" fmla="*/ 9375354 w 9375354"/>
              <a:gd name="connsiteY8" fmla="*/ 585160 h 3421782"/>
              <a:gd name="connsiteX0" fmla="*/ 0 w 9375354"/>
              <a:gd name="connsiteY0" fmla="*/ 1627141 h 3406144"/>
              <a:gd name="connsiteX1" fmla="*/ 782199 w 9375354"/>
              <a:gd name="connsiteY1" fmla="*/ 503421 h 3406144"/>
              <a:gd name="connsiteX2" fmla="*/ 1972019 w 9375354"/>
              <a:gd name="connsiteY2" fmla="*/ 51729 h 3406144"/>
              <a:gd name="connsiteX3" fmla="*/ 4065224 w 9375354"/>
              <a:gd name="connsiteY3" fmla="*/ 1649175 h 3406144"/>
              <a:gd name="connsiteX4" fmla="*/ 5100810 w 9375354"/>
              <a:gd name="connsiteY4" fmla="*/ 2563575 h 3406144"/>
              <a:gd name="connsiteX5" fmla="*/ 6070294 w 9375354"/>
              <a:gd name="connsiteY5" fmla="*/ 3389840 h 3406144"/>
              <a:gd name="connsiteX6" fmla="*/ 8251634 w 9375354"/>
              <a:gd name="connsiteY6" fmla="*/ 1792394 h 3406144"/>
              <a:gd name="connsiteX7" fmla="*/ 9375354 w 9375354"/>
              <a:gd name="connsiteY7" fmla="*/ 569522 h 3406144"/>
              <a:gd name="connsiteX8" fmla="*/ 9375354 w 9375354"/>
              <a:gd name="connsiteY8" fmla="*/ 569522 h 3406144"/>
              <a:gd name="connsiteX0" fmla="*/ 0 w 9375354"/>
              <a:gd name="connsiteY0" fmla="*/ 1632534 h 3411537"/>
              <a:gd name="connsiteX1" fmla="*/ 826266 w 9375354"/>
              <a:gd name="connsiteY1" fmla="*/ 475763 h 3411537"/>
              <a:gd name="connsiteX2" fmla="*/ 1972019 w 9375354"/>
              <a:gd name="connsiteY2" fmla="*/ 57122 h 3411537"/>
              <a:gd name="connsiteX3" fmla="*/ 4065224 w 9375354"/>
              <a:gd name="connsiteY3" fmla="*/ 1654568 h 3411537"/>
              <a:gd name="connsiteX4" fmla="*/ 5100810 w 9375354"/>
              <a:gd name="connsiteY4" fmla="*/ 2568968 h 3411537"/>
              <a:gd name="connsiteX5" fmla="*/ 6070294 w 9375354"/>
              <a:gd name="connsiteY5" fmla="*/ 3395233 h 3411537"/>
              <a:gd name="connsiteX6" fmla="*/ 8251634 w 9375354"/>
              <a:gd name="connsiteY6" fmla="*/ 1797787 h 3411537"/>
              <a:gd name="connsiteX7" fmla="*/ 9375354 w 9375354"/>
              <a:gd name="connsiteY7" fmla="*/ 574915 h 3411537"/>
              <a:gd name="connsiteX8" fmla="*/ 9375354 w 9375354"/>
              <a:gd name="connsiteY8" fmla="*/ 574915 h 3411537"/>
              <a:gd name="connsiteX0" fmla="*/ 0 w 9375354"/>
              <a:gd name="connsiteY0" fmla="*/ 1563299 h 3342302"/>
              <a:gd name="connsiteX1" fmla="*/ 826266 w 9375354"/>
              <a:gd name="connsiteY1" fmla="*/ 406528 h 3342302"/>
              <a:gd name="connsiteX2" fmla="*/ 2060154 w 9375354"/>
              <a:gd name="connsiteY2" fmla="*/ 65005 h 3342302"/>
              <a:gd name="connsiteX3" fmla="*/ 4065224 w 9375354"/>
              <a:gd name="connsiteY3" fmla="*/ 1585333 h 3342302"/>
              <a:gd name="connsiteX4" fmla="*/ 5100810 w 9375354"/>
              <a:gd name="connsiteY4" fmla="*/ 2499733 h 3342302"/>
              <a:gd name="connsiteX5" fmla="*/ 6070294 w 9375354"/>
              <a:gd name="connsiteY5" fmla="*/ 3325998 h 3342302"/>
              <a:gd name="connsiteX6" fmla="*/ 8251634 w 9375354"/>
              <a:gd name="connsiteY6" fmla="*/ 1728552 h 3342302"/>
              <a:gd name="connsiteX7" fmla="*/ 9375354 w 9375354"/>
              <a:gd name="connsiteY7" fmla="*/ 505680 h 3342302"/>
              <a:gd name="connsiteX8" fmla="*/ 9375354 w 9375354"/>
              <a:gd name="connsiteY8" fmla="*/ 505680 h 3342302"/>
              <a:gd name="connsiteX0" fmla="*/ 0 w 9375354"/>
              <a:gd name="connsiteY0" fmla="*/ 1563299 h 2500620"/>
              <a:gd name="connsiteX1" fmla="*/ 826266 w 9375354"/>
              <a:gd name="connsiteY1" fmla="*/ 406528 h 2500620"/>
              <a:gd name="connsiteX2" fmla="*/ 2060154 w 9375354"/>
              <a:gd name="connsiteY2" fmla="*/ 65005 h 2500620"/>
              <a:gd name="connsiteX3" fmla="*/ 4065224 w 9375354"/>
              <a:gd name="connsiteY3" fmla="*/ 1585333 h 2500620"/>
              <a:gd name="connsiteX4" fmla="*/ 5100810 w 9375354"/>
              <a:gd name="connsiteY4" fmla="*/ 2499733 h 2500620"/>
              <a:gd name="connsiteX5" fmla="*/ 8251634 w 9375354"/>
              <a:gd name="connsiteY5" fmla="*/ 1728552 h 2500620"/>
              <a:gd name="connsiteX6" fmla="*/ 9375354 w 9375354"/>
              <a:gd name="connsiteY6" fmla="*/ 505680 h 2500620"/>
              <a:gd name="connsiteX7" fmla="*/ 9375354 w 9375354"/>
              <a:gd name="connsiteY7" fmla="*/ 505680 h 2500620"/>
              <a:gd name="connsiteX0" fmla="*/ 0 w 9375354"/>
              <a:gd name="connsiteY0" fmla="*/ 1563299 h 3095081"/>
              <a:gd name="connsiteX1" fmla="*/ 826266 w 9375354"/>
              <a:gd name="connsiteY1" fmla="*/ 406528 h 3095081"/>
              <a:gd name="connsiteX2" fmla="*/ 2060154 w 9375354"/>
              <a:gd name="connsiteY2" fmla="*/ 65005 h 3095081"/>
              <a:gd name="connsiteX3" fmla="*/ 4065224 w 9375354"/>
              <a:gd name="connsiteY3" fmla="*/ 1585333 h 3095081"/>
              <a:gd name="connsiteX4" fmla="*/ 6114362 w 9375354"/>
              <a:gd name="connsiteY4" fmla="*/ 3094644 h 3095081"/>
              <a:gd name="connsiteX5" fmla="*/ 8251634 w 9375354"/>
              <a:gd name="connsiteY5" fmla="*/ 1728552 h 3095081"/>
              <a:gd name="connsiteX6" fmla="*/ 9375354 w 9375354"/>
              <a:gd name="connsiteY6" fmla="*/ 505680 h 3095081"/>
              <a:gd name="connsiteX7" fmla="*/ 9375354 w 9375354"/>
              <a:gd name="connsiteY7" fmla="*/ 505680 h 3095081"/>
              <a:gd name="connsiteX0" fmla="*/ 0 w 9375354"/>
              <a:gd name="connsiteY0" fmla="*/ 1496382 h 3028164"/>
              <a:gd name="connsiteX1" fmla="*/ 826266 w 9375354"/>
              <a:gd name="connsiteY1" fmla="*/ 339611 h 3028164"/>
              <a:gd name="connsiteX2" fmla="*/ 2060154 w 9375354"/>
              <a:gd name="connsiteY2" fmla="*/ 75206 h 3028164"/>
              <a:gd name="connsiteX3" fmla="*/ 4065224 w 9375354"/>
              <a:gd name="connsiteY3" fmla="*/ 1518416 h 3028164"/>
              <a:gd name="connsiteX4" fmla="*/ 6114362 w 9375354"/>
              <a:gd name="connsiteY4" fmla="*/ 3027727 h 3028164"/>
              <a:gd name="connsiteX5" fmla="*/ 8251634 w 9375354"/>
              <a:gd name="connsiteY5" fmla="*/ 1661635 h 3028164"/>
              <a:gd name="connsiteX6" fmla="*/ 9375354 w 9375354"/>
              <a:gd name="connsiteY6" fmla="*/ 438763 h 3028164"/>
              <a:gd name="connsiteX7" fmla="*/ 9375354 w 9375354"/>
              <a:gd name="connsiteY7" fmla="*/ 438763 h 3028164"/>
              <a:gd name="connsiteX0" fmla="*/ 0 w 10251745"/>
              <a:gd name="connsiteY0" fmla="*/ 2280491 h 3812273"/>
              <a:gd name="connsiteX1" fmla="*/ 826266 w 10251745"/>
              <a:gd name="connsiteY1" fmla="*/ 1123720 h 3812273"/>
              <a:gd name="connsiteX2" fmla="*/ 2060154 w 10251745"/>
              <a:gd name="connsiteY2" fmla="*/ 859315 h 3812273"/>
              <a:gd name="connsiteX3" fmla="*/ 4065224 w 10251745"/>
              <a:gd name="connsiteY3" fmla="*/ 2302525 h 3812273"/>
              <a:gd name="connsiteX4" fmla="*/ 6114362 w 10251745"/>
              <a:gd name="connsiteY4" fmla="*/ 3811836 h 3812273"/>
              <a:gd name="connsiteX5" fmla="*/ 8251634 w 10251745"/>
              <a:gd name="connsiteY5" fmla="*/ 2445744 h 3812273"/>
              <a:gd name="connsiteX6" fmla="*/ 9375354 w 10251745"/>
              <a:gd name="connsiteY6" fmla="*/ 1222872 h 3812273"/>
              <a:gd name="connsiteX7" fmla="*/ 10251745 w 10251745"/>
              <a:gd name="connsiteY7" fmla="*/ 0 h 381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1745" h="3812273">
                <a:moveTo>
                  <a:pt x="0" y="2280491"/>
                </a:moveTo>
                <a:cubicBezTo>
                  <a:pt x="188205" y="1805848"/>
                  <a:pt x="482907" y="1360583"/>
                  <a:pt x="826266" y="1123720"/>
                </a:cubicBezTo>
                <a:cubicBezTo>
                  <a:pt x="1169625" y="886857"/>
                  <a:pt x="1520328" y="662847"/>
                  <a:pt x="2060154" y="859315"/>
                </a:cubicBezTo>
                <a:cubicBezTo>
                  <a:pt x="2599980" y="1055783"/>
                  <a:pt x="3389523" y="1810438"/>
                  <a:pt x="4065224" y="2302525"/>
                </a:cubicBezTo>
                <a:cubicBezTo>
                  <a:pt x="4740925" y="2794612"/>
                  <a:pt x="5416627" y="3787966"/>
                  <a:pt x="6114362" y="3811836"/>
                </a:cubicBezTo>
                <a:cubicBezTo>
                  <a:pt x="6812097" y="3835706"/>
                  <a:pt x="7708135" y="2877238"/>
                  <a:pt x="8251634" y="2445744"/>
                </a:cubicBezTo>
                <a:cubicBezTo>
                  <a:pt x="8795133" y="2014250"/>
                  <a:pt x="9375354" y="1222872"/>
                  <a:pt x="9375354" y="1222872"/>
                </a:cubicBezTo>
                <a:lnTo>
                  <a:pt x="10251745" y="0"/>
                </a:lnTo>
              </a:path>
            </a:pathLst>
          </a:cu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id="{BB7D704A-63CA-4609-9211-FDDFD90C437D}"/>
              </a:ext>
            </a:extLst>
          </p:cNvPr>
          <p:cNvSpPr/>
          <p:nvPr/>
        </p:nvSpPr>
        <p:spPr>
          <a:xfrm>
            <a:off x="2798148" y="2607170"/>
            <a:ext cx="389416" cy="38941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grpSp>
        <p:nvGrpSpPr>
          <p:cNvPr id="10" name="组合 9">
            <a:extLst>
              <a:ext uri="{FF2B5EF4-FFF2-40B4-BE49-F238E27FC236}">
                <a16:creationId xmlns:a16="http://schemas.microsoft.com/office/drawing/2014/main" id="{2C678221-9F76-59B4-21E6-CBDE5EA0530D}"/>
              </a:ext>
            </a:extLst>
          </p:cNvPr>
          <p:cNvGrpSpPr/>
          <p:nvPr/>
        </p:nvGrpSpPr>
        <p:grpSpPr>
          <a:xfrm>
            <a:off x="2188344" y="1626722"/>
            <a:ext cx="2321292" cy="875106"/>
            <a:chOff x="2698305" y="1456642"/>
            <a:chExt cx="2321292" cy="875106"/>
          </a:xfrm>
        </p:grpSpPr>
        <p:sp>
          <p:nvSpPr>
            <p:cNvPr id="34" name="矩形 33">
              <a:extLst>
                <a:ext uri="{FF2B5EF4-FFF2-40B4-BE49-F238E27FC236}">
                  <a16:creationId xmlns:a16="http://schemas.microsoft.com/office/drawing/2014/main" id="{1B5851CD-5070-1E2B-98A7-D0E5C0B09FC6}"/>
                </a:ext>
              </a:extLst>
            </p:cNvPr>
            <p:cNvSpPr/>
            <p:nvPr/>
          </p:nvSpPr>
          <p:spPr>
            <a:xfrm>
              <a:off x="2698305" y="1794934"/>
              <a:ext cx="2321292" cy="536814"/>
            </a:xfrm>
            <a:prstGeom prst="rect">
              <a:avLst/>
            </a:prstGeom>
          </p:spPr>
          <p:txBody>
            <a:bodyPr wrap="square">
              <a:spAutoFit/>
            </a:bodyPr>
            <a:lstStyle/>
            <a:p>
              <a:pPr algn="ctr">
                <a:lnSpc>
                  <a:spcPct val="125000"/>
                </a:lnSpc>
              </a:pPr>
              <a:r>
                <a:rPr lang="zh-CN" altLang="en-US" sz="1200" dirty="0">
                  <a:solidFill>
                    <a:schemeClr val="tx1">
                      <a:lumMod val="65000"/>
                      <a:lumOff val="35000"/>
                    </a:schemeClr>
                  </a:solidFill>
                  <a:latin typeface="+mn-ea"/>
                </a:rPr>
                <a:t>请输入内容请输入内容</a:t>
              </a:r>
            </a:p>
            <a:p>
              <a:pPr algn="ctr">
                <a:lnSpc>
                  <a:spcPct val="125000"/>
                </a:lnSpc>
              </a:pPr>
              <a:r>
                <a:rPr lang="zh-CN" altLang="en-US" sz="1200" dirty="0">
                  <a:solidFill>
                    <a:schemeClr val="tx1">
                      <a:lumMod val="65000"/>
                      <a:lumOff val="35000"/>
                    </a:schemeClr>
                  </a:solidFill>
                  <a:latin typeface="+mn-ea"/>
                </a:rPr>
                <a:t>请输入内容请输入内容</a:t>
              </a:r>
            </a:p>
          </p:txBody>
        </p:sp>
        <p:sp>
          <p:nvSpPr>
            <p:cNvPr id="35" name="矩形 34">
              <a:extLst>
                <a:ext uri="{FF2B5EF4-FFF2-40B4-BE49-F238E27FC236}">
                  <a16:creationId xmlns:a16="http://schemas.microsoft.com/office/drawing/2014/main" id="{A5389BEF-70C6-7577-6CC1-F20AC2CD188A}"/>
                </a:ext>
              </a:extLst>
            </p:cNvPr>
            <p:cNvSpPr/>
            <p:nvPr/>
          </p:nvSpPr>
          <p:spPr>
            <a:xfrm>
              <a:off x="2770164" y="1456642"/>
              <a:ext cx="1752512" cy="369332"/>
            </a:xfrm>
            <a:prstGeom prst="rect">
              <a:avLst/>
            </a:prstGeom>
          </p:spPr>
          <p:txBody>
            <a:bodyPr wrap="square">
              <a:spAutoFit/>
            </a:bodyPr>
            <a:lstStyle/>
            <a:p>
              <a:pPr algn="ctr"/>
              <a:r>
                <a:rPr lang="zh-CN" altLang="en-US" dirty="0">
                  <a:solidFill>
                    <a:schemeClr val="accent1">
                      <a:lumMod val="50000"/>
                    </a:schemeClr>
                  </a:solidFill>
                  <a:latin typeface="+mj-ea"/>
                  <a:ea typeface="+mj-ea"/>
                </a:rPr>
                <a:t>请输入标题</a:t>
              </a:r>
            </a:p>
          </p:txBody>
        </p:sp>
      </p:grpSp>
      <p:grpSp>
        <p:nvGrpSpPr>
          <p:cNvPr id="37" name="组合 36">
            <a:extLst>
              <a:ext uri="{FF2B5EF4-FFF2-40B4-BE49-F238E27FC236}">
                <a16:creationId xmlns:a16="http://schemas.microsoft.com/office/drawing/2014/main" id="{5783A010-F7B3-FD73-B984-298E9EC47A1D}"/>
              </a:ext>
            </a:extLst>
          </p:cNvPr>
          <p:cNvGrpSpPr/>
          <p:nvPr/>
        </p:nvGrpSpPr>
        <p:grpSpPr>
          <a:xfrm>
            <a:off x="3707443" y="4720500"/>
            <a:ext cx="2321292" cy="875106"/>
            <a:chOff x="2698305" y="1456642"/>
            <a:chExt cx="2321292" cy="875106"/>
          </a:xfrm>
        </p:grpSpPr>
        <p:sp>
          <p:nvSpPr>
            <p:cNvPr id="38" name="矩形 37">
              <a:extLst>
                <a:ext uri="{FF2B5EF4-FFF2-40B4-BE49-F238E27FC236}">
                  <a16:creationId xmlns:a16="http://schemas.microsoft.com/office/drawing/2014/main" id="{934B1491-5819-6D1D-3A97-7105F42AF9E4}"/>
                </a:ext>
              </a:extLst>
            </p:cNvPr>
            <p:cNvSpPr/>
            <p:nvPr/>
          </p:nvSpPr>
          <p:spPr>
            <a:xfrm>
              <a:off x="2698305" y="1794934"/>
              <a:ext cx="2321292" cy="536814"/>
            </a:xfrm>
            <a:prstGeom prst="rect">
              <a:avLst/>
            </a:prstGeom>
          </p:spPr>
          <p:txBody>
            <a:bodyPr wrap="square">
              <a:spAutoFit/>
            </a:bodyPr>
            <a:lstStyle/>
            <a:p>
              <a:pPr algn="ctr">
                <a:lnSpc>
                  <a:spcPct val="125000"/>
                </a:lnSpc>
              </a:pPr>
              <a:r>
                <a:rPr lang="zh-CN" altLang="en-US" sz="1200" dirty="0">
                  <a:solidFill>
                    <a:schemeClr val="tx1">
                      <a:lumMod val="65000"/>
                      <a:lumOff val="35000"/>
                    </a:schemeClr>
                  </a:solidFill>
                  <a:latin typeface="+mn-ea"/>
                </a:rPr>
                <a:t>请输入内容请输入内容</a:t>
              </a:r>
            </a:p>
            <a:p>
              <a:pPr algn="ctr">
                <a:lnSpc>
                  <a:spcPct val="125000"/>
                </a:lnSpc>
              </a:pPr>
              <a:r>
                <a:rPr lang="zh-CN" altLang="en-US" sz="1200" dirty="0">
                  <a:solidFill>
                    <a:schemeClr val="tx1">
                      <a:lumMod val="65000"/>
                      <a:lumOff val="35000"/>
                    </a:schemeClr>
                  </a:solidFill>
                  <a:latin typeface="+mn-ea"/>
                </a:rPr>
                <a:t>请输入内容请输入内容</a:t>
              </a:r>
            </a:p>
          </p:txBody>
        </p:sp>
        <p:sp>
          <p:nvSpPr>
            <p:cNvPr id="39" name="矩形 38">
              <a:extLst>
                <a:ext uri="{FF2B5EF4-FFF2-40B4-BE49-F238E27FC236}">
                  <a16:creationId xmlns:a16="http://schemas.microsoft.com/office/drawing/2014/main" id="{CDCED241-1B5A-4312-701F-28D9DB1DB589}"/>
                </a:ext>
              </a:extLst>
            </p:cNvPr>
            <p:cNvSpPr/>
            <p:nvPr/>
          </p:nvSpPr>
          <p:spPr>
            <a:xfrm>
              <a:off x="2770164" y="1456642"/>
              <a:ext cx="1752512" cy="369332"/>
            </a:xfrm>
            <a:prstGeom prst="rect">
              <a:avLst/>
            </a:prstGeom>
          </p:spPr>
          <p:txBody>
            <a:bodyPr wrap="square">
              <a:spAutoFit/>
            </a:bodyPr>
            <a:lstStyle/>
            <a:p>
              <a:pPr algn="ctr"/>
              <a:r>
                <a:rPr lang="zh-CN" altLang="en-US" dirty="0">
                  <a:solidFill>
                    <a:schemeClr val="accent4">
                      <a:lumMod val="60000"/>
                      <a:lumOff val="40000"/>
                    </a:schemeClr>
                  </a:solidFill>
                  <a:latin typeface="+mj-ea"/>
                  <a:ea typeface="+mj-ea"/>
                </a:rPr>
                <a:t>请输入标题</a:t>
              </a:r>
            </a:p>
          </p:txBody>
        </p:sp>
      </p:grpSp>
      <p:sp>
        <p:nvSpPr>
          <p:cNvPr id="40" name="椭圆 39">
            <a:extLst>
              <a:ext uri="{FF2B5EF4-FFF2-40B4-BE49-F238E27FC236}">
                <a16:creationId xmlns:a16="http://schemas.microsoft.com/office/drawing/2014/main" id="{807E6C60-6081-4D80-6396-36E88023EC0B}"/>
              </a:ext>
            </a:extLst>
          </p:cNvPr>
          <p:cNvSpPr/>
          <p:nvPr/>
        </p:nvSpPr>
        <p:spPr>
          <a:xfrm>
            <a:off x="4857923" y="4173932"/>
            <a:ext cx="389416" cy="38941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grpSp>
        <p:nvGrpSpPr>
          <p:cNvPr id="41" name="组合 40">
            <a:extLst>
              <a:ext uri="{FF2B5EF4-FFF2-40B4-BE49-F238E27FC236}">
                <a16:creationId xmlns:a16="http://schemas.microsoft.com/office/drawing/2014/main" id="{FB0C6429-6772-69C7-DF90-F1A50A59D3DB}"/>
              </a:ext>
            </a:extLst>
          </p:cNvPr>
          <p:cNvGrpSpPr/>
          <p:nvPr/>
        </p:nvGrpSpPr>
        <p:grpSpPr>
          <a:xfrm>
            <a:off x="9079363" y="4282947"/>
            <a:ext cx="2321292" cy="875106"/>
            <a:chOff x="2698305" y="1456642"/>
            <a:chExt cx="2321292" cy="875106"/>
          </a:xfrm>
        </p:grpSpPr>
        <p:sp>
          <p:nvSpPr>
            <p:cNvPr id="42" name="矩形 41">
              <a:extLst>
                <a:ext uri="{FF2B5EF4-FFF2-40B4-BE49-F238E27FC236}">
                  <a16:creationId xmlns:a16="http://schemas.microsoft.com/office/drawing/2014/main" id="{33919176-F1F3-2FD5-8F8C-9A10F779AB16}"/>
                </a:ext>
              </a:extLst>
            </p:cNvPr>
            <p:cNvSpPr/>
            <p:nvPr/>
          </p:nvSpPr>
          <p:spPr>
            <a:xfrm>
              <a:off x="2698305" y="1794934"/>
              <a:ext cx="2321292" cy="536814"/>
            </a:xfrm>
            <a:prstGeom prst="rect">
              <a:avLst/>
            </a:prstGeom>
          </p:spPr>
          <p:txBody>
            <a:bodyPr wrap="square">
              <a:spAutoFit/>
            </a:bodyPr>
            <a:lstStyle/>
            <a:p>
              <a:pPr algn="ctr">
                <a:lnSpc>
                  <a:spcPct val="125000"/>
                </a:lnSpc>
              </a:pPr>
              <a:r>
                <a:rPr lang="zh-CN" altLang="en-US" sz="1200" dirty="0">
                  <a:solidFill>
                    <a:schemeClr val="tx1">
                      <a:lumMod val="65000"/>
                      <a:lumOff val="35000"/>
                    </a:schemeClr>
                  </a:solidFill>
                  <a:latin typeface="+mn-ea"/>
                </a:rPr>
                <a:t>请输入内容请输入内容</a:t>
              </a:r>
            </a:p>
            <a:p>
              <a:pPr algn="ctr">
                <a:lnSpc>
                  <a:spcPct val="125000"/>
                </a:lnSpc>
              </a:pPr>
              <a:r>
                <a:rPr lang="zh-CN" altLang="en-US" sz="1200" dirty="0">
                  <a:solidFill>
                    <a:schemeClr val="tx1">
                      <a:lumMod val="65000"/>
                      <a:lumOff val="35000"/>
                    </a:schemeClr>
                  </a:solidFill>
                  <a:latin typeface="+mn-ea"/>
                </a:rPr>
                <a:t>请输入内容请输入内容</a:t>
              </a:r>
            </a:p>
          </p:txBody>
        </p:sp>
        <p:sp>
          <p:nvSpPr>
            <p:cNvPr id="43" name="矩形 42">
              <a:extLst>
                <a:ext uri="{FF2B5EF4-FFF2-40B4-BE49-F238E27FC236}">
                  <a16:creationId xmlns:a16="http://schemas.microsoft.com/office/drawing/2014/main" id="{5FC1458D-F942-5795-82B4-E462C6340A70}"/>
                </a:ext>
              </a:extLst>
            </p:cNvPr>
            <p:cNvSpPr/>
            <p:nvPr/>
          </p:nvSpPr>
          <p:spPr>
            <a:xfrm>
              <a:off x="2770164" y="1456642"/>
              <a:ext cx="1752512" cy="369332"/>
            </a:xfrm>
            <a:prstGeom prst="rect">
              <a:avLst/>
            </a:prstGeom>
          </p:spPr>
          <p:txBody>
            <a:bodyPr wrap="square">
              <a:spAutoFit/>
            </a:bodyPr>
            <a:lstStyle/>
            <a:p>
              <a:pPr algn="ctr"/>
              <a:r>
                <a:rPr lang="zh-CN" altLang="en-US" dirty="0">
                  <a:solidFill>
                    <a:schemeClr val="accent4">
                      <a:lumMod val="60000"/>
                      <a:lumOff val="40000"/>
                    </a:schemeClr>
                  </a:solidFill>
                  <a:latin typeface="+mj-ea"/>
                  <a:ea typeface="+mj-ea"/>
                </a:rPr>
                <a:t>请输入标题</a:t>
              </a:r>
            </a:p>
          </p:txBody>
        </p:sp>
      </p:grpSp>
      <p:sp>
        <p:nvSpPr>
          <p:cNvPr id="44" name="椭圆 43">
            <a:extLst>
              <a:ext uri="{FF2B5EF4-FFF2-40B4-BE49-F238E27FC236}">
                <a16:creationId xmlns:a16="http://schemas.microsoft.com/office/drawing/2014/main" id="{4C9B0EC4-E03B-A43A-32AA-4527B0427142}"/>
              </a:ext>
            </a:extLst>
          </p:cNvPr>
          <p:cNvSpPr/>
          <p:nvPr/>
        </p:nvSpPr>
        <p:spPr>
          <a:xfrm>
            <a:off x="9486509" y="3666688"/>
            <a:ext cx="389416" cy="38941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46" name="椭圆 45">
            <a:extLst>
              <a:ext uri="{FF2B5EF4-FFF2-40B4-BE49-F238E27FC236}">
                <a16:creationId xmlns:a16="http://schemas.microsoft.com/office/drawing/2014/main" id="{9E2803B0-4D93-E266-ED2F-FDA639A94FAC}"/>
              </a:ext>
            </a:extLst>
          </p:cNvPr>
          <p:cNvSpPr/>
          <p:nvPr/>
        </p:nvSpPr>
        <p:spPr>
          <a:xfrm>
            <a:off x="7036720" y="5457107"/>
            <a:ext cx="389416" cy="38941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grpSp>
        <p:nvGrpSpPr>
          <p:cNvPr id="55" name="组合 54">
            <a:extLst>
              <a:ext uri="{FF2B5EF4-FFF2-40B4-BE49-F238E27FC236}">
                <a16:creationId xmlns:a16="http://schemas.microsoft.com/office/drawing/2014/main" id="{CA5C4CB4-2F96-0129-32B7-EC040BAD3A51}"/>
              </a:ext>
            </a:extLst>
          </p:cNvPr>
          <p:cNvGrpSpPr/>
          <p:nvPr/>
        </p:nvGrpSpPr>
        <p:grpSpPr>
          <a:xfrm>
            <a:off x="6265490" y="4235299"/>
            <a:ext cx="2321292" cy="875106"/>
            <a:chOff x="2698305" y="1456642"/>
            <a:chExt cx="2321292" cy="875106"/>
          </a:xfrm>
        </p:grpSpPr>
        <p:sp>
          <p:nvSpPr>
            <p:cNvPr id="68" name="矩形 67">
              <a:extLst>
                <a:ext uri="{FF2B5EF4-FFF2-40B4-BE49-F238E27FC236}">
                  <a16:creationId xmlns:a16="http://schemas.microsoft.com/office/drawing/2014/main" id="{D3128DEE-0A01-4FA2-47DB-441CC896A493}"/>
                </a:ext>
              </a:extLst>
            </p:cNvPr>
            <p:cNvSpPr/>
            <p:nvPr/>
          </p:nvSpPr>
          <p:spPr>
            <a:xfrm>
              <a:off x="2698305" y="1794934"/>
              <a:ext cx="2321292" cy="536814"/>
            </a:xfrm>
            <a:prstGeom prst="rect">
              <a:avLst/>
            </a:prstGeom>
          </p:spPr>
          <p:txBody>
            <a:bodyPr wrap="square">
              <a:spAutoFit/>
            </a:bodyPr>
            <a:lstStyle/>
            <a:p>
              <a:pPr algn="ctr">
                <a:lnSpc>
                  <a:spcPct val="125000"/>
                </a:lnSpc>
              </a:pPr>
              <a:r>
                <a:rPr lang="zh-CN" altLang="en-US" sz="1200" dirty="0">
                  <a:solidFill>
                    <a:schemeClr val="tx1">
                      <a:lumMod val="65000"/>
                      <a:lumOff val="35000"/>
                    </a:schemeClr>
                  </a:solidFill>
                  <a:latin typeface="+mn-ea"/>
                </a:rPr>
                <a:t>请输入内容请输入内容</a:t>
              </a:r>
            </a:p>
            <a:p>
              <a:pPr algn="ctr">
                <a:lnSpc>
                  <a:spcPct val="125000"/>
                </a:lnSpc>
              </a:pPr>
              <a:r>
                <a:rPr lang="zh-CN" altLang="en-US" sz="1200" dirty="0">
                  <a:solidFill>
                    <a:schemeClr val="tx1">
                      <a:lumMod val="65000"/>
                      <a:lumOff val="35000"/>
                    </a:schemeClr>
                  </a:solidFill>
                  <a:latin typeface="+mn-ea"/>
                </a:rPr>
                <a:t>请输入内容请输入内容</a:t>
              </a:r>
            </a:p>
          </p:txBody>
        </p:sp>
        <p:sp>
          <p:nvSpPr>
            <p:cNvPr id="69" name="矩形 68">
              <a:extLst>
                <a:ext uri="{FF2B5EF4-FFF2-40B4-BE49-F238E27FC236}">
                  <a16:creationId xmlns:a16="http://schemas.microsoft.com/office/drawing/2014/main" id="{65716AB1-550F-4463-F3E4-1E658DA2C631}"/>
                </a:ext>
              </a:extLst>
            </p:cNvPr>
            <p:cNvSpPr/>
            <p:nvPr/>
          </p:nvSpPr>
          <p:spPr>
            <a:xfrm>
              <a:off x="2770164" y="1456642"/>
              <a:ext cx="1752512" cy="369332"/>
            </a:xfrm>
            <a:prstGeom prst="rect">
              <a:avLst/>
            </a:prstGeom>
          </p:spPr>
          <p:txBody>
            <a:bodyPr wrap="square">
              <a:spAutoFit/>
            </a:bodyPr>
            <a:lstStyle/>
            <a:p>
              <a:pPr algn="ctr"/>
              <a:r>
                <a:rPr lang="zh-CN" altLang="en-US" dirty="0">
                  <a:solidFill>
                    <a:schemeClr val="accent1">
                      <a:lumMod val="50000"/>
                    </a:schemeClr>
                  </a:solidFill>
                  <a:latin typeface="+mj-ea"/>
                  <a:ea typeface="+mj-ea"/>
                </a:rPr>
                <a:t>请输入标题</a:t>
              </a:r>
            </a:p>
          </p:txBody>
        </p:sp>
      </p:grpSp>
      <p:sp>
        <p:nvSpPr>
          <p:cNvPr id="70" name="椭圆 69">
            <a:extLst>
              <a:ext uri="{FF2B5EF4-FFF2-40B4-BE49-F238E27FC236}">
                <a16:creationId xmlns:a16="http://schemas.microsoft.com/office/drawing/2014/main" id="{42722F90-7E45-D800-6D5F-71A64D2CD293}"/>
              </a:ext>
            </a:extLst>
          </p:cNvPr>
          <p:cNvSpPr/>
          <p:nvPr/>
        </p:nvSpPr>
        <p:spPr>
          <a:xfrm>
            <a:off x="10409969" y="2476051"/>
            <a:ext cx="389416" cy="38941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grpSp>
        <p:nvGrpSpPr>
          <p:cNvPr id="73" name="组合 72">
            <a:extLst>
              <a:ext uri="{FF2B5EF4-FFF2-40B4-BE49-F238E27FC236}">
                <a16:creationId xmlns:a16="http://schemas.microsoft.com/office/drawing/2014/main" id="{DCF4A2F0-37B1-D553-5DBD-6283803C375B}"/>
              </a:ext>
            </a:extLst>
          </p:cNvPr>
          <p:cNvGrpSpPr/>
          <p:nvPr/>
        </p:nvGrpSpPr>
        <p:grpSpPr>
          <a:xfrm>
            <a:off x="8119753" y="2175484"/>
            <a:ext cx="2321292" cy="875106"/>
            <a:chOff x="2698305" y="1456642"/>
            <a:chExt cx="2321292" cy="875106"/>
          </a:xfrm>
        </p:grpSpPr>
        <p:sp>
          <p:nvSpPr>
            <p:cNvPr id="75" name="矩形 74">
              <a:extLst>
                <a:ext uri="{FF2B5EF4-FFF2-40B4-BE49-F238E27FC236}">
                  <a16:creationId xmlns:a16="http://schemas.microsoft.com/office/drawing/2014/main" id="{ED50B8C8-032A-A1BF-0B67-7A362AC8B797}"/>
                </a:ext>
              </a:extLst>
            </p:cNvPr>
            <p:cNvSpPr/>
            <p:nvPr/>
          </p:nvSpPr>
          <p:spPr>
            <a:xfrm>
              <a:off x="2698305" y="1794934"/>
              <a:ext cx="2321292" cy="536814"/>
            </a:xfrm>
            <a:prstGeom prst="rect">
              <a:avLst/>
            </a:prstGeom>
          </p:spPr>
          <p:txBody>
            <a:bodyPr wrap="square">
              <a:spAutoFit/>
            </a:bodyPr>
            <a:lstStyle/>
            <a:p>
              <a:pPr algn="ctr">
                <a:lnSpc>
                  <a:spcPct val="125000"/>
                </a:lnSpc>
              </a:pPr>
              <a:r>
                <a:rPr lang="zh-CN" altLang="en-US" sz="1200" dirty="0">
                  <a:solidFill>
                    <a:schemeClr val="tx1">
                      <a:lumMod val="65000"/>
                      <a:lumOff val="35000"/>
                    </a:schemeClr>
                  </a:solidFill>
                  <a:latin typeface="+mn-ea"/>
                </a:rPr>
                <a:t>请输入内容请输入内容</a:t>
              </a:r>
            </a:p>
            <a:p>
              <a:pPr algn="ctr">
                <a:lnSpc>
                  <a:spcPct val="125000"/>
                </a:lnSpc>
              </a:pPr>
              <a:r>
                <a:rPr lang="zh-CN" altLang="en-US" sz="1200" dirty="0">
                  <a:solidFill>
                    <a:schemeClr val="tx1">
                      <a:lumMod val="65000"/>
                      <a:lumOff val="35000"/>
                    </a:schemeClr>
                  </a:solidFill>
                  <a:latin typeface="+mn-ea"/>
                </a:rPr>
                <a:t>请输入内容请输入内容</a:t>
              </a:r>
            </a:p>
          </p:txBody>
        </p:sp>
        <p:sp>
          <p:nvSpPr>
            <p:cNvPr id="76" name="矩形 75">
              <a:extLst>
                <a:ext uri="{FF2B5EF4-FFF2-40B4-BE49-F238E27FC236}">
                  <a16:creationId xmlns:a16="http://schemas.microsoft.com/office/drawing/2014/main" id="{398DA9D8-68A5-AFE7-EC35-98D6FA6BCD5A}"/>
                </a:ext>
              </a:extLst>
            </p:cNvPr>
            <p:cNvSpPr/>
            <p:nvPr/>
          </p:nvSpPr>
          <p:spPr>
            <a:xfrm>
              <a:off x="3188805" y="1456642"/>
              <a:ext cx="1752512" cy="369332"/>
            </a:xfrm>
            <a:prstGeom prst="rect">
              <a:avLst/>
            </a:prstGeom>
          </p:spPr>
          <p:txBody>
            <a:bodyPr wrap="square">
              <a:spAutoFit/>
            </a:bodyPr>
            <a:lstStyle/>
            <a:p>
              <a:pPr algn="ctr"/>
              <a:r>
                <a:rPr lang="zh-CN" altLang="en-US" dirty="0">
                  <a:solidFill>
                    <a:schemeClr val="accent1">
                      <a:lumMod val="50000"/>
                    </a:schemeClr>
                  </a:solidFill>
                  <a:latin typeface="+mj-ea"/>
                  <a:ea typeface="+mj-ea"/>
                </a:rPr>
                <a:t>请输入标题</a:t>
              </a:r>
            </a:p>
          </p:txBody>
        </p:sp>
      </p:grpSp>
      <p:pic>
        <p:nvPicPr>
          <p:cNvPr id="12" name="图片 11">
            <a:extLst>
              <a:ext uri="{FF2B5EF4-FFF2-40B4-BE49-F238E27FC236}">
                <a16:creationId xmlns:a16="http://schemas.microsoft.com/office/drawing/2014/main" id="{3FDCA0F0-6DD4-C3C4-FCC6-D71D054553C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67394" y="3152180"/>
            <a:ext cx="2625107" cy="2625107"/>
          </a:xfrm>
          <a:prstGeom prst="ellipse">
            <a:avLst/>
          </a:prstGeom>
        </p:spPr>
      </p:pic>
    </p:spTree>
    <p:custDataLst>
      <p:tags r:id="rId1"/>
    </p:custDataLst>
    <p:extLst>
      <p:ext uri="{BB962C8B-B14F-4D97-AF65-F5344CB8AC3E}">
        <p14:creationId xmlns:p14="http://schemas.microsoft.com/office/powerpoint/2010/main" val="3449541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9B48BE9D-569B-819A-8A3B-D8D5873058DF}"/>
              </a:ext>
            </a:extLst>
          </p:cNvPr>
          <p:cNvGrpSpPr/>
          <p:nvPr/>
        </p:nvGrpSpPr>
        <p:grpSpPr>
          <a:xfrm>
            <a:off x="3495294" y="2757909"/>
            <a:ext cx="5125608" cy="1707541"/>
            <a:chOff x="3495294" y="2289279"/>
            <a:chExt cx="5125608" cy="1707541"/>
          </a:xfrm>
        </p:grpSpPr>
        <p:sp>
          <p:nvSpPr>
            <p:cNvPr id="128" name="文本框 127">
              <a:extLst>
                <a:ext uri="{FF2B5EF4-FFF2-40B4-BE49-F238E27FC236}">
                  <a16:creationId xmlns:a16="http://schemas.microsoft.com/office/drawing/2014/main" id="{E13D9607-9AD1-81E0-8702-6A17D23704E9}"/>
                </a:ext>
              </a:extLst>
            </p:cNvPr>
            <p:cNvSpPr txBox="1"/>
            <p:nvPr/>
          </p:nvSpPr>
          <p:spPr>
            <a:xfrm>
              <a:off x="4955762" y="2560266"/>
              <a:ext cx="3665140" cy="886397"/>
            </a:xfrm>
            <a:prstGeom prst="rect">
              <a:avLst/>
            </a:prstGeom>
            <a:noFill/>
            <a:effectLst/>
          </p:spPr>
          <p:txBody>
            <a:bodyPr wrap="square" lIns="0" tIns="0" rIns="0" bIns="0" rtlCol="0" anchor="t">
              <a:spAutoFit/>
            </a:bodyPr>
            <a:lstStyle/>
            <a:p>
              <a:pPr algn="dist"/>
              <a:r>
                <a:rPr kumimoji="1" lang="zh-CN" altLang="en-US" sz="5760" dirty="0">
                  <a:solidFill>
                    <a:schemeClr val="tx2"/>
                  </a:solidFill>
                  <a:latin typeface="+mj-ea"/>
                  <a:ea typeface="+mj-ea"/>
                </a:rPr>
                <a:t>不足之处</a:t>
              </a:r>
            </a:p>
          </p:txBody>
        </p:sp>
        <p:sp>
          <p:nvSpPr>
            <p:cNvPr id="129" name="文本框 128">
              <a:extLst>
                <a:ext uri="{FF2B5EF4-FFF2-40B4-BE49-F238E27FC236}">
                  <a16:creationId xmlns:a16="http://schemas.microsoft.com/office/drawing/2014/main" id="{62458E6D-DC21-C81A-9C9B-AB29AE5601C3}"/>
                </a:ext>
              </a:extLst>
            </p:cNvPr>
            <p:cNvSpPr txBox="1"/>
            <p:nvPr/>
          </p:nvSpPr>
          <p:spPr>
            <a:xfrm>
              <a:off x="3495295" y="2492012"/>
              <a:ext cx="1433085" cy="1415772"/>
            </a:xfrm>
            <a:prstGeom prst="rect">
              <a:avLst/>
            </a:prstGeom>
            <a:noFill/>
            <a:effectLst/>
          </p:spPr>
          <p:txBody>
            <a:bodyPr wrap="none" lIns="0" tIns="0" rIns="0" bIns="0" rtlCol="0" anchor="t">
              <a:spAutoFit/>
            </a:bodyPr>
            <a:lstStyle/>
            <a:p>
              <a:r>
                <a:rPr kumimoji="1" lang="en-US" altLang="zh-CN" sz="9200" dirty="0">
                  <a:solidFill>
                    <a:schemeClr val="tx2"/>
                  </a:solidFill>
                  <a:latin typeface="+mj-ea"/>
                  <a:ea typeface="+mj-ea"/>
                </a:rPr>
                <a:t>03</a:t>
              </a:r>
              <a:endParaRPr kumimoji="1" lang="zh-CN" altLang="en-US" sz="9200" dirty="0">
                <a:solidFill>
                  <a:schemeClr val="tx2"/>
                </a:solidFill>
                <a:latin typeface="+mj-ea"/>
                <a:ea typeface="+mj-ea"/>
              </a:endParaRPr>
            </a:p>
          </p:txBody>
        </p:sp>
        <p:sp>
          <p:nvSpPr>
            <p:cNvPr id="130" name="文本框 129">
              <a:extLst>
                <a:ext uri="{FF2B5EF4-FFF2-40B4-BE49-F238E27FC236}">
                  <a16:creationId xmlns:a16="http://schemas.microsoft.com/office/drawing/2014/main" id="{79CF0102-D385-7863-9E38-40EF11E5A9B5}"/>
                </a:ext>
              </a:extLst>
            </p:cNvPr>
            <p:cNvSpPr txBox="1"/>
            <p:nvPr/>
          </p:nvSpPr>
          <p:spPr>
            <a:xfrm>
              <a:off x="5029200" y="3446661"/>
              <a:ext cx="3591702" cy="492443"/>
            </a:xfrm>
            <a:prstGeom prst="rect">
              <a:avLst/>
            </a:prstGeom>
            <a:noFill/>
            <a:effectLst/>
          </p:spPr>
          <p:txBody>
            <a:bodyPr wrap="square" lIns="0" tIns="0" rIns="0" bIns="0" rtlCol="0" anchor="t">
              <a:spAutoFit/>
            </a:bodyPr>
            <a:lstStyle/>
            <a:p>
              <a:pPr algn="dist"/>
              <a:r>
                <a:rPr lang="en-US" altLang="zh-CN" sz="1600" dirty="0">
                  <a:solidFill>
                    <a:schemeClr val="tx2"/>
                  </a:solidFill>
                </a:rPr>
                <a:t>LIMITATION</a:t>
              </a:r>
            </a:p>
            <a:p>
              <a:pPr algn="dist"/>
              <a:endParaRPr kumimoji="1" lang="en-US" altLang="zh-CN" sz="1600" dirty="0">
                <a:solidFill>
                  <a:schemeClr val="tx2"/>
                </a:solidFill>
              </a:endParaRPr>
            </a:p>
          </p:txBody>
        </p:sp>
        <p:cxnSp>
          <p:nvCxnSpPr>
            <p:cNvPr id="131" name="直线连接符 8">
              <a:extLst>
                <a:ext uri="{FF2B5EF4-FFF2-40B4-BE49-F238E27FC236}">
                  <a16:creationId xmlns:a16="http://schemas.microsoft.com/office/drawing/2014/main" id="{745B808A-4748-985C-ED45-A2A735229102}"/>
                </a:ext>
              </a:extLst>
            </p:cNvPr>
            <p:cNvCxnSpPr>
              <a:cxnSpLocks/>
            </p:cNvCxnSpPr>
            <p:nvPr/>
          </p:nvCxnSpPr>
          <p:spPr>
            <a:xfrm flipH="1">
              <a:off x="3638115" y="2319759"/>
              <a:ext cx="4916978" cy="0"/>
            </a:xfrm>
            <a:prstGeom prst="line">
              <a:avLst/>
            </a:prstGeom>
            <a:ln w="15240"/>
            <a:effectLst/>
          </p:spPr>
          <p:style>
            <a:lnRef idx="1">
              <a:schemeClr val="accent1"/>
            </a:lnRef>
            <a:fillRef idx="0">
              <a:schemeClr val="accent1"/>
            </a:fillRef>
            <a:effectRef idx="0">
              <a:schemeClr val="accent1"/>
            </a:effectRef>
            <a:fontRef idx="minor">
              <a:schemeClr val="tx1"/>
            </a:fontRef>
          </p:style>
        </p:cxnSp>
        <p:sp>
          <p:nvSpPr>
            <p:cNvPr id="132" name="矩形 131">
              <a:extLst>
                <a:ext uri="{FF2B5EF4-FFF2-40B4-BE49-F238E27FC236}">
                  <a16:creationId xmlns:a16="http://schemas.microsoft.com/office/drawing/2014/main" id="{C45167BC-98CC-B7B2-32A7-70DC842796A8}"/>
                </a:ext>
              </a:extLst>
            </p:cNvPr>
            <p:cNvSpPr/>
            <p:nvPr/>
          </p:nvSpPr>
          <p:spPr>
            <a:xfrm>
              <a:off x="3495294" y="2289279"/>
              <a:ext cx="1401984" cy="6096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kumimoji="1" lang="zh-CN" altLang="en-US" sz="1440">
                <a:solidFill>
                  <a:schemeClr val="tx2"/>
                </a:solidFill>
              </a:endParaRPr>
            </a:p>
          </p:txBody>
        </p:sp>
        <p:cxnSp>
          <p:nvCxnSpPr>
            <p:cNvPr id="133" name="直线连接符 14">
              <a:extLst>
                <a:ext uri="{FF2B5EF4-FFF2-40B4-BE49-F238E27FC236}">
                  <a16:creationId xmlns:a16="http://schemas.microsoft.com/office/drawing/2014/main" id="{7B543349-F9D8-37A8-F66C-565BC6D2B055}"/>
                </a:ext>
              </a:extLst>
            </p:cNvPr>
            <p:cNvCxnSpPr>
              <a:cxnSpLocks/>
            </p:cNvCxnSpPr>
            <p:nvPr/>
          </p:nvCxnSpPr>
          <p:spPr>
            <a:xfrm flipH="1">
              <a:off x="3495294" y="3966341"/>
              <a:ext cx="4916978" cy="0"/>
            </a:xfrm>
            <a:prstGeom prst="line">
              <a:avLst/>
            </a:prstGeom>
            <a:ln w="15240">
              <a:solidFill>
                <a:schemeClr val="tx2"/>
              </a:solidFill>
            </a:ln>
            <a:effectLst/>
          </p:spPr>
          <p:style>
            <a:lnRef idx="1">
              <a:schemeClr val="accent1"/>
            </a:lnRef>
            <a:fillRef idx="0">
              <a:schemeClr val="accent1"/>
            </a:fillRef>
            <a:effectRef idx="0">
              <a:schemeClr val="accent1"/>
            </a:effectRef>
            <a:fontRef idx="minor">
              <a:schemeClr val="tx1"/>
            </a:fontRef>
          </p:style>
        </p:cxnSp>
        <p:sp>
          <p:nvSpPr>
            <p:cNvPr id="134" name="矩形 133">
              <a:extLst>
                <a:ext uri="{FF2B5EF4-FFF2-40B4-BE49-F238E27FC236}">
                  <a16:creationId xmlns:a16="http://schemas.microsoft.com/office/drawing/2014/main" id="{D76F2030-DB68-0E54-385F-283C93EE2950}"/>
                </a:ext>
              </a:extLst>
            </p:cNvPr>
            <p:cNvSpPr/>
            <p:nvPr/>
          </p:nvSpPr>
          <p:spPr>
            <a:xfrm>
              <a:off x="7153107" y="3935860"/>
              <a:ext cx="1401984" cy="6096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kumimoji="1" lang="zh-CN" altLang="en-US" sz="1440">
                <a:solidFill>
                  <a:schemeClr val="tx2"/>
                </a:solidFill>
              </a:endParaRPr>
            </a:p>
          </p:txBody>
        </p:sp>
      </p:grpSp>
    </p:spTree>
    <p:custDataLst>
      <p:tags r:id="rId1"/>
    </p:custDataLst>
    <p:extLst>
      <p:ext uri="{BB962C8B-B14F-4D97-AF65-F5344CB8AC3E}">
        <p14:creationId xmlns:p14="http://schemas.microsoft.com/office/powerpoint/2010/main" val="31309428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id="{EF6EB2DB-E5B5-2E33-87B7-3C783073C04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850559" y="2250640"/>
            <a:ext cx="1862576" cy="3511701"/>
          </a:xfrm>
          <a:prstGeom prst="roundRect">
            <a:avLst>
              <a:gd name="adj" fmla="val 0"/>
            </a:avLst>
          </a:prstGeom>
          <a:solidFill>
            <a:srgbClr val="FFFFFF">
              <a:shade val="85000"/>
            </a:srgbClr>
          </a:solidFill>
          <a:ln>
            <a:noFill/>
          </a:ln>
          <a:effectLst/>
        </p:spPr>
      </p:pic>
      <p:pic>
        <p:nvPicPr>
          <p:cNvPr id="4" name="图片 3">
            <a:extLst>
              <a:ext uri="{FF2B5EF4-FFF2-40B4-BE49-F238E27FC236}">
                <a16:creationId xmlns:a16="http://schemas.microsoft.com/office/drawing/2014/main" id="{2FDC3653-17BE-FBE0-6A74-3AE30A2BD6D3}"/>
              </a:ext>
            </a:extLst>
          </p:cNvPr>
          <p:cNvPicPr>
            <a:picLocks noChangeAspect="1"/>
          </p:cNvPicPr>
          <p:nvPr/>
        </p:nvPicPr>
        <p:blipFill>
          <a:blip r:embed="rId5"/>
          <a:stretch>
            <a:fillRect/>
          </a:stretch>
        </p:blipFill>
        <p:spPr>
          <a:xfrm>
            <a:off x="6071597" y="1635141"/>
            <a:ext cx="2555930" cy="4127200"/>
          </a:xfrm>
          <a:prstGeom prst="rect">
            <a:avLst/>
          </a:prstGeom>
        </p:spPr>
      </p:pic>
      <p:grpSp>
        <p:nvGrpSpPr>
          <p:cNvPr id="35" name="组合 34">
            <a:extLst>
              <a:ext uri="{FF2B5EF4-FFF2-40B4-BE49-F238E27FC236}">
                <a16:creationId xmlns:a16="http://schemas.microsoft.com/office/drawing/2014/main" id="{F0DF2B5C-7EC9-B6E9-ED62-281F808B09E1}"/>
              </a:ext>
            </a:extLst>
          </p:cNvPr>
          <p:cNvGrpSpPr/>
          <p:nvPr/>
        </p:nvGrpSpPr>
        <p:grpSpPr>
          <a:xfrm>
            <a:off x="1211129" y="2525542"/>
            <a:ext cx="4182153" cy="2040904"/>
            <a:chOff x="1335495" y="1720123"/>
            <a:chExt cx="15405267" cy="2040904"/>
          </a:xfrm>
        </p:grpSpPr>
        <p:sp>
          <p:nvSpPr>
            <p:cNvPr id="36" name="文本框 35">
              <a:extLst>
                <a:ext uri="{FF2B5EF4-FFF2-40B4-BE49-F238E27FC236}">
                  <a16:creationId xmlns:a16="http://schemas.microsoft.com/office/drawing/2014/main" id="{4915B39E-41F8-B4EB-D773-2C5DE1D5B0E0}"/>
                </a:ext>
              </a:extLst>
            </p:cNvPr>
            <p:cNvSpPr txBox="1"/>
            <p:nvPr/>
          </p:nvSpPr>
          <p:spPr>
            <a:xfrm>
              <a:off x="1335495" y="2186622"/>
              <a:ext cx="15242939" cy="1574405"/>
            </a:xfrm>
            <a:prstGeom prst="rect">
              <a:avLst/>
            </a:prstGeom>
            <a:noFill/>
          </p:spPr>
          <p:txBody>
            <a:bodyPr wrap="square" lIns="0" tIns="0" rIns="0" bIns="0" rtlCol="0" anchor="t">
              <a:spAutoFit/>
            </a:bodyPr>
            <a:lstStyle/>
            <a:p>
              <a:pPr algn="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sp>
          <p:nvSpPr>
            <p:cNvPr id="37" name="文本占位符 1">
              <a:extLst>
                <a:ext uri="{FF2B5EF4-FFF2-40B4-BE49-F238E27FC236}">
                  <a16:creationId xmlns:a16="http://schemas.microsoft.com/office/drawing/2014/main" id="{5307F9E1-4125-5090-524A-F1A41C5068C3}"/>
                </a:ext>
              </a:extLst>
            </p:cNvPr>
            <p:cNvSpPr txBox="1">
              <a:spLocks/>
            </p:cNvSpPr>
            <p:nvPr/>
          </p:nvSpPr>
          <p:spPr>
            <a:xfrm>
              <a:off x="7741273" y="1720123"/>
              <a:ext cx="8999489"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accent1">
                      <a:lumMod val="50000"/>
                    </a:schemeClr>
                  </a:solidFill>
                  <a:latin typeface="Noto Sans S Chinese Bold" panose="020B0800000000000000" pitchFamily="34" charset="-122"/>
                  <a:ea typeface="Noto Sans S Chinese Bold" panose="020B0800000000000000" pitchFamily="34" charset="-122"/>
                </a:rPr>
                <a:t>在此输入标题文字</a:t>
              </a:r>
            </a:p>
          </p:txBody>
        </p:sp>
      </p:grpSp>
      <p:sp>
        <p:nvSpPr>
          <p:cNvPr id="6" name="矩形 5">
            <a:extLst>
              <a:ext uri="{FF2B5EF4-FFF2-40B4-BE49-F238E27FC236}">
                <a16:creationId xmlns:a16="http://schemas.microsoft.com/office/drawing/2014/main" id="{8BE46940-55BF-7A11-DE93-63869A6DF02A}"/>
              </a:ext>
            </a:extLst>
          </p:cNvPr>
          <p:cNvSpPr/>
          <p:nvPr/>
        </p:nvSpPr>
        <p:spPr>
          <a:xfrm>
            <a:off x="1230051" y="4733437"/>
            <a:ext cx="4119163" cy="102890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266448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B8A3303F-F2F4-134A-087C-292EFBCDD7BC}"/>
              </a:ext>
            </a:extLst>
          </p:cNvPr>
          <p:cNvGrpSpPr/>
          <p:nvPr/>
        </p:nvGrpSpPr>
        <p:grpSpPr>
          <a:xfrm>
            <a:off x="1167065" y="1826430"/>
            <a:ext cx="2898162" cy="4017032"/>
            <a:chOff x="957742" y="1826430"/>
            <a:chExt cx="2898162" cy="4017032"/>
          </a:xfrm>
        </p:grpSpPr>
        <p:sp>
          <p:nvSpPr>
            <p:cNvPr id="2" name="矩形: 圆角 1">
              <a:extLst>
                <a:ext uri="{FF2B5EF4-FFF2-40B4-BE49-F238E27FC236}">
                  <a16:creationId xmlns:a16="http://schemas.microsoft.com/office/drawing/2014/main" id="{81403814-211A-D79D-5653-D2A86A9B4F8D}"/>
                </a:ext>
              </a:extLst>
            </p:cNvPr>
            <p:cNvSpPr/>
            <p:nvPr/>
          </p:nvSpPr>
          <p:spPr>
            <a:xfrm>
              <a:off x="957742" y="1826430"/>
              <a:ext cx="2898162" cy="4017032"/>
            </a:xfrm>
            <a:prstGeom prst="roundRect">
              <a:avLst>
                <a:gd name="adj" fmla="val 2743"/>
              </a:avLst>
            </a:prstGeom>
            <a:solidFill>
              <a:schemeClr val="bg1"/>
            </a:solidFill>
            <a:ln w="19050">
              <a:noFill/>
            </a:ln>
            <a:effectLst>
              <a:outerShdw blurRad="1270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文本框 35">
              <a:extLst>
                <a:ext uri="{FF2B5EF4-FFF2-40B4-BE49-F238E27FC236}">
                  <a16:creationId xmlns:a16="http://schemas.microsoft.com/office/drawing/2014/main" id="{4915B39E-41F8-B4EB-D773-2C5DE1D5B0E0}"/>
                </a:ext>
              </a:extLst>
            </p:cNvPr>
            <p:cNvSpPr txBox="1"/>
            <p:nvPr/>
          </p:nvSpPr>
          <p:spPr>
            <a:xfrm>
              <a:off x="1185252" y="3207787"/>
              <a:ext cx="2443141" cy="1254318"/>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grpSp>
          <p:nvGrpSpPr>
            <p:cNvPr id="7" name="组合 6">
              <a:extLst>
                <a:ext uri="{FF2B5EF4-FFF2-40B4-BE49-F238E27FC236}">
                  <a16:creationId xmlns:a16="http://schemas.microsoft.com/office/drawing/2014/main" id="{CCFB4FB9-EB36-D60E-C3F7-B08BBEEF185F}"/>
                </a:ext>
              </a:extLst>
            </p:cNvPr>
            <p:cNvGrpSpPr/>
            <p:nvPr/>
          </p:nvGrpSpPr>
          <p:grpSpPr>
            <a:xfrm>
              <a:off x="1185252" y="4983249"/>
              <a:ext cx="2560335" cy="560162"/>
              <a:chOff x="5111827" y="3219793"/>
              <a:chExt cx="2560335" cy="560162"/>
            </a:xfrm>
          </p:grpSpPr>
          <p:sp>
            <p:nvSpPr>
              <p:cNvPr id="5" name="矩形 4">
                <a:extLst>
                  <a:ext uri="{FF2B5EF4-FFF2-40B4-BE49-F238E27FC236}">
                    <a16:creationId xmlns:a16="http://schemas.microsoft.com/office/drawing/2014/main" id="{E6A97FB3-6288-2838-2A78-D51242B0B9E6}"/>
                  </a:ext>
                </a:extLst>
              </p:cNvPr>
              <p:cNvSpPr/>
              <p:nvPr/>
            </p:nvSpPr>
            <p:spPr>
              <a:xfrm>
                <a:off x="5111827" y="3219793"/>
                <a:ext cx="2443141" cy="5039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文本占位符 1">
                <a:extLst>
                  <a:ext uri="{FF2B5EF4-FFF2-40B4-BE49-F238E27FC236}">
                    <a16:creationId xmlns:a16="http://schemas.microsoft.com/office/drawing/2014/main" id="{5307F9E1-4125-5090-524A-F1A41C5068C3}"/>
                  </a:ext>
                </a:extLst>
              </p:cNvPr>
              <p:cNvSpPr txBox="1">
                <a:spLocks/>
              </p:cNvSpPr>
              <p:nvPr/>
            </p:nvSpPr>
            <p:spPr>
              <a:xfrm>
                <a:off x="5229021" y="3276048"/>
                <a:ext cx="2443141"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Noto Sans S Chinese Bold" panose="020B0800000000000000" pitchFamily="34" charset="-122"/>
                    <a:ea typeface="Noto Sans S Chinese Bold" panose="020B0800000000000000" pitchFamily="34" charset="-122"/>
                  </a:rPr>
                  <a:t>再次输入标题文字</a:t>
                </a:r>
              </a:p>
            </p:txBody>
          </p:sp>
        </p:grpSp>
        <p:sp>
          <p:nvSpPr>
            <p:cNvPr id="16" name="iconfont-10488-5117616">
              <a:extLst>
                <a:ext uri="{FF2B5EF4-FFF2-40B4-BE49-F238E27FC236}">
                  <a16:creationId xmlns:a16="http://schemas.microsoft.com/office/drawing/2014/main" id="{A96DB4E6-F871-F7A1-8608-5A0876024D0C}"/>
                </a:ext>
              </a:extLst>
            </p:cNvPr>
            <p:cNvSpPr/>
            <p:nvPr/>
          </p:nvSpPr>
          <p:spPr>
            <a:xfrm>
              <a:off x="2106362" y="2282683"/>
              <a:ext cx="600919" cy="797866"/>
            </a:xfrm>
            <a:custGeom>
              <a:avLst/>
              <a:gdLst>
                <a:gd name="T0" fmla="*/ 9525 w 9686"/>
                <a:gd name="T1" fmla="*/ 472 h 12860"/>
                <a:gd name="T2" fmla="*/ 9171 w 9686"/>
                <a:gd name="T3" fmla="*/ 412 h 12860"/>
                <a:gd name="T4" fmla="*/ 8937 w 9686"/>
                <a:gd name="T5" fmla="*/ 484 h 12860"/>
                <a:gd name="T6" fmla="*/ 5194 w 9686"/>
                <a:gd name="T7" fmla="*/ 484 h 12860"/>
                <a:gd name="T8" fmla="*/ 4694 w 9686"/>
                <a:gd name="T9" fmla="*/ 350 h 12860"/>
                <a:gd name="T10" fmla="*/ 4227 w 9686"/>
                <a:gd name="T11" fmla="*/ 242 h 12860"/>
                <a:gd name="T12" fmla="*/ 1015 w 9686"/>
                <a:gd name="T13" fmla="*/ 241 h 12860"/>
                <a:gd name="T14" fmla="*/ 309 w 9686"/>
                <a:gd name="T15" fmla="*/ 404 h 12860"/>
                <a:gd name="T16" fmla="*/ 294 w 9686"/>
                <a:gd name="T17" fmla="*/ 408 h 12860"/>
                <a:gd name="T18" fmla="*/ 276 w 9686"/>
                <a:gd name="T19" fmla="*/ 413 h 12860"/>
                <a:gd name="T20" fmla="*/ 254 w 9686"/>
                <a:gd name="T21" fmla="*/ 421 h 12860"/>
                <a:gd name="T22" fmla="*/ 234 w 9686"/>
                <a:gd name="T23" fmla="*/ 430 h 12860"/>
                <a:gd name="T24" fmla="*/ 212 w 9686"/>
                <a:gd name="T25" fmla="*/ 441 h 12860"/>
                <a:gd name="T26" fmla="*/ 200 w 9686"/>
                <a:gd name="T27" fmla="*/ 448 h 12860"/>
                <a:gd name="T28" fmla="*/ 180 w 9686"/>
                <a:gd name="T29" fmla="*/ 459 h 12860"/>
                <a:gd name="T30" fmla="*/ 168 w 9686"/>
                <a:gd name="T31" fmla="*/ 467 h 12860"/>
                <a:gd name="T32" fmla="*/ 150 w 9686"/>
                <a:gd name="T33" fmla="*/ 481 h 12860"/>
                <a:gd name="T34" fmla="*/ 139 w 9686"/>
                <a:gd name="T35" fmla="*/ 490 h 12860"/>
                <a:gd name="T36" fmla="*/ 122 w 9686"/>
                <a:gd name="T37" fmla="*/ 505 h 12860"/>
                <a:gd name="T38" fmla="*/ 113 w 9686"/>
                <a:gd name="T39" fmla="*/ 515 h 12860"/>
                <a:gd name="T40" fmla="*/ 97 w 9686"/>
                <a:gd name="T41" fmla="*/ 531 h 12860"/>
                <a:gd name="T42" fmla="*/ 88 w 9686"/>
                <a:gd name="T43" fmla="*/ 541 h 12860"/>
                <a:gd name="T44" fmla="*/ 73 w 9686"/>
                <a:gd name="T45" fmla="*/ 563 h 12860"/>
                <a:gd name="T46" fmla="*/ 67 w 9686"/>
                <a:gd name="T47" fmla="*/ 570 h 12860"/>
                <a:gd name="T48" fmla="*/ 49 w 9686"/>
                <a:gd name="T49" fmla="*/ 600 h 12860"/>
                <a:gd name="T50" fmla="*/ 42 w 9686"/>
                <a:gd name="T51" fmla="*/ 613 h 12860"/>
                <a:gd name="T52" fmla="*/ 33 w 9686"/>
                <a:gd name="T53" fmla="*/ 632 h 12860"/>
                <a:gd name="T54" fmla="*/ 27 w 9686"/>
                <a:gd name="T55" fmla="*/ 648 h 12860"/>
                <a:gd name="T56" fmla="*/ 20 w 9686"/>
                <a:gd name="T57" fmla="*/ 666 h 12860"/>
                <a:gd name="T58" fmla="*/ 15 w 9686"/>
                <a:gd name="T59" fmla="*/ 682 h 12860"/>
                <a:gd name="T60" fmla="*/ 10 w 9686"/>
                <a:gd name="T61" fmla="*/ 702 h 12860"/>
                <a:gd name="T62" fmla="*/ 7 w 9686"/>
                <a:gd name="T63" fmla="*/ 718 h 12860"/>
                <a:gd name="T64" fmla="*/ 3 w 9686"/>
                <a:gd name="T65" fmla="*/ 741 h 12860"/>
                <a:gd name="T66" fmla="*/ 2 w 9686"/>
                <a:gd name="T67" fmla="*/ 754 h 12860"/>
                <a:gd name="T68" fmla="*/ 0 w 9686"/>
                <a:gd name="T69" fmla="*/ 792 h 12860"/>
                <a:gd name="T70" fmla="*/ 0 w 9686"/>
                <a:gd name="T71" fmla="*/ 12462 h 12860"/>
                <a:gd name="T72" fmla="*/ 398 w 9686"/>
                <a:gd name="T73" fmla="*/ 12860 h 12860"/>
                <a:gd name="T74" fmla="*/ 796 w 9686"/>
                <a:gd name="T75" fmla="*/ 12462 h 12860"/>
                <a:gd name="T76" fmla="*/ 796 w 9686"/>
                <a:gd name="T77" fmla="*/ 6944 h 12860"/>
                <a:gd name="T78" fmla="*/ 1193 w 9686"/>
                <a:gd name="T79" fmla="*/ 6852 h 12860"/>
                <a:gd name="T80" fmla="*/ 4048 w 9686"/>
                <a:gd name="T81" fmla="*/ 6852 h 12860"/>
                <a:gd name="T82" fmla="*/ 4515 w 9686"/>
                <a:gd name="T83" fmla="*/ 6960 h 12860"/>
                <a:gd name="T84" fmla="*/ 4959 w 9686"/>
                <a:gd name="T85" fmla="*/ 7080 h 12860"/>
                <a:gd name="T86" fmla="*/ 7065 w 9686"/>
                <a:gd name="T87" fmla="*/ 7398 h 12860"/>
                <a:gd name="T88" fmla="*/ 9172 w 9686"/>
                <a:gd name="T89" fmla="*/ 7080 h 12860"/>
                <a:gd name="T90" fmla="*/ 9405 w 9686"/>
                <a:gd name="T91" fmla="*/ 7008 h 12860"/>
                <a:gd name="T92" fmla="*/ 9686 w 9686"/>
                <a:gd name="T93" fmla="*/ 6627 h 12860"/>
                <a:gd name="T94" fmla="*/ 9686 w 9686"/>
                <a:gd name="T95" fmla="*/ 792 h 12860"/>
                <a:gd name="T96" fmla="*/ 9525 w 9686"/>
                <a:gd name="T97" fmla="*/ 472 h 12860"/>
                <a:gd name="T98" fmla="*/ 6764 w 9686"/>
                <a:gd name="T99" fmla="*/ 3102 h 12860"/>
                <a:gd name="T100" fmla="*/ 5091 w 9686"/>
                <a:gd name="T101" fmla="*/ 4776 h 12860"/>
                <a:gd name="T102" fmla="*/ 4668 w 9686"/>
                <a:gd name="T103" fmla="*/ 4776 h 12860"/>
                <a:gd name="T104" fmla="*/ 3698 w 9686"/>
                <a:gd name="T105" fmla="*/ 3805 h 12860"/>
                <a:gd name="T106" fmla="*/ 3694 w 9686"/>
                <a:gd name="T107" fmla="*/ 3379 h 12860"/>
                <a:gd name="T108" fmla="*/ 4120 w 9686"/>
                <a:gd name="T109" fmla="*/ 3382 h 12860"/>
                <a:gd name="T110" fmla="*/ 4880 w 9686"/>
                <a:gd name="T111" fmla="*/ 4142 h 12860"/>
                <a:gd name="T112" fmla="*/ 6342 w 9686"/>
                <a:gd name="T113" fmla="*/ 2680 h 12860"/>
                <a:gd name="T114" fmla="*/ 6764 w 9686"/>
                <a:gd name="T115" fmla="*/ 2680 h 12860"/>
                <a:gd name="T116" fmla="*/ 6764 w 9686"/>
                <a:gd name="T117" fmla="*/ 3102 h 12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86" h="12860">
                  <a:moveTo>
                    <a:pt x="9525" y="472"/>
                  </a:moveTo>
                  <a:cubicBezTo>
                    <a:pt x="9423" y="397"/>
                    <a:pt x="9291" y="375"/>
                    <a:pt x="9171" y="412"/>
                  </a:cubicBezTo>
                  <a:lnTo>
                    <a:pt x="8937" y="484"/>
                  </a:lnTo>
                  <a:cubicBezTo>
                    <a:pt x="7718" y="861"/>
                    <a:pt x="6413" y="861"/>
                    <a:pt x="5194" y="484"/>
                  </a:cubicBezTo>
                  <a:cubicBezTo>
                    <a:pt x="5030" y="433"/>
                    <a:pt x="4861" y="388"/>
                    <a:pt x="4694" y="350"/>
                  </a:cubicBezTo>
                  <a:lnTo>
                    <a:pt x="4227" y="242"/>
                  </a:lnTo>
                  <a:cubicBezTo>
                    <a:pt x="3170" y="0"/>
                    <a:pt x="2072" y="0"/>
                    <a:pt x="1015" y="241"/>
                  </a:cubicBezTo>
                  <a:lnTo>
                    <a:pt x="309" y="404"/>
                  </a:lnTo>
                  <a:lnTo>
                    <a:pt x="294" y="408"/>
                  </a:lnTo>
                  <a:lnTo>
                    <a:pt x="276" y="413"/>
                  </a:lnTo>
                  <a:cubicBezTo>
                    <a:pt x="269" y="415"/>
                    <a:pt x="261" y="418"/>
                    <a:pt x="254" y="421"/>
                  </a:cubicBezTo>
                  <a:cubicBezTo>
                    <a:pt x="247" y="424"/>
                    <a:pt x="240" y="427"/>
                    <a:pt x="234" y="430"/>
                  </a:cubicBezTo>
                  <a:cubicBezTo>
                    <a:pt x="228" y="433"/>
                    <a:pt x="219" y="437"/>
                    <a:pt x="212" y="441"/>
                  </a:cubicBezTo>
                  <a:lnTo>
                    <a:pt x="200" y="448"/>
                  </a:lnTo>
                  <a:cubicBezTo>
                    <a:pt x="193" y="451"/>
                    <a:pt x="187" y="455"/>
                    <a:pt x="180" y="459"/>
                  </a:cubicBezTo>
                  <a:lnTo>
                    <a:pt x="168" y="467"/>
                  </a:lnTo>
                  <a:cubicBezTo>
                    <a:pt x="162" y="472"/>
                    <a:pt x="156" y="476"/>
                    <a:pt x="150" y="481"/>
                  </a:cubicBezTo>
                  <a:lnTo>
                    <a:pt x="139" y="490"/>
                  </a:lnTo>
                  <a:cubicBezTo>
                    <a:pt x="133" y="495"/>
                    <a:pt x="128" y="500"/>
                    <a:pt x="122" y="505"/>
                  </a:cubicBezTo>
                  <a:cubicBezTo>
                    <a:pt x="117" y="510"/>
                    <a:pt x="116" y="511"/>
                    <a:pt x="113" y="515"/>
                  </a:cubicBezTo>
                  <a:cubicBezTo>
                    <a:pt x="109" y="518"/>
                    <a:pt x="102" y="526"/>
                    <a:pt x="97" y="531"/>
                  </a:cubicBezTo>
                  <a:cubicBezTo>
                    <a:pt x="92" y="537"/>
                    <a:pt x="91" y="538"/>
                    <a:pt x="88" y="541"/>
                  </a:cubicBezTo>
                  <a:cubicBezTo>
                    <a:pt x="83" y="548"/>
                    <a:pt x="78" y="555"/>
                    <a:pt x="73" y="563"/>
                  </a:cubicBezTo>
                  <a:lnTo>
                    <a:pt x="67" y="570"/>
                  </a:lnTo>
                  <a:cubicBezTo>
                    <a:pt x="60" y="580"/>
                    <a:pt x="54" y="590"/>
                    <a:pt x="49" y="600"/>
                  </a:cubicBezTo>
                  <a:cubicBezTo>
                    <a:pt x="46" y="604"/>
                    <a:pt x="44" y="609"/>
                    <a:pt x="42" y="613"/>
                  </a:cubicBezTo>
                  <a:cubicBezTo>
                    <a:pt x="40" y="618"/>
                    <a:pt x="36" y="626"/>
                    <a:pt x="33" y="632"/>
                  </a:cubicBezTo>
                  <a:cubicBezTo>
                    <a:pt x="30" y="639"/>
                    <a:pt x="29" y="642"/>
                    <a:pt x="27" y="648"/>
                  </a:cubicBezTo>
                  <a:cubicBezTo>
                    <a:pt x="25" y="653"/>
                    <a:pt x="22" y="660"/>
                    <a:pt x="20" y="666"/>
                  </a:cubicBezTo>
                  <a:cubicBezTo>
                    <a:pt x="18" y="673"/>
                    <a:pt x="17" y="677"/>
                    <a:pt x="15" y="682"/>
                  </a:cubicBezTo>
                  <a:cubicBezTo>
                    <a:pt x="14" y="688"/>
                    <a:pt x="12" y="696"/>
                    <a:pt x="10" y="702"/>
                  </a:cubicBezTo>
                  <a:cubicBezTo>
                    <a:pt x="8" y="709"/>
                    <a:pt x="8" y="713"/>
                    <a:pt x="7" y="718"/>
                  </a:cubicBezTo>
                  <a:cubicBezTo>
                    <a:pt x="6" y="723"/>
                    <a:pt x="4" y="733"/>
                    <a:pt x="3" y="741"/>
                  </a:cubicBezTo>
                  <a:cubicBezTo>
                    <a:pt x="3" y="746"/>
                    <a:pt x="2" y="750"/>
                    <a:pt x="2" y="754"/>
                  </a:cubicBezTo>
                  <a:cubicBezTo>
                    <a:pt x="0" y="767"/>
                    <a:pt x="0" y="779"/>
                    <a:pt x="0" y="792"/>
                  </a:cubicBezTo>
                  <a:lnTo>
                    <a:pt x="0" y="12462"/>
                  </a:lnTo>
                  <a:cubicBezTo>
                    <a:pt x="0" y="12682"/>
                    <a:pt x="178" y="12860"/>
                    <a:pt x="398" y="12860"/>
                  </a:cubicBezTo>
                  <a:cubicBezTo>
                    <a:pt x="618" y="12860"/>
                    <a:pt x="796" y="12682"/>
                    <a:pt x="796" y="12462"/>
                  </a:cubicBezTo>
                  <a:lnTo>
                    <a:pt x="796" y="6944"/>
                  </a:lnTo>
                  <a:lnTo>
                    <a:pt x="1193" y="6852"/>
                  </a:lnTo>
                  <a:cubicBezTo>
                    <a:pt x="2133" y="6637"/>
                    <a:pt x="3108" y="6637"/>
                    <a:pt x="4048" y="6852"/>
                  </a:cubicBezTo>
                  <a:lnTo>
                    <a:pt x="4515" y="6960"/>
                  </a:lnTo>
                  <a:cubicBezTo>
                    <a:pt x="4664" y="6994"/>
                    <a:pt x="4814" y="7034"/>
                    <a:pt x="4959" y="7080"/>
                  </a:cubicBezTo>
                  <a:cubicBezTo>
                    <a:pt x="5642" y="7290"/>
                    <a:pt x="6351" y="7398"/>
                    <a:pt x="7065" y="7398"/>
                  </a:cubicBezTo>
                  <a:cubicBezTo>
                    <a:pt x="7779" y="7398"/>
                    <a:pt x="8489" y="7290"/>
                    <a:pt x="9172" y="7080"/>
                  </a:cubicBezTo>
                  <a:lnTo>
                    <a:pt x="9405" y="7008"/>
                  </a:lnTo>
                  <a:cubicBezTo>
                    <a:pt x="9572" y="6956"/>
                    <a:pt x="9686" y="6802"/>
                    <a:pt x="9686" y="6627"/>
                  </a:cubicBezTo>
                  <a:lnTo>
                    <a:pt x="9686" y="792"/>
                  </a:lnTo>
                  <a:cubicBezTo>
                    <a:pt x="9686" y="666"/>
                    <a:pt x="9626" y="547"/>
                    <a:pt x="9525" y="472"/>
                  </a:cubicBezTo>
                  <a:close/>
                  <a:moveTo>
                    <a:pt x="6764" y="3102"/>
                  </a:moveTo>
                  <a:lnTo>
                    <a:pt x="5091" y="4776"/>
                  </a:lnTo>
                  <a:cubicBezTo>
                    <a:pt x="4974" y="4892"/>
                    <a:pt x="4785" y="4892"/>
                    <a:pt x="4668" y="4776"/>
                  </a:cubicBezTo>
                  <a:lnTo>
                    <a:pt x="3698" y="3805"/>
                  </a:lnTo>
                  <a:cubicBezTo>
                    <a:pt x="3577" y="3689"/>
                    <a:pt x="3576" y="3497"/>
                    <a:pt x="3694" y="3379"/>
                  </a:cubicBezTo>
                  <a:cubicBezTo>
                    <a:pt x="3812" y="3260"/>
                    <a:pt x="4004" y="3262"/>
                    <a:pt x="4120" y="3382"/>
                  </a:cubicBezTo>
                  <a:lnTo>
                    <a:pt x="4880" y="4142"/>
                  </a:lnTo>
                  <a:lnTo>
                    <a:pt x="6342" y="2680"/>
                  </a:lnTo>
                  <a:cubicBezTo>
                    <a:pt x="6458" y="2563"/>
                    <a:pt x="6648" y="2563"/>
                    <a:pt x="6764" y="2680"/>
                  </a:cubicBezTo>
                  <a:cubicBezTo>
                    <a:pt x="6881" y="2796"/>
                    <a:pt x="6881" y="2986"/>
                    <a:pt x="6764" y="3102"/>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60000"/>
                    <a:lumOff val="40000"/>
                  </a:schemeClr>
                </a:solidFill>
              </a:endParaRPr>
            </a:p>
          </p:txBody>
        </p:sp>
      </p:grpSp>
      <p:grpSp>
        <p:nvGrpSpPr>
          <p:cNvPr id="18" name="组合 17">
            <a:extLst>
              <a:ext uri="{FF2B5EF4-FFF2-40B4-BE49-F238E27FC236}">
                <a16:creationId xmlns:a16="http://schemas.microsoft.com/office/drawing/2014/main" id="{D6BD05BD-C39F-3F9F-A857-701EEFB17DF4}"/>
              </a:ext>
            </a:extLst>
          </p:cNvPr>
          <p:cNvGrpSpPr/>
          <p:nvPr/>
        </p:nvGrpSpPr>
        <p:grpSpPr>
          <a:xfrm>
            <a:off x="4554752" y="1826430"/>
            <a:ext cx="2898162" cy="4017032"/>
            <a:chOff x="957742" y="1826430"/>
            <a:chExt cx="2898162" cy="4017032"/>
          </a:xfrm>
          <a:effectLst>
            <a:outerShdw blurRad="50800" dist="50800" dir="5400000" algn="ctr" rotWithShape="0">
              <a:schemeClr val="accent4">
                <a:lumMod val="20000"/>
                <a:lumOff val="80000"/>
              </a:schemeClr>
            </a:outerShdw>
          </a:effectLst>
        </p:grpSpPr>
        <p:sp>
          <p:nvSpPr>
            <p:cNvPr id="19" name="矩形: 圆角 18">
              <a:extLst>
                <a:ext uri="{FF2B5EF4-FFF2-40B4-BE49-F238E27FC236}">
                  <a16:creationId xmlns:a16="http://schemas.microsoft.com/office/drawing/2014/main" id="{F6E747F5-7571-4A95-C6D8-6B103AC526A1}"/>
                </a:ext>
              </a:extLst>
            </p:cNvPr>
            <p:cNvSpPr/>
            <p:nvPr/>
          </p:nvSpPr>
          <p:spPr>
            <a:xfrm>
              <a:off x="957742" y="1826430"/>
              <a:ext cx="2898162" cy="4017032"/>
            </a:xfrm>
            <a:prstGeom prst="roundRect">
              <a:avLst>
                <a:gd name="adj" fmla="val 2743"/>
              </a:avLst>
            </a:prstGeom>
            <a:solidFill>
              <a:schemeClr val="bg1"/>
            </a:solidFill>
            <a:ln w="19050">
              <a:noFill/>
            </a:ln>
            <a:effectLst>
              <a:outerShdw blurRad="1270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a:extLst>
                <a:ext uri="{FF2B5EF4-FFF2-40B4-BE49-F238E27FC236}">
                  <a16:creationId xmlns:a16="http://schemas.microsoft.com/office/drawing/2014/main" id="{E9662691-6587-255E-45D4-9EACF4D12E29}"/>
                </a:ext>
              </a:extLst>
            </p:cNvPr>
            <p:cNvSpPr txBox="1"/>
            <p:nvPr/>
          </p:nvSpPr>
          <p:spPr>
            <a:xfrm>
              <a:off x="1185252" y="3207787"/>
              <a:ext cx="2443141" cy="1254318"/>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grpSp>
          <p:nvGrpSpPr>
            <p:cNvPr id="21" name="组合 20">
              <a:extLst>
                <a:ext uri="{FF2B5EF4-FFF2-40B4-BE49-F238E27FC236}">
                  <a16:creationId xmlns:a16="http://schemas.microsoft.com/office/drawing/2014/main" id="{DE749E7F-AA59-7FFF-C4F3-AD08C8FE7BB4}"/>
                </a:ext>
              </a:extLst>
            </p:cNvPr>
            <p:cNvGrpSpPr/>
            <p:nvPr/>
          </p:nvGrpSpPr>
          <p:grpSpPr>
            <a:xfrm>
              <a:off x="1185252" y="4983249"/>
              <a:ext cx="2560335" cy="560162"/>
              <a:chOff x="5111827" y="3219793"/>
              <a:chExt cx="2560335" cy="560162"/>
            </a:xfrm>
          </p:grpSpPr>
          <p:sp>
            <p:nvSpPr>
              <p:cNvPr id="23" name="矩形 22">
                <a:extLst>
                  <a:ext uri="{FF2B5EF4-FFF2-40B4-BE49-F238E27FC236}">
                    <a16:creationId xmlns:a16="http://schemas.microsoft.com/office/drawing/2014/main" id="{1B81248B-9970-B05D-7EDD-3758A6BCA715}"/>
                  </a:ext>
                </a:extLst>
              </p:cNvPr>
              <p:cNvSpPr/>
              <p:nvPr/>
            </p:nvSpPr>
            <p:spPr>
              <a:xfrm>
                <a:off x="5111827" y="3219793"/>
                <a:ext cx="2443141" cy="50390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占位符 1">
                <a:extLst>
                  <a:ext uri="{FF2B5EF4-FFF2-40B4-BE49-F238E27FC236}">
                    <a16:creationId xmlns:a16="http://schemas.microsoft.com/office/drawing/2014/main" id="{845B9543-A3B4-9B31-EFEC-F5622BC2F6AD}"/>
                  </a:ext>
                </a:extLst>
              </p:cNvPr>
              <p:cNvSpPr txBox="1">
                <a:spLocks/>
              </p:cNvSpPr>
              <p:nvPr/>
            </p:nvSpPr>
            <p:spPr>
              <a:xfrm>
                <a:off x="5229021" y="3276048"/>
                <a:ext cx="2443141"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Noto Sans S Chinese Bold" panose="020B0800000000000000" pitchFamily="34" charset="-122"/>
                    <a:ea typeface="Noto Sans S Chinese Bold" panose="020B0800000000000000" pitchFamily="34" charset="-122"/>
                  </a:rPr>
                  <a:t>再次输入标题文字</a:t>
                </a:r>
              </a:p>
            </p:txBody>
          </p:sp>
        </p:grpSp>
        <p:sp>
          <p:nvSpPr>
            <p:cNvPr id="22" name="iconfont-10488-5117616">
              <a:extLst>
                <a:ext uri="{FF2B5EF4-FFF2-40B4-BE49-F238E27FC236}">
                  <a16:creationId xmlns:a16="http://schemas.microsoft.com/office/drawing/2014/main" id="{2F6C0113-3E0E-BD42-D974-29C3F507C0F3}"/>
                </a:ext>
              </a:extLst>
            </p:cNvPr>
            <p:cNvSpPr/>
            <p:nvPr/>
          </p:nvSpPr>
          <p:spPr>
            <a:xfrm>
              <a:off x="2106362" y="2282683"/>
              <a:ext cx="600919" cy="797866"/>
            </a:xfrm>
            <a:custGeom>
              <a:avLst/>
              <a:gdLst>
                <a:gd name="T0" fmla="*/ 9525 w 9686"/>
                <a:gd name="T1" fmla="*/ 472 h 12860"/>
                <a:gd name="T2" fmla="*/ 9171 w 9686"/>
                <a:gd name="T3" fmla="*/ 412 h 12860"/>
                <a:gd name="T4" fmla="*/ 8937 w 9686"/>
                <a:gd name="T5" fmla="*/ 484 h 12860"/>
                <a:gd name="T6" fmla="*/ 5194 w 9686"/>
                <a:gd name="T7" fmla="*/ 484 h 12860"/>
                <a:gd name="T8" fmla="*/ 4694 w 9686"/>
                <a:gd name="T9" fmla="*/ 350 h 12860"/>
                <a:gd name="T10" fmla="*/ 4227 w 9686"/>
                <a:gd name="T11" fmla="*/ 242 h 12860"/>
                <a:gd name="T12" fmla="*/ 1015 w 9686"/>
                <a:gd name="T13" fmla="*/ 241 h 12860"/>
                <a:gd name="T14" fmla="*/ 309 w 9686"/>
                <a:gd name="T15" fmla="*/ 404 h 12860"/>
                <a:gd name="T16" fmla="*/ 294 w 9686"/>
                <a:gd name="T17" fmla="*/ 408 h 12860"/>
                <a:gd name="T18" fmla="*/ 276 w 9686"/>
                <a:gd name="T19" fmla="*/ 413 h 12860"/>
                <a:gd name="T20" fmla="*/ 254 w 9686"/>
                <a:gd name="T21" fmla="*/ 421 h 12860"/>
                <a:gd name="T22" fmla="*/ 234 w 9686"/>
                <a:gd name="T23" fmla="*/ 430 h 12860"/>
                <a:gd name="T24" fmla="*/ 212 w 9686"/>
                <a:gd name="T25" fmla="*/ 441 h 12860"/>
                <a:gd name="T26" fmla="*/ 200 w 9686"/>
                <a:gd name="T27" fmla="*/ 448 h 12860"/>
                <a:gd name="T28" fmla="*/ 180 w 9686"/>
                <a:gd name="T29" fmla="*/ 459 h 12860"/>
                <a:gd name="T30" fmla="*/ 168 w 9686"/>
                <a:gd name="T31" fmla="*/ 467 h 12860"/>
                <a:gd name="T32" fmla="*/ 150 w 9686"/>
                <a:gd name="T33" fmla="*/ 481 h 12860"/>
                <a:gd name="T34" fmla="*/ 139 w 9686"/>
                <a:gd name="T35" fmla="*/ 490 h 12860"/>
                <a:gd name="T36" fmla="*/ 122 w 9686"/>
                <a:gd name="T37" fmla="*/ 505 h 12860"/>
                <a:gd name="T38" fmla="*/ 113 w 9686"/>
                <a:gd name="T39" fmla="*/ 515 h 12860"/>
                <a:gd name="T40" fmla="*/ 97 w 9686"/>
                <a:gd name="T41" fmla="*/ 531 h 12860"/>
                <a:gd name="T42" fmla="*/ 88 w 9686"/>
                <a:gd name="T43" fmla="*/ 541 h 12860"/>
                <a:gd name="T44" fmla="*/ 73 w 9686"/>
                <a:gd name="T45" fmla="*/ 563 h 12860"/>
                <a:gd name="T46" fmla="*/ 67 w 9686"/>
                <a:gd name="T47" fmla="*/ 570 h 12860"/>
                <a:gd name="T48" fmla="*/ 49 w 9686"/>
                <a:gd name="T49" fmla="*/ 600 h 12860"/>
                <a:gd name="T50" fmla="*/ 42 w 9686"/>
                <a:gd name="T51" fmla="*/ 613 h 12860"/>
                <a:gd name="T52" fmla="*/ 33 w 9686"/>
                <a:gd name="T53" fmla="*/ 632 h 12860"/>
                <a:gd name="T54" fmla="*/ 27 w 9686"/>
                <a:gd name="T55" fmla="*/ 648 h 12860"/>
                <a:gd name="T56" fmla="*/ 20 w 9686"/>
                <a:gd name="T57" fmla="*/ 666 h 12860"/>
                <a:gd name="T58" fmla="*/ 15 w 9686"/>
                <a:gd name="T59" fmla="*/ 682 h 12860"/>
                <a:gd name="T60" fmla="*/ 10 w 9686"/>
                <a:gd name="T61" fmla="*/ 702 h 12860"/>
                <a:gd name="T62" fmla="*/ 7 w 9686"/>
                <a:gd name="T63" fmla="*/ 718 h 12860"/>
                <a:gd name="T64" fmla="*/ 3 w 9686"/>
                <a:gd name="T65" fmla="*/ 741 h 12860"/>
                <a:gd name="T66" fmla="*/ 2 w 9686"/>
                <a:gd name="T67" fmla="*/ 754 h 12860"/>
                <a:gd name="T68" fmla="*/ 0 w 9686"/>
                <a:gd name="T69" fmla="*/ 792 h 12860"/>
                <a:gd name="T70" fmla="*/ 0 w 9686"/>
                <a:gd name="T71" fmla="*/ 12462 h 12860"/>
                <a:gd name="T72" fmla="*/ 398 w 9686"/>
                <a:gd name="T73" fmla="*/ 12860 h 12860"/>
                <a:gd name="T74" fmla="*/ 796 w 9686"/>
                <a:gd name="T75" fmla="*/ 12462 h 12860"/>
                <a:gd name="T76" fmla="*/ 796 w 9686"/>
                <a:gd name="T77" fmla="*/ 6944 h 12860"/>
                <a:gd name="T78" fmla="*/ 1193 w 9686"/>
                <a:gd name="T79" fmla="*/ 6852 h 12860"/>
                <a:gd name="T80" fmla="*/ 4048 w 9686"/>
                <a:gd name="T81" fmla="*/ 6852 h 12860"/>
                <a:gd name="T82" fmla="*/ 4515 w 9686"/>
                <a:gd name="T83" fmla="*/ 6960 h 12860"/>
                <a:gd name="T84" fmla="*/ 4959 w 9686"/>
                <a:gd name="T85" fmla="*/ 7080 h 12860"/>
                <a:gd name="T86" fmla="*/ 7065 w 9686"/>
                <a:gd name="T87" fmla="*/ 7398 h 12860"/>
                <a:gd name="T88" fmla="*/ 9172 w 9686"/>
                <a:gd name="T89" fmla="*/ 7080 h 12860"/>
                <a:gd name="T90" fmla="*/ 9405 w 9686"/>
                <a:gd name="T91" fmla="*/ 7008 h 12860"/>
                <a:gd name="T92" fmla="*/ 9686 w 9686"/>
                <a:gd name="T93" fmla="*/ 6627 h 12860"/>
                <a:gd name="T94" fmla="*/ 9686 w 9686"/>
                <a:gd name="T95" fmla="*/ 792 h 12860"/>
                <a:gd name="T96" fmla="*/ 9525 w 9686"/>
                <a:gd name="T97" fmla="*/ 472 h 12860"/>
                <a:gd name="T98" fmla="*/ 6764 w 9686"/>
                <a:gd name="T99" fmla="*/ 3102 h 12860"/>
                <a:gd name="T100" fmla="*/ 5091 w 9686"/>
                <a:gd name="T101" fmla="*/ 4776 h 12860"/>
                <a:gd name="T102" fmla="*/ 4668 w 9686"/>
                <a:gd name="T103" fmla="*/ 4776 h 12860"/>
                <a:gd name="T104" fmla="*/ 3698 w 9686"/>
                <a:gd name="T105" fmla="*/ 3805 h 12860"/>
                <a:gd name="T106" fmla="*/ 3694 w 9686"/>
                <a:gd name="T107" fmla="*/ 3379 h 12860"/>
                <a:gd name="T108" fmla="*/ 4120 w 9686"/>
                <a:gd name="T109" fmla="*/ 3382 h 12860"/>
                <a:gd name="T110" fmla="*/ 4880 w 9686"/>
                <a:gd name="T111" fmla="*/ 4142 h 12860"/>
                <a:gd name="T112" fmla="*/ 6342 w 9686"/>
                <a:gd name="T113" fmla="*/ 2680 h 12860"/>
                <a:gd name="T114" fmla="*/ 6764 w 9686"/>
                <a:gd name="T115" fmla="*/ 2680 h 12860"/>
                <a:gd name="T116" fmla="*/ 6764 w 9686"/>
                <a:gd name="T117" fmla="*/ 3102 h 12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86" h="12860">
                  <a:moveTo>
                    <a:pt x="9525" y="472"/>
                  </a:moveTo>
                  <a:cubicBezTo>
                    <a:pt x="9423" y="397"/>
                    <a:pt x="9291" y="375"/>
                    <a:pt x="9171" y="412"/>
                  </a:cubicBezTo>
                  <a:lnTo>
                    <a:pt x="8937" y="484"/>
                  </a:lnTo>
                  <a:cubicBezTo>
                    <a:pt x="7718" y="861"/>
                    <a:pt x="6413" y="861"/>
                    <a:pt x="5194" y="484"/>
                  </a:cubicBezTo>
                  <a:cubicBezTo>
                    <a:pt x="5030" y="433"/>
                    <a:pt x="4861" y="388"/>
                    <a:pt x="4694" y="350"/>
                  </a:cubicBezTo>
                  <a:lnTo>
                    <a:pt x="4227" y="242"/>
                  </a:lnTo>
                  <a:cubicBezTo>
                    <a:pt x="3170" y="0"/>
                    <a:pt x="2072" y="0"/>
                    <a:pt x="1015" y="241"/>
                  </a:cubicBezTo>
                  <a:lnTo>
                    <a:pt x="309" y="404"/>
                  </a:lnTo>
                  <a:lnTo>
                    <a:pt x="294" y="408"/>
                  </a:lnTo>
                  <a:lnTo>
                    <a:pt x="276" y="413"/>
                  </a:lnTo>
                  <a:cubicBezTo>
                    <a:pt x="269" y="415"/>
                    <a:pt x="261" y="418"/>
                    <a:pt x="254" y="421"/>
                  </a:cubicBezTo>
                  <a:cubicBezTo>
                    <a:pt x="247" y="424"/>
                    <a:pt x="240" y="427"/>
                    <a:pt x="234" y="430"/>
                  </a:cubicBezTo>
                  <a:cubicBezTo>
                    <a:pt x="228" y="433"/>
                    <a:pt x="219" y="437"/>
                    <a:pt x="212" y="441"/>
                  </a:cubicBezTo>
                  <a:lnTo>
                    <a:pt x="200" y="448"/>
                  </a:lnTo>
                  <a:cubicBezTo>
                    <a:pt x="193" y="451"/>
                    <a:pt x="187" y="455"/>
                    <a:pt x="180" y="459"/>
                  </a:cubicBezTo>
                  <a:lnTo>
                    <a:pt x="168" y="467"/>
                  </a:lnTo>
                  <a:cubicBezTo>
                    <a:pt x="162" y="472"/>
                    <a:pt x="156" y="476"/>
                    <a:pt x="150" y="481"/>
                  </a:cubicBezTo>
                  <a:lnTo>
                    <a:pt x="139" y="490"/>
                  </a:lnTo>
                  <a:cubicBezTo>
                    <a:pt x="133" y="495"/>
                    <a:pt x="128" y="500"/>
                    <a:pt x="122" y="505"/>
                  </a:cubicBezTo>
                  <a:cubicBezTo>
                    <a:pt x="117" y="510"/>
                    <a:pt x="116" y="511"/>
                    <a:pt x="113" y="515"/>
                  </a:cubicBezTo>
                  <a:cubicBezTo>
                    <a:pt x="109" y="518"/>
                    <a:pt x="102" y="526"/>
                    <a:pt x="97" y="531"/>
                  </a:cubicBezTo>
                  <a:cubicBezTo>
                    <a:pt x="92" y="537"/>
                    <a:pt x="91" y="538"/>
                    <a:pt x="88" y="541"/>
                  </a:cubicBezTo>
                  <a:cubicBezTo>
                    <a:pt x="83" y="548"/>
                    <a:pt x="78" y="555"/>
                    <a:pt x="73" y="563"/>
                  </a:cubicBezTo>
                  <a:lnTo>
                    <a:pt x="67" y="570"/>
                  </a:lnTo>
                  <a:cubicBezTo>
                    <a:pt x="60" y="580"/>
                    <a:pt x="54" y="590"/>
                    <a:pt x="49" y="600"/>
                  </a:cubicBezTo>
                  <a:cubicBezTo>
                    <a:pt x="46" y="604"/>
                    <a:pt x="44" y="609"/>
                    <a:pt x="42" y="613"/>
                  </a:cubicBezTo>
                  <a:cubicBezTo>
                    <a:pt x="40" y="618"/>
                    <a:pt x="36" y="626"/>
                    <a:pt x="33" y="632"/>
                  </a:cubicBezTo>
                  <a:cubicBezTo>
                    <a:pt x="30" y="639"/>
                    <a:pt x="29" y="642"/>
                    <a:pt x="27" y="648"/>
                  </a:cubicBezTo>
                  <a:cubicBezTo>
                    <a:pt x="25" y="653"/>
                    <a:pt x="22" y="660"/>
                    <a:pt x="20" y="666"/>
                  </a:cubicBezTo>
                  <a:cubicBezTo>
                    <a:pt x="18" y="673"/>
                    <a:pt x="17" y="677"/>
                    <a:pt x="15" y="682"/>
                  </a:cubicBezTo>
                  <a:cubicBezTo>
                    <a:pt x="14" y="688"/>
                    <a:pt x="12" y="696"/>
                    <a:pt x="10" y="702"/>
                  </a:cubicBezTo>
                  <a:cubicBezTo>
                    <a:pt x="8" y="709"/>
                    <a:pt x="8" y="713"/>
                    <a:pt x="7" y="718"/>
                  </a:cubicBezTo>
                  <a:cubicBezTo>
                    <a:pt x="6" y="723"/>
                    <a:pt x="4" y="733"/>
                    <a:pt x="3" y="741"/>
                  </a:cubicBezTo>
                  <a:cubicBezTo>
                    <a:pt x="3" y="746"/>
                    <a:pt x="2" y="750"/>
                    <a:pt x="2" y="754"/>
                  </a:cubicBezTo>
                  <a:cubicBezTo>
                    <a:pt x="0" y="767"/>
                    <a:pt x="0" y="779"/>
                    <a:pt x="0" y="792"/>
                  </a:cubicBezTo>
                  <a:lnTo>
                    <a:pt x="0" y="12462"/>
                  </a:lnTo>
                  <a:cubicBezTo>
                    <a:pt x="0" y="12682"/>
                    <a:pt x="178" y="12860"/>
                    <a:pt x="398" y="12860"/>
                  </a:cubicBezTo>
                  <a:cubicBezTo>
                    <a:pt x="618" y="12860"/>
                    <a:pt x="796" y="12682"/>
                    <a:pt x="796" y="12462"/>
                  </a:cubicBezTo>
                  <a:lnTo>
                    <a:pt x="796" y="6944"/>
                  </a:lnTo>
                  <a:lnTo>
                    <a:pt x="1193" y="6852"/>
                  </a:lnTo>
                  <a:cubicBezTo>
                    <a:pt x="2133" y="6637"/>
                    <a:pt x="3108" y="6637"/>
                    <a:pt x="4048" y="6852"/>
                  </a:cubicBezTo>
                  <a:lnTo>
                    <a:pt x="4515" y="6960"/>
                  </a:lnTo>
                  <a:cubicBezTo>
                    <a:pt x="4664" y="6994"/>
                    <a:pt x="4814" y="7034"/>
                    <a:pt x="4959" y="7080"/>
                  </a:cubicBezTo>
                  <a:cubicBezTo>
                    <a:pt x="5642" y="7290"/>
                    <a:pt x="6351" y="7398"/>
                    <a:pt x="7065" y="7398"/>
                  </a:cubicBezTo>
                  <a:cubicBezTo>
                    <a:pt x="7779" y="7398"/>
                    <a:pt x="8489" y="7290"/>
                    <a:pt x="9172" y="7080"/>
                  </a:cubicBezTo>
                  <a:lnTo>
                    <a:pt x="9405" y="7008"/>
                  </a:lnTo>
                  <a:cubicBezTo>
                    <a:pt x="9572" y="6956"/>
                    <a:pt x="9686" y="6802"/>
                    <a:pt x="9686" y="6627"/>
                  </a:cubicBezTo>
                  <a:lnTo>
                    <a:pt x="9686" y="792"/>
                  </a:lnTo>
                  <a:cubicBezTo>
                    <a:pt x="9686" y="666"/>
                    <a:pt x="9626" y="547"/>
                    <a:pt x="9525" y="472"/>
                  </a:cubicBezTo>
                  <a:close/>
                  <a:moveTo>
                    <a:pt x="6764" y="3102"/>
                  </a:moveTo>
                  <a:lnTo>
                    <a:pt x="5091" y="4776"/>
                  </a:lnTo>
                  <a:cubicBezTo>
                    <a:pt x="4974" y="4892"/>
                    <a:pt x="4785" y="4892"/>
                    <a:pt x="4668" y="4776"/>
                  </a:cubicBezTo>
                  <a:lnTo>
                    <a:pt x="3698" y="3805"/>
                  </a:lnTo>
                  <a:cubicBezTo>
                    <a:pt x="3577" y="3689"/>
                    <a:pt x="3576" y="3497"/>
                    <a:pt x="3694" y="3379"/>
                  </a:cubicBezTo>
                  <a:cubicBezTo>
                    <a:pt x="3812" y="3260"/>
                    <a:pt x="4004" y="3262"/>
                    <a:pt x="4120" y="3382"/>
                  </a:cubicBezTo>
                  <a:lnTo>
                    <a:pt x="4880" y="4142"/>
                  </a:lnTo>
                  <a:lnTo>
                    <a:pt x="6342" y="2680"/>
                  </a:lnTo>
                  <a:cubicBezTo>
                    <a:pt x="6458" y="2563"/>
                    <a:pt x="6648" y="2563"/>
                    <a:pt x="6764" y="2680"/>
                  </a:cubicBezTo>
                  <a:cubicBezTo>
                    <a:pt x="6881" y="2796"/>
                    <a:pt x="6881" y="2986"/>
                    <a:pt x="6764" y="3102"/>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5">
                    <a:lumMod val="60000"/>
                    <a:lumOff val="40000"/>
                  </a:schemeClr>
                </a:solidFill>
              </a:endParaRPr>
            </a:p>
          </p:txBody>
        </p:sp>
      </p:grpSp>
      <p:grpSp>
        <p:nvGrpSpPr>
          <p:cNvPr id="25" name="组合 24">
            <a:extLst>
              <a:ext uri="{FF2B5EF4-FFF2-40B4-BE49-F238E27FC236}">
                <a16:creationId xmlns:a16="http://schemas.microsoft.com/office/drawing/2014/main" id="{CB9E418F-5E58-FD8C-4677-E7F7AE251897}"/>
              </a:ext>
            </a:extLst>
          </p:cNvPr>
          <p:cNvGrpSpPr/>
          <p:nvPr/>
        </p:nvGrpSpPr>
        <p:grpSpPr>
          <a:xfrm>
            <a:off x="7942439" y="1826430"/>
            <a:ext cx="2898162" cy="4017032"/>
            <a:chOff x="957742" y="1826430"/>
            <a:chExt cx="2898162" cy="4017032"/>
          </a:xfrm>
        </p:grpSpPr>
        <p:sp>
          <p:nvSpPr>
            <p:cNvPr id="26" name="矩形: 圆角 25">
              <a:extLst>
                <a:ext uri="{FF2B5EF4-FFF2-40B4-BE49-F238E27FC236}">
                  <a16:creationId xmlns:a16="http://schemas.microsoft.com/office/drawing/2014/main" id="{F0D22413-8E42-DD2E-FD38-1766CFC1AEAE}"/>
                </a:ext>
              </a:extLst>
            </p:cNvPr>
            <p:cNvSpPr/>
            <p:nvPr/>
          </p:nvSpPr>
          <p:spPr>
            <a:xfrm>
              <a:off x="957742" y="1826430"/>
              <a:ext cx="2898162" cy="4017032"/>
            </a:xfrm>
            <a:prstGeom prst="roundRect">
              <a:avLst>
                <a:gd name="adj" fmla="val 2743"/>
              </a:avLst>
            </a:prstGeom>
            <a:solidFill>
              <a:schemeClr val="bg1"/>
            </a:solidFill>
            <a:ln w="19050">
              <a:noFill/>
            </a:ln>
            <a:effectLst>
              <a:outerShdw blurRad="1270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id="{55387C01-3FFB-C888-1C60-D66409DA1288}"/>
                </a:ext>
              </a:extLst>
            </p:cNvPr>
            <p:cNvSpPr txBox="1"/>
            <p:nvPr/>
          </p:nvSpPr>
          <p:spPr>
            <a:xfrm>
              <a:off x="1185252" y="3207787"/>
              <a:ext cx="2443141" cy="1254318"/>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grpSp>
          <p:nvGrpSpPr>
            <p:cNvPr id="28" name="组合 27">
              <a:extLst>
                <a:ext uri="{FF2B5EF4-FFF2-40B4-BE49-F238E27FC236}">
                  <a16:creationId xmlns:a16="http://schemas.microsoft.com/office/drawing/2014/main" id="{BE046F4D-DE20-5817-0A5C-C1DE5F9DDFF3}"/>
                </a:ext>
              </a:extLst>
            </p:cNvPr>
            <p:cNvGrpSpPr/>
            <p:nvPr/>
          </p:nvGrpSpPr>
          <p:grpSpPr>
            <a:xfrm>
              <a:off x="1185252" y="4983249"/>
              <a:ext cx="2560335" cy="560162"/>
              <a:chOff x="5111827" y="3219793"/>
              <a:chExt cx="2560335" cy="560162"/>
            </a:xfrm>
          </p:grpSpPr>
          <p:sp>
            <p:nvSpPr>
              <p:cNvPr id="30" name="矩形 29">
                <a:extLst>
                  <a:ext uri="{FF2B5EF4-FFF2-40B4-BE49-F238E27FC236}">
                    <a16:creationId xmlns:a16="http://schemas.microsoft.com/office/drawing/2014/main" id="{0142912E-0A2D-01C5-D439-14D1F65F4935}"/>
                  </a:ext>
                </a:extLst>
              </p:cNvPr>
              <p:cNvSpPr/>
              <p:nvPr/>
            </p:nvSpPr>
            <p:spPr>
              <a:xfrm>
                <a:off x="5111827" y="3219793"/>
                <a:ext cx="2443141" cy="5039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占位符 1">
                <a:extLst>
                  <a:ext uri="{FF2B5EF4-FFF2-40B4-BE49-F238E27FC236}">
                    <a16:creationId xmlns:a16="http://schemas.microsoft.com/office/drawing/2014/main" id="{B6C0CB96-CD63-DAA0-A4FD-0D6B0AB46562}"/>
                  </a:ext>
                </a:extLst>
              </p:cNvPr>
              <p:cNvSpPr txBox="1">
                <a:spLocks/>
              </p:cNvSpPr>
              <p:nvPr/>
            </p:nvSpPr>
            <p:spPr>
              <a:xfrm>
                <a:off x="5229021" y="3276048"/>
                <a:ext cx="2443141"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Noto Sans S Chinese Bold" panose="020B0800000000000000" pitchFamily="34" charset="-122"/>
                    <a:ea typeface="Noto Sans S Chinese Bold" panose="020B0800000000000000" pitchFamily="34" charset="-122"/>
                  </a:rPr>
                  <a:t>再次输入标题文字</a:t>
                </a:r>
              </a:p>
            </p:txBody>
          </p:sp>
        </p:grpSp>
        <p:sp>
          <p:nvSpPr>
            <p:cNvPr id="29" name="iconfont-10488-5117616">
              <a:extLst>
                <a:ext uri="{FF2B5EF4-FFF2-40B4-BE49-F238E27FC236}">
                  <a16:creationId xmlns:a16="http://schemas.microsoft.com/office/drawing/2014/main" id="{F219189B-0703-56C6-99CC-CD8F3E98B152}"/>
                </a:ext>
              </a:extLst>
            </p:cNvPr>
            <p:cNvSpPr/>
            <p:nvPr/>
          </p:nvSpPr>
          <p:spPr>
            <a:xfrm>
              <a:off x="2106362" y="2282683"/>
              <a:ext cx="600919" cy="797866"/>
            </a:xfrm>
            <a:custGeom>
              <a:avLst/>
              <a:gdLst>
                <a:gd name="T0" fmla="*/ 9525 w 9686"/>
                <a:gd name="T1" fmla="*/ 472 h 12860"/>
                <a:gd name="T2" fmla="*/ 9171 w 9686"/>
                <a:gd name="T3" fmla="*/ 412 h 12860"/>
                <a:gd name="T4" fmla="*/ 8937 w 9686"/>
                <a:gd name="T5" fmla="*/ 484 h 12860"/>
                <a:gd name="T6" fmla="*/ 5194 w 9686"/>
                <a:gd name="T7" fmla="*/ 484 h 12860"/>
                <a:gd name="T8" fmla="*/ 4694 w 9686"/>
                <a:gd name="T9" fmla="*/ 350 h 12860"/>
                <a:gd name="T10" fmla="*/ 4227 w 9686"/>
                <a:gd name="T11" fmla="*/ 242 h 12860"/>
                <a:gd name="T12" fmla="*/ 1015 w 9686"/>
                <a:gd name="T13" fmla="*/ 241 h 12860"/>
                <a:gd name="T14" fmla="*/ 309 w 9686"/>
                <a:gd name="T15" fmla="*/ 404 h 12860"/>
                <a:gd name="T16" fmla="*/ 294 w 9686"/>
                <a:gd name="T17" fmla="*/ 408 h 12860"/>
                <a:gd name="T18" fmla="*/ 276 w 9686"/>
                <a:gd name="T19" fmla="*/ 413 h 12860"/>
                <a:gd name="T20" fmla="*/ 254 w 9686"/>
                <a:gd name="T21" fmla="*/ 421 h 12860"/>
                <a:gd name="T22" fmla="*/ 234 w 9686"/>
                <a:gd name="T23" fmla="*/ 430 h 12860"/>
                <a:gd name="T24" fmla="*/ 212 w 9686"/>
                <a:gd name="T25" fmla="*/ 441 h 12860"/>
                <a:gd name="T26" fmla="*/ 200 w 9686"/>
                <a:gd name="T27" fmla="*/ 448 h 12860"/>
                <a:gd name="T28" fmla="*/ 180 w 9686"/>
                <a:gd name="T29" fmla="*/ 459 h 12860"/>
                <a:gd name="T30" fmla="*/ 168 w 9686"/>
                <a:gd name="T31" fmla="*/ 467 h 12860"/>
                <a:gd name="T32" fmla="*/ 150 w 9686"/>
                <a:gd name="T33" fmla="*/ 481 h 12860"/>
                <a:gd name="T34" fmla="*/ 139 w 9686"/>
                <a:gd name="T35" fmla="*/ 490 h 12860"/>
                <a:gd name="T36" fmla="*/ 122 w 9686"/>
                <a:gd name="T37" fmla="*/ 505 h 12860"/>
                <a:gd name="T38" fmla="*/ 113 w 9686"/>
                <a:gd name="T39" fmla="*/ 515 h 12860"/>
                <a:gd name="T40" fmla="*/ 97 w 9686"/>
                <a:gd name="T41" fmla="*/ 531 h 12860"/>
                <a:gd name="T42" fmla="*/ 88 w 9686"/>
                <a:gd name="T43" fmla="*/ 541 h 12860"/>
                <a:gd name="T44" fmla="*/ 73 w 9686"/>
                <a:gd name="T45" fmla="*/ 563 h 12860"/>
                <a:gd name="T46" fmla="*/ 67 w 9686"/>
                <a:gd name="T47" fmla="*/ 570 h 12860"/>
                <a:gd name="T48" fmla="*/ 49 w 9686"/>
                <a:gd name="T49" fmla="*/ 600 h 12860"/>
                <a:gd name="T50" fmla="*/ 42 w 9686"/>
                <a:gd name="T51" fmla="*/ 613 h 12860"/>
                <a:gd name="T52" fmla="*/ 33 w 9686"/>
                <a:gd name="T53" fmla="*/ 632 h 12860"/>
                <a:gd name="T54" fmla="*/ 27 w 9686"/>
                <a:gd name="T55" fmla="*/ 648 h 12860"/>
                <a:gd name="T56" fmla="*/ 20 w 9686"/>
                <a:gd name="T57" fmla="*/ 666 h 12860"/>
                <a:gd name="T58" fmla="*/ 15 w 9686"/>
                <a:gd name="T59" fmla="*/ 682 h 12860"/>
                <a:gd name="T60" fmla="*/ 10 w 9686"/>
                <a:gd name="T61" fmla="*/ 702 h 12860"/>
                <a:gd name="T62" fmla="*/ 7 w 9686"/>
                <a:gd name="T63" fmla="*/ 718 h 12860"/>
                <a:gd name="T64" fmla="*/ 3 w 9686"/>
                <a:gd name="T65" fmla="*/ 741 h 12860"/>
                <a:gd name="T66" fmla="*/ 2 w 9686"/>
                <a:gd name="T67" fmla="*/ 754 h 12860"/>
                <a:gd name="T68" fmla="*/ 0 w 9686"/>
                <a:gd name="T69" fmla="*/ 792 h 12860"/>
                <a:gd name="T70" fmla="*/ 0 w 9686"/>
                <a:gd name="T71" fmla="*/ 12462 h 12860"/>
                <a:gd name="T72" fmla="*/ 398 w 9686"/>
                <a:gd name="T73" fmla="*/ 12860 h 12860"/>
                <a:gd name="T74" fmla="*/ 796 w 9686"/>
                <a:gd name="T75" fmla="*/ 12462 h 12860"/>
                <a:gd name="T76" fmla="*/ 796 w 9686"/>
                <a:gd name="T77" fmla="*/ 6944 h 12860"/>
                <a:gd name="T78" fmla="*/ 1193 w 9686"/>
                <a:gd name="T79" fmla="*/ 6852 h 12860"/>
                <a:gd name="T80" fmla="*/ 4048 w 9686"/>
                <a:gd name="T81" fmla="*/ 6852 h 12860"/>
                <a:gd name="T82" fmla="*/ 4515 w 9686"/>
                <a:gd name="T83" fmla="*/ 6960 h 12860"/>
                <a:gd name="T84" fmla="*/ 4959 w 9686"/>
                <a:gd name="T85" fmla="*/ 7080 h 12860"/>
                <a:gd name="T86" fmla="*/ 7065 w 9686"/>
                <a:gd name="T87" fmla="*/ 7398 h 12860"/>
                <a:gd name="T88" fmla="*/ 9172 w 9686"/>
                <a:gd name="T89" fmla="*/ 7080 h 12860"/>
                <a:gd name="T90" fmla="*/ 9405 w 9686"/>
                <a:gd name="T91" fmla="*/ 7008 h 12860"/>
                <a:gd name="T92" fmla="*/ 9686 w 9686"/>
                <a:gd name="T93" fmla="*/ 6627 h 12860"/>
                <a:gd name="T94" fmla="*/ 9686 w 9686"/>
                <a:gd name="T95" fmla="*/ 792 h 12860"/>
                <a:gd name="T96" fmla="*/ 9525 w 9686"/>
                <a:gd name="T97" fmla="*/ 472 h 12860"/>
                <a:gd name="T98" fmla="*/ 6764 w 9686"/>
                <a:gd name="T99" fmla="*/ 3102 h 12860"/>
                <a:gd name="T100" fmla="*/ 5091 w 9686"/>
                <a:gd name="T101" fmla="*/ 4776 h 12860"/>
                <a:gd name="T102" fmla="*/ 4668 w 9686"/>
                <a:gd name="T103" fmla="*/ 4776 h 12860"/>
                <a:gd name="T104" fmla="*/ 3698 w 9686"/>
                <a:gd name="T105" fmla="*/ 3805 h 12860"/>
                <a:gd name="T106" fmla="*/ 3694 w 9686"/>
                <a:gd name="T107" fmla="*/ 3379 h 12860"/>
                <a:gd name="T108" fmla="*/ 4120 w 9686"/>
                <a:gd name="T109" fmla="*/ 3382 h 12860"/>
                <a:gd name="T110" fmla="*/ 4880 w 9686"/>
                <a:gd name="T111" fmla="*/ 4142 h 12860"/>
                <a:gd name="T112" fmla="*/ 6342 w 9686"/>
                <a:gd name="T113" fmla="*/ 2680 h 12860"/>
                <a:gd name="T114" fmla="*/ 6764 w 9686"/>
                <a:gd name="T115" fmla="*/ 2680 h 12860"/>
                <a:gd name="T116" fmla="*/ 6764 w 9686"/>
                <a:gd name="T117" fmla="*/ 3102 h 12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86" h="12860">
                  <a:moveTo>
                    <a:pt x="9525" y="472"/>
                  </a:moveTo>
                  <a:cubicBezTo>
                    <a:pt x="9423" y="397"/>
                    <a:pt x="9291" y="375"/>
                    <a:pt x="9171" y="412"/>
                  </a:cubicBezTo>
                  <a:lnTo>
                    <a:pt x="8937" y="484"/>
                  </a:lnTo>
                  <a:cubicBezTo>
                    <a:pt x="7718" y="861"/>
                    <a:pt x="6413" y="861"/>
                    <a:pt x="5194" y="484"/>
                  </a:cubicBezTo>
                  <a:cubicBezTo>
                    <a:pt x="5030" y="433"/>
                    <a:pt x="4861" y="388"/>
                    <a:pt x="4694" y="350"/>
                  </a:cubicBezTo>
                  <a:lnTo>
                    <a:pt x="4227" y="242"/>
                  </a:lnTo>
                  <a:cubicBezTo>
                    <a:pt x="3170" y="0"/>
                    <a:pt x="2072" y="0"/>
                    <a:pt x="1015" y="241"/>
                  </a:cubicBezTo>
                  <a:lnTo>
                    <a:pt x="309" y="404"/>
                  </a:lnTo>
                  <a:lnTo>
                    <a:pt x="294" y="408"/>
                  </a:lnTo>
                  <a:lnTo>
                    <a:pt x="276" y="413"/>
                  </a:lnTo>
                  <a:cubicBezTo>
                    <a:pt x="269" y="415"/>
                    <a:pt x="261" y="418"/>
                    <a:pt x="254" y="421"/>
                  </a:cubicBezTo>
                  <a:cubicBezTo>
                    <a:pt x="247" y="424"/>
                    <a:pt x="240" y="427"/>
                    <a:pt x="234" y="430"/>
                  </a:cubicBezTo>
                  <a:cubicBezTo>
                    <a:pt x="228" y="433"/>
                    <a:pt x="219" y="437"/>
                    <a:pt x="212" y="441"/>
                  </a:cubicBezTo>
                  <a:lnTo>
                    <a:pt x="200" y="448"/>
                  </a:lnTo>
                  <a:cubicBezTo>
                    <a:pt x="193" y="451"/>
                    <a:pt x="187" y="455"/>
                    <a:pt x="180" y="459"/>
                  </a:cubicBezTo>
                  <a:lnTo>
                    <a:pt x="168" y="467"/>
                  </a:lnTo>
                  <a:cubicBezTo>
                    <a:pt x="162" y="472"/>
                    <a:pt x="156" y="476"/>
                    <a:pt x="150" y="481"/>
                  </a:cubicBezTo>
                  <a:lnTo>
                    <a:pt x="139" y="490"/>
                  </a:lnTo>
                  <a:cubicBezTo>
                    <a:pt x="133" y="495"/>
                    <a:pt x="128" y="500"/>
                    <a:pt x="122" y="505"/>
                  </a:cubicBezTo>
                  <a:cubicBezTo>
                    <a:pt x="117" y="510"/>
                    <a:pt x="116" y="511"/>
                    <a:pt x="113" y="515"/>
                  </a:cubicBezTo>
                  <a:cubicBezTo>
                    <a:pt x="109" y="518"/>
                    <a:pt x="102" y="526"/>
                    <a:pt x="97" y="531"/>
                  </a:cubicBezTo>
                  <a:cubicBezTo>
                    <a:pt x="92" y="537"/>
                    <a:pt x="91" y="538"/>
                    <a:pt x="88" y="541"/>
                  </a:cubicBezTo>
                  <a:cubicBezTo>
                    <a:pt x="83" y="548"/>
                    <a:pt x="78" y="555"/>
                    <a:pt x="73" y="563"/>
                  </a:cubicBezTo>
                  <a:lnTo>
                    <a:pt x="67" y="570"/>
                  </a:lnTo>
                  <a:cubicBezTo>
                    <a:pt x="60" y="580"/>
                    <a:pt x="54" y="590"/>
                    <a:pt x="49" y="600"/>
                  </a:cubicBezTo>
                  <a:cubicBezTo>
                    <a:pt x="46" y="604"/>
                    <a:pt x="44" y="609"/>
                    <a:pt x="42" y="613"/>
                  </a:cubicBezTo>
                  <a:cubicBezTo>
                    <a:pt x="40" y="618"/>
                    <a:pt x="36" y="626"/>
                    <a:pt x="33" y="632"/>
                  </a:cubicBezTo>
                  <a:cubicBezTo>
                    <a:pt x="30" y="639"/>
                    <a:pt x="29" y="642"/>
                    <a:pt x="27" y="648"/>
                  </a:cubicBezTo>
                  <a:cubicBezTo>
                    <a:pt x="25" y="653"/>
                    <a:pt x="22" y="660"/>
                    <a:pt x="20" y="666"/>
                  </a:cubicBezTo>
                  <a:cubicBezTo>
                    <a:pt x="18" y="673"/>
                    <a:pt x="17" y="677"/>
                    <a:pt x="15" y="682"/>
                  </a:cubicBezTo>
                  <a:cubicBezTo>
                    <a:pt x="14" y="688"/>
                    <a:pt x="12" y="696"/>
                    <a:pt x="10" y="702"/>
                  </a:cubicBezTo>
                  <a:cubicBezTo>
                    <a:pt x="8" y="709"/>
                    <a:pt x="8" y="713"/>
                    <a:pt x="7" y="718"/>
                  </a:cubicBezTo>
                  <a:cubicBezTo>
                    <a:pt x="6" y="723"/>
                    <a:pt x="4" y="733"/>
                    <a:pt x="3" y="741"/>
                  </a:cubicBezTo>
                  <a:cubicBezTo>
                    <a:pt x="3" y="746"/>
                    <a:pt x="2" y="750"/>
                    <a:pt x="2" y="754"/>
                  </a:cubicBezTo>
                  <a:cubicBezTo>
                    <a:pt x="0" y="767"/>
                    <a:pt x="0" y="779"/>
                    <a:pt x="0" y="792"/>
                  </a:cubicBezTo>
                  <a:lnTo>
                    <a:pt x="0" y="12462"/>
                  </a:lnTo>
                  <a:cubicBezTo>
                    <a:pt x="0" y="12682"/>
                    <a:pt x="178" y="12860"/>
                    <a:pt x="398" y="12860"/>
                  </a:cubicBezTo>
                  <a:cubicBezTo>
                    <a:pt x="618" y="12860"/>
                    <a:pt x="796" y="12682"/>
                    <a:pt x="796" y="12462"/>
                  </a:cubicBezTo>
                  <a:lnTo>
                    <a:pt x="796" y="6944"/>
                  </a:lnTo>
                  <a:lnTo>
                    <a:pt x="1193" y="6852"/>
                  </a:lnTo>
                  <a:cubicBezTo>
                    <a:pt x="2133" y="6637"/>
                    <a:pt x="3108" y="6637"/>
                    <a:pt x="4048" y="6852"/>
                  </a:cubicBezTo>
                  <a:lnTo>
                    <a:pt x="4515" y="6960"/>
                  </a:lnTo>
                  <a:cubicBezTo>
                    <a:pt x="4664" y="6994"/>
                    <a:pt x="4814" y="7034"/>
                    <a:pt x="4959" y="7080"/>
                  </a:cubicBezTo>
                  <a:cubicBezTo>
                    <a:pt x="5642" y="7290"/>
                    <a:pt x="6351" y="7398"/>
                    <a:pt x="7065" y="7398"/>
                  </a:cubicBezTo>
                  <a:cubicBezTo>
                    <a:pt x="7779" y="7398"/>
                    <a:pt x="8489" y="7290"/>
                    <a:pt x="9172" y="7080"/>
                  </a:cubicBezTo>
                  <a:lnTo>
                    <a:pt x="9405" y="7008"/>
                  </a:lnTo>
                  <a:cubicBezTo>
                    <a:pt x="9572" y="6956"/>
                    <a:pt x="9686" y="6802"/>
                    <a:pt x="9686" y="6627"/>
                  </a:cubicBezTo>
                  <a:lnTo>
                    <a:pt x="9686" y="792"/>
                  </a:lnTo>
                  <a:cubicBezTo>
                    <a:pt x="9686" y="666"/>
                    <a:pt x="9626" y="547"/>
                    <a:pt x="9525" y="472"/>
                  </a:cubicBezTo>
                  <a:close/>
                  <a:moveTo>
                    <a:pt x="6764" y="3102"/>
                  </a:moveTo>
                  <a:lnTo>
                    <a:pt x="5091" y="4776"/>
                  </a:lnTo>
                  <a:cubicBezTo>
                    <a:pt x="4974" y="4892"/>
                    <a:pt x="4785" y="4892"/>
                    <a:pt x="4668" y="4776"/>
                  </a:cubicBezTo>
                  <a:lnTo>
                    <a:pt x="3698" y="3805"/>
                  </a:lnTo>
                  <a:cubicBezTo>
                    <a:pt x="3577" y="3689"/>
                    <a:pt x="3576" y="3497"/>
                    <a:pt x="3694" y="3379"/>
                  </a:cubicBezTo>
                  <a:cubicBezTo>
                    <a:pt x="3812" y="3260"/>
                    <a:pt x="4004" y="3262"/>
                    <a:pt x="4120" y="3382"/>
                  </a:cubicBezTo>
                  <a:lnTo>
                    <a:pt x="4880" y="4142"/>
                  </a:lnTo>
                  <a:lnTo>
                    <a:pt x="6342" y="2680"/>
                  </a:lnTo>
                  <a:cubicBezTo>
                    <a:pt x="6458" y="2563"/>
                    <a:pt x="6648" y="2563"/>
                    <a:pt x="6764" y="2680"/>
                  </a:cubicBezTo>
                  <a:cubicBezTo>
                    <a:pt x="6881" y="2796"/>
                    <a:pt x="6881" y="2986"/>
                    <a:pt x="6764" y="3102"/>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60000"/>
                    <a:lumOff val="40000"/>
                  </a:schemeClr>
                </a:solidFill>
              </a:endParaRPr>
            </a:p>
          </p:txBody>
        </p:sp>
      </p:grpSp>
    </p:spTree>
    <p:custDataLst>
      <p:tags r:id="rId1"/>
    </p:custDataLst>
    <p:extLst>
      <p:ext uri="{BB962C8B-B14F-4D97-AF65-F5344CB8AC3E}">
        <p14:creationId xmlns:p14="http://schemas.microsoft.com/office/powerpoint/2010/main" val="301143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id="{A7E8EC40-DCB7-5A1E-710D-3B4415F2C6CA}"/>
              </a:ext>
            </a:extLst>
          </p:cNvPr>
          <p:cNvSpPr/>
          <p:nvPr/>
        </p:nvSpPr>
        <p:spPr>
          <a:xfrm>
            <a:off x="760767" y="2207064"/>
            <a:ext cx="10670467" cy="3254706"/>
          </a:xfrm>
          <a:prstGeom prst="roundRect">
            <a:avLst>
              <a:gd name="adj" fmla="val 1931"/>
            </a:avLst>
          </a:prstGeom>
          <a:solidFill>
            <a:schemeClr val="bg1">
              <a:alpha val="85000"/>
            </a:schemeClr>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33" name="矩形: 圆角 32">
            <a:extLst>
              <a:ext uri="{FF2B5EF4-FFF2-40B4-BE49-F238E27FC236}">
                <a16:creationId xmlns:a16="http://schemas.microsoft.com/office/drawing/2014/main" id="{3A4D1F42-39AF-3EBC-5035-05FF5061A5EE}"/>
              </a:ext>
            </a:extLst>
          </p:cNvPr>
          <p:cNvSpPr/>
          <p:nvPr/>
        </p:nvSpPr>
        <p:spPr>
          <a:xfrm>
            <a:off x="1393350" y="1977140"/>
            <a:ext cx="9405301" cy="3714555"/>
          </a:xfrm>
          <a:prstGeom prst="roundRect">
            <a:avLst>
              <a:gd name="adj" fmla="val 1931"/>
            </a:avLst>
          </a:prstGeom>
          <a:solidFill>
            <a:schemeClr val="bg1">
              <a:alpha val="85000"/>
            </a:schemeClr>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34" name="矩形: 圆角 33">
            <a:extLst>
              <a:ext uri="{FF2B5EF4-FFF2-40B4-BE49-F238E27FC236}">
                <a16:creationId xmlns:a16="http://schemas.microsoft.com/office/drawing/2014/main" id="{94CE9822-4F82-6192-3E6A-E72FD19331AB}"/>
              </a:ext>
            </a:extLst>
          </p:cNvPr>
          <p:cNvSpPr/>
          <p:nvPr/>
        </p:nvSpPr>
        <p:spPr>
          <a:xfrm>
            <a:off x="2046131" y="1776674"/>
            <a:ext cx="8099738" cy="4178912"/>
          </a:xfrm>
          <a:prstGeom prst="roundRect">
            <a:avLst>
              <a:gd name="adj" fmla="val 1931"/>
            </a:avLst>
          </a:prstGeom>
          <a:solidFill>
            <a:schemeClr val="bg1"/>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35" name="矩形 34">
            <a:extLst>
              <a:ext uri="{FF2B5EF4-FFF2-40B4-BE49-F238E27FC236}">
                <a16:creationId xmlns:a16="http://schemas.microsoft.com/office/drawing/2014/main" id="{3D54477D-7BA0-C6D1-C68B-8EAC492680C3}"/>
              </a:ext>
            </a:extLst>
          </p:cNvPr>
          <p:cNvSpPr/>
          <p:nvPr/>
        </p:nvSpPr>
        <p:spPr>
          <a:xfrm>
            <a:off x="2478312" y="3866130"/>
            <a:ext cx="7235375" cy="880177"/>
          </a:xfrm>
          <a:prstGeom prst="rect">
            <a:avLst/>
          </a:prstGeom>
        </p:spPr>
        <p:txBody>
          <a:bodyPr wrap="square">
            <a:spAutoFit/>
          </a:bodyPr>
          <a:lstStyle/>
          <a:p>
            <a:pPr algn="ctr">
              <a:lnSpc>
                <a:spcPct val="150000"/>
              </a:lnSpc>
              <a:spcBef>
                <a:spcPts val="300"/>
              </a:spcBef>
            </a:pPr>
            <a:r>
              <a:rPr lang="zh-CN" altLang="en-US" dirty="0">
                <a:solidFill>
                  <a:schemeClr val="tx1">
                    <a:lumMod val="75000"/>
                    <a:lumOff val="25000"/>
                  </a:schemeClr>
                </a:solidFill>
                <a:latin typeface="+mn-ea"/>
              </a:rPr>
              <a:t>请输入文本请输入文本请输入文本请输入文本请输入文本请输入文本请输入文本请输入文本请输入文本请输入文本。</a:t>
            </a:r>
            <a:endParaRPr lang="en-US" altLang="zh-CN" dirty="0">
              <a:solidFill>
                <a:schemeClr val="tx1">
                  <a:lumMod val="75000"/>
                  <a:lumOff val="25000"/>
                </a:schemeClr>
              </a:solidFill>
              <a:latin typeface="+mn-ea"/>
            </a:endParaRPr>
          </a:p>
        </p:txBody>
      </p:sp>
      <p:sp>
        <p:nvSpPr>
          <p:cNvPr id="39" name="Oval 31">
            <a:extLst>
              <a:ext uri="{FF2B5EF4-FFF2-40B4-BE49-F238E27FC236}">
                <a16:creationId xmlns:a16="http://schemas.microsoft.com/office/drawing/2014/main" id="{F7D8DC09-0E8B-5349-BB93-CADCA7D931BC}"/>
              </a:ext>
            </a:extLst>
          </p:cNvPr>
          <p:cNvSpPr/>
          <p:nvPr/>
        </p:nvSpPr>
        <p:spPr>
          <a:xfrm>
            <a:off x="2431140" y="1905712"/>
            <a:ext cx="91920" cy="9192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Oval 32">
            <a:extLst>
              <a:ext uri="{FF2B5EF4-FFF2-40B4-BE49-F238E27FC236}">
                <a16:creationId xmlns:a16="http://schemas.microsoft.com/office/drawing/2014/main" id="{98C03E48-D6D4-5AA7-19ED-44C4B3E960E2}"/>
              </a:ext>
            </a:extLst>
          </p:cNvPr>
          <p:cNvSpPr/>
          <p:nvPr/>
        </p:nvSpPr>
        <p:spPr>
          <a:xfrm>
            <a:off x="2598290" y="1905712"/>
            <a:ext cx="91920" cy="9192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33">
            <a:extLst>
              <a:ext uri="{FF2B5EF4-FFF2-40B4-BE49-F238E27FC236}">
                <a16:creationId xmlns:a16="http://schemas.microsoft.com/office/drawing/2014/main" id="{9AF883BE-CD3B-742B-4D62-788D768C9DF4}"/>
              </a:ext>
            </a:extLst>
          </p:cNvPr>
          <p:cNvSpPr/>
          <p:nvPr/>
        </p:nvSpPr>
        <p:spPr>
          <a:xfrm>
            <a:off x="2767730" y="1905712"/>
            <a:ext cx="91920" cy="919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42" name="直接连接符 41">
            <a:extLst>
              <a:ext uri="{FF2B5EF4-FFF2-40B4-BE49-F238E27FC236}">
                <a16:creationId xmlns:a16="http://schemas.microsoft.com/office/drawing/2014/main" id="{1EB201CF-2E84-F795-A76A-BADFE6CE8BBB}"/>
              </a:ext>
            </a:extLst>
          </p:cNvPr>
          <p:cNvCxnSpPr>
            <a:cxnSpLocks/>
          </p:cNvCxnSpPr>
          <p:nvPr/>
        </p:nvCxnSpPr>
        <p:spPr>
          <a:xfrm>
            <a:off x="2477100" y="2165876"/>
            <a:ext cx="7287459" cy="0"/>
          </a:xfrm>
          <a:prstGeom prst="line">
            <a:avLst/>
          </a:prstGeom>
          <a:ln>
            <a:gradFill flip="none" rotWithShape="1">
              <a:gsLst>
                <a:gs pos="100000">
                  <a:schemeClr val="accent1">
                    <a:lumMod val="20000"/>
                    <a:lumOff val="80000"/>
                    <a:alpha val="20000"/>
                  </a:schemeClr>
                </a:gs>
                <a:gs pos="50000">
                  <a:schemeClr val="accent1">
                    <a:lumMod val="20000"/>
                    <a:lumOff val="80000"/>
                  </a:schemeClr>
                </a:gs>
                <a:gs pos="0">
                  <a:schemeClr val="accent1">
                    <a:lumMod val="20000"/>
                    <a:lumOff val="80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8ED66808-21FD-EFEE-8FAE-A9521D47C327}"/>
              </a:ext>
            </a:extLst>
          </p:cNvPr>
          <p:cNvSpPr/>
          <p:nvPr/>
        </p:nvSpPr>
        <p:spPr>
          <a:xfrm>
            <a:off x="2375986" y="5222109"/>
            <a:ext cx="7336101" cy="406390"/>
          </a:xfrm>
          <a:prstGeom prst="rect">
            <a:avLst/>
          </a:prstGeom>
          <a:gradFill>
            <a:gsLst>
              <a:gs pos="0">
                <a:schemeClr val="accent1">
                  <a:lumMod val="20000"/>
                  <a:lumOff val="80000"/>
                </a:schemeClr>
              </a:gs>
              <a:gs pos="49000">
                <a:schemeClr val="accent1">
                  <a:lumMod val="40000"/>
                  <a:lumOff val="6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spc="300" dirty="0">
              <a:solidFill>
                <a:schemeClr val="bg1"/>
              </a:solidFill>
            </a:endParaRPr>
          </a:p>
        </p:txBody>
      </p:sp>
      <p:sp>
        <p:nvSpPr>
          <p:cNvPr id="46" name="alcohol_153309">
            <a:extLst>
              <a:ext uri="{FF2B5EF4-FFF2-40B4-BE49-F238E27FC236}">
                <a16:creationId xmlns:a16="http://schemas.microsoft.com/office/drawing/2014/main" id="{8242A787-AA65-0DD8-DC0A-1236BCF4787F}"/>
              </a:ext>
            </a:extLst>
          </p:cNvPr>
          <p:cNvSpPr/>
          <p:nvPr/>
        </p:nvSpPr>
        <p:spPr>
          <a:xfrm>
            <a:off x="5607040" y="2332864"/>
            <a:ext cx="977918" cy="1000096"/>
          </a:xfrm>
          <a:custGeom>
            <a:avLst/>
            <a:gdLst>
              <a:gd name="T0" fmla="*/ 9575 w 9646"/>
              <a:gd name="T1" fmla="*/ 5122 h 9862"/>
              <a:gd name="T2" fmla="*/ 9072 w 9646"/>
              <a:gd name="T3" fmla="*/ 3751 h 9862"/>
              <a:gd name="T4" fmla="*/ 8140 w 9646"/>
              <a:gd name="T5" fmla="*/ 3391 h 9862"/>
              <a:gd name="T6" fmla="*/ 6707 w 9646"/>
              <a:gd name="T7" fmla="*/ 3391 h 9862"/>
              <a:gd name="T8" fmla="*/ 6707 w 9646"/>
              <a:gd name="T9" fmla="*/ 1767 h 9862"/>
              <a:gd name="T10" fmla="*/ 6097 w 9646"/>
              <a:gd name="T11" fmla="*/ 288 h 9862"/>
              <a:gd name="T12" fmla="*/ 5201 w 9646"/>
              <a:gd name="T13" fmla="*/ 0 h 9862"/>
              <a:gd name="T14" fmla="*/ 4591 w 9646"/>
              <a:gd name="T15" fmla="*/ 72 h 9862"/>
              <a:gd name="T16" fmla="*/ 4411 w 9646"/>
              <a:gd name="T17" fmla="*/ 324 h 9862"/>
              <a:gd name="T18" fmla="*/ 4411 w 9646"/>
              <a:gd name="T19" fmla="*/ 2164 h 9862"/>
              <a:gd name="T20" fmla="*/ 2690 w 9646"/>
              <a:gd name="T21" fmla="*/ 4112 h 9862"/>
              <a:gd name="T22" fmla="*/ 2618 w 9646"/>
              <a:gd name="T23" fmla="*/ 4112 h 9862"/>
              <a:gd name="T24" fmla="*/ 2152 w 9646"/>
              <a:gd name="T25" fmla="*/ 3860 h 9862"/>
              <a:gd name="T26" fmla="*/ 538 w 9646"/>
              <a:gd name="T27" fmla="*/ 3860 h 9862"/>
              <a:gd name="T28" fmla="*/ 0 w 9646"/>
              <a:gd name="T29" fmla="*/ 4401 h 9862"/>
              <a:gd name="T30" fmla="*/ 0 w 9646"/>
              <a:gd name="T31" fmla="*/ 9032 h 9862"/>
              <a:gd name="T32" fmla="*/ 538 w 9646"/>
              <a:gd name="T33" fmla="*/ 9574 h 9862"/>
              <a:gd name="T34" fmla="*/ 2188 w 9646"/>
              <a:gd name="T35" fmla="*/ 9574 h 9862"/>
              <a:gd name="T36" fmla="*/ 2582 w 9646"/>
              <a:gd name="T37" fmla="*/ 9393 h 9862"/>
              <a:gd name="T38" fmla="*/ 3623 w 9646"/>
              <a:gd name="T39" fmla="*/ 9862 h 9862"/>
              <a:gd name="T40" fmla="*/ 7243 w 9646"/>
              <a:gd name="T41" fmla="*/ 9862 h 9862"/>
              <a:gd name="T42" fmla="*/ 8965 w 9646"/>
              <a:gd name="T43" fmla="*/ 8455 h 9862"/>
              <a:gd name="T44" fmla="*/ 9575 w 9646"/>
              <a:gd name="T45" fmla="*/ 5122 h 9862"/>
              <a:gd name="T46" fmla="*/ 2195 w 9646"/>
              <a:gd name="T47" fmla="*/ 4383 h 9862"/>
              <a:gd name="T48" fmla="*/ 2195 w 9646"/>
              <a:gd name="T49" fmla="*/ 9041 h 9862"/>
              <a:gd name="T50" fmla="*/ 552 w 9646"/>
              <a:gd name="T51" fmla="*/ 9041 h 9862"/>
              <a:gd name="T52" fmla="*/ 552 w 9646"/>
              <a:gd name="T53" fmla="*/ 4383 h 9862"/>
              <a:gd name="T54" fmla="*/ 2195 w 9646"/>
              <a:gd name="T55" fmla="*/ 4383 h 9862"/>
              <a:gd name="T56" fmla="*/ 2195 w 9646"/>
              <a:gd name="T57" fmla="*/ 4383 h 9862"/>
              <a:gd name="T58" fmla="*/ 8721 w 9646"/>
              <a:gd name="T59" fmla="*/ 4131 h 9862"/>
              <a:gd name="T60" fmla="*/ 9041 w 9646"/>
              <a:gd name="T61" fmla="*/ 5029 h 9862"/>
              <a:gd name="T62" fmla="*/ 8472 w 9646"/>
              <a:gd name="T63" fmla="*/ 8345 h 9862"/>
              <a:gd name="T64" fmla="*/ 7262 w 9646"/>
              <a:gd name="T65" fmla="*/ 9314 h 9862"/>
              <a:gd name="T66" fmla="*/ 3670 w 9646"/>
              <a:gd name="T67" fmla="*/ 9314 h 9862"/>
              <a:gd name="T68" fmla="*/ 2745 w 9646"/>
              <a:gd name="T69" fmla="*/ 8525 h 9862"/>
              <a:gd name="T70" fmla="*/ 2745 w 9646"/>
              <a:gd name="T71" fmla="*/ 4634 h 9862"/>
              <a:gd name="T72" fmla="*/ 2852 w 9646"/>
              <a:gd name="T73" fmla="*/ 4598 h 9862"/>
              <a:gd name="T74" fmla="*/ 3884 w 9646"/>
              <a:gd name="T75" fmla="*/ 4095 h 9862"/>
              <a:gd name="T76" fmla="*/ 4951 w 9646"/>
              <a:gd name="T77" fmla="*/ 2156 h 9862"/>
              <a:gd name="T78" fmla="*/ 4951 w 9646"/>
              <a:gd name="T79" fmla="*/ 577 h 9862"/>
              <a:gd name="T80" fmla="*/ 5805 w 9646"/>
              <a:gd name="T81" fmla="*/ 720 h 9862"/>
              <a:gd name="T82" fmla="*/ 6196 w 9646"/>
              <a:gd name="T83" fmla="*/ 1762 h 9862"/>
              <a:gd name="T84" fmla="*/ 6196 w 9646"/>
              <a:gd name="T85" fmla="*/ 3629 h 9862"/>
              <a:gd name="T86" fmla="*/ 6445 w 9646"/>
              <a:gd name="T87" fmla="*/ 3880 h 9862"/>
              <a:gd name="T88" fmla="*/ 8116 w 9646"/>
              <a:gd name="T89" fmla="*/ 3880 h 9862"/>
              <a:gd name="T90" fmla="*/ 8721 w 9646"/>
              <a:gd name="T91" fmla="*/ 4131 h 9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46" h="9862">
                <a:moveTo>
                  <a:pt x="9575" y="5122"/>
                </a:moveTo>
                <a:cubicBezTo>
                  <a:pt x="9646" y="4617"/>
                  <a:pt x="9467" y="4076"/>
                  <a:pt x="9072" y="3751"/>
                </a:cubicBezTo>
                <a:cubicBezTo>
                  <a:pt x="8821" y="3535"/>
                  <a:pt x="8463" y="3391"/>
                  <a:pt x="8140" y="3391"/>
                </a:cubicBezTo>
                <a:lnTo>
                  <a:pt x="6707" y="3391"/>
                </a:lnTo>
                <a:lnTo>
                  <a:pt x="6707" y="1767"/>
                </a:lnTo>
                <a:cubicBezTo>
                  <a:pt x="6707" y="1082"/>
                  <a:pt x="6492" y="577"/>
                  <a:pt x="6097" y="288"/>
                </a:cubicBezTo>
                <a:cubicBezTo>
                  <a:pt x="5810" y="72"/>
                  <a:pt x="5488" y="0"/>
                  <a:pt x="5201" y="0"/>
                </a:cubicBezTo>
                <a:cubicBezTo>
                  <a:pt x="4878" y="0"/>
                  <a:pt x="4627" y="72"/>
                  <a:pt x="4591" y="72"/>
                </a:cubicBezTo>
                <a:cubicBezTo>
                  <a:pt x="4483" y="108"/>
                  <a:pt x="4411" y="216"/>
                  <a:pt x="4411" y="324"/>
                </a:cubicBezTo>
                <a:lnTo>
                  <a:pt x="4411" y="2164"/>
                </a:lnTo>
                <a:cubicBezTo>
                  <a:pt x="4411" y="3571"/>
                  <a:pt x="2762" y="4076"/>
                  <a:pt x="2690" y="4112"/>
                </a:cubicBezTo>
                <a:lnTo>
                  <a:pt x="2618" y="4112"/>
                </a:lnTo>
                <a:cubicBezTo>
                  <a:pt x="2511" y="3968"/>
                  <a:pt x="2367" y="3860"/>
                  <a:pt x="2152" y="3860"/>
                </a:cubicBezTo>
                <a:lnTo>
                  <a:pt x="538" y="3860"/>
                </a:lnTo>
                <a:cubicBezTo>
                  <a:pt x="251" y="3860"/>
                  <a:pt x="0" y="4112"/>
                  <a:pt x="0" y="4401"/>
                </a:cubicBezTo>
                <a:lnTo>
                  <a:pt x="0" y="9032"/>
                </a:lnTo>
                <a:cubicBezTo>
                  <a:pt x="0" y="9321"/>
                  <a:pt x="251" y="9574"/>
                  <a:pt x="538" y="9574"/>
                </a:cubicBezTo>
                <a:lnTo>
                  <a:pt x="2188" y="9574"/>
                </a:lnTo>
                <a:cubicBezTo>
                  <a:pt x="2367" y="9574"/>
                  <a:pt x="2511" y="9501"/>
                  <a:pt x="2582" y="9393"/>
                </a:cubicBezTo>
                <a:cubicBezTo>
                  <a:pt x="2833" y="9682"/>
                  <a:pt x="3228" y="9862"/>
                  <a:pt x="3623" y="9862"/>
                </a:cubicBezTo>
                <a:lnTo>
                  <a:pt x="7243" y="9862"/>
                </a:lnTo>
                <a:cubicBezTo>
                  <a:pt x="8212" y="9862"/>
                  <a:pt x="8857" y="9357"/>
                  <a:pt x="8965" y="8455"/>
                </a:cubicBezTo>
                <a:lnTo>
                  <a:pt x="9575" y="5122"/>
                </a:lnTo>
                <a:close/>
                <a:moveTo>
                  <a:pt x="2195" y="4383"/>
                </a:moveTo>
                <a:lnTo>
                  <a:pt x="2195" y="9041"/>
                </a:lnTo>
                <a:lnTo>
                  <a:pt x="552" y="9041"/>
                </a:lnTo>
                <a:lnTo>
                  <a:pt x="552" y="4383"/>
                </a:lnTo>
                <a:lnTo>
                  <a:pt x="2195" y="4383"/>
                </a:lnTo>
                <a:cubicBezTo>
                  <a:pt x="2160" y="4383"/>
                  <a:pt x="2195" y="4383"/>
                  <a:pt x="2195" y="4383"/>
                </a:cubicBezTo>
                <a:close/>
                <a:moveTo>
                  <a:pt x="8721" y="4131"/>
                </a:moveTo>
                <a:cubicBezTo>
                  <a:pt x="8970" y="4346"/>
                  <a:pt x="9076" y="4706"/>
                  <a:pt x="9041" y="5029"/>
                </a:cubicBezTo>
                <a:lnTo>
                  <a:pt x="8472" y="8345"/>
                </a:lnTo>
                <a:cubicBezTo>
                  <a:pt x="8365" y="8955"/>
                  <a:pt x="7974" y="9314"/>
                  <a:pt x="7262" y="9314"/>
                </a:cubicBezTo>
                <a:lnTo>
                  <a:pt x="3670" y="9314"/>
                </a:lnTo>
                <a:cubicBezTo>
                  <a:pt x="3208" y="9314"/>
                  <a:pt x="2817" y="8991"/>
                  <a:pt x="2745" y="8525"/>
                </a:cubicBezTo>
                <a:lnTo>
                  <a:pt x="2745" y="4634"/>
                </a:lnTo>
                <a:lnTo>
                  <a:pt x="2852" y="4598"/>
                </a:lnTo>
                <a:cubicBezTo>
                  <a:pt x="2888" y="4598"/>
                  <a:pt x="3386" y="4454"/>
                  <a:pt x="3884" y="4095"/>
                </a:cubicBezTo>
                <a:cubicBezTo>
                  <a:pt x="4560" y="3593"/>
                  <a:pt x="4951" y="2946"/>
                  <a:pt x="4951" y="2156"/>
                </a:cubicBezTo>
                <a:lnTo>
                  <a:pt x="4951" y="577"/>
                </a:lnTo>
                <a:cubicBezTo>
                  <a:pt x="5165" y="541"/>
                  <a:pt x="5556" y="505"/>
                  <a:pt x="5805" y="720"/>
                </a:cubicBezTo>
                <a:cubicBezTo>
                  <a:pt x="6054" y="900"/>
                  <a:pt x="6196" y="1259"/>
                  <a:pt x="6196" y="1762"/>
                </a:cubicBezTo>
                <a:lnTo>
                  <a:pt x="6196" y="3629"/>
                </a:lnTo>
                <a:cubicBezTo>
                  <a:pt x="6196" y="3772"/>
                  <a:pt x="6303" y="3880"/>
                  <a:pt x="6445" y="3880"/>
                </a:cubicBezTo>
                <a:lnTo>
                  <a:pt x="8116" y="3880"/>
                </a:lnTo>
                <a:cubicBezTo>
                  <a:pt x="8329" y="3916"/>
                  <a:pt x="8543" y="3987"/>
                  <a:pt x="8721" y="413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ustDataLst>
      <p:tags r:id="rId1"/>
    </p:custDataLst>
    <p:extLst>
      <p:ext uri="{BB962C8B-B14F-4D97-AF65-F5344CB8AC3E}">
        <p14:creationId xmlns:p14="http://schemas.microsoft.com/office/powerpoint/2010/main" val="2249490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CA63DAE7-E2BF-2DEE-D2F3-459B7897ED29}"/>
              </a:ext>
            </a:extLst>
          </p:cNvPr>
          <p:cNvSpPr/>
          <p:nvPr/>
        </p:nvSpPr>
        <p:spPr>
          <a:xfrm>
            <a:off x="1463238" y="2494933"/>
            <a:ext cx="2727159" cy="1163053"/>
          </a:xfrm>
          <a:prstGeom prst="roundRect">
            <a:avLst>
              <a:gd name="adj" fmla="val 7849"/>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endParaRPr>
          </a:p>
        </p:txBody>
      </p:sp>
      <p:sp>
        <p:nvSpPr>
          <p:cNvPr id="16" name="任意多边形: 形状 15">
            <a:extLst>
              <a:ext uri="{FF2B5EF4-FFF2-40B4-BE49-F238E27FC236}">
                <a16:creationId xmlns:a16="http://schemas.microsoft.com/office/drawing/2014/main" id="{9DAB6A58-FC06-545B-2730-00A6018B3CB1}"/>
              </a:ext>
            </a:extLst>
          </p:cNvPr>
          <p:cNvSpPr/>
          <p:nvPr/>
        </p:nvSpPr>
        <p:spPr>
          <a:xfrm>
            <a:off x="1463237" y="3561732"/>
            <a:ext cx="2727161" cy="96254"/>
          </a:xfrm>
          <a:custGeom>
            <a:avLst/>
            <a:gdLst>
              <a:gd name="connsiteX0" fmla="*/ 0 w 2727159"/>
              <a:gd name="connsiteY0" fmla="*/ 0 h 96254"/>
              <a:gd name="connsiteX1" fmla="*/ 2727159 w 2727159"/>
              <a:gd name="connsiteY1" fmla="*/ 0 h 96254"/>
              <a:gd name="connsiteX2" fmla="*/ 2727159 w 2727159"/>
              <a:gd name="connsiteY2" fmla="*/ 1322 h 96254"/>
              <a:gd name="connsiteX3" fmla="*/ 2632227 w 2727159"/>
              <a:gd name="connsiteY3" fmla="*/ 96254 h 96254"/>
              <a:gd name="connsiteX4" fmla="*/ 94932 w 2727159"/>
              <a:gd name="connsiteY4" fmla="*/ 96254 h 96254"/>
              <a:gd name="connsiteX5" fmla="*/ 0 w 2727159"/>
              <a:gd name="connsiteY5" fmla="*/ 1322 h 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7159" h="96254">
                <a:moveTo>
                  <a:pt x="0" y="0"/>
                </a:moveTo>
                <a:lnTo>
                  <a:pt x="2727159" y="0"/>
                </a:lnTo>
                <a:lnTo>
                  <a:pt x="2727159" y="1322"/>
                </a:lnTo>
                <a:cubicBezTo>
                  <a:pt x="2727159" y="53751"/>
                  <a:pt x="2684656" y="96254"/>
                  <a:pt x="2632227" y="96254"/>
                </a:cubicBezTo>
                <a:lnTo>
                  <a:pt x="94932" y="96254"/>
                </a:lnTo>
                <a:cubicBezTo>
                  <a:pt x="42503" y="96254"/>
                  <a:pt x="0" y="53751"/>
                  <a:pt x="0" y="1322"/>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圆角 16">
            <a:extLst>
              <a:ext uri="{FF2B5EF4-FFF2-40B4-BE49-F238E27FC236}">
                <a16:creationId xmlns:a16="http://schemas.microsoft.com/office/drawing/2014/main" id="{05CB6B56-A191-B883-6B30-0E9E28B6F109}"/>
              </a:ext>
            </a:extLst>
          </p:cNvPr>
          <p:cNvSpPr/>
          <p:nvPr/>
        </p:nvSpPr>
        <p:spPr>
          <a:xfrm>
            <a:off x="4816259" y="2494933"/>
            <a:ext cx="2727159" cy="1163053"/>
          </a:xfrm>
          <a:prstGeom prst="roundRect">
            <a:avLst>
              <a:gd name="adj" fmla="val 7985"/>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endParaRPr>
          </a:p>
        </p:txBody>
      </p:sp>
      <p:sp>
        <p:nvSpPr>
          <p:cNvPr id="18" name="任意多边形: 形状 17">
            <a:extLst>
              <a:ext uri="{FF2B5EF4-FFF2-40B4-BE49-F238E27FC236}">
                <a16:creationId xmlns:a16="http://schemas.microsoft.com/office/drawing/2014/main" id="{72707DB3-0C64-6E1A-9D57-FC9831CF977F}"/>
              </a:ext>
            </a:extLst>
          </p:cNvPr>
          <p:cNvSpPr/>
          <p:nvPr/>
        </p:nvSpPr>
        <p:spPr>
          <a:xfrm>
            <a:off x="4816260" y="3561732"/>
            <a:ext cx="2727159" cy="96254"/>
          </a:xfrm>
          <a:custGeom>
            <a:avLst/>
            <a:gdLst>
              <a:gd name="connsiteX0" fmla="*/ 0 w 2727159"/>
              <a:gd name="connsiteY0" fmla="*/ 0 h 96254"/>
              <a:gd name="connsiteX1" fmla="*/ 2727159 w 2727159"/>
              <a:gd name="connsiteY1" fmla="*/ 0 h 96254"/>
              <a:gd name="connsiteX2" fmla="*/ 2727159 w 2727159"/>
              <a:gd name="connsiteY2" fmla="*/ 1322 h 96254"/>
              <a:gd name="connsiteX3" fmla="*/ 2632227 w 2727159"/>
              <a:gd name="connsiteY3" fmla="*/ 96254 h 96254"/>
              <a:gd name="connsiteX4" fmla="*/ 94932 w 2727159"/>
              <a:gd name="connsiteY4" fmla="*/ 96254 h 96254"/>
              <a:gd name="connsiteX5" fmla="*/ 0 w 2727159"/>
              <a:gd name="connsiteY5" fmla="*/ 1322 h 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7159" h="96254">
                <a:moveTo>
                  <a:pt x="0" y="0"/>
                </a:moveTo>
                <a:lnTo>
                  <a:pt x="2727159" y="0"/>
                </a:lnTo>
                <a:lnTo>
                  <a:pt x="2727159" y="1322"/>
                </a:lnTo>
                <a:cubicBezTo>
                  <a:pt x="2727159" y="53751"/>
                  <a:pt x="2684656" y="96254"/>
                  <a:pt x="2632227" y="96254"/>
                </a:cubicBezTo>
                <a:lnTo>
                  <a:pt x="94932" y="96254"/>
                </a:lnTo>
                <a:cubicBezTo>
                  <a:pt x="42503" y="96254"/>
                  <a:pt x="0" y="53751"/>
                  <a:pt x="0" y="1322"/>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4"/>
              </a:solidFill>
            </a:endParaRPr>
          </a:p>
        </p:txBody>
      </p:sp>
      <p:sp>
        <p:nvSpPr>
          <p:cNvPr id="19" name="矩形: 圆角 18">
            <a:extLst>
              <a:ext uri="{FF2B5EF4-FFF2-40B4-BE49-F238E27FC236}">
                <a16:creationId xmlns:a16="http://schemas.microsoft.com/office/drawing/2014/main" id="{1072A9B7-2BD6-A993-5447-1520B2BEDB5B}"/>
              </a:ext>
            </a:extLst>
          </p:cNvPr>
          <p:cNvSpPr/>
          <p:nvPr/>
        </p:nvSpPr>
        <p:spPr>
          <a:xfrm>
            <a:off x="8169281" y="2494933"/>
            <a:ext cx="2727159" cy="1163053"/>
          </a:xfrm>
          <a:prstGeom prst="roundRect">
            <a:avLst>
              <a:gd name="adj" fmla="val 8395"/>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endParaRPr>
          </a:p>
        </p:txBody>
      </p:sp>
      <p:sp>
        <p:nvSpPr>
          <p:cNvPr id="20" name="任意多边形: 形状 19">
            <a:extLst>
              <a:ext uri="{FF2B5EF4-FFF2-40B4-BE49-F238E27FC236}">
                <a16:creationId xmlns:a16="http://schemas.microsoft.com/office/drawing/2014/main" id="{3205362B-ED8C-1FEF-C440-A7054023DB6A}"/>
              </a:ext>
            </a:extLst>
          </p:cNvPr>
          <p:cNvSpPr/>
          <p:nvPr/>
        </p:nvSpPr>
        <p:spPr>
          <a:xfrm>
            <a:off x="8169282" y="3561732"/>
            <a:ext cx="2727159" cy="96254"/>
          </a:xfrm>
          <a:custGeom>
            <a:avLst/>
            <a:gdLst>
              <a:gd name="connsiteX0" fmla="*/ 0 w 2727159"/>
              <a:gd name="connsiteY0" fmla="*/ 0 h 96254"/>
              <a:gd name="connsiteX1" fmla="*/ 2727159 w 2727159"/>
              <a:gd name="connsiteY1" fmla="*/ 0 h 96254"/>
              <a:gd name="connsiteX2" fmla="*/ 2727159 w 2727159"/>
              <a:gd name="connsiteY2" fmla="*/ 1322 h 96254"/>
              <a:gd name="connsiteX3" fmla="*/ 2632227 w 2727159"/>
              <a:gd name="connsiteY3" fmla="*/ 96254 h 96254"/>
              <a:gd name="connsiteX4" fmla="*/ 94932 w 2727159"/>
              <a:gd name="connsiteY4" fmla="*/ 96254 h 96254"/>
              <a:gd name="connsiteX5" fmla="*/ 0 w 2727159"/>
              <a:gd name="connsiteY5" fmla="*/ 1322 h 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7159" h="96254">
                <a:moveTo>
                  <a:pt x="0" y="0"/>
                </a:moveTo>
                <a:lnTo>
                  <a:pt x="2727159" y="0"/>
                </a:lnTo>
                <a:lnTo>
                  <a:pt x="2727159" y="1322"/>
                </a:lnTo>
                <a:cubicBezTo>
                  <a:pt x="2727159" y="53751"/>
                  <a:pt x="2684656" y="96254"/>
                  <a:pt x="2632227" y="96254"/>
                </a:cubicBezTo>
                <a:lnTo>
                  <a:pt x="94932" y="96254"/>
                </a:lnTo>
                <a:cubicBezTo>
                  <a:pt x="42503" y="96254"/>
                  <a:pt x="0" y="53751"/>
                  <a:pt x="0" y="1322"/>
                </a:cubicBez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4"/>
              </a:solidFill>
            </a:endParaRPr>
          </a:p>
        </p:txBody>
      </p:sp>
      <p:sp>
        <p:nvSpPr>
          <p:cNvPr id="21" name="矩形: 圆角 20">
            <a:extLst>
              <a:ext uri="{FF2B5EF4-FFF2-40B4-BE49-F238E27FC236}">
                <a16:creationId xmlns:a16="http://schemas.microsoft.com/office/drawing/2014/main" id="{5285893D-7613-191E-8AA4-420730475487}"/>
              </a:ext>
            </a:extLst>
          </p:cNvPr>
          <p:cNvSpPr/>
          <p:nvPr/>
        </p:nvSpPr>
        <p:spPr>
          <a:xfrm>
            <a:off x="3139749" y="4259564"/>
            <a:ext cx="2727159" cy="1163053"/>
          </a:xfrm>
          <a:prstGeom prst="roundRect">
            <a:avLst>
              <a:gd name="adj" fmla="val 8395"/>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endParaRPr>
          </a:p>
        </p:txBody>
      </p:sp>
      <p:sp>
        <p:nvSpPr>
          <p:cNvPr id="22" name="任意多边形: 形状 21">
            <a:extLst>
              <a:ext uri="{FF2B5EF4-FFF2-40B4-BE49-F238E27FC236}">
                <a16:creationId xmlns:a16="http://schemas.microsoft.com/office/drawing/2014/main" id="{031F955E-CBE8-DCC0-02D0-D52940BB71F0}"/>
              </a:ext>
            </a:extLst>
          </p:cNvPr>
          <p:cNvSpPr/>
          <p:nvPr/>
        </p:nvSpPr>
        <p:spPr>
          <a:xfrm>
            <a:off x="3139750" y="5326363"/>
            <a:ext cx="2727159" cy="96254"/>
          </a:xfrm>
          <a:custGeom>
            <a:avLst/>
            <a:gdLst>
              <a:gd name="connsiteX0" fmla="*/ 0 w 2727159"/>
              <a:gd name="connsiteY0" fmla="*/ 0 h 96254"/>
              <a:gd name="connsiteX1" fmla="*/ 2727159 w 2727159"/>
              <a:gd name="connsiteY1" fmla="*/ 0 h 96254"/>
              <a:gd name="connsiteX2" fmla="*/ 2727159 w 2727159"/>
              <a:gd name="connsiteY2" fmla="*/ 1322 h 96254"/>
              <a:gd name="connsiteX3" fmla="*/ 2632227 w 2727159"/>
              <a:gd name="connsiteY3" fmla="*/ 96254 h 96254"/>
              <a:gd name="connsiteX4" fmla="*/ 94932 w 2727159"/>
              <a:gd name="connsiteY4" fmla="*/ 96254 h 96254"/>
              <a:gd name="connsiteX5" fmla="*/ 0 w 2727159"/>
              <a:gd name="connsiteY5" fmla="*/ 1322 h 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7159" h="96254">
                <a:moveTo>
                  <a:pt x="0" y="0"/>
                </a:moveTo>
                <a:lnTo>
                  <a:pt x="2727159" y="0"/>
                </a:lnTo>
                <a:lnTo>
                  <a:pt x="2727159" y="1322"/>
                </a:lnTo>
                <a:cubicBezTo>
                  <a:pt x="2727159" y="53751"/>
                  <a:pt x="2684656" y="96254"/>
                  <a:pt x="2632227" y="96254"/>
                </a:cubicBezTo>
                <a:lnTo>
                  <a:pt x="94932" y="96254"/>
                </a:lnTo>
                <a:cubicBezTo>
                  <a:pt x="42503" y="96254"/>
                  <a:pt x="0" y="53751"/>
                  <a:pt x="0" y="1322"/>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4"/>
              </a:solidFill>
            </a:endParaRPr>
          </a:p>
        </p:txBody>
      </p:sp>
      <p:sp>
        <p:nvSpPr>
          <p:cNvPr id="23" name="矩形: 圆角 22">
            <a:extLst>
              <a:ext uri="{FF2B5EF4-FFF2-40B4-BE49-F238E27FC236}">
                <a16:creationId xmlns:a16="http://schemas.microsoft.com/office/drawing/2014/main" id="{226927E4-6A04-A89F-4379-7366F231C05F}"/>
              </a:ext>
            </a:extLst>
          </p:cNvPr>
          <p:cNvSpPr/>
          <p:nvPr/>
        </p:nvSpPr>
        <p:spPr>
          <a:xfrm>
            <a:off x="6492770" y="4259564"/>
            <a:ext cx="2727159" cy="1163053"/>
          </a:xfrm>
          <a:prstGeom prst="roundRect">
            <a:avLst>
              <a:gd name="adj" fmla="val 7985"/>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endParaRPr>
          </a:p>
        </p:txBody>
      </p:sp>
      <p:sp>
        <p:nvSpPr>
          <p:cNvPr id="24" name="任意多边形: 形状 23">
            <a:extLst>
              <a:ext uri="{FF2B5EF4-FFF2-40B4-BE49-F238E27FC236}">
                <a16:creationId xmlns:a16="http://schemas.microsoft.com/office/drawing/2014/main" id="{286218D8-255A-44B5-39A2-A4B8D72C09A9}"/>
              </a:ext>
            </a:extLst>
          </p:cNvPr>
          <p:cNvSpPr/>
          <p:nvPr/>
        </p:nvSpPr>
        <p:spPr>
          <a:xfrm>
            <a:off x="6492771" y="5326363"/>
            <a:ext cx="2727159" cy="96254"/>
          </a:xfrm>
          <a:custGeom>
            <a:avLst/>
            <a:gdLst>
              <a:gd name="connsiteX0" fmla="*/ 0 w 2727159"/>
              <a:gd name="connsiteY0" fmla="*/ 0 h 96254"/>
              <a:gd name="connsiteX1" fmla="*/ 2727159 w 2727159"/>
              <a:gd name="connsiteY1" fmla="*/ 0 h 96254"/>
              <a:gd name="connsiteX2" fmla="*/ 2727159 w 2727159"/>
              <a:gd name="connsiteY2" fmla="*/ 1322 h 96254"/>
              <a:gd name="connsiteX3" fmla="*/ 2632227 w 2727159"/>
              <a:gd name="connsiteY3" fmla="*/ 96254 h 96254"/>
              <a:gd name="connsiteX4" fmla="*/ 94932 w 2727159"/>
              <a:gd name="connsiteY4" fmla="*/ 96254 h 96254"/>
              <a:gd name="connsiteX5" fmla="*/ 0 w 2727159"/>
              <a:gd name="connsiteY5" fmla="*/ 1322 h 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7159" h="96254">
                <a:moveTo>
                  <a:pt x="0" y="0"/>
                </a:moveTo>
                <a:lnTo>
                  <a:pt x="2727159" y="0"/>
                </a:lnTo>
                <a:lnTo>
                  <a:pt x="2727159" y="1322"/>
                </a:lnTo>
                <a:cubicBezTo>
                  <a:pt x="2727159" y="53751"/>
                  <a:pt x="2684656" y="96254"/>
                  <a:pt x="2632227" y="96254"/>
                </a:cubicBezTo>
                <a:lnTo>
                  <a:pt x="94932" y="96254"/>
                </a:lnTo>
                <a:cubicBezTo>
                  <a:pt x="42503" y="96254"/>
                  <a:pt x="0" y="53751"/>
                  <a:pt x="0" y="1322"/>
                </a:cubicBez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4">
                  <a:lumMod val="40000"/>
                  <a:lumOff val="60000"/>
                </a:schemeClr>
              </a:solidFill>
            </a:endParaRPr>
          </a:p>
        </p:txBody>
      </p:sp>
      <p:sp>
        <p:nvSpPr>
          <p:cNvPr id="25" name="TextBox 36">
            <a:extLst>
              <a:ext uri="{FF2B5EF4-FFF2-40B4-BE49-F238E27FC236}">
                <a16:creationId xmlns:a16="http://schemas.microsoft.com/office/drawing/2014/main" id="{3A3208D5-8DC3-9379-DA56-E04E898D3EED}"/>
              </a:ext>
            </a:extLst>
          </p:cNvPr>
          <p:cNvSpPr txBox="1"/>
          <p:nvPr/>
        </p:nvSpPr>
        <p:spPr>
          <a:xfrm>
            <a:off x="1648800" y="2845626"/>
            <a:ext cx="2356034" cy="461665"/>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rPr>
              <a:t>请输入关键词</a:t>
            </a:r>
            <a:endParaRPr kumimoji="0" 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endParaRPr>
          </a:p>
        </p:txBody>
      </p:sp>
      <p:sp>
        <p:nvSpPr>
          <p:cNvPr id="26" name="TextBox 36">
            <a:extLst>
              <a:ext uri="{FF2B5EF4-FFF2-40B4-BE49-F238E27FC236}">
                <a16:creationId xmlns:a16="http://schemas.microsoft.com/office/drawing/2014/main" id="{C3751FBC-15E4-4195-AED9-2F9449EEA2EC}"/>
              </a:ext>
            </a:extLst>
          </p:cNvPr>
          <p:cNvSpPr txBox="1"/>
          <p:nvPr/>
        </p:nvSpPr>
        <p:spPr>
          <a:xfrm>
            <a:off x="5001821" y="2845626"/>
            <a:ext cx="2356034" cy="461665"/>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rPr>
              <a:t>请输入关键词</a:t>
            </a:r>
            <a:endParaRPr kumimoji="0" 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endParaRPr>
          </a:p>
        </p:txBody>
      </p:sp>
      <p:sp>
        <p:nvSpPr>
          <p:cNvPr id="27" name="TextBox 36">
            <a:extLst>
              <a:ext uri="{FF2B5EF4-FFF2-40B4-BE49-F238E27FC236}">
                <a16:creationId xmlns:a16="http://schemas.microsoft.com/office/drawing/2014/main" id="{6EF7BDCD-EF2B-9AD2-1978-2FBA3BBFC2D8}"/>
              </a:ext>
            </a:extLst>
          </p:cNvPr>
          <p:cNvSpPr txBox="1"/>
          <p:nvPr/>
        </p:nvSpPr>
        <p:spPr>
          <a:xfrm>
            <a:off x="8357839" y="2845626"/>
            <a:ext cx="2356034" cy="461665"/>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rPr>
              <a:t>请输入关键词</a:t>
            </a:r>
            <a:endParaRPr kumimoji="0" 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endParaRPr>
          </a:p>
        </p:txBody>
      </p:sp>
      <p:sp>
        <p:nvSpPr>
          <p:cNvPr id="28" name="TextBox 36">
            <a:extLst>
              <a:ext uri="{FF2B5EF4-FFF2-40B4-BE49-F238E27FC236}">
                <a16:creationId xmlns:a16="http://schemas.microsoft.com/office/drawing/2014/main" id="{AF416346-3160-A092-64F1-702F88A7E05E}"/>
              </a:ext>
            </a:extLst>
          </p:cNvPr>
          <p:cNvSpPr txBox="1"/>
          <p:nvPr/>
        </p:nvSpPr>
        <p:spPr>
          <a:xfrm>
            <a:off x="6678332" y="4610257"/>
            <a:ext cx="2356034" cy="461665"/>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rPr>
              <a:t>请输入关键词</a:t>
            </a:r>
            <a:endParaRPr kumimoji="0" 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endParaRPr>
          </a:p>
        </p:txBody>
      </p:sp>
      <p:sp>
        <p:nvSpPr>
          <p:cNvPr id="29" name="TextBox 36">
            <a:extLst>
              <a:ext uri="{FF2B5EF4-FFF2-40B4-BE49-F238E27FC236}">
                <a16:creationId xmlns:a16="http://schemas.microsoft.com/office/drawing/2014/main" id="{0CF6A29E-EFB7-2B0A-7421-AE2BCD03AF0E}"/>
              </a:ext>
            </a:extLst>
          </p:cNvPr>
          <p:cNvSpPr txBox="1"/>
          <p:nvPr/>
        </p:nvSpPr>
        <p:spPr>
          <a:xfrm>
            <a:off x="3325311" y="4610257"/>
            <a:ext cx="2356034" cy="461665"/>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rPr>
              <a:t>请输入关键词</a:t>
            </a:r>
            <a:endParaRPr kumimoji="0" 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endParaRPr>
          </a:p>
        </p:txBody>
      </p:sp>
    </p:spTree>
    <p:custDataLst>
      <p:tags r:id="rId1"/>
    </p:custDataLst>
    <p:extLst>
      <p:ext uri="{BB962C8B-B14F-4D97-AF65-F5344CB8AC3E}">
        <p14:creationId xmlns:p14="http://schemas.microsoft.com/office/powerpoint/2010/main" val="2375035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a:extLst>
              <a:ext uri="{FF2B5EF4-FFF2-40B4-BE49-F238E27FC236}">
                <a16:creationId xmlns:a16="http://schemas.microsoft.com/office/drawing/2014/main" id="{3117B318-6A85-2C31-1901-2ACA062C3F6D}"/>
              </a:ext>
            </a:extLst>
          </p:cNvPr>
          <p:cNvGrpSpPr/>
          <p:nvPr/>
        </p:nvGrpSpPr>
        <p:grpSpPr>
          <a:xfrm>
            <a:off x="592907" y="2699114"/>
            <a:ext cx="2462211" cy="3244125"/>
            <a:chOff x="984004" y="2660526"/>
            <a:chExt cx="2462211" cy="3244125"/>
          </a:xfrm>
        </p:grpSpPr>
        <p:sp>
          <p:nvSpPr>
            <p:cNvPr id="46" name="矩形: 圆角 45">
              <a:extLst>
                <a:ext uri="{FF2B5EF4-FFF2-40B4-BE49-F238E27FC236}">
                  <a16:creationId xmlns:a16="http://schemas.microsoft.com/office/drawing/2014/main" id="{46B772EA-DD81-3F9B-39C3-221F4C4A0EEC}"/>
                </a:ext>
              </a:extLst>
            </p:cNvPr>
            <p:cNvSpPr/>
            <p:nvPr/>
          </p:nvSpPr>
          <p:spPr>
            <a:xfrm>
              <a:off x="1025486" y="2699132"/>
              <a:ext cx="2376661" cy="3205519"/>
            </a:xfrm>
            <a:prstGeom prst="roundRect">
              <a:avLst>
                <a:gd name="adj" fmla="val 6469"/>
              </a:avLst>
            </a:prstGeom>
            <a:solidFill>
              <a:schemeClr val="bg1"/>
            </a:solidFill>
            <a:ln>
              <a:noFill/>
            </a:ln>
            <a:effectLst>
              <a:outerShdw blurRad="1651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文本框 57">
              <a:extLst>
                <a:ext uri="{FF2B5EF4-FFF2-40B4-BE49-F238E27FC236}">
                  <a16:creationId xmlns:a16="http://schemas.microsoft.com/office/drawing/2014/main" id="{BCD7588B-B8EF-266C-73F1-2A7CBDB3395F}"/>
                </a:ext>
              </a:extLst>
            </p:cNvPr>
            <p:cNvSpPr txBox="1"/>
            <p:nvPr/>
          </p:nvSpPr>
          <p:spPr>
            <a:xfrm>
              <a:off x="1379585" y="4388868"/>
              <a:ext cx="1698779" cy="446276"/>
            </a:xfrm>
            <a:prstGeom prst="rect">
              <a:avLst/>
            </a:prstGeom>
            <a:noFill/>
          </p:spPr>
          <p:txBody>
            <a:bodyPr wrap="square" lIns="0" tIns="0" rIns="0" bIns="0" rtlCol="0" anchor="t">
              <a:spAutoFit/>
            </a:bodyPr>
            <a:lstStyle/>
            <a:p>
              <a:pPr algn="dist"/>
              <a:r>
                <a:rPr lang="zh-CN" altLang="en-US" sz="2900" dirty="0">
                  <a:solidFill>
                    <a:schemeClr val="tx2"/>
                  </a:solidFill>
                  <a:latin typeface="Noto Sans S Chinese Bold" panose="020B0800000000000000" pitchFamily="34" charset="-122"/>
                  <a:ea typeface="Noto Sans S Chinese Bold" panose="020B0800000000000000" pitchFamily="34" charset="-122"/>
                </a:rPr>
                <a:t>工作回顾</a:t>
              </a:r>
            </a:p>
          </p:txBody>
        </p:sp>
        <p:sp>
          <p:nvSpPr>
            <p:cNvPr id="59" name="文本框 58">
              <a:extLst>
                <a:ext uri="{FF2B5EF4-FFF2-40B4-BE49-F238E27FC236}">
                  <a16:creationId xmlns:a16="http://schemas.microsoft.com/office/drawing/2014/main" id="{523A0C30-BFC1-C1BC-2AA3-0130432FF804}"/>
                </a:ext>
              </a:extLst>
            </p:cNvPr>
            <p:cNvSpPr txBox="1"/>
            <p:nvPr/>
          </p:nvSpPr>
          <p:spPr>
            <a:xfrm>
              <a:off x="1412636" y="4842544"/>
              <a:ext cx="1652532" cy="214200"/>
            </a:xfrm>
            <a:prstGeom prst="rect">
              <a:avLst/>
            </a:prstGeom>
            <a:noFill/>
          </p:spPr>
          <p:txBody>
            <a:bodyPr wrap="square" lIns="0" tIns="0" rIns="0" bIns="0" rtlCol="0" anchor="t">
              <a:spAutoFit/>
            </a:bodyPr>
            <a:lstStyle/>
            <a:p>
              <a:pPr algn="dist"/>
              <a:r>
                <a:rPr lang="en-US" altLang="zh-CN" sz="1400" dirty="0">
                  <a:solidFill>
                    <a:schemeClr val="tx2"/>
                  </a:solidFill>
                </a:rPr>
                <a:t>WORK  REVIEW</a:t>
              </a:r>
            </a:p>
          </p:txBody>
        </p:sp>
        <p:sp>
          <p:nvSpPr>
            <p:cNvPr id="60" name="folder-with-check-mark_62305">
              <a:extLst>
                <a:ext uri="{FF2B5EF4-FFF2-40B4-BE49-F238E27FC236}">
                  <a16:creationId xmlns:a16="http://schemas.microsoft.com/office/drawing/2014/main" id="{039BD007-B403-BC33-99D0-BF4AE73812D1}"/>
                </a:ext>
              </a:extLst>
            </p:cNvPr>
            <p:cNvSpPr/>
            <p:nvPr/>
          </p:nvSpPr>
          <p:spPr>
            <a:xfrm>
              <a:off x="1924131" y="3706216"/>
              <a:ext cx="609685" cy="471940"/>
            </a:xfrm>
            <a:custGeom>
              <a:avLst/>
              <a:gdLst>
                <a:gd name="T0" fmla="*/ 593 w 601"/>
                <a:gd name="T1" fmla="*/ 112 h 466"/>
                <a:gd name="T2" fmla="*/ 567 w 601"/>
                <a:gd name="T3" fmla="*/ 100 h 466"/>
                <a:gd name="T4" fmla="*/ 533 w 601"/>
                <a:gd name="T5" fmla="*/ 100 h 466"/>
                <a:gd name="T6" fmla="*/ 500 w 601"/>
                <a:gd name="T7" fmla="*/ 66 h 466"/>
                <a:gd name="T8" fmla="*/ 400 w 601"/>
                <a:gd name="T9" fmla="*/ 66 h 466"/>
                <a:gd name="T10" fmla="*/ 367 w 601"/>
                <a:gd name="T11" fmla="*/ 100 h 466"/>
                <a:gd name="T12" fmla="*/ 167 w 601"/>
                <a:gd name="T13" fmla="*/ 100 h 466"/>
                <a:gd name="T14" fmla="*/ 134 w 601"/>
                <a:gd name="T15" fmla="*/ 126 h 466"/>
                <a:gd name="T16" fmla="*/ 67 w 601"/>
                <a:gd name="T17" fmla="*/ 433 h 466"/>
                <a:gd name="T18" fmla="*/ 33 w 601"/>
                <a:gd name="T19" fmla="*/ 433 h 466"/>
                <a:gd name="T20" fmla="*/ 33 w 601"/>
                <a:gd name="T21" fmla="*/ 33 h 466"/>
                <a:gd name="T22" fmla="*/ 467 w 601"/>
                <a:gd name="T23" fmla="*/ 33 h 466"/>
                <a:gd name="T24" fmla="*/ 433 w 601"/>
                <a:gd name="T25" fmla="*/ 0 h 466"/>
                <a:gd name="T26" fmla="*/ 33 w 601"/>
                <a:gd name="T27" fmla="*/ 0 h 466"/>
                <a:gd name="T28" fmla="*/ 0 w 601"/>
                <a:gd name="T29" fmla="*/ 33 h 466"/>
                <a:gd name="T30" fmla="*/ 0 w 601"/>
                <a:gd name="T31" fmla="*/ 433 h 466"/>
                <a:gd name="T32" fmla="*/ 33 w 601"/>
                <a:gd name="T33" fmla="*/ 466 h 466"/>
                <a:gd name="T34" fmla="*/ 100 w 601"/>
                <a:gd name="T35" fmla="*/ 466 h 466"/>
                <a:gd name="T36" fmla="*/ 433 w 601"/>
                <a:gd name="T37" fmla="*/ 466 h 466"/>
                <a:gd name="T38" fmla="*/ 500 w 601"/>
                <a:gd name="T39" fmla="*/ 466 h 466"/>
                <a:gd name="T40" fmla="*/ 533 w 601"/>
                <a:gd name="T41" fmla="*/ 440 h 466"/>
                <a:gd name="T42" fmla="*/ 599 w 601"/>
                <a:gd name="T43" fmla="*/ 140 h 466"/>
                <a:gd name="T44" fmla="*/ 593 w 601"/>
                <a:gd name="T45" fmla="*/ 112 h 466"/>
                <a:gd name="T46" fmla="*/ 527 w 601"/>
                <a:gd name="T47" fmla="*/ 168 h 466"/>
                <a:gd name="T48" fmla="*/ 437 w 601"/>
                <a:gd name="T49" fmla="*/ 258 h 466"/>
                <a:gd name="T50" fmla="*/ 423 w 601"/>
                <a:gd name="T51" fmla="*/ 264 h 466"/>
                <a:gd name="T52" fmla="*/ 408 w 601"/>
                <a:gd name="T53" fmla="*/ 258 h 466"/>
                <a:gd name="T54" fmla="*/ 373 w 601"/>
                <a:gd name="T55" fmla="*/ 223 h 466"/>
                <a:gd name="T56" fmla="*/ 373 w 601"/>
                <a:gd name="T57" fmla="*/ 194 h 466"/>
                <a:gd name="T58" fmla="*/ 402 w 601"/>
                <a:gd name="T59" fmla="*/ 194 h 466"/>
                <a:gd name="T60" fmla="*/ 423 w 601"/>
                <a:gd name="T61" fmla="*/ 215 h 466"/>
                <a:gd name="T62" fmla="*/ 499 w 601"/>
                <a:gd name="T63" fmla="*/ 139 h 466"/>
                <a:gd name="T64" fmla="*/ 527 w 601"/>
                <a:gd name="T65" fmla="*/ 139 h 466"/>
                <a:gd name="T66" fmla="*/ 527 w 601"/>
                <a:gd name="T67" fmla="*/ 168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1" h="466">
                  <a:moveTo>
                    <a:pt x="593" y="112"/>
                  </a:moveTo>
                  <a:cubicBezTo>
                    <a:pt x="586" y="104"/>
                    <a:pt x="577" y="100"/>
                    <a:pt x="567" y="100"/>
                  </a:cubicBezTo>
                  <a:lnTo>
                    <a:pt x="533" y="100"/>
                  </a:lnTo>
                  <a:cubicBezTo>
                    <a:pt x="533" y="81"/>
                    <a:pt x="518" y="66"/>
                    <a:pt x="500" y="66"/>
                  </a:cubicBezTo>
                  <a:lnTo>
                    <a:pt x="400" y="66"/>
                  </a:lnTo>
                  <a:cubicBezTo>
                    <a:pt x="382" y="66"/>
                    <a:pt x="367" y="81"/>
                    <a:pt x="367" y="100"/>
                  </a:cubicBezTo>
                  <a:lnTo>
                    <a:pt x="167" y="100"/>
                  </a:lnTo>
                  <a:cubicBezTo>
                    <a:pt x="151" y="100"/>
                    <a:pt x="138" y="111"/>
                    <a:pt x="134" y="126"/>
                  </a:cubicBezTo>
                  <a:cubicBezTo>
                    <a:pt x="134" y="126"/>
                    <a:pt x="67" y="431"/>
                    <a:pt x="67" y="433"/>
                  </a:cubicBezTo>
                  <a:lnTo>
                    <a:pt x="33" y="433"/>
                  </a:lnTo>
                  <a:lnTo>
                    <a:pt x="33" y="33"/>
                  </a:lnTo>
                  <a:lnTo>
                    <a:pt x="467" y="33"/>
                  </a:lnTo>
                  <a:cubicBezTo>
                    <a:pt x="467" y="15"/>
                    <a:pt x="452" y="0"/>
                    <a:pt x="433" y="0"/>
                  </a:cubicBezTo>
                  <a:lnTo>
                    <a:pt x="33" y="0"/>
                  </a:lnTo>
                  <a:cubicBezTo>
                    <a:pt x="15" y="0"/>
                    <a:pt x="0" y="15"/>
                    <a:pt x="0" y="33"/>
                  </a:cubicBezTo>
                  <a:lnTo>
                    <a:pt x="0" y="433"/>
                  </a:lnTo>
                  <a:cubicBezTo>
                    <a:pt x="0" y="451"/>
                    <a:pt x="15" y="466"/>
                    <a:pt x="33" y="466"/>
                  </a:cubicBezTo>
                  <a:lnTo>
                    <a:pt x="100" y="466"/>
                  </a:lnTo>
                  <a:lnTo>
                    <a:pt x="433" y="466"/>
                  </a:lnTo>
                  <a:lnTo>
                    <a:pt x="500" y="466"/>
                  </a:lnTo>
                  <a:cubicBezTo>
                    <a:pt x="516" y="466"/>
                    <a:pt x="529" y="455"/>
                    <a:pt x="533" y="440"/>
                  </a:cubicBezTo>
                  <a:lnTo>
                    <a:pt x="599" y="140"/>
                  </a:lnTo>
                  <a:cubicBezTo>
                    <a:pt x="601" y="130"/>
                    <a:pt x="599" y="120"/>
                    <a:pt x="593" y="112"/>
                  </a:cubicBezTo>
                  <a:close/>
                  <a:moveTo>
                    <a:pt x="527" y="168"/>
                  </a:moveTo>
                  <a:lnTo>
                    <a:pt x="437" y="258"/>
                  </a:lnTo>
                  <a:cubicBezTo>
                    <a:pt x="433" y="262"/>
                    <a:pt x="428" y="264"/>
                    <a:pt x="423" y="264"/>
                  </a:cubicBezTo>
                  <a:cubicBezTo>
                    <a:pt x="417" y="264"/>
                    <a:pt x="412" y="262"/>
                    <a:pt x="408" y="258"/>
                  </a:cubicBezTo>
                  <a:lnTo>
                    <a:pt x="373" y="223"/>
                  </a:lnTo>
                  <a:cubicBezTo>
                    <a:pt x="365" y="215"/>
                    <a:pt x="365" y="202"/>
                    <a:pt x="373" y="194"/>
                  </a:cubicBezTo>
                  <a:cubicBezTo>
                    <a:pt x="381" y="186"/>
                    <a:pt x="394" y="186"/>
                    <a:pt x="402" y="194"/>
                  </a:cubicBezTo>
                  <a:lnTo>
                    <a:pt x="423" y="215"/>
                  </a:lnTo>
                  <a:lnTo>
                    <a:pt x="499" y="139"/>
                  </a:lnTo>
                  <a:cubicBezTo>
                    <a:pt x="507" y="131"/>
                    <a:pt x="519" y="131"/>
                    <a:pt x="527" y="139"/>
                  </a:cubicBezTo>
                  <a:cubicBezTo>
                    <a:pt x="535" y="147"/>
                    <a:pt x="535" y="160"/>
                    <a:pt x="527" y="168"/>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矩形: 圆角 60">
              <a:extLst>
                <a:ext uri="{FF2B5EF4-FFF2-40B4-BE49-F238E27FC236}">
                  <a16:creationId xmlns:a16="http://schemas.microsoft.com/office/drawing/2014/main" id="{F8CA6770-375E-997B-7F4B-B1B4CADE34B0}"/>
                </a:ext>
              </a:extLst>
            </p:cNvPr>
            <p:cNvSpPr/>
            <p:nvPr/>
          </p:nvSpPr>
          <p:spPr>
            <a:xfrm>
              <a:off x="984004" y="2660526"/>
              <a:ext cx="2462211" cy="634479"/>
            </a:xfrm>
            <a:prstGeom prst="roundRect">
              <a:avLst>
                <a:gd name="adj" fmla="val 24601"/>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mn-ea"/>
                </a:rPr>
                <a:t>01</a:t>
              </a:r>
              <a:endParaRPr lang="zh-CN" altLang="en-US" sz="4000" dirty="0">
                <a:latin typeface="+mn-ea"/>
              </a:endParaRPr>
            </a:p>
          </p:txBody>
        </p:sp>
      </p:grpSp>
      <p:grpSp>
        <p:nvGrpSpPr>
          <p:cNvPr id="71" name="Group 62">
            <a:extLst>
              <a:ext uri="{FF2B5EF4-FFF2-40B4-BE49-F238E27FC236}">
                <a16:creationId xmlns:a16="http://schemas.microsoft.com/office/drawing/2014/main" id="{88AA3C49-A793-D8A9-6D8B-9342EF58EE72}"/>
              </a:ext>
            </a:extLst>
          </p:cNvPr>
          <p:cNvGrpSpPr/>
          <p:nvPr/>
        </p:nvGrpSpPr>
        <p:grpSpPr>
          <a:xfrm>
            <a:off x="3428717" y="2699114"/>
            <a:ext cx="2462211" cy="3244125"/>
            <a:chOff x="984004" y="2660526"/>
            <a:chExt cx="2462211" cy="3244125"/>
          </a:xfrm>
        </p:grpSpPr>
        <p:sp>
          <p:nvSpPr>
            <p:cNvPr id="72" name="矩形: 圆角 71">
              <a:extLst>
                <a:ext uri="{FF2B5EF4-FFF2-40B4-BE49-F238E27FC236}">
                  <a16:creationId xmlns:a16="http://schemas.microsoft.com/office/drawing/2014/main" id="{E10C480C-5942-482D-2EA3-AED12921973F}"/>
                </a:ext>
              </a:extLst>
            </p:cNvPr>
            <p:cNvSpPr/>
            <p:nvPr/>
          </p:nvSpPr>
          <p:spPr>
            <a:xfrm>
              <a:off x="1025486" y="2699132"/>
              <a:ext cx="2376661" cy="3205519"/>
            </a:xfrm>
            <a:prstGeom prst="roundRect">
              <a:avLst>
                <a:gd name="adj" fmla="val 6469"/>
              </a:avLst>
            </a:prstGeom>
            <a:solidFill>
              <a:schemeClr val="bg1"/>
            </a:solidFill>
            <a:ln>
              <a:noFill/>
            </a:ln>
            <a:effectLst>
              <a:outerShdw blurRad="1651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73" name="文本框 64">
              <a:extLst>
                <a:ext uri="{FF2B5EF4-FFF2-40B4-BE49-F238E27FC236}">
                  <a16:creationId xmlns:a16="http://schemas.microsoft.com/office/drawing/2014/main" id="{3821C4B6-26B3-B1F8-A63F-716B69BE374E}"/>
                </a:ext>
              </a:extLst>
            </p:cNvPr>
            <p:cNvSpPr txBox="1"/>
            <p:nvPr/>
          </p:nvSpPr>
          <p:spPr>
            <a:xfrm>
              <a:off x="1368155" y="4388868"/>
              <a:ext cx="1698779" cy="446276"/>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9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74" name="文本框 65">
              <a:extLst>
                <a:ext uri="{FF2B5EF4-FFF2-40B4-BE49-F238E27FC236}">
                  <a16:creationId xmlns:a16="http://schemas.microsoft.com/office/drawing/2014/main" id="{44826A0D-6C10-80A4-F67E-F34FDBFEA71F}"/>
                </a:ext>
              </a:extLst>
            </p:cNvPr>
            <p:cNvSpPr txBox="1"/>
            <p:nvPr/>
          </p:nvSpPr>
          <p:spPr>
            <a:xfrm>
              <a:off x="1401206" y="4842544"/>
              <a:ext cx="1652532" cy="214200"/>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1400" dirty="0">
                  <a:solidFill>
                    <a:schemeClr val="tx2"/>
                  </a:solidFill>
                </a:rPr>
                <a:t>EXPERIENCE</a:t>
              </a:r>
            </a:p>
          </p:txBody>
        </p:sp>
        <p:sp>
          <p:nvSpPr>
            <p:cNvPr id="75" name="folder-with-check-mark_62305">
              <a:extLst>
                <a:ext uri="{FF2B5EF4-FFF2-40B4-BE49-F238E27FC236}">
                  <a16:creationId xmlns:a16="http://schemas.microsoft.com/office/drawing/2014/main" id="{3D9AAC0B-541B-A9A9-CFD9-85883C561D90}"/>
                </a:ext>
              </a:extLst>
            </p:cNvPr>
            <p:cNvSpPr/>
            <p:nvPr/>
          </p:nvSpPr>
          <p:spPr>
            <a:xfrm>
              <a:off x="1973840" y="3637343"/>
              <a:ext cx="487407" cy="609685"/>
            </a:xfrm>
            <a:custGeom>
              <a:avLst/>
              <a:gdLst>
                <a:gd name="T0" fmla="*/ 3717 w 5214"/>
                <a:gd name="T1" fmla="*/ 0 h 6532"/>
                <a:gd name="T2" fmla="*/ 0 w 5214"/>
                <a:gd name="T3" fmla="*/ 0 h 6532"/>
                <a:gd name="T4" fmla="*/ 0 w 5214"/>
                <a:gd name="T5" fmla="*/ 6532 h 6532"/>
                <a:gd name="T6" fmla="*/ 5214 w 5214"/>
                <a:gd name="T7" fmla="*/ 6532 h 6532"/>
                <a:gd name="T8" fmla="*/ 5214 w 5214"/>
                <a:gd name="T9" fmla="*/ 1497 h 6532"/>
                <a:gd name="T10" fmla="*/ 3717 w 5214"/>
                <a:gd name="T11" fmla="*/ 0 h 6532"/>
                <a:gd name="T12" fmla="*/ 977 w 5214"/>
                <a:gd name="T13" fmla="*/ 1607 h 6532"/>
                <a:gd name="T14" fmla="*/ 1394 w 5214"/>
                <a:gd name="T15" fmla="*/ 1607 h 6532"/>
                <a:gd name="T16" fmla="*/ 1394 w 5214"/>
                <a:gd name="T17" fmla="*/ 1195 h 6532"/>
                <a:gd name="T18" fmla="*/ 1729 w 5214"/>
                <a:gd name="T19" fmla="*/ 860 h 6532"/>
                <a:gd name="T20" fmla="*/ 1729 w 5214"/>
                <a:gd name="T21" fmla="*/ 860 h 6532"/>
                <a:gd name="T22" fmla="*/ 2064 w 5214"/>
                <a:gd name="T23" fmla="*/ 1195 h 6532"/>
                <a:gd name="T24" fmla="*/ 2064 w 5214"/>
                <a:gd name="T25" fmla="*/ 1607 h 6532"/>
                <a:gd name="T26" fmla="*/ 2481 w 5214"/>
                <a:gd name="T27" fmla="*/ 1607 h 6532"/>
                <a:gd name="T28" fmla="*/ 2816 w 5214"/>
                <a:gd name="T29" fmla="*/ 1941 h 6532"/>
                <a:gd name="T30" fmla="*/ 2816 w 5214"/>
                <a:gd name="T31" fmla="*/ 1941 h 6532"/>
                <a:gd name="T32" fmla="*/ 2481 w 5214"/>
                <a:gd name="T33" fmla="*/ 2276 h 6532"/>
                <a:gd name="T34" fmla="*/ 2064 w 5214"/>
                <a:gd name="T35" fmla="*/ 2276 h 6532"/>
                <a:gd name="T36" fmla="*/ 2064 w 5214"/>
                <a:gd name="T37" fmla="*/ 2692 h 6532"/>
                <a:gd name="T38" fmla="*/ 1729 w 5214"/>
                <a:gd name="T39" fmla="*/ 3027 h 6532"/>
                <a:gd name="T40" fmla="*/ 1729 w 5214"/>
                <a:gd name="T41" fmla="*/ 3027 h 6532"/>
                <a:gd name="T42" fmla="*/ 1394 w 5214"/>
                <a:gd name="T43" fmla="*/ 2692 h 6532"/>
                <a:gd name="T44" fmla="*/ 1394 w 5214"/>
                <a:gd name="T45" fmla="*/ 2275 h 6532"/>
                <a:gd name="T46" fmla="*/ 977 w 5214"/>
                <a:gd name="T47" fmla="*/ 2275 h 6532"/>
                <a:gd name="T48" fmla="*/ 642 w 5214"/>
                <a:gd name="T49" fmla="*/ 1940 h 6532"/>
                <a:gd name="T50" fmla="*/ 642 w 5214"/>
                <a:gd name="T51" fmla="*/ 1940 h 6532"/>
                <a:gd name="T52" fmla="*/ 977 w 5214"/>
                <a:gd name="T53" fmla="*/ 1607 h 6532"/>
                <a:gd name="T54" fmla="*/ 4433 w 5214"/>
                <a:gd name="T55" fmla="*/ 5577 h 6532"/>
                <a:gd name="T56" fmla="*/ 782 w 5214"/>
                <a:gd name="T57" fmla="*/ 5577 h 6532"/>
                <a:gd name="T58" fmla="*/ 648 w 5214"/>
                <a:gd name="T59" fmla="*/ 5443 h 6532"/>
                <a:gd name="T60" fmla="*/ 782 w 5214"/>
                <a:gd name="T61" fmla="*/ 5308 h 6532"/>
                <a:gd name="T62" fmla="*/ 4426 w 5214"/>
                <a:gd name="T63" fmla="*/ 5308 h 6532"/>
                <a:gd name="T64" fmla="*/ 4561 w 5214"/>
                <a:gd name="T65" fmla="*/ 5443 h 6532"/>
                <a:gd name="T66" fmla="*/ 4433 w 5214"/>
                <a:gd name="T67" fmla="*/ 5577 h 6532"/>
                <a:gd name="T68" fmla="*/ 4433 w 5214"/>
                <a:gd name="T69" fmla="*/ 4437 h 6532"/>
                <a:gd name="T70" fmla="*/ 782 w 5214"/>
                <a:gd name="T71" fmla="*/ 4437 h 6532"/>
                <a:gd name="T72" fmla="*/ 648 w 5214"/>
                <a:gd name="T73" fmla="*/ 4303 h 6532"/>
                <a:gd name="T74" fmla="*/ 782 w 5214"/>
                <a:gd name="T75" fmla="*/ 4168 h 6532"/>
                <a:gd name="T76" fmla="*/ 4426 w 5214"/>
                <a:gd name="T77" fmla="*/ 4168 h 6532"/>
                <a:gd name="T78" fmla="*/ 4561 w 5214"/>
                <a:gd name="T79" fmla="*/ 4303 h 6532"/>
                <a:gd name="T80" fmla="*/ 4433 w 5214"/>
                <a:gd name="T81" fmla="*/ 4437 h 6532"/>
                <a:gd name="T82" fmla="*/ 3448 w 5214"/>
                <a:gd name="T83" fmla="*/ 1761 h 6532"/>
                <a:gd name="T84" fmla="*/ 3448 w 5214"/>
                <a:gd name="T85" fmla="*/ 264 h 6532"/>
                <a:gd name="T86" fmla="*/ 4952 w 5214"/>
                <a:gd name="T87" fmla="*/ 1763 h 6532"/>
                <a:gd name="T88" fmla="*/ 3448 w 5214"/>
                <a:gd name="T89" fmla="*/ 1763 h 6532"/>
                <a:gd name="T90" fmla="*/ 3448 w 5214"/>
                <a:gd name="T91" fmla="*/ 1761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14" h="6532">
                  <a:moveTo>
                    <a:pt x="3717" y="0"/>
                  </a:moveTo>
                  <a:lnTo>
                    <a:pt x="0" y="0"/>
                  </a:lnTo>
                  <a:lnTo>
                    <a:pt x="0" y="6532"/>
                  </a:lnTo>
                  <a:lnTo>
                    <a:pt x="5214" y="6532"/>
                  </a:lnTo>
                  <a:lnTo>
                    <a:pt x="5214" y="1497"/>
                  </a:lnTo>
                  <a:lnTo>
                    <a:pt x="3717" y="0"/>
                  </a:lnTo>
                  <a:close/>
                  <a:moveTo>
                    <a:pt x="977" y="1607"/>
                  </a:moveTo>
                  <a:lnTo>
                    <a:pt x="1394" y="1607"/>
                  </a:lnTo>
                  <a:lnTo>
                    <a:pt x="1394" y="1195"/>
                  </a:lnTo>
                  <a:cubicBezTo>
                    <a:pt x="1394" y="1009"/>
                    <a:pt x="1544" y="860"/>
                    <a:pt x="1729" y="860"/>
                  </a:cubicBezTo>
                  <a:lnTo>
                    <a:pt x="1729" y="860"/>
                  </a:lnTo>
                  <a:cubicBezTo>
                    <a:pt x="1914" y="860"/>
                    <a:pt x="2064" y="1009"/>
                    <a:pt x="2064" y="1195"/>
                  </a:cubicBezTo>
                  <a:lnTo>
                    <a:pt x="2064" y="1607"/>
                  </a:lnTo>
                  <a:lnTo>
                    <a:pt x="2481" y="1607"/>
                  </a:lnTo>
                  <a:cubicBezTo>
                    <a:pt x="2666" y="1607"/>
                    <a:pt x="2816" y="1756"/>
                    <a:pt x="2816" y="1941"/>
                  </a:cubicBezTo>
                  <a:lnTo>
                    <a:pt x="2816" y="1941"/>
                  </a:lnTo>
                  <a:cubicBezTo>
                    <a:pt x="2816" y="2127"/>
                    <a:pt x="2666" y="2276"/>
                    <a:pt x="2481" y="2276"/>
                  </a:cubicBezTo>
                  <a:lnTo>
                    <a:pt x="2064" y="2276"/>
                  </a:lnTo>
                  <a:lnTo>
                    <a:pt x="2064" y="2692"/>
                  </a:lnTo>
                  <a:cubicBezTo>
                    <a:pt x="2064" y="2877"/>
                    <a:pt x="1914" y="3027"/>
                    <a:pt x="1729" y="3027"/>
                  </a:cubicBezTo>
                  <a:lnTo>
                    <a:pt x="1729" y="3027"/>
                  </a:lnTo>
                  <a:cubicBezTo>
                    <a:pt x="1544" y="3027"/>
                    <a:pt x="1394" y="2877"/>
                    <a:pt x="1394" y="2692"/>
                  </a:cubicBezTo>
                  <a:lnTo>
                    <a:pt x="1394" y="2275"/>
                  </a:lnTo>
                  <a:lnTo>
                    <a:pt x="977" y="2275"/>
                  </a:lnTo>
                  <a:cubicBezTo>
                    <a:pt x="792" y="2275"/>
                    <a:pt x="642" y="2125"/>
                    <a:pt x="642" y="1940"/>
                  </a:cubicBezTo>
                  <a:lnTo>
                    <a:pt x="642" y="1940"/>
                  </a:lnTo>
                  <a:cubicBezTo>
                    <a:pt x="642" y="1756"/>
                    <a:pt x="793" y="1607"/>
                    <a:pt x="977" y="1607"/>
                  </a:cubicBezTo>
                  <a:close/>
                  <a:moveTo>
                    <a:pt x="4433" y="5577"/>
                  </a:moveTo>
                  <a:lnTo>
                    <a:pt x="782" y="5577"/>
                  </a:lnTo>
                  <a:cubicBezTo>
                    <a:pt x="710" y="5577"/>
                    <a:pt x="648" y="5520"/>
                    <a:pt x="648" y="5443"/>
                  </a:cubicBezTo>
                  <a:cubicBezTo>
                    <a:pt x="648" y="5371"/>
                    <a:pt x="705" y="5308"/>
                    <a:pt x="782" y="5308"/>
                  </a:cubicBezTo>
                  <a:lnTo>
                    <a:pt x="4426" y="5308"/>
                  </a:lnTo>
                  <a:cubicBezTo>
                    <a:pt x="4498" y="5308"/>
                    <a:pt x="4561" y="5365"/>
                    <a:pt x="4561" y="5443"/>
                  </a:cubicBezTo>
                  <a:cubicBezTo>
                    <a:pt x="4562" y="5520"/>
                    <a:pt x="4505" y="5577"/>
                    <a:pt x="4433" y="5577"/>
                  </a:cubicBezTo>
                  <a:close/>
                  <a:moveTo>
                    <a:pt x="4433" y="4437"/>
                  </a:moveTo>
                  <a:lnTo>
                    <a:pt x="782" y="4437"/>
                  </a:lnTo>
                  <a:cubicBezTo>
                    <a:pt x="710" y="4437"/>
                    <a:pt x="648" y="4380"/>
                    <a:pt x="648" y="4303"/>
                  </a:cubicBezTo>
                  <a:cubicBezTo>
                    <a:pt x="648" y="4231"/>
                    <a:pt x="705" y="4168"/>
                    <a:pt x="782" y="4168"/>
                  </a:cubicBezTo>
                  <a:lnTo>
                    <a:pt x="4426" y="4168"/>
                  </a:lnTo>
                  <a:cubicBezTo>
                    <a:pt x="4498" y="4168"/>
                    <a:pt x="4561" y="4225"/>
                    <a:pt x="4561" y="4303"/>
                  </a:cubicBezTo>
                  <a:cubicBezTo>
                    <a:pt x="4562" y="4375"/>
                    <a:pt x="4505" y="4437"/>
                    <a:pt x="4433" y="4437"/>
                  </a:cubicBezTo>
                  <a:close/>
                  <a:moveTo>
                    <a:pt x="3448" y="1761"/>
                  </a:moveTo>
                  <a:lnTo>
                    <a:pt x="3448" y="264"/>
                  </a:lnTo>
                  <a:lnTo>
                    <a:pt x="4952" y="1763"/>
                  </a:lnTo>
                  <a:lnTo>
                    <a:pt x="3448" y="1763"/>
                  </a:lnTo>
                  <a:lnTo>
                    <a:pt x="3448" y="176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6" name="矩形: 圆角 75">
              <a:extLst>
                <a:ext uri="{FF2B5EF4-FFF2-40B4-BE49-F238E27FC236}">
                  <a16:creationId xmlns:a16="http://schemas.microsoft.com/office/drawing/2014/main" id="{39F96138-233D-087A-FED0-DDCA41C2006B}"/>
                </a:ext>
              </a:extLst>
            </p:cNvPr>
            <p:cNvSpPr/>
            <p:nvPr/>
          </p:nvSpPr>
          <p:spPr>
            <a:xfrm>
              <a:off x="984004" y="2660526"/>
              <a:ext cx="2462211" cy="634479"/>
            </a:xfrm>
            <a:prstGeom prst="roundRect">
              <a:avLst>
                <a:gd name="adj" fmla="val 24601"/>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4000" dirty="0">
                  <a:latin typeface="+mn-ea"/>
                </a:rPr>
                <a:t>02</a:t>
              </a:r>
              <a:endParaRPr lang="zh-CN" altLang="en-US" sz="4000" dirty="0">
                <a:latin typeface="+mn-ea"/>
              </a:endParaRPr>
            </a:p>
          </p:txBody>
        </p:sp>
      </p:grpSp>
      <p:grpSp>
        <p:nvGrpSpPr>
          <p:cNvPr id="83" name="Group 62">
            <a:extLst>
              <a:ext uri="{FF2B5EF4-FFF2-40B4-BE49-F238E27FC236}">
                <a16:creationId xmlns:a16="http://schemas.microsoft.com/office/drawing/2014/main" id="{0E17D3EC-01E7-F13B-9E5C-569263510AD6}"/>
              </a:ext>
            </a:extLst>
          </p:cNvPr>
          <p:cNvGrpSpPr/>
          <p:nvPr/>
        </p:nvGrpSpPr>
        <p:grpSpPr>
          <a:xfrm>
            <a:off x="6264527" y="2699114"/>
            <a:ext cx="2462211" cy="3244125"/>
            <a:chOff x="984004" y="2660526"/>
            <a:chExt cx="2462211" cy="3244125"/>
          </a:xfrm>
        </p:grpSpPr>
        <p:sp>
          <p:nvSpPr>
            <p:cNvPr id="84" name="矩形: 圆角 83">
              <a:extLst>
                <a:ext uri="{FF2B5EF4-FFF2-40B4-BE49-F238E27FC236}">
                  <a16:creationId xmlns:a16="http://schemas.microsoft.com/office/drawing/2014/main" id="{967A6A29-B46E-6F2A-7FE0-E45744B8E231}"/>
                </a:ext>
              </a:extLst>
            </p:cNvPr>
            <p:cNvSpPr/>
            <p:nvPr/>
          </p:nvSpPr>
          <p:spPr>
            <a:xfrm>
              <a:off x="1025486" y="2699132"/>
              <a:ext cx="2376661" cy="3205519"/>
            </a:xfrm>
            <a:prstGeom prst="roundRect">
              <a:avLst>
                <a:gd name="adj" fmla="val 6469"/>
              </a:avLst>
            </a:prstGeom>
            <a:solidFill>
              <a:schemeClr val="bg1"/>
            </a:solidFill>
            <a:ln>
              <a:noFill/>
            </a:ln>
            <a:effectLst>
              <a:outerShdw blurRad="1651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85" name="文本框 64">
              <a:extLst>
                <a:ext uri="{FF2B5EF4-FFF2-40B4-BE49-F238E27FC236}">
                  <a16:creationId xmlns:a16="http://schemas.microsoft.com/office/drawing/2014/main" id="{CD7E5E26-CE44-41F2-D56E-F1E29FE3D4BA}"/>
                </a:ext>
              </a:extLst>
            </p:cNvPr>
            <p:cNvSpPr txBox="1"/>
            <p:nvPr/>
          </p:nvSpPr>
          <p:spPr>
            <a:xfrm>
              <a:off x="1356725" y="4388868"/>
              <a:ext cx="1698779" cy="446276"/>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900" dirty="0">
                  <a:solidFill>
                    <a:schemeClr val="tx2"/>
                  </a:solidFill>
                  <a:latin typeface="Noto Sans S Chinese Bold" panose="020B0800000000000000" pitchFamily="34" charset="-122"/>
                  <a:ea typeface="Noto Sans S Chinese Bold" panose="020B0800000000000000" pitchFamily="34" charset="-122"/>
                </a:rPr>
                <a:t>不足之处</a:t>
              </a:r>
            </a:p>
          </p:txBody>
        </p:sp>
        <p:sp>
          <p:nvSpPr>
            <p:cNvPr id="86" name="文本框 65">
              <a:extLst>
                <a:ext uri="{FF2B5EF4-FFF2-40B4-BE49-F238E27FC236}">
                  <a16:creationId xmlns:a16="http://schemas.microsoft.com/office/drawing/2014/main" id="{DF294CB4-8F45-D714-C441-3622210939C7}"/>
                </a:ext>
              </a:extLst>
            </p:cNvPr>
            <p:cNvSpPr txBox="1"/>
            <p:nvPr/>
          </p:nvSpPr>
          <p:spPr>
            <a:xfrm>
              <a:off x="1389776" y="4842544"/>
              <a:ext cx="1652532" cy="214200"/>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1400" dirty="0">
                  <a:solidFill>
                    <a:schemeClr val="tx2"/>
                  </a:solidFill>
                </a:rPr>
                <a:t>LIMITATION</a:t>
              </a:r>
            </a:p>
          </p:txBody>
        </p:sp>
        <p:sp>
          <p:nvSpPr>
            <p:cNvPr id="87" name="folder-with-check-mark_62305">
              <a:extLst>
                <a:ext uri="{FF2B5EF4-FFF2-40B4-BE49-F238E27FC236}">
                  <a16:creationId xmlns:a16="http://schemas.microsoft.com/office/drawing/2014/main" id="{6D5B94BA-1F0D-EF46-83EB-D852972E9CCB}"/>
                </a:ext>
              </a:extLst>
            </p:cNvPr>
            <p:cNvSpPr/>
            <p:nvPr/>
          </p:nvSpPr>
          <p:spPr>
            <a:xfrm>
              <a:off x="1901271" y="3637801"/>
              <a:ext cx="609685" cy="608768"/>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455839 w 606244"/>
                <a:gd name="T11" fmla="*/ 455839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455839 w 606244"/>
                <a:gd name="T21" fmla="*/ 455839 w 606244"/>
                <a:gd name="T22" fmla="*/ 600116 w 606244"/>
                <a:gd name="T23" fmla="*/ 600116 w 606244"/>
                <a:gd name="T24" fmla="*/ 600116 w 606244"/>
                <a:gd name="T25" fmla="*/ 600116 w 606244"/>
                <a:gd name="T26" fmla="*/ 600116 w 606244"/>
                <a:gd name="T27" fmla="*/ 600116 w 606244"/>
                <a:gd name="T28" fmla="*/ 600116 w 606244"/>
                <a:gd name="T2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20">
                  <a:moveTo>
                    <a:pt x="160" y="0"/>
                  </a:moveTo>
                  <a:cubicBezTo>
                    <a:pt x="72" y="0"/>
                    <a:pt x="0" y="72"/>
                    <a:pt x="0" y="160"/>
                  </a:cubicBezTo>
                  <a:cubicBezTo>
                    <a:pt x="0" y="248"/>
                    <a:pt x="72" y="320"/>
                    <a:pt x="160" y="320"/>
                  </a:cubicBezTo>
                  <a:cubicBezTo>
                    <a:pt x="248" y="320"/>
                    <a:pt x="320" y="248"/>
                    <a:pt x="320" y="160"/>
                  </a:cubicBezTo>
                  <a:cubicBezTo>
                    <a:pt x="320" y="72"/>
                    <a:pt x="248" y="0"/>
                    <a:pt x="160" y="0"/>
                  </a:cubicBezTo>
                  <a:close/>
                  <a:moveTo>
                    <a:pt x="160" y="262"/>
                  </a:moveTo>
                  <a:cubicBezTo>
                    <a:pt x="147" y="262"/>
                    <a:pt x="139" y="252"/>
                    <a:pt x="139" y="240"/>
                  </a:cubicBezTo>
                  <a:cubicBezTo>
                    <a:pt x="139" y="227"/>
                    <a:pt x="148" y="218"/>
                    <a:pt x="160" y="218"/>
                  </a:cubicBezTo>
                  <a:cubicBezTo>
                    <a:pt x="173" y="218"/>
                    <a:pt x="181" y="227"/>
                    <a:pt x="181" y="240"/>
                  </a:cubicBezTo>
                  <a:cubicBezTo>
                    <a:pt x="181" y="253"/>
                    <a:pt x="173" y="262"/>
                    <a:pt x="160" y="262"/>
                  </a:cubicBezTo>
                  <a:close/>
                  <a:moveTo>
                    <a:pt x="168" y="178"/>
                  </a:moveTo>
                  <a:cubicBezTo>
                    <a:pt x="165" y="188"/>
                    <a:pt x="155" y="189"/>
                    <a:pt x="152" y="178"/>
                  </a:cubicBezTo>
                  <a:cubicBezTo>
                    <a:pt x="148" y="165"/>
                    <a:pt x="134" y="116"/>
                    <a:pt x="134" y="85"/>
                  </a:cubicBezTo>
                  <a:cubicBezTo>
                    <a:pt x="134" y="44"/>
                    <a:pt x="186" y="43"/>
                    <a:pt x="186" y="85"/>
                  </a:cubicBezTo>
                  <a:cubicBezTo>
                    <a:pt x="186" y="117"/>
                    <a:pt x="172" y="166"/>
                    <a:pt x="168" y="178"/>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8" name="矩形: 圆角 87">
              <a:extLst>
                <a:ext uri="{FF2B5EF4-FFF2-40B4-BE49-F238E27FC236}">
                  <a16:creationId xmlns:a16="http://schemas.microsoft.com/office/drawing/2014/main" id="{0304560D-7B35-9DC2-7D84-8FE9F1FC8D4C}"/>
                </a:ext>
              </a:extLst>
            </p:cNvPr>
            <p:cNvSpPr/>
            <p:nvPr/>
          </p:nvSpPr>
          <p:spPr>
            <a:xfrm>
              <a:off x="984004" y="2660526"/>
              <a:ext cx="2462211" cy="634479"/>
            </a:xfrm>
            <a:prstGeom prst="roundRect">
              <a:avLst>
                <a:gd name="adj" fmla="val 24601"/>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4000" dirty="0">
                  <a:latin typeface="+mn-ea"/>
                </a:rPr>
                <a:t>03</a:t>
              </a:r>
              <a:endParaRPr lang="zh-CN" altLang="en-US" sz="4000" dirty="0">
                <a:latin typeface="+mn-ea"/>
              </a:endParaRPr>
            </a:p>
          </p:txBody>
        </p:sp>
      </p:grpSp>
      <p:grpSp>
        <p:nvGrpSpPr>
          <p:cNvPr id="95" name="Group 62">
            <a:extLst>
              <a:ext uri="{FF2B5EF4-FFF2-40B4-BE49-F238E27FC236}">
                <a16:creationId xmlns:a16="http://schemas.microsoft.com/office/drawing/2014/main" id="{6B3E377F-FE4F-18FF-A225-22306C5A247B}"/>
              </a:ext>
            </a:extLst>
          </p:cNvPr>
          <p:cNvGrpSpPr/>
          <p:nvPr/>
        </p:nvGrpSpPr>
        <p:grpSpPr>
          <a:xfrm>
            <a:off x="9100338" y="2699114"/>
            <a:ext cx="2462211" cy="3244125"/>
            <a:chOff x="984004" y="2660526"/>
            <a:chExt cx="2462211" cy="3244125"/>
          </a:xfrm>
        </p:grpSpPr>
        <p:sp>
          <p:nvSpPr>
            <p:cNvPr id="96" name="矩形: 圆角 95">
              <a:extLst>
                <a:ext uri="{FF2B5EF4-FFF2-40B4-BE49-F238E27FC236}">
                  <a16:creationId xmlns:a16="http://schemas.microsoft.com/office/drawing/2014/main" id="{D639337F-DCA1-B4E0-0C94-D883ADD332F3}"/>
                </a:ext>
              </a:extLst>
            </p:cNvPr>
            <p:cNvSpPr/>
            <p:nvPr/>
          </p:nvSpPr>
          <p:spPr>
            <a:xfrm>
              <a:off x="1025486" y="2699132"/>
              <a:ext cx="2376661" cy="3205519"/>
            </a:xfrm>
            <a:prstGeom prst="roundRect">
              <a:avLst>
                <a:gd name="adj" fmla="val 6469"/>
              </a:avLst>
            </a:prstGeom>
            <a:solidFill>
              <a:schemeClr val="bg1"/>
            </a:solidFill>
            <a:ln>
              <a:noFill/>
            </a:ln>
            <a:effectLst>
              <a:outerShdw blurRad="1651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7" name="文本框 64">
              <a:extLst>
                <a:ext uri="{FF2B5EF4-FFF2-40B4-BE49-F238E27FC236}">
                  <a16:creationId xmlns:a16="http://schemas.microsoft.com/office/drawing/2014/main" id="{FAD3209C-A682-B77D-95FB-09700B6642A1}"/>
                </a:ext>
              </a:extLst>
            </p:cNvPr>
            <p:cNvSpPr txBox="1"/>
            <p:nvPr/>
          </p:nvSpPr>
          <p:spPr>
            <a:xfrm>
              <a:off x="1356725" y="4388868"/>
              <a:ext cx="1698779" cy="446276"/>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900" dirty="0">
                  <a:solidFill>
                    <a:schemeClr val="tx2"/>
                  </a:solidFill>
                  <a:latin typeface="Noto Sans S Chinese Bold" panose="020B0800000000000000" pitchFamily="34" charset="-122"/>
                  <a:ea typeface="Noto Sans S Chinese Bold" panose="020B0800000000000000" pitchFamily="34" charset="-122"/>
                </a:rPr>
                <a:t>未来规划</a:t>
              </a:r>
            </a:p>
          </p:txBody>
        </p:sp>
        <p:sp>
          <p:nvSpPr>
            <p:cNvPr id="98" name="文本框 65">
              <a:extLst>
                <a:ext uri="{FF2B5EF4-FFF2-40B4-BE49-F238E27FC236}">
                  <a16:creationId xmlns:a16="http://schemas.microsoft.com/office/drawing/2014/main" id="{EF97A481-0A09-6CA4-FF1F-276397ACEA5F}"/>
                </a:ext>
              </a:extLst>
            </p:cNvPr>
            <p:cNvSpPr txBox="1"/>
            <p:nvPr/>
          </p:nvSpPr>
          <p:spPr>
            <a:xfrm>
              <a:off x="1389776" y="4842544"/>
              <a:ext cx="1652532" cy="214200"/>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1400" dirty="0">
                  <a:solidFill>
                    <a:schemeClr val="tx2"/>
                  </a:solidFill>
                </a:rPr>
                <a:t>FUTURE PLANNING</a:t>
              </a:r>
            </a:p>
          </p:txBody>
        </p:sp>
        <p:sp>
          <p:nvSpPr>
            <p:cNvPr id="99" name="folder-with-check-mark_62305">
              <a:extLst>
                <a:ext uri="{FF2B5EF4-FFF2-40B4-BE49-F238E27FC236}">
                  <a16:creationId xmlns:a16="http://schemas.microsoft.com/office/drawing/2014/main" id="{3531D170-999F-2CDD-7897-F09995A3DABD}"/>
                </a:ext>
              </a:extLst>
            </p:cNvPr>
            <p:cNvSpPr/>
            <p:nvPr/>
          </p:nvSpPr>
          <p:spPr>
            <a:xfrm>
              <a:off x="1939051" y="3637342"/>
              <a:ext cx="534124" cy="609685"/>
            </a:xfrm>
            <a:custGeom>
              <a:avLst/>
              <a:gdLst>
                <a:gd name="connsiteX0" fmla="*/ 360554 w 530158"/>
                <a:gd name="connsiteY0" fmla="*/ 393677 h 605157"/>
                <a:gd name="connsiteX1" fmla="*/ 318370 w 530158"/>
                <a:gd name="connsiteY1" fmla="*/ 435800 h 605157"/>
                <a:gd name="connsiteX2" fmla="*/ 360554 w 530158"/>
                <a:gd name="connsiteY2" fmla="*/ 477923 h 605157"/>
                <a:gd name="connsiteX3" fmla="*/ 402738 w 530158"/>
                <a:gd name="connsiteY3" fmla="*/ 435800 h 605157"/>
                <a:gd name="connsiteX4" fmla="*/ 360554 w 530158"/>
                <a:gd name="connsiteY4" fmla="*/ 393677 h 605157"/>
                <a:gd name="connsiteX5" fmla="*/ 360554 w 530158"/>
                <a:gd name="connsiteY5" fmla="*/ 266443 h 605157"/>
                <a:gd name="connsiteX6" fmla="*/ 406784 w 530158"/>
                <a:gd name="connsiteY6" fmla="*/ 312701 h 605157"/>
                <a:gd name="connsiteX7" fmla="*/ 402835 w 530158"/>
                <a:gd name="connsiteY7" fmla="*/ 333859 h 605157"/>
                <a:gd name="connsiteX8" fmla="*/ 415066 w 530158"/>
                <a:gd name="connsiteY8" fmla="*/ 316067 h 605157"/>
                <a:gd name="connsiteX9" fmla="*/ 447812 w 530158"/>
                <a:gd name="connsiteY9" fmla="*/ 302507 h 605157"/>
                <a:gd name="connsiteX10" fmla="*/ 480462 w 530158"/>
                <a:gd name="connsiteY10" fmla="*/ 316067 h 605157"/>
                <a:gd name="connsiteX11" fmla="*/ 480462 w 530158"/>
                <a:gd name="connsiteY11" fmla="*/ 381367 h 605157"/>
                <a:gd name="connsiteX12" fmla="*/ 462548 w 530158"/>
                <a:gd name="connsiteY12" fmla="*/ 393581 h 605157"/>
                <a:gd name="connsiteX13" fmla="*/ 483929 w 530158"/>
                <a:gd name="connsiteY13" fmla="*/ 389638 h 605157"/>
                <a:gd name="connsiteX14" fmla="*/ 530158 w 530158"/>
                <a:gd name="connsiteY14" fmla="*/ 435800 h 605157"/>
                <a:gd name="connsiteX15" fmla="*/ 483832 w 530158"/>
                <a:gd name="connsiteY15" fmla="*/ 481962 h 605157"/>
                <a:gd name="connsiteX16" fmla="*/ 462548 w 530158"/>
                <a:gd name="connsiteY16" fmla="*/ 477923 h 605157"/>
                <a:gd name="connsiteX17" fmla="*/ 480462 w 530158"/>
                <a:gd name="connsiteY17" fmla="*/ 490233 h 605157"/>
                <a:gd name="connsiteX18" fmla="*/ 480462 w 530158"/>
                <a:gd name="connsiteY18" fmla="*/ 555533 h 605157"/>
                <a:gd name="connsiteX19" fmla="*/ 447812 w 530158"/>
                <a:gd name="connsiteY19" fmla="*/ 568997 h 605157"/>
                <a:gd name="connsiteX20" fmla="*/ 415066 w 530158"/>
                <a:gd name="connsiteY20" fmla="*/ 555533 h 605157"/>
                <a:gd name="connsiteX21" fmla="*/ 402835 w 530158"/>
                <a:gd name="connsiteY21" fmla="*/ 537645 h 605157"/>
                <a:gd name="connsiteX22" fmla="*/ 406784 w 530158"/>
                <a:gd name="connsiteY22" fmla="*/ 558995 h 605157"/>
                <a:gd name="connsiteX23" fmla="*/ 360554 w 530158"/>
                <a:gd name="connsiteY23" fmla="*/ 605157 h 605157"/>
                <a:gd name="connsiteX24" fmla="*/ 314325 w 530158"/>
                <a:gd name="connsiteY24" fmla="*/ 558995 h 605157"/>
                <a:gd name="connsiteX25" fmla="*/ 318274 w 530158"/>
                <a:gd name="connsiteY25" fmla="*/ 537645 h 605157"/>
                <a:gd name="connsiteX26" fmla="*/ 306042 w 530158"/>
                <a:gd name="connsiteY26" fmla="*/ 555533 h 605157"/>
                <a:gd name="connsiteX27" fmla="*/ 273393 w 530158"/>
                <a:gd name="connsiteY27" fmla="*/ 568997 h 605157"/>
                <a:gd name="connsiteX28" fmla="*/ 240647 w 530158"/>
                <a:gd name="connsiteY28" fmla="*/ 555533 h 605157"/>
                <a:gd name="connsiteX29" fmla="*/ 240647 w 530158"/>
                <a:gd name="connsiteY29" fmla="*/ 490233 h 605157"/>
                <a:gd name="connsiteX30" fmla="*/ 258561 w 530158"/>
                <a:gd name="connsiteY30" fmla="*/ 478019 h 605157"/>
                <a:gd name="connsiteX31" fmla="*/ 237276 w 530158"/>
                <a:gd name="connsiteY31" fmla="*/ 481962 h 605157"/>
                <a:gd name="connsiteX32" fmla="*/ 190950 w 530158"/>
                <a:gd name="connsiteY32" fmla="*/ 435800 h 605157"/>
                <a:gd name="connsiteX33" fmla="*/ 237276 w 530158"/>
                <a:gd name="connsiteY33" fmla="*/ 389638 h 605157"/>
                <a:gd name="connsiteX34" fmla="*/ 258561 w 530158"/>
                <a:gd name="connsiteY34" fmla="*/ 393581 h 605157"/>
                <a:gd name="connsiteX35" fmla="*/ 240647 w 530158"/>
                <a:gd name="connsiteY35" fmla="*/ 381367 h 605157"/>
                <a:gd name="connsiteX36" fmla="*/ 240647 w 530158"/>
                <a:gd name="connsiteY36" fmla="*/ 316067 h 605157"/>
                <a:gd name="connsiteX37" fmla="*/ 273393 w 530158"/>
                <a:gd name="connsiteY37" fmla="*/ 302507 h 605157"/>
                <a:gd name="connsiteX38" fmla="*/ 306042 w 530158"/>
                <a:gd name="connsiteY38" fmla="*/ 316067 h 605157"/>
                <a:gd name="connsiteX39" fmla="*/ 318274 w 530158"/>
                <a:gd name="connsiteY39" fmla="*/ 333859 h 605157"/>
                <a:gd name="connsiteX40" fmla="*/ 314325 w 530158"/>
                <a:gd name="connsiteY40" fmla="*/ 312701 h 605157"/>
                <a:gd name="connsiteX41" fmla="*/ 360554 w 530158"/>
                <a:gd name="connsiteY41" fmla="*/ 266443 h 605157"/>
                <a:gd name="connsiteX42" fmla="*/ 0 w 530158"/>
                <a:gd name="connsiteY42" fmla="*/ 266161 h 605157"/>
                <a:gd name="connsiteX43" fmla="*/ 128197 w 530158"/>
                <a:gd name="connsiteY43" fmla="*/ 297223 h 605157"/>
                <a:gd name="connsiteX44" fmla="*/ 211414 w 530158"/>
                <a:gd name="connsiteY44" fmla="*/ 286260 h 605157"/>
                <a:gd name="connsiteX45" fmla="*/ 211125 w 530158"/>
                <a:gd name="connsiteY45" fmla="*/ 286548 h 605157"/>
                <a:gd name="connsiteX46" fmla="*/ 185312 w 530158"/>
                <a:gd name="connsiteY46" fmla="*/ 348767 h 605157"/>
                <a:gd name="connsiteX47" fmla="*/ 186564 w 530158"/>
                <a:gd name="connsiteY47" fmla="*/ 363865 h 605157"/>
                <a:gd name="connsiteX48" fmla="*/ 156706 w 530158"/>
                <a:gd name="connsiteY48" fmla="*/ 400601 h 605157"/>
                <a:gd name="connsiteX49" fmla="*/ 149194 w 530158"/>
                <a:gd name="connsiteY49" fmla="*/ 435797 h 605157"/>
                <a:gd name="connsiteX50" fmla="*/ 175006 w 530158"/>
                <a:gd name="connsiteY50" fmla="*/ 498017 h 605157"/>
                <a:gd name="connsiteX51" fmla="*/ 176740 w 530158"/>
                <a:gd name="connsiteY51" fmla="*/ 499555 h 605157"/>
                <a:gd name="connsiteX52" fmla="*/ 128197 w 530158"/>
                <a:gd name="connsiteY52" fmla="*/ 503402 h 605157"/>
                <a:gd name="connsiteX53" fmla="*/ 0 w 530158"/>
                <a:gd name="connsiteY53" fmla="*/ 451376 h 605157"/>
                <a:gd name="connsiteX54" fmla="*/ 43237 w 530158"/>
                <a:gd name="connsiteY54" fmla="*/ 174920 h 605157"/>
                <a:gd name="connsiteX55" fmla="*/ 128169 w 530158"/>
                <a:gd name="connsiteY55" fmla="*/ 220015 h 605157"/>
                <a:gd name="connsiteX56" fmla="*/ 213198 w 530158"/>
                <a:gd name="connsiteY56" fmla="*/ 174920 h 605157"/>
                <a:gd name="connsiteX57" fmla="*/ 256435 w 530158"/>
                <a:gd name="connsiteY57" fmla="*/ 213861 h 605157"/>
                <a:gd name="connsiteX58" fmla="*/ 128169 w 530158"/>
                <a:gd name="connsiteY58" fmla="*/ 265879 h 605157"/>
                <a:gd name="connsiteX59" fmla="*/ 0 w 530158"/>
                <a:gd name="connsiteY59" fmla="*/ 213861 h 605157"/>
                <a:gd name="connsiteX60" fmla="*/ 43237 w 530158"/>
                <a:gd name="connsiteY60" fmla="*/ 174920 h 605157"/>
                <a:gd name="connsiteX61" fmla="*/ 128362 w 530158"/>
                <a:gd name="connsiteY61" fmla="*/ 0 h 605157"/>
                <a:gd name="connsiteX62" fmla="*/ 136069 w 530158"/>
                <a:gd name="connsiteY62" fmla="*/ 4712 h 605157"/>
                <a:gd name="connsiteX63" fmla="*/ 199559 w 530158"/>
                <a:gd name="connsiteY63" fmla="*/ 117514 h 605157"/>
                <a:gd name="connsiteX64" fmla="*/ 154952 w 530158"/>
                <a:gd name="connsiteY64" fmla="*/ 183388 h 605157"/>
                <a:gd name="connsiteX65" fmla="*/ 163238 w 530158"/>
                <a:gd name="connsiteY65" fmla="*/ 161078 h 605157"/>
                <a:gd name="connsiteX66" fmla="*/ 128169 w 530158"/>
                <a:gd name="connsiteY66" fmla="*/ 95300 h 605157"/>
                <a:gd name="connsiteX67" fmla="*/ 93197 w 530158"/>
                <a:gd name="connsiteY67" fmla="*/ 161078 h 605157"/>
                <a:gd name="connsiteX68" fmla="*/ 101482 w 530158"/>
                <a:gd name="connsiteY68" fmla="*/ 183388 h 605157"/>
                <a:gd name="connsiteX69" fmla="*/ 56876 w 530158"/>
                <a:gd name="connsiteY69" fmla="*/ 117514 h 605157"/>
                <a:gd name="connsiteX70" fmla="*/ 120654 w 530158"/>
                <a:gd name="connsiteY70" fmla="*/ 4808 h 605157"/>
                <a:gd name="connsiteX71" fmla="*/ 128362 w 530158"/>
                <a:gd name="connsiteY71" fmla="*/ 0 h 60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30158" h="605157">
                  <a:moveTo>
                    <a:pt x="360554" y="393677"/>
                  </a:moveTo>
                  <a:cubicBezTo>
                    <a:pt x="337247" y="393677"/>
                    <a:pt x="318370" y="412527"/>
                    <a:pt x="318370" y="435800"/>
                  </a:cubicBezTo>
                  <a:cubicBezTo>
                    <a:pt x="318370" y="459073"/>
                    <a:pt x="337247" y="477923"/>
                    <a:pt x="360554" y="477923"/>
                  </a:cubicBezTo>
                  <a:cubicBezTo>
                    <a:pt x="383861" y="477923"/>
                    <a:pt x="402738" y="459073"/>
                    <a:pt x="402738" y="435800"/>
                  </a:cubicBezTo>
                  <a:cubicBezTo>
                    <a:pt x="402738" y="412527"/>
                    <a:pt x="383861" y="393677"/>
                    <a:pt x="360554" y="393677"/>
                  </a:cubicBezTo>
                  <a:close/>
                  <a:moveTo>
                    <a:pt x="360554" y="266443"/>
                  </a:moveTo>
                  <a:cubicBezTo>
                    <a:pt x="386077" y="266443"/>
                    <a:pt x="406784" y="287120"/>
                    <a:pt x="406784" y="312701"/>
                  </a:cubicBezTo>
                  <a:cubicBezTo>
                    <a:pt x="406784" y="317221"/>
                    <a:pt x="405243" y="324819"/>
                    <a:pt x="402835" y="333859"/>
                  </a:cubicBezTo>
                  <a:cubicBezTo>
                    <a:pt x="407554" y="325684"/>
                    <a:pt x="411792" y="319241"/>
                    <a:pt x="415066" y="316067"/>
                  </a:cubicBezTo>
                  <a:cubicBezTo>
                    <a:pt x="424120" y="307027"/>
                    <a:pt x="435966" y="302507"/>
                    <a:pt x="447812" y="302507"/>
                  </a:cubicBezTo>
                  <a:cubicBezTo>
                    <a:pt x="459562" y="302507"/>
                    <a:pt x="471408" y="307027"/>
                    <a:pt x="480462" y="316067"/>
                  </a:cubicBezTo>
                  <a:cubicBezTo>
                    <a:pt x="498568" y="334051"/>
                    <a:pt x="498472" y="363287"/>
                    <a:pt x="480462" y="381367"/>
                  </a:cubicBezTo>
                  <a:cubicBezTo>
                    <a:pt x="477187" y="384541"/>
                    <a:pt x="470734" y="388869"/>
                    <a:pt x="462548" y="393581"/>
                  </a:cubicBezTo>
                  <a:cubicBezTo>
                    <a:pt x="471697" y="391177"/>
                    <a:pt x="479306" y="389638"/>
                    <a:pt x="483929" y="389638"/>
                  </a:cubicBezTo>
                  <a:cubicBezTo>
                    <a:pt x="509451" y="389638"/>
                    <a:pt x="530158" y="410315"/>
                    <a:pt x="530158" y="435800"/>
                  </a:cubicBezTo>
                  <a:cubicBezTo>
                    <a:pt x="530158" y="461285"/>
                    <a:pt x="509451" y="481962"/>
                    <a:pt x="483832" y="481962"/>
                  </a:cubicBezTo>
                  <a:cubicBezTo>
                    <a:pt x="479306" y="481962"/>
                    <a:pt x="471697" y="480423"/>
                    <a:pt x="462548" y="477923"/>
                  </a:cubicBezTo>
                  <a:cubicBezTo>
                    <a:pt x="470734" y="482731"/>
                    <a:pt x="477187" y="486963"/>
                    <a:pt x="480462" y="490233"/>
                  </a:cubicBezTo>
                  <a:cubicBezTo>
                    <a:pt x="498472" y="508217"/>
                    <a:pt x="498568" y="537453"/>
                    <a:pt x="480462" y="555533"/>
                  </a:cubicBezTo>
                  <a:cubicBezTo>
                    <a:pt x="471408" y="564573"/>
                    <a:pt x="459658" y="568997"/>
                    <a:pt x="447812" y="568997"/>
                  </a:cubicBezTo>
                  <a:cubicBezTo>
                    <a:pt x="435966" y="568997"/>
                    <a:pt x="424120" y="564573"/>
                    <a:pt x="415066" y="555533"/>
                  </a:cubicBezTo>
                  <a:cubicBezTo>
                    <a:pt x="411792" y="552263"/>
                    <a:pt x="407554" y="545820"/>
                    <a:pt x="402835" y="537645"/>
                  </a:cubicBezTo>
                  <a:cubicBezTo>
                    <a:pt x="405243" y="546781"/>
                    <a:pt x="406784" y="554379"/>
                    <a:pt x="406784" y="558995"/>
                  </a:cubicBezTo>
                  <a:cubicBezTo>
                    <a:pt x="406784" y="584480"/>
                    <a:pt x="386077" y="605157"/>
                    <a:pt x="360554" y="605157"/>
                  </a:cubicBezTo>
                  <a:cubicBezTo>
                    <a:pt x="335032" y="605157"/>
                    <a:pt x="314325" y="584480"/>
                    <a:pt x="314325" y="558995"/>
                  </a:cubicBezTo>
                  <a:cubicBezTo>
                    <a:pt x="314325" y="554379"/>
                    <a:pt x="315866" y="546781"/>
                    <a:pt x="318274" y="537645"/>
                  </a:cubicBezTo>
                  <a:cubicBezTo>
                    <a:pt x="313554" y="545820"/>
                    <a:pt x="309317" y="552263"/>
                    <a:pt x="306042" y="555533"/>
                  </a:cubicBezTo>
                  <a:cubicBezTo>
                    <a:pt x="296989" y="564477"/>
                    <a:pt x="285142" y="568997"/>
                    <a:pt x="273393" y="568997"/>
                  </a:cubicBezTo>
                  <a:cubicBezTo>
                    <a:pt x="261546" y="568997"/>
                    <a:pt x="249700" y="564477"/>
                    <a:pt x="240647" y="555533"/>
                  </a:cubicBezTo>
                  <a:cubicBezTo>
                    <a:pt x="222540" y="537453"/>
                    <a:pt x="222540" y="508217"/>
                    <a:pt x="240647" y="490233"/>
                  </a:cubicBezTo>
                  <a:cubicBezTo>
                    <a:pt x="243921" y="486963"/>
                    <a:pt x="250374" y="482731"/>
                    <a:pt x="258561" y="478019"/>
                  </a:cubicBezTo>
                  <a:cubicBezTo>
                    <a:pt x="249411" y="480423"/>
                    <a:pt x="241802" y="481962"/>
                    <a:pt x="237276" y="481962"/>
                  </a:cubicBezTo>
                  <a:cubicBezTo>
                    <a:pt x="211657" y="481962"/>
                    <a:pt x="190950" y="461285"/>
                    <a:pt x="190950" y="435800"/>
                  </a:cubicBezTo>
                  <a:cubicBezTo>
                    <a:pt x="190950" y="410315"/>
                    <a:pt x="211657" y="389638"/>
                    <a:pt x="237276" y="389638"/>
                  </a:cubicBezTo>
                  <a:cubicBezTo>
                    <a:pt x="241802" y="389638"/>
                    <a:pt x="249411" y="391177"/>
                    <a:pt x="258561" y="393581"/>
                  </a:cubicBezTo>
                  <a:cubicBezTo>
                    <a:pt x="250374" y="388869"/>
                    <a:pt x="243921" y="384541"/>
                    <a:pt x="240647" y="381367"/>
                  </a:cubicBezTo>
                  <a:cubicBezTo>
                    <a:pt x="222540" y="363287"/>
                    <a:pt x="222540" y="334051"/>
                    <a:pt x="240647" y="316067"/>
                  </a:cubicBezTo>
                  <a:cubicBezTo>
                    <a:pt x="249700" y="307027"/>
                    <a:pt x="261546" y="302507"/>
                    <a:pt x="273393" y="302507"/>
                  </a:cubicBezTo>
                  <a:cubicBezTo>
                    <a:pt x="285142" y="302507"/>
                    <a:pt x="296989" y="307027"/>
                    <a:pt x="306042" y="316067"/>
                  </a:cubicBezTo>
                  <a:cubicBezTo>
                    <a:pt x="309317" y="319241"/>
                    <a:pt x="313554" y="325684"/>
                    <a:pt x="318274" y="333859"/>
                  </a:cubicBezTo>
                  <a:cubicBezTo>
                    <a:pt x="315866" y="324723"/>
                    <a:pt x="314325" y="317221"/>
                    <a:pt x="314325" y="312701"/>
                  </a:cubicBezTo>
                  <a:cubicBezTo>
                    <a:pt x="314325" y="287120"/>
                    <a:pt x="335032" y="266443"/>
                    <a:pt x="360554" y="266443"/>
                  </a:cubicBezTo>
                  <a:close/>
                  <a:moveTo>
                    <a:pt x="0" y="266161"/>
                  </a:moveTo>
                  <a:cubicBezTo>
                    <a:pt x="31110" y="287221"/>
                    <a:pt x="80713" y="297223"/>
                    <a:pt x="128197" y="297223"/>
                  </a:cubicBezTo>
                  <a:cubicBezTo>
                    <a:pt x="156610" y="297223"/>
                    <a:pt x="185890" y="293664"/>
                    <a:pt x="211414" y="286260"/>
                  </a:cubicBezTo>
                  <a:cubicBezTo>
                    <a:pt x="211318" y="286356"/>
                    <a:pt x="211222" y="286452"/>
                    <a:pt x="211125" y="286548"/>
                  </a:cubicBezTo>
                  <a:cubicBezTo>
                    <a:pt x="194462" y="303089"/>
                    <a:pt x="185312" y="325207"/>
                    <a:pt x="185312" y="348767"/>
                  </a:cubicBezTo>
                  <a:cubicBezTo>
                    <a:pt x="185312" y="353864"/>
                    <a:pt x="185697" y="358865"/>
                    <a:pt x="186564" y="363865"/>
                  </a:cubicBezTo>
                  <a:cubicBezTo>
                    <a:pt x="173465" y="373097"/>
                    <a:pt x="163159" y="385791"/>
                    <a:pt x="156706" y="400601"/>
                  </a:cubicBezTo>
                  <a:cubicBezTo>
                    <a:pt x="151890" y="411371"/>
                    <a:pt x="149194" y="423296"/>
                    <a:pt x="149194" y="435797"/>
                  </a:cubicBezTo>
                  <a:cubicBezTo>
                    <a:pt x="149097" y="459262"/>
                    <a:pt x="158344" y="481380"/>
                    <a:pt x="175006" y="498017"/>
                  </a:cubicBezTo>
                  <a:cubicBezTo>
                    <a:pt x="175488" y="498594"/>
                    <a:pt x="176162" y="498978"/>
                    <a:pt x="176740" y="499555"/>
                  </a:cubicBezTo>
                  <a:cubicBezTo>
                    <a:pt x="161811" y="502056"/>
                    <a:pt x="145437" y="503402"/>
                    <a:pt x="128197" y="503402"/>
                  </a:cubicBezTo>
                  <a:cubicBezTo>
                    <a:pt x="57404" y="503402"/>
                    <a:pt x="0" y="480130"/>
                    <a:pt x="0" y="451376"/>
                  </a:cubicBezTo>
                  <a:close/>
                  <a:moveTo>
                    <a:pt x="43237" y="174920"/>
                  </a:moveTo>
                  <a:cubicBezTo>
                    <a:pt x="61725" y="202131"/>
                    <a:pt x="92925" y="220015"/>
                    <a:pt x="128169" y="220015"/>
                  </a:cubicBezTo>
                  <a:cubicBezTo>
                    <a:pt x="163510" y="220015"/>
                    <a:pt x="194710" y="202131"/>
                    <a:pt x="213198" y="174920"/>
                  </a:cubicBezTo>
                  <a:cubicBezTo>
                    <a:pt x="239680" y="184439"/>
                    <a:pt x="256435" y="198381"/>
                    <a:pt x="256435" y="213861"/>
                  </a:cubicBezTo>
                  <a:cubicBezTo>
                    <a:pt x="256435" y="242610"/>
                    <a:pt x="199043" y="265879"/>
                    <a:pt x="128169" y="265879"/>
                  </a:cubicBezTo>
                  <a:cubicBezTo>
                    <a:pt x="57392" y="265879"/>
                    <a:pt x="0" y="242610"/>
                    <a:pt x="0" y="213861"/>
                  </a:cubicBezTo>
                  <a:cubicBezTo>
                    <a:pt x="0" y="198381"/>
                    <a:pt x="16755" y="184439"/>
                    <a:pt x="43237" y="174920"/>
                  </a:cubicBezTo>
                  <a:close/>
                  <a:moveTo>
                    <a:pt x="128362" y="0"/>
                  </a:moveTo>
                  <a:cubicBezTo>
                    <a:pt x="131421" y="-24"/>
                    <a:pt x="134480" y="1538"/>
                    <a:pt x="136069" y="4712"/>
                  </a:cubicBezTo>
                  <a:cubicBezTo>
                    <a:pt x="155627" y="43563"/>
                    <a:pt x="199559" y="84241"/>
                    <a:pt x="199559" y="117514"/>
                  </a:cubicBezTo>
                  <a:cubicBezTo>
                    <a:pt x="199559" y="147326"/>
                    <a:pt x="181061" y="172810"/>
                    <a:pt x="154952" y="183388"/>
                  </a:cubicBezTo>
                  <a:cubicBezTo>
                    <a:pt x="160059" y="177330"/>
                    <a:pt x="163238" y="169636"/>
                    <a:pt x="163238" y="161078"/>
                  </a:cubicBezTo>
                  <a:cubicBezTo>
                    <a:pt x="163238" y="141748"/>
                    <a:pt x="132986" y="117322"/>
                    <a:pt x="128169" y="95300"/>
                  </a:cubicBezTo>
                  <a:cubicBezTo>
                    <a:pt x="124026" y="117130"/>
                    <a:pt x="93197" y="141748"/>
                    <a:pt x="93197" y="161078"/>
                  </a:cubicBezTo>
                  <a:cubicBezTo>
                    <a:pt x="93197" y="169636"/>
                    <a:pt x="96376" y="177330"/>
                    <a:pt x="101482" y="183388"/>
                  </a:cubicBezTo>
                  <a:cubicBezTo>
                    <a:pt x="75374" y="172810"/>
                    <a:pt x="56876" y="147326"/>
                    <a:pt x="56876" y="117514"/>
                  </a:cubicBezTo>
                  <a:cubicBezTo>
                    <a:pt x="56876" y="84337"/>
                    <a:pt x="101482" y="43467"/>
                    <a:pt x="120654" y="4808"/>
                  </a:cubicBezTo>
                  <a:cubicBezTo>
                    <a:pt x="122244" y="1635"/>
                    <a:pt x="125303" y="24"/>
                    <a:pt x="128362"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0" name="矩形: 圆角 99">
              <a:extLst>
                <a:ext uri="{FF2B5EF4-FFF2-40B4-BE49-F238E27FC236}">
                  <a16:creationId xmlns:a16="http://schemas.microsoft.com/office/drawing/2014/main" id="{20D19A6C-7704-4249-77A2-01205E61320B}"/>
                </a:ext>
              </a:extLst>
            </p:cNvPr>
            <p:cNvSpPr/>
            <p:nvPr/>
          </p:nvSpPr>
          <p:spPr>
            <a:xfrm>
              <a:off x="984004" y="2660526"/>
              <a:ext cx="2462211" cy="634479"/>
            </a:xfrm>
            <a:prstGeom prst="roundRect">
              <a:avLst>
                <a:gd name="adj" fmla="val 24601"/>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4000" dirty="0">
                  <a:latin typeface="+mn-ea"/>
                </a:rPr>
                <a:t>04</a:t>
              </a:r>
              <a:endParaRPr lang="zh-CN" altLang="en-US" sz="4000" dirty="0">
                <a:latin typeface="+mn-ea"/>
              </a:endParaRPr>
            </a:p>
          </p:txBody>
        </p:sp>
      </p:grpSp>
      <p:grpSp>
        <p:nvGrpSpPr>
          <p:cNvPr id="54" name="组合 53">
            <a:extLst>
              <a:ext uri="{FF2B5EF4-FFF2-40B4-BE49-F238E27FC236}">
                <a16:creationId xmlns:a16="http://schemas.microsoft.com/office/drawing/2014/main" id="{9FACBC6B-77F0-2288-106A-B9671D4D98D5}"/>
              </a:ext>
            </a:extLst>
          </p:cNvPr>
          <p:cNvGrpSpPr/>
          <p:nvPr/>
        </p:nvGrpSpPr>
        <p:grpSpPr>
          <a:xfrm>
            <a:off x="801720" y="844191"/>
            <a:ext cx="2420731" cy="1418538"/>
            <a:chOff x="188432" y="766061"/>
            <a:chExt cx="2420731" cy="1418538"/>
          </a:xfrm>
        </p:grpSpPr>
        <p:grpSp>
          <p:nvGrpSpPr>
            <p:cNvPr id="55" name="组合 54">
              <a:extLst>
                <a:ext uri="{FF2B5EF4-FFF2-40B4-BE49-F238E27FC236}">
                  <a16:creationId xmlns:a16="http://schemas.microsoft.com/office/drawing/2014/main" id="{9139366E-C878-6891-9355-3529B38AEDD0}"/>
                </a:ext>
              </a:extLst>
            </p:cNvPr>
            <p:cNvGrpSpPr/>
            <p:nvPr/>
          </p:nvGrpSpPr>
          <p:grpSpPr>
            <a:xfrm>
              <a:off x="188432" y="766061"/>
              <a:ext cx="2420731" cy="1244397"/>
              <a:chOff x="3460442" y="1504191"/>
              <a:chExt cx="2420731" cy="1244397"/>
            </a:xfrm>
          </p:grpSpPr>
          <p:sp>
            <p:nvSpPr>
              <p:cNvPr id="57" name="文本框 56">
                <a:extLst>
                  <a:ext uri="{FF2B5EF4-FFF2-40B4-BE49-F238E27FC236}">
                    <a16:creationId xmlns:a16="http://schemas.microsoft.com/office/drawing/2014/main" id="{92891A1A-8348-38B8-2157-B72B1882275A}"/>
                  </a:ext>
                </a:extLst>
              </p:cNvPr>
              <p:cNvSpPr txBox="1"/>
              <p:nvPr/>
            </p:nvSpPr>
            <p:spPr>
              <a:xfrm>
                <a:off x="3460442" y="1504191"/>
                <a:ext cx="2376661" cy="1200329"/>
              </a:xfrm>
              <a:prstGeom prst="rect">
                <a:avLst/>
              </a:prstGeom>
              <a:noFill/>
            </p:spPr>
            <p:txBody>
              <a:bodyPr wrap="square" rtlCol="0">
                <a:spAutoFit/>
              </a:bodyPr>
              <a:lstStyle/>
              <a:p>
                <a:pPr algn="ctr"/>
                <a:r>
                  <a:rPr lang="zh-CN" altLang="en-US" sz="7200" dirty="0">
                    <a:ln>
                      <a:solidFill>
                        <a:schemeClr val="accent1">
                          <a:lumMod val="75000"/>
                        </a:schemeClr>
                      </a:solidFill>
                    </a:ln>
                    <a:noFill/>
                    <a:latin typeface="OPPOSans B" panose="00020600040101010101" pitchFamily="18" charset="-122"/>
                    <a:ea typeface="OPPOSans B" panose="00020600040101010101" pitchFamily="18" charset="-122"/>
                    <a:cs typeface="OPPOSans B" panose="00020600040101010101" pitchFamily="18" charset="-122"/>
                  </a:rPr>
                  <a:t>目录</a:t>
                </a:r>
              </a:p>
            </p:txBody>
          </p:sp>
          <p:sp>
            <p:nvSpPr>
              <p:cNvPr id="64" name="文本框 63">
                <a:extLst>
                  <a:ext uri="{FF2B5EF4-FFF2-40B4-BE49-F238E27FC236}">
                    <a16:creationId xmlns:a16="http://schemas.microsoft.com/office/drawing/2014/main" id="{6C9A172E-7137-D0BE-6A7F-1CBA9FC7378C}"/>
                  </a:ext>
                </a:extLst>
              </p:cNvPr>
              <p:cNvSpPr txBox="1"/>
              <p:nvPr/>
            </p:nvSpPr>
            <p:spPr>
              <a:xfrm>
                <a:off x="3504512" y="1548259"/>
                <a:ext cx="2376661" cy="1200329"/>
              </a:xfrm>
              <a:prstGeom prst="rect">
                <a:avLst/>
              </a:prstGeom>
              <a:noFill/>
            </p:spPr>
            <p:txBody>
              <a:bodyPr wrap="square" rtlCol="0">
                <a:spAutoFit/>
              </a:bodyPr>
              <a:lstStyle/>
              <a:p>
                <a:pPr algn="ctr"/>
                <a:r>
                  <a:rPr lang="zh-CN" altLang="en-US" sz="7200" dirty="0">
                    <a:solidFill>
                      <a:schemeClr val="tx2"/>
                    </a:solidFill>
                    <a:latin typeface="OPPOSans B" panose="00020600040101010101" pitchFamily="18" charset="-122"/>
                    <a:ea typeface="OPPOSans B" panose="00020600040101010101" pitchFamily="18" charset="-122"/>
                    <a:cs typeface="OPPOSans B" panose="00020600040101010101" pitchFamily="18" charset="-122"/>
                  </a:rPr>
                  <a:t>目录</a:t>
                </a:r>
              </a:p>
            </p:txBody>
          </p:sp>
        </p:grpSp>
        <p:sp>
          <p:nvSpPr>
            <p:cNvPr id="56" name="文本框 55">
              <a:extLst>
                <a:ext uri="{FF2B5EF4-FFF2-40B4-BE49-F238E27FC236}">
                  <a16:creationId xmlns:a16="http://schemas.microsoft.com/office/drawing/2014/main" id="{DBD4B5F3-419B-0FF3-B448-400C6A0B1F4A}"/>
                </a:ext>
              </a:extLst>
            </p:cNvPr>
            <p:cNvSpPr txBox="1"/>
            <p:nvPr/>
          </p:nvSpPr>
          <p:spPr>
            <a:xfrm>
              <a:off x="539480" y="1784489"/>
              <a:ext cx="1774062" cy="400110"/>
            </a:xfrm>
            <a:prstGeom prst="rect">
              <a:avLst/>
            </a:prstGeom>
            <a:noFill/>
          </p:spPr>
          <p:txBody>
            <a:bodyPr wrap="square" rtlCol="0">
              <a:spAutoFit/>
            </a:bodyPr>
            <a:lstStyle/>
            <a:p>
              <a:pPr algn="dist"/>
              <a:r>
                <a:rPr lang="en-US" altLang="zh-CN" sz="2000" dirty="0">
                  <a:solidFill>
                    <a:schemeClr val="tx2"/>
                  </a:solidFill>
                </a:rPr>
                <a:t>CATALOGUE</a:t>
              </a:r>
              <a:endParaRPr lang="zh-CN" altLang="en-US" sz="2000" dirty="0">
                <a:solidFill>
                  <a:schemeClr val="tx2"/>
                </a:solidFill>
              </a:endParaRPr>
            </a:p>
          </p:txBody>
        </p:sp>
      </p:grpSp>
    </p:spTree>
    <p:custDataLst>
      <p:tags r:id="rId1"/>
    </p:custDataLst>
    <p:extLst>
      <p:ext uri="{BB962C8B-B14F-4D97-AF65-F5344CB8AC3E}">
        <p14:creationId xmlns:p14="http://schemas.microsoft.com/office/powerpoint/2010/main" val="33318517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C01D9AD-9AF9-7A14-E49F-0CE2026CAA2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4340" y="1583038"/>
            <a:ext cx="11201400" cy="2107614"/>
          </a:xfrm>
          <a:prstGeom prst="rect">
            <a:avLst/>
          </a:prstGeom>
        </p:spPr>
      </p:pic>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A18199D7-34C6-A121-2751-0124EBB70698}"/>
              </a:ext>
            </a:extLst>
          </p:cNvPr>
          <p:cNvGrpSpPr/>
          <p:nvPr/>
        </p:nvGrpSpPr>
        <p:grpSpPr>
          <a:xfrm>
            <a:off x="971801" y="2820318"/>
            <a:ext cx="2321292" cy="2958029"/>
            <a:chOff x="839597" y="2820318"/>
            <a:chExt cx="2321292" cy="2958029"/>
          </a:xfrm>
        </p:grpSpPr>
        <p:grpSp>
          <p:nvGrpSpPr>
            <p:cNvPr id="4" name="组合 3">
              <a:extLst>
                <a:ext uri="{FF2B5EF4-FFF2-40B4-BE49-F238E27FC236}">
                  <a16:creationId xmlns:a16="http://schemas.microsoft.com/office/drawing/2014/main" id="{BF269797-1F66-670D-193A-BEC27F9C21B8}"/>
                </a:ext>
              </a:extLst>
            </p:cNvPr>
            <p:cNvGrpSpPr/>
            <p:nvPr/>
          </p:nvGrpSpPr>
          <p:grpSpPr>
            <a:xfrm>
              <a:off x="839597" y="2820318"/>
              <a:ext cx="2311087" cy="2958029"/>
              <a:chOff x="1302446" y="2379643"/>
              <a:chExt cx="2311087" cy="2958029"/>
            </a:xfrm>
          </p:grpSpPr>
          <p:sp>
            <p:nvSpPr>
              <p:cNvPr id="30" name="矩形 29">
                <a:extLst>
                  <a:ext uri="{FF2B5EF4-FFF2-40B4-BE49-F238E27FC236}">
                    <a16:creationId xmlns:a16="http://schemas.microsoft.com/office/drawing/2014/main" id="{E6B433EE-A03D-EABD-CF66-ADB3B445312E}"/>
                  </a:ext>
                </a:extLst>
              </p:cNvPr>
              <p:cNvSpPr/>
              <p:nvPr/>
            </p:nvSpPr>
            <p:spPr>
              <a:xfrm>
                <a:off x="1302446" y="2379644"/>
                <a:ext cx="2311087" cy="2958028"/>
              </a:xfrm>
              <a:prstGeom prst="rect">
                <a:avLst/>
              </a:prstGeom>
              <a:solidFill>
                <a:schemeClr val="bg1"/>
              </a:solidFill>
              <a:ln>
                <a:noFill/>
              </a:ln>
              <a:effectLst>
                <a:outerShdw blurRad="139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16530CA0-1F02-AE8F-25AD-21F17BAD7574}"/>
                  </a:ext>
                </a:extLst>
              </p:cNvPr>
              <p:cNvSpPr/>
              <p:nvPr/>
            </p:nvSpPr>
            <p:spPr>
              <a:xfrm>
                <a:off x="1302446" y="2379643"/>
                <a:ext cx="2311087" cy="594911"/>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a:extLst>
                <a:ext uri="{FF2B5EF4-FFF2-40B4-BE49-F238E27FC236}">
                  <a16:creationId xmlns:a16="http://schemas.microsoft.com/office/drawing/2014/main" id="{1E78C3C7-108C-7F24-E2F7-794D6C4F5E43}"/>
                </a:ext>
              </a:extLst>
            </p:cNvPr>
            <p:cNvSpPr/>
            <p:nvPr/>
          </p:nvSpPr>
          <p:spPr>
            <a:xfrm>
              <a:off x="839597" y="3769070"/>
              <a:ext cx="2321292" cy="1608261"/>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endParaRPr lang="en-US" altLang="zh-CN" sz="1600" dirty="0">
                <a:solidFill>
                  <a:schemeClr val="tx1">
                    <a:lumMod val="65000"/>
                    <a:lumOff val="35000"/>
                  </a:schemeClr>
                </a:solidFill>
                <a:latin typeface="+mn-ea"/>
              </a:endParaRPr>
            </a:p>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endParaRPr lang="zh-CN" altLang="en-US" sz="1600" dirty="0">
                <a:solidFill>
                  <a:schemeClr val="tx1">
                    <a:lumMod val="65000"/>
                    <a:lumOff val="35000"/>
                  </a:schemeClr>
                </a:solidFill>
                <a:latin typeface="+mn-ea"/>
              </a:endParaRPr>
            </a:p>
          </p:txBody>
        </p:sp>
        <p:sp>
          <p:nvSpPr>
            <p:cNvPr id="41" name="矩形 40">
              <a:extLst>
                <a:ext uri="{FF2B5EF4-FFF2-40B4-BE49-F238E27FC236}">
                  <a16:creationId xmlns:a16="http://schemas.microsoft.com/office/drawing/2014/main" id="{E0AAFDA6-9675-5610-C55E-8D1B14ADAED4}"/>
                </a:ext>
              </a:extLst>
            </p:cNvPr>
            <p:cNvSpPr/>
            <p:nvPr/>
          </p:nvSpPr>
          <p:spPr>
            <a:xfrm>
              <a:off x="1118884" y="2898737"/>
              <a:ext cx="1752512" cy="461665"/>
            </a:xfrm>
            <a:prstGeom prst="rect">
              <a:avLst/>
            </a:prstGeom>
          </p:spPr>
          <p:txBody>
            <a:bodyPr wrap="square">
              <a:spAutoFit/>
            </a:bodyPr>
            <a:lstStyle/>
            <a:p>
              <a:pPr algn="ctr"/>
              <a:r>
                <a:rPr lang="zh-CN" altLang="en-US" sz="2400" dirty="0">
                  <a:solidFill>
                    <a:schemeClr val="tx1">
                      <a:lumMod val="65000"/>
                      <a:lumOff val="35000"/>
                    </a:schemeClr>
                  </a:solidFill>
                  <a:latin typeface="+mj-ea"/>
                  <a:ea typeface="+mj-ea"/>
                </a:rPr>
                <a:t>请输入标题</a:t>
              </a:r>
            </a:p>
          </p:txBody>
        </p:sp>
        <p:cxnSp>
          <p:nvCxnSpPr>
            <p:cNvPr id="8" name="直接连接符 7">
              <a:extLst>
                <a:ext uri="{FF2B5EF4-FFF2-40B4-BE49-F238E27FC236}">
                  <a16:creationId xmlns:a16="http://schemas.microsoft.com/office/drawing/2014/main" id="{BA970AE3-A7AD-83C9-F541-EAE42FA7A574}"/>
                </a:ext>
              </a:extLst>
            </p:cNvPr>
            <p:cNvCxnSpPr/>
            <p:nvPr/>
          </p:nvCxnSpPr>
          <p:spPr>
            <a:xfrm>
              <a:off x="1455385" y="5377331"/>
              <a:ext cx="870333" cy="0"/>
            </a:xfrm>
            <a:prstGeom prst="line">
              <a:avLst/>
            </a:prstGeom>
            <a:ln>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FE69E1C0-29F3-2FF9-F5BD-C4E550104970}"/>
                </a:ext>
              </a:extLst>
            </p:cNvPr>
            <p:cNvCxnSpPr>
              <a:cxnSpLocks/>
            </p:cNvCxnSpPr>
            <p:nvPr/>
          </p:nvCxnSpPr>
          <p:spPr>
            <a:xfrm>
              <a:off x="1607785" y="5529731"/>
              <a:ext cx="584572" cy="0"/>
            </a:xfrm>
            <a:prstGeom prst="line">
              <a:avLst/>
            </a:prstGeom>
            <a:ln>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843FDBC4-84F2-8517-4B2B-98AC073DD6C3}"/>
              </a:ext>
            </a:extLst>
          </p:cNvPr>
          <p:cNvGrpSpPr/>
          <p:nvPr/>
        </p:nvGrpSpPr>
        <p:grpSpPr>
          <a:xfrm>
            <a:off x="3590982" y="2820318"/>
            <a:ext cx="2321292" cy="2958029"/>
            <a:chOff x="839597" y="2820318"/>
            <a:chExt cx="2321292" cy="2958029"/>
          </a:xfrm>
        </p:grpSpPr>
        <p:grpSp>
          <p:nvGrpSpPr>
            <p:cNvPr id="44" name="组合 43">
              <a:extLst>
                <a:ext uri="{FF2B5EF4-FFF2-40B4-BE49-F238E27FC236}">
                  <a16:creationId xmlns:a16="http://schemas.microsoft.com/office/drawing/2014/main" id="{6C29166C-5804-B00D-946D-C8392A512725}"/>
                </a:ext>
              </a:extLst>
            </p:cNvPr>
            <p:cNvGrpSpPr/>
            <p:nvPr/>
          </p:nvGrpSpPr>
          <p:grpSpPr>
            <a:xfrm>
              <a:off x="839597" y="2820318"/>
              <a:ext cx="2311087" cy="2958029"/>
              <a:chOff x="1302446" y="2379643"/>
              <a:chExt cx="2311087" cy="2958029"/>
            </a:xfrm>
          </p:grpSpPr>
          <p:sp>
            <p:nvSpPr>
              <p:cNvPr id="49" name="矩形 48">
                <a:extLst>
                  <a:ext uri="{FF2B5EF4-FFF2-40B4-BE49-F238E27FC236}">
                    <a16:creationId xmlns:a16="http://schemas.microsoft.com/office/drawing/2014/main" id="{79D294C2-25EC-46CC-7414-1F8378F43E04}"/>
                  </a:ext>
                </a:extLst>
              </p:cNvPr>
              <p:cNvSpPr/>
              <p:nvPr/>
            </p:nvSpPr>
            <p:spPr>
              <a:xfrm>
                <a:off x="1302446" y="2379644"/>
                <a:ext cx="2311087" cy="2958028"/>
              </a:xfrm>
              <a:prstGeom prst="rect">
                <a:avLst/>
              </a:prstGeom>
              <a:solidFill>
                <a:schemeClr val="bg1"/>
              </a:solidFill>
              <a:ln>
                <a:noFill/>
              </a:ln>
              <a:effectLst>
                <a:outerShdw blurRad="139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D13AB23F-BAFB-D283-ED4D-7433AB16318A}"/>
                  </a:ext>
                </a:extLst>
              </p:cNvPr>
              <p:cNvSpPr/>
              <p:nvPr/>
            </p:nvSpPr>
            <p:spPr>
              <a:xfrm>
                <a:off x="1302446" y="2379643"/>
                <a:ext cx="2311087" cy="594911"/>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a:extLst>
                <a:ext uri="{FF2B5EF4-FFF2-40B4-BE49-F238E27FC236}">
                  <a16:creationId xmlns:a16="http://schemas.microsoft.com/office/drawing/2014/main" id="{1E685B23-024D-2708-AD01-C85F59C127F6}"/>
                </a:ext>
              </a:extLst>
            </p:cNvPr>
            <p:cNvSpPr/>
            <p:nvPr/>
          </p:nvSpPr>
          <p:spPr>
            <a:xfrm>
              <a:off x="839597" y="3769070"/>
              <a:ext cx="2321292" cy="1608261"/>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endParaRPr lang="en-US" altLang="zh-CN" sz="1600" dirty="0">
                <a:solidFill>
                  <a:schemeClr val="tx1">
                    <a:lumMod val="65000"/>
                    <a:lumOff val="35000"/>
                  </a:schemeClr>
                </a:solidFill>
                <a:latin typeface="+mn-ea"/>
              </a:endParaRPr>
            </a:p>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endParaRPr lang="zh-CN" altLang="en-US" sz="1600" dirty="0">
                <a:solidFill>
                  <a:schemeClr val="tx1">
                    <a:lumMod val="65000"/>
                    <a:lumOff val="35000"/>
                  </a:schemeClr>
                </a:solidFill>
                <a:latin typeface="+mn-ea"/>
              </a:endParaRPr>
            </a:p>
          </p:txBody>
        </p:sp>
        <p:sp>
          <p:nvSpPr>
            <p:cNvPr id="46" name="矩形 45">
              <a:extLst>
                <a:ext uri="{FF2B5EF4-FFF2-40B4-BE49-F238E27FC236}">
                  <a16:creationId xmlns:a16="http://schemas.microsoft.com/office/drawing/2014/main" id="{10BF7C04-DE07-457E-FD12-CC9A66C772F9}"/>
                </a:ext>
              </a:extLst>
            </p:cNvPr>
            <p:cNvSpPr/>
            <p:nvPr/>
          </p:nvSpPr>
          <p:spPr>
            <a:xfrm>
              <a:off x="1118884" y="2898737"/>
              <a:ext cx="1752512" cy="461665"/>
            </a:xfrm>
            <a:prstGeom prst="rect">
              <a:avLst/>
            </a:prstGeom>
          </p:spPr>
          <p:txBody>
            <a:bodyPr wrap="square">
              <a:spAutoFit/>
            </a:bodyPr>
            <a:lstStyle/>
            <a:p>
              <a:pPr algn="ctr"/>
              <a:r>
                <a:rPr lang="zh-CN" altLang="en-US" sz="2400" dirty="0">
                  <a:solidFill>
                    <a:schemeClr val="tx1">
                      <a:lumMod val="65000"/>
                      <a:lumOff val="35000"/>
                    </a:schemeClr>
                  </a:solidFill>
                  <a:latin typeface="+mj-ea"/>
                  <a:ea typeface="+mj-ea"/>
                </a:rPr>
                <a:t>请输入标题</a:t>
              </a:r>
            </a:p>
          </p:txBody>
        </p:sp>
        <p:cxnSp>
          <p:nvCxnSpPr>
            <p:cNvPr id="47" name="直接连接符 46">
              <a:extLst>
                <a:ext uri="{FF2B5EF4-FFF2-40B4-BE49-F238E27FC236}">
                  <a16:creationId xmlns:a16="http://schemas.microsoft.com/office/drawing/2014/main" id="{D1D71027-B14A-C30D-1228-100C96A111B0}"/>
                </a:ext>
              </a:extLst>
            </p:cNvPr>
            <p:cNvCxnSpPr/>
            <p:nvPr/>
          </p:nvCxnSpPr>
          <p:spPr>
            <a:xfrm>
              <a:off x="1455385" y="5377331"/>
              <a:ext cx="870333" cy="0"/>
            </a:xfrm>
            <a:prstGeom prst="line">
              <a:avLst/>
            </a:prstGeom>
            <a:ln>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ECC43CD6-0D7A-20E5-B666-9EBD88C7A28B}"/>
                </a:ext>
              </a:extLst>
            </p:cNvPr>
            <p:cNvCxnSpPr>
              <a:cxnSpLocks/>
            </p:cNvCxnSpPr>
            <p:nvPr/>
          </p:nvCxnSpPr>
          <p:spPr>
            <a:xfrm>
              <a:off x="1607785" y="5529731"/>
              <a:ext cx="584572" cy="0"/>
            </a:xfrm>
            <a:prstGeom prst="line">
              <a:avLst/>
            </a:prstGeom>
            <a:ln>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15B44099-7DA9-CB3D-E78A-42BE9E5FDF3B}"/>
              </a:ext>
            </a:extLst>
          </p:cNvPr>
          <p:cNvGrpSpPr/>
          <p:nvPr/>
        </p:nvGrpSpPr>
        <p:grpSpPr>
          <a:xfrm>
            <a:off x="6210163" y="2820318"/>
            <a:ext cx="2321292" cy="2958029"/>
            <a:chOff x="839597" y="2820318"/>
            <a:chExt cx="2321292" cy="2958029"/>
          </a:xfrm>
        </p:grpSpPr>
        <p:grpSp>
          <p:nvGrpSpPr>
            <p:cNvPr id="52" name="组合 51">
              <a:extLst>
                <a:ext uri="{FF2B5EF4-FFF2-40B4-BE49-F238E27FC236}">
                  <a16:creationId xmlns:a16="http://schemas.microsoft.com/office/drawing/2014/main" id="{01BCD01E-6EFE-B44B-00AB-A684982A2FF9}"/>
                </a:ext>
              </a:extLst>
            </p:cNvPr>
            <p:cNvGrpSpPr/>
            <p:nvPr/>
          </p:nvGrpSpPr>
          <p:grpSpPr>
            <a:xfrm>
              <a:off x="839597" y="2820318"/>
              <a:ext cx="2311087" cy="2958029"/>
              <a:chOff x="1302446" y="2379643"/>
              <a:chExt cx="2311087" cy="2958029"/>
            </a:xfrm>
          </p:grpSpPr>
          <p:sp>
            <p:nvSpPr>
              <p:cNvPr id="57" name="矩形 56">
                <a:extLst>
                  <a:ext uri="{FF2B5EF4-FFF2-40B4-BE49-F238E27FC236}">
                    <a16:creationId xmlns:a16="http://schemas.microsoft.com/office/drawing/2014/main" id="{5AF99B7B-768D-5EB7-6C68-BE8459D16118}"/>
                  </a:ext>
                </a:extLst>
              </p:cNvPr>
              <p:cNvSpPr/>
              <p:nvPr/>
            </p:nvSpPr>
            <p:spPr>
              <a:xfrm>
                <a:off x="1302446" y="2379644"/>
                <a:ext cx="2311087" cy="2958028"/>
              </a:xfrm>
              <a:prstGeom prst="rect">
                <a:avLst/>
              </a:prstGeom>
              <a:solidFill>
                <a:schemeClr val="bg1"/>
              </a:solidFill>
              <a:ln>
                <a:noFill/>
              </a:ln>
              <a:effectLst>
                <a:outerShdw blurRad="139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3A6942BD-9C78-FBB0-DC35-C88FA1DE49EC}"/>
                  </a:ext>
                </a:extLst>
              </p:cNvPr>
              <p:cNvSpPr/>
              <p:nvPr/>
            </p:nvSpPr>
            <p:spPr>
              <a:xfrm>
                <a:off x="1302446" y="2379643"/>
                <a:ext cx="2311087" cy="594911"/>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a:extLst>
                <a:ext uri="{FF2B5EF4-FFF2-40B4-BE49-F238E27FC236}">
                  <a16:creationId xmlns:a16="http://schemas.microsoft.com/office/drawing/2014/main" id="{6BE80F69-D20E-2FA7-2506-ECE5CB8A7DA9}"/>
                </a:ext>
              </a:extLst>
            </p:cNvPr>
            <p:cNvSpPr/>
            <p:nvPr/>
          </p:nvSpPr>
          <p:spPr>
            <a:xfrm>
              <a:off x="839597" y="3769070"/>
              <a:ext cx="2321292" cy="1608261"/>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endParaRPr lang="en-US" altLang="zh-CN" sz="1600" dirty="0">
                <a:solidFill>
                  <a:schemeClr val="tx1">
                    <a:lumMod val="65000"/>
                    <a:lumOff val="35000"/>
                  </a:schemeClr>
                </a:solidFill>
                <a:latin typeface="+mn-ea"/>
              </a:endParaRPr>
            </a:p>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endParaRPr lang="zh-CN" altLang="en-US" sz="1600" dirty="0">
                <a:solidFill>
                  <a:schemeClr val="tx1">
                    <a:lumMod val="65000"/>
                    <a:lumOff val="35000"/>
                  </a:schemeClr>
                </a:solidFill>
                <a:latin typeface="+mn-ea"/>
              </a:endParaRPr>
            </a:p>
          </p:txBody>
        </p:sp>
        <p:sp>
          <p:nvSpPr>
            <p:cNvPr id="54" name="矩形 53">
              <a:extLst>
                <a:ext uri="{FF2B5EF4-FFF2-40B4-BE49-F238E27FC236}">
                  <a16:creationId xmlns:a16="http://schemas.microsoft.com/office/drawing/2014/main" id="{F6E41899-DFD7-FC8E-D9BF-2BCC21DDD394}"/>
                </a:ext>
              </a:extLst>
            </p:cNvPr>
            <p:cNvSpPr/>
            <p:nvPr/>
          </p:nvSpPr>
          <p:spPr>
            <a:xfrm>
              <a:off x="1118884" y="2898737"/>
              <a:ext cx="1752512" cy="461665"/>
            </a:xfrm>
            <a:prstGeom prst="rect">
              <a:avLst/>
            </a:prstGeom>
          </p:spPr>
          <p:txBody>
            <a:bodyPr wrap="square">
              <a:spAutoFit/>
            </a:bodyPr>
            <a:lstStyle/>
            <a:p>
              <a:pPr algn="ctr"/>
              <a:r>
                <a:rPr lang="zh-CN" altLang="en-US" sz="2400" dirty="0">
                  <a:solidFill>
                    <a:schemeClr val="tx1">
                      <a:lumMod val="65000"/>
                      <a:lumOff val="35000"/>
                    </a:schemeClr>
                  </a:solidFill>
                  <a:latin typeface="+mj-ea"/>
                  <a:ea typeface="+mj-ea"/>
                </a:rPr>
                <a:t>请输入标题</a:t>
              </a:r>
            </a:p>
          </p:txBody>
        </p:sp>
        <p:cxnSp>
          <p:nvCxnSpPr>
            <p:cNvPr id="55" name="直接连接符 54">
              <a:extLst>
                <a:ext uri="{FF2B5EF4-FFF2-40B4-BE49-F238E27FC236}">
                  <a16:creationId xmlns:a16="http://schemas.microsoft.com/office/drawing/2014/main" id="{48C4ACE9-9073-1518-4DFD-8DCA393B7975}"/>
                </a:ext>
              </a:extLst>
            </p:cNvPr>
            <p:cNvCxnSpPr/>
            <p:nvPr/>
          </p:nvCxnSpPr>
          <p:spPr>
            <a:xfrm>
              <a:off x="1455385" y="5377331"/>
              <a:ext cx="870333" cy="0"/>
            </a:xfrm>
            <a:prstGeom prst="line">
              <a:avLst/>
            </a:prstGeom>
            <a:ln>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91DDE778-BD9A-001A-BFAE-8B7B89387DC9}"/>
                </a:ext>
              </a:extLst>
            </p:cNvPr>
            <p:cNvCxnSpPr>
              <a:cxnSpLocks/>
            </p:cNvCxnSpPr>
            <p:nvPr/>
          </p:nvCxnSpPr>
          <p:spPr>
            <a:xfrm>
              <a:off x="1607785" y="5529731"/>
              <a:ext cx="584572" cy="0"/>
            </a:xfrm>
            <a:prstGeom prst="line">
              <a:avLst/>
            </a:prstGeom>
            <a:ln>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9" name="组合 58">
            <a:extLst>
              <a:ext uri="{FF2B5EF4-FFF2-40B4-BE49-F238E27FC236}">
                <a16:creationId xmlns:a16="http://schemas.microsoft.com/office/drawing/2014/main" id="{72845D34-32D9-C474-4368-A6A98C2BB679}"/>
              </a:ext>
            </a:extLst>
          </p:cNvPr>
          <p:cNvGrpSpPr/>
          <p:nvPr/>
        </p:nvGrpSpPr>
        <p:grpSpPr>
          <a:xfrm>
            <a:off x="8829343" y="2820318"/>
            <a:ext cx="2321292" cy="2958029"/>
            <a:chOff x="839597" y="2820318"/>
            <a:chExt cx="2321292" cy="2958029"/>
          </a:xfrm>
        </p:grpSpPr>
        <p:grpSp>
          <p:nvGrpSpPr>
            <p:cNvPr id="60" name="组合 59">
              <a:extLst>
                <a:ext uri="{FF2B5EF4-FFF2-40B4-BE49-F238E27FC236}">
                  <a16:creationId xmlns:a16="http://schemas.microsoft.com/office/drawing/2014/main" id="{C87A82F4-24C4-94D5-EDB2-D765FDE3EC07}"/>
                </a:ext>
              </a:extLst>
            </p:cNvPr>
            <p:cNvGrpSpPr/>
            <p:nvPr/>
          </p:nvGrpSpPr>
          <p:grpSpPr>
            <a:xfrm>
              <a:off x="839597" y="2820318"/>
              <a:ext cx="2311087" cy="2958029"/>
              <a:chOff x="1302446" y="2379643"/>
              <a:chExt cx="2311087" cy="2958029"/>
            </a:xfrm>
          </p:grpSpPr>
          <p:sp>
            <p:nvSpPr>
              <p:cNvPr id="65" name="矩形 64">
                <a:extLst>
                  <a:ext uri="{FF2B5EF4-FFF2-40B4-BE49-F238E27FC236}">
                    <a16:creationId xmlns:a16="http://schemas.microsoft.com/office/drawing/2014/main" id="{086DC1FB-C5CE-A405-23A0-94764A7DEF52}"/>
                  </a:ext>
                </a:extLst>
              </p:cNvPr>
              <p:cNvSpPr/>
              <p:nvPr/>
            </p:nvSpPr>
            <p:spPr>
              <a:xfrm>
                <a:off x="1302446" y="2379644"/>
                <a:ext cx="2311087" cy="2958028"/>
              </a:xfrm>
              <a:prstGeom prst="rect">
                <a:avLst/>
              </a:prstGeom>
              <a:solidFill>
                <a:schemeClr val="bg1"/>
              </a:solidFill>
              <a:ln>
                <a:noFill/>
              </a:ln>
              <a:effectLst>
                <a:outerShdw blurRad="139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698E3A43-3027-EF05-3E13-70A7F417DFD9}"/>
                  </a:ext>
                </a:extLst>
              </p:cNvPr>
              <p:cNvSpPr/>
              <p:nvPr/>
            </p:nvSpPr>
            <p:spPr>
              <a:xfrm>
                <a:off x="1302446" y="2379643"/>
                <a:ext cx="2311087" cy="594911"/>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a:extLst>
                <a:ext uri="{FF2B5EF4-FFF2-40B4-BE49-F238E27FC236}">
                  <a16:creationId xmlns:a16="http://schemas.microsoft.com/office/drawing/2014/main" id="{AAF9BDF9-7A91-8EBD-653A-FC0A4B2005E6}"/>
                </a:ext>
              </a:extLst>
            </p:cNvPr>
            <p:cNvSpPr/>
            <p:nvPr/>
          </p:nvSpPr>
          <p:spPr>
            <a:xfrm>
              <a:off x="839597" y="3769070"/>
              <a:ext cx="2321292" cy="1608261"/>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endParaRPr lang="en-US" altLang="zh-CN" sz="1600" dirty="0">
                <a:solidFill>
                  <a:schemeClr val="tx1">
                    <a:lumMod val="65000"/>
                    <a:lumOff val="35000"/>
                  </a:schemeClr>
                </a:solidFill>
                <a:latin typeface="+mn-ea"/>
              </a:endParaRPr>
            </a:p>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r>
                <a:rPr lang="zh-CN" altLang="en-US" sz="1600" dirty="0">
                  <a:solidFill>
                    <a:schemeClr val="tx1">
                      <a:lumMod val="65000"/>
                      <a:lumOff val="35000"/>
                    </a:schemeClr>
                  </a:solidFill>
                  <a:latin typeface="+mn-ea"/>
                </a:rPr>
                <a:t>请输入内容请输入内容</a:t>
              </a:r>
            </a:p>
            <a:p>
              <a:pPr algn="ctr">
                <a:lnSpc>
                  <a:spcPct val="125000"/>
                </a:lnSpc>
              </a:pPr>
              <a:endParaRPr lang="zh-CN" altLang="en-US" sz="1600" dirty="0">
                <a:solidFill>
                  <a:schemeClr val="tx1">
                    <a:lumMod val="65000"/>
                    <a:lumOff val="35000"/>
                  </a:schemeClr>
                </a:solidFill>
                <a:latin typeface="+mn-ea"/>
              </a:endParaRPr>
            </a:p>
          </p:txBody>
        </p:sp>
        <p:sp>
          <p:nvSpPr>
            <p:cNvPr id="62" name="矩形 61">
              <a:extLst>
                <a:ext uri="{FF2B5EF4-FFF2-40B4-BE49-F238E27FC236}">
                  <a16:creationId xmlns:a16="http://schemas.microsoft.com/office/drawing/2014/main" id="{40EE1CBF-1230-2A25-94BD-A6B4CD401F06}"/>
                </a:ext>
              </a:extLst>
            </p:cNvPr>
            <p:cNvSpPr/>
            <p:nvPr/>
          </p:nvSpPr>
          <p:spPr>
            <a:xfrm>
              <a:off x="1118884" y="2898737"/>
              <a:ext cx="1752512" cy="461665"/>
            </a:xfrm>
            <a:prstGeom prst="rect">
              <a:avLst/>
            </a:prstGeom>
          </p:spPr>
          <p:txBody>
            <a:bodyPr wrap="square">
              <a:spAutoFit/>
            </a:bodyPr>
            <a:lstStyle/>
            <a:p>
              <a:pPr algn="ctr"/>
              <a:r>
                <a:rPr lang="zh-CN" altLang="en-US" sz="2400" dirty="0">
                  <a:solidFill>
                    <a:schemeClr val="tx1">
                      <a:lumMod val="65000"/>
                      <a:lumOff val="35000"/>
                    </a:schemeClr>
                  </a:solidFill>
                  <a:latin typeface="+mj-ea"/>
                  <a:ea typeface="+mj-ea"/>
                </a:rPr>
                <a:t>请输入标题</a:t>
              </a:r>
            </a:p>
          </p:txBody>
        </p:sp>
        <p:cxnSp>
          <p:nvCxnSpPr>
            <p:cNvPr id="63" name="直接连接符 62">
              <a:extLst>
                <a:ext uri="{FF2B5EF4-FFF2-40B4-BE49-F238E27FC236}">
                  <a16:creationId xmlns:a16="http://schemas.microsoft.com/office/drawing/2014/main" id="{C26198A6-9FA7-0CFF-A387-B7E0F27B78F2}"/>
                </a:ext>
              </a:extLst>
            </p:cNvPr>
            <p:cNvCxnSpPr/>
            <p:nvPr/>
          </p:nvCxnSpPr>
          <p:spPr>
            <a:xfrm>
              <a:off x="1455385" y="5377331"/>
              <a:ext cx="870333" cy="0"/>
            </a:xfrm>
            <a:prstGeom prst="line">
              <a:avLst/>
            </a:prstGeom>
            <a:ln>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5453665B-EF07-312D-DD51-D24ED18C68B0}"/>
                </a:ext>
              </a:extLst>
            </p:cNvPr>
            <p:cNvCxnSpPr>
              <a:cxnSpLocks/>
            </p:cNvCxnSpPr>
            <p:nvPr/>
          </p:nvCxnSpPr>
          <p:spPr>
            <a:xfrm>
              <a:off x="1607785" y="5529731"/>
              <a:ext cx="584572" cy="0"/>
            </a:xfrm>
            <a:prstGeom prst="line">
              <a:avLst/>
            </a:prstGeom>
            <a:ln>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4416258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9B48BE9D-569B-819A-8A3B-D8D5873058DF}"/>
              </a:ext>
            </a:extLst>
          </p:cNvPr>
          <p:cNvGrpSpPr/>
          <p:nvPr/>
        </p:nvGrpSpPr>
        <p:grpSpPr>
          <a:xfrm>
            <a:off x="3495294" y="2757909"/>
            <a:ext cx="5125608" cy="1896046"/>
            <a:chOff x="3495294" y="2289279"/>
            <a:chExt cx="5125608" cy="1896046"/>
          </a:xfrm>
        </p:grpSpPr>
        <p:sp>
          <p:nvSpPr>
            <p:cNvPr id="128" name="文本框 127">
              <a:extLst>
                <a:ext uri="{FF2B5EF4-FFF2-40B4-BE49-F238E27FC236}">
                  <a16:creationId xmlns:a16="http://schemas.microsoft.com/office/drawing/2014/main" id="{E13D9607-9AD1-81E0-8702-6A17D23704E9}"/>
                </a:ext>
              </a:extLst>
            </p:cNvPr>
            <p:cNvSpPr txBox="1"/>
            <p:nvPr/>
          </p:nvSpPr>
          <p:spPr>
            <a:xfrm>
              <a:off x="4955762" y="2560266"/>
              <a:ext cx="3665140" cy="886397"/>
            </a:xfrm>
            <a:prstGeom prst="rect">
              <a:avLst/>
            </a:prstGeom>
            <a:noFill/>
            <a:effectLst/>
          </p:spPr>
          <p:txBody>
            <a:bodyPr wrap="square" lIns="0" tIns="0" rIns="0" bIns="0" rtlCol="0" anchor="t">
              <a:spAutoFit/>
            </a:bodyPr>
            <a:lstStyle/>
            <a:p>
              <a:pPr algn="dist"/>
              <a:r>
                <a:rPr kumimoji="1" lang="zh-CN" altLang="en-US" sz="5760" dirty="0">
                  <a:solidFill>
                    <a:schemeClr val="tx2"/>
                  </a:solidFill>
                  <a:latin typeface="+mj-ea"/>
                  <a:ea typeface="+mj-ea"/>
                </a:rPr>
                <a:t>未来规划</a:t>
              </a:r>
            </a:p>
          </p:txBody>
        </p:sp>
        <p:sp>
          <p:nvSpPr>
            <p:cNvPr id="129" name="文本框 128">
              <a:extLst>
                <a:ext uri="{FF2B5EF4-FFF2-40B4-BE49-F238E27FC236}">
                  <a16:creationId xmlns:a16="http://schemas.microsoft.com/office/drawing/2014/main" id="{62458E6D-DC21-C81A-9C9B-AB29AE5601C3}"/>
                </a:ext>
              </a:extLst>
            </p:cNvPr>
            <p:cNvSpPr txBox="1"/>
            <p:nvPr/>
          </p:nvSpPr>
          <p:spPr>
            <a:xfrm>
              <a:off x="3495295" y="2492012"/>
              <a:ext cx="1433085" cy="1415772"/>
            </a:xfrm>
            <a:prstGeom prst="rect">
              <a:avLst/>
            </a:prstGeom>
            <a:noFill/>
            <a:effectLst/>
          </p:spPr>
          <p:txBody>
            <a:bodyPr wrap="none" lIns="0" tIns="0" rIns="0" bIns="0" rtlCol="0" anchor="t">
              <a:spAutoFit/>
            </a:bodyPr>
            <a:lstStyle/>
            <a:p>
              <a:r>
                <a:rPr kumimoji="1" lang="en-US" altLang="zh-CN" sz="9200" dirty="0">
                  <a:solidFill>
                    <a:schemeClr val="tx2"/>
                  </a:solidFill>
                  <a:latin typeface="+mj-ea"/>
                  <a:ea typeface="+mj-ea"/>
                </a:rPr>
                <a:t>04</a:t>
              </a:r>
              <a:endParaRPr kumimoji="1" lang="zh-CN" altLang="en-US" sz="9200" dirty="0">
                <a:solidFill>
                  <a:schemeClr val="tx2"/>
                </a:solidFill>
                <a:latin typeface="+mj-ea"/>
                <a:ea typeface="+mj-ea"/>
              </a:endParaRPr>
            </a:p>
          </p:txBody>
        </p:sp>
        <p:sp>
          <p:nvSpPr>
            <p:cNvPr id="130" name="文本框 129">
              <a:extLst>
                <a:ext uri="{FF2B5EF4-FFF2-40B4-BE49-F238E27FC236}">
                  <a16:creationId xmlns:a16="http://schemas.microsoft.com/office/drawing/2014/main" id="{79CF0102-D385-7863-9E38-40EF11E5A9B5}"/>
                </a:ext>
              </a:extLst>
            </p:cNvPr>
            <p:cNvSpPr txBox="1"/>
            <p:nvPr/>
          </p:nvSpPr>
          <p:spPr>
            <a:xfrm>
              <a:off x="5029200" y="3446661"/>
              <a:ext cx="3591702" cy="738664"/>
            </a:xfrm>
            <a:prstGeom prst="rect">
              <a:avLst/>
            </a:prstGeom>
            <a:noFill/>
            <a:effectLst/>
          </p:spPr>
          <p:txBody>
            <a:bodyPr wrap="square" lIns="0" tIns="0" rIns="0" bIns="0" rtlCol="0" anchor="t">
              <a:spAutoFit/>
            </a:bodyPr>
            <a:lstStyle/>
            <a:p>
              <a:pPr algn="dist"/>
              <a:r>
                <a:rPr lang="en-US" altLang="zh-CN" sz="1600" dirty="0">
                  <a:solidFill>
                    <a:schemeClr val="tx2"/>
                  </a:solidFill>
                </a:rPr>
                <a:t>FUTURE PLANNING</a:t>
              </a:r>
            </a:p>
            <a:p>
              <a:pPr algn="dist"/>
              <a:endParaRPr lang="en-US" altLang="zh-CN" sz="1600" dirty="0">
                <a:solidFill>
                  <a:schemeClr val="tx2"/>
                </a:solidFill>
              </a:endParaRPr>
            </a:p>
            <a:p>
              <a:pPr algn="dist"/>
              <a:endParaRPr kumimoji="1" lang="en-US" altLang="zh-CN" sz="1600" dirty="0">
                <a:solidFill>
                  <a:schemeClr val="tx2"/>
                </a:solidFill>
              </a:endParaRPr>
            </a:p>
          </p:txBody>
        </p:sp>
        <p:cxnSp>
          <p:nvCxnSpPr>
            <p:cNvPr id="131" name="直线连接符 8">
              <a:extLst>
                <a:ext uri="{FF2B5EF4-FFF2-40B4-BE49-F238E27FC236}">
                  <a16:creationId xmlns:a16="http://schemas.microsoft.com/office/drawing/2014/main" id="{745B808A-4748-985C-ED45-A2A735229102}"/>
                </a:ext>
              </a:extLst>
            </p:cNvPr>
            <p:cNvCxnSpPr>
              <a:cxnSpLocks/>
            </p:cNvCxnSpPr>
            <p:nvPr/>
          </p:nvCxnSpPr>
          <p:spPr>
            <a:xfrm flipH="1">
              <a:off x="3638115" y="2319759"/>
              <a:ext cx="4916978" cy="0"/>
            </a:xfrm>
            <a:prstGeom prst="line">
              <a:avLst/>
            </a:prstGeom>
            <a:ln w="15240"/>
            <a:effectLst/>
          </p:spPr>
          <p:style>
            <a:lnRef idx="1">
              <a:schemeClr val="accent1"/>
            </a:lnRef>
            <a:fillRef idx="0">
              <a:schemeClr val="accent1"/>
            </a:fillRef>
            <a:effectRef idx="0">
              <a:schemeClr val="accent1"/>
            </a:effectRef>
            <a:fontRef idx="minor">
              <a:schemeClr val="tx1"/>
            </a:fontRef>
          </p:style>
        </p:cxnSp>
        <p:sp>
          <p:nvSpPr>
            <p:cNvPr id="132" name="矩形 131">
              <a:extLst>
                <a:ext uri="{FF2B5EF4-FFF2-40B4-BE49-F238E27FC236}">
                  <a16:creationId xmlns:a16="http://schemas.microsoft.com/office/drawing/2014/main" id="{C45167BC-98CC-B7B2-32A7-70DC842796A8}"/>
                </a:ext>
              </a:extLst>
            </p:cNvPr>
            <p:cNvSpPr/>
            <p:nvPr/>
          </p:nvSpPr>
          <p:spPr>
            <a:xfrm>
              <a:off x="3495294" y="2289279"/>
              <a:ext cx="1401984" cy="6096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kumimoji="1" lang="zh-CN" altLang="en-US" sz="1440">
                <a:solidFill>
                  <a:schemeClr val="tx2"/>
                </a:solidFill>
              </a:endParaRPr>
            </a:p>
          </p:txBody>
        </p:sp>
        <p:cxnSp>
          <p:nvCxnSpPr>
            <p:cNvPr id="133" name="直线连接符 14">
              <a:extLst>
                <a:ext uri="{FF2B5EF4-FFF2-40B4-BE49-F238E27FC236}">
                  <a16:creationId xmlns:a16="http://schemas.microsoft.com/office/drawing/2014/main" id="{7B543349-F9D8-37A8-F66C-565BC6D2B055}"/>
                </a:ext>
              </a:extLst>
            </p:cNvPr>
            <p:cNvCxnSpPr>
              <a:cxnSpLocks/>
            </p:cNvCxnSpPr>
            <p:nvPr/>
          </p:nvCxnSpPr>
          <p:spPr>
            <a:xfrm flipH="1">
              <a:off x="3495294" y="3966341"/>
              <a:ext cx="4916978" cy="0"/>
            </a:xfrm>
            <a:prstGeom prst="line">
              <a:avLst/>
            </a:prstGeom>
            <a:ln w="15240">
              <a:solidFill>
                <a:schemeClr val="tx2"/>
              </a:solidFill>
            </a:ln>
            <a:effectLst/>
          </p:spPr>
          <p:style>
            <a:lnRef idx="1">
              <a:schemeClr val="accent1"/>
            </a:lnRef>
            <a:fillRef idx="0">
              <a:schemeClr val="accent1"/>
            </a:fillRef>
            <a:effectRef idx="0">
              <a:schemeClr val="accent1"/>
            </a:effectRef>
            <a:fontRef idx="minor">
              <a:schemeClr val="tx1"/>
            </a:fontRef>
          </p:style>
        </p:cxnSp>
        <p:sp>
          <p:nvSpPr>
            <p:cNvPr id="134" name="矩形 133">
              <a:extLst>
                <a:ext uri="{FF2B5EF4-FFF2-40B4-BE49-F238E27FC236}">
                  <a16:creationId xmlns:a16="http://schemas.microsoft.com/office/drawing/2014/main" id="{D76F2030-DB68-0E54-385F-283C93EE2950}"/>
                </a:ext>
              </a:extLst>
            </p:cNvPr>
            <p:cNvSpPr/>
            <p:nvPr/>
          </p:nvSpPr>
          <p:spPr>
            <a:xfrm>
              <a:off x="7153107" y="3935860"/>
              <a:ext cx="1401984" cy="6096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kumimoji="1" lang="zh-CN" altLang="en-US" sz="1440">
                <a:solidFill>
                  <a:schemeClr val="tx2"/>
                </a:solidFill>
              </a:endParaRPr>
            </a:p>
          </p:txBody>
        </p:sp>
      </p:grpSp>
    </p:spTree>
    <p:custDataLst>
      <p:tags r:id="rId1"/>
    </p:custDataLst>
    <p:extLst>
      <p:ext uri="{BB962C8B-B14F-4D97-AF65-F5344CB8AC3E}">
        <p14:creationId xmlns:p14="http://schemas.microsoft.com/office/powerpoint/2010/main" val="11493157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未来规划</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id="{BAF2F98F-531C-1828-7A42-E1DAE0852D36}"/>
              </a:ext>
            </a:extLst>
          </p:cNvPr>
          <p:cNvGrpSpPr/>
          <p:nvPr/>
        </p:nvGrpSpPr>
        <p:grpSpPr>
          <a:xfrm>
            <a:off x="1230474" y="2391050"/>
            <a:ext cx="9731052" cy="2432649"/>
            <a:chOff x="1380646" y="2639682"/>
            <a:chExt cx="9566274" cy="2432649"/>
          </a:xfrm>
        </p:grpSpPr>
        <p:cxnSp>
          <p:nvCxnSpPr>
            <p:cNvPr id="39" name="直接连接符 38">
              <a:extLst>
                <a:ext uri="{FF2B5EF4-FFF2-40B4-BE49-F238E27FC236}">
                  <a16:creationId xmlns:a16="http://schemas.microsoft.com/office/drawing/2014/main" id="{652203CE-EBF0-D77E-8A44-C40755BA5257}"/>
                </a:ext>
              </a:extLst>
            </p:cNvPr>
            <p:cNvCxnSpPr>
              <a:cxnSpLocks/>
              <a:endCxn id="67" idx="0"/>
            </p:cNvCxnSpPr>
            <p:nvPr/>
          </p:nvCxnSpPr>
          <p:spPr>
            <a:xfrm>
              <a:off x="1380646" y="2639682"/>
              <a:ext cx="8349949"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7" name="弧形 66">
              <a:extLst>
                <a:ext uri="{FF2B5EF4-FFF2-40B4-BE49-F238E27FC236}">
                  <a16:creationId xmlns:a16="http://schemas.microsoft.com/office/drawing/2014/main" id="{5F25789C-7E3C-55A1-5CA0-EECCB79BBAA6}"/>
                </a:ext>
              </a:extLst>
            </p:cNvPr>
            <p:cNvSpPr/>
            <p:nvPr/>
          </p:nvSpPr>
          <p:spPr>
            <a:xfrm>
              <a:off x="8514271" y="2639682"/>
              <a:ext cx="2432649" cy="2432649"/>
            </a:xfrm>
            <a:prstGeom prst="arc">
              <a:avLst>
                <a:gd name="adj1" fmla="val 16200000"/>
                <a:gd name="adj2" fmla="val 5330325"/>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8" name="直接箭头连接符 67">
              <a:extLst>
                <a:ext uri="{FF2B5EF4-FFF2-40B4-BE49-F238E27FC236}">
                  <a16:creationId xmlns:a16="http://schemas.microsoft.com/office/drawing/2014/main" id="{6CF1068D-C9B2-29AA-EAD8-5E062C1F8B79}"/>
                </a:ext>
              </a:extLst>
            </p:cNvPr>
            <p:cNvCxnSpPr/>
            <p:nvPr/>
          </p:nvCxnSpPr>
          <p:spPr>
            <a:xfrm flipH="1">
              <a:off x="1380646" y="5072331"/>
              <a:ext cx="8395538" cy="0"/>
            </a:xfrm>
            <a:prstGeom prst="straightConnector1">
              <a:avLst/>
            </a:prstGeom>
            <a:ln>
              <a:solidFill>
                <a:schemeClr val="accent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69" name="文本框 68">
            <a:extLst>
              <a:ext uri="{FF2B5EF4-FFF2-40B4-BE49-F238E27FC236}">
                <a16:creationId xmlns:a16="http://schemas.microsoft.com/office/drawing/2014/main" id="{827B6F2C-ED46-9375-7CBC-1B742A61C65C}"/>
              </a:ext>
            </a:extLst>
          </p:cNvPr>
          <p:cNvSpPr txBox="1"/>
          <p:nvPr/>
        </p:nvSpPr>
        <p:spPr>
          <a:xfrm>
            <a:off x="1632589" y="1812183"/>
            <a:ext cx="1325522" cy="369332"/>
          </a:xfrm>
          <a:prstGeom prst="rect">
            <a:avLst/>
          </a:prstGeom>
          <a:noFill/>
        </p:spPr>
        <p:txBody>
          <a:bodyPr wrap="square" rtlCol="0">
            <a:spAutoFit/>
          </a:bodyPr>
          <a:lstStyle/>
          <a:p>
            <a:pPr algn="ctr"/>
            <a:r>
              <a:rPr lang="en-US" altLang="zh-CN" b="1" dirty="0">
                <a:solidFill>
                  <a:schemeClr val="accent1">
                    <a:lumMod val="50000"/>
                  </a:schemeClr>
                </a:solidFill>
              </a:rPr>
              <a:t>2022.6</a:t>
            </a:r>
            <a:endParaRPr lang="zh-CN" altLang="en-US" b="1" dirty="0">
              <a:solidFill>
                <a:schemeClr val="accent1">
                  <a:lumMod val="50000"/>
                </a:schemeClr>
              </a:solidFill>
            </a:endParaRPr>
          </a:p>
        </p:txBody>
      </p:sp>
      <p:sp>
        <p:nvSpPr>
          <p:cNvPr id="70" name="文本框 69">
            <a:extLst>
              <a:ext uri="{FF2B5EF4-FFF2-40B4-BE49-F238E27FC236}">
                <a16:creationId xmlns:a16="http://schemas.microsoft.com/office/drawing/2014/main" id="{167C3DA5-8D4F-3C75-736D-C3EBD70EE182}"/>
              </a:ext>
            </a:extLst>
          </p:cNvPr>
          <p:cNvSpPr txBox="1"/>
          <p:nvPr/>
        </p:nvSpPr>
        <p:spPr>
          <a:xfrm>
            <a:off x="1355807" y="256703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sp>
        <p:nvSpPr>
          <p:cNvPr id="74" name="文本框 73">
            <a:extLst>
              <a:ext uri="{FF2B5EF4-FFF2-40B4-BE49-F238E27FC236}">
                <a16:creationId xmlns:a16="http://schemas.microsoft.com/office/drawing/2014/main" id="{10D520FB-8F53-BB3F-73A4-E66A2E9A88B5}"/>
              </a:ext>
            </a:extLst>
          </p:cNvPr>
          <p:cNvSpPr txBox="1"/>
          <p:nvPr/>
        </p:nvSpPr>
        <p:spPr>
          <a:xfrm>
            <a:off x="6299051" y="1812183"/>
            <a:ext cx="1325522" cy="369332"/>
          </a:xfrm>
          <a:prstGeom prst="rect">
            <a:avLst/>
          </a:prstGeom>
          <a:noFill/>
        </p:spPr>
        <p:txBody>
          <a:bodyPr wrap="square" rtlCol="0">
            <a:spAutoFit/>
          </a:bodyPr>
          <a:lstStyle/>
          <a:p>
            <a:pPr algn="ctr"/>
            <a:r>
              <a:rPr lang="en-US" altLang="zh-CN" b="1" dirty="0">
                <a:solidFill>
                  <a:schemeClr val="accent1">
                    <a:lumMod val="50000"/>
                  </a:schemeClr>
                </a:solidFill>
              </a:rPr>
              <a:t>2022.8</a:t>
            </a:r>
            <a:endParaRPr lang="zh-CN" altLang="en-US" b="1" dirty="0">
              <a:solidFill>
                <a:schemeClr val="accent1">
                  <a:lumMod val="50000"/>
                </a:schemeClr>
              </a:solidFill>
            </a:endParaRPr>
          </a:p>
        </p:txBody>
      </p:sp>
      <p:sp>
        <p:nvSpPr>
          <p:cNvPr id="75" name="文本框 74">
            <a:extLst>
              <a:ext uri="{FF2B5EF4-FFF2-40B4-BE49-F238E27FC236}">
                <a16:creationId xmlns:a16="http://schemas.microsoft.com/office/drawing/2014/main" id="{824E41E0-DAB9-0DE4-05AA-C0A5F6B62720}"/>
              </a:ext>
            </a:extLst>
          </p:cNvPr>
          <p:cNvSpPr txBox="1"/>
          <p:nvPr/>
        </p:nvSpPr>
        <p:spPr>
          <a:xfrm>
            <a:off x="6022269" y="256703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sp>
        <p:nvSpPr>
          <p:cNvPr id="79" name="文本框 78">
            <a:extLst>
              <a:ext uri="{FF2B5EF4-FFF2-40B4-BE49-F238E27FC236}">
                <a16:creationId xmlns:a16="http://schemas.microsoft.com/office/drawing/2014/main" id="{F8577F97-A405-120C-13B2-119D12E86D1D}"/>
              </a:ext>
            </a:extLst>
          </p:cNvPr>
          <p:cNvSpPr txBox="1"/>
          <p:nvPr/>
        </p:nvSpPr>
        <p:spPr>
          <a:xfrm>
            <a:off x="3965820" y="1812183"/>
            <a:ext cx="1325522" cy="369332"/>
          </a:xfrm>
          <a:prstGeom prst="rect">
            <a:avLst/>
          </a:prstGeom>
          <a:noFill/>
        </p:spPr>
        <p:txBody>
          <a:bodyPr wrap="square" rtlCol="0">
            <a:spAutoFit/>
          </a:bodyPr>
          <a:lstStyle/>
          <a:p>
            <a:pPr algn="ctr"/>
            <a:r>
              <a:rPr lang="en-US" altLang="zh-CN" b="1" dirty="0">
                <a:solidFill>
                  <a:schemeClr val="accent1">
                    <a:lumMod val="50000"/>
                  </a:schemeClr>
                </a:solidFill>
              </a:rPr>
              <a:t>2022.7</a:t>
            </a:r>
            <a:endParaRPr lang="zh-CN" altLang="en-US" b="1" dirty="0">
              <a:solidFill>
                <a:schemeClr val="accent1">
                  <a:lumMod val="50000"/>
                </a:schemeClr>
              </a:solidFill>
            </a:endParaRPr>
          </a:p>
        </p:txBody>
      </p:sp>
      <p:sp>
        <p:nvSpPr>
          <p:cNvPr id="80" name="文本框 79">
            <a:extLst>
              <a:ext uri="{FF2B5EF4-FFF2-40B4-BE49-F238E27FC236}">
                <a16:creationId xmlns:a16="http://schemas.microsoft.com/office/drawing/2014/main" id="{1BFB233D-1504-96BC-D972-3AAF59927B7E}"/>
              </a:ext>
            </a:extLst>
          </p:cNvPr>
          <p:cNvSpPr txBox="1"/>
          <p:nvPr/>
        </p:nvSpPr>
        <p:spPr>
          <a:xfrm>
            <a:off x="3689038" y="256703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sp>
        <p:nvSpPr>
          <p:cNvPr id="84" name="文本框 83">
            <a:extLst>
              <a:ext uri="{FF2B5EF4-FFF2-40B4-BE49-F238E27FC236}">
                <a16:creationId xmlns:a16="http://schemas.microsoft.com/office/drawing/2014/main" id="{D371CAA9-1379-C531-0E57-31F724F671E5}"/>
              </a:ext>
            </a:extLst>
          </p:cNvPr>
          <p:cNvSpPr txBox="1"/>
          <p:nvPr/>
        </p:nvSpPr>
        <p:spPr>
          <a:xfrm>
            <a:off x="8632281" y="1812183"/>
            <a:ext cx="1325522" cy="369332"/>
          </a:xfrm>
          <a:prstGeom prst="rect">
            <a:avLst/>
          </a:prstGeom>
          <a:noFill/>
        </p:spPr>
        <p:txBody>
          <a:bodyPr wrap="square" rtlCol="0">
            <a:spAutoFit/>
          </a:bodyPr>
          <a:lstStyle/>
          <a:p>
            <a:pPr algn="ctr"/>
            <a:r>
              <a:rPr lang="en-US" altLang="zh-CN" b="1" dirty="0">
                <a:solidFill>
                  <a:schemeClr val="accent1">
                    <a:lumMod val="50000"/>
                  </a:schemeClr>
                </a:solidFill>
              </a:rPr>
              <a:t>2022.9</a:t>
            </a:r>
            <a:endParaRPr lang="zh-CN" altLang="en-US" b="1" dirty="0">
              <a:solidFill>
                <a:schemeClr val="accent1">
                  <a:lumMod val="50000"/>
                </a:schemeClr>
              </a:solidFill>
            </a:endParaRPr>
          </a:p>
        </p:txBody>
      </p:sp>
      <p:sp>
        <p:nvSpPr>
          <p:cNvPr id="85" name="文本框 84">
            <a:extLst>
              <a:ext uri="{FF2B5EF4-FFF2-40B4-BE49-F238E27FC236}">
                <a16:creationId xmlns:a16="http://schemas.microsoft.com/office/drawing/2014/main" id="{E13154C2-B019-A837-E5EF-2A53BE8868C0}"/>
              </a:ext>
            </a:extLst>
          </p:cNvPr>
          <p:cNvSpPr txBox="1"/>
          <p:nvPr/>
        </p:nvSpPr>
        <p:spPr>
          <a:xfrm>
            <a:off x="8355499" y="256703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sp>
        <p:nvSpPr>
          <p:cNvPr id="89" name="文本框 88">
            <a:extLst>
              <a:ext uri="{FF2B5EF4-FFF2-40B4-BE49-F238E27FC236}">
                <a16:creationId xmlns:a16="http://schemas.microsoft.com/office/drawing/2014/main" id="{DA369A52-E43E-69EA-8A22-881B324D9E22}"/>
              </a:ext>
            </a:extLst>
          </p:cNvPr>
          <p:cNvSpPr txBox="1"/>
          <p:nvPr/>
        </p:nvSpPr>
        <p:spPr>
          <a:xfrm>
            <a:off x="1575439" y="4265097"/>
            <a:ext cx="1602304" cy="369332"/>
          </a:xfrm>
          <a:prstGeom prst="rect">
            <a:avLst/>
          </a:prstGeom>
          <a:noFill/>
        </p:spPr>
        <p:txBody>
          <a:bodyPr wrap="square" rtlCol="0">
            <a:spAutoFit/>
          </a:bodyPr>
          <a:lstStyle/>
          <a:p>
            <a:pPr algn="ctr"/>
            <a:r>
              <a:rPr lang="en-US" altLang="zh-CN" b="1" dirty="0">
                <a:solidFill>
                  <a:schemeClr val="accent1">
                    <a:lumMod val="50000"/>
                  </a:schemeClr>
                </a:solidFill>
              </a:rPr>
              <a:t>2023</a:t>
            </a:r>
            <a:r>
              <a:rPr lang="zh-CN" altLang="en-US" b="1" dirty="0">
                <a:solidFill>
                  <a:schemeClr val="accent1">
                    <a:lumMod val="50000"/>
                  </a:schemeClr>
                </a:solidFill>
              </a:rPr>
              <a:t>上半年</a:t>
            </a:r>
          </a:p>
        </p:txBody>
      </p:sp>
      <p:sp>
        <p:nvSpPr>
          <p:cNvPr id="90" name="文本框 89">
            <a:extLst>
              <a:ext uri="{FF2B5EF4-FFF2-40B4-BE49-F238E27FC236}">
                <a16:creationId xmlns:a16="http://schemas.microsoft.com/office/drawing/2014/main" id="{BEE23715-7910-8139-061E-62644F5F15D3}"/>
              </a:ext>
            </a:extLst>
          </p:cNvPr>
          <p:cNvSpPr txBox="1"/>
          <p:nvPr/>
        </p:nvSpPr>
        <p:spPr>
          <a:xfrm>
            <a:off x="1355807" y="5019951"/>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sp>
        <p:nvSpPr>
          <p:cNvPr id="94" name="文本框 93">
            <a:extLst>
              <a:ext uri="{FF2B5EF4-FFF2-40B4-BE49-F238E27FC236}">
                <a16:creationId xmlns:a16="http://schemas.microsoft.com/office/drawing/2014/main" id="{89C02C9F-8983-B6E1-56FD-0C0A5B2A1249}"/>
              </a:ext>
            </a:extLst>
          </p:cNvPr>
          <p:cNvSpPr txBox="1"/>
          <p:nvPr/>
        </p:nvSpPr>
        <p:spPr>
          <a:xfrm>
            <a:off x="6299051" y="4265097"/>
            <a:ext cx="1325522" cy="369332"/>
          </a:xfrm>
          <a:prstGeom prst="rect">
            <a:avLst/>
          </a:prstGeom>
          <a:noFill/>
        </p:spPr>
        <p:txBody>
          <a:bodyPr wrap="square" rtlCol="0">
            <a:spAutoFit/>
          </a:bodyPr>
          <a:lstStyle/>
          <a:p>
            <a:pPr algn="ctr"/>
            <a:r>
              <a:rPr lang="en-US" altLang="zh-CN" b="1" dirty="0">
                <a:solidFill>
                  <a:schemeClr val="accent1">
                    <a:lumMod val="50000"/>
                  </a:schemeClr>
                </a:solidFill>
              </a:rPr>
              <a:t>2022.11</a:t>
            </a:r>
            <a:endParaRPr lang="zh-CN" altLang="en-US" b="1" dirty="0">
              <a:solidFill>
                <a:schemeClr val="accent1">
                  <a:lumMod val="50000"/>
                </a:schemeClr>
              </a:solidFill>
            </a:endParaRPr>
          </a:p>
        </p:txBody>
      </p:sp>
      <p:sp>
        <p:nvSpPr>
          <p:cNvPr id="96" name="文本框 95">
            <a:extLst>
              <a:ext uri="{FF2B5EF4-FFF2-40B4-BE49-F238E27FC236}">
                <a16:creationId xmlns:a16="http://schemas.microsoft.com/office/drawing/2014/main" id="{EB670393-DB85-CBA2-42BA-C5D87C29BC7E}"/>
              </a:ext>
            </a:extLst>
          </p:cNvPr>
          <p:cNvSpPr txBox="1"/>
          <p:nvPr/>
        </p:nvSpPr>
        <p:spPr>
          <a:xfrm>
            <a:off x="6022269" y="5019951"/>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sp>
        <p:nvSpPr>
          <p:cNvPr id="100" name="文本框 99">
            <a:extLst>
              <a:ext uri="{FF2B5EF4-FFF2-40B4-BE49-F238E27FC236}">
                <a16:creationId xmlns:a16="http://schemas.microsoft.com/office/drawing/2014/main" id="{96DCD44F-51CD-92AA-E441-CEB2D82FEA3C}"/>
              </a:ext>
            </a:extLst>
          </p:cNvPr>
          <p:cNvSpPr txBox="1"/>
          <p:nvPr/>
        </p:nvSpPr>
        <p:spPr>
          <a:xfrm>
            <a:off x="3965820" y="4265097"/>
            <a:ext cx="1325522" cy="369332"/>
          </a:xfrm>
          <a:prstGeom prst="rect">
            <a:avLst/>
          </a:prstGeom>
          <a:noFill/>
        </p:spPr>
        <p:txBody>
          <a:bodyPr wrap="square" rtlCol="0">
            <a:spAutoFit/>
          </a:bodyPr>
          <a:lstStyle/>
          <a:p>
            <a:pPr algn="ctr"/>
            <a:r>
              <a:rPr lang="en-US" altLang="zh-CN" b="1" dirty="0">
                <a:solidFill>
                  <a:schemeClr val="accent1">
                    <a:lumMod val="50000"/>
                  </a:schemeClr>
                </a:solidFill>
              </a:rPr>
              <a:t>2022.12</a:t>
            </a:r>
            <a:endParaRPr lang="zh-CN" altLang="en-US" b="1" dirty="0">
              <a:solidFill>
                <a:schemeClr val="accent1">
                  <a:lumMod val="50000"/>
                </a:schemeClr>
              </a:solidFill>
            </a:endParaRPr>
          </a:p>
        </p:txBody>
      </p:sp>
      <p:sp>
        <p:nvSpPr>
          <p:cNvPr id="101" name="文本框 100">
            <a:extLst>
              <a:ext uri="{FF2B5EF4-FFF2-40B4-BE49-F238E27FC236}">
                <a16:creationId xmlns:a16="http://schemas.microsoft.com/office/drawing/2014/main" id="{663349DE-4E22-4C0E-1963-BC50DA5B45C7}"/>
              </a:ext>
            </a:extLst>
          </p:cNvPr>
          <p:cNvSpPr txBox="1"/>
          <p:nvPr/>
        </p:nvSpPr>
        <p:spPr>
          <a:xfrm>
            <a:off x="3689038" y="5019951"/>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sp>
        <p:nvSpPr>
          <p:cNvPr id="105" name="文本框 104">
            <a:extLst>
              <a:ext uri="{FF2B5EF4-FFF2-40B4-BE49-F238E27FC236}">
                <a16:creationId xmlns:a16="http://schemas.microsoft.com/office/drawing/2014/main" id="{8A77418F-5CAC-B482-63AA-0008960D0402}"/>
              </a:ext>
            </a:extLst>
          </p:cNvPr>
          <p:cNvSpPr txBox="1"/>
          <p:nvPr/>
        </p:nvSpPr>
        <p:spPr>
          <a:xfrm>
            <a:off x="8632281" y="4265097"/>
            <a:ext cx="1325522" cy="369332"/>
          </a:xfrm>
          <a:prstGeom prst="rect">
            <a:avLst/>
          </a:prstGeom>
          <a:noFill/>
        </p:spPr>
        <p:txBody>
          <a:bodyPr wrap="square" rtlCol="0">
            <a:spAutoFit/>
          </a:bodyPr>
          <a:lstStyle/>
          <a:p>
            <a:pPr algn="ctr"/>
            <a:r>
              <a:rPr lang="en-US" altLang="zh-CN" b="1" dirty="0">
                <a:solidFill>
                  <a:schemeClr val="accent1">
                    <a:lumMod val="50000"/>
                  </a:schemeClr>
                </a:solidFill>
              </a:rPr>
              <a:t>2022.10</a:t>
            </a:r>
            <a:endParaRPr lang="zh-CN" altLang="en-US" b="1" dirty="0">
              <a:solidFill>
                <a:schemeClr val="accent1">
                  <a:lumMod val="50000"/>
                </a:schemeClr>
              </a:solidFill>
            </a:endParaRPr>
          </a:p>
        </p:txBody>
      </p:sp>
      <p:sp>
        <p:nvSpPr>
          <p:cNvPr id="106" name="文本框 105">
            <a:extLst>
              <a:ext uri="{FF2B5EF4-FFF2-40B4-BE49-F238E27FC236}">
                <a16:creationId xmlns:a16="http://schemas.microsoft.com/office/drawing/2014/main" id="{5ED3E1CC-D22E-520C-74FD-0CDDA713B798}"/>
              </a:ext>
            </a:extLst>
          </p:cNvPr>
          <p:cNvSpPr txBox="1"/>
          <p:nvPr/>
        </p:nvSpPr>
        <p:spPr>
          <a:xfrm>
            <a:off x="8355499" y="5019951"/>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9" name="组合 8">
            <a:extLst>
              <a:ext uri="{FF2B5EF4-FFF2-40B4-BE49-F238E27FC236}">
                <a16:creationId xmlns:a16="http://schemas.microsoft.com/office/drawing/2014/main" id="{DCC316EB-D793-B3B2-6DC5-9E4D53356683}"/>
              </a:ext>
            </a:extLst>
          </p:cNvPr>
          <p:cNvGrpSpPr/>
          <p:nvPr/>
        </p:nvGrpSpPr>
        <p:grpSpPr>
          <a:xfrm>
            <a:off x="9217484" y="2313491"/>
            <a:ext cx="180000" cy="180000"/>
            <a:chOff x="5483372" y="1395651"/>
            <a:chExt cx="360000" cy="360000"/>
          </a:xfrm>
        </p:grpSpPr>
        <p:sp>
          <p:nvSpPr>
            <p:cNvPr id="110" name="椭圆 109">
              <a:extLst>
                <a:ext uri="{FF2B5EF4-FFF2-40B4-BE49-F238E27FC236}">
                  <a16:creationId xmlns:a16="http://schemas.microsoft.com/office/drawing/2014/main" id="{A8C84C22-9E6A-32AC-A9F2-59AC1C37E1B6}"/>
                </a:ext>
              </a:extLst>
            </p:cNvPr>
            <p:cNvSpPr/>
            <p:nvPr/>
          </p:nvSpPr>
          <p:spPr>
            <a:xfrm>
              <a:off x="5483372" y="1395651"/>
              <a:ext cx="360000" cy="360000"/>
            </a:xfrm>
            <a:prstGeom prst="ellipse">
              <a:avLst/>
            </a:prstGeom>
            <a:solidFill>
              <a:schemeClr val="bg1"/>
            </a:solidFill>
            <a:ln>
              <a:solidFill>
                <a:schemeClr val="accent1">
                  <a:lumMod val="50000"/>
                </a:schemeClr>
              </a:solidFill>
            </a:ln>
          </p:spPr>
          <p:txBody>
            <a:bodyPr vert="horz" wrap="square" lIns="121920" tIns="60960" rIns="121920" bIns="60960" numCol="1" anchor="t" anchorCtr="0" compatLnSpc="1"/>
            <a:lstStyle/>
            <a:p>
              <a:endParaRPr lang="zh-CN" altLang="en-US" sz="2400"/>
            </a:p>
          </p:txBody>
        </p:sp>
        <p:sp>
          <p:nvSpPr>
            <p:cNvPr id="5" name="椭圆 4">
              <a:extLst>
                <a:ext uri="{FF2B5EF4-FFF2-40B4-BE49-F238E27FC236}">
                  <a16:creationId xmlns:a16="http://schemas.microsoft.com/office/drawing/2014/main" id="{25B9C1F0-5D44-3BBE-4245-5E0C3F480431}"/>
                </a:ext>
              </a:extLst>
            </p:cNvPr>
            <p:cNvSpPr/>
            <p:nvPr/>
          </p:nvSpPr>
          <p:spPr>
            <a:xfrm>
              <a:off x="5520790" y="1432560"/>
              <a:ext cx="288000" cy="288000"/>
            </a:xfrm>
            <a:prstGeom prst="ellipse">
              <a:avLst/>
            </a:prstGeom>
            <a:solidFill>
              <a:schemeClr val="accent1">
                <a:lumMod val="75000"/>
              </a:schemeClr>
            </a:solidFill>
            <a:ln>
              <a:noFill/>
            </a:ln>
          </p:spPr>
          <p:txBody>
            <a:bodyPr vert="horz" wrap="square" lIns="121920" tIns="60960" rIns="121920" bIns="60960" numCol="1" anchor="t" anchorCtr="0" compatLnSpc="1"/>
            <a:lstStyle/>
            <a:p>
              <a:endParaRPr lang="zh-CN" altLang="en-US" sz="2400"/>
            </a:p>
          </p:txBody>
        </p:sp>
      </p:grpSp>
      <p:grpSp>
        <p:nvGrpSpPr>
          <p:cNvPr id="123" name="组合 122">
            <a:extLst>
              <a:ext uri="{FF2B5EF4-FFF2-40B4-BE49-F238E27FC236}">
                <a16:creationId xmlns:a16="http://schemas.microsoft.com/office/drawing/2014/main" id="{643DC855-F229-F1B3-E8C1-EFBC08D3408D}"/>
              </a:ext>
            </a:extLst>
          </p:cNvPr>
          <p:cNvGrpSpPr/>
          <p:nvPr/>
        </p:nvGrpSpPr>
        <p:grpSpPr>
          <a:xfrm>
            <a:off x="6832933" y="2327232"/>
            <a:ext cx="180000" cy="180000"/>
            <a:chOff x="5483372" y="1395651"/>
            <a:chExt cx="360000" cy="360000"/>
          </a:xfrm>
        </p:grpSpPr>
        <p:sp>
          <p:nvSpPr>
            <p:cNvPr id="124" name="椭圆 123">
              <a:extLst>
                <a:ext uri="{FF2B5EF4-FFF2-40B4-BE49-F238E27FC236}">
                  <a16:creationId xmlns:a16="http://schemas.microsoft.com/office/drawing/2014/main" id="{2828D4AF-44C5-C0DF-733B-E7AAFC731586}"/>
                </a:ext>
              </a:extLst>
            </p:cNvPr>
            <p:cNvSpPr/>
            <p:nvPr/>
          </p:nvSpPr>
          <p:spPr>
            <a:xfrm>
              <a:off x="5483372" y="1395651"/>
              <a:ext cx="360000" cy="360000"/>
            </a:xfrm>
            <a:prstGeom prst="ellipse">
              <a:avLst/>
            </a:prstGeom>
            <a:solidFill>
              <a:schemeClr val="bg1"/>
            </a:solidFill>
            <a:ln>
              <a:solidFill>
                <a:schemeClr val="accent1">
                  <a:lumMod val="50000"/>
                </a:schemeClr>
              </a:solidFill>
            </a:ln>
          </p:spPr>
          <p:txBody>
            <a:bodyPr vert="horz" wrap="square" lIns="121920" tIns="60960" rIns="121920" bIns="60960" numCol="1" anchor="t" anchorCtr="0" compatLnSpc="1"/>
            <a:lstStyle/>
            <a:p>
              <a:endParaRPr lang="zh-CN" altLang="en-US" sz="2400"/>
            </a:p>
          </p:txBody>
        </p:sp>
        <p:sp>
          <p:nvSpPr>
            <p:cNvPr id="125" name="椭圆 124">
              <a:extLst>
                <a:ext uri="{FF2B5EF4-FFF2-40B4-BE49-F238E27FC236}">
                  <a16:creationId xmlns:a16="http://schemas.microsoft.com/office/drawing/2014/main" id="{BEA33C79-FAC5-5A14-E141-2BD7B2361A1F}"/>
                </a:ext>
              </a:extLst>
            </p:cNvPr>
            <p:cNvSpPr/>
            <p:nvPr/>
          </p:nvSpPr>
          <p:spPr>
            <a:xfrm>
              <a:off x="5543650" y="1455421"/>
              <a:ext cx="288000" cy="288000"/>
            </a:xfrm>
            <a:prstGeom prst="ellipse">
              <a:avLst/>
            </a:prstGeom>
            <a:solidFill>
              <a:schemeClr val="accent1">
                <a:lumMod val="75000"/>
              </a:schemeClr>
            </a:solidFill>
            <a:ln>
              <a:noFill/>
            </a:ln>
          </p:spPr>
          <p:txBody>
            <a:bodyPr vert="horz" wrap="square" lIns="121920" tIns="60960" rIns="121920" bIns="60960" numCol="1" anchor="t" anchorCtr="0" compatLnSpc="1"/>
            <a:lstStyle/>
            <a:p>
              <a:endParaRPr lang="zh-CN" altLang="en-US" sz="2400"/>
            </a:p>
          </p:txBody>
        </p:sp>
      </p:grpSp>
      <p:grpSp>
        <p:nvGrpSpPr>
          <p:cNvPr id="126" name="组合 125">
            <a:extLst>
              <a:ext uri="{FF2B5EF4-FFF2-40B4-BE49-F238E27FC236}">
                <a16:creationId xmlns:a16="http://schemas.microsoft.com/office/drawing/2014/main" id="{1EC7B0DC-4299-1879-B4F5-683ECD955B00}"/>
              </a:ext>
            </a:extLst>
          </p:cNvPr>
          <p:cNvGrpSpPr/>
          <p:nvPr/>
        </p:nvGrpSpPr>
        <p:grpSpPr>
          <a:xfrm>
            <a:off x="4448581" y="2327232"/>
            <a:ext cx="180000" cy="180000"/>
            <a:chOff x="5483372" y="1395651"/>
            <a:chExt cx="360000" cy="360000"/>
          </a:xfrm>
        </p:grpSpPr>
        <p:sp>
          <p:nvSpPr>
            <p:cNvPr id="127" name="椭圆 126">
              <a:extLst>
                <a:ext uri="{FF2B5EF4-FFF2-40B4-BE49-F238E27FC236}">
                  <a16:creationId xmlns:a16="http://schemas.microsoft.com/office/drawing/2014/main" id="{1A86708D-2F1E-A903-7A07-C968F93B19F4}"/>
                </a:ext>
              </a:extLst>
            </p:cNvPr>
            <p:cNvSpPr/>
            <p:nvPr/>
          </p:nvSpPr>
          <p:spPr>
            <a:xfrm>
              <a:off x="5483372" y="1395651"/>
              <a:ext cx="360000" cy="360000"/>
            </a:xfrm>
            <a:prstGeom prst="ellipse">
              <a:avLst/>
            </a:prstGeom>
            <a:solidFill>
              <a:schemeClr val="bg1"/>
            </a:solidFill>
            <a:ln>
              <a:solidFill>
                <a:schemeClr val="accent1">
                  <a:lumMod val="50000"/>
                </a:schemeClr>
              </a:solidFill>
            </a:ln>
          </p:spPr>
          <p:txBody>
            <a:bodyPr vert="horz" wrap="square" lIns="121920" tIns="60960" rIns="121920" bIns="60960" numCol="1" anchor="t" anchorCtr="0" compatLnSpc="1"/>
            <a:lstStyle/>
            <a:p>
              <a:endParaRPr lang="zh-CN" altLang="en-US" sz="2400"/>
            </a:p>
          </p:txBody>
        </p:sp>
        <p:sp>
          <p:nvSpPr>
            <p:cNvPr id="128" name="椭圆 127">
              <a:extLst>
                <a:ext uri="{FF2B5EF4-FFF2-40B4-BE49-F238E27FC236}">
                  <a16:creationId xmlns:a16="http://schemas.microsoft.com/office/drawing/2014/main" id="{0037B0C4-53A9-C51A-42A4-3BB204B9C34C}"/>
                </a:ext>
              </a:extLst>
            </p:cNvPr>
            <p:cNvSpPr/>
            <p:nvPr/>
          </p:nvSpPr>
          <p:spPr>
            <a:xfrm>
              <a:off x="5543650" y="1455421"/>
              <a:ext cx="288000" cy="288000"/>
            </a:xfrm>
            <a:prstGeom prst="ellipse">
              <a:avLst/>
            </a:prstGeom>
            <a:solidFill>
              <a:schemeClr val="accent1">
                <a:lumMod val="75000"/>
              </a:schemeClr>
            </a:solidFill>
            <a:ln>
              <a:noFill/>
            </a:ln>
          </p:spPr>
          <p:txBody>
            <a:bodyPr vert="horz" wrap="square" lIns="121920" tIns="60960" rIns="121920" bIns="60960" numCol="1" anchor="t" anchorCtr="0" compatLnSpc="1"/>
            <a:lstStyle/>
            <a:p>
              <a:endParaRPr lang="zh-CN" altLang="en-US" sz="2400"/>
            </a:p>
          </p:txBody>
        </p:sp>
      </p:grpSp>
      <p:grpSp>
        <p:nvGrpSpPr>
          <p:cNvPr id="129" name="组合 128">
            <a:extLst>
              <a:ext uri="{FF2B5EF4-FFF2-40B4-BE49-F238E27FC236}">
                <a16:creationId xmlns:a16="http://schemas.microsoft.com/office/drawing/2014/main" id="{7F02430E-B7FE-2E98-D93C-C8AB26359DF6}"/>
              </a:ext>
            </a:extLst>
          </p:cNvPr>
          <p:cNvGrpSpPr/>
          <p:nvPr/>
        </p:nvGrpSpPr>
        <p:grpSpPr>
          <a:xfrm>
            <a:off x="2115350" y="2327232"/>
            <a:ext cx="180000" cy="180000"/>
            <a:chOff x="5483372" y="1395651"/>
            <a:chExt cx="360000" cy="360000"/>
          </a:xfrm>
        </p:grpSpPr>
        <p:sp>
          <p:nvSpPr>
            <p:cNvPr id="130" name="椭圆 129">
              <a:extLst>
                <a:ext uri="{FF2B5EF4-FFF2-40B4-BE49-F238E27FC236}">
                  <a16:creationId xmlns:a16="http://schemas.microsoft.com/office/drawing/2014/main" id="{394185AA-0802-9D64-5708-66DCF7CD3B3A}"/>
                </a:ext>
              </a:extLst>
            </p:cNvPr>
            <p:cNvSpPr/>
            <p:nvPr/>
          </p:nvSpPr>
          <p:spPr>
            <a:xfrm>
              <a:off x="5483372" y="1395651"/>
              <a:ext cx="360000" cy="360000"/>
            </a:xfrm>
            <a:prstGeom prst="ellipse">
              <a:avLst/>
            </a:prstGeom>
            <a:solidFill>
              <a:schemeClr val="bg1"/>
            </a:solidFill>
            <a:ln>
              <a:solidFill>
                <a:schemeClr val="accent1">
                  <a:lumMod val="50000"/>
                </a:schemeClr>
              </a:solidFill>
            </a:ln>
          </p:spPr>
          <p:txBody>
            <a:bodyPr vert="horz" wrap="square" lIns="121920" tIns="60960" rIns="121920" bIns="60960" numCol="1" anchor="t" anchorCtr="0" compatLnSpc="1"/>
            <a:lstStyle/>
            <a:p>
              <a:endParaRPr lang="zh-CN" altLang="en-US" sz="2400"/>
            </a:p>
          </p:txBody>
        </p:sp>
        <p:sp>
          <p:nvSpPr>
            <p:cNvPr id="131" name="椭圆 130">
              <a:extLst>
                <a:ext uri="{FF2B5EF4-FFF2-40B4-BE49-F238E27FC236}">
                  <a16:creationId xmlns:a16="http://schemas.microsoft.com/office/drawing/2014/main" id="{DD653A4A-129E-6671-05DF-5A20B5B3F817}"/>
                </a:ext>
              </a:extLst>
            </p:cNvPr>
            <p:cNvSpPr/>
            <p:nvPr/>
          </p:nvSpPr>
          <p:spPr>
            <a:xfrm>
              <a:off x="5543650" y="1455421"/>
              <a:ext cx="288000" cy="288000"/>
            </a:xfrm>
            <a:prstGeom prst="ellipse">
              <a:avLst/>
            </a:prstGeom>
            <a:solidFill>
              <a:schemeClr val="accent1">
                <a:lumMod val="75000"/>
              </a:schemeClr>
            </a:solidFill>
            <a:ln>
              <a:noFill/>
            </a:ln>
          </p:spPr>
          <p:txBody>
            <a:bodyPr vert="horz" wrap="square" lIns="121920" tIns="60960" rIns="121920" bIns="60960" numCol="1" anchor="t" anchorCtr="0" compatLnSpc="1"/>
            <a:lstStyle/>
            <a:p>
              <a:endParaRPr lang="zh-CN" altLang="en-US" sz="2400" dirty="0"/>
            </a:p>
          </p:txBody>
        </p:sp>
      </p:grpSp>
      <p:grpSp>
        <p:nvGrpSpPr>
          <p:cNvPr id="132" name="组合 131">
            <a:extLst>
              <a:ext uri="{FF2B5EF4-FFF2-40B4-BE49-F238E27FC236}">
                <a16:creationId xmlns:a16="http://schemas.microsoft.com/office/drawing/2014/main" id="{38413FF5-1A31-1768-1CEC-DAE0047B7972}"/>
              </a:ext>
            </a:extLst>
          </p:cNvPr>
          <p:cNvGrpSpPr/>
          <p:nvPr/>
        </p:nvGrpSpPr>
        <p:grpSpPr>
          <a:xfrm>
            <a:off x="2115350" y="4733699"/>
            <a:ext cx="180000" cy="180000"/>
            <a:chOff x="5483372" y="1395651"/>
            <a:chExt cx="360000" cy="360000"/>
          </a:xfrm>
        </p:grpSpPr>
        <p:sp>
          <p:nvSpPr>
            <p:cNvPr id="133" name="椭圆 132">
              <a:extLst>
                <a:ext uri="{FF2B5EF4-FFF2-40B4-BE49-F238E27FC236}">
                  <a16:creationId xmlns:a16="http://schemas.microsoft.com/office/drawing/2014/main" id="{8BE69959-E740-16FC-FE22-DD00CA152C07}"/>
                </a:ext>
              </a:extLst>
            </p:cNvPr>
            <p:cNvSpPr/>
            <p:nvPr/>
          </p:nvSpPr>
          <p:spPr>
            <a:xfrm>
              <a:off x="5483372" y="1395651"/>
              <a:ext cx="360000" cy="360000"/>
            </a:xfrm>
            <a:prstGeom prst="ellipse">
              <a:avLst/>
            </a:prstGeom>
            <a:solidFill>
              <a:schemeClr val="bg1"/>
            </a:solidFill>
            <a:ln>
              <a:solidFill>
                <a:schemeClr val="accent1">
                  <a:lumMod val="50000"/>
                </a:schemeClr>
              </a:solidFill>
            </a:ln>
          </p:spPr>
          <p:txBody>
            <a:bodyPr vert="horz" wrap="square" lIns="121920" tIns="60960" rIns="121920" bIns="60960" numCol="1" anchor="t" anchorCtr="0" compatLnSpc="1"/>
            <a:lstStyle/>
            <a:p>
              <a:endParaRPr lang="zh-CN" altLang="en-US" sz="2400"/>
            </a:p>
          </p:txBody>
        </p:sp>
        <p:sp>
          <p:nvSpPr>
            <p:cNvPr id="134" name="椭圆 133">
              <a:extLst>
                <a:ext uri="{FF2B5EF4-FFF2-40B4-BE49-F238E27FC236}">
                  <a16:creationId xmlns:a16="http://schemas.microsoft.com/office/drawing/2014/main" id="{7AB7B110-7ECE-271D-556C-6B216DC2A2C5}"/>
                </a:ext>
              </a:extLst>
            </p:cNvPr>
            <p:cNvSpPr/>
            <p:nvPr/>
          </p:nvSpPr>
          <p:spPr>
            <a:xfrm>
              <a:off x="5543650" y="1455421"/>
              <a:ext cx="288000" cy="288000"/>
            </a:xfrm>
            <a:prstGeom prst="ellipse">
              <a:avLst/>
            </a:prstGeom>
            <a:solidFill>
              <a:schemeClr val="accent1">
                <a:lumMod val="75000"/>
              </a:schemeClr>
            </a:solidFill>
            <a:ln>
              <a:noFill/>
            </a:ln>
          </p:spPr>
          <p:txBody>
            <a:bodyPr vert="horz" wrap="square" lIns="121920" tIns="60960" rIns="121920" bIns="60960" numCol="1" anchor="t" anchorCtr="0" compatLnSpc="1"/>
            <a:lstStyle/>
            <a:p>
              <a:endParaRPr lang="zh-CN" altLang="en-US" sz="2400"/>
            </a:p>
          </p:txBody>
        </p:sp>
      </p:grpSp>
      <p:grpSp>
        <p:nvGrpSpPr>
          <p:cNvPr id="135" name="组合 134">
            <a:extLst>
              <a:ext uri="{FF2B5EF4-FFF2-40B4-BE49-F238E27FC236}">
                <a16:creationId xmlns:a16="http://schemas.microsoft.com/office/drawing/2014/main" id="{4BF070F8-128F-C44F-3C27-D633D328EF2E}"/>
              </a:ext>
            </a:extLst>
          </p:cNvPr>
          <p:cNvGrpSpPr/>
          <p:nvPr/>
        </p:nvGrpSpPr>
        <p:grpSpPr>
          <a:xfrm>
            <a:off x="4478720" y="4733699"/>
            <a:ext cx="180000" cy="180000"/>
            <a:chOff x="5483372" y="1395651"/>
            <a:chExt cx="360000" cy="360000"/>
          </a:xfrm>
        </p:grpSpPr>
        <p:sp>
          <p:nvSpPr>
            <p:cNvPr id="136" name="椭圆 135">
              <a:extLst>
                <a:ext uri="{FF2B5EF4-FFF2-40B4-BE49-F238E27FC236}">
                  <a16:creationId xmlns:a16="http://schemas.microsoft.com/office/drawing/2014/main" id="{62E1F5AA-FE01-6C35-4F47-2C5A2764A7C4}"/>
                </a:ext>
              </a:extLst>
            </p:cNvPr>
            <p:cNvSpPr/>
            <p:nvPr/>
          </p:nvSpPr>
          <p:spPr>
            <a:xfrm>
              <a:off x="5483372" y="1395651"/>
              <a:ext cx="360000" cy="360000"/>
            </a:xfrm>
            <a:prstGeom prst="ellipse">
              <a:avLst/>
            </a:prstGeom>
            <a:solidFill>
              <a:schemeClr val="bg1"/>
            </a:solidFill>
            <a:ln>
              <a:solidFill>
                <a:schemeClr val="accent1">
                  <a:lumMod val="50000"/>
                </a:schemeClr>
              </a:solidFill>
            </a:ln>
          </p:spPr>
          <p:txBody>
            <a:bodyPr vert="horz" wrap="square" lIns="121920" tIns="60960" rIns="121920" bIns="60960" numCol="1" anchor="t" anchorCtr="0" compatLnSpc="1"/>
            <a:lstStyle/>
            <a:p>
              <a:endParaRPr lang="zh-CN" altLang="en-US" sz="2400"/>
            </a:p>
          </p:txBody>
        </p:sp>
        <p:sp>
          <p:nvSpPr>
            <p:cNvPr id="137" name="椭圆 136">
              <a:extLst>
                <a:ext uri="{FF2B5EF4-FFF2-40B4-BE49-F238E27FC236}">
                  <a16:creationId xmlns:a16="http://schemas.microsoft.com/office/drawing/2014/main" id="{BA9590D5-1C6A-53BD-1C9C-C26F8179A667}"/>
                </a:ext>
              </a:extLst>
            </p:cNvPr>
            <p:cNvSpPr/>
            <p:nvPr/>
          </p:nvSpPr>
          <p:spPr>
            <a:xfrm>
              <a:off x="5543650" y="1455421"/>
              <a:ext cx="288000" cy="288000"/>
            </a:xfrm>
            <a:prstGeom prst="ellipse">
              <a:avLst/>
            </a:prstGeom>
            <a:solidFill>
              <a:schemeClr val="accent1">
                <a:lumMod val="75000"/>
              </a:schemeClr>
            </a:solidFill>
            <a:ln>
              <a:noFill/>
            </a:ln>
          </p:spPr>
          <p:txBody>
            <a:bodyPr vert="horz" wrap="square" lIns="121920" tIns="60960" rIns="121920" bIns="60960" numCol="1" anchor="t" anchorCtr="0" compatLnSpc="1"/>
            <a:lstStyle/>
            <a:p>
              <a:endParaRPr lang="zh-CN" altLang="en-US" sz="2400"/>
            </a:p>
          </p:txBody>
        </p:sp>
      </p:grpSp>
      <p:grpSp>
        <p:nvGrpSpPr>
          <p:cNvPr id="138" name="组合 137">
            <a:extLst>
              <a:ext uri="{FF2B5EF4-FFF2-40B4-BE49-F238E27FC236}">
                <a16:creationId xmlns:a16="http://schemas.microsoft.com/office/drawing/2014/main" id="{D94184B0-2760-25FA-AA97-AD416A2B444B}"/>
              </a:ext>
            </a:extLst>
          </p:cNvPr>
          <p:cNvGrpSpPr/>
          <p:nvPr/>
        </p:nvGrpSpPr>
        <p:grpSpPr>
          <a:xfrm>
            <a:off x="6845072" y="4733699"/>
            <a:ext cx="180000" cy="180000"/>
            <a:chOff x="5483372" y="1395651"/>
            <a:chExt cx="360000" cy="360000"/>
          </a:xfrm>
        </p:grpSpPr>
        <p:sp>
          <p:nvSpPr>
            <p:cNvPr id="139" name="椭圆 138">
              <a:extLst>
                <a:ext uri="{FF2B5EF4-FFF2-40B4-BE49-F238E27FC236}">
                  <a16:creationId xmlns:a16="http://schemas.microsoft.com/office/drawing/2014/main" id="{AE7677CE-B16F-A682-35A7-9103F0D1063B}"/>
                </a:ext>
              </a:extLst>
            </p:cNvPr>
            <p:cNvSpPr/>
            <p:nvPr/>
          </p:nvSpPr>
          <p:spPr>
            <a:xfrm>
              <a:off x="5483372" y="1395651"/>
              <a:ext cx="360000" cy="360000"/>
            </a:xfrm>
            <a:prstGeom prst="ellipse">
              <a:avLst/>
            </a:prstGeom>
            <a:solidFill>
              <a:schemeClr val="bg1"/>
            </a:solidFill>
            <a:ln>
              <a:solidFill>
                <a:schemeClr val="accent1">
                  <a:lumMod val="50000"/>
                </a:schemeClr>
              </a:solidFill>
            </a:ln>
          </p:spPr>
          <p:txBody>
            <a:bodyPr vert="horz" wrap="square" lIns="121920" tIns="60960" rIns="121920" bIns="60960" numCol="1" anchor="t" anchorCtr="0" compatLnSpc="1"/>
            <a:lstStyle/>
            <a:p>
              <a:endParaRPr lang="zh-CN" altLang="en-US" sz="2400"/>
            </a:p>
          </p:txBody>
        </p:sp>
        <p:sp>
          <p:nvSpPr>
            <p:cNvPr id="140" name="椭圆 139">
              <a:extLst>
                <a:ext uri="{FF2B5EF4-FFF2-40B4-BE49-F238E27FC236}">
                  <a16:creationId xmlns:a16="http://schemas.microsoft.com/office/drawing/2014/main" id="{ACF4AE35-730D-F4A6-A261-A36F0FCF4E06}"/>
                </a:ext>
              </a:extLst>
            </p:cNvPr>
            <p:cNvSpPr/>
            <p:nvPr/>
          </p:nvSpPr>
          <p:spPr>
            <a:xfrm>
              <a:off x="5543650" y="1455421"/>
              <a:ext cx="288000" cy="288000"/>
            </a:xfrm>
            <a:prstGeom prst="ellipse">
              <a:avLst/>
            </a:prstGeom>
            <a:solidFill>
              <a:schemeClr val="accent1">
                <a:lumMod val="75000"/>
              </a:schemeClr>
            </a:solidFill>
            <a:ln>
              <a:noFill/>
            </a:ln>
          </p:spPr>
          <p:txBody>
            <a:bodyPr vert="horz" wrap="square" lIns="121920" tIns="60960" rIns="121920" bIns="60960" numCol="1" anchor="t" anchorCtr="0" compatLnSpc="1"/>
            <a:lstStyle/>
            <a:p>
              <a:endParaRPr lang="zh-CN" altLang="en-US" sz="2400"/>
            </a:p>
          </p:txBody>
        </p:sp>
      </p:grpSp>
      <p:grpSp>
        <p:nvGrpSpPr>
          <p:cNvPr id="141" name="组合 140">
            <a:extLst>
              <a:ext uri="{FF2B5EF4-FFF2-40B4-BE49-F238E27FC236}">
                <a16:creationId xmlns:a16="http://schemas.microsoft.com/office/drawing/2014/main" id="{2E0482E6-1655-166D-5A86-D96448042A5C}"/>
              </a:ext>
            </a:extLst>
          </p:cNvPr>
          <p:cNvGrpSpPr/>
          <p:nvPr/>
        </p:nvGrpSpPr>
        <p:grpSpPr>
          <a:xfrm>
            <a:off x="9180987" y="4733699"/>
            <a:ext cx="180000" cy="180000"/>
            <a:chOff x="5483372" y="1395651"/>
            <a:chExt cx="360000" cy="360000"/>
          </a:xfrm>
        </p:grpSpPr>
        <p:sp>
          <p:nvSpPr>
            <p:cNvPr id="142" name="椭圆 141">
              <a:extLst>
                <a:ext uri="{FF2B5EF4-FFF2-40B4-BE49-F238E27FC236}">
                  <a16:creationId xmlns:a16="http://schemas.microsoft.com/office/drawing/2014/main" id="{FB002B6C-A19A-9E13-20F9-A98183DBD222}"/>
                </a:ext>
              </a:extLst>
            </p:cNvPr>
            <p:cNvSpPr/>
            <p:nvPr/>
          </p:nvSpPr>
          <p:spPr>
            <a:xfrm>
              <a:off x="5483372" y="1395651"/>
              <a:ext cx="360000" cy="360000"/>
            </a:xfrm>
            <a:prstGeom prst="ellipse">
              <a:avLst/>
            </a:prstGeom>
            <a:solidFill>
              <a:schemeClr val="bg1"/>
            </a:solidFill>
            <a:ln>
              <a:solidFill>
                <a:schemeClr val="accent1">
                  <a:lumMod val="50000"/>
                </a:schemeClr>
              </a:solidFill>
            </a:ln>
          </p:spPr>
          <p:txBody>
            <a:bodyPr vert="horz" wrap="square" lIns="121920" tIns="60960" rIns="121920" bIns="60960" numCol="1" anchor="t" anchorCtr="0" compatLnSpc="1"/>
            <a:lstStyle/>
            <a:p>
              <a:endParaRPr lang="zh-CN" altLang="en-US" sz="2400"/>
            </a:p>
          </p:txBody>
        </p:sp>
        <p:sp>
          <p:nvSpPr>
            <p:cNvPr id="143" name="椭圆 142">
              <a:extLst>
                <a:ext uri="{FF2B5EF4-FFF2-40B4-BE49-F238E27FC236}">
                  <a16:creationId xmlns:a16="http://schemas.microsoft.com/office/drawing/2014/main" id="{1233A550-0658-C0D0-2F48-8B7E55DAF967}"/>
                </a:ext>
              </a:extLst>
            </p:cNvPr>
            <p:cNvSpPr/>
            <p:nvPr/>
          </p:nvSpPr>
          <p:spPr>
            <a:xfrm>
              <a:off x="5543650" y="1455421"/>
              <a:ext cx="288000" cy="288000"/>
            </a:xfrm>
            <a:prstGeom prst="ellipse">
              <a:avLst/>
            </a:prstGeom>
            <a:solidFill>
              <a:schemeClr val="accent1">
                <a:lumMod val="75000"/>
              </a:schemeClr>
            </a:solidFill>
            <a:ln>
              <a:noFill/>
            </a:ln>
          </p:spPr>
          <p:txBody>
            <a:bodyPr vert="horz" wrap="square" lIns="121920" tIns="60960" rIns="121920" bIns="60960" numCol="1" anchor="t" anchorCtr="0" compatLnSpc="1"/>
            <a:lstStyle/>
            <a:p>
              <a:endParaRPr lang="zh-CN" altLang="en-US" sz="2400"/>
            </a:p>
          </p:txBody>
        </p:sp>
      </p:grpSp>
    </p:spTree>
    <p:custDataLst>
      <p:tags r:id="rId1"/>
    </p:custDataLst>
    <p:extLst>
      <p:ext uri="{BB962C8B-B14F-4D97-AF65-F5344CB8AC3E}">
        <p14:creationId xmlns:p14="http://schemas.microsoft.com/office/powerpoint/2010/main" val="17841745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未来规划</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id="{682A0C79-D502-27F4-FB71-633BA1755CC8}"/>
              </a:ext>
            </a:extLst>
          </p:cNvPr>
          <p:cNvGrpSpPr/>
          <p:nvPr/>
        </p:nvGrpSpPr>
        <p:grpSpPr>
          <a:xfrm>
            <a:off x="771784" y="1448916"/>
            <a:ext cx="10406062" cy="4701136"/>
            <a:chOff x="892969" y="1294404"/>
            <a:chExt cx="10406062" cy="4701136"/>
          </a:xfrm>
        </p:grpSpPr>
        <p:graphicFrame>
          <p:nvGraphicFramePr>
            <p:cNvPr id="49" name="图表 48">
              <a:extLst>
                <a:ext uri="{FF2B5EF4-FFF2-40B4-BE49-F238E27FC236}">
                  <a16:creationId xmlns:a16="http://schemas.microsoft.com/office/drawing/2014/main" id="{EABAEE4C-5BD6-825C-7AA5-101452F11438}"/>
                </a:ext>
              </a:extLst>
            </p:cNvPr>
            <p:cNvGraphicFramePr>
              <a:graphicFrameLocks noChangeAspect="1"/>
            </p:cNvGraphicFramePr>
            <p:nvPr>
              <p:extLst>
                <p:ext uri="{D42A27DB-BD31-4B8C-83A1-F6EECF244321}">
                  <p14:modId xmlns:p14="http://schemas.microsoft.com/office/powerpoint/2010/main" val="1162931577"/>
                </p:ext>
              </p:extLst>
            </p:nvPr>
          </p:nvGraphicFramePr>
          <p:xfrm>
            <a:off x="892969" y="1294404"/>
            <a:ext cx="5704114" cy="4657876"/>
          </p:xfrm>
          <a:graphic>
            <a:graphicData uri="http://schemas.openxmlformats.org/drawingml/2006/chart">
              <c:chart xmlns:c="http://schemas.openxmlformats.org/drawingml/2006/chart" xmlns:r="http://schemas.openxmlformats.org/officeDocument/2006/relationships" r:id="rId4"/>
            </a:graphicData>
          </a:graphic>
        </p:graphicFrame>
        <p:sp>
          <p:nvSpPr>
            <p:cNvPr id="50" name="椭圆 49">
              <a:extLst>
                <a:ext uri="{FF2B5EF4-FFF2-40B4-BE49-F238E27FC236}">
                  <a16:creationId xmlns:a16="http://schemas.microsoft.com/office/drawing/2014/main" id="{7CA773FE-B56B-DC6F-8A44-532E384E4D8F}"/>
                </a:ext>
              </a:extLst>
            </p:cNvPr>
            <p:cNvSpPr/>
            <p:nvPr/>
          </p:nvSpPr>
          <p:spPr>
            <a:xfrm>
              <a:off x="6730222" y="1589220"/>
              <a:ext cx="625793" cy="625793"/>
            </a:xfrm>
            <a:prstGeom prst="ellipse">
              <a:avLst/>
            </a:prstGeom>
            <a:solidFill>
              <a:schemeClr val="accent1">
                <a:lumMod val="75000"/>
              </a:schemeClr>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r>
                <a:rPr lang="en-US" altLang="zh-CN" sz="2000" dirty="0"/>
                <a:t>1</a:t>
              </a:r>
              <a:endParaRPr lang="zh-CN" altLang="en-US" sz="2000" dirty="0"/>
            </a:p>
          </p:txBody>
        </p:sp>
        <p:sp>
          <p:nvSpPr>
            <p:cNvPr id="51" name="文本框 50">
              <a:extLst>
                <a:ext uri="{FF2B5EF4-FFF2-40B4-BE49-F238E27FC236}">
                  <a16:creationId xmlns:a16="http://schemas.microsoft.com/office/drawing/2014/main" id="{FDA31886-1774-B652-C182-9ED14D66117E}"/>
                </a:ext>
              </a:extLst>
            </p:cNvPr>
            <p:cNvSpPr txBox="1"/>
            <p:nvPr/>
          </p:nvSpPr>
          <p:spPr>
            <a:xfrm>
              <a:off x="7621515" y="1589220"/>
              <a:ext cx="1384995" cy="332399"/>
            </a:xfrm>
            <a:prstGeom prst="rect">
              <a:avLst/>
            </a:prstGeom>
            <a:noFill/>
            <a:effectLst/>
          </p:spPr>
          <p:txBody>
            <a:bodyPr wrap="none" lIns="0" tIns="0" rIns="0" bIns="0" rtlCol="0" anchor="t">
              <a:spAutoFit/>
            </a:bodyPr>
            <a:lstStyle/>
            <a:p>
              <a:r>
                <a:rPr lang="zh-CN" altLang="en-US" sz="2160" dirty="0">
                  <a:solidFill>
                    <a:schemeClr val="accent1">
                      <a:lumMod val="50000"/>
                    </a:schemeClr>
                  </a:solidFill>
                  <a:latin typeface="+mj-ea"/>
                  <a:ea typeface="+mj-ea"/>
                </a:rPr>
                <a:t>关键词标题</a:t>
              </a:r>
            </a:p>
          </p:txBody>
        </p:sp>
        <p:sp>
          <p:nvSpPr>
            <p:cNvPr id="52" name="文本框 51">
              <a:extLst>
                <a:ext uri="{FF2B5EF4-FFF2-40B4-BE49-F238E27FC236}">
                  <a16:creationId xmlns:a16="http://schemas.microsoft.com/office/drawing/2014/main" id="{E4634DC7-9819-5A80-0F32-957040C9006F}"/>
                </a:ext>
              </a:extLst>
            </p:cNvPr>
            <p:cNvSpPr txBox="1"/>
            <p:nvPr/>
          </p:nvSpPr>
          <p:spPr>
            <a:xfrm>
              <a:off x="7621513" y="1953814"/>
              <a:ext cx="3677518" cy="822276"/>
            </a:xfrm>
            <a:prstGeom prst="rect">
              <a:avLst/>
            </a:prstGeom>
            <a:noFill/>
            <a:effectLst/>
          </p:spPr>
          <p:txBody>
            <a:bodyPr wrap="square" lIns="0" tIns="0" rIns="0" bIns="0" rtlCol="0" anchor="t">
              <a:spAutoFit/>
            </a:bodyPr>
            <a:lstStyle/>
            <a:p>
              <a:pPr>
                <a:lnSpc>
                  <a:spcPct val="130000"/>
                </a:lnSpc>
              </a:pPr>
              <a:r>
                <a:rPr lang="zh-CN" altLang="en-US" sz="1400" dirty="0">
                  <a:solidFill>
                    <a:schemeClr val="tx1">
                      <a:lumMod val="50000"/>
                      <a:lumOff val="50000"/>
                    </a:schemeClr>
                  </a:solidFill>
                  <a:latin typeface="+mn-ea"/>
                </a:rPr>
                <a:t>在这里输入你的正文阐述与关键词标题相关的具体内容，在这里输入你的正文阐述与关键词标题相关的具体内容</a:t>
              </a:r>
            </a:p>
          </p:txBody>
        </p:sp>
        <p:sp>
          <p:nvSpPr>
            <p:cNvPr id="53" name="椭圆 52">
              <a:extLst>
                <a:ext uri="{FF2B5EF4-FFF2-40B4-BE49-F238E27FC236}">
                  <a16:creationId xmlns:a16="http://schemas.microsoft.com/office/drawing/2014/main" id="{F2A4DB3E-A0D3-F837-76B2-D8FB87A2ABFC}"/>
                </a:ext>
              </a:extLst>
            </p:cNvPr>
            <p:cNvSpPr/>
            <p:nvPr/>
          </p:nvSpPr>
          <p:spPr>
            <a:xfrm>
              <a:off x="6730222" y="3258004"/>
              <a:ext cx="625793" cy="625793"/>
            </a:xfrm>
            <a:prstGeom prst="ellipse">
              <a:avLst/>
            </a:prstGeom>
            <a:solidFill>
              <a:schemeClr val="accent1">
                <a:lumMod val="75000"/>
              </a:schemeClr>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r>
                <a:rPr lang="en-US" altLang="zh-CN" sz="2000" dirty="0"/>
                <a:t>2</a:t>
              </a:r>
              <a:endParaRPr lang="zh-CN" altLang="en-US" sz="2000" dirty="0"/>
            </a:p>
          </p:txBody>
        </p:sp>
        <p:sp>
          <p:nvSpPr>
            <p:cNvPr id="54" name="椭圆 53">
              <a:extLst>
                <a:ext uri="{FF2B5EF4-FFF2-40B4-BE49-F238E27FC236}">
                  <a16:creationId xmlns:a16="http://schemas.microsoft.com/office/drawing/2014/main" id="{9C13BD87-A888-6C8C-CE65-CB958A2E3082}"/>
                </a:ext>
              </a:extLst>
            </p:cNvPr>
            <p:cNvSpPr/>
            <p:nvPr/>
          </p:nvSpPr>
          <p:spPr>
            <a:xfrm>
              <a:off x="6746246" y="4926787"/>
              <a:ext cx="625793" cy="625793"/>
            </a:xfrm>
            <a:prstGeom prst="ellipse">
              <a:avLst/>
            </a:prstGeom>
            <a:solidFill>
              <a:schemeClr val="accent1">
                <a:lumMod val="75000"/>
              </a:schemeClr>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r>
                <a:rPr lang="en-US" altLang="zh-CN" sz="2000" dirty="0"/>
                <a:t>3</a:t>
              </a:r>
              <a:endParaRPr lang="zh-CN" altLang="en-US" sz="2000" dirty="0"/>
            </a:p>
          </p:txBody>
        </p:sp>
        <p:cxnSp>
          <p:nvCxnSpPr>
            <p:cNvPr id="58" name="直接连接符 57">
              <a:extLst>
                <a:ext uri="{FF2B5EF4-FFF2-40B4-BE49-F238E27FC236}">
                  <a16:creationId xmlns:a16="http://schemas.microsoft.com/office/drawing/2014/main" id="{E99AF252-46D8-C60D-B9B3-08414089BA30}"/>
                </a:ext>
              </a:extLst>
            </p:cNvPr>
            <p:cNvCxnSpPr>
              <a:cxnSpLocks/>
            </p:cNvCxnSpPr>
            <p:nvPr/>
          </p:nvCxnSpPr>
          <p:spPr>
            <a:xfrm>
              <a:off x="6711171" y="3033524"/>
              <a:ext cx="4457572" cy="0"/>
            </a:xfrm>
            <a:prstGeom prst="line">
              <a:avLst/>
            </a:prstGeom>
            <a:ln w="5715"/>
            <a:effectLst/>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id="{5141816E-4D81-8429-EDEC-52AC3AB6C1B6}"/>
                </a:ext>
              </a:extLst>
            </p:cNvPr>
            <p:cNvSpPr txBox="1"/>
            <p:nvPr/>
          </p:nvSpPr>
          <p:spPr>
            <a:xfrm>
              <a:off x="7621515" y="3284670"/>
              <a:ext cx="1384995" cy="332399"/>
            </a:xfrm>
            <a:prstGeom prst="rect">
              <a:avLst/>
            </a:prstGeom>
            <a:noFill/>
            <a:effectLst/>
          </p:spPr>
          <p:txBody>
            <a:bodyPr wrap="none" lIns="0" tIns="0" rIns="0" bIns="0" rtlCol="0" anchor="t">
              <a:spAutoFit/>
            </a:bodyPr>
            <a:lstStyle/>
            <a:p>
              <a:r>
                <a:rPr lang="zh-CN" altLang="en-US" sz="2160" dirty="0">
                  <a:solidFill>
                    <a:schemeClr val="accent1">
                      <a:lumMod val="50000"/>
                    </a:schemeClr>
                  </a:solidFill>
                  <a:latin typeface="+mj-ea"/>
                  <a:ea typeface="+mj-ea"/>
                </a:rPr>
                <a:t>关键词标题</a:t>
              </a:r>
            </a:p>
          </p:txBody>
        </p:sp>
        <p:sp>
          <p:nvSpPr>
            <p:cNvPr id="60" name="文本框 59">
              <a:extLst>
                <a:ext uri="{FF2B5EF4-FFF2-40B4-BE49-F238E27FC236}">
                  <a16:creationId xmlns:a16="http://schemas.microsoft.com/office/drawing/2014/main" id="{DF21ED23-9F0D-FF96-21DC-8E6AC3344FEB}"/>
                </a:ext>
              </a:extLst>
            </p:cNvPr>
            <p:cNvSpPr txBox="1"/>
            <p:nvPr/>
          </p:nvSpPr>
          <p:spPr>
            <a:xfrm>
              <a:off x="7621513" y="3649264"/>
              <a:ext cx="3677518" cy="822276"/>
            </a:xfrm>
            <a:prstGeom prst="rect">
              <a:avLst/>
            </a:prstGeom>
            <a:noFill/>
            <a:effectLst/>
          </p:spPr>
          <p:txBody>
            <a:bodyPr wrap="square" lIns="0" tIns="0" rIns="0" bIns="0" rtlCol="0" anchor="t">
              <a:spAutoFit/>
            </a:bodyPr>
            <a:lstStyle/>
            <a:p>
              <a:pPr>
                <a:lnSpc>
                  <a:spcPct val="130000"/>
                </a:lnSpc>
              </a:pPr>
              <a:r>
                <a:rPr lang="zh-CN" altLang="en-US" sz="1400" dirty="0">
                  <a:solidFill>
                    <a:schemeClr val="tx1">
                      <a:lumMod val="50000"/>
                      <a:lumOff val="50000"/>
                    </a:schemeClr>
                  </a:solidFill>
                  <a:latin typeface="+mn-ea"/>
                </a:rPr>
                <a:t>在这里输入你的正文阐述与关键词标题相关的具体内容，在这里输入你的正文阐述与关键词标题相关的具体内容</a:t>
              </a:r>
            </a:p>
          </p:txBody>
        </p:sp>
        <p:cxnSp>
          <p:nvCxnSpPr>
            <p:cNvPr id="61" name="直接连接符 60">
              <a:extLst>
                <a:ext uri="{FF2B5EF4-FFF2-40B4-BE49-F238E27FC236}">
                  <a16:creationId xmlns:a16="http://schemas.microsoft.com/office/drawing/2014/main" id="{D8ED0729-1395-5E05-D9E0-96D3405B7895}"/>
                </a:ext>
              </a:extLst>
            </p:cNvPr>
            <p:cNvCxnSpPr>
              <a:cxnSpLocks/>
            </p:cNvCxnSpPr>
            <p:nvPr/>
          </p:nvCxnSpPr>
          <p:spPr>
            <a:xfrm>
              <a:off x="6711171" y="4728974"/>
              <a:ext cx="4457572" cy="0"/>
            </a:xfrm>
            <a:prstGeom prst="line">
              <a:avLst/>
            </a:prstGeom>
            <a:ln w="5715"/>
            <a:effectLst/>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id="{4D0BB796-EE46-63E2-B04F-90AC3005EE40}"/>
                </a:ext>
              </a:extLst>
            </p:cNvPr>
            <p:cNvSpPr txBox="1"/>
            <p:nvPr/>
          </p:nvSpPr>
          <p:spPr>
            <a:xfrm>
              <a:off x="7621515" y="4808670"/>
              <a:ext cx="1384995" cy="332399"/>
            </a:xfrm>
            <a:prstGeom prst="rect">
              <a:avLst/>
            </a:prstGeom>
            <a:noFill/>
            <a:effectLst/>
          </p:spPr>
          <p:txBody>
            <a:bodyPr wrap="none" lIns="0" tIns="0" rIns="0" bIns="0" rtlCol="0" anchor="t">
              <a:spAutoFit/>
            </a:bodyPr>
            <a:lstStyle/>
            <a:p>
              <a:r>
                <a:rPr lang="zh-CN" altLang="en-US" sz="2160" dirty="0">
                  <a:solidFill>
                    <a:schemeClr val="accent1">
                      <a:lumMod val="50000"/>
                    </a:schemeClr>
                  </a:solidFill>
                  <a:latin typeface="+mj-ea"/>
                  <a:ea typeface="+mj-ea"/>
                </a:rPr>
                <a:t>关键词标题</a:t>
              </a:r>
            </a:p>
          </p:txBody>
        </p:sp>
        <p:sp>
          <p:nvSpPr>
            <p:cNvPr id="63" name="文本框 62">
              <a:extLst>
                <a:ext uri="{FF2B5EF4-FFF2-40B4-BE49-F238E27FC236}">
                  <a16:creationId xmlns:a16="http://schemas.microsoft.com/office/drawing/2014/main" id="{F667208D-1C0E-E1A1-F785-557B72AC4BCF}"/>
                </a:ext>
              </a:extLst>
            </p:cNvPr>
            <p:cNvSpPr txBox="1"/>
            <p:nvPr/>
          </p:nvSpPr>
          <p:spPr>
            <a:xfrm>
              <a:off x="7621513" y="5173264"/>
              <a:ext cx="3677518" cy="822276"/>
            </a:xfrm>
            <a:prstGeom prst="rect">
              <a:avLst/>
            </a:prstGeom>
            <a:noFill/>
            <a:effectLst/>
          </p:spPr>
          <p:txBody>
            <a:bodyPr wrap="square" lIns="0" tIns="0" rIns="0" bIns="0" rtlCol="0" anchor="t">
              <a:spAutoFit/>
            </a:bodyPr>
            <a:lstStyle/>
            <a:p>
              <a:pPr>
                <a:lnSpc>
                  <a:spcPct val="130000"/>
                </a:lnSpc>
              </a:pPr>
              <a:r>
                <a:rPr lang="zh-CN" altLang="en-US" sz="1400" dirty="0">
                  <a:solidFill>
                    <a:schemeClr val="tx1">
                      <a:lumMod val="50000"/>
                      <a:lumOff val="50000"/>
                    </a:schemeClr>
                  </a:solidFill>
                  <a:latin typeface="+mn-ea"/>
                </a:rPr>
                <a:t>在这里输入你的正文阐述与关键词标题相关的具体内容在这里输入你的正文阐述与关键词标题相关的具体内容</a:t>
              </a:r>
            </a:p>
          </p:txBody>
        </p:sp>
      </p:grpSp>
    </p:spTree>
    <p:custDataLst>
      <p:tags r:id="rId1"/>
    </p:custDataLst>
    <p:extLst>
      <p:ext uri="{BB962C8B-B14F-4D97-AF65-F5344CB8AC3E}">
        <p14:creationId xmlns:p14="http://schemas.microsoft.com/office/powerpoint/2010/main" val="19308611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亮点经验</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16">
            <a:extLst>
              <a:ext uri="{FF2B5EF4-FFF2-40B4-BE49-F238E27FC236}">
                <a16:creationId xmlns:a16="http://schemas.microsoft.com/office/drawing/2014/main" id="{3DDE79CD-CD24-88CA-C353-1D9E46E92887}"/>
              </a:ext>
            </a:extLst>
          </p:cNvPr>
          <p:cNvSpPr/>
          <p:nvPr/>
        </p:nvSpPr>
        <p:spPr>
          <a:xfrm>
            <a:off x="804231" y="1577744"/>
            <a:ext cx="10532169" cy="4433213"/>
          </a:xfrm>
          <a:prstGeom prst="roundRect">
            <a:avLst>
              <a:gd name="adj" fmla="val 1603"/>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5">
            <a:extLst>
              <a:ext uri="{FF2B5EF4-FFF2-40B4-BE49-F238E27FC236}">
                <a16:creationId xmlns:a16="http://schemas.microsoft.com/office/drawing/2014/main" id="{C17B1EC2-9952-A8C0-B97B-A7E3CB8E48C7}"/>
              </a:ext>
            </a:extLst>
          </p:cNvPr>
          <p:cNvSpPr>
            <a:spLocks noChangeArrowheads="1"/>
          </p:cNvSpPr>
          <p:nvPr/>
        </p:nvSpPr>
        <p:spPr bwMode="auto">
          <a:xfrm>
            <a:off x="11051487" y="3665863"/>
            <a:ext cx="471825" cy="472581"/>
          </a:xfrm>
          <a:prstGeom prst="ellipse">
            <a:avLst/>
          </a:prstGeom>
          <a:solidFill>
            <a:schemeClr val="accent1">
              <a:lumMod val="90000"/>
            </a:schemeClr>
          </a:solidFill>
          <a:ln>
            <a:noFill/>
          </a:ln>
        </p:spPr>
        <p:txBody>
          <a:bodyPr vert="horz" wrap="square" lIns="121920" tIns="60960" rIns="121920" bIns="60960" numCol="1" anchor="t" anchorCtr="0" compatLnSpc="1"/>
          <a:lstStyle/>
          <a:p>
            <a:pPr algn="ctr"/>
            <a:r>
              <a:rPr lang="en-US" altLang="zh-CN" sz="1600" dirty="0">
                <a:solidFill>
                  <a:schemeClr val="bg1"/>
                </a:solidFill>
              </a:rPr>
              <a:t>&lt;</a:t>
            </a:r>
            <a:endParaRPr lang="zh-CN" altLang="en-US" sz="1600" dirty="0">
              <a:solidFill>
                <a:schemeClr val="bg1"/>
              </a:solidFill>
            </a:endParaRPr>
          </a:p>
        </p:txBody>
      </p:sp>
      <p:grpSp>
        <p:nvGrpSpPr>
          <p:cNvPr id="21" name="Group 30">
            <a:extLst>
              <a:ext uri="{FF2B5EF4-FFF2-40B4-BE49-F238E27FC236}">
                <a16:creationId xmlns:a16="http://schemas.microsoft.com/office/drawing/2014/main" id="{8259CEE5-84D3-8F02-B287-3526965194E5}"/>
              </a:ext>
            </a:extLst>
          </p:cNvPr>
          <p:cNvGrpSpPr/>
          <p:nvPr/>
        </p:nvGrpSpPr>
        <p:grpSpPr>
          <a:xfrm>
            <a:off x="1157352" y="1728106"/>
            <a:ext cx="416993" cy="77199"/>
            <a:chOff x="5029326" y="6035040"/>
            <a:chExt cx="983702" cy="211015"/>
          </a:xfrm>
        </p:grpSpPr>
        <p:sp>
          <p:nvSpPr>
            <p:cNvPr id="22" name="Oval 31">
              <a:extLst>
                <a:ext uri="{FF2B5EF4-FFF2-40B4-BE49-F238E27FC236}">
                  <a16:creationId xmlns:a16="http://schemas.microsoft.com/office/drawing/2014/main" id="{092459BE-2481-CE90-0469-CE79BF133BD2}"/>
                </a:ext>
              </a:extLst>
            </p:cNvPr>
            <p:cNvSpPr/>
            <p:nvPr/>
          </p:nvSpPr>
          <p:spPr>
            <a:xfrm>
              <a:off x="5029326" y="6035040"/>
              <a:ext cx="211015" cy="211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Oval 32">
              <a:extLst>
                <a:ext uri="{FF2B5EF4-FFF2-40B4-BE49-F238E27FC236}">
                  <a16:creationId xmlns:a16="http://schemas.microsoft.com/office/drawing/2014/main" id="{BE2496D8-D513-4DBB-35A9-5973777A72CF}"/>
                </a:ext>
              </a:extLst>
            </p:cNvPr>
            <p:cNvSpPr/>
            <p:nvPr/>
          </p:nvSpPr>
          <p:spPr>
            <a:xfrm>
              <a:off x="5413042" y="6035040"/>
              <a:ext cx="211015" cy="211015"/>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Oval 33">
              <a:extLst>
                <a:ext uri="{FF2B5EF4-FFF2-40B4-BE49-F238E27FC236}">
                  <a16:creationId xmlns:a16="http://schemas.microsoft.com/office/drawing/2014/main" id="{3B73CEB4-1100-6798-4B3F-7438EDE500A3}"/>
                </a:ext>
              </a:extLst>
            </p:cNvPr>
            <p:cNvSpPr/>
            <p:nvPr/>
          </p:nvSpPr>
          <p:spPr>
            <a:xfrm>
              <a:off x="5802013" y="6035040"/>
              <a:ext cx="211015" cy="2110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cxnSp>
        <p:nvCxnSpPr>
          <p:cNvPr id="25" name="直接连接符 24">
            <a:extLst>
              <a:ext uri="{FF2B5EF4-FFF2-40B4-BE49-F238E27FC236}">
                <a16:creationId xmlns:a16="http://schemas.microsoft.com/office/drawing/2014/main" id="{D8EBFE2B-C4E2-3D59-9689-F51225E9C05C}"/>
              </a:ext>
            </a:extLst>
          </p:cNvPr>
          <p:cNvCxnSpPr>
            <a:cxnSpLocks/>
          </p:cNvCxnSpPr>
          <p:nvPr/>
        </p:nvCxnSpPr>
        <p:spPr>
          <a:xfrm>
            <a:off x="1157352" y="1946604"/>
            <a:ext cx="9855476" cy="0"/>
          </a:xfrm>
          <a:prstGeom prst="line">
            <a:avLst/>
          </a:prstGeom>
          <a:ln>
            <a:gradFill flip="none" rotWithShape="1">
              <a:gsLst>
                <a:gs pos="100000">
                  <a:schemeClr val="accent1">
                    <a:lumMod val="20000"/>
                    <a:lumOff val="80000"/>
                    <a:alpha val="20000"/>
                  </a:schemeClr>
                </a:gs>
                <a:gs pos="50000">
                  <a:schemeClr val="accent1">
                    <a:lumMod val="20000"/>
                    <a:lumOff val="80000"/>
                  </a:schemeClr>
                </a:gs>
                <a:gs pos="0">
                  <a:schemeClr val="accent1">
                    <a:lumMod val="20000"/>
                    <a:lumOff val="80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E214C1D8-B137-A634-C660-9AF6B62DFBBA}"/>
              </a:ext>
            </a:extLst>
          </p:cNvPr>
          <p:cNvSpPr/>
          <p:nvPr/>
        </p:nvSpPr>
        <p:spPr>
          <a:xfrm>
            <a:off x="2150164" y="4670438"/>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30" name="矩形 29">
            <a:extLst>
              <a:ext uri="{FF2B5EF4-FFF2-40B4-BE49-F238E27FC236}">
                <a16:creationId xmlns:a16="http://schemas.microsoft.com/office/drawing/2014/main" id="{8D9DB854-5B74-FEEC-4967-62CD0A5E821D}"/>
              </a:ext>
            </a:extLst>
          </p:cNvPr>
          <p:cNvSpPr/>
          <p:nvPr/>
        </p:nvSpPr>
        <p:spPr>
          <a:xfrm>
            <a:off x="5426586" y="4670795"/>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37" name="矩形 36">
            <a:extLst>
              <a:ext uri="{FF2B5EF4-FFF2-40B4-BE49-F238E27FC236}">
                <a16:creationId xmlns:a16="http://schemas.microsoft.com/office/drawing/2014/main" id="{CBBED986-9BEE-F799-4CF5-E6C113C27D13}"/>
              </a:ext>
            </a:extLst>
          </p:cNvPr>
          <p:cNvSpPr/>
          <p:nvPr/>
        </p:nvSpPr>
        <p:spPr>
          <a:xfrm>
            <a:off x="8654084" y="4670795"/>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grpSp>
        <p:nvGrpSpPr>
          <p:cNvPr id="12" name="组合 11">
            <a:extLst>
              <a:ext uri="{FF2B5EF4-FFF2-40B4-BE49-F238E27FC236}">
                <a16:creationId xmlns:a16="http://schemas.microsoft.com/office/drawing/2014/main" id="{D32B289F-8C10-C717-C6AE-6F7F3972E6E3}"/>
              </a:ext>
            </a:extLst>
          </p:cNvPr>
          <p:cNvGrpSpPr/>
          <p:nvPr/>
        </p:nvGrpSpPr>
        <p:grpSpPr>
          <a:xfrm>
            <a:off x="1320010" y="2233128"/>
            <a:ext cx="9455112" cy="1905316"/>
            <a:chOff x="1472060" y="2300548"/>
            <a:chExt cx="9455112" cy="1905316"/>
          </a:xfrm>
        </p:grpSpPr>
        <p:pic>
          <p:nvPicPr>
            <p:cNvPr id="4" name="图片 3">
              <a:extLst>
                <a:ext uri="{FF2B5EF4-FFF2-40B4-BE49-F238E27FC236}">
                  <a16:creationId xmlns:a16="http://schemas.microsoft.com/office/drawing/2014/main" id="{DE747C06-07D5-6056-A0BC-59B7A48F8123}"/>
                </a:ext>
              </a:extLst>
            </p:cNvPr>
            <p:cNvPicPr>
              <a:picLocks noChangeAspect="1"/>
            </p:cNvPicPr>
            <p:nvPr/>
          </p:nvPicPr>
          <p:blipFill>
            <a:blip r:embed="rId4"/>
            <a:stretch>
              <a:fillRect/>
            </a:stretch>
          </p:blipFill>
          <p:spPr>
            <a:xfrm>
              <a:off x="1472060" y="2307886"/>
              <a:ext cx="2999136" cy="1890402"/>
            </a:xfrm>
            <a:prstGeom prst="rect">
              <a:avLst/>
            </a:prstGeom>
          </p:spPr>
        </p:pic>
        <p:grpSp>
          <p:nvGrpSpPr>
            <p:cNvPr id="5" name="组合 4">
              <a:extLst>
                <a:ext uri="{FF2B5EF4-FFF2-40B4-BE49-F238E27FC236}">
                  <a16:creationId xmlns:a16="http://schemas.microsoft.com/office/drawing/2014/main" id="{9BDE3926-CFA2-A04C-68C5-070D3735E036}"/>
                </a:ext>
              </a:extLst>
            </p:cNvPr>
            <p:cNvGrpSpPr/>
            <p:nvPr/>
          </p:nvGrpSpPr>
          <p:grpSpPr>
            <a:xfrm>
              <a:off x="1472060" y="2300549"/>
              <a:ext cx="782307" cy="641341"/>
              <a:chOff x="1472060" y="2300549"/>
              <a:chExt cx="782307" cy="641341"/>
            </a:xfrm>
          </p:grpSpPr>
          <p:sp>
            <p:nvSpPr>
              <p:cNvPr id="49" name="直角三角形 48">
                <a:extLst>
                  <a:ext uri="{FF2B5EF4-FFF2-40B4-BE49-F238E27FC236}">
                    <a16:creationId xmlns:a16="http://schemas.microsoft.com/office/drawing/2014/main" id="{CF169F57-DA3B-C6FD-30A9-2EE9502802B5}"/>
                  </a:ext>
                </a:extLst>
              </p:cNvPr>
              <p:cNvSpPr/>
              <p:nvPr/>
            </p:nvSpPr>
            <p:spPr>
              <a:xfrm rot="5400000">
                <a:off x="1542543" y="2230066"/>
                <a:ext cx="641341" cy="782307"/>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2"/>
                  </a:solidFill>
                </a:endParaRPr>
              </a:p>
            </p:txBody>
          </p:sp>
          <p:sp>
            <p:nvSpPr>
              <p:cNvPr id="50" name="TextBox 28">
                <a:extLst>
                  <a:ext uri="{FF2B5EF4-FFF2-40B4-BE49-F238E27FC236}">
                    <a16:creationId xmlns:a16="http://schemas.microsoft.com/office/drawing/2014/main" id="{403BBADA-5E88-F49F-EC8E-A9B535DED22A}"/>
                  </a:ext>
                </a:extLst>
              </p:cNvPr>
              <p:cNvSpPr txBox="1"/>
              <p:nvPr/>
            </p:nvSpPr>
            <p:spPr>
              <a:xfrm>
                <a:off x="1479508" y="2354830"/>
                <a:ext cx="435133" cy="283851"/>
              </a:xfrm>
              <a:prstGeom prst="rect">
                <a:avLst/>
              </a:prstGeom>
              <a:noFill/>
            </p:spPr>
            <p:txBody>
              <a:bodyPr wrap="none" rtlCol="0">
                <a:spAutoFit/>
              </a:bodyPr>
              <a:lstStyle/>
              <a:p>
                <a:r>
                  <a:rPr lang="en-US" altLang="zh-CN" sz="1333" dirty="0">
                    <a:solidFill>
                      <a:schemeClr val="bg1"/>
                    </a:solidFill>
                  </a:rPr>
                  <a:t>01</a:t>
                </a:r>
                <a:endParaRPr lang="zh-CN" altLang="en-US" sz="1333" dirty="0">
                  <a:solidFill>
                    <a:schemeClr val="bg1"/>
                  </a:solidFill>
                </a:endParaRPr>
              </a:p>
            </p:txBody>
          </p:sp>
        </p:grpSp>
        <p:pic>
          <p:nvPicPr>
            <p:cNvPr id="7" name="图片 6">
              <a:extLst>
                <a:ext uri="{FF2B5EF4-FFF2-40B4-BE49-F238E27FC236}">
                  <a16:creationId xmlns:a16="http://schemas.microsoft.com/office/drawing/2014/main" id="{BA52AE2C-2AB5-5167-6D31-AD1BA7FBA79A}"/>
                </a:ext>
              </a:extLst>
            </p:cNvPr>
            <p:cNvPicPr>
              <a:picLocks noChangeAspect="1"/>
            </p:cNvPicPr>
            <p:nvPr/>
          </p:nvPicPr>
          <p:blipFill>
            <a:blip r:embed="rId5"/>
            <a:stretch>
              <a:fillRect/>
            </a:stretch>
          </p:blipFill>
          <p:spPr>
            <a:xfrm>
              <a:off x="4710301" y="2315463"/>
              <a:ext cx="2998800" cy="1890401"/>
            </a:xfrm>
            <a:prstGeom prst="rect">
              <a:avLst/>
            </a:prstGeom>
          </p:spPr>
        </p:pic>
        <p:grpSp>
          <p:nvGrpSpPr>
            <p:cNvPr id="9" name="组合 8">
              <a:extLst>
                <a:ext uri="{FF2B5EF4-FFF2-40B4-BE49-F238E27FC236}">
                  <a16:creationId xmlns:a16="http://schemas.microsoft.com/office/drawing/2014/main" id="{79E7C89E-BC9C-FF86-2F34-8C3F09AA578F}"/>
                </a:ext>
              </a:extLst>
            </p:cNvPr>
            <p:cNvGrpSpPr/>
            <p:nvPr/>
          </p:nvGrpSpPr>
          <p:grpSpPr>
            <a:xfrm>
              <a:off x="4710301" y="2311566"/>
              <a:ext cx="785876" cy="641341"/>
              <a:chOff x="4710301" y="2311566"/>
              <a:chExt cx="785876" cy="641341"/>
            </a:xfrm>
          </p:grpSpPr>
          <p:sp>
            <p:nvSpPr>
              <p:cNvPr id="51" name="直角三角形 50">
                <a:extLst>
                  <a:ext uri="{FF2B5EF4-FFF2-40B4-BE49-F238E27FC236}">
                    <a16:creationId xmlns:a16="http://schemas.microsoft.com/office/drawing/2014/main" id="{8F03F3A0-A589-A88C-F1DE-FECD355A9593}"/>
                  </a:ext>
                </a:extLst>
              </p:cNvPr>
              <p:cNvSpPr/>
              <p:nvPr/>
            </p:nvSpPr>
            <p:spPr>
              <a:xfrm rot="5400000">
                <a:off x="4784353" y="2241083"/>
                <a:ext cx="641341" cy="782307"/>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2" name="TextBox 34">
                <a:extLst>
                  <a:ext uri="{FF2B5EF4-FFF2-40B4-BE49-F238E27FC236}">
                    <a16:creationId xmlns:a16="http://schemas.microsoft.com/office/drawing/2014/main" id="{DDFEC0E6-57EC-C1FC-A48F-A13D6BCB08B6}"/>
                  </a:ext>
                </a:extLst>
              </p:cNvPr>
              <p:cNvSpPr txBox="1"/>
              <p:nvPr/>
            </p:nvSpPr>
            <p:spPr>
              <a:xfrm>
                <a:off x="4710301" y="2354830"/>
                <a:ext cx="435133" cy="283851"/>
              </a:xfrm>
              <a:prstGeom prst="rect">
                <a:avLst/>
              </a:prstGeom>
              <a:noFill/>
            </p:spPr>
            <p:txBody>
              <a:bodyPr wrap="none" rtlCol="0">
                <a:spAutoFit/>
              </a:bodyPr>
              <a:lstStyle/>
              <a:p>
                <a:r>
                  <a:rPr lang="en-US" altLang="zh-CN" sz="1333" dirty="0">
                    <a:solidFill>
                      <a:schemeClr val="bg1"/>
                    </a:solidFill>
                  </a:rPr>
                  <a:t>02</a:t>
                </a:r>
                <a:endParaRPr lang="zh-CN" altLang="en-US" sz="1333" dirty="0">
                  <a:solidFill>
                    <a:schemeClr val="bg1"/>
                  </a:solidFill>
                </a:endParaRPr>
              </a:p>
            </p:txBody>
          </p:sp>
        </p:grpSp>
        <p:pic>
          <p:nvPicPr>
            <p:cNvPr id="11" name="图片 10">
              <a:extLst>
                <a:ext uri="{FF2B5EF4-FFF2-40B4-BE49-F238E27FC236}">
                  <a16:creationId xmlns:a16="http://schemas.microsoft.com/office/drawing/2014/main" id="{0E3A97E0-2904-A209-250E-43658A542ED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928371" y="2307888"/>
              <a:ext cx="2998801" cy="1890069"/>
            </a:xfrm>
            <a:prstGeom prst="rect">
              <a:avLst/>
            </a:prstGeom>
          </p:spPr>
        </p:pic>
        <p:grpSp>
          <p:nvGrpSpPr>
            <p:cNvPr id="8" name="组合 7">
              <a:extLst>
                <a:ext uri="{FF2B5EF4-FFF2-40B4-BE49-F238E27FC236}">
                  <a16:creationId xmlns:a16="http://schemas.microsoft.com/office/drawing/2014/main" id="{11481591-6206-5B32-EC1F-791F74E4FBBB}"/>
                </a:ext>
              </a:extLst>
            </p:cNvPr>
            <p:cNvGrpSpPr/>
            <p:nvPr/>
          </p:nvGrpSpPr>
          <p:grpSpPr>
            <a:xfrm>
              <a:off x="7934504" y="2300548"/>
              <a:ext cx="782307" cy="641341"/>
              <a:chOff x="7934504" y="2311565"/>
              <a:chExt cx="782307" cy="641341"/>
            </a:xfrm>
          </p:grpSpPr>
          <p:sp>
            <p:nvSpPr>
              <p:cNvPr id="53" name="直角三角形 52">
                <a:extLst>
                  <a:ext uri="{FF2B5EF4-FFF2-40B4-BE49-F238E27FC236}">
                    <a16:creationId xmlns:a16="http://schemas.microsoft.com/office/drawing/2014/main" id="{415B4930-0CDE-771B-17F5-8EE8FEB95B29}"/>
                  </a:ext>
                </a:extLst>
              </p:cNvPr>
              <p:cNvSpPr/>
              <p:nvPr/>
            </p:nvSpPr>
            <p:spPr>
              <a:xfrm rot="5400000">
                <a:off x="8004987" y="2241082"/>
                <a:ext cx="641341" cy="782307"/>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4" name="TextBox 40">
                <a:extLst>
                  <a:ext uri="{FF2B5EF4-FFF2-40B4-BE49-F238E27FC236}">
                    <a16:creationId xmlns:a16="http://schemas.microsoft.com/office/drawing/2014/main" id="{6D7D997E-B4BF-D48B-919A-5C50A438DA9F}"/>
                  </a:ext>
                </a:extLst>
              </p:cNvPr>
              <p:cNvSpPr txBox="1"/>
              <p:nvPr/>
            </p:nvSpPr>
            <p:spPr>
              <a:xfrm>
                <a:off x="7934504" y="2354829"/>
                <a:ext cx="435133" cy="283851"/>
              </a:xfrm>
              <a:prstGeom prst="rect">
                <a:avLst/>
              </a:prstGeom>
              <a:noFill/>
            </p:spPr>
            <p:txBody>
              <a:bodyPr wrap="none" rtlCol="0">
                <a:spAutoFit/>
              </a:bodyPr>
              <a:lstStyle/>
              <a:p>
                <a:r>
                  <a:rPr lang="en-US" altLang="zh-CN" sz="1333" dirty="0">
                    <a:solidFill>
                      <a:schemeClr val="bg1"/>
                    </a:solidFill>
                  </a:rPr>
                  <a:t>03</a:t>
                </a:r>
                <a:endParaRPr lang="zh-CN" altLang="en-US" sz="1333" dirty="0">
                  <a:solidFill>
                    <a:schemeClr val="bg1"/>
                  </a:solidFill>
                </a:endParaRPr>
              </a:p>
            </p:txBody>
          </p:sp>
        </p:grpSp>
      </p:grpSp>
      <p:sp>
        <p:nvSpPr>
          <p:cNvPr id="56" name="Oval 15">
            <a:extLst>
              <a:ext uri="{FF2B5EF4-FFF2-40B4-BE49-F238E27FC236}">
                <a16:creationId xmlns:a16="http://schemas.microsoft.com/office/drawing/2014/main" id="{CC0ACBFA-02D5-0217-96C8-8A83B0FE98A8}"/>
              </a:ext>
            </a:extLst>
          </p:cNvPr>
          <p:cNvSpPr>
            <a:spLocks noChangeArrowheads="1"/>
          </p:cNvSpPr>
          <p:nvPr/>
        </p:nvSpPr>
        <p:spPr bwMode="auto">
          <a:xfrm>
            <a:off x="571820" y="3717231"/>
            <a:ext cx="471825" cy="472581"/>
          </a:xfrm>
          <a:prstGeom prst="ellipse">
            <a:avLst/>
          </a:prstGeom>
          <a:solidFill>
            <a:schemeClr val="accent1">
              <a:lumMod val="90000"/>
            </a:schemeClr>
          </a:solidFill>
          <a:ln>
            <a:noFill/>
          </a:ln>
        </p:spPr>
        <p:txBody>
          <a:bodyPr vert="horz" wrap="square" lIns="121920" tIns="60960" rIns="121920" bIns="60960" numCol="1" anchor="t" anchorCtr="0" compatLnSpc="1"/>
          <a:lstStyle/>
          <a:p>
            <a:pPr algn="ctr"/>
            <a:r>
              <a:rPr lang="en-US" altLang="zh-CN" sz="1600" dirty="0">
                <a:solidFill>
                  <a:schemeClr val="bg1"/>
                </a:solidFill>
              </a:rPr>
              <a:t>&gt;</a:t>
            </a:r>
            <a:endParaRPr lang="zh-CN" altLang="en-US" sz="1600" dirty="0">
              <a:solidFill>
                <a:schemeClr val="bg1"/>
              </a:solidFill>
            </a:endParaRPr>
          </a:p>
        </p:txBody>
      </p:sp>
      <p:grpSp>
        <p:nvGrpSpPr>
          <p:cNvPr id="58" name="组合 57">
            <a:extLst>
              <a:ext uri="{FF2B5EF4-FFF2-40B4-BE49-F238E27FC236}">
                <a16:creationId xmlns:a16="http://schemas.microsoft.com/office/drawing/2014/main" id="{4F21DF57-FB83-26E4-4E7C-44BB1B0C7BE8}"/>
              </a:ext>
            </a:extLst>
          </p:cNvPr>
          <p:cNvGrpSpPr/>
          <p:nvPr/>
        </p:nvGrpSpPr>
        <p:grpSpPr>
          <a:xfrm>
            <a:off x="9107982" y="5471748"/>
            <a:ext cx="674238" cy="138896"/>
            <a:chOff x="4319146" y="303382"/>
            <a:chExt cx="2446099" cy="503907"/>
          </a:xfrm>
          <a:solidFill>
            <a:schemeClr val="accent3"/>
          </a:solidFill>
        </p:grpSpPr>
        <p:sp>
          <p:nvSpPr>
            <p:cNvPr id="55" name="等腰三角形 54">
              <a:extLst>
                <a:ext uri="{FF2B5EF4-FFF2-40B4-BE49-F238E27FC236}">
                  <a16:creationId xmlns:a16="http://schemas.microsoft.com/office/drawing/2014/main" id="{0309FF12-71FD-A040-0530-3D21364D145A}"/>
                </a:ext>
              </a:extLst>
            </p:cNvPr>
            <p:cNvSpPr/>
            <p:nvPr/>
          </p:nvSpPr>
          <p:spPr>
            <a:xfrm>
              <a:off x="4319146"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sp>
          <p:nvSpPr>
            <p:cNvPr id="59" name="等腰三角形 58">
              <a:extLst>
                <a:ext uri="{FF2B5EF4-FFF2-40B4-BE49-F238E27FC236}">
                  <a16:creationId xmlns:a16="http://schemas.microsoft.com/office/drawing/2014/main" id="{245C6E7D-CF0F-75A5-8D3F-E2F62DF1B276}"/>
                </a:ext>
              </a:extLst>
            </p:cNvPr>
            <p:cNvSpPr/>
            <p:nvPr/>
          </p:nvSpPr>
          <p:spPr>
            <a:xfrm>
              <a:off x="4952973"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sp>
          <p:nvSpPr>
            <p:cNvPr id="60" name="等腰三角形 59">
              <a:extLst>
                <a:ext uri="{FF2B5EF4-FFF2-40B4-BE49-F238E27FC236}">
                  <a16:creationId xmlns:a16="http://schemas.microsoft.com/office/drawing/2014/main" id="{BCE4563B-2C0C-DBB8-135B-9C77C8025D3A}"/>
                </a:ext>
              </a:extLst>
            </p:cNvPr>
            <p:cNvSpPr/>
            <p:nvPr/>
          </p:nvSpPr>
          <p:spPr>
            <a:xfrm>
              <a:off x="5586800"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sp>
          <p:nvSpPr>
            <p:cNvPr id="61" name="等腰三角形 60">
              <a:extLst>
                <a:ext uri="{FF2B5EF4-FFF2-40B4-BE49-F238E27FC236}">
                  <a16:creationId xmlns:a16="http://schemas.microsoft.com/office/drawing/2014/main" id="{6C4338F4-3794-88D4-32BD-B0D192F9DAEC}"/>
                </a:ext>
              </a:extLst>
            </p:cNvPr>
            <p:cNvSpPr/>
            <p:nvPr/>
          </p:nvSpPr>
          <p:spPr>
            <a:xfrm>
              <a:off x="6220627"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grpSp>
      <p:grpSp>
        <p:nvGrpSpPr>
          <p:cNvPr id="69" name="组合 68">
            <a:extLst>
              <a:ext uri="{FF2B5EF4-FFF2-40B4-BE49-F238E27FC236}">
                <a16:creationId xmlns:a16="http://schemas.microsoft.com/office/drawing/2014/main" id="{F066A3D3-277D-463C-BC0B-41702F1FEFBB}"/>
              </a:ext>
            </a:extLst>
          </p:cNvPr>
          <p:cNvGrpSpPr/>
          <p:nvPr/>
        </p:nvGrpSpPr>
        <p:grpSpPr>
          <a:xfrm>
            <a:off x="5770359" y="5471748"/>
            <a:ext cx="674238" cy="138896"/>
            <a:chOff x="4319146" y="303382"/>
            <a:chExt cx="2446099" cy="503907"/>
          </a:xfrm>
          <a:solidFill>
            <a:schemeClr val="accent3"/>
          </a:solidFill>
        </p:grpSpPr>
        <p:sp>
          <p:nvSpPr>
            <p:cNvPr id="70" name="等腰三角形 69">
              <a:extLst>
                <a:ext uri="{FF2B5EF4-FFF2-40B4-BE49-F238E27FC236}">
                  <a16:creationId xmlns:a16="http://schemas.microsoft.com/office/drawing/2014/main" id="{96F466BF-0152-7686-92DF-2A55BCE0187E}"/>
                </a:ext>
              </a:extLst>
            </p:cNvPr>
            <p:cNvSpPr/>
            <p:nvPr/>
          </p:nvSpPr>
          <p:spPr>
            <a:xfrm>
              <a:off x="4319146"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sp>
          <p:nvSpPr>
            <p:cNvPr id="71" name="等腰三角形 70">
              <a:extLst>
                <a:ext uri="{FF2B5EF4-FFF2-40B4-BE49-F238E27FC236}">
                  <a16:creationId xmlns:a16="http://schemas.microsoft.com/office/drawing/2014/main" id="{E2CF6E33-A1FE-2723-1B45-6771D67FD9FA}"/>
                </a:ext>
              </a:extLst>
            </p:cNvPr>
            <p:cNvSpPr/>
            <p:nvPr/>
          </p:nvSpPr>
          <p:spPr>
            <a:xfrm>
              <a:off x="4952973"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sp>
          <p:nvSpPr>
            <p:cNvPr id="72" name="等腰三角形 71">
              <a:extLst>
                <a:ext uri="{FF2B5EF4-FFF2-40B4-BE49-F238E27FC236}">
                  <a16:creationId xmlns:a16="http://schemas.microsoft.com/office/drawing/2014/main" id="{9CFB4D82-3B5D-D632-CA9B-058DB849685D}"/>
                </a:ext>
              </a:extLst>
            </p:cNvPr>
            <p:cNvSpPr/>
            <p:nvPr/>
          </p:nvSpPr>
          <p:spPr>
            <a:xfrm>
              <a:off x="5586800"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sp>
          <p:nvSpPr>
            <p:cNvPr id="73" name="等腰三角形 72">
              <a:extLst>
                <a:ext uri="{FF2B5EF4-FFF2-40B4-BE49-F238E27FC236}">
                  <a16:creationId xmlns:a16="http://schemas.microsoft.com/office/drawing/2014/main" id="{47C3F613-9876-76C7-6EE3-B06D228BC793}"/>
                </a:ext>
              </a:extLst>
            </p:cNvPr>
            <p:cNvSpPr/>
            <p:nvPr/>
          </p:nvSpPr>
          <p:spPr>
            <a:xfrm>
              <a:off x="6220627"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grpSp>
      <p:grpSp>
        <p:nvGrpSpPr>
          <p:cNvPr id="74" name="组合 73">
            <a:extLst>
              <a:ext uri="{FF2B5EF4-FFF2-40B4-BE49-F238E27FC236}">
                <a16:creationId xmlns:a16="http://schemas.microsoft.com/office/drawing/2014/main" id="{05335080-84BC-2209-0FA4-89590D303056}"/>
              </a:ext>
            </a:extLst>
          </p:cNvPr>
          <p:cNvGrpSpPr/>
          <p:nvPr/>
        </p:nvGrpSpPr>
        <p:grpSpPr>
          <a:xfrm>
            <a:off x="2482459" y="5475240"/>
            <a:ext cx="674238" cy="138896"/>
            <a:chOff x="4319146" y="303382"/>
            <a:chExt cx="2446099" cy="503907"/>
          </a:xfrm>
          <a:solidFill>
            <a:schemeClr val="accent3"/>
          </a:solidFill>
        </p:grpSpPr>
        <p:sp>
          <p:nvSpPr>
            <p:cNvPr id="75" name="等腰三角形 74">
              <a:extLst>
                <a:ext uri="{FF2B5EF4-FFF2-40B4-BE49-F238E27FC236}">
                  <a16:creationId xmlns:a16="http://schemas.microsoft.com/office/drawing/2014/main" id="{7DF9D88B-B59A-B8BB-63BD-0A9CFF64DE66}"/>
                </a:ext>
              </a:extLst>
            </p:cNvPr>
            <p:cNvSpPr/>
            <p:nvPr/>
          </p:nvSpPr>
          <p:spPr>
            <a:xfrm>
              <a:off x="4319146"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sp>
          <p:nvSpPr>
            <p:cNvPr id="76" name="等腰三角形 75">
              <a:extLst>
                <a:ext uri="{FF2B5EF4-FFF2-40B4-BE49-F238E27FC236}">
                  <a16:creationId xmlns:a16="http://schemas.microsoft.com/office/drawing/2014/main" id="{27882D82-3A2C-5864-8F8E-78329A8A16CE}"/>
                </a:ext>
              </a:extLst>
            </p:cNvPr>
            <p:cNvSpPr/>
            <p:nvPr/>
          </p:nvSpPr>
          <p:spPr>
            <a:xfrm>
              <a:off x="4952973"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sp>
          <p:nvSpPr>
            <p:cNvPr id="77" name="等腰三角形 76">
              <a:extLst>
                <a:ext uri="{FF2B5EF4-FFF2-40B4-BE49-F238E27FC236}">
                  <a16:creationId xmlns:a16="http://schemas.microsoft.com/office/drawing/2014/main" id="{001F91FF-F44B-8587-AF2F-8610319F1B2D}"/>
                </a:ext>
              </a:extLst>
            </p:cNvPr>
            <p:cNvSpPr/>
            <p:nvPr/>
          </p:nvSpPr>
          <p:spPr>
            <a:xfrm>
              <a:off x="5586800"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sp>
          <p:nvSpPr>
            <p:cNvPr id="78" name="等腰三角形 77">
              <a:extLst>
                <a:ext uri="{FF2B5EF4-FFF2-40B4-BE49-F238E27FC236}">
                  <a16:creationId xmlns:a16="http://schemas.microsoft.com/office/drawing/2014/main" id="{E3FEE039-18C7-0F3E-8323-7733C0CC20D1}"/>
                </a:ext>
              </a:extLst>
            </p:cNvPr>
            <p:cNvSpPr/>
            <p:nvPr/>
          </p:nvSpPr>
          <p:spPr>
            <a:xfrm>
              <a:off x="6220627" y="303382"/>
              <a:ext cx="544618" cy="503907"/>
            </a:xfrm>
            <a:prstGeom prst="triangle">
              <a:avLst/>
            </a:prstGeom>
            <a:grpFill/>
            <a:ln>
              <a:noFill/>
            </a:ln>
          </p:spPr>
          <p:txBody>
            <a:bodyPr vert="horz" wrap="square" lIns="121920" tIns="60960" rIns="121920" bIns="60960" numCol="1" anchor="t" anchorCtr="0" compatLnSpc="1"/>
            <a:lstStyle/>
            <a:p>
              <a:endParaRPr lang="zh-CN" altLang="en-US" sz="2400">
                <a:solidFill>
                  <a:schemeClr val="tx1"/>
                </a:solidFill>
              </a:endParaRPr>
            </a:p>
          </p:txBody>
        </p:sp>
      </p:grpSp>
    </p:spTree>
    <p:custDataLst>
      <p:tags r:id="rId1"/>
    </p:custDataLst>
    <p:extLst>
      <p:ext uri="{BB962C8B-B14F-4D97-AF65-F5344CB8AC3E}">
        <p14:creationId xmlns:p14="http://schemas.microsoft.com/office/powerpoint/2010/main" val="12049477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未来规划</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a:extLst>
              <a:ext uri="{FF2B5EF4-FFF2-40B4-BE49-F238E27FC236}">
                <a16:creationId xmlns:a16="http://schemas.microsoft.com/office/drawing/2014/main" id="{2B8D691F-FADC-5BEE-27BA-CEB32F383E07}"/>
              </a:ext>
            </a:extLst>
          </p:cNvPr>
          <p:cNvSpPr/>
          <p:nvPr/>
        </p:nvSpPr>
        <p:spPr>
          <a:xfrm>
            <a:off x="2008521" y="4070766"/>
            <a:ext cx="1858399" cy="683887"/>
          </a:xfrm>
          <a:prstGeom prst="roundRect">
            <a:avLst/>
          </a:prstGeom>
          <a:gradFill>
            <a:gsLst>
              <a:gs pos="3000">
                <a:schemeClr val="accent1">
                  <a:lumMod val="90000"/>
                </a:schemeClr>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a:extLst>
              <a:ext uri="{FF2B5EF4-FFF2-40B4-BE49-F238E27FC236}">
                <a16:creationId xmlns:a16="http://schemas.microsoft.com/office/drawing/2014/main" id="{BA175AE6-BC6C-DC76-28B0-15A1252A896D}"/>
              </a:ext>
            </a:extLst>
          </p:cNvPr>
          <p:cNvSpPr/>
          <p:nvPr/>
        </p:nvSpPr>
        <p:spPr>
          <a:xfrm>
            <a:off x="4857677" y="3423623"/>
            <a:ext cx="1539450" cy="683887"/>
          </a:xfrm>
          <a:prstGeom prst="roundRect">
            <a:avLst/>
          </a:prstGeom>
          <a:gradFill>
            <a:gsLst>
              <a:gs pos="3000">
                <a:schemeClr val="accent1">
                  <a:lumMod val="90000"/>
                </a:schemeClr>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a:extLst>
              <a:ext uri="{FF2B5EF4-FFF2-40B4-BE49-F238E27FC236}">
                <a16:creationId xmlns:a16="http://schemas.microsoft.com/office/drawing/2014/main" id="{7FF4E0FC-693D-FFEE-BAD9-864A75BA78B8}"/>
              </a:ext>
            </a:extLst>
          </p:cNvPr>
          <p:cNvSpPr/>
          <p:nvPr/>
        </p:nvSpPr>
        <p:spPr>
          <a:xfrm>
            <a:off x="7502542" y="3728822"/>
            <a:ext cx="3459241" cy="683887"/>
          </a:xfrm>
          <a:prstGeom prst="roundRect">
            <a:avLst/>
          </a:prstGeom>
          <a:gradFill>
            <a:gsLst>
              <a:gs pos="3000">
                <a:schemeClr val="accent1">
                  <a:lumMod val="90000"/>
                </a:schemeClr>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圆角 72">
            <a:extLst>
              <a:ext uri="{FF2B5EF4-FFF2-40B4-BE49-F238E27FC236}">
                <a16:creationId xmlns:a16="http://schemas.microsoft.com/office/drawing/2014/main" id="{2FE05524-F73E-476B-C6AA-E860A3D8FFA1}"/>
              </a:ext>
            </a:extLst>
          </p:cNvPr>
          <p:cNvSpPr/>
          <p:nvPr/>
        </p:nvSpPr>
        <p:spPr>
          <a:xfrm>
            <a:off x="4323301" y="5177540"/>
            <a:ext cx="2680937" cy="683887"/>
          </a:xfrm>
          <a:prstGeom prst="roundRect">
            <a:avLst/>
          </a:prstGeom>
          <a:gradFill>
            <a:gsLst>
              <a:gs pos="3000">
                <a:schemeClr val="accent1">
                  <a:lumMod val="90000"/>
                </a:schemeClr>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a16="http://schemas.microsoft.com/office/drawing/2014/main" id="{E07C2A77-8C84-3994-92CE-A8C4409C8E65}"/>
              </a:ext>
            </a:extLst>
          </p:cNvPr>
          <p:cNvSpPr/>
          <p:nvPr/>
        </p:nvSpPr>
        <p:spPr>
          <a:xfrm>
            <a:off x="8127851" y="4945766"/>
            <a:ext cx="1985633" cy="683887"/>
          </a:xfrm>
          <a:prstGeom prst="roundRect">
            <a:avLst/>
          </a:prstGeom>
          <a:gradFill>
            <a:gsLst>
              <a:gs pos="3000">
                <a:schemeClr val="accent1">
                  <a:lumMod val="90000"/>
                </a:schemeClr>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E532EE03-0345-AC16-AE44-48FE8C5E9107}"/>
              </a:ext>
            </a:extLst>
          </p:cNvPr>
          <p:cNvGrpSpPr/>
          <p:nvPr/>
        </p:nvGrpSpPr>
        <p:grpSpPr>
          <a:xfrm>
            <a:off x="985249" y="2508438"/>
            <a:ext cx="2680937" cy="683887"/>
            <a:chOff x="985249" y="2508438"/>
            <a:chExt cx="2680937" cy="683887"/>
          </a:xfrm>
        </p:grpSpPr>
        <p:sp>
          <p:nvSpPr>
            <p:cNvPr id="4" name="矩形: 圆角 3">
              <a:extLst>
                <a:ext uri="{FF2B5EF4-FFF2-40B4-BE49-F238E27FC236}">
                  <a16:creationId xmlns:a16="http://schemas.microsoft.com/office/drawing/2014/main" id="{7904A39C-68F4-4D67-D0AF-94931ACD2971}"/>
                </a:ext>
              </a:extLst>
            </p:cNvPr>
            <p:cNvSpPr/>
            <p:nvPr/>
          </p:nvSpPr>
          <p:spPr>
            <a:xfrm>
              <a:off x="985249" y="2508438"/>
              <a:ext cx="2680937" cy="683887"/>
            </a:xfrm>
            <a:prstGeom prst="roundRect">
              <a:avLst/>
            </a:prstGeom>
            <a:gradFill>
              <a:gsLst>
                <a:gs pos="3000">
                  <a:schemeClr val="accent1">
                    <a:lumMod val="90000"/>
                  </a:schemeClr>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a:extLst>
                <a:ext uri="{FF2B5EF4-FFF2-40B4-BE49-F238E27FC236}">
                  <a16:creationId xmlns:a16="http://schemas.microsoft.com/office/drawing/2014/main" id="{0CD8C65D-4DA0-38DA-2A00-A3234997E247}"/>
                </a:ext>
              </a:extLst>
            </p:cNvPr>
            <p:cNvSpPr txBox="1"/>
            <p:nvPr/>
          </p:nvSpPr>
          <p:spPr>
            <a:xfrm>
              <a:off x="1552725" y="2684181"/>
              <a:ext cx="1384995" cy="332399"/>
            </a:xfrm>
            <a:prstGeom prst="rect">
              <a:avLst/>
            </a:prstGeom>
            <a:noFill/>
            <a:effectLst/>
          </p:spPr>
          <p:txBody>
            <a:bodyPr wrap="none" lIns="0" tIns="0" rIns="0" bIns="0" rtlCol="0" anchor="t">
              <a:spAutoFit/>
            </a:bodyPr>
            <a:lstStyle/>
            <a:p>
              <a:r>
                <a:rPr lang="zh-CN" altLang="en-US" sz="2160" dirty="0">
                  <a:solidFill>
                    <a:schemeClr val="bg1"/>
                  </a:solidFill>
                  <a:latin typeface="+mj-ea"/>
                  <a:ea typeface="+mj-ea"/>
                </a:rPr>
                <a:t>关键词标题</a:t>
              </a:r>
            </a:p>
          </p:txBody>
        </p:sp>
      </p:grpSp>
      <p:grpSp>
        <p:nvGrpSpPr>
          <p:cNvPr id="81" name="组合 80">
            <a:extLst>
              <a:ext uri="{FF2B5EF4-FFF2-40B4-BE49-F238E27FC236}">
                <a16:creationId xmlns:a16="http://schemas.microsoft.com/office/drawing/2014/main" id="{D3D8A8C0-06A5-6370-3730-8C0B5B9928D9}"/>
              </a:ext>
            </a:extLst>
          </p:cNvPr>
          <p:cNvGrpSpPr/>
          <p:nvPr/>
        </p:nvGrpSpPr>
        <p:grpSpPr>
          <a:xfrm>
            <a:off x="6480831" y="2243425"/>
            <a:ext cx="2332664" cy="683887"/>
            <a:chOff x="985250" y="2508438"/>
            <a:chExt cx="2332664" cy="683887"/>
          </a:xfrm>
        </p:grpSpPr>
        <p:sp>
          <p:nvSpPr>
            <p:cNvPr id="82" name="矩形: 圆角 81">
              <a:extLst>
                <a:ext uri="{FF2B5EF4-FFF2-40B4-BE49-F238E27FC236}">
                  <a16:creationId xmlns:a16="http://schemas.microsoft.com/office/drawing/2014/main" id="{92B9B966-6394-0503-22CD-52B1B7FA9766}"/>
                </a:ext>
              </a:extLst>
            </p:cNvPr>
            <p:cNvSpPr/>
            <p:nvPr/>
          </p:nvSpPr>
          <p:spPr>
            <a:xfrm>
              <a:off x="985250" y="2508438"/>
              <a:ext cx="2332664" cy="683887"/>
            </a:xfrm>
            <a:prstGeom prst="roundRect">
              <a:avLst/>
            </a:prstGeom>
            <a:gradFill>
              <a:gsLst>
                <a:gs pos="3000">
                  <a:schemeClr val="accent1">
                    <a:lumMod val="90000"/>
                  </a:schemeClr>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a:extLst>
                <a:ext uri="{FF2B5EF4-FFF2-40B4-BE49-F238E27FC236}">
                  <a16:creationId xmlns:a16="http://schemas.microsoft.com/office/drawing/2014/main" id="{5C9EAEA1-CE61-8A5B-6103-33D4C2F6B10E}"/>
                </a:ext>
              </a:extLst>
            </p:cNvPr>
            <p:cNvSpPr txBox="1"/>
            <p:nvPr/>
          </p:nvSpPr>
          <p:spPr>
            <a:xfrm>
              <a:off x="1508657" y="2684181"/>
              <a:ext cx="1384995" cy="332399"/>
            </a:xfrm>
            <a:prstGeom prst="rect">
              <a:avLst/>
            </a:prstGeom>
            <a:noFill/>
            <a:effectLst/>
          </p:spPr>
          <p:txBody>
            <a:bodyPr wrap="none" lIns="0" tIns="0" rIns="0" bIns="0" rtlCol="0" anchor="t">
              <a:spAutoFit/>
            </a:bodyPr>
            <a:lstStyle/>
            <a:p>
              <a:r>
                <a:rPr lang="zh-CN" altLang="en-US" sz="2160" dirty="0">
                  <a:solidFill>
                    <a:schemeClr val="bg1"/>
                  </a:solidFill>
                  <a:latin typeface="+mj-ea"/>
                  <a:ea typeface="+mj-ea"/>
                </a:rPr>
                <a:t>关键词标题</a:t>
              </a:r>
            </a:p>
          </p:txBody>
        </p:sp>
      </p:grpSp>
      <p:sp>
        <p:nvSpPr>
          <p:cNvPr id="86" name="文本框 85">
            <a:extLst>
              <a:ext uri="{FF2B5EF4-FFF2-40B4-BE49-F238E27FC236}">
                <a16:creationId xmlns:a16="http://schemas.microsoft.com/office/drawing/2014/main" id="{9A7570B3-45A0-CF4D-2218-DB510CFC6A93}"/>
              </a:ext>
            </a:extLst>
          </p:cNvPr>
          <p:cNvSpPr txBox="1"/>
          <p:nvPr/>
        </p:nvSpPr>
        <p:spPr>
          <a:xfrm>
            <a:off x="4934904" y="3608912"/>
            <a:ext cx="1384995" cy="332399"/>
          </a:xfrm>
          <a:prstGeom prst="rect">
            <a:avLst/>
          </a:prstGeom>
          <a:noFill/>
          <a:effectLst/>
        </p:spPr>
        <p:txBody>
          <a:bodyPr wrap="none" lIns="0" tIns="0" rIns="0" bIns="0" rtlCol="0" anchor="t">
            <a:spAutoFit/>
          </a:bodyPr>
          <a:lstStyle/>
          <a:p>
            <a:r>
              <a:rPr lang="zh-CN" altLang="en-US" sz="2160" dirty="0">
                <a:solidFill>
                  <a:schemeClr val="bg1"/>
                </a:solidFill>
                <a:latin typeface="+mj-ea"/>
                <a:ea typeface="+mj-ea"/>
              </a:rPr>
              <a:t>关键词标题</a:t>
            </a:r>
          </a:p>
        </p:txBody>
      </p:sp>
      <p:sp>
        <p:nvSpPr>
          <p:cNvPr id="87" name="文本框 86">
            <a:extLst>
              <a:ext uri="{FF2B5EF4-FFF2-40B4-BE49-F238E27FC236}">
                <a16:creationId xmlns:a16="http://schemas.microsoft.com/office/drawing/2014/main" id="{ABF7EE95-4539-3D97-D393-F2B760216CEA}"/>
              </a:ext>
            </a:extLst>
          </p:cNvPr>
          <p:cNvSpPr txBox="1"/>
          <p:nvPr/>
        </p:nvSpPr>
        <p:spPr>
          <a:xfrm>
            <a:off x="2188596" y="4246509"/>
            <a:ext cx="1384995" cy="332399"/>
          </a:xfrm>
          <a:prstGeom prst="rect">
            <a:avLst/>
          </a:prstGeom>
          <a:noFill/>
          <a:effectLst/>
        </p:spPr>
        <p:txBody>
          <a:bodyPr wrap="none" lIns="0" tIns="0" rIns="0" bIns="0" rtlCol="0" anchor="t">
            <a:spAutoFit/>
          </a:bodyPr>
          <a:lstStyle/>
          <a:p>
            <a:r>
              <a:rPr lang="zh-CN" altLang="en-US" sz="2160" dirty="0">
                <a:solidFill>
                  <a:schemeClr val="bg1"/>
                </a:solidFill>
                <a:latin typeface="+mj-ea"/>
                <a:ea typeface="+mj-ea"/>
              </a:rPr>
              <a:t>关键词标题</a:t>
            </a:r>
          </a:p>
        </p:txBody>
      </p:sp>
      <p:sp>
        <p:nvSpPr>
          <p:cNvPr id="88" name="文本框 87">
            <a:extLst>
              <a:ext uri="{FF2B5EF4-FFF2-40B4-BE49-F238E27FC236}">
                <a16:creationId xmlns:a16="http://schemas.microsoft.com/office/drawing/2014/main" id="{13BDE65B-8E78-7546-234E-E03531AA2256}"/>
              </a:ext>
            </a:extLst>
          </p:cNvPr>
          <p:cNvSpPr txBox="1"/>
          <p:nvPr/>
        </p:nvSpPr>
        <p:spPr>
          <a:xfrm>
            <a:off x="8539664" y="3908259"/>
            <a:ext cx="1384995" cy="332399"/>
          </a:xfrm>
          <a:prstGeom prst="rect">
            <a:avLst/>
          </a:prstGeom>
          <a:noFill/>
          <a:effectLst/>
        </p:spPr>
        <p:txBody>
          <a:bodyPr wrap="none" lIns="0" tIns="0" rIns="0" bIns="0" rtlCol="0" anchor="t">
            <a:spAutoFit/>
          </a:bodyPr>
          <a:lstStyle/>
          <a:p>
            <a:r>
              <a:rPr lang="zh-CN" altLang="en-US" sz="2160" dirty="0">
                <a:solidFill>
                  <a:schemeClr val="bg1"/>
                </a:solidFill>
                <a:latin typeface="+mj-ea"/>
                <a:ea typeface="+mj-ea"/>
              </a:rPr>
              <a:t>关键词标题</a:t>
            </a:r>
          </a:p>
        </p:txBody>
      </p:sp>
      <p:sp>
        <p:nvSpPr>
          <p:cNvPr id="91" name="文本框 90">
            <a:extLst>
              <a:ext uri="{FF2B5EF4-FFF2-40B4-BE49-F238E27FC236}">
                <a16:creationId xmlns:a16="http://schemas.microsoft.com/office/drawing/2014/main" id="{46723F90-E564-C0FF-8261-4430FCCB321C}"/>
              </a:ext>
            </a:extLst>
          </p:cNvPr>
          <p:cNvSpPr txBox="1"/>
          <p:nvPr/>
        </p:nvSpPr>
        <p:spPr>
          <a:xfrm>
            <a:off x="4934903" y="5353283"/>
            <a:ext cx="1384995" cy="332399"/>
          </a:xfrm>
          <a:prstGeom prst="rect">
            <a:avLst/>
          </a:prstGeom>
          <a:noFill/>
          <a:effectLst/>
        </p:spPr>
        <p:txBody>
          <a:bodyPr wrap="none" lIns="0" tIns="0" rIns="0" bIns="0" rtlCol="0" anchor="t">
            <a:spAutoFit/>
          </a:bodyPr>
          <a:lstStyle/>
          <a:p>
            <a:r>
              <a:rPr lang="zh-CN" altLang="en-US" sz="2160" dirty="0">
                <a:solidFill>
                  <a:schemeClr val="bg1"/>
                </a:solidFill>
                <a:latin typeface="+mj-ea"/>
                <a:ea typeface="+mj-ea"/>
              </a:rPr>
              <a:t>关键词标题</a:t>
            </a:r>
          </a:p>
        </p:txBody>
      </p:sp>
      <p:sp>
        <p:nvSpPr>
          <p:cNvPr id="92" name="文本框 91">
            <a:extLst>
              <a:ext uri="{FF2B5EF4-FFF2-40B4-BE49-F238E27FC236}">
                <a16:creationId xmlns:a16="http://schemas.microsoft.com/office/drawing/2014/main" id="{2EE009B2-3D1A-F52C-5197-03B5617CCA37}"/>
              </a:ext>
            </a:extLst>
          </p:cNvPr>
          <p:cNvSpPr txBox="1"/>
          <p:nvPr/>
        </p:nvSpPr>
        <p:spPr>
          <a:xfrm>
            <a:off x="8428169" y="5155506"/>
            <a:ext cx="1384995" cy="332399"/>
          </a:xfrm>
          <a:prstGeom prst="rect">
            <a:avLst/>
          </a:prstGeom>
          <a:noFill/>
          <a:effectLst/>
        </p:spPr>
        <p:txBody>
          <a:bodyPr wrap="none" lIns="0" tIns="0" rIns="0" bIns="0" rtlCol="0" anchor="t">
            <a:spAutoFit/>
          </a:bodyPr>
          <a:lstStyle/>
          <a:p>
            <a:r>
              <a:rPr lang="zh-CN" altLang="en-US" sz="2160" dirty="0">
                <a:solidFill>
                  <a:schemeClr val="bg1"/>
                </a:solidFill>
                <a:latin typeface="+mj-ea"/>
                <a:ea typeface="+mj-ea"/>
              </a:rPr>
              <a:t>关键词标题</a:t>
            </a:r>
          </a:p>
        </p:txBody>
      </p:sp>
    </p:spTree>
    <p:custDataLst>
      <p:tags r:id="rId1"/>
    </p:custDataLst>
    <p:extLst>
      <p:ext uri="{BB962C8B-B14F-4D97-AF65-F5344CB8AC3E}">
        <p14:creationId xmlns:p14="http://schemas.microsoft.com/office/powerpoint/2010/main" val="1852688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未来规划</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5EB81E4B-8306-4B91-B61A-377EBD1D5D91}"/>
              </a:ext>
            </a:extLst>
          </p:cNvPr>
          <p:cNvGrpSpPr/>
          <p:nvPr/>
        </p:nvGrpSpPr>
        <p:grpSpPr>
          <a:xfrm>
            <a:off x="751535" y="2222843"/>
            <a:ext cx="2732181" cy="2973296"/>
            <a:chOff x="685433" y="2222843"/>
            <a:chExt cx="2732181" cy="2973296"/>
          </a:xfrm>
        </p:grpSpPr>
        <p:grpSp>
          <p:nvGrpSpPr>
            <p:cNvPr id="9" name="组合 8">
              <a:extLst>
                <a:ext uri="{FF2B5EF4-FFF2-40B4-BE49-F238E27FC236}">
                  <a16:creationId xmlns:a16="http://schemas.microsoft.com/office/drawing/2014/main" id="{CFA2738A-44BE-9F4B-38E2-B316245AC367}"/>
                </a:ext>
              </a:extLst>
            </p:cNvPr>
            <p:cNvGrpSpPr/>
            <p:nvPr/>
          </p:nvGrpSpPr>
          <p:grpSpPr>
            <a:xfrm>
              <a:off x="1230051" y="2222843"/>
              <a:ext cx="1399142" cy="2158582"/>
              <a:chOff x="1230051" y="2222843"/>
              <a:chExt cx="1399142" cy="2158582"/>
            </a:xfrm>
            <a:solidFill>
              <a:schemeClr val="accent4">
                <a:lumMod val="60000"/>
                <a:lumOff val="40000"/>
              </a:schemeClr>
            </a:solidFill>
          </p:grpSpPr>
          <p:sp>
            <p:nvSpPr>
              <p:cNvPr id="2" name="六边形 1">
                <a:extLst>
                  <a:ext uri="{FF2B5EF4-FFF2-40B4-BE49-F238E27FC236}">
                    <a16:creationId xmlns:a16="http://schemas.microsoft.com/office/drawing/2014/main" id="{70C54EC0-2293-B47B-D26E-71189EAD9F40}"/>
                  </a:ext>
                </a:extLst>
              </p:cNvPr>
              <p:cNvSpPr/>
              <p:nvPr/>
            </p:nvSpPr>
            <p:spPr>
              <a:xfrm>
                <a:off x="1230051" y="2222843"/>
                <a:ext cx="1399142" cy="1206157"/>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三个字</a:t>
                </a:r>
              </a:p>
            </p:txBody>
          </p:sp>
          <p:cxnSp>
            <p:nvCxnSpPr>
              <p:cNvPr id="7" name="直接连接符 6">
                <a:extLst>
                  <a:ext uri="{FF2B5EF4-FFF2-40B4-BE49-F238E27FC236}">
                    <a16:creationId xmlns:a16="http://schemas.microsoft.com/office/drawing/2014/main" id="{81E71829-93D4-CD8D-4C58-F3100E351D76}"/>
                  </a:ext>
                </a:extLst>
              </p:cNvPr>
              <p:cNvCxnSpPr/>
              <p:nvPr/>
            </p:nvCxnSpPr>
            <p:spPr>
              <a:xfrm>
                <a:off x="1929622" y="3429000"/>
                <a:ext cx="0" cy="823511"/>
              </a:xfrm>
              <a:prstGeom prst="line">
                <a:avLst/>
              </a:prstGeom>
              <a:grpFill/>
              <a:ln w="190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17C853F7-4831-3215-6310-C990EE051115}"/>
                  </a:ext>
                </a:extLst>
              </p:cNvPr>
              <p:cNvSpPr/>
              <p:nvPr/>
            </p:nvSpPr>
            <p:spPr>
              <a:xfrm>
                <a:off x="1860765" y="4243714"/>
                <a:ext cx="137711" cy="1377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文本框 25">
              <a:extLst>
                <a:ext uri="{FF2B5EF4-FFF2-40B4-BE49-F238E27FC236}">
                  <a16:creationId xmlns:a16="http://schemas.microsoft.com/office/drawing/2014/main" id="{37727F97-55D3-90F7-30D3-123AED70E912}"/>
                </a:ext>
              </a:extLst>
            </p:cNvPr>
            <p:cNvSpPr txBox="1"/>
            <p:nvPr/>
          </p:nvSpPr>
          <p:spPr>
            <a:xfrm>
              <a:off x="685433" y="4437149"/>
              <a:ext cx="2732181" cy="758990"/>
            </a:xfrm>
            <a:prstGeom prst="rect">
              <a:avLst/>
            </a:prstGeom>
            <a:noFill/>
          </p:spPr>
          <p:txBody>
            <a:bodyPr wrap="square">
              <a:spAutoFit/>
            </a:bodyPr>
            <a:lstStyle/>
            <a:p>
              <a:pPr algn="ctr">
                <a:lnSpc>
                  <a:spcPct val="125000"/>
                </a:lnSpc>
              </a:pPr>
              <a:r>
                <a:rPr lang="zh-CN" altLang="en-US" sz="1800" dirty="0">
                  <a:solidFill>
                    <a:schemeClr val="tx1">
                      <a:lumMod val="65000"/>
                      <a:lumOff val="35000"/>
                    </a:schemeClr>
                  </a:solidFill>
                  <a:latin typeface="+mn-ea"/>
                </a:rPr>
                <a:t>请输入内容请输入内容</a:t>
              </a:r>
            </a:p>
            <a:p>
              <a:pPr algn="ctr">
                <a:lnSpc>
                  <a:spcPct val="125000"/>
                </a:lnSpc>
              </a:pPr>
              <a:r>
                <a:rPr lang="zh-CN" altLang="en-US" sz="1800" dirty="0">
                  <a:solidFill>
                    <a:schemeClr val="tx1">
                      <a:lumMod val="65000"/>
                      <a:lumOff val="35000"/>
                    </a:schemeClr>
                  </a:solidFill>
                  <a:latin typeface="+mn-ea"/>
                </a:rPr>
                <a:t>请输入内容请输入内容</a:t>
              </a:r>
              <a:endParaRPr lang="en-US" altLang="zh-CN" sz="1800" dirty="0">
                <a:solidFill>
                  <a:schemeClr val="tx1">
                    <a:lumMod val="65000"/>
                    <a:lumOff val="35000"/>
                  </a:schemeClr>
                </a:solidFill>
                <a:latin typeface="+mn-ea"/>
              </a:endParaRPr>
            </a:p>
          </p:txBody>
        </p:sp>
      </p:grpSp>
      <p:grpSp>
        <p:nvGrpSpPr>
          <p:cNvPr id="13" name="组合 12">
            <a:extLst>
              <a:ext uri="{FF2B5EF4-FFF2-40B4-BE49-F238E27FC236}">
                <a16:creationId xmlns:a16="http://schemas.microsoft.com/office/drawing/2014/main" id="{C523891A-1C5D-6E46-1E24-19646D90118A}"/>
              </a:ext>
            </a:extLst>
          </p:cNvPr>
          <p:cNvGrpSpPr/>
          <p:nvPr/>
        </p:nvGrpSpPr>
        <p:grpSpPr>
          <a:xfrm>
            <a:off x="5841324" y="2222843"/>
            <a:ext cx="2732181" cy="2973296"/>
            <a:chOff x="6590474" y="2222843"/>
            <a:chExt cx="2732181" cy="2973296"/>
          </a:xfrm>
        </p:grpSpPr>
        <p:grpSp>
          <p:nvGrpSpPr>
            <p:cNvPr id="36" name="组合 35">
              <a:extLst>
                <a:ext uri="{FF2B5EF4-FFF2-40B4-BE49-F238E27FC236}">
                  <a16:creationId xmlns:a16="http://schemas.microsoft.com/office/drawing/2014/main" id="{17FCBC6E-F1F2-540E-F7AC-E8AC1A545A4F}"/>
                </a:ext>
              </a:extLst>
            </p:cNvPr>
            <p:cNvGrpSpPr/>
            <p:nvPr/>
          </p:nvGrpSpPr>
          <p:grpSpPr>
            <a:xfrm>
              <a:off x="7135092" y="2222843"/>
              <a:ext cx="1399142" cy="2158582"/>
              <a:chOff x="1230051" y="2222843"/>
              <a:chExt cx="1399142" cy="2158582"/>
            </a:xfrm>
            <a:solidFill>
              <a:schemeClr val="accent4">
                <a:lumMod val="60000"/>
                <a:lumOff val="40000"/>
              </a:schemeClr>
            </a:solidFill>
          </p:grpSpPr>
          <p:sp>
            <p:nvSpPr>
              <p:cNvPr id="37" name="六边形 36">
                <a:extLst>
                  <a:ext uri="{FF2B5EF4-FFF2-40B4-BE49-F238E27FC236}">
                    <a16:creationId xmlns:a16="http://schemas.microsoft.com/office/drawing/2014/main" id="{4CDA9C2B-F9FA-89E5-1F51-6861BE5E78F8}"/>
                  </a:ext>
                </a:extLst>
              </p:cNvPr>
              <p:cNvSpPr/>
              <p:nvPr/>
            </p:nvSpPr>
            <p:spPr>
              <a:xfrm>
                <a:off x="1230051" y="2222843"/>
                <a:ext cx="1399142" cy="1206157"/>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三个字</a:t>
                </a:r>
              </a:p>
            </p:txBody>
          </p:sp>
          <p:cxnSp>
            <p:nvCxnSpPr>
              <p:cNvPr id="38" name="直接连接符 37">
                <a:extLst>
                  <a:ext uri="{FF2B5EF4-FFF2-40B4-BE49-F238E27FC236}">
                    <a16:creationId xmlns:a16="http://schemas.microsoft.com/office/drawing/2014/main" id="{66007FF9-05C4-EBC6-F25A-DAAE222C0028}"/>
                  </a:ext>
                </a:extLst>
              </p:cNvPr>
              <p:cNvCxnSpPr/>
              <p:nvPr/>
            </p:nvCxnSpPr>
            <p:spPr>
              <a:xfrm>
                <a:off x="1929622" y="3429000"/>
                <a:ext cx="0" cy="823511"/>
              </a:xfrm>
              <a:prstGeom prst="line">
                <a:avLst/>
              </a:prstGeom>
              <a:grpFill/>
              <a:ln w="190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id="{D7571BA7-D09C-CB5F-BCBB-3AAAC79F1DF2}"/>
                  </a:ext>
                </a:extLst>
              </p:cNvPr>
              <p:cNvSpPr/>
              <p:nvPr/>
            </p:nvSpPr>
            <p:spPr>
              <a:xfrm>
                <a:off x="1860765" y="4243714"/>
                <a:ext cx="137711" cy="1377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0" name="文本框 39">
              <a:extLst>
                <a:ext uri="{FF2B5EF4-FFF2-40B4-BE49-F238E27FC236}">
                  <a16:creationId xmlns:a16="http://schemas.microsoft.com/office/drawing/2014/main" id="{31D1B877-6511-CC7D-4BEB-005F64775546}"/>
                </a:ext>
              </a:extLst>
            </p:cNvPr>
            <p:cNvSpPr txBox="1"/>
            <p:nvPr/>
          </p:nvSpPr>
          <p:spPr>
            <a:xfrm>
              <a:off x="6590474" y="4437149"/>
              <a:ext cx="2732181" cy="758990"/>
            </a:xfrm>
            <a:prstGeom prst="rect">
              <a:avLst/>
            </a:prstGeom>
            <a:noFill/>
          </p:spPr>
          <p:txBody>
            <a:bodyPr wrap="square">
              <a:spAutoFit/>
            </a:bodyPr>
            <a:lstStyle/>
            <a:p>
              <a:pPr algn="ctr">
                <a:lnSpc>
                  <a:spcPct val="125000"/>
                </a:lnSpc>
              </a:pPr>
              <a:r>
                <a:rPr lang="zh-CN" altLang="en-US" sz="1800" dirty="0">
                  <a:solidFill>
                    <a:schemeClr val="tx1">
                      <a:lumMod val="65000"/>
                      <a:lumOff val="35000"/>
                    </a:schemeClr>
                  </a:solidFill>
                  <a:latin typeface="+mn-ea"/>
                </a:rPr>
                <a:t>请输入内容请输入内容</a:t>
              </a:r>
            </a:p>
            <a:p>
              <a:pPr algn="ctr">
                <a:lnSpc>
                  <a:spcPct val="125000"/>
                </a:lnSpc>
              </a:pPr>
              <a:r>
                <a:rPr lang="zh-CN" altLang="en-US" sz="1800" dirty="0">
                  <a:solidFill>
                    <a:schemeClr val="tx1">
                      <a:lumMod val="65000"/>
                      <a:lumOff val="35000"/>
                    </a:schemeClr>
                  </a:solidFill>
                  <a:latin typeface="+mn-ea"/>
                </a:rPr>
                <a:t>请输入内容请输入内容</a:t>
              </a:r>
              <a:endParaRPr lang="en-US" altLang="zh-CN" sz="1800" dirty="0">
                <a:solidFill>
                  <a:schemeClr val="tx1">
                    <a:lumMod val="65000"/>
                    <a:lumOff val="35000"/>
                  </a:schemeClr>
                </a:solidFill>
                <a:latin typeface="+mn-ea"/>
              </a:endParaRPr>
            </a:p>
          </p:txBody>
        </p:sp>
      </p:grpSp>
      <p:grpSp>
        <p:nvGrpSpPr>
          <p:cNvPr id="12" name="组合 11">
            <a:extLst>
              <a:ext uri="{FF2B5EF4-FFF2-40B4-BE49-F238E27FC236}">
                <a16:creationId xmlns:a16="http://schemas.microsoft.com/office/drawing/2014/main" id="{217703DF-6C11-44A4-7191-58A693F7414C}"/>
              </a:ext>
            </a:extLst>
          </p:cNvPr>
          <p:cNvGrpSpPr/>
          <p:nvPr/>
        </p:nvGrpSpPr>
        <p:grpSpPr>
          <a:xfrm>
            <a:off x="3152493" y="2605553"/>
            <a:ext cx="2732181" cy="2982029"/>
            <a:chOff x="3516051" y="2605553"/>
            <a:chExt cx="2732181" cy="2982029"/>
          </a:xfrm>
        </p:grpSpPr>
        <p:grpSp>
          <p:nvGrpSpPr>
            <p:cNvPr id="41" name="组合 40">
              <a:extLst>
                <a:ext uri="{FF2B5EF4-FFF2-40B4-BE49-F238E27FC236}">
                  <a16:creationId xmlns:a16="http://schemas.microsoft.com/office/drawing/2014/main" id="{13FD9277-4352-7454-DC1A-5535481E2D7C}"/>
                </a:ext>
              </a:extLst>
            </p:cNvPr>
            <p:cNvGrpSpPr/>
            <p:nvPr/>
          </p:nvGrpSpPr>
          <p:grpSpPr>
            <a:xfrm rot="10800000">
              <a:off x="4113715" y="3429000"/>
              <a:ext cx="1399142" cy="2158582"/>
              <a:chOff x="1230051" y="2222843"/>
              <a:chExt cx="1399142" cy="2158582"/>
            </a:xfrm>
            <a:solidFill>
              <a:schemeClr val="accent1">
                <a:lumMod val="90000"/>
              </a:schemeClr>
            </a:solidFill>
          </p:grpSpPr>
          <p:sp>
            <p:nvSpPr>
              <p:cNvPr id="42" name="六边形 41">
                <a:extLst>
                  <a:ext uri="{FF2B5EF4-FFF2-40B4-BE49-F238E27FC236}">
                    <a16:creationId xmlns:a16="http://schemas.microsoft.com/office/drawing/2014/main" id="{3E272123-BDEA-D005-A90E-DD04C5483C18}"/>
                  </a:ext>
                </a:extLst>
              </p:cNvPr>
              <p:cNvSpPr/>
              <p:nvPr/>
            </p:nvSpPr>
            <p:spPr>
              <a:xfrm rot="10800000">
                <a:off x="1230051" y="2222843"/>
                <a:ext cx="1399142" cy="1206157"/>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三个字</a:t>
                </a:r>
              </a:p>
            </p:txBody>
          </p:sp>
          <p:cxnSp>
            <p:nvCxnSpPr>
              <p:cNvPr id="43" name="直接连接符 42">
                <a:extLst>
                  <a:ext uri="{FF2B5EF4-FFF2-40B4-BE49-F238E27FC236}">
                    <a16:creationId xmlns:a16="http://schemas.microsoft.com/office/drawing/2014/main" id="{9FE36BC8-6389-398B-8D9B-11907BB9B7A9}"/>
                  </a:ext>
                </a:extLst>
              </p:cNvPr>
              <p:cNvCxnSpPr/>
              <p:nvPr/>
            </p:nvCxnSpPr>
            <p:spPr>
              <a:xfrm>
                <a:off x="1929622" y="3429000"/>
                <a:ext cx="0" cy="823511"/>
              </a:xfrm>
              <a:prstGeom prst="line">
                <a:avLst/>
              </a:prstGeom>
              <a:grpFill/>
              <a:ln w="19050">
                <a:solidFill>
                  <a:schemeClr val="accent1">
                    <a:lumMod val="90000"/>
                  </a:schemeClr>
                </a:solidFill>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id="{825CB9B0-A6E3-81BC-77BE-DC45602CAC74}"/>
                  </a:ext>
                </a:extLst>
              </p:cNvPr>
              <p:cNvSpPr/>
              <p:nvPr/>
            </p:nvSpPr>
            <p:spPr>
              <a:xfrm>
                <a:off x="1860765" y="4243714"/>
                <a:ext cx="137711" cy="1377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a:extLst>
                <a:ext uri="{FF2B5EF4-FFF2-40B4-BE49-F238E27FC236}">
                  <a16:creationId xmlns:a16="http://schemas.microsoft.com/office/drawing/2014/main" id="{972C0A47-8E7C-C277-C3C2-088A8F11E0E5}"/>
                </a:ext>
              </a:extLst>
            </p:cNvPr>
            <p:cNvSpPr txBox="1"/>
            <p:nvPr/>
          </p:nvSpPr>
          <p:spPr>
            <a:xfrm>
              <a:off x="3516051" y="2605553"/>
              <a:ext cx="2732181" cy="758990"/>
            </a:xfrm>
            <a:prstGeom prst="rect">
              <a:avLst/>
            </a:prstGeom>
            <a:noFill/>
          </p:spPr>
          <p:txBody>
            <a:bodyPr wrap="square">
              <a:spAutoFit/>
            </a:bodyPr>
            <a:lstStyle/>
            <a:p>
              <a:pPr algn="ctr">
                <a:lnSpc>
                  <a:spcPct val="125000"/>
                </a:lnSpc>
              </a:pPr>
              <a:r>
                <a:rPr lang="zh-CN" altLang="en-US" sz="1800" dirty="0">
                  <a:solidFill>
                    <a:schemeClr val="tx1">
                      <a:lumMod val="65000"/>
                      <a:lumOff val="35000"/>
                    </a:schemeClr>
                  </a:solidFill>
                  <a:latin typeface="+mn-ea"/>
                </a:rPr>
                <a:t>请输入内容请输入内容</a:t>
              </a:r>
            </a:p>
            <a:p>
              <a:pPr algn="ctr">
                <a:lnSpc>
                  <a:spcPct val="125000"/>
                </a:lnSpc>
              </a:pPr>
              <a:r>
                <a:rPr lang="zh-CN" altLang="en-US" sz="1800" dirty="0">
                  <a:solidFill>
                    <a:schemeClr val="tx1">
                      <a:lumMod val="65000"/>
                      <a:lumOff val="35000"/>
                    </a:schemeClr>
                  </a:solidFill>
                  <a:latin typeface="+mn-ea"/>
                </a:rPr>
                <a:t>请输入内容请输入内容</a:t>
              </a:r>
              <a:endParaRPr lang="en-US" altLang="zh-CN" sz="1800" dirty="0">
                <a:solidFill>
                  <a:schemeClr val="tx1">
                    <a:lumMod val="65000"/>
                    <a:lumOff val="35000"/>
                  </a:schemeClr>
                </a:solidFill>
                <a:latin typeface="+mn-ea"/>
              </a:endParaRPr>
            </a:p>
          </p:txBody>
        </p:sp>
      </p:grpSp>
      <p:grpSp>
        <p:nvGrpSpPr>
          <p:cNvPr id="14" name="组合 13">
            <a:extLst>
              <a:ext uri="{FF2B5EF4-FFF2-40B4-BE49-F238E27FC236}">
                <a16:creationId xmlns:a16="http://schemas.microsoft.com/office/drawing/2014/main" id="{18B053E9-C5B0-ECA1-1364-FD8DF63632C5}"/>
              </a:ext>
            </a:extLst>
          </p:cNvPr>
          <p:cNvGrpSpPr/>
          <p:nvPr/>
        </p:nvGrpSpPr>
        <p:grpSpPr>
          <a:xfrm>
            <a:off x="8380709" y="2605553"/>
            <a:ext cx="2732181" cy="2982029"/>
            <a:chOff x="9184944" y="2605553"/>
            <a:chExt cx="2732181" cy="2982029"/>
          </a:xfrm>
        </p:grpSpPr>
        <p:grpSp>
          <p:nvGrpSpPr>
            <p:cNvPr id="51" name="组合 50">
              <a:extLst>
                <a:ext uri="{FF2B5EF4-FFF2-40B4-BE49-F238E27FC236}">
                  <a16:creationId xmlns:a16="http://schemas.microsoft.com/office/drawing/2014/main" id="{184001C0-4566-7EF2-461D-ABFF08BF000F}"/>
                </a:ext>
              </a:extLst>
            </p:cNvPr>
            <p:cNvGrpSpPr/>
            <p:nvPr/>
          </p:nvGrpSpPr>
          <p:grpSpPr>
            <a:xfrm rot="10800000">
              <a:off x="9782608" y="3429000"/>
              <a:ext cx="1399142" cy="2158582"/>
              <a:chOff x="1230051" y="2222843"/>
              <a:chExt cx="1399142" cy="2158582"/>
            </a:xfrm>
            <a:solidFill>
              <a:schemeClr val="accent1">
                <a:lumMod val="90000"/>
              </a:schemeClr>
            </a:solidFill>
          </p:grpSpPr>
          <p:sp>
            <p:nvSpPr>
              <p:cNvPr id="52" name="六边形 51">
                <a:extLst>
                  <a:ext uri="{FF2B5EF4-FFF2-40B4-BE49-F238E27FC236}">
                    <a16:creationId xmlns:a16="http://schemas.microsoft.com/office/drawing/2014/main" id="{CD13AF43-C4E1-D881-E3D5-5C9A716A031B}"/>
                  </a:ext>
                </a:extLst>
              </p:cNvPr>
              <p:cNvSpPr/>
              <p:nvPr/>
            </p:nvSpPr>
            <p:spPr>
              <a:xfrm rot="10800000">
                <a:off x="1230051" y="2222843"/>
                <a:ext cx="1399142" cy="1206157"/>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三个字</a:t>
                </a:r>
              </a:p>
            </p:txBody>
          </p:sp>
          <p:cxnSp>
            <p:nvCxnSpPr>
              <p:cNvPr id="53" name="直接连接符 52">
                <a:extLst>
                  <a:ext uri="{FF2B5EF4-FFF2-40B4-BE49-F238E27FC236}">
                    <a16:creationId xmlns:a16="http://schemas.microsoft.com/office/drawing/2014/main" id="{CB3A8B82-1BE5-314E-8DF2-4D31648FE9F2}"/>
                  </a:ext>
                </a:extLst>
              </p:cNvPr>
              <p:cNvCxnSpPr/>
              <p:nvPr/>
            </p:nvCxnSpPr>
            <p:spPr>
              <a:xfrm>
                <a:off x="1929622" y="3429000"/>
                <a:ext cx="0" cy="823511"/>
              </a:xfrm>
              <a:prstGeom prst="line">
                <a:avLst/>
              </a:prstGeom>
              <a:grpFill/>
              <a:ln w="19050">
                <a:solidFill>
                  <a:schemeClr val="accent1">
                    <a:lumMod val="90000"/>
                  </a:schemeClr>
                </a:solidFill>
              </a:ln>
            </p:spPr>
            <p:style>
              <a:lnRef idx="1">
                <a:schemeClr val="accent1"/>
              </a:lnRef>
              <a:fillRef idx="0">
                <a:schemeClr val="accent1"/>
              </a:fillRef>
              <a:effectRef idx="0">
                <a:schemeClr val="accent1"/>
              </a:effectRef>
              <a:fontRef idx="minor">
                <a:schemeClr val="tx1"/>
              </a:fontRef>
            </p:style>
          </p:cxnSp>
          <p:sp>
            <p:nvSpPr>
              <p:cNvPr id="54" name="椭圆 53">
                <a:extLst>
                  <a:ext uri="{FF2B5EF4-FFF2-40B4-BE49-F238E27FC236}">
                    <a16:creationId xmlns:a16="http://schemas.microsoft.com/office/drawing/2014/main" id="{546ECE76-0EC2-1C93-BD6B-138AC07ADBC0}"/>
                  </a:ext>
                </a:extLst>
              </p:cNvPr>
              <p:cNvSpPr/>
              <p:nvPr/>
            </p:nvSpPr>
            <p:spPr>
              <a:xfrm>
                <a:off x="1860765" y="4243714"/>
                <a:ext cx="137711" cy="1377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a:extLst>
                <a:ext uri="{FF2B5EF4-FFF2-40B4-BE49-F238E27FC236}">
                  <a16:creationId xmlns:a16="http://schemas.microsoft.com/office/drawing/2014/main" id="{D01206DA-BFDE-0136-6992-B47635C50232}"/>
                </a:ext>
              </a:extLst>
            </p:cNvPr>
            <p:cNvSpPr txBox="1"/>
            <p:nvPr/>
          </p:nvSpPr>
          <p:spPr>
            <a:xfrm>
              <a:off x="9184944" y="2605553"/>
              <a:ext cx="2732181" cy="758990"/>
            </a:xfrm>
            <a:prstGeom prst="rect">
              <a:avLst/>
            </a:prstGeom>
            <a:noFill/>
          </p:spPr>
          <p:txBody>
            <a:bodyPr wrap="square">
              <a:spAutoFit/>
            </a:bodyPr>
            <a:lstStyle/>
            <a:p>
              <a:pPr algn="ctr">
                <a:lnSpc>
                  <a:spcPct val="125000"/>
                </a:lnSpc>
              </a:pPr>
              <a:r>
                <a:rPr lang="zh-CN" altLang="en-US" sz="1800" dirty="0">
                  <a:solidFill>
                    <a:schemeClr val="tx1">
                      <a:lumMod val="65000"/>
                      <a:lumOff val="35000"/>
                    </a:schemeClr>
                  </a:solidFill>
                  <a:latin typeface="+mn-ea"/>
                </a:rPr>
                <a:t>请输入内容请输入内容</a:t>
              </a:r>
            </a:p>
            <a:p>
              <a:pPr algn="ctr">
                <a:lnSpc>
                  <a:spcPct val="125000"/>
                </a:lnSpc>
              </a:pPr>
              <a:r>
                <a:rPr lang="zh-CN" altLang="en-US" sz="1800" dirty="0">
                  <a:solidFill>
                    <a:schemeClr val="tx1">
                      <a:lumMod val="65000"/>
                      <a:lumOff val="35000"/>
                    </a:schemeClr>
                  </a:solidFill>
                  <a:latin typeface="+mn-ea"/>
                </a:rPr>
                <a:t>请输入内容请输入内容</a:t>
              </a:r>
              <a:endParaRPr lang="en-US" altLang="zh-CN" sz="1800" dirty="0">
                <a:solidFill>
                  <a:schemeClr val="tx1">
                    <a:lumMod val="65000"/>
                    <a:lumOff val="35000"/>
                  </a:schemeClr>
                </a:solidFill>
                <a:latin typeface="+mn-ea"/>
              </a:endParaRPr>
            </a:p>
          </p:txBody>
        </p:sp>
      </p:grpSp>
    </p:spTree>
    <p:custDataLst>
      <p:tags r:id="rId1"/>
    </p:custDataLst>
    <p:extLst>
      <p:ext uri="{BB962C8B-B14F-4D97-AF65-F5344CB8AC3E}">
        <p14:creationId xmlns:p14="http://schemas.microsoft.com/office/powerpoint/2010/main" val="6834905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文本框 359">
            <a:extLst>
              <a:ext uri="{FF2B5EF4-FFF2-40B4-BE49-F238E27FC236}">
                <a16:creationId xmlns:a16="http://schemas.microsoft.com/office/drawing/2014/main" id="{5946B350-6A02-AB4F-816F-A38C38DB63C3}"/>
              </a:ext>
            </a:extLst>
          </p:cNvPr>
          <p:cNvSpPr txBox="1"/>
          <p:nvPr/>
        </p:nvSpPr>
        <p:spPr>
          <a:xfrm>
            <a:off x="-19052" y="1961921"/>
            <a:ext cx="11661356" cy="1107996"/>
          </a:xfrm>
          <a:prstGeom prst="rect">
            <a:avLst/>
          </a:prstGeom>
          <a:noFill/>
        </p:spPr>
        <p:txBody>
          <a:bodyPr wrap="square" rtlCol="0">
            <a:spAutoFit/>
          </a:bodyPr>
          <a:lstStyle/>
          <a:p>
            <a:pPr algn="ctr"/>
            <a:r>
              <a:rPr lang="zh-CN" altLang="en-US" sz="6600" dirty="0">
                <a:solidFill>
                  <a:schemeClr val="tx2"/>
                </a:solidFill>
                <a:latin typeface="思源宋体 CN Heavy" panose="02020900000000000000" pitchFamily="18" charset="-122"/>
                <a:ea typeface="思源宋体 CN Heavy" panose="02020900000000000000" pitchFamily="18" charset="-122"/>
              </a:rPr>
              <a:t>谢谢观看！</a:t>
            </a:r>
          </a:p>
        </p:txBody>
      </p:sp>
      <p:grpSp>
        <p:nvGrpSpPr>
          <p:cNvPr id="363" name="组合 362">
            <a:extLst>
              <a:ext uri="{FF2B5EF4-FFF2-40B4-BE49-F238E27FC236}">
                <a16:creationId xmlns:a16="http://schemas.microsoft.com/office/drawing/2014/main" id="{A746AA64-E51C-DDB1-246B-2363BA5B0253}"/>
              </a:ext>
            </a:extLst>
          </p:cNvPr>
          <p:cNvGrpSpPr/>
          <p:nvPr/>
        </p:nvGrpSpPr>
        <p:grpSpPr>
          <a:xfrm>
            <a:off x="2921401" y="3417251"/>
            <a:ext cx="2809301" cy="559241"/>
            <a:chOff x="2368627" y="3865476"/>
            <a:chExt cx="2809301" cy="559241"/>
          </a:xfrm>
        </p:grpSpPr>
        <p:sp>
          <p:nvSpPr>
            <p:cNvPr id="362" name="矩形: 圆角 361">
              <a:extLst>
                <a:ext uri="{FF2B5EF4-FFF2-40B4-BE49-F238E27FC236}">
                  <a16:creationId xmlns:a16="http://schemas.microsoft.com/office/drawing/2014/main" id="{32663868-E6AF-6243-2F1D-97C592C070C7}"/>
                </a:ext>
              </a:extLst>
            </p:cNvPr>
            <p:cNvSpPr/>
            <p:nvPr/>
          </p:nvSpPr>
          <p:spPr>
            <a:xfrm>
              <a:off x="2368627" y="3865476"/>
              <a:ext cx="2633031" cy="559241"/>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文本框 360">
              <a:extLst>
                <a:ext uri="{FF2B5EF4-FFF2-40B4-BE49-F238E27FC236}">
                  <a16:creationId xmlns:a16="http://schemas.microsoft.com/office/drawing/2014/main" id="{DE39C37E-DD42-434D-1898-C5BE30BA91F6}"/>
                </a:ext>
              </a:extLst>
            </p:cNvPr>
            <p:cNvSpPr txBox="1"/>
            <p:nvPr/>
          </p:nvSpPr>
          <p:spPr>
            <a:xfrm>
              <a:off x="2544897" y="3960430"/>
              <a:ext cx="2633031" cy="369332"/>
            </a:xfrm>
            <a:prstGeom prst="rect">
              <a:avLst/>
            </a:prstGeom>
            <a:noFill/>
          </p:spPr>
          <p:txBody>
            <a:bodyPr wrap="square" rtlCol="0">
              <a:spAutoFit/>
            </a:bodyPr>
            <a:lstStyle/>
            <a:p>
              <a:r>
                <a:rPr lang="zh-CN" altLang="en-US" dirty="0">
                  <a:solidFill>
                    <a:schemeClr val="bg1"/>
                  </a:solidFill>
                </a:rPr>
                <a:t>汇报单位：</a:t>
              </a:r>
              <a:r>
                <a:rPr lang="en-US" altLang="zh-CN" dirty="0">
                  <a:solidFill>
                    <a:schemeClr val="bg1"/>
                  </a:solidFill>
                </a:rPr>
                <a:t>XXX </a:t>
              </a:r>
              <a:r>
                <a:rPr lang="zh-CN" altLang="en-US" dirty="0">
                  <a:solidFill>
                    <a:schemeClr val="bg1"/>
                  </a:solidFill>
                </a:rPr>
                <a:t>社区</a:t>
              </a:r>
            </a:p>
          </p:txBody>
        </p:sp>
      </p:grpSp>
      <p:grpSp>
        <p:nvGrpSpPr>
          <p:cNvPr id="364" name="组合 363">
            <a:extLst>
              <a:ext uri="{FF2B5EF4-FFF2-40B4-BE49-F238E27FC236}">
                <a16:creationId xmlns:a16="http://schemas.microsoft.com/office/drawing/2014/main" id="{61F4AB91-2EF5-51C7-9AF8-1181DCF59C24}"/>
              </a:ext>
            </a:extLst>
          </p:cNvPr>
          <p:cNvGrpSpPr/>
          <p:nvPr/>
        </p:nvGrpSpPr>
        <p:grpSpPr>
          <a:xfrm>
            <a:off x="6112614" y="3432602"/>
            <a:ext cx="2800029" cy="559241"/>
            <a:chOff x="2368627" y="3865476"/>
            <a:chExt cx="2800029" cy="559241"/>
          </a:xfrm>
        </p:grpSpPr>
        <p:sp>
          <p:nvSpPr>
            <p:cNvPr id="365" name="矩形: 圆角 364">
              <a:extLst>
                <a:ext uri="{FF2B5EF4-FFF2-40B4-BE49-F238E27FC236}">
                  <a16:creationId xmlns:a16="http://schemas.microsoft.com/office/drawing/2014/main" id="{CC6E40BB-D522-A5AC-18F9-5B6DF9F41776}"/>
                </a:ext>
              </a:extLst>
            </p:cNvPr>
            <p:cNvSpPr/>
            <p:nvPr/>
          </p:nvSpPr>
          <p:spPr>
            <a:xfrm>
              <a:off x="2368627" y="3865476"/>
              <a:ext cx="2800029" cy="559241"/>
            </a:xfrm>
            <a:prstGeom prst="roundRect">
              <a:avLst>
                <a:gd name="adj" fmla="val 50000"/>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6" name="文本框 365">
              <a:extLst>
                <a:ext uri="{FF2B5EF4-FFF2-40B4-BE49-F238E27FC236}">
                  <a16:creationId xmlns:a16="http://schemas.microsoft.com/office/drawing/2014/main" id="{0898D025-44DE-AB20-2414-33237DAD7BC1}"/>
                </a:ext>
              </a:extLst>
            </p:cNvPr>
            <p:cNvSpPr txBox="1"/>
            <p:nvPr/>
          </p:nvSpPr>
          <p:spPr>
            <a:xfrm>
              <a:off x="2511845" y="3958986"/>
              <a:ext cx="2633031" cy="369332"/>
            </a:xfrm>
            <a:prstGeom prst="rect">
              <a:avLst/>
            </a:prstGeom>
            <a:noFill/>
          </p:spPr>
          <p:txBody>
            <a:bodyPr wrap="square" rtlCol="0">
              <a:spAutoFit/>
            </a:bodyPr>
            <a:lstStyle/>
            <a:p>
              <a:r>
                <a:rPr lang="zh-CN" altLang="en-US" dirty="0">
                  <a:solidFill>
                    <a:schemeClr val="tx2"/>
                  </a:solidFill>
                </a:rPr>
                <a:t>汇报时间：</a:t>
              </a:r>
              <a:r>
                <a:rPr lang="en-US" altLang="zh-CN" dirty="0">
                  <a:solidFill>
                    <a:schemeClr val="tx2"/>
                  </a:solidFill>
                </a:rPr>
                <a:t>XX</a:t>
              </a:r>
              <a:r>
                <a:rPr lang="zh-CN" altLang="en-US" dirty="0">
                  <a:solidFill>
                    <a:schemeClr val="tx2"/>
                  </a:solidFill>
                </a:rPr>
                <a:t>年</a:t>
              </a:r>
              <a:r>
                <a:rPr lang="en-US" altLang="zh-CN" dirty="0">
                  <a:solidFill>
                    <a:schemeClr val="tx2"/>
                  </a:solidFill>
                </a:rPr>
                <a:t>X</a:t>
              </a:r>
              <a:r>
                <a:rPr lang="zh-CN" altLang="en-US" dirty="0">
                  <a:solidFill>
                    <a:schemeClr val="tx2"/>
                  </a:solidFill>
                </a:rPr>
                <a:t>月</a:t>
              </a:r>
              <a:r>
                <a:rPr lang="en-US" altLang="zh-CN" dirty="0">
                  <a:solidFill>
                    <a:schemeClr val="tx2"/>
                  </a:solidFill>
                </a:rPr>
                <a:t>X</a:t>
              </a:r>
              <a:r>
                <a:rPr lang="zh-CN" altLang="en-US" dirty="0">
                  <a:solidFill>
                    <a:schemeClr val="tx2"/>
                  </a:solidFill>
                </a:rPr>
                <a:t>日</a:t>
              </a:r>
            </a:p>
          </p:txBody>
        </p:sp>
      </p:grpSp>
      <p:grpSp>
        <p:nvGrpSpPr>
          <p:cNvPr id="409" name="组合 408">
            <a:extLst>
              <a:ext uri="{FF2B5EF4-FFF2-40B4-BE49-F238E27FC236}">
                <a16:creationId xmlns:a16="http://schemas.microsoft.com/office/drawing/2014/main" id="{B29CA970-6DC2-93D1-1988-9DECD919035B}"/>
              </a:ext>
            </a:extLst>
          </p:cNvPr>
          <p:cNvGrpSpPr/>
          <p:nvPr/>
        </p:nvGrpSpPr>
        <p:grpSpPr>
          <a:xfrm>
            <a:off x="2876294" y="2065296"/>
            <a:ext cx="205350" cy="684000"/>
            <a:chOff x="1529345" y="2362476"/>
            <a:chExt cx="205350" cy="684000"/>
          </a:xfrm>
        </p:grpSpPr>
        <p:sp>
          <p:nvSpPr>
            <p:cNvPr id="410" name="矩形 409">
              <a:extLst>
                <a:ext uri="{FF2B5EF4-FFF2-40B4-BE49-F238E27FC236}">
                  <a16:creationId xmlns:a16="http://schemas.microsoft.com/office/drawing/2014/main" id="{289D43F2-39A7-4534-24E1-482BFBCB1C8B}"/>
                </a:ext>
              </a:extLst>
            </p:cNvPr>
            <p:cNvSpPr/>
            <p:nvPr/>
          </p:nvSpPr>
          <p:spPr>
            <a:xfrm>
              <a:off x="1662695" y="2362476"/>
              <a:ext cx="72000" cy="684000"/>
            </a:xfrm>
            <a:prstGeom prst="rect">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矩形 410">
              <a:extLst>
                <a:ext uri="{FF2B5EF4-FFF2-40B4-BE49-F238E27FC236}">
                  <a16:creationId xmlns:a16="http://schemas.microsoft.com/office/drawing/2014/main" id="{8F2DC9A1-8C05-CE4D-385E-7BDA640BD693}"/>
                </a:ext>
              </a:extLst>
            </p:cNvPr>
            <p:cNvSpPr/>
            <p:nvPr/>
          </p:nvSpPr>
          <p:spPr>
            <a:xfrm>
              <a:off x="1529345" y="2362476"/>
              <a:ext cx="72000" cy="68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2" name="矩形 411">
            <a:extLst>
              <a:ext uri="{FF2B5EF4-FFF2-40B4-BE49-F238E27FC236}">
                <a16:creationId xmlns:a16="http://schemas.microsoft.com/office/drawing/2014/main" id="{9962ECF2-5F74-62A0-9A7C-C62274BA6495}"/>
              </a:ext>
            </a:extLst>
          </p:cNvPr>
          <p:cNvSpPr/>
          <p:nvPr/>
        </p:nvSpPr>
        <p:spPr>
          <a:xfrm>
            <a:off x="8411172" y="2246859"/>
            <a:ext cx="463397" cy="3208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4" name="图片 413">
            <a:extLst>
              <a:ext uri="{FF2B5EF4-FFF2-40B4-BE49-F238E27FC236}">
                <a16:creationId xmlns:a16="http://schemas.microsoft.com/office/drawing/2014/main" id="{639E566E-9916-D736-A307-81E59D5E6DE6}"/>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tretch>
            <a:fillRect/>
          </a:stretch>
        </p:blipFill>
        <p:spPr>
          <a:xfrm>
            <a:off x="4695985" y="4971792"/>
            <a:ext cx="2800029" cy="1925758"/>
          </a:xfrm>
          <a:prstGeom prst="rect">
            <a:avLst/>
          </a:prstGeom>
        </p:spPr>
      </p:pic>
      <p:grpSp>
        <p:nvGrpSpPr>
          <p:cNvPr id="5" name="组合 4">
            <a:extLst>
              <a:ext uri="{FF2B5EF4-FFF2-40B4-BE49-F238E27FC236}">
                <a16:creationId xmlns:a16="http://schemas.microsoft.com/office/drawing/2014/main" id="{5F9C3886-045E-D60D-6913-7038239E518B}"/>
              </a:ext>
            </a:extLst>
          </p:cNvPr>
          <p:cNvGrpSpPr/>
          <p:nvPr/>
        </p:nvGrpSpPr>
        <p:grpSpPr>
          <a:xfrm>
            <a:off x="9550550" y="4222641"/>
            <a:ext cx="1862818" cy="2090057"/>
            <a:chOff x="7934325" y="4209143"/>
            <a:chExt cx="1862818" cy="2090057"/>
          </a:xfrm>
        </p:grpSpPr>
        <p:sp>
          <p:nvSpPr>
            <p:cNvPr id="4" name="矩形: 对角圆角 3">
              <a:extLst>
                <a:ext uri="{FF2B5EF4-FFF2-40B4-BE49-F238E27FC236}">
                  <a16:creationId xmlns:a16="http://schemas.microsoft.com/office/drawing/2014/main" id="{36C6AF1C-A2AA-8412-C4D3-2D30B63D9EBD}"/>
                </a:ext>
              </a:extLst>
            </p:cNvPr>
            <p:cNvSpPr/>
            <p:nvPr/>
          </p:nvSpPr>
          <p:spPr>
            <a:xfrm>
              <a:off x="7934325" y="4209143"/>
              <a:ext cx="1862818" cy="2090057"/>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Picture 3">
              <a:extLst>
                <a:ext uri="{FF2B5EF4-FFF2-40B4-BE49-F238E27FC236}">
                  <a16:creationId xmlns:a16="http://schemas.microsoft.com/office/drawing/2014/main" id="{A99F5BD7-5AF2-F3B9-EF01-034D3539A97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118703" y="4598216"/>
              <a:ext cx="1511731" cy="1536927"/>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5B3DA321-2A08-C41F-9439-45508BC76191}"/>
                </a:ext>
              </a:extLst>
            </p:cNvPr>
            <p:cNvSpPr txBox="1"/>
            <p:nvPr/>
          </p:nvSpPr>
          <p:spPr>
            <a:xfrm>
              <a:off x="7973561" y="4284517"/>
              <a:ext cx="1656873" cy="307777"/>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作者：大萌子</a:t>
              </a:r>
              <a:endParaRPr kumimoji="0" lang="zh-CN" altLang="zh-CN" sz="600" b="0" i="0" u="none" strike="noStrike" cap="none" normalizeH="0" baseline="0" dirty="0">
                <a:ln>
                  <a:noFill/>
                </a:ln>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Tree>
    <p:extLst>
      <p:ext uri="{BB962C8B-B14F-4D97-AF65-F5344CB8AC3E}">
        <p14:creationId xmlns:p14="http://schemas.microsoft.com/office/powerpoint/2010/main" val="32856618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387C42D-CB66-4C12-16F0-056D96D7A880}"/>
              </a:ext>
            </a:extLst>
          </p:cNvPr>
          <p:cNvSpPr txBox="1"/>
          <p:nvPr/>
        </p:nvSpPr>
        <p:spPr>
          <a:xfrm>
            <a:off x="534277" y="5674530"/>
            <a:ext cx="5404407" cy="523220"/>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作者：大萌子</a:t>
            </a:r>
            <a:endParaRPr kumimoji="0" lang="en-US" altLang="zh-CN" sz="1400" b="0" i="0" u="none" strike="noStrike" cap="none" normalizeH="0" baseline="0" dirty="0">
              <a:ln>
                <a:noFill/>
              </a:ln>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marL="0" marR="0" lvl="0" indent="0" defTabSz="914400" rtl="0" eaLnBrk="0" fontAlgn="base" latinLnBrk="0" hangingPunct="0">
              <a:lnSpc>
                <a:spcPct val="100000"/>
              </a:lnSpc>
              <a:spcBef>
                <a:spcPct val="0"/>
              </a:spcBef>
              <a:spcAft>
                <a:spcPct val="0"/>
              </a:spcAft>
              <a:buClrTx/>
              <a:buSzTx/>
              <a:buFontTx/>
              <a:buNone/>
              <a:tabLst/>
            </a:pP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3"/>
              </a:rPr>
              <a:t>www.51pptmoban.com</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kumimoji="0" lang="zh-CN" altLang="zh-CN" sz="600" b="0" i="0" u="none" strike="noStrike" cap="none" normalizeH="0" baseline="0" dirty="0">
              <a:ln>
                <a:noFill/>
              </a:ln>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Tree>
    <p:extLst>
      <p:ext uri="{BB962C8B-B14F-4D97-AF65-F5344CB8AC3E}">
        <p14:creationId xmlns:p14="http://schemas.microsoft.com/office/powerpoint/2010/main" val="3926603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9B48BE9D-569B-819A-8A3B-D8D5873058DF}"/>
              </a:ext>
            </a:extLst>
          </p:cNvPr>
          <p:cNvGrpSpPr/>
          <p:nvPr/>
        </p:nvGrpSpPr>
        <p:grpSpPr>
          <a:xfrm>
            <a:off x="3495294" y="2757909"/>
            <a:ext cx="5125608" cy="1707541"/>
            <a:chOff x="3495294" y="2289279"/>
            <a:chExt cx="5125608" cy="1707541"/>
          </a:xfrm>
        </p:grpSpPr>
        <p:sp>
          <p:nvSpPr>
            <p:cNvPr id="128" name="文本框 127">
              <a:extLst>
                <a:ext uri="{FF2B5EF4-FFF2-40B4-BE49-F238E27FC236}">
                  <a16:creationId xmlns:a16="http://schemas.microsoft.com/office/drawing/2014/main" id="{E13D9607-9AD1-81E0-8702-6A17D23704E9}"/>
                </a:ext>
              </a:extLst>
            </p:cNvPr>
            <p:cNvSpPr txBox="1"/>
            <p:nvPr/>
          </p:nvSpPr>
          <p:spPr>
            <a:xfrm>
              <a:off x="4955762" y="2560266"/>
              <a:ext cx="3665140" cy="886397"/>
            </a:xfrm>
            <a:prstGeom prst="rect">
              <a:avLst/>
            </a:prstGeom>
            <a:noFill/>
            <a:effectLst/>
          </p:spPr>
          <p:txBody>
            <a:bodyPr wrap="square" lIns="0" tIns="0" rIns="0" bIns="0" rtlCol="0" anchor="t">
              <a:spAutoFit/>
            </a:bodyPr>
            <a:lstStyle/>
            <a:p>
              <a:pPr algn="dist"/>
              <a:r>
                <a:rPr kumimoji="1" lang="zh-CN" altLang="en-US" sz="5760" dirty="0">
                  <a:solidFill>
                    <a:schemeClr val="tx2"/>
                  </a:solidFill>
                  <a:latin typeface="+mj-ea"/>
                  <a:ea typeface="+mj-ea"/>
                </a:rPr>
                <a:t>工作回顾</a:t>
              </a:r>
            </a:p>
          </p:txBody>
        </p:sp>
        <p:sp>
          <p:nvSpPr>
            <p:cNvPr id="129" name="文本框 128">
              <a:extLst>
                <a:ext uri="{FF2B5EF4-FFF2-40B4-BE49-F238E27FC236}">
                  <a16:creationId xmlns:a16="http://schemas.microsoft.com/office/drawing/2014/main" id="{62458E6D-DC21-C81A-9C9B-AB29AE5601C3}"/>
                </a:ext>
              </a:extLst>
            </p:cNvPr>
            <p:cNvSpPr txBox="1"/>
            <p:nvPr/>
          </p:nvSpPr>
          <p:spPr>
            <a:xfrm>
              <a:off x="3495295" y="2492012"/>
              <a:ext cx="1433085" cy="1415772"/>
            </a:xfrm>
            <a:prstGeom prst="rect">
              <a:avLst/>
            </a:prstGeom>
            <a:noFill/>
            <a:effectLst/>
          </p:spPr>
          <p:txBody>
            <a:bodyPr wrap="none" lIns="0" tIns="0" rIns="0" bIns="0" rtlCol="0" anchor="t">
              <a:spAutoFit/>
            </a:bodyPr>
            <a:lstStyle/>
            <a:p>
              <a:r>
                <a:rPr kumimoji="1" lang="en-US" altLang="zh-CN" sz="9200" dirty="0">
                  <a:solidFill>
                    <a:schemeClr val="tx2"/>
                  </a:solidFill>
                  <a:latin typeface="+mj-ea"/>
                  <a:ea typeface="+mj-ea"/>
                </a:rPr>
                <a:t>01</a:t>
              </a:r>
              <a:endParaRPr kumimoji="1" lang="zh-CN" altLang="en-US" sz="9200" dirty="0">
                <a:solidFill>
                  <a:schemeClr val="tx2"/>
                </a:solidFill>
                <a:latin typeface="+mj-ea"/>
                <a:ea typeface="+mj-ea"/>
              </a:endParaRPr>
            </a:p>
          </p:txBody>
        </p:sp>
        <p:sp>
          <p:nvSpPr>
            <p:cNvPr id="130" name="文本框 129">
              <a:extLst>
                <a:ext uri="{FF2B5EF4-FFF2-40B4-BE49-F238E27FC236}">
                  <a16:creationId xmlns:a16="http://schemas.microsoft.com/office/drawing/2014/main" id="{79CF0102-D385-7863-9E38-40EF11E5A9B5}"/>
                </a:ext>
              </a:extLst>
            </p:cNvPr>
            <p:cNvSpPr txBox="1"/>
            <p:nvPr/>
          </p:nvSpPr>
          <p:spPr>
            <a:xfrm>
              <a:off x="5029200" y="3446661"/>
              <a:ext cx="3591702" cy="246221"/>
            </a:xfrm>
            <a:prstGeom prst="rect">
              <a:avLst/>
            </a:prstGeom>
            <a:noFill/>
            <a:effectLst/>
          </p:spPr>
          <p:txBody>
            <a:bodyPr wrap="square" lIns="0" tIns="0" rIns="0" bIns="0" rtlCol="0" anchor="t">
              <a:spAutoFit/>
            </a:bodyPr>
            <a:lstStyle/>
            <a:p>
              <a:pPr algn="dist"/>
              <a:r>
                <a:rPr kumimoji="1" lang="en-US" altLang="zh-CN" sz="1600" dirty="0">
                  <a:solidFill>
                    <a:schemeClr val="tx2"/>
                  </a:solidFill>
                </a:rPr>
                <a:t>WORK REVIEW</a:t>
              </a:r>
            </a:p>
          </p:txBody>
        </p:sp>
        <p:cxnSp>
          <p:nvCxnSpPr>
            <p:cNvPr id="131" name="直线连接符 8">
              <a:extLst>
                <a:ext uri="{FF2B5EF4-FFF2-40B4-BE49-F238E27FC236}">
                  <a16:creationId xmlns:a16="http://schemas.microsoft.com/office/drawing/2014/main" id="{745B808A-4748-985C-ED45-A2A735229102}"/>
                </a:ext>
              </a:extLst>
            </p:cNvPr>
            <p:cNvCxnSpPr>
              <a:cxnSpLocks/>
            </p:cNvCxnSpPr>
            <p:nvPr/>
          </p:nvCxnSpPr>
          <p:spPr>
            <a:xfrm flipH="1">
              <a:off x="3638115" y="2319759"/>
              <a:ext cx="4916978" cy="0"/>
            </a:xfrm>
            <a:prstGeom prst="line">
              <a:avLst/>
            </a:prstGeom>
            <a:ln w="15240"/>
            <a:effectLst/>
          </p:spPr>
          <p:style>
            <a:lnRef idx="1">
              <a:schemeClr val="accent1"/>
            </a:lnRef>
            <a:fillRef idx="0">
              <a:schemeClr val="accent1"/>
            </a:fillRef>
            <a:effectRef idx="0">
              <a:schemeClr val="accent1"/>
            </a:effectRef>
            <a:fontRef idx="minor">
              <a:schemeClr val="tx1"/>
            </a:fontRef>
          </p:style>
        </p:cxnSp>
        <p:sp>
          <p:nvSpPr>
            <p:cNvPr id="132" name="矩形 131">
              <a:extLst>
                <a:ext uri="{FF2B5EF4-FFF2-40B4-BE49-F238E27FC236}">
                  <a16:creationId xmlns:a16="http://schemas.microsoft.com/office/drawing/2014/main" id="{C45167BC-98CC-B7B2-32A7-70DC842796A8}"/>
                </a:ext>
              </a:extLst>
            </p:cNvPr>
            <p:cNvSpPr/>
            <p:nvPr/>
          </p:nvSpPr>
          <p:spPr>
            <a:xfrm>
              <a:off x="3495294" y="2289279"/>
              <a:ext cx="1401984" cy="6096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kumimoji="1" lang="zh-CN" altLang="en-US" sz="1440">
                <a:solidFill>
                  <a:schemeClr val="tx2"/>
                </a:solidFill>
              </a:endParaRPr>
            </a:p>
          </p:txBody>
        </p:sp>
        <p:cxnSp>
          <p:nvCxnSpPr>
            <p:cNvPr id="133" name="直线连接符 14">
              <a:extLst>
                <a:ext uri="{FF2B5EF4-FFF2-40B4-BE49-F238E27FC236}">
                  <a16:creationId xmlns:a16="http://schemas.microsoft.com/office/drawing/2014/main" id="{7B543349-F9D8-37A8-F66C-565BC6D2B055}"/>
                </a:ext>
              </a:extLst>
            </p:cNvPr>
            <p:cNvCxnSpPr>
              <a:cxnSpLocks/>
            </p:cNvCxnSpPr>
            <p:nvPr/>
          </p:nvCxnSpPr>
          <p:spPr>
            <a:xfrm flipH="1">
              <a:off x="3495294" y="3966341"/>
              <a:ext cx="4916978" cy="0"/>
            </a:xfrm>
            <a:prstGeom prst="line">
              <a:avLst/>
            </a:prstGeom>
            <a:ln w="15240">
              <a:solidFill>
                <a:schemeClr val="tx2"/>
              </a:solidFill>
            </a:ln>
            <a:effectLst/>
          </p:spPr>
          <p:style>
            <a:lnRef idx="1">
              <a:schemeClr val="accent1"/>
            </a:lnRef>
            <a:fillRef idx="0">
              <a:schemeClr val="accent1"/>
            </a:fillRef>
            <a:effectRef idx="0">
              <a:schemeClr val="accent1"/>
            </a:effectRef>
            <a:fontRef idx="minor">
              <a:schemeClr val="tx1"/>
            </a:fontRef>
          </p:style>
        </p:cxnSp>
        <p:sp>
          <p:nvSpPr>
            <p:cNvPr id="134" name="矩形 133">
              <a:extLst>
                <a:ext uri="{FF2B5EF4-FFF2-40B4-BE49-F238E27FC236}">
                  <a16:creationId xmlns:a16="http://schemas.microsoft.com/office/drawing/2014/main" id="{D76F2030-DB68-0E54-385F-283C93EE2950}"/>
                </a:ext>
              </a:extLst>
            </p:cNvPr>
            <p:cNvSpPr/>
            <p:nvPr/>
          </p:nvSpPr>
          <p:spPr>
            <a:xfrm>
              <a:off x="7153107" y="3935860"/>
              <a:ext cx="1401984" cy="6096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kumimoji="1" lang="zh-CN" altLang="en-US" sz="1440">
                <a:solidFill>
                  <a:schemeClr val="tx2"/>
                </a:solidFill>
              </a:endParaRPr>
            </a:p>
          </p:txBody>
        </p:sp>
      </p:grpSp>
    </p:spTree>
    <p:custDataLst>
      <p:tags r:id="rId1"/>
    </p:custDataLst>
    <p:extLst>
      <p:ext uri="{BB962C8B-B14F-4D97-AF65-F5344CB8AC3E}">
        <p14:creationId xmlns:p14="http://schemas.microsoft.com/office/powerpoint/2010/main" val="1672299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工作回顾</a:t>
            </a:r>
          </a:p>
        </p:txBody>
      </p:sp>
      <p:grpSp>
        <p:nvGrpSpPr>
          <p:cNvPr id="10" name="组合 9">
            <a:extLst>
              <a:ext uri="{FF2B5EF4-FFF2-40B4-BE49-F238E27FC236}">
                <a16:creationId xmlns:a16="http://schemas.microsoft.com/office/drawing/2014/main" id="{12400012-B112-9843-370F-09DE8EEF1BEF}"/>
              </a:ext>
            </a:extLst>
          </p:cNvPr>
          <p:cNvGrpSpPr/>
          <p:nvPr/>
        </p:nvGrpSpPr>
        <p:grpSpPr>
          <a:xfrm>
            <a:off x="948570" y="1607925"/>
            <a:ext cx="4780150" cy="4411056"/>
            <a:chOff x="765690" y="1607925"/>
            <a:chExt cx="4780150" cy="4411056"/>
          </a:xfrm>
        </p:grpSpPr>
        <p:grpSp>
          <p:nvGrpSpPr>
            <p:cNvPr id="5" name="组合 4">
              <a:extLst>
                <a:ext uri="{FF2B5EF4-FFF2-40B4-BE49-F238E27FC236}">
                  <a16:creationId xmlns:a16="http://schemas.microsoft.com/office/drawing/2014/main" id="{CB5A83BA-0A49-861A-AF2C-1D2DE60849EE}"/>
                </a:ext>
              </a:extLst>
            </p:cNvPr>
            <p:cNvGrpSpPr/>
            <p:nvPr/>
          </p:nvGrpSpPr>
          <p:grpSpPr>
            <a:xfrm>
              <a:off x="765690" y="1607925"/>
              <a:ext cx="4780150" cy="1306724"/>
              <a:chOff x="765690" y="1607925"/>
              <a:chExt cx="4780150" cy="1306724"/>
            </a:xfrm>
          </p:grpSpPr>
          <p:sp>
            <p:nvSpPr>
              <p:cNvPr id="98" name="文本框 97">
                <a:extLst>
                  <a:ext uri="{FF2B5EF4-FFF2-40B4-BE49-F238E27FC236}">
                    <a16:creationId xmlns:a16="http://schemas.microsoft.com/office/drawing/2014/main" id="{C9D57818-2074-0D12-E7A2-6F27FA8053AB}"/>
                  </a:ext>
                </a:extLst>
              </p:cNvPr>
              <p:cNvSpPr txBox="1"/>
              <p:nvPr/>
            </p:nvSpPr>
            <p:spPr>
              <a:xfrm>
                <a:off x="1047169" y="2107809"/>
                <a:ext cx="4308939" cy="542200"/>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400" dirty="0">
                    <a:solidFill>
                      <a:schemeClr val="tx1">
                        <a:lumMod val="65000"/>
                        <a:lumOff val="35000"/>
                      </a:schemeClr>
                    </a:solidFill>
                    <a:latin typeface="+mn-ea"/>
                  </a:rPr>
                  <a:t>。</a:t>
                </a:r>
                <a:endParaRPr lang="zh-CN" altLang="en-US" sz="1400" b="0" dirty="0">
                  <a:solidFill>
                    <a:schemeClr val="tx1">
                      <a:lumMod val="65000"/>
                      <a:lumOff val="35000"/>
                    </a:schemeClr>
                  </a:solidFill>
                  <a:effectLst/>
                  <a:latin typeface="+mn-ea"/>
                </a:endParaRPr>
              </a:p>
            </p:txBody>
          </p:sp>
          <p:grpSp>
            <p:nvGrpSpPr>
              <p:cNvPr id="4" name="组合 3">
                <a:extLst>
                  <a:ext uri="{FF2B5EF4-FFF2-40B4-BE49-F238E27FC236}">
                    <a16:creationId xmlns:a16="http://schemas.microsoft.com/office/drawing/2014/main" id="{DD40EDB3-0EFA-B487-B96E-32188F1CDD8E}"/>
                  </a:ext>
                </a:extLst>
              </p:cNvPr>
              <p:cNvGrpSpPr/>
              <p:nvPr/>
            </p:nvGrpSpPr>
            <p:grpSpPr>
              <a:xfrm>
                <a:off x="765690" y="1607925"/>
                <a:ext cx="4780150" cy="1306724"/>
                <a:chOff x="765690" y="1607925"/>
                <a:chExt cx="4780150" cy="1306724"/>
              </a:xfrm>
            </p:grpSpPr>
            <p:sp>
              <p:nvSpPr>
                <p:cNvPr id="97" name="矩形: 圆角 96">
                  <a:extLst>
                    <a:ext uri="{FF2B5EF4-FFF2-40B4-BE49-F238E27FC236}">
                      <a16:creationId xmlns:a16="http://schemas.microsoft.com/office/drawing/2014/main" id="{CCD4FA17-CDFD-815A-8EDF-14F91D2B7711}"/>
                    </a:ext>
                  </a:extLst>
                </p:cNvPr>
                <p:cNvSpPr/>
                <p:nvPr/>
              </p:nvSpPr>
              <p:spPr>
                <a:xfrm>
                  <a:off x="765690" y="1776212"/>
                  <a:ext cx="4780150" cy="1138437"/>
                </a:xfrm>
                <a:prstGeom prst="roundRect">
                  <a:avLst>
                    <a:gd name="adj" fmla="val 14171"/>
                  </a:avLst>
                </a:prstGeom>
                <a:noFill/>
                <a:ln>
                  <a:solidFill>
                    <a:schemeClr val="accent1"/>
                  </a:solidFill>
                </a:ln>
                <a:effectLst>
                  <a:outerShdw blurRad="190500" sx="102000" sy="102000" algn="ctr" rotWithShape="0">
                    <a:schemeClr val="accent1">
                      <a:lumMod val="90000"/>
                      <a:lumOff val="1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99" name="矩形: 圆角 98">
                  <a:extLst>
                    <a:ext uri="{FF2B5EF4-FFF2-40B4-BE49-F238E27FC236}">
                      <a16:creationId xmlns:a16="http://schemas.microsoft.com/office/drawing/2014/main" id="{A3D14361-FEFA-5DE6-5CC6-B4B235B66681}"/>
                    </a:ext>
                  </a:extLst>
                </p:cNvPr>
                <p:cNvSpPr/>
                <p:nvPr/>
              </p:nvSpPr>
              <p:spPr>
                <a:xfrm>
                  <a:off x="1047169" y="1607925"/>
                  <a:ext cx="1646638" cy="336576"/>
                </a:xfrm>
                <a:prstGeom prst="roundRect">
                  <a:avLst>
                    <a:gd name="adj" fmla="val 50000"/>
                  </a:avLst>
                </a:prstGeom>
                <a:solidFill>
                  <a:schemeClr val="accent1">
                    <a:lumMod val="75000"/>
                  </a:schemeClr>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关键词标题</a:t>
                  </a:r>
                </a:p>
              </p:txBody>
            </p:sp>
          </p:grpSp>
        </p:grpSp>
        <p:grpSp>
          <p:nvGrpSpPr>
            <p:cNvPr id="109" name="组合 108">
              <a:extLst>
                <a:ext uri="{FF2B5EF4-FFF2-40B4-BE49-F238E27FC236}">
                  <a16:creationId xmlns:a16="http://schemas.microsoft.com/office/drawing/2014/main" id="{1CA21866-C237-0774-FAB7-7950DA99536C}"/>
                </a:ext>
              </a:extLst>
            </p:cNvPr>
            <p:cNvGrpSpPr/>
            <p:nvPr/>
          </p:nvGrpSpPr>
          <p:grpSpPr>
            <a:xfrm>
              <a:off x="765690" y="3157777"/>
              <a:ext cx="4780150" cy="1306724"/>
              <a:chOff x="765690" y="1607925"/>
              <a:chExt cx="4780150" cy="1306724"/>
            </a:xfrm>
          </p:grpSpPr>
          <p:sp>
            <p:nvSpPr>
              <p:cNvPr id="110" name="文本框 109">
                <a:extLst>
                  <a:ext uri="{FF2B5EF4-FFF2-40B4-BE49-F238E27FC236}">
                    <a16:creationId xmlns:a16="http://schemas.microsoft.com/office/drawing/2014/main" id="{9ADC4B94-D740-5B96-9F09-292C31F2875A}"/>
                  </a:ext>
                </a:extLst>
              </p:cNvPr>
              <p:cNvSpPr txBox="1"/>
              <p:nvPr/>
            </p:nvSpPr>
            <p:spPr>
              <a:xfrm>
                <a:off x="1047169" y="2107809"/>
                <a:ext cx="4308939" cy="542200"/>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400" dirty="0">
                    <a:solidFill>
                      <a:schemeClr val="tx1">
                        <a:lumMod val="65000"/>
                        <a:lumOff val="35000"/>
                      </a:schemeClr>
                    </a:solidFill>
                    <a:latin typeface="+mn-ea"/>
                  </a:rPr>
                  <a:t>。</a:t>
                </a:r>
                <a:endParaRPr lang="zh-CN" altLang="en-US" sz="1400" b="0" dirty="0">
                  <a:solidFill>
                    <a:schemeClr val="tx1">
                      <a:lumMod val="65000"/>
                      <a:lumOff val="35000"/>
                    </a:schemeClr>
                  </a:solidFill>
                  <a:effectLst/>
                  <a:latin typeface="+mn-ea"/>
                </a:endParaRPr>
              </a:p>
            </p:txBody>
          </p:sp>
          <p:grpSp>
            <p:nvGrpSpPr>
              <p:cNvPr id="111" name="组合 110">
                <a:extLst>
                  <a:ext uri="{FF2B5EF4-FFF2-40B4-BE49-F238E27FC236}">
                    <a16:creationId xmlns:a16="http://schemas.microsoft.com/office/drawing/2014/main" id="{37DDF276-BDA9-84F2-F053-EE0BC247814C}"/>
                  </a:ext>
                </a:extLst>
              </p:cNvPr>
              <p:cNvGrpSpPr/>
              <p:nvPr/>
            </p:nvGrpSpPr>
            <p:grpSpPr>
              <a:xfrm>
                <a:off x="765690" y="1607925"/>
                <a:ext cx="4780150" cy="1306724"/>
                <a:chOff x="765690" y="1607925"/>
                <a:chExt cx="4780150" cy="1306724"/>
              </a:xfrm>
            </p:grpSpPr>
            <p:sp>
              <p:nvSpPr>
                <p:cNvPr id="112" name="矩形: 圆角 111">
                  <a:extLst>
                    <a:ext uri="{FF2B5EF4-FFF2-40B4-BE49-F238E27FC236}">
                      <a16:creationId xmlns:a16="http://schemas.microsoft.com/office/drawing/2014/main" id="{191CF6EB-184D-99ED-E712-A2112B8530B6}"/>
                    </a:ext>
                  </a:extLst>
                </p:cNvPr>
                <p:cNvSpPr/>
                <p:nvPr/>
              </p:nvSpPr>
              <p:spPr>
                <a:xfrm>
                  <a:off x="765690" y="1776212"/>
                  <a:ext cx="4780150" cy="1138437"/>
                </a:xfrm>
                <a:prstGeom prst="roundRect">
                  <a:avLst>
                    <a:gd name="adj" fmla="val 14171"/>
                  </a:avLst>
                </a:prstGeom>
                <a:noFill/>
                <a:ln>
                  <a:solidFill>
                    <a:schemeClr val="accent1"/>
                  </a:solidFill>
                </a:ln>
                <a:effectLst>
                  <a:outerShdw blurRad="190500" sx="102000" sy="102000" algn="ctr" rotWithShape="0">
                    <a:schemeClr val="accent1">
                      <a:lumMod val="90000"/>
                      <a:lumOff val="1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13" name="矩形: 圆角 112">
                  <a:extLst>
                    <a:ext uri="{FF2B5EF4-FFF2-40B4-BE49-F238E27FC236}">
                      <a16:creationId xmlns:a16="http://schemas.microsoft.com/office/drawing/2014/main" id="{824BE1BD-2EBE-8F4D-BC34-4E1C695BB795}"/>
                    </a:ext>
                  </a:extLst>
                </p:cNvPr>
                <p:cNvSpPr/>
                <p:nvPr/>
              </p:nvSpPr>
              <p:spPr>
                <a:xfrm>
                  <a:off x="1047169" y="1607925"/>
                  <a:ext cx="1646638" cy="336576"/>
                </a:xfrm>
                <a:prstGeom prst="roundRect">
                  <a:avLst>
                    <a:gd name="adj" fmla="val 50000"/>
                  </a:avLst>
                </a:prstGeom>
                <a:solidFill>
                  <a:schemeClr val="accent1">
                    <a:lumMod val="75000"/>
                  </a:schemeClr>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关键词标题</a:t>
                  </a:r>
                </a:p>
              </p:txBody>
            </p:sp>
          </p:grpSp>
        </p:grpSp>
        <p:grpSp>
          <p:nvGrpSpPr>
            <p:cNvPr id="114" name="组合 113">
              <a:extLst>
                <a:ext uri="{FF2B5EF4-FFF2-40B4-BE49-F238E27FC236}">
                  <a16:creationId xmlns:a16="http://schemas.microsoft.com/office/drawing/2014/main" id="{DA1FD5C2-529C-6578-05A8-824B3E21C809}"/>
                </a:ext>
              </a:extLst>
            </p:cNvPr>
            <p:cNvGrpSpPr/>
            <p:nvPr/>
          </p:nvGrpSpPr>
          <p:grpSpPr>
            <a:xfrm>
              <a:off x="765690" y="4712257"/>
              <a:ext cx="4780150" cy="1306724"/>
              <a:chOff x="765690" y="1607925"/>
              <a:chExt cx="4780150" cy="1306724"/>
            </a:xfrm>
          </p:grpSpPr>
          <p:sp>
            <p:nvSpPr>
              <p:cNvPr id="115" name="文本框 114">
                <a:extLst>
                  <a:ext uri="{FF2B5EF4-FFF2-40B4-BE49-F238E27FC236}">
                    <a16:creationId xmlns:a16="http://schemas.microsoft.com/office/drawing/2014/main" id="{C8AA3790-FE39-AB24-111D-9E065BE8960C}"/>
                  </a:ext>
                </a:extLst>
              </p:cNvPr>
              <p:cNvSpPr txBox="1"/>
              <p:nvPr/>
            </p:nvSpPr>
            <p:spPr>
              <a:xfrm>
                <a:off x="1047169" y="2107809"/>
                <a:ext cx="4308939" cy="542200"/>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400" dirty="0">
                    <a:solidFill>
                      <a:schemeClr val="tx1">
                        <a:lumMod val="65000"/>
                        <a:lumOff val="35000"/>
                      </a:schemeClr>
                    </a:solidFill>
                    <a:latin typeface="+mn-ea"/>
                  </a:rPr>
                  <a:t>。</a:t>
                </a:r>
                <a:endParaRPr lang="zh-CN" altLang="en-US" sz="1400" b="0" dirty="0">
                  <a:solidFill>
                    <a:schemeClr val="tx1">
                      <a:lumMod val="65000"/>
                      <a:lumOff val="35000"/>
                    </a:schemeClr>
                  </a:solidFill>
                  <a:effectLst/>
                  <a:latin typeface="+mn-ea"/>
                </a:endParaRPr>
              </a:p>
            </p:txBody>
          </p:sp>
          <p:grpSp>
            <p:nvGrpSpPr>
              <p:cNvPr id="116" name="组合 115">
                <a:extLst>
                  <a:ext uri="{FF2B5EF4-FFF2-40B4-BE49-F238E27FC236}">
                    <a16:creationId xmlns:a16="http://schemas.microsoft.com/office/drawing/2014/main" id="{B121733E-9411-84EB-A381-662E54C5D21D}"/>
                  </a:ext>
                </a:extLst>
              </p:cNvPr>
              <p:cNvGrpSpPr/>
              <p:nvPr/>
            </p:nvGrpSpPr>
            <p:grpSpPr>
              <a:xfrm>
                <a:off x="765690" y="1607925"/>
                <a:ext cx="4780150" cy="1306724"/>
                <a:chOff x="765690" y="1607925"/>
                <a:chExt cx="4780150" cy="1306724"/>
              </a:xfrm>
            </p:grpSpPr>
            <p:sp>
              <p:nvSpPr>
                <p:cNvPr id="117" name="矩形: 圆角 116">
                  <a:extLst>
                    <a:ext uri="{FF2B5EF4-FFF2-40B4-BE49-F238E27FC236}">
                      <a16:creationId xmlns:a16="http://schemas.microsoft.com/office/drawing/2014/main" id="{561A8C51-3A48-BD91-12DB-669C4D335C2F}"/>
                    </a:ext>
                  </a:extLst>
                </p:cNvPr>
                <p:cNvSpPr/>
                <p:nvPr/>
              </p:nvSpPr>
              <p:spPr>
                <a:xfrm>
                  <a:off x="765690" y="1776212"/>
                  <a:ext cx="4780150" cy="1138437"/>
                </a:xfrm>
                <a:prstGeom prst="roundRect">
                  <a:avLst>
                    <a:gd name="adj" fmla="val 14171"/>
                  </a:avLst>
                </a:prstGeom>
                <a:noFill/>
                <a:ln>
                  <a:solidFill>
                    <a:schemeClr val="accent1"/>
                  </a:solidFill>
                </a:ln>
                <a:effectLst>
                  <a:outerShdw blurRad="190500" sx="102000" sy="102000" algn="ctr" rotWithShape="0">
                    <a:schemeClr val="accent1">
                      <a:lumMod val="90000"/>
                      <a:lumOff val="1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18" name="矩形: 圆角 117">
                  <a:extLst>
                    <a:ext uri="{FF2B5EF4-FFF2-40B4-BE49-F238E27FC236}">
                      <a16:creationId xmlns:a16="http://schemas.microsoft.com/office/drawing/2014/main" id="{E4EA6DB4-E7BE-5A05-1EF0-1D71246480D4}"/>
                    </a:ext>
                  </a:extLst>
                </p:cNvPr>
                <p:cNvSpPr/>
                <p:nvPr/>
              </p:nvSpPr>
              <p:spPr>
                <a:xfrm>
                  <a:off x="1047169" y="1607925"/>
                  <a:ext cx="1646638" cy="336576"/>
                </a:xfrm>
                <a:prstGeom prst="roundRect">
                  <a:avLst>
                    <a:gd name="adj" fmla="val 50000"/>
                  </a:avLst>
                </a:prstGeom>
                <a:solidFill>
                  <a:schemeClr val="accent1">
                    <a:lumMod val="75000"/>
                  </a:schemeClr>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关键词标题</a:t>
                  </a:r>
                </a:p>
              </p:txBody>
            </p:sp>
          </p:grpSp>
        </p:grpSp>
      </p:gr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A63374C2-E4D3-F710-7F5B-DA84BEC1FAE5}"/>
              </a:ext>
            </a:extLst>
          </p:cNvPr>
          <p:cNvPicPr>
            <a:picLocks noChangeAspect="1"/>
          </p:cNvPicPr>
          <p:nvPr/>
        </p:nvPicPr>
        <p:blipFill>
          <a:blip r:embed="rId4"/>
          <a:stretch>
            <a:fillRect/>
          </a:stretch>
        </p:blipFill>
        <p:spPr>
          <a:xfrm>
            <a:off x="6490949" y="1768303"/>
            <a:ext cx="4471002" cy="4023202"/>
          </a:xfrm>
          <a:prstGeom prst="roundRect">
            <a:avLst>
              <a:gd name="adj" fmla="val 8594"/>
            </a:avLst>
          </a:prstGeom>
          <a:solidFill>
            <a:srgbClr val="FFFFFF">
              <a:shade val="85000"/>
            </a:srgbClr>
          </a:solidFill>
          <a:ln>
            <a:noFill/>
          </a:ln>
          <a:effectLst/>
        </p:spPr>
      </p:pic>
    </p:spTree>
    <p:custDataLst>
      <p:tags r:id="rId1"/>
    </p:custDataLst>
    <p:extLst>
      <p:ext uri="{BB962C8B-B14F-4D97-AF65-F5344CB8AC3E}">
        <p14:creationId xmlns:p14="http://schemas.microsoft.com/office/powerpoint/2010/main" val="3171159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工作回顾</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0473C2D4-A6E5-972A-81A9-78E122C4865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81149" y="1835534"/>
            <a:ext cx="2134425" cy="3678743"/>
          </a:xfrm>
          <a:prstGeom prst="rect">
            <a:avLst/>
          </a:prstGeom>
        </p:spPr>
      </p:pic>
      <p:pic>
        <p:nvPicPr>
          <p:cNvPr id="8" name="图片 7">
            <a:extLst>
              <a:ext uri="{FF2B5EF4-FFF2-40B4-BE49-F238E27FC236}">
                <a16:creationId xmlns:a16="http://schemas.microsoft.com/office/drawing/2014/main" id="{CAB8F305-CA1F-6122-946E-4D50C5BA1680}"/>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a:ext>
            </a:extLst>
          </a:blip>
          <a:srcRect/>
          <a:stretch/>
        </p:blipFill>
        <p:spPr>
          <a:xfrm>
            <a:off x="4023763" y="1857568"/>
            <a:ext cx="6561779" cy="1866133"/>
          </a:xfrm>
          <a:prstGeom prst="rect">
            <a:avLst/>
          </a:prstGeom>
        </p:spPr>
      </p:pic>
      <p:sp>
        <p:nvSpPr>
          <p:cNvPr id="25" name="文本框 24">
            <a:extLst>
              <a:ext uri="{FF2B5EF4-FFF2-40B4-BE49-F238E27FC236}">
                <a16:creationId xmlns:a16="http://schemas.microsoft.com/office/drawing/2014/main" id="{DBF6904B-97C1-D7BF-3BA1-2759B24EA8C0}"/>
              </a:ext>
            </a:extLst>
          </p:cNvPr>
          <p:cNvSpPr txBox="1"/>
          <p:nvPr/>
        </p:nvSpPr>
        <p:spPr>
          <a:xfrm>
            <a:off x="4023763" y="4128600"/>
            <a:ext cx="6607499" cy="1771191"/>
          </a:xfrm>
          <a:prstGeom prst="rect">
            <a:avLst/>
          </a:prstGeom>
          <a:noFill/>
        </p:spPr>
        <p:txBody>
          <a:bodyPr wrap="square" lIns="0" tIns="0" rIns="0" bIns="0" rtlCol="0" anchor="t">
            <a:spAutoFit/>
          </a:bodyPr>
          <a:lstStyle/>
          <a:p>
            <a:pPr>
              <a:lnSpc>
                <a:spcPct val="130000"/>
              </a:lnSpc>
            </a:pPr>
            <a:r>
              <a:rPr lang="zh-CN" altLang="en-US"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dirty="0">
                <a:solidFill>
                  <a:schemeClr val="tx1">
                    <a:lumMod val="65000"/>
                    <a:lumOff val="35000"/>
                  </a:schemeClr>
                </a:solidFill>
                <a:latin typeface="+mn-ea"/>
              </a:rPr>
              <a:t>。</a:t>
            </a:r>
            <a:endParaRPr lang="en-US" altLang="zh-CN" dirty="0">
              <a:solidFill>
                <a:schemeClr val="tx1">
                  <a:lumMod val="65000"/>
                  <a:lumOff val="35000"/>
                </a:schemeClr>
              </a:solidFill>
              <a:latin typeface="+mn-ea"/>
            </a:endParaRPr>
          </a:p>
          <a:p>
            <a:pPr>
              <a:lnSpc>
                <a:spcPct val="130000"/>
              </a:lnSpc>
            </a:pPr>
            <a:r>
              <a:rPr lang="zh-CN" altLang="en-US"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dirty="0">
                <a:solidFill>
                  <a:schemeClr val="tx1">
                    <a:lumMod val="65000"/>
                    <a:lumOff val="35000"/>
                  </a:schemeClr>
                </a:solidFill>
                <a:latin typeface="+mn-ea"/>
              </a:rPr>
              <a:t>。</a:t>
            </a:r>
            <a:endParaRPr lang="zh-CN" altLang="en-US" b="0" dirty="0">
              <a:solidFill>
                <a:schemeClr val="tx1">
                  <a:lumMod val="65000"/>
                  <a:lumOff val="35000"/>
                </a:schemeClr>
              </a:solidFill>
              <a:effectLst/>
              <a:latin typeface="+mn-ea"/>
            </a:endParaRPr>
          </a:p>
          <a:p>
            <a:pPr>
              <a:lnSpc>
                <a:spcPct val="130000"/>
              </a:lnSpc>
            </a:pPr>
            <a:endParaRPr lang="zh-CN" altLang="en-US" b="0" dirty="0">
              <a:solidFill>
                <a:schemeClr val="tx1">
                  <a:lumMod val="65000"/>
                  <a:lumOff val="35000"/>
                </a:schemeClr>
              </a:solidFill>
              <a:effectLst/>
              <a:latin typeface="+mn-ea"/>
            </a:endParaRPr>
          </a:p>
        </p:txBody>
      </p:sp>
    </p:spTree>
    <p:custDataLst>
      <p:tags r:id="rId1"/>
    </p:custDataLst>
    <p:extLst>
      <p:ext uri="{BB962C8B-B14F-4D97-AF65-F5344CB8AC3E}">
        <p14:creationId xmlns:p14="http://schemas.microsoft.com/office/powerpoint/2010/main" val="2574311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工作回顾</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id="{2C6E2A66-4234-5D25-DF2E-34A6F2D70549}"/>
              </a:ext>
            </a:extLst>
          </p:cNvPr>
          <p:cNvGrpSpPr/>
          <p:nvPr/>
        </p:nvGrpSpPr>
        <p:grpSpPr>
          <a:xfrm>
            <a:off x="875116" y="1905917"/>
            <a:ext cx="5040942" cy="1722310"/>
            <a:chOff x="875116" y="1718630"/>
            <a:chExt cx="5040942" cy="1722310"/>
          </a:xfrm>
        </p:grpSpPr>
        <p:sp>
          <p:nvSpPr>
            <p:cNvPr id="25" name="文本框 24">
              <a:extLst>
                <a:ext uri="{FF2B5EF4-FFF2-40B4-BE49-F238E27FC236}">
                  <a16:creationId xmlns:a16="http://schemas.microsoft.com/office/drawing/2014/main" id="{DBF6904B-97C1-D7BF-3BA1-2759B24EA8C0}"/>
                </a:ext>
              </a:extLst>
            </p:cNvPr>
            <p:cNvSpPr txBox="1"/>
            <p:nvPr/>
          </p:nvSpPr>
          <p:spPr>
            <a:xfrm>
              <a:off x="1335497" y="2186622"/>
              <a:ext cx="4580561" cy="1254318"/>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en-US" altLang="zh-CN" sz="1600" dirty="0">
                <a:solidFill>
                  <a:schemeClr val="tx1">
                    <a:lumMod val="65000"/>
                    <a:lumOff val="35000"/>
                  </a:schemeClr>
                </a:solidFill>
                <a:latin typeface="+mn-ea"/>
              </a:endParaRPr>
            </a:p>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sp>
          <p:nvSpPr>
            <p:cNvPr id="2" name="椭圆 1">
              <a:extLst>
                <a:ext uri="{FF2B5EF4-FFF2-40B4-BE49-F238E27FC236}">
                  <a16:creationId xmlns:a16="http://schemas.microsoft.com/office/drawing/2014/main" id="{64C6F31A-B785-D7E9-5307-2CDAEF915613}"/>
                </a:ext>
              </a:extLst>
            </p:cNvPr>
            <p:cNvSpPr/>
            <p:nvPr/>
          </p:nvSpPr>
          <p:spPr>
            <a:xfrm>
              <a:off x="875116" y="1773715"/>
              <a:ext cx="252000" cy="25200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占位符 1">
              <a:extLst>
                <a:ext uri="{FF2B5EF4-FFF2-40B4-BE49-F238E27FC236}">
                  <a16:creationId xmlns:a16="http://schemas.microsoft.com/office/drawing/2014/main" id="{8E31C266-4727-8F6D-155F-6A1A49587CB7}"/>
                </a:ext>
              </a:extLst>
            </p:cNvPr>
            <p:cNvSpPr txBox="1">
              <a:spLocks/>
            </p:cNvSpPr>
            <p:nvPr/>
          </p:nvSpPr>
          <p:spPr>
            <a:xfrm>
              <a:off x="1230051" y="1718630"/>
              <a:ext cx="1832638"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accent4">
                      <a:lumMod val="60000"/>
                      <a:lumOff val="40000"/>
                    </a:schemeClr>
                  </a:solidFill>
                  <a:latin typeface="Noto Sans S Chinese Bold" panose="020B0800000000000000" pitchFamily="34" charset="-122"/>
                  <a:ea typeface="Noto Sans S Chinese Bold" panose="020B0800000000000000" pitchFamily="34" charset="-122"/>
                </a:rPr>
                <a:t>输入关键字</a:t>
              </a:r>
            </a:p>
          </p:txBody>
        </p:sp>
      </p:grpSp>
      <p:grpSp>
        <p:nvGrpSpPr>
          <p:cNvPr id="14" name="组合 13">
            <a:extLst>
              <a:ext uri="{FF2B5EF4-FFF2-40B4-BE49-F238E27FC236}">
                <a16:creationId xmlns:a16="http://schemas.microsoft.com/office/drawing/2014/main" id="{F646F43A-1D16-42D8-ECCD-FEE72822C9BC}"/>
              </a:ext>
            </a:extLst>
          </p:cNvPr>
          <p:cNvGrpSpPr/>
          <p:nvPr/>
        </p:nvGrpSpPr>
        <p:grpSpPr>
          <a:xfrm>
            <a:off x="6198615" y="1905917"/>
            <a:ext cx="5062976" cy="1722310"/>
            <a:chOff x="853082" y="1718630"/>
            <a:chExt cx="5062976" cy="1722310"/>
          </a:xfrm>
        </p:grpSpPr>
        <p:sp>
          <p:nvSpPr>
            <p:cNvPr id="15" name="文本框 14">
              <a:extLst>
                <a:ext uri="{FF2B5EF4-FFF2-40B4-BE49-F238E27FC236}">
                  <a16:creationId xmlns:a16="http://schemas.microsoft.com/office/drawing/2014/main" id="{461DFE18-E786-E17C-8EE4-62DC7EE396A7}"/>
                </a:ext>
              </a:extLst>
            </p:cNvPr>
            <p:cNvSpPr txBox="1"/>
            <p:nvPr/>
          </p:nvSpPr>
          <p:spPr>
            <a:xfrm>
              <a:off x="1335497" y="2186622"/>
              <a:ext cx="4580561" cy="1254318"/>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en-US" altLang="zh-CN" sz="1600" dirty="0">
                <a:solidFill>
                  <a:schemeClr val="tx1">
                    <a:lumMod val="65000"/>
                    <a:lumOff val="35000"/>
                  </a:schemeClr>
                </a:solidFill>
                <a:latin typeface="+mn-ea"/>
              </a:endParaRPr>
            </a:p>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sp>
          <p:nvSpPr>
            <p:cNvPr id="16" name="椭圆 15">
              <a:extLst>
                <a:ext uri="{FF2B5EF4-FFF2-40B4-BE49-F238E27FC236}">
                  <a16:creationId xmlns:a16="http://schemas.microsoft.com/office/drawing/2014/main" id="{AA0F0F0F-EDC2-C9CF-07EB-B0D2F1578E40}"/>
                </a:ext>
              </a:extLst>
            </p:cNvPr>
            <p:cNvSpPr/>
            <p:nvPr/>
          </p:nvSpPr>
          <p:spPr>
            <a:xfrm>
              <a:off x="853082" y="1773715"/>
              <a:ext cx="252000" cy="252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6"/>
                </a:solidFill>
              </a:endParaRPr>
            </a:p>
          </p:txBody>
        </p:sp>
        <p:sp>
          <p:nvSpPr>
            <p:cNvPr id="17" name="文本占位符 1">
              <a:extLst>
                <a:ext uri="{FF2B5EF4-FFF2-40B4-BE49-F238E27FC236}">
                  <a16:creationId xmlns:a16="http://schemas.microsoft.com/office/drawing/2014/main" id="{BBB2A302-8C8F-079F-BD8A-96C53EE62815}"/>
                </a:ext>
              </a:extLst>
            </p:cNvPr>
            <p:cNvSpPr txBox="1">
              <a:spLocks/>
            </p:cNvSpPr>
            <p:nvPr/>
          </p:nvSpPr>
          <p:spPr>
            <a:xfrm>
              <a:off x="1230050" y="1718630"/>
              <a:ext cx="1665033"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accent1">
                      <a:lumMod val="75000"/>
                    </a:schemeClr>
                  </a:solidFill>
                  <a:latin typeface="Noto Sans S Chinese Bold" panose="020B0800000000000000" pitchFamily="34" charset="-122"/>
                  <a:ea typeface="Noto Sans S Chinese Bold" panose="020B0800000000000000" pitchFamily="34" charset="-122"/>
                </a:rPr>
                <a:t>输入关键字</a:t>
              </a:r>
            </a:p>
          </p:txBody>
        </p:sp>
      </p:grpSp>
      <p:grpSp>
        <p:nvGrpSpPr>
          <p:cNvPr id="18" name="组合 17">
            <a:extLst>
              <a:ext uri="{FF2B5EF4-FFF2-40B4-BE49-F238E27FC236}">
                <a16:creationId xmlns:a16="http://schemas.microsoft.com/office/drawing/2014/main" id="{10DB11BA-DB0F-9040-7423-C768A88DE917}"/>
              </a:ext>
            </a:extLst>
          </p:cNvPr>
          <p:cNvGrpSpPr/>
          <p:nvPr/>
        </p:nvGrpSpPr>
        <p:grpSpPr>
          <a:xfrm>
            <a:off x="6198615" y="3903642"/>
            <a:ext cx="5062976" cy="1722310"/>
            <a:chOff x="853082" y="1718630"/>
            <a:chExt cx="5062976" cy="1722310"/>
          </a:xfrm>
        </p:grpSpPr>
        <p:sp>
          <p:nvSpPr>
            <p:cNvPr id="19" name="文本框 18">
              <a:extLst>
                <a:ext uri="{FF2B5EF4-FFF2-40B4-BE49-F238E27FC236}">
                  <a16:creationId xmlns:a16="http://schemas.microsoft.com/office/drawing/2014/main" id="{A4A5CD8D-B47E-1AF2-399D-11AE78EB1C49}"/>
                </a:ext>
              </a:extLst>
            </p:cNvPr>
            <p:cNvSpPr txBox="1"/>
            <p:nvPr/>
          </p:nvSpPr>
          <p:spPr>
            <a:xfrm>
              <a:off x="1335497" y="2186622"/>
              <a:ext cx="4580561" cy="1254318"/>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en-US" altLang="zh-CN" sz="1600" dirty="0">
                <a:solidFill>
                  <a:schemeClr val="tx1">
                    <a:lumMod val="65000"/>
                    <a:lumOff val="35000"/>
                  </a:schemeClr>
                </a:solidFill>
                <a:latin typeface="+mn-ea"/>
              </a:endParaRPr>
            </a:p>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sp>
          <p:nvSpPr>
            <p:cNvPr id="20" name="椭圆 19">
              <a:extLst>
                <a:ext uri="{FF2B5EF4-FFF2-40B4-BE49-F238E27FC236}">
                  <a16:creationId xmlns:a16="http://schemas.microsoft.com/office/drawing/2014/main" id="{5F96B388-076E-8D64-6A7D-AC1AD081FBE6}"/>
                </a:ext>
              </a:extLst>
            </p:cNvPr>
            <p:cNvSpPr/>
            <p:nvPr/>
          </p:nvSpPr>
          <p:spPr>
            <a:xfrm>
              <a:off x="853082" y="1773715"/>
              <a:ext cx="252000" cy="25200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占位符 1">
              <a:extLst>
                <a:ext uri="{FF2B5EF4-FFF2-40B4-BE49-F238E27FC236}">
                  <a16:creationId xmlns:a16="http://schemas.microsoft.com/office/drawing/2014/main" id="{A71AFCCD-6B9F-95D0-240C-9EFBF5F10E08}"/>
                </a:ext>
              </a:extLst>
            </p:cNvPr>
            <p:cNvSpPr txBox="1">
              <a:spLocks/>
            </p:cNvSpPr>
            <p:nvPr/>
          </p:nvSpPr>
          <p:spPr>
            <a:xfrm>
              <a:off x="1230051" y="1718630"/>
              <a:ext cx="1775202"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accent4">
                      <a:lumMod val="60000"/>
                      <a:lumOff val="40000"/>
                    </a:schemeClr>
                  </a:solidFill>
                  <a:latin typeface="Noto Sans S Chinese Bold" panose="020B0800000000000000" pitchFamily="34" charset="-122"/>
                  <a:ea typeface="Noto Sans S Chinese Bold" panose="020B0800000000000000" pitchFamily="34" charset="-122"/>
                </a:rPr>
                <a:t>输入关键字</a:t>
              </a:r>
            </a:p>
          </p:txBody>
        </p:sp>
      </p:grpSp>
      <p:grpSp>
        <p:nvGrpSpPr>
          <p:cNvPr id="22" name="组合 21">
            <a:extLst>
              <a:ext uri="{FF2B5EF4-FFF2-40B4-BE49-F238E27FC236}">
                <a16:creationId xmlns:a16="http://schemas.microsoft.com/office/drawing/2014/main" id="{465BD4F1-D24D-657E-D2D8-3FBBD96A052D}"/>
              </a:ext>
            </a:extLst>
          </p:cNvPr>
          <p:cNvGrpSpPr/>
          <p:nvPr/>
        </p:nvGrpSpPr>
        <p:grpSpPr>
          <a:xfrm>
            <a:off x="868127" y="3917529"/>
            <a:ext cx="5051959" cy="1722310"/>
            <a:chOff x="864099" y="1718630"/>
            <a:chExt cx="5051959" cy="1722310"/>
          </a:xfrm>
        </p:grpSpPr>
        <p:sp>
          <p:nvSpPr>
            <p:cNvPr id="23" name="文本框 22">
              <a:extLst>
                <a:ext uri="{FF2B5EF4-FFF2-40B4-BE49-F238E27FC236}">
                  <a16:creationId xmlns:a16="http://schemas.microsoft.com/office/drawing/2014/main" id="{B462512F-183E-70A8-635E-BC80C3023C3C}"/>
                </a:ext>
              </a:extLst>
            </p:cNvPr>
            <p:cNvSpPr txBox="1"/>
            <p:nvPr/>
          </p:nvSpPr>
          <p:spPr>
            <a:xfrm>
              <a:off x="1335497" y="2186622"/>
              <a:ext cx="4580561" cy="1254318"/>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en-US" altLang="zh-CN" sz="1600" dirty="0">
                <a:solidFill>
                  <a:schemeClr val="tx1">
                    <a:lumMod val="65000"/>
                    <a:lumOff val="35000"/>
                  </a:schemeClr>
                </a:solidFill>
                <a:latin typeface="+mn-ea"/>
              </a:endParaRPr>
            </a:p>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zh-CN" altLang="en-US" sz="1600" b="0" dirty="0">
                <a:solidFill>
                  <a:schemeClr val="tx1">
                    <a:lumMod val="65000"/>
                    <a:lumOff val="35000"/>
                  </a:schemeClr>
                </a:solidFill>
                <a:effectLst/>
                <a:latin typeface="+mn-ea"/>
              </a:endParaRPr>
            </a:p>
          </p:txBody>
        </p:sp>
        <p:sp>
          <p:nvSpPr>
            <p:cNvPr id="24" name="椭圆 23">
              <a:extLst>
                <a:ext uri="{FF2B5EF4-FFF2-40B4-BE49-F238E27FC236}">
                  <a16:creationId xmlns:a16="http://schemas.microsoft.com/office/drawing/2014/main" id="{A9616001-1ADF-F85D-AFCA-5E423E3341B8}"/>
                </a:ext>
              </a:extLst>
            </p:cNvPr>
            <p:cNvSpPr/>
            <p:nvPr/>
          </p:nvSpPr>
          <p:spPr>
            <a:xfrm>
              <a:off x="864099" y="1773715"/>
              <a:ext cx="252000" cy="252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endParaRPr>
            </a:p>
          </p:txBody>
        </p:sp>
        <p:sp>
          <p:nvSpPr>
            <p:cNvPr id="26" name="文本占位符 1">
              <a:extLst>
                <a:ext uri="{FF2B5EF4-FFF2-40B4-BE49-F238E27FC236}">
                  <a16:creationId xmlns:a16="http://schemas.microsoft.com/office/drawing/2014/main" id="{30BA5AD4-94ED-2635-A37A-53A3AD00F281}"/>
                </a:ext>
              </a:extLst>
            </p:cNvPr>
            <p:cNvSpPr txBox="1">
              <a:spLocks/>
            </p:cNvSpPr>
            <p:nvPr/>
          </p:nvSpPr>
          <p:spPr>
            <a:xfrm>
              <a:off x="1230050" y="1718630"/>
              <a:ext cx="1630307"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accent1">
                      <a:lumMod val="75000"/>
                    </a:schemeClr>
                  </a:solidFill>
                  <a:latin typeface="Noto Sans S Chinese Bold" panose="020B0800000000000000" pitchFamily="34" charset="-122"/>
                  <a:ea typeface="Noto Sans S Chinese Bold" panose="020B0800000000000000" pitchFamily="34" charset="-122"/>
                </a:rPr>
                <a:t>输入关键字</a:t>
              </a:r>
            </a:p>
          </p:txBody>
        </p:sp>
      </p:grpSp>
    </p:spTree>
    <p:custDataLst>
      <p:tags r:id="rId1"/>
    </p:custDataLst>
    <p:extLst>
      <p:ext uri="{BB962C8B-B14F-4D97-AF65-F5344CB8AC3E}">
        <p14:creationId xmlns:p14="http://schemas.microsoft.com/office/powerpoint/2010/main" val="4289014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工作回顾</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BC484628-A921-A8C7-1AEE-72B2FCDE7E34}"/>
              </a:ext>
            </a:extLst>
          </p:cNvPr>
          <p:cNvGrpSpPr/>
          <p:nvPr/>
        </p:nvGrpSpPr>
        <p:grpSpPr>
          <a:xfrm>
            <a:off x="685433" y="1737484"/>
            <a:ext cx="4849400" cy="1438137"/>
            <a:chOff x="685433" y="2045959"/>
            <a:chExt cx="4849400" cy="1438137"/>
          </a:xfrm>
        </p:grpSpPr>
        <p:sp>
          <p:nvSpPr>
            <p:cNvPr id="27" name="文本占位符 1">
              <a:extLst>
                <a:ext uri="{FF2B5EF4-FFF2-40B4-BE49-F238E27FC236}">
                  <a16:creationId xmlns:a16="http://schemas.microsoft.com/office/drawing/2014/main" id="{9A982323-B112-5701-C683-52E1A5651CD1}"/>
                </a:ext>
              </a:extLst>
            </p:cNvPr>
            <p:cNvSpPr txBox="1">
              <a:spLocks/>
            </p:cNvSpPr>
            <p:nvPr/>
          </p:nvSpPr>
          <p:spPr>
            <a:xfrm>
              <a:off x="2261910" y="2045959"/>
              <a:ext cx="2174160"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200" dirty="0">
                  <a:solidFill>
                    <a:schemeClr val="accent4"/>
                  </a:solidFill>
                  <a:latin typeface="Noto Sans S Chinese Bold" panose="020B0800000000000000" pitchFamily="34" charset="-122"/>
                  <a:ea typeface="Noto Sans S Chinese Bold" panose="020B0800000000000000" pitchFamily="34" charset="-122"/>
                </a:rPr>
                <a:t>输入标题文字</a:t>
              </a:r>
            </a:p>
          </p:txBody>
        </p:sp>
        <p:sp>
          <p:nvSpPr>
            <p:cNvPr id="29" name="椭圆 28">
              <a:extLst>
                <a:ext uri="{FF2B5EF4-FFF2-40B4-BE49-F238E27FC236}">
                  <a16:creationId xmlns:a16="http://schemas.microsoft.com/office/drawing/2014/main" id="{802B9CCC-F4DB-4D00-ED5B-3AF8CEE281DF}"/>
                </a:ext>
              </a:extLst>
            </p:cNvPr>
            <p:cNvSpPr/>
            <p:nvPr/>
          </p:nvSpPr>
          <p:spPr>
            <a:xfrm>
              <a:off x="4612306" y="2276951"/>
              <a:ext cx="922527" cy="92252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a:extLst>
                <a:ext uri="{FF2B5EF4-FFF2-40B4-BE49-F238E27FC236}">
                  <a16:creationId xmlns:a16="http://schemas.microsoft.com/office/drawing/2014/main" id="{784605C2-4FF7-C83E-AD8E-9AAA3FD3E27C}"/>
                </a:ext>
              </a:extLst>
            </p:cNvPr>
            <p:cNvSpPr txBox="1"/>
            <p:nvPr/>
          </p:nvSpPr>
          <p:spPr>
            <a:xfrm>
              <a:off x="685433" y="2549866"/>
              <a:ext cx="3806267" cy="934230"/>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en-US" altLang="zh-CN" sz="1600" dirty="0">
                <a:solidFill>
                  <a:schemeClr val="tx1">
                    <a:lumMod val="65000"/>
                    <a:lumOff val="35000"/>
                  </a:schemeClr>
                </a:solidFill>
                <a:latin typeface="+mn-ea"/>
              </a:endParaRPr>
            </a:p>
          </p:txBody>
        </p:sp>
      </p:grpSp>
      <p:grpSp>
        <p:nvGrpSpPr>
          <p:cNvPr id="35" name="组合 34">
            <a:extLst>
              <a:ext uri="{FF2B5EF4-FFF2-40B4-BE49-F238E27FC236}">
                <a16:creationId xmlns:a16="http://schemas.microsoft.com/office/drawing/2014/main" id="{27122C57-83C6-4637-AA6C-3FF826EF30B9}"/>
              </a:ext>
            </a:extLst>
          </p:cNvPr>
          <p:cNvGrpSpPr/>
          <p:nvPr/>
        </p:nvGrpSpPr>
        <p:grpSpPr>
          <a:xfrm>
            <a:off x="685433" y="4031629"/>
            <a:ext cx="4849400" cy="1438137"/>
            <a:chOff x="685433" y="2045959"/>
            <a:chExt cx="4849400" cy="1438137"/>
          </a:xfrm>
        </p:grpSpPr>
        <p:sp>
          <p:nvSpPr>
            <p:cNvPr id="36" name="文本占位符 1">
              <a:extLst>
                <a:ext uri="{FF2B5EF4-FFF2-40B4-BE49-F238E27FC236}">
                  <a16:creationId xmlns:a16="http://schemas.microsoft.com/office/drawing/2014/main" id="{727D9D99-51BA-6D9F-3C6A-CD2A06BE848F}"/>
                </a:ext>
              </a:extLst>
            </p:cNvPr>
            <p:cNvSpPr txBox="1">
              <a:spLocks/>
            </p:cNvSpPr>
            <p:nvPr/>
          </p:nvSpPr>
          <p:spPr>
            <a:xfrm>
              <a:off x="2261910" y="2045959"/>
              <a:ext cx="2174160"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200" dirty="0">
                  <a:solidFill>
                    <a:schemeClr val="accent6"/>
                  </a:solidFill>
                  <a:latin typeface="Noto Sans S Chinese Bold" panose="020B0800000000000000" pitchFamily="34" charset="-122"/>
                  <a:ea typeface="Noto Sans S Chinese Bold" panose="020B0800000000000000" pitchFamily="34" charset="-122"/>
                </a:rPr>
                <a:t>输入标题文字</a:t>
              </a:r>
            </a:p>
          </p:txBody>
        </p:sp>
        <p:sp>
          <p:nvSpPr>
            <p:cNvPr id="37" name="椭圆 36">
              <a:extLst>
                <a:ext uri="{FF2B5EF4-FFF2-40B4-BE49-F238E27FC236}">
                  <a16:creationId xmlns:a16="http://schemas.microsoft.com/office/drawing/2014/main" id="{9D361479-1E2A-AAE4-06BA-9D5B86472AA0}"/>
                </a:ext>
              </a:extLst>
            </p:cNvPr>
            <p:cNvSpPr/>
            <p:nvPr/>
          </p:nvSpPr>
          <p:spPr>
            <a:xfrm>
              <a:off x="4612306" y="2276951"/>
              <a:ext cx="922527" cy="92252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文本框 37">
              <a:extLst>
                <a:ext uri="{FF2B5EF4-FFF2-40B4-BE49-F238E27FC236}">
                  <a16:creationId xmlns:a16="http://schemas.microsoft.com/office/drawing/2014/main" id="{0D67FB0E-D2F4-04A4-B3BA-8A6DBA8AFC1C}"/>
                </a:ext>
              </a:extLst>
            </p:cNvPr>
            <p:cNvSpPr txBox="1"/>
            <p:nvPr/>
          </p:nvSpPr>
          <p:spPr>
            <a:xfrm>
              <a:off x="685433" y="2549866"/>
              <a:ext cx="3806267" cy="934230"/>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en-US" altLang="zh-CN" sz="1600" dirty="0">
                <a:solidFill>
                  <a:schemeClr val="tx1">
                    <a:lumMod val="65000"/>
                    <a:lumOff val="35000"/>
                  </a:schemeClr>
                </a:solidFill>
                <a:latin typeface="+mn-ea"/>
              </a:endParaRPr>
            </a:p>
          </p:txBody>
        </p:sp>
      </p:grpSp>
      <p:grpSp>
        <p:nvGrpSpPr>
          <p:cNvPr id="47" name="组合 46">
            <a:extLst>
              <a:ext uri="{FF2B5EF4-FFF2-40B4-BE49-F238E27FC236}">
                <a16:creationId xmlns:a16="http://schemas.microsoft.com/office/drawing/2014/main" id="{3A5D4B41-5314-B218-72E5-BF383DB5CAAB}"/>
              </a:ext>
            </a:extLst>
          </p:cNvPr>
          <p:cNvGrpSpPr/>
          <p:nvPr/>
        </p:nvGrpSpPr>
        <p:grpSpPr>
          <a:xfrm flipH="1">
            <a:off x="6657167" y="4031088"/>
            <a:ext cx="4849400" cy="1438137"/>
            <a:chOff x="685433" y="2045959"/>
            <a:chExt cx="4849400" cy="1438137"/>
          </a:xfrm>
        </p:grpSpPr>
        <p:sp>
          <p:nvSpPr>
            <p:cNvPr id="48" name="文本占位符 1">
              <a:extLst>
                <a:ext uri="{FF2B5EF4-FFF2-40B4-BE49-F238E27FC236}">
                  <a16:creationId xmlns:a16="http://schemas.microsoft.com/office/drawing/2014/main" id="{9310AC6B-71FF-9780-928A-D3EE50862A35}"/>
                </a:ext>
              </a:extLst>
            </p:cNvPr>
            <p:cNvSpPr txBox="1">
              <a:spLocks/>
            </p:cNvSpPr>
            <p:nvPr/>
          </p:nvSpPr>
          <p:spPr>
            <a:xfrm>
              <a:off x="2372080" y="2045959"/>
              <a:ext cx="2174160"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accent4"/>
                  </a:solidFill>
                  <a:latin typeface="Noto Sans S Chinese Bold" panose="020B0800000000000000" pitchFamily="34" charset="-122"/>
                  <a:ea typeface="Noto Sans S Chinese Bold" panose="020B0800000000000000" pitchFamily="34" charset="-122"/>
                </a:rPr>
                <a:t>输入标题文字</a:t>
              </a:r>
            </a:p>
          </p:txBody>
        </p:sp>
        <p:sp>
          <p:nvSpPr>
            <p:cNvPr id="49" name="椭圆 48">
              <a:extLst>
                <a:ext uri="{FF2B5EF4-FFF2-40B4-BE49-F238E27FC236}">
                  <a16:creationId xmlns:a16="http://schemas.microsoft.com/office/drawing/2014/main" id="{B18407AC-43E2-3E69-59B1-F4121BF86204}"/>
                </a:ext>
              </a:extLst>
            </p:cNvPr>
            <p:cNvSpPr/>
            <p:nvPr/>
          </p:nvSpPr>
          <p:spPr>
            <a:xfrm>
              <a:off x="4612306" y="2276951"/>
              <a:ext cx="922527" cy="92252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文本框 49">
              <a:extLst>
                <a:ext uri="{FF2B5EF4-FFF2-40B4-BE49-F238E27FC236}">
                  <a16:creationId xmlns:a16="http://schemas.microsoft.com/office/drawing/2014/main" id="{E109B4F3-BA84-FF93-9F63-AFDF95FABC1F}"/>
                </a:ext>
              </a:extLst>
            </p:cNvPr>
            <p:cNvSpPr txBox="1"/>
            <p:nvPr/>
          </p:nvSpPr>
          <p:spPr>
            <a:xfrm>
              <a:off x="685433" y="2549866"/>
              <a:ext cx="3806267" cy="934230"/>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en-US" altLang="zh-CN" sz="1600" dirty="0">
                <a:solidFill>
                  <a:schemeClr val="tx1">
                    <a:lumMod val="65000"/>
                    <a:lumOff val="35000"/>
                  </a:schemeClr>
                </a:solidFill>
                <a:latin typeface="+mn-ea"/>
              </a:endParaRPr>
            </a:p>
          </p:txBody>
        </p:sp>
      </p:grpSp>
      <p:grpSp>
        <p:nvGrpSpPr>
          <p:cNvPr id="51" name="组合 50">
            <a:extLst>
              <a:ext uri="{FF2B5EF4-FFF2-40B4-BE49-F238E27FC236}">
                <a16:creationId xmlns:a16="http://schemas.microsoft.com/office/drawing/2014/main" id="{F9D13408-52E0-4255-A19B-687E91AD5682}"/>
              </a:ext>
            </a:extLst>
          </p:cNvPr>
          <p:cNvGrpSpPr/>
          <p:nvPr/>
        </p:nvGrpSpPr>
        <p:grpSpPr>
          <a:xfrm flipH="1">
            <a:off x="6657167" y="1747961"/>
            <a:ext cx="4849400" cy="1438137"/>
            <a:chOff x="685433" y="2045959"/>
            <a:chExt cx="4849400" cy="1438137"/>
          </a:xfrm>
        </p:grpSpPr>
        <p:sp>
          <p:nvSpPr>
            <p:cNvPr id="52" name="文本占位符 1">
              <a:extLst>
                <a:ext uri="{FF2B5EF4-FFF2-40B4-BE49-F238E27FC236}">
                  <a16:creationId xmlns:a16="http://schemas.microsoft.com/office/drawing/2014/main" id="{D59BD6D7-3595-23DA-B87A-045133220867}"/>
                </a:ext>
              </a:extLst>
            </p:cNvPr>
            <p:cNvSpPr txBox="1">
              <a:spLocks/>
            </p:cNvSpPr>
            <p:nvPr/>
          </p:nvSpPr>
          <p:spPr>
            <a:xfrm>
              <a:off x="2372080" y="2045959"/>
              <a:ext cx="2174160"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200" dirty="0">
                  <a:solidFill>
                    <a:schemeClr val="accent6"/>
                  </a:solidFill>
                  <a:latin typeface="Noto Sans S Chinese Bold" panose="020B0800000000000000" pitchFamily="34" charset="-122"/>
                  <a:ea typeface="Noto Sans S Chinese Bold" panose="020B0800000000000000" pitchFamily="34" charset="-122"/>
                </a:rPr>
                <a:t>输入标题文字</a:t>
              </a:r>
            </a:p>
          </p:txBody>
        </p:sp>
        <p:sp>
          <p:nvSpPr>
            <p:cNvPr id="53" name="椭圆 52">
              <a:extLst>
                <a:ext uri="{FF2B5EF4-FFF2-40B4-BE49-F238E27FC236}">
                  <a16:creationId xmlns:a16="http://schemas.microsoft.com/office/drawing/2014/main" id="{78F6FA5E-FD60-9FBD-8F9A-AAA6EBF8825A}"/>
                </a:ext>
              </a:extLst>
            </p:cNvPr>
            <p:cNvSpPr/>
            <p:nvPr/>
          </p:nvSpPr>
          <p:spPr>
            <a:xfrm>
              <a:off x="4612306" y="2276951"/>
              <a:ext cx="922527" cy="92252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文本框 53">
              <a:extLst>
                <a:ext uri="{FF2B5EF4-FFF2-40B4-BE49-F238E27FC236}">
                  <a16:creationId xmlns:a16="http://schemas.microsoft.com/office/drawing/2014/main" id="{3091FC00-17D9-89B1-6037-2124D0842FFC}"/>
                </a:ext>
              </a:extLst>
            </p:cNvPr>
            <p:cNvSpPr txBox="1"/>
            <p:nvPr/>
          </p:nvSpPr>
          <p:spPr>
            <a:xfrm>
              <a:off x="685433" y="2549866"/>
              <a:ext cx="3806267" cy="934230"/>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endParaRPr lang="en-US" altLang="zh-CN" sz="1600" dirty="0">
                <a:solidFill>
                  <a:schemeClr val="tx1">
                    <a:lumMod val="65000"/>
                    <a:lumOff val="35000"/>
                  </a:schemeClr>
                </a:solidFill>
                <a:latin typeface="+mn-ea"/>
              </a:endParaRPr>
            </a:p>
          </p:txBody>
        </p:sp>
      </p:grpSp>
      <p:cxnSp>
        <p:nvCxnSpPr>
          <p:cNvPr id="55" name="直接连接符 54">
            <a:extLst>
              <a:ext uri="{FF2B5EF4-FFF2-40B4-BE49-F238E27FC236}">
                <a16:creationId xmlns:a16="http://schemas.microsoft.com/office/drawing/2014/main" id="{854202F8-E80B-A13C-676E-B34E0E0BF55E}"/>
              </a:ext>
            </a:extLst>
          </p:cNvPr>
          <p:cNvCxnSpPr>
            <a:cxnSpLocks/>
            <a:stCxn id="29" idx="5"/>
            <a:endCxn id="49" idx="7"/>
          </p:cNvCxnSpPr>
          <p:nvPr/>
        </p:nvCxnSpPr>
        <p:spPr>
          <a:xfrm>
            <a:off x="5399732" y="2755902"/>
            <a:ext cx="1392536" cy="1641279"/>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4C8E15ED-F84B-905B-BE18-1DA6C36E64A0}"/>
              </a:ext>
            </a:extLst>
          </p:cNvPr>
          <p:cNvCxnSpPr>
            <a:cxnSpLocks/>
            <a:stCxn id="37" idx="7"/>
          </p:cNvCxnSpPr>
          <p:nvPr/>
        </p:nvCxnSpPr>
        <p:spPr>
          <a:xfrm flipV="1">
            <a:off x="5399732" y="2784841"/>
            <a:ext cx="1439246" cy="1612881"/>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id="{C332E769-A3C9-1D39-EBFB-F875E2E9DB2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92542" y="2595379"/>
            <a:ext cx="2006916" cy="2006916"/>
          </a:xfrm>
          <a:prstGeom prst="ellipse">
            <a:avLst/>
          </a:prstGeom>
          <a:solidFill>
            <a:srgbClr val="FFFFFF">
              <a:shade val="85000"/>
            </a:srgbClr>
          </a:solidFill>
          <a:ln>
            <a:noFill/>
          </a:ln>
          <a:effectLst/>
        </p:spPr>
      </p:pic>
      <p:sp>
        <p:nvSpPr>
          <p:cNvPr id="62" name="folder-with-check-mark_62305">
            <a:extLst>
              <a:ext uri="{FF2B5EF4-FFF2-40B4-BE49-F238E27FC236}">
                <a16:creationId xmlns:a16="http://schemas.microsoft.com/office/drawing/2014/main" id="{78A2F59C-628B-73BC-E7EB-03C3C341BAA5}"/>
              </a:ext>
            </a:extLst>
          </p:cNvPr>
          <p:cNvSpPr/>
          <p:nvPr/>
        </p:nvSpPr>
        <p:spPr>
          <a:xfrm>
            <a:off x="4835270" y="2211120"/>
            <a:ext cx="511105" cy="395632"/>
          </a:xfrm>
          <a:custGeom>
            <a:avLst/>
            <a:gdLst>
              <a:gd name="T0" fmla="*/ 593 w 601"/>
              <a:gd name="T1" fmla="*/ 112 h 466"/>
              <a:gd name="T2" fmla="*/ 567 w 601"/>
              <a:gd name="T3" fmla="*/ 100 h 466"/>
              <a:gd name="T4" fmla="*/ 533 w 601"/>
              <a:gd name="T5" fmla="*/ 100 h 466"/>
              <a:gd name="T6" fmla="*/ 500 w 601"/>
              <a:gd name="T7" fmla="*/ 66 h 466"/>
              <a:gd name="T8" fmla="*/ 400 w 601"/>
              <a:gd name="T9" fmla="*/ 66 h 466"/>
              <a:gd name="T10" fmla="*/ 367 w 601"/>
              <a:gd name="T11" fmla="*/ 100 h 466"/>
              <a:gd name="T12" fmla="*/ 167 w 601"/>
              <a:gd name="T13" fmla="*/ 100 h 466"/>
              <a:gd name="T14" fmla="*/ 134 w 601"/>
              <a:gd name="T15" fmla="*/ 126 h 466"/>
              <a:gd name="T16" fmla="*/ 67 w 601"/>
              <a:gd name="T17" fmla="*/ 433 h 466"/>
              <a:gd name="T18" fmla="*/ 33 w 601"/>
              <a:gd name="T19" fmla="*/ 433 h 466"/>
              <a:gd name="T20" fmla="*/ 33 w 601"/>
              <a:gd name="T21" fmla="*/ 33 h 466"/>
              <a:gd name="T22" fmla="*/ 467 w 601"/>
              <a:gd name="T23" fmla="*/ 33 h 466"/>
              <a:gd name="T24" fmla="*/ 433 w 601"/>
              <a:gd name="T25" fmla="*/ 0 h 466"/>
              <a:gd name="T26" fmla="*/ 33 w 601"/>
              <a:gd name="T27" fmla="*/ 0 h 466"/>
              <a:gd name="T28" fmla="*/ 0 w 601"/>
              <a:gd name="T29" fmla="*/ 33 h 466"/>
              <a:gd name="T30" fmla="*/ 0 w 601"/>
              <a:gd name="T31" fmla="*/ 433 h 466"/>
              <a:gd name="T32" fmla="*/ 33 w 601"/>
              <a:gd name="T33" fmla="*/ 466 h 466"/>
              <a:gd name="T34" fmla="*/ 100 w 601"/>
              <a:gd name="T35" fmla="*/ 466 h 466"/>
              <a:gd name="T36" fmla="*/ 433 w 601"/>
              <a:gd name="T37" fmla="*/ 466 h 466"/>
              <a:gd name="T38" fmla="*/ 500 w 601"/>
              <a:gd name="T39" fmla="*/ 466 h 466"/>
              <a:gd name="T40" fmla="*/ 533 w 601"/>
              <a:gd name="T41" fmla="*/ 440 h 466"/>
              <a:gd name="T42" fmla="*/ 599 w 601"/>
              <a:gd name="T43" fmla="*/ 140 h 466"/>
              <a:gd name="T44" fmla="*/ 593 w 601"/>
              <a:gd name="T45" fmla="*/ 112 h 466"/>
              <a:gd name="T46" fmla="*/ 527 w 601"/>
              <a:gd name="T47" fmla="*/ 168 h 466"/>
              <a:gd name="T48" fmla="*/ 437 w 601"/>
              <a:gd name="T49" fmla="*/ 258 h 466"/>
              <a:gd name="T50" fmla="*/ 423 w 601"/>
              <a:gd name="T51" fmla="*/ 264 h 466"/>
              <a:gd name="T52" fmla="*/ 408 w 601"/>
              <a:gd name="T53" fmla="*/ 258 h 466"/>
              <a:gd name="T54" fmla="*/ 373 w 601"/>
              <a:gd name="T55" fmla="*/ 223 h 466"/>
              <a:gd name="T56" fmla="*/ 373 w 601"/>
              <a:gd name="T57" fmla="*/ 194 h 466"/>
              <a:gd name="T58" fmla="*/ 402 w 601"/>
              <a:gd name="T59" fmla="*/ 194 h 466"/>
              <a:gd name="T60" fmla="*/ 423 w 601"/>
              <a:gd name="T61" fmla="*/ 215 h 466"/>
              <a:gd name="T62" fmla="*/ 499 w 601"/>
              <a:gd name="T63" fmla="*/ 139 h 466"/>
              <a:gd name="T64" fmla="*/ 527 w 601"/>
              <a:gd name="T65" fmla="*/ 139 h 466"/>
              <a:gd name="T66" fmla="*/ 527 w 601"/>
              <a:gd name="T67" fmla="*/ 168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1" h="466">
                <a:moveTo>
                  <a:pt x="593" y="112"/>
                </a:moveTo>
                <a:cubicBezTo>
                  <a:pt x="586" y="104"/>
                  <a:pt x="577" y="100"/>
                  <a:pt x="567" y="100"/>
                </a:cubicBezTo>
                <a:lnTo>
                  <a:pt x="533" y="100"/>
                </a:lnTo>
                <a:cubicBezTo>
                  <a:pt x="533" y="81"/>
                  <a:pt x="518" y="66"/>
                  <a:pt x="500" y="66"/>
                </a:cubicBezTo>
                <a:lnTo>
                  <a:pt x="400" y="66"/>
                </a:lnTo>
                <a:cubicBezTo>
                  <a:pt x="382" y="66"/>
                  <a:pt x="367" y="81"/>
                  <a:pt x="367" y="100"/>
                </a:cubicBezTo>
                <a:lnTo>
                  <a:pt x="167" y="100"/>
                </a:lnTo>
                <a:cubicBezTo>
                  <a:pt x="151" y="100"/>
                  <a:pt x="138" y="111"/>
                  <a:pt x="134" y="126"/>
                </a:cubicBezTo>
                <a:cubicBezTo>
                  <a:pt x="134" y="126"/>
                  <a:pt x="67" y="431"/>
                  <a:pt x="67" y="433"/>
                </a:cubicBezTo>
                <a:lnTo>
                  <a:pt x="33" y="433"/>
                </a:lnTo>
                <a:lnTo>
                  <a:pt x="33" y="33"/>
                </a:lnTo>
                <a:lnTo>
                  <a:pt x="467" y="33"/>
                </a:lnTo>
                <a:cubicBezTo>
                  <a:pt x="467" y="15"/>
                  <a:pt x="452" y="0"/>
                  <a:pt x="433" y="0"/>
                </a:cubicBezTo>
                <a:lnTo>
                  <a:pt x="33" y="0"/>
                </a:lnTo>
                <a:cubicBezTo>
                  <a:pt x="15" y="0"/>
                  <a:pt x="0" y="15"/>
                  <a:pt x="0" y="33"/>
                </a:cubicBezTo>
                <a:lnTo>
                  <a:pt x="0" y="433"/>
                </a:lnTo>
                <a:cubicBezTo>
                  <a:pt x="0" y="451"/>
                  <a:pt x="15" y="466"/>
                  <a:pt x="33" y="466"/>
                </a:cubicBezTo>
                <a:lnTo>
                  <a:pt x="100" y="466"/>
                </a:lnTo>
                <a:lnTo>
                  <a:pt x="433" y="466"/>
                </a:lnTo>
                <a:lnTo>
                  <a:pt x="500" y="466"/>
                </a:lnTo>
                <a:cubicBezTo>
                  <a:pt x="516" y="466"/>
                  <a:pt x="529" y="455"/>
                  <a:pt x="533" y="440"/>
                </a:cubicBezTo>
                <a:lnTo>
                  <a:pt x="599" y="140"/>
                </a:lnTo>
                <a:cubicBezTo>
                  <a:pt x="601" y="130"/>
                  <a:pt x="599" y="120"/>
                  <a:pt x="593" y="112"/>
                </a:cubicBezTo>
                <a:close/>
                <a:moveTo>
                  <a:pt x="527" y="168"/>
                </a:moveTo>
                <a:lnTo>
                  <a:pt x="437" y="258"/>
                </a:lnTo>
                <a:cubicBezTo>
                  <a:pt x="433" y="262"/>
                  <a:pt x="428" y="264"/>
                  <a:pt x="423" y="264"/>
                </a:cubicBezTo>
                <a:cubicBezTo>
                  <a:pt x="417" y="264"/>
                  <a:pt x="412" y="262"/>
                  <a:pt x="408" y="258"/>
                </a:cubicBezTo>
                <a:lnTo>
                  <a:pt x="373" y="223"/>
                </a:lnTo>
                <a:cubicBezTo>
                  <a:pt x="365" y="215"/>
                  <a:pt x="365" y="202"/>
                  <a:pt x="373" y="194"/>
                </a:cubicBezTo>
                <a:cubicBezTo>
                  <a:pt x="381" y="186"/>
                  <a:pt x="394" y="186"/>
                  <a:pt x="402" y="194"/>
                </a:cubicBezTo>
                <a:lnTo>
                  <a:pt x="423" y="215"/>
                </a:lnTo>
                <a:lnTo>
                  <a:pt x="499" y="139"/>
                </a:lnTo>
                <a:cubicBezTo>
                  <a:pt x="507" y="131"/>
                  <a:pt x="519" y="131"/>
                  <a:pt x="527" y="139"/>
                </a:cubicBezTo>
                <a:cubicBezTo>
                  <a:pt x="535" y="147"/>
                  <a:pt x="535" y="160"/>
                  <a:pt x="527"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older-with-check-mark_62305">
            <a:extLst>
              <a:ext uri="{FF2B5EF4-FFF2-40B4-BE49-F238E27FC236}">
                <a16:creationId xmlns:a16="http://schemas.microsoft.com/office/drawing/2014/main" id="{08D16E85-DD69-A26B-7ADF-EE70A85BF195}"/>
              </a:ext>
            </a:extLst>
          </p:cNvPr>
          <p:cNvSpPr/>
          <p:nvPr/>
        </p:nvSpPr>
        <p:spPr>
          <a:xfrm>
            <a:off x="6861838" y="2176244"/>
            <a:ext cx="511105" cy="51110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5169" h="605169">
                <a:moveTo>
                  <a:pt x="312675" y="538414"/>
                </a:moveTo>
                <a:lnTo>
                  <a:pt x="445903" y="538414"/>
                </a:lnTo>
                <a:cubicBezTo>
                  <a:pt x="445903" y="575407"/>
                  <a:pt x="416101" y="605169"/>
                  <a:pt x="379057" y="605169"/>
                </a:cubicBezTo>
                <a:cubicBezTo>
                  <a:pt x="342570" y="605169"/>
                  <a:pt x="312675" y="575407"/>
                  <a:pt x="312675" y="538414"/>
                </a:cubicBezTo>
                <a:close/>
                <a:moveTo>
                  <a:pt x="379088" y="85384"/>
                </a:moveTo>
                <a:cubicBezTo>
                  <a:pt x="451787" y="85384"/>
                  <a:pt x="510930" y="144526"/>
                  <a:pt x="510930" y="217016"/>
                </a:cubicBezTo>
                <a:lnTo>
                  <a:pt x="510930" y="310734"/>
                </a:lnTo>
                <a:cubicBezTo>
                  <a:pt x="510930" y="396294"/>
                  <a:pt x="545005" y="453396"/>
                  <a:pt x="605169" y="513928"/>
                </a:cubicBezTo>
                <a:lnTo>
                  <a:pt x="152915" y="513928"/>
                </a:lnTo>
                <a:cubicBezTo>
                  <a:pt x="213079" y="453396"/>
                  <a:pt x="247247" y="396294"/>
                  <a:pt x="247247" y="310734"/>
                </a:cubicBezTo>
                <a:lnTo>
                  <a:pt x="247247" y="217016"/>
                </a:lnTo>
                <a:cubicBezTo>
                  <a:pt x="247247" y="144526"/>
                  <a:pt x="306390" y="85384"/>
                  <a:pt x="379088" y="85384"/>
                </a:cubicBezTo>
                <a:close/>
                <a:moveTo>
                  <a:pt x="182329" y="24009"/>
                </a:moveTo>
                <a:cubicBezTo>
                  <a:pt x="175088" y="23823"/>
                  <a:pt x="169703" y="29663"/>
                  <a:pt x="169703" y="36430"/>
                </a:cubicBezTo>
                <a:lnTo>
                  <a:pt x="169703" y="182152"/>
                </a:lnTo>
                <a:cubicBezTo>
                  <a:pt x="169703" y="193461"/>
                  <a:pt x="183722" y="198837"/>
                  <a:pt x="191427" y="190587"/>
                </a:cubicBezTo>
                <a:lnTo>
                  <a:pt x="238587" y="139789"/>
                </a:lnTo>
                <a:cubicBezTo>
                  <a:pt x="243415" y="134968"/>
                  <a:pt x="242858" y="127275"/>
                  <a:pt x="238030" y="122454"/>
                </a:cubicBezTo>
                <a:cubicBezTo>
                  <a:pt x="233203" y="117634"/>
                  <a:pt x="225590" y="118190"/>
                  <a:pt x="220763" y="123010"/>
                </a:cubicBezTo>
                <a:lnTo>
                  <a:pt x="194769" y="150820"/>
                </a:lnTo>
                <a:lnTo>
                  <a:pt x="194769" y="36801"/>
                </a:lnTo>
                <a:cubicBezTo>
                  <a:pt x="194769" y="29942"/>
                  <a:pt x="189292" y="24102"/>
                  <a:pt x="182329" y="24009"/>
                </a:cubicBezTo>
                <a:close/>
                <a:moveTo>
                  <a:pt x="181865" y="0"/>
                </a:moveTo>
                <a:cubicBezTo>
                  <a:pt x="240537" y="0"/>
                  <a:pt x="292432" y="27346"/>
                  <a:pt x="326224" y="70729"/>
                </a:cubicBezTo>
                <a:cubicBezTo>
                  <a:pt x="266067" y="92327"/>
                  <a:pt x="223177" y="149893"/>
                  <a:pt x="223177" y="217192"/>
                </a:cubicBezTo>
                <a:cubicBezTo>
                  <a:pt x="223177" y="217192"/>
                  <a:pt x="230139" y="326575"/>
                  <a:pt x="218906" y="360317"/>
                </a:cubicBezTo>
                <a:cubicBezTo>
                  <a:pt x="206838" y="362635"/>
                  <a:pt x="194862" y="364118"/>
                  <a:pt x="182329" y="364118"/>
                </a:cubicBezTo>
                <a:cubicBezTo>
                  <a:pt x="81881" y="364118"/>
                  <a:pt x="0" y="282451"/>
                  <a:pt x="0" y="182059"/>
                </a:cubicBezTo>
                <a:cubicBezTo>
                  <a:pt x="0" y="81667"/>
                  <a:pt x="81324" y="0"/>
                  <a:pt x="1818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8" name="folder-with-check-mark_62305">
            <a:extLst>
              <a:ext uri="{FF2B5EF4-FFF2-40B4-BE49-F238E27FC236}">
                <a16:creationId xmlns:a16="http://schemas.microsoft.com/office/drawing/2014/main" id="{6734F8D3-C70B-A739-DBAF-B6758DD33EB1}"/>
              </a:ext>
            </a:extLst>
          </p:cNvPr>
          <p:cNvSpPr/>
          <p:nvPr/>
        </p:nvSpPr>
        <p:spPr>
          <a:xfrm>
            <a:off x="6861838" y="4513780"/>
            <a:ext cx="511105" cy="381895"/>
          </a:xfrm>
          <a:custGeom>
            <a:avLst/>
            <a:gdLst>
              <a:gd name="T0" fmla="*/ 5884 w 10028"/>
              <a:gd name="T1" fmla="*/ 5007 h 7492"/>
              <a:gd name="T2" fmla="*/ 5773 w 10028"/>
              <a:gd name="T3" fmla="*/ 4254 h 7492"/>
              <a:gd name="T4" fmla="*/ 6513 w 10028"/>
              <a:gd name="T5" fmla="*/ 2484 h 7492"/>
              <a:gd name="T6" fmla="*/ 5071 w 10028"/>
              <a:gd name="T7" fmla="*/ 941 h 7492"/>
              <a:gd name="T8" fmla="*/ 3628 w 10028"/>
              <a:gd name="T9" fmla="*/ 2484 h 7492"/>
              <a:gd name="T10" fmla="*/ 4331 w 10028"/>
              <a:gd name="T11" fmla="*/ 4254 h 7492"/>
              <a:gd name="T12" fmla="*/ 4146 w 10028"/>
              <a:gd name="T13" fmla="*/ 5007 h 7492"/>
              <a:gd name="T14" fmla="*/ 2407 w 10028"/>
              <a:gd name="T15" fmla="*/ 6400 h 7492"/>
              <a:gd name="T16" fmla="*/ 2407 w 10028"/>
              <a:gd name="T17" fmla="*/ 6588 h 7492"/>
              <a:gd name="T18" fmla="*/ 5071 w 10028"/>
              <a:gd name="T19" fmla="*/ 7492 h 7492"/>
              <a:gd name="T20" fmla="*/ 7697 w 10028"/>
              <a:gd name="T21" fmla="*/ 6588 h 7492"/>
              <a:gd name="T22" fmla="*/ 7697 w 10028"/>
              <a:gd name="T23" fmla="*/ 6400 h 7492"/>
              <a:gd name="T24" fmla="*/ 5884 w 10028"/>
              <a:gd name="T25" fmla="*/ 5007 h 7492"/>
              <a:gd name="T26" fmla="*/ 5884 w 10028"/>
              <a:gd name="T27" fmla="*/ 5007 h 7492"/>
              <a:gd name="T28" fmla="*/ 8326 w 10028"/>
              <a:gd name="T29" fmla="*/ 3652 h 7492"/>
              <a:gd name="T30" fmla="*/ 8214 w 10028"/>
              <a:gd name="T31" fmla="*/ 3125 h 7492"/>
              <a:gd name="T32" fmla="*/ 8843 w 10028"/>
              <a:gd name="T33" fmla="*/ 1468 h 7492"/>
              <a:gd name="T34" fmla="*/ 7512 w 10028"/>
              <a:gd name="T35" fmla="*/ 0 h 7492"/>
              <a:gd name="T36" fmla="*/ 6328 w 10028"/>
              <a:gd name="T37" fmla="*/ 790 h 7492"/>
              <a:gd name="T38" fmla="*/ 7068 w 10028"/>
              <a:gd name="T39" fmla="*/ 2483 h 7492"/>
              <a:gd name="T40" fmla="*/ 6292 w 10028"/>
              <a:gd name="T41" fmla="*/ 4516 h 7492"/>
              <a:gd name="T42" fmla="*/ 8142 w 10028"/>
              <a:gd name="T43" fmla="*/ 5985 h 7492"/>
              <a:gd name="T44" fmla="*/ 9992 w 10028"/>
              <a:gd name="T45" fmla="*/ 5156 h 7492"/>
              <a:gd name="T46" fmla="*/ 9992 w 10028"/>
              <a:gd name="T47" fmla="*/ 4967 h 7492"/>
              <a:gd name="T48" fmla="*/ 8326 w 10028"/>
              <a:gd name="T49" fmla="*/ 3652 h 7492"/>
              <a:gd name="T50" fmla="*/ 1667 w 10028"/>
              <a:gd name="T51" fmla="*/ 3652 h 7492"/>
              <a:gd name="T52" fmla="*/ 1778 w 10028"/>
              <a:gd name="T53" fmla="*/ 3125 h 7492"/>
              <a:gd name="T54" fmla="*/ 1149 w 10028"/>
              <a:gd name="T55" fmla="*/ 1468 h 7492"/>
              <a:gd name="T56" fmla="*/ 2480 w 10028"/>
              <a:gd name="T57" fmla="*/ 0 h 7492"/>
              <a:gd name="T58" fmla="*/ 3664 w 10028"/>
              <a:gd name="T59" fmla="*/ 790 h 7492"/>
              <a:gd name="T60" fmla="*/ 2924 w 10028"/>
              <a:gd name="T61" fmla="*/ 2483 h 7492"/>
              <a:gd name="T62" fmla="*/ 3700 w 10028"/>
              <a:gd name="T63" fmla="*/ 4516 h 7492"/>
              <a:gd name="T64" fmla="*/ 1850 w 10028"/>
              <a:gd name="T65" fmla="*/ 5985 h 7492"/>
              <a:gd name="T66" fmla="*/ 0 w 10028"/>
              <a:gd name="T67" fmla="*/ 5156 h 7492"/>
              <a:gd name="T68" fmla="*/ 0 w 10028"/>
              <a:gd name="T69" fmla="*/ 4967 h 7492"/>
              <a:gd name="T70" fmla="*/ 1667 w 10028"/>
              <a:gd name="T71" fmla="*/ 3652 h 7492"/>
              <a:gd name="T72" fmla="*/ 1667 w 10028"/>
              <a:gd name="T73" fmla="*/ 3652 h 7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28" h="7492">
                <a:moveTo>
                  <a:pt x="5884" y="5007"/>
                </a:moveTo>
                <a:cubicBezTo>
                  <a:pt x="5847" y="5007"/>
                  <a:pt x="5588" y="4743"/>
                  <a:pt x="5773" y="4254"/>
                </a:cubicBezTo>
                <a:cubicBezTo>
                  <a:pt x="6181" y="3841"/>
                  <a:pt x="6513" y="3163"/>
                  <a:pt x="6513" y="2484"/>
                </a:cubicBezTo>
                <a:cubicBezTo>
                  <a:pt x="6513" y="1468"/>
                  <a:pt x="5811" y="941"/>
                  <a:pt x="5071" y="941"/>
                </a:cubicBezTo>
                <a:cubicBezTo>
                  <a:pt x="4294" y="941"/>
                  <a:pt x="3628" y="1468"/>
                  <a:pt x="3628" y="2484"/>
                </a:cubicBezTo>
                <a:cubicBezTo>
                  <a:pt x="3628" y="3162"/>
                  <a:pt x="3924" y="3839"/>
                  <a:pt x="4331" y="4254"/>
                </a:cubicBezTo>
                <a:cubicBezTo>
                  <a:pt x="4478" y="4668"/>
                  <a:pt x="4219" y="4970"/>
                  <a:pt x="4146" y="5007"/>
                </a:cubicBezTo>
                <a:cubicBezTo>
                  <a:pt x="3332" y="5308"/>
                  <a:pt x="2407" y="5836"/>
                  <a:pt x="2407" y="6400"/>
                </a:cubicBezTo>
                <a:lnTo>
                  <a:pt x="2407" y="6588"/>
                </a:lnTo>
                <a:cubicBezTo>
                  <a:pt x="2407" y="7303"/>
                  <a:pt x="3776" y="7492"/>
                  <a:pt x="5071" y="7492"/>
                </a:cubicBezTo>
                <a:cubicBezTo>
                  <a:pt x="6328" y="7492"/>
                  <a:pt x="7697" y="7342"/>
                  <a:pt x="7697" y="6588"/>
                </a:cubicBezTo>
                <a:lnTo>
                  <a:pt x="7697" y="6400"/>
                </a:lnTo>
                <a:cubicBezTo>
                  <a:pt x="7661" y="5836"/>
                  <a:pt x="6698" y="5271"/>
                  <a:pt x="5884" y="5007"/>
                </a:cubicBezTo>
                <a:close/>
                <a:moveTo>
                  <a:pt x="5884" y="5007"/>
                </a:moveTo>
                <a:close/>
                <a:moveTo>
                  <a:pt x="8326" y="3652"/>
                </a:moveTo>
                <a:cubicBezTo>
                  <a:pt x="8288" y="3652"/>
                  <a:pt x="8067" y="3577"/>
                  <a:pt x="8214" y="3125"/>
                </a:cubicBezTo>
                <a:cubicBezTo>
                  <a:pt x="8584" y="2748"/>
                  <a:pt x="8843" y="2108"/>
                  <a:pt x="8843" y="1468"/>
                </a:cubicBezTo>
                <a:cubicBezTo>
                  <a:pt x="8843" y="527"/>
                  <a:pt x="8252" y="0"/>
                  <a:pt x="7512" y="0"/>
                </a:cubicBezTo>
                <a:cubicBezTo>
                  <a:pt x="6994" y="0"/>
                  <a:pt x="6513" y="263"/>
                  <a:pt x="6328" y="790"/>
                </a:cubicBezTo>
                <a:cubicBezTo>
                  <a:pt x="6772" y="1166"/>
                  <a:pt x="7068" y="1731"/>
                  <a:pt x="7068" y="2483"/>
                </a:cubicBezTo>
                <a:cubicBezTo>
                  <a:pt x="7068" y="3275"/>
                  <a:pt x="6698" y="4027"/>
                  <a:pt x="6292" y="4516"/>
                </a:cubicBezTo>
                <a:cubicBezTo>
                  <a:pt x="6920" y="4742"/>
                  <a:pt x="7883" y="5231"/>
                  <a:pt x="8142" y="5985"/>
                </a:cubicBezTo>
                <a:cubicBezTo>
                  <a:pt x="9103" y="5947"/>
                  <a:pt x="9992" y="5721"/>
                  <a:pt x="9992" y="5156"/>
                </a:cubicBezTo>
                <a:lnTo>
                  <a:pt x="9992" y="4967"/>
                </a:lnTo>
                <a:cubicBezTo>
                  <a:pt x="10028" y="4405"/>
                  <a:pt x="9139" y="3916"/>
                  <a:pt x="8326" y="3652"/>
                </a:cubicBezTo>
                <a:close/>
                <a:moveTo>
                  <a:pt x="1667" y="3652"/>
                </a:moveTo>
                <a:cubicBezTo>
                  <a:pt x="1704" y="3652"/>
                  <a:pt x="1925" y="3577"/>
                  <a:pt x="1778" y="3125"/>
                </a:cubicBezTo>
                <a:cubicBezTo>
                  <a:pt x="1408" y="2748"/>
                  <a:pt x="1149" y="2108"/>
                  <a:pt x="1149" y="1468"/>
                </a:cubicBezTo>
                <a:cubicBezTo>
                  <a:pt x="1187" y="527"/>
                  <a:pt x="1778" y="0"/>
                  <a:pt x="2480" y="0"/>
                </a:cubicBezTo>
                <a:cubicBezTo>
                  <a:pt x="2998" y="0"/>
                  <a:pt x="3479" y="263"/>
                  <a:pt x="3664" y="790"/>
                </a:cubicBezTo>
                <a:cubicBezTo>
                  <a:pt x="3220" y="1166"/>
                  <a:pt x="2924" y="1731"/>
                  <a:pt x="2924" y="2483"/>
                </a:cubicBezTo>
                <a:cubicBezTo>
                  <a:pt x="2924" y="3275"/>
                  <a:pt x="3294" y="4027"/>
                  <a:pt x="3700" y="4516"/>
                </a:cubicBezTo>
                <a:cubicBezTo>
                  <a:pt x="3072" y="4742"/>
                  <a:pt x="2109" y="5231"/>
                  <a:pt x="1850" y="5985"/>
                </a:cubicBezTo>
                <a:cubicBezTo>
                  <a:pt x="889" y="5947"/>
                  <a:pt x="0" y="5721"/>
                  <a:pt x="0" y="5156"/>
                </a:cubicBezTo>
                <a:lnTo>
                  <a:pt x="0" y="4967"/>
                </a:lnTo>
                <a:cubicBezTo>
                  <a:pt x="3" y="4405"/>
                  <a:pt x="890" y="3916"/>
                  <a:pt x="1667" y="3652"/>
                </a:cubicBezTo>
                <a:close/>
                <a:moveTo>
                  <a:pt x="1667" y="3652"/>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9" name="folder-with-check-mark_62305">
            <a:extLst>
              <a:ext uri="{FF2B5EF4-FFF2-40B4-BE49-F238E27FC236}">
                <a16:creationId xmlns:a16="http://schemas.microsoft.com/office/drawing/2014/main" id="{E2EC8D16-5714-B91E-4F55-1FE60BE88D39}"/>
              </a:ext>
            </a:extLst>
          </p:cNvPr>
          <p:cNvSpPr/>
          <p:nvPr/>
        </p:nvSpPr>
        <p:spPr>
          <a:xfrm>
            <a:off x="4863202" y="4460605"/>
            <a:ext cx="418192" cy="511105"/>
          </a:xfrm>
          <a:custGeom>
            <a:avLst/>
            <a:gdLst>
              <a:gd name="connsiteX0" fmla="*/ 73379 w 497063"/>
              <a:gd name="connsiteY0" fmla="*/ 460863 h 607498"/>
              <a:gd name="connsiteX1" fmla="*/ 423684 w 497063"/>
              <a:gd name="connsiteY1" fmla="*/ 460863 h 607498"/>
              <a:gd name="connsiteX2" fmla="*/ 497063 w 497063"/>
              <a:gd name="connsiteY2" fmla="*/ 534135 h 607498"/>
              <a:gd name="connsiteX3" fmla="*/ 423684 w 497063"/>
              <a:gd name="connsiteY3" fmla="*/ 607498 h 607498"/>
              <a:gd name="connsiteX4" fmla="*/ 73379 w 497063"/>
              <a:gd name="connsiteY4" fmla="*/ 607498 h 607498"/>
              <a:gd name="connsiteX5" fmla="*/ 0 w 497063"/>
              <a:gd name="connsiteY5" fmla="*/ 534135 h 607498"/>
              <a:gd name="connsiteX6" fmla="*/ 73379 w 497063"/>
              <a:gd name="connsiteY6" fmla="*/ 460863 h 607498"/>
              <a:gd name="connsiteX7" fmla="*/ 73379 w 497063"/>
              <a:gd name="connsiteY7" fmla="*/ 230396 h 607498"/>
              <a:gd name="connsiteX8" fmla="*/ 423684 w 497063"/>
              <a:gd name="connsiteY8" fmla="*/ 230396 h 607498"/>
              <a:gd name="connsiteX9" fmla="*/ 497063 w 497063"/>
              <a:gd name="connsiteY9" fmla="*/ 303749 h 607498"/>
              <a:gd name="connsiteX10" fmla="*/ 423684 w 497063"/>
              <a:gd name="connsiteY10" fmla="*/ 377102 h 607498"/>
              <a:gd name="connsiteX11" fmla="*/ 73379 w 497063"/>
              <a:gd name="connsiteY11" fmla="*/ 377102 h 607498"/>
              <a:gd name="connsiteX12" fmla="*/ 0 w 497063"/>
              <a:gd name="connsiteY12" fmla="*/ 303749 h 607498"/>
              <a:gd name="connsiteX13" fmla="*/ 73379 w 497063"/>
              <a:gd name="connsiteY13" fmla="*/ 230396 h 607498"/>
              <a:gd name="connsiteX14" fmla="*/ 73379 w 497063"/>
              <a:gd name="connsiteY14" fmla="*/ 0 h 607498"/>
              <a:gd name="connsiteX15" fmla="*/ 423684 w 497063"/>
              <a:gd name="connsiteY15" fmla="*/ 0 h 607498"/>
              <a:gd name="connsiteX16" fmla="*/ 497063 w 497063"/>
              <a:gd name="connsiteY16" fmla="*/ 73363 h 607498"/>
              <a:gd name="connsiteX17" fmla="*/ 423684 w 497063"/>
              <a:gd name="connsiteY17" fmla="*/ 146635 h 607498"/>
              <a:gd name="connsiteX18" fmla="*/ 73379 w 497063"/>
              <a:gd name="connsiteY18" fmla="*/ 146635 h 607498"/>
              <a:gd name="connsiteX19" fmla="*/ 0 w 497063"/>
              <a:gd name="connsiteY19" fmla="*/ 73363 h 607498"/>
              <a:gd name="connsiteX20" fmla="*/ 73379 w 497063"/>
              <a:gd name="connsiteY20" fmla="*/ 0 h 60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7063" h="607498">
                <a:moveTo>
                  <a:pt x="73379" y="460863"/>
                </a:moveTo>
                <a:lnTo>
                  <a:pt x="423684" y="460863"/>
                </a:lnTo>
                <a:cubicBezTo>
                  <a:pt x="464153" y="460863"/>
                  <a:pt x="497063" y="493725"/>
                  <a:pt x="497063" y="534135"/>
                </a:cubicBezTo>
                <a:cubicBezTo>
                  <a:pt x="497063" y="574637"/>
                  <a:pt x="464153" y="607498"/>
                  <a:pt x="423684" y="607498"/>
                </a:cubicBezTo>
                <a:lnTo>
                  <a:pt x="73379" y="607498"/>
                </a:lnTo>
                <a:cubicBezTo>
                  <a:pt x="32910" y="607498"/>
                  <a:pt x="0" y="574637"/>
                  <a:pt x="0" y="534135"/>
                </a:cubicBezTo>
                <a:cubicBezTo>
                  <a:pt x="0" y="493725"/>
                  <a:pt x="32910" y="460863"/>
                  <a:pt x="73379" y="460863"/>
                </a:cubicBezTo>
                <a:close/>
                <a:moveTo>
                  <a:pt x="73379" y="230396"/>
                </a:moveTo>
                <a:lnTo>
                  <a:pt x="423684" y="230396"/>
                </a:lnTo>
                <a:cubicBezTo>
                  <a:pt x="464153" y="230396"/>
                  <a:pt x="497063" y="263253"/>
                  <a:pt x="497063" y="303749"/>
                </a:cubicBezTo>
                <a:cubicBezTo>
                  <a:pt x="497063" y="344245"/>
                  <a:pt x="464153" y="377102"/>
                  <a:pt x="423684" y="377102"/>
                </a:cubicBezTo>
                <a:lnTo>
                  <a:pt x="73379" y="377102"/>
                </a:lnTo>
                <a:cubicBezTo>
                  <a:pt x="32910" y="377102"/>
                  <a:pt x="0" y="344245"/>
                  <a:pt x="0" y="303749"/>
                </a:cubicBezTo>
                <a:cubicBezTo>
                  <a:pt x="0" y="263253"/>
                  <a:pt x="32910" y="230396"/>
                  <a:pt x="73379" y="230396"/>
                </a:cubicBezTo>
                <a:close/>
                <a:moveTo>
                  <a:pt x="73379" y="0"/>
                </a:moveTo>
                <a:lnTo>
                  <a:pt x="423684" y="0"/>
                </a:lnTo>
                <a:cubicBezTo>
                  <a:pt x="464153" y="0"/>
                  <a:pt x="497063" y="32861"/>
                  <a:pt x="497063" y="73363"/>
                </a:cubicBezTo>
                <a:cubicBezTo>
                  <a:pt x="497063" y="113865"/>
                  <a:pt x="464153" y="146635"/>
                  <a:pt x="423684" y="146635"/>
                </a:cubicBezTo>
                <a:lnTo>
                  <a:pt x="73379" y="146635"/>
                </a:lnTo>
                <a:cubicBezTo>
                  <a:pt x="32910" y="146635"/>
                  <a:pt x="0" y="113865"/>
                  <a:pt x="0" y="73363"/>
                </a:cubicBezTo>
                <a:cubicBezTo>
                  <a:pt x="0" y="32861"/>
                  <a:pt x="32910" y="0"/>
                  <a:pt x="73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ustDataLst>
      <p:tags r:id="rId1"/>
    </p:custDataLst>
    <p:extLst>
      <p:ext uri="{BB962C8B-B14F-4D97-AF65-F5344CB8AC3E}">
        <p14:creationId xmlns:p14="http://schemas.microsoft.com/office/powerpoint/2010/main" val="1731164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占位符 1">
            <a:extLst>
              <a:ext uri="{FF2B5EF4-FFF2-40B4-BE49-F238E27FC236}">
                <a16:creationId xmlns:a16="http://schemas.microsoft.com/office/drawing/2014/main" id="{DA66668B-DE9B-B7D1-69B2-FECF3D5A04F6}"/>
              </a:ext>
            </a:extLst>
          </p:cNvPr>
          <p:cNvSpPr txBox="1">
            <a:spLocks/>
          </p:cNvSpPr>
          <p:nvPr/>
        </p:nvSpPr>
        <p:spPr>
          <a:xfrm>
            <a:off x="1302446" y="745124"/>
            <a:ext cx="2046544" cy="503907"/>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chemeClr val="tx2"/>
                </a:solidFill>
                <a:latin typeface="Noto Sans S Chinese Bold" panose="020B0800000000000000" pitchFamily="34" charset="-122"/>
                <a:ea typeface="Noto Sans S Chinese Bold" panose="020B0800000000000000" pitchFamily="34" charset="-122"/>
              </a:rPr>
              <a:t>工作回顾</a:t>
            </a:r>
          </a:p>
        </p:txBody>
      </p:sp>
      <p:sp>
        <p:nvSpPr>
          <p:cNvPr id="3" name="矩形: 圆角 2">
            <a:extLst>
              <a:ext uri="{FF2B5EF4-FFF2-40B4-BE49-F238E27FC236}">
                <a16:creationId xmlns:a16="http://schemas.microsoft.com/office/drawing/2014/main" id="{BE32C66C-A0A1-842C-9F58-B84F82DADCD4}"/>
              </a:ext>
            </a:extLst>
          </p:cNvPr>
          <p:cNvSpPr/>
          <p:nvPr/>
        </p:nvSpPr>
        <p:spPr>
          <a:xfrm rot="2700000">
            <a:off x="765191" y="823193"/>
            <a:ext cx="385102" cy="38510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E9EDE5E4-60A3-5F7D-C9F3-8ED99CB44E84}"/>
              </a:ext>
            </a:extLst>
          </p:cNvPr>
          <p:cNvSpPr/>
          <p:nvPr>
            <p:custDataLst>
              <p:tags r:id="rId2"/>
            </p:custDataLst>
          </p:nvPr>
        </p:nvSpPr>
        <p:spPr>
          <a:xfrm>
            <a:off x="1209202" y="3539490"/>
            <a:ext cx="5568788" cy="2363224"/>
          </a:xfrm>
          <a:custGeom>
            <a:avLst/>
            <a:gdLst>
              <a:gd name="connsiteX0" fmla="*/ 117453 w 4178300"/>
              <a:gd name="connsiteY0" fmla="*/ 0 h 1946849"/>
              <a:gd name="connsiteX1" fmla="*/ 4060847 w 4178300"/>
              <a:gd name="connsiteY1" fmla="*/ 0 h 1946849"/>
              <a:gd name="connsiteX2" fmla="*/ 4178300 w 4178300"/>
              <a:gd name="connsiteY2" fmla="*/ 117453 h 1946849"/>
              <a:gd name="connsiteX3" fmla="*/ 4178300 w 4178300"/>
              <a:gd name="connsiteY3" fmla="*/ 1829396 h 1946849"/>
              <a:gd name="connsiteX4" fmla="*/ 4060847 w 4178300"/>
              <a:gd name="connsiteY4" fmla="*/ 1946849 h 1946849"/>
              <a:gd name="connsiteX5" fmla="*/ 117453 w 4178300"/>
              <a:gd name="connsiteY5" fmla="*/ 1946849 h 1946849"/>
              <a:gd name="connsiteX6" fmla="*/ 0 w 4178300"/>
              <a:gd name="connsiteY6" fmla="*/ 1829396 h 1946849"/>
              <a:gd name="connsiteX7" fmla="*/ 0 w 4178300"/>
              <a:gd name="connsiteY7" fmla="*/ 117453 h 1946849"/>
              <a:gd name="connsiteX8" fmla="*/ 117453 w 4178300"/>
              <a:gd name="connsiteY8" fmla="*/ 0 h 1946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8300" h="1946849">
                <a:moveTo>
                  <a:pt x="117453" y="0"/>
                </a:moveTo>
                <a:lnTo>
                  <a:pt x="4060847" y="0"/>
                </a:lnTo>
                <a:cubicBezTo>
                  <a:pt x="4125715" y="0"/>
                  <a:pt x="4178300" y="52585"/>
                  <a:pt x="4178300" y="117453"/>
                </a:cubicBezTo>
                <a:lnTo>
                  <a:pt x="4178300" y="1829396"/>
                </a:lnTo>
                <a:cubicBezTo>
                  <a:pt x="4178300" y="1894264"/>
                  <a:pt x="4125715" y="1946849"/>
                  <a:pt x="4060847" y="1946849"/>
                </a:cubicBezTo>
                <a:lnTo>
                  <a:pt x="117453" y="1946849"/>
                </a:lnTo>
                <a:cubicBezTo>
                  <a:pt x="52585" y="1946849"/>
                  <a:pt x="0" y="1894264"/>
                  <a:pt x="0" y="1829396"/>
                </a:cubicBezTo>
                <a:lnTo>
                  <a:pt x="0" y="117453"/>
                </a:lnTo>
                <a:cubicBezTo>
                  <a:pt x="0" y="52585"/>
                  <a:pt x="52585" y="0"/>
                  <a:pt x="117453" y="0"/>
                </a:cubicBezTo>
                <a:close/>
              </a:path>
            </a:pathLst>
          </a:custGeom>
          <a:gradFill>
            <a:gsLst>
              <a:gs pos="10000">
                <a:schemeClr val="accent2">
                  <a:lumMod val="95000"/>
                  <a:lumOff val="5000"/>
                </a:schemeClr>
              </a:gs>
              <a:gs pos="97000">
                <a:schemeClr val="accent2">
                  <a:lumMod val="100000"/>
                </a:schemeClr>
              </a:gs>
            </a:gsLst>
            <a:lin ang="4200000" scaled="0"/>
          </a:gradFill>
          <a:ln w="12700" cap="flat" cmpd="sng" algn="ctr">
            <a:noFill/>
            <a:prstDash val="solid"/>
            <a:miter lim="800000"/>
          </a:ln>
          <a:effectLst>
            <a:outerShdw blurRad="52238" dist="39178"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4028" tIns="47014" rIns="94028" bIns="47014" rtlCol="0" anchor="ctr">
            <a:noAutofit/>
          </a:bodyPr>
          <a:lstStyle/>
          <a:p>
            <a:pPr algn="ctr"/>
            <a:endParaRPr lang="en-US" sz="1851" dirty="0">
              <a:gradFill>
                <a:gsLst>
                  <a:gs pos="12000">
                    <a:schemeClr val="accent1">
                      <a:lumMod val="60000"/>
                      <a:lumOff val="40000"/>
                    </a:schemeClr>
                  </a:gs>
                  <a:gs pos="100000">
                    <a:schemeClr val="accent1"/>
                  </a:gs>
                </a:gsLst>
                <a:lin ang="2700000" scaled="1"/>
              </a:gradFill>
            </a:endParaRPr>
          </a:p>
          <a:p>
            <a:pPr algn="ctr"/>
            <a:endParaRPr lang="en-US" sz="1851" dirty="0">
              <a:gradFill>
                <a:gsLst>
                  <a:gs pos="12000">
                    <a:schemeClr val="accent1">
                      <a:lumMod val="60000"/>
                      <a:lumOff val="40000"/>
                    </a:schemeClr>
                  </a:gs>
                  <a:gs pos="100000">
                    <a:schemeClr val="accent1"/>
                  </a:gs>
                </a:gsLst>
                <a:lin ang="2700000" scaled="1"/>
              </a:gradFill>
            </a:endParaRPr>
          </a:p>
          <a:p>
            <a:pPr algn="ctr"/>
            <a:endParaRPr lang="en-US" sz="1851" dirty="0">
              <a:gradFill>
                <a:gsLst>
                  <a:gs pos="12000">
                    <a:schemeClr val="accent1">
                      <a:lumMod val="60000"/>
                      <a:lumOff val="40000"/>
                    </a:schemeClr>
                  </a:gs>
                  <a:gs pos="100000">
                    <a:schemeClr val="accent1"/>
                  </a:gs>
                </a:gsLst>
                <a:lin ang="2700000" scaled="1"/>
              </a:gradFill>
            </a:endParaRPr>
          </a:p>
          <a:p>
            <a:pPr algn="ctr"/>
            <a:endParaRPr lang="en-US" sz="1851" dirty="0">
              <a:gradFill>
                <a:gsLst>
                  <a:gs pos="12000">
                    <a:schemeClr val="accent1">
                      <a:lumMod val="60000"/>
                      <a:lumOff val="40000"/>
                    </a:schemeClr>
                  </a:gs>
                  <a:gs pos="100000">
                    <a:schemeClr val="accent1"/>
                  </a:gs>
                </a:gsLst>
                <a:lin ang="2700000" scaled="1"/>
              </a:gradFill>
            </a:endParaRPr>
          </a:p>
          <a:p>
            <a:pPr algn="ctr"/>
            <a:endParaRPr lang="en-US" sz="1851" dirty="0">
              <a:gradFill>
                <a:gsLst>
                  <a:gs pos="12000">
                    <a:schemeClr val="accent1">
                      <a:lumMod val="60000"/>
                      <a:lumOff val="40000"/>
                    </a:schemeClr>
                  </a:gs>
                  <a:gs pos="100000">
                    <a:schemeClr val="accent1"/>
                  </a:gs>
                </a:gsLst>
                <a:lin ang="2700000" scaled="1"/>
              </a:gradFill>
            </a:endParaRPr>
          </a:p>
          <a:p>
            <a:pPr algn="ctr"/>
            <a:endParaRPr lang="en-US" sz="1851" dirty="0">
              <a:gradFill>
                <a:gsLst>
                  <a:gs pos="12000">
                    <a:schemeClr val="accent1">
                      <a:lumMod val="60000"/>
                      <a:lumOff val="40000"/>
                    </a:schemeClr>
                  </a:gs>
                  <a:gs pos="100000">
                    <a:schemeClr val="accent1"/>
                  </a:gs>
                </a:gsLst>
                <a:lin ang="2700000" scaled="1"/>
              </a:gradFill>
            </a:endParaRPr>
          </a:p>
          <a:p>
            <a:pPr algn="ctr"/>
            <a:endParaRPr lang="en-US" sz="1851" dirty="0">
              <a:gradFill>
                <a:gsLst>
                  <a:gs pos="12000">
                    <a:schemeClr val="accent1">
                      <a:lumMod val="60000"/>
                      <a:lumOff val="40000"/>
                    </a:schemeClr>
                  </a:gs>
                  <a:gs pos="100000">
                    <a:schemeClr val="accent1"/>
                  </a:gs>
                </a:gsLst>
                <a:lin ang="2700000" scaled="1"/>
              </a:gradFill>
            </a:endParaRPr>
          </a:p>
        </p:txBody>
      </p:sp>
      <p:sp>
        <p:nvSpPr>
          <p:cNvPr id="7" name="任意多边形: 形状 6">
            <a:extLst>
              <a:ext uri="{FF2B5EF4-FFF2-40B4-BE49-F238E27FC236}">
                <a16:creationId xmlns:a16="http://schemas.microsoft.com/office/drawing/2014/main" id="{D336C015-4CE9-7854-D6DD-B9B3D87638A3}"/>
              </a:ext>
            </a:extLst>
          </p:cNvPr>
          <p:cNvSpPr/>
          <p:nvPr>
            <p:custDataLst>
              <p:tags r:id="rId3"/>
            </p:custDataLst>
          </p:nvPr>
        </p:nvSpPr>
        <p:spPr>
          <a:xfrm>
            <a:off x="1209202" y="1695512"/>
            <a:ext cx="5568788" cy="1622999"/>
          </a:xfrm>
          <a:custGeom>
            <a:avLst/>
            <a:gdLst>
              <a:gd name="connsiteX0" fmla="*/ 97916 w 5467350"/>
              <a:gd name="connsiteY0" fmla="*/ 0 h 1622999"/>
              <a:gd name="connsiteX1" fmla="*/ 5369434 w 5467350"/>
              <a:gd name="connsiteY1" fmla="*/ 0 h 1622999"/>
              <a:gd name="connsiteX2" fmla="*/ 5467350 w 5467350"/>
              <a:gd name="connsiteY2" fmla="*/ 97916 h 1622999"/>
              <a:gd name="connsiteX3" fmla="*/ 5467350 w 5467350"/>
              <a:gd name="connsiteY3" fmla="*/ 1525083 h 1622999"/>
              <a:gd name="connsiteX4" fmla="*/ 5369434 w 5467350"/>
              <a:gd name="connsiteY4" fmla="*/ 1622999 h 1622999"/>
              <a:gd name="connsiteX5" fmla="*/ 97916 w 5467350"/>
              <a:gd name="connsiteY5" fmla="*/ 1622999 h 1622999"/>
              <a:gd name="connsiteX6" fmla="*/ 0 w 5467350"/>
              <a:gd name="connsiteY6" fmla="*/ 1525083 h 1622999"/>
              <a:gd name="connsiteX7" fmla="*/ 0 w 5467350"/>
              <a:gd name="connsiteY7" fmla="*/ 97916 h 1622999"/>
              <a:gd name="connsiteX8" fmla="*/ 97916 w 5467350"/>
              <a:gd name="connsiteY8" fmla="*/ 0 h 162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7350" h="1622999">
                <a:moveTo>
                  <a:pt x="97916" y="0"/>
                </a:moveTo>
                <a:lnTo>
                  <a:pt x="5369434" y="0"/>
                </a:lnTo>
                <a:cubicBezTo>
                  <a:pt x="5423512" y="0"/>
                  <a:pt x="5467350" y="43838"/>
                  <a:pt x="5467350" y="97916"/>
                </a:cubicBezTo>
                <a:lnTo>
                  <a:pt x="5467350" y="1525083"/>
                </a:lnTo>
                <a:cubicBezTo>
                  <a:pt x="5467350" y="1579161"/>
                  <a:pt x="5423512" y="1622999"/>
                  <a:pt x="5369434" y="1622999"/>
                </a:cubicBezTo>
                <a:lnTo>
                  <a:pt x="97916" y="1622999"/>
                </a:lnTo>
                <a:cubicBezTo>
                  <a:pt x="43838" y="1622999"/>
                  <a:pt x="0" y="1579161"/>
                  <a:pt x="0" y="1525083"/>
                </a:cubicBezTo>
                <a:lnTo>
                  <a:pt x="0" y="97916"/>
                </a:lnTo>
                <a:cubicBezTo>
                  <a:pt x="0" y="43838"/>
                  <a:pt x="43838" y="0"/>
                  <a:pt x="97916" y="0"/>
                </a:cubicBezTo>
                <a:close/>
              </a:path>
            </a:pathLst>
          </a:custGeom>
          <a:gradFill>
            <a:gsLst>
              <a:gs pos="10000">
                <a:schemeClr val="accent2">
                  <a:lumMod val="95000"/>
                  <a:lumOff val="5000"/>
                </a:schemeClr>
              </a:gs>
              <a:gs pos="97000">
                <a:schemeClr val="accent2">
                  <a:lumMod val="100000"/>
                </a:schemeClr>
              </a:gs>
            </a:gsLst>
            <a:lin ang="4200000" scaled="0"/>
          </a:gradFill>
          <a:ln w="12700" cap="flat" cmpd="sng" algn="ctr">
            <a:noFill/>
            <a:prstDash val="solid"/>
            <a:miter lim="800000"/>
          </a:ln>
          <a:effectLst>
            <a:outerShdw blurRad="52238" dist="39178"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4028" tIns="47014" rIns="94028" bIns="47014" rtlCol="0" anchor="ctr">
            <a:noAutofit/>
          </a:bodyPr>
          <a:lstStyle/>
          <a:p>
            <a:pPr algn="ctr"/>
            <a:endParaRPr lang="en-US" sz="1851" dirty="0">
              <a:gradFill>
                <a:gsLst>
                  <a:gs pos="12000">
                    <a:schemeClr val="accent1">
                      <a:lumMod val="60000"/>
                      <a:lumOff val="40000"/>
                    </a:schemeClr>
                  </a:gs>
                  <a:gs pos="100000">
                    <a:schemeClr val="accent1"/>
                  </a:gs>
                </a:gsLst>
                <a:lin ang="2700000" scaled="1"/>
              </a:gradFill>
            </a:endParaRPr>
          </a:p>
          <a:p>
            <a:pPr algn="ctr"/>
            <a:endParaRPr lang="en-US" sz="1851" dirty="0">
              <a:gradFill>
                <a:gsLst>
                  <a:gs pos="12000">
                    <a:schemeClr val="accent1">
                      <a:lumMod val="60000"/>
                      <a:lumOff val="40000"/>
                    </a:schemeClr>
                  </a:gs>
                  <a:gs pos="100000">
                    <a:schemeClr val="accent1"/>
                  </a:gs>
                </a:gsLst>
                <a:lin ang="2700000" scaled="1"/>
              </a:gradFill>
            </a:endParaRPr>
          </a:p>
          <a:p>
            <a:pPr algn="ctr"/>
            <a:endParaRPr lang="en-US" sz="1851" dirty="0">
              <a:gradFill>
                <a:gsLst>
                  <a:gs pos="12000">
                    <a:schemeClr val="accent1">
                      <a:lumMod val="60000"/>
                      <a:lumOff val="40000"/>
                    </a:schemeClr>
                  </a:gs>
                  <a:gs pos="100000">
                    <a:schemeClr val="accent1"/>
                  </a:gs>
                </a:gsLst>
                <a:lin ang="2700000" scaled="1"/>
              </a:gradFill>
            </a:endParaRPr>
          </a:p>
          <a:p>
            <a:pPr algn="ctr"/>
            <a:endParaRPr lang="en-US" sz="1851" dirty="0">
              <a:gradFill>
                <a:gsLst>
                  <a:gs pos="12000">
                    <a:schemeClr val="accent1">
                      <a:lumMod val="60000"/>
                      <a:lumOff val="40000"/>
                    </a:schemeClr>
                  </a:gs>
                  <a:gs pos="100000">
                    <a:schemeClr val="accent1"/>
                  </a:gs>
                </a:gsLst>
                <a:lin ang="2700000" scaled="1"/>
              </a:gradFill>
            </a:endParaRPr>
          </a:p>
          <a:p>
            <a:pPr algn="ctr"/>
            <a:endParaRPr lang="en-US" sz="1851" dirty="0">
              <a:gradFill>
                <a:gsLst>
                  <a:gs pos="12000">
                    <a:schemeClr val="accent1">
                      <a:lumMod val="60000"/>
                      <a:lumOff val="40000"/>
                    </a:schemeClr>
                  </a:gs>
                  <a:gs pos="100000">
                    <a:schemeClr val="accent1"/>
                  </a:gs>
                </a:gsLst>
                <a:lin ang="2700000" scaled="1"/>
              </a:gradFill>
            </a:endParaRPr>
          </a:p>
        </p:txBody>
      </p:sp>
      <p:pic>
        <p:nvPicPr>
          <p:cNvPr id="4" name="图片 3">
            <a:extLst>
              <a:ext uri="{FF2B5EF4-FFF2-40B4-BE49-F238E27FC236}">
                <a16:creationId xmlns:a16="http://schemas.microsoft.com/office/drawing/2014/main" id="{71AC66C5-20F0-988C-D3A7-844F3712C42E}"/>
              </a:ext>
            </a:extLst>
          </p:cNvPr>
          <p:cNvPicPr>
            <a:picLocks noChangeAspect="1"/>
          </p:cNvPicPr>
          <p:nvPr/>
        </p:nvPicPr>
        <p:blipFill>
          <a:blip r:embed="rId6"/>
          <a:stretch>
            <a:fillRect/>
          </a:stretch>
        </p:blipFill>
        <p:spPr>
          <a:xfrm>
            <a:off x="7240743" y="1605032"/>
            <a:ext cx="3492027" cy="22183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图片 8">
            <a:extLst>
              <a:ext uri="{FF2B5EF4-FFF2-40B4-BE49-F238E27FC236}">
                <a16:creationId xmlns:a16="http://schemas.microsoft.com/office/drawing/2014/main" id="{89E814C2-791D-C1E8-E668-F4C55BAA2EB9}"/>
              </a:ext>
            </a:extLst>
          </p:cNvPr>
          <p:cNvPicPr>
            <a:picLocks noChangeAspect="1"/>
          </p:cNvPicPr>
          <p:nvPr/>
        </p:nvPicPr>
        <p:blipFill>
          <a:blip r:embed="rId7"/>
          <a:stretch>
            <a:fillRect/>
          </a:stretch>
        </p:blipFill>
        <p:spPr>
          <a:xfrm>
            <a:off x="7240743" y="4047827"/>
            <a:ext cx="3492027" cy="18548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文本框 11">
            <a:extLst>
              <a:ext uri="{FF2B5EF4-FFF2-40B4-BE49-F238E27FC236}">
                <a16:creationId xmlns:a16="http://schemas.microsoft.com/office/drawing/2014/main" id="{AC33898D-511A-4CE9-6A88-E250597A7BEF}"/>
              </a:ext>
            </a:extLst>
          </p:cNvPr>
          <p:cNvSpPr txBox="1"/>
          <p:nvPr/>
        </p:nvSpPr>
        <p:spPr>
          <a:xfrm>
            <a:off x="1406323" y="3935978"/>
            <a:ext cx="1538883" cy="369332"/>
          </a:xfrm>
          <a:prstGeom prst="rect">
            <a:avLst/>
          </a:prstGeom>
          <a:noFill/>
          <a:effectLst/>
        </p:spPr>
        <p:txBody>
          <a:bodyPr wrap="none" lIns="0" tIns="0" rIns="0" bIns="0" rtlCol="0" anchor="t">
            <a:spAutoFit/>
          </a:bodyPr>
          <a:lstStyle/>
          <a:p>
            <a:r>
              <a:rPr lang="zh-CN" altLang="en-US" sz="2400" dirty="0">
                <a:solidFill>
                  <a:schemeClr val="accent6"/>
                </a:solidFill>
                <a:latin typeface="+mj-ea"/>
                <a:ea typeface="+mj-ea"/>
              </a:rPr>
              <a:t>关键词标题</a:t>
            </a:r>
          </a:p>
        </p:txBody>
      </p:sp>
      <p:sp>
        <p:nvSpPr>
          <p:cNvPr id="13" name="文本框 12">
            <a:extLst>
              <a:ext uri="{FF2B5EF4-FFF2-40B4-BE49-F238E27FC236}">
                <a16:creationId xmlns:a16="http://schemas.microsoft.com/office/drawing/2014/main" id="{F12B72EA-A263-A047-83C3-505F3EB1B4B9}"/>
              </a:ext>
            </a:extLst>
          </p:cNvPr>
          <p:cNvSpPr txBox="1"/>
          <p:nvPr/>
        </p:nvSpPr>
        <p:spPr>
          <a:xfrm>
            <a:off x="1492641" y="4426497"/>
            <a:ext cx="4881184" cy="1097545"/>
          </a:xfrm>
          <a:prstGeom prst="rect">
            <a:avLst/>
          </a:prstGeom>
          <a:noFill/>
          <a:effectLst/>
        </p:spPr>
        <p:txBody>
          <a:bodyPr wrap="square" lIns="0" tIns="0" rIns="0" bIns="0" rtlCol="0" anchor="t">
            <a:spAutoFit/>
          </a:bodyPr>
          <a:lstStyle/>
          <a:p>
            <a:pPr>
              <a:lnSpc>
                <a:spcPct val="130000"/>
              </a:lnSpc>
            </a:pPr>
            <a:r>
              <a:rPr lang="zh-CN" altLang="en-US" sz="1400" dirty="0">
                <a:solidFill>
                  <a:schemeClr val="tx1">
                    <a:lumMod val="65000"/>
                    <a:lumOff val="35000"/>
                  </a:schemeClr>
                </a:solidFill>
                <a:latin typeface="+mn-ea"/>
              </a:rPr>
              <a:t>在这里输入你的正文，阐述与关键词标题相关的具体内容，若字数太多酌情先删减文案，再缩小字号</a:t>
            </a:r>
            <a:endParaRPr lang="en-US" altLang="zh-CN" sz="1400" dirty="0">
              <a:solidFill>
                <a:schemeClr val="tx1">
                  <a:lumMod val="65000"/>
                  <a:lumOff val="35000"/>
                </a:schemeClr>
              </a:solidFill>
              <a:latin typeface="+mn-ea"/>
            </a:endParaRPr>
          </a:p>
          <a:p>
            <a:pPr>
              <a:lnSpc>
                <a:spcPct val="130000"/>
              </a:lnSpc>
            </a:pPr>
            <a:r>
              <a:rPr lang="zh-CN" altLang="en-US" sz="1400" dirty="0">
                <a:solidFill>
                  <a:schemeClr val="tx1">
                    <a:lumMod val="65000"/>
                    <a:lumOff val="35000"/>
                  </a:schemeClr>
                </a:solidFill>
                <a:latin typeface="+mn-ea"/>
              </a:rPr>
              <a:t>在这里输入你的正文，阐述与关键词标题相关的具体内容，若字数太多酌情先删减文案，再缩小字号</a:t>
            </a:r>
            <a:endParaRPr lang="zh-CN" altLang="en-US" sz="1400" b="0" dirty="0">
              <a:solidFill>
                <a:schemeClr val="tx1">
                  <a:lumMod val="65000"/>
                  <a:lumOff val="35000"/>
                </a:schemeClr>
              </a:solidFill>
              <a:effectLst/>
              <a:latin typeface="+mn-ea"/>
            </a:endParaRPr>
          </a:p>
        </p:txBody>
      </p:sp>
      <p:sp>
        <p:nvSpPr>
          <p:cNvPr id="14" name="文本框 13">
            <a:extLst>
              <a:ext uri="{FF2B5EF4-FFF2-40B4-BE49-F238E27FC236}">
                <a16:creationId xmlns:a16="http://schemas.microsoft.com/office/drawing/2014/main" id="{8F6BF1CC-028F-1302-40EC-C31736643E48}"/>
              </a:ext>
            </a:extLst>
          </p:cNvPr>
          <p:cNvSpPr txBox="1"/>
          <p:nvPr/>
        </p:nvSpPr>
        <p:spPr>
          <a:xfrm>
            <a:off x="1380410" y="1878112"/>
            <a:ext cx="1538883" cy="369332"/>
          </a:xfrm>
          <a:prstGeom prst="rect">
            <a:avLst/>
          </a:prstGeom>
          <a:noFill/>
          <a:effectLst/>
        </p:spPr>
        <p:txBody>
          <a:bodyPr wrap="none" lIns="0" tIns="0" rIns="0" bIns="0" rtlCol="0" anchor="t">
            <a:spAutoFit/>
          </a:bodyPr>
          <a:lstStyle/>
          <a:p>
            <a:r>
              <a:rPr lang="zh-CN" altLang="en-US" sz="2400" dirty="0">
                <a:solidFill>
                  <a:schemeClr val="accent6"/>
                </a:solidFill>
                <a:latin typeface="+mj-ea"/>
                <a:ea typeface="+mj-ea"/>
              </a:rPr>
              <a:t>关键词标题</a:t>
            </a:r>
          </a:p>
        </p:txBody>
      </p:sp>
      <p:sp>
        <p:nvSpPr>
          <p:cNvPr id="15" name="文本框 14">
            <a:extLst>
              <a:ext uri="{FF2B5EF4-FFF2-40B4-BE49-F238E27FC236}">
                <a16:creationId xmlns:a16="http://schemas.microsoft.com/office/drawing/2014/main" id="{BBAF3018-7FAB-7EC5-16A2-4417C5DED2F3}"/>
              </a:ext>
            </a:extLst>
          </p:cNvPr>
          <p:cNvSpPr txBox="1"/>
          <p:nvPr/>
        </p:nvSpPr>
        <p:spPr>
          <a:xfrm>
            <a:off x="1454541" y="2400558"/>
            <a:ext cx="4872812" cy="542200"/>
          </a:xfrm>
          <a:prstGeom prst="rect">
            <a:avLst/>
          </a:prstGeom>
          <a:noFill/>
          <a:effectLst/>
        </p:spPr>
        <p:txBody>
          <a:bodyPr wrap="square" lIns="0" tIns="0" rIns="0" bIns="0" rtlCol="0" anchor="t">
            <a:spAutoFit/>
          </a:bodyPr>
          <a:lstStyle/>
          <a:p>
            <a:pPr>
              <a:lnSpc>
                <a:spcPct val="130000"/>
              </a:lnSpc>
            </a:pPr>
            <a:r>
              <a:rPr lang="zh-CN" altLang="en-US" sz="1400" dirty="0">
                <a:solidFill>
                  <a:schemeClr val="tx1">
                    <a:lumMod val="65000"/>
                    <a:lumOff val="35000"/>
                  </a:schemeClr>
                </a:solidFill>
                <a:latin typeface="+mn-ea"/>
              </a:rPr>
              <a:t>在这里输入你的正文，阐述与关键词标题相关的具体内容，若字数太多酌情先删减文案，再缩小字号</a:t>
            </a:r>
          </a:p>
        </p:txBody>
      </p:sp>
    </p:spTree>
    <p:custDataLst>
      <p:tags r:id="rId1"/>
    </p:custDataLst>
    <p:extLst>
      <p:ext uri="{BB962C8B-B14F-4D97-AF65-F5344CB8AC3E}">
        <p14:creationId xmlns:p14="http://schemas.microsoft.com/office/powerpoint/2010/main" val="2644021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9B48BE9D-569B-819A-8A3B-D8D5873058DF}"/>
              </a:ext>
            </a:extLst>
          </p:cNvPr>
          <p:cNvGrpSpPr/>
          <p:nvPr/>
        </p:nvGrpSpPr>
        <p:grpSpPr>
          <a:xfrm>
            <a:off x="3495294" y="2757909"/>
            <a:ext cx="5125608" cy="1707541"/>
            <a:chOff x="3495294" y="2289279"/>
            <a:chExt cx="5125608" cy="1707541"/>
          </a:xfrm>
        </p:grpSpPr>
        <p:sp>
          <p:nvSpPr>
            <p:cNvPr id="128" name="文本框 127">
              <a:extLst>
                <a:ext uri="{FF2B5EF4-FFF2-40B4-BE49-F238E27FC236}">
                  <a16:creationId xmlns:a16="http://schemas.microsoft.com/office/drawing/2014/main" id="{E13D9607-9AD1-81E0-8702-6A17D23704E9}"/>
                </a:ext>
              </a:extLst>
            </p:cNvPr>
            <p:cNvSpPr txBox="1"/>
            <p:nvPr/>
          </p:nvSpPr>
          <p:spPr>
            <a:xfrm>
              <a:off x="4955762" y="2560266"/>
              <a:ext cx="3665140" cy="886397"/>
            </a:xfrm>
            <a:prstGeom prst="rect">
              <a:avLst/>
            </a:prstGeom>
            <a:noFill/>
            <a:effectLst/>
          </p:spPr>
          <p:txBody>
            <a:bodyPr wrap="square" lIns="0" tIns="0" rIns="0" bIns="0" rtlCol="0" anchor="t">
              <a:spAutoFit/>
            </a:bodyPr>
            <a:lstStyle/>
            <a:p>
              <a:pPr algn="dist"/>
              <a:r>
                <a:rPr kumimoji="1" lang="zh-CN" altLang="en-US" sz="5760" dirty="0">
                  <a:solidFill>
                    <a:schemeClr val="tx2"/>
                  </a:solidFill>
                  <a:latin typeface="+mj-ea"/>
                  <a:ea typeface="+mj-ea"/>
                </a:rPr>
                <a:t>亮点经验</a:t>
              </a:r>
            </a:p>
          </p:txBody>
        </p:sp>
        <p:sp>
          <p:nvSpPr>
            <p:cNvPr id="129" name="文本框 128">
              <a:extLst>
                <a:ext uri="{FF2B5EF4-FFF2-40B4-BE49-F238E27FC236}">
                  <a16:creationId xmlns:a16="http://schemas.microsoft.com/office/drawing/2014/main" id="{62458E6D-DC21-C81A-9C9B-AB29AE5601C3}"/>
                </a:ext>
              </a:extLst>
            </p:cNvPr>
            <p:cNvSpPr txBox="1"/>
            <p:nvPr/>
          </p:nvSpPr>
          <p:spPr>
            <a:xfrm>
              <a:off x="3495295" y="2492012"/>
              <a:ext cx="1433085" cy="1415772"/>
            </a:xfrm>
            <a:prstGeom prst="rect">
              <a:avLst/>
            </a:prstGeom>
            <a:noFill/>
            <a:effectLst/>
          </p:spPr>
          <p:txBody>
            <a:bodyPr wrap="none" lIns="0" tIns="0" rIns="0" bIns="0" rtlCol="0" anchor="t">
              <a:spAutoFit/>
            </a:bodyPr>
            <a:lstStyle/>
            <a:p>
              <a:r>
                <a:rPr kumimoji="1" lang="en-US" altLang="zh-CN" sz="9200" dirty="0">
                  <a:solidFill>
                    <a:schemeClr val="tx2"/>
                  </a:solidFill>
                  <a:latin typeface="+mj-ea"/>
                  <a:ea typeface="+mj-ea"/>
                </a:rPr>
                <a:t>02</a:t>
              </a:r>
              <a:endParaRPr kumimoji="1" lang="zh-CN" altLang="en-US" sz="9200" dirty="0">
                <a:solidFill>
                  <a:schemeClr val="tx2"/>
                </a:solidFill>
                <a:latin typeface="+mj-ea"/>
                <a:ea typeface="+mj-ea"/>
              </a:endParaRPr>
            </a:p>
          </p:txBody>
        </p:sp>
        <p:sp>
          <p:nvSpPr>
            <p:cNvPr id="130" name="文本框 129">
              <a:extLst>
                <a:ext uri="{FF2B5EF4-FFF2-40B4-BE49-F238E27FC236}">
                  <a16:creationId xmlns:a16="http://schemas.microsoft.com/office/drawing/2014/main" id="{79CF0102-D385-7863-9E38-40EF11E5A9B5}"/>
                </a:ext>
              </a:extLst>
            </p:cNvPr>
            <p:cNvSpPr txBox="1"/>
            <p:nvPr/>
          </p:nvSpPr>
          <p:spPr>
            <a:xfrm>
              <a:off x="5029200" y="3446661"/>
              <a:ext cx="3591702" cy="492443"/>
            </a:xfrm>
            <a:prstGeom prst="rect">
              <a:avLst/>
            </a:prstGeom>
            <a:noFill/>
            <a:effectLst/>
          </p:spPr>
          <p:txBody>
            <a:bodyPr wrap="square" lIns="0" tIns="0" rIns="0" bIns="0" rtlCol="0" anchor="t">
              <a:spAutoFit/>
            </a:bodyPr>
            <a:lstStyle/>
            <a:p>
              <a:pPr algn="dist"/>
              <a:r>
                <a:rPr lang="en-US" altLang="zh-CN" sz="1600" dirty="0">
                  <a:solidFill>
                    <a:schemeClr val="tx2"/>
                  </a:solidFill>
                </a:rPr>
                <a:t>EXPERIENCE</a:t>
              </a:r>
            </a:p>
            <a:p>
              <a:pPr algn="dist"/>
              <a:endParaRPr kumimoji="1" lang="en-US" altLang="zh-CN" sz="1600" dirty="0">
                <a:solidFill>
                  <a:schemeClr val="tx2"/>
                </a:solidFill>
              </a:endParaRPr>
            </a:p>
          </p:txBody>
        </p:sp>
        <p:cxnSp>
          <p:nvCxnSpPr>
            <p:cNvPr id="131" name="直线连接符 8">
              <a:extLst>
                <a:ext uri="{FF2B5EF4-FFF2-40B4-BE49-F238E27FC236}">
                  <a16:creationId xmlns:a16="http://schemas.microsoft.com/office/drawing/2014/main" id="{745B808A-4748-985C-ED45-A2A735229102}"/>
                </a:ext>
              </a:extLst>
            </p:cNvPr>
            <p:cNvCxnSpPr>
              <a:cxnSpLocks/>
            </p:cNvCxnSpPr>
            <p:nvPr/>
          </p:nvCxnSpPr>
          <p:spPr>
            <a:xfrm flipH="1">
              <a:off x="3638115" y="2319759"/>
              <a:ext cx="4916978" cy="0"/>
            </a:xfrm>
            <a:prstGeom prst="line">
              <a:avLst/>
            </a:prstGeom>
            <a:ln w="15240"/>
            <a:effectLst/>
          </p:spPr>
          <p:style>
            <a:lnRef idx="1">
              <a:schemeClr val="accent1"/>
            </a:lnRef>
            <a:fillRef idx="0">
              <a:schemeClr val="accent1"/>
            </a:fillRef>
            <a:effectRef idx="0">
              <a:schemeClr val="accent1"/>
            </a:effectRef>
            <a:fontRef idx="minor">
              <a:schemeClr val="tx1"/>
            </a:fontRef>
          </p:style>
        </p:cxnSp>
        <p:sp>
          <p:nvSpPr>
            <p:cNvPr id="132" name="矩形 131">
              <a:extLst>
                <a:ext uri="{FF2B5EF4-FFF2-40B4-BE49-F238E27FC236}">
                  <a16:creationId xmlns:a16="http://schemas.microsoft.com/office/drawing/2014/main" id="{C45167BC-98CC-B7B2-32A7-70DC842796A8}"/>
                </a:ext>
              </a:extLst>
            </p:cNvPr>
            <p:cNvSpPr/>
            <p:nvPr/>
          </p:nvSpPr>
          <p:spPr>
            <a:xfrm>
              <a:off x="3495294" y="2289279"/>
              <a:ext cx="1401984" cy="6096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kumimoji="1" lang="zh-CN" altLang="en-US" sz="1440">
                <a:solidFill>
                  <a:schemeClr val="tx2"/>
                </a:solidFill>
              </a:endParaRPr>
            </a:p>
          </p:txBody>
        </p:sp>
        <p:cxnSp>
          <p:nvCxnSpPr>
            <p:cNvPr id="133" name="直线连接符 14">
              <a:extLst>
                <a:ext uri="{FF2B5EF4-FFF2-40B4-BE49-F238E27FC236}">
                  <a16:creationId xmlns:a16="http://schemas.microsoft.com/office/drawing/2014/main" id="{7B543349-F9D8-37A8-F66C-565BC6D2B055}"/>
                </a:ext>
              </a:extLst>
            </p:cNvPr>
            <p:cNvCxnSpPr>
              <a:cxnSpLocks/>
            </p:cNvCxnSpPr>
            <p:nvPr/>
          </p:nvCxnSpPr>
          <p:spPr>
            <a:xfrm flipH="1">
              <a:off x="3495294" y="3966341"/>
              <a:ext cx="4916978" cy="0"/>
            </a:xfrm>
            <a:prstGeom prst="line">
              <a:avLst/>
            </a:prstGeom>
            <a:ln w="15240">
              <a:solidFill>
                <a:schemeClr val="tx2"/>
              </a:solidFill>
            </a:ln>
            <a:effectLst/>
          </p:spPr>
          <p:style>
            <a:lnRef idx="1">
              <a:schemeClr val="accent1"/>
            </a:lnRef>
            <a:fillRef idx="0">
              <a:schemeClr val="accent1"/>
            </a:fillRef>
            <a:effectRef idx="0">
              <a:schemeClr val="accent1"/>
            </a:effectRef>
            <a:fontRef idx="minor">
              <a:schemeClr val="tx1"/>
            </a:fontRef>
          </p:style>
        </p:cxnSp>
        <p:sp>
          <p:nvSpPr>
            <p:cNvPr id="134" name="矩形 133">
              <a:extLst>
                <a:ext uri="{FF2B5EF4-FFF2-40B4-BE49-F238E27FC236}">
                  <a16:creationId xmlns:a16="http://schemas.microsoft.com/office/drawing/2014/main" id="{D76F2030-DB68-0E54-385F-283C93EE2950}"/>
                </a:ext>
              </a:extLst>
            </p:cNvPr>
            <p:cNvSpPr/>
            <p:nvPr/>
          </p:nvSpPr>
          <p:spPr>
            <a:xfrm>
              <a:off x="7153107" y="3935860"/>
              <a:ext cx="1401984" cy="6096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kumimoji="1" lang="zh-CN" altLang="en-US" sz="1440">
                <a:solidFill>
                  <a:schemeClr val="tx2"/>
                </a:solidFill>
              </a:endParaRPr>
            </a:p>
          </p:txBody>
        </p:sp>
      </p:grpSp>
    </p:spTree>
    <p:custDataLst>
      <p:tags r:id="rId1"/>
    </p:custDataLst>
    <p:extLst>
      <p:ext uri="{BB962C8B-B14F-4D97-AF65-F5344CB8AC3E}">
        <p14:creationId xmlns:p14="http://schemas.microsoft.com/office/powerpoint/2010/main" val="17012073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10.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11.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12.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13.xml><?xml version="1.0" encoding="utf-8"?>
<p:tagLst xmlns:a="http://schemas.openxmlformats.org/drawingml/2006/main" xmlns:r="http://schemas.openxmlformats.org/officeDocument/2006/relationships" xmlns:p="http://schemas.openxmlformats.org/presentationml/2006/main">
  <p:tag name="ISLIDE.ICON" val="#104355;#56326;#119197;#45095;#172775;#153945;"/>
</p:tagLst>
</file>

<file path=ppt/tags/tag14.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15.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16.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17.xml><?xml version="1.0" encoding="utf-8"?>
<p:tagLst xmlns:a="http://schemas.openxmlformats.org/drawingml/2006/main" xmlns:r="http://schemas.openxmlformats.org/officeDocument/2006/relationships" xmlns:p="http://schemas.openxmlformats.org/presentationml/2006/main">
  <p:tag name="ISLIDE.ICON" val="#104355;#56326;#119197;#45095;#172775;#153945;"/>
</p:tagLst>
</file>

<file path=ppt/tags/tag18.xml><?xml version="1.0" encoding="utf-8"?>
<p:tagLst xmlns:a="http://schemas.openxmlformats.org/drawingml/2006/main" xmlns:r="http://schemas.openxmlformats.org/officeDocument/2006/relationships" xmlns:p="http://schemas.openxmlformats.org/presentationml/2006/main">
  <p:tag name="ISLIDE.ICON" val="#104355;#56326;#119197;#45095;#172775;#153945;#373852;"/>
</p:tagLst>
</file>

<file path=ppt/tags/tag19.xml><?xml version="1.0" encoding="utf-8"?>
<p:tagLst xmlns:a="http://schemas.openxmlformats.org/drawingml/2006/main" xmlns:r="http://schemas.openxmlformats.org/officeDocument/2006/relationships" xmlns:p="http://schemas.openxmlformats.org/presentationml/2006/main">
  <p:tag name="ISLIDE.ICON" val="#104355;#56326;#119197;#45095;#172775;#153945;#373852;#12297;#372709;"/>
</p:tagLst>
</file>

<file path=ppt/tags/tag2.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20.xml><?xml version="1.0" encoding="utf-8"?>
<p:tagLst xmlns:a="http://schemas.openxmlformats.org/drawingml/2006/main" xmlns:r="http://schemas.openxmlformats.org/officeDocument/2006/relationships" xmlns:p="http://schemas.openxmlformats.org/presentationml/2006/main">
  <p:tag name="ISLIDE.ICON" val="#104355;#56326;#119197;#45095;#172775;#153945;#373852;#12297;#372709;"/>
</p:tagLst>
</file>

<file path=ppt/tags/tag21.xml><?xml version="1.0" encoding="utf-8"?>
<p:tagLst xmlns:a="http://schemas.openxmlformats.org/drawingml/2006/main" xmlns:r="http://schemas.openxmlformats.org/officeDocument/2006/relationships" xmlns:p="http://schemas.openxmlformats.org/presentationml/2006/main">
  <p:tag name="ISLIDE.ICON" val="#104355;#56326;#119197;#45095;#172775;#153945;#373852;#12297;#372709;"/>
</p:tagLst>
</file>

<file path=ppt/tags/tag22.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23.xml><?xml version="1.0" encoding="utf-8"?>
<p:tagLst xmlns:a="http://schemas.openxmlformats.org/drawingml/2006/main" xmlns:r="http://schemas.openxmlformats.org/officeDocument/2006/relationships" xmlns:p="http://schemas.openxmlformats.org/presentationml/2006/main">
  <p:tag name="ISLIDE.ICON" val="#104355;#56326;#119197;#45095;#172775;#153945;#373852;#12297;#372709;"/>
</p:tagLst>
</file>

<file path=ppt/tags/tag24.xml><?xml version="1.0" encoding="utf-8"?>
<p:tagLst xmlns:a="http://schemas.openxmlformats.org/drawingml/2006/main" xmlns:r="http://schemas.openxmlformats.org/officeDocument/2006/relationships" xmlns:p="http://schemas.openxmlformats.org/presentationml/2006/main">
  <p:tag name="ISLIDE.ICON" val="#104355;#56326;#119197;#45095;#172775;#153945;#373852;#12297;#372709;"/>
</p:tagLst>
</file>

<file path=ppt/tags/tag25.xml><?xml version="1.0" encoding="utf-8"?>
<p:tagLst xmlns:a="http://schemas.openxmlformats.org/drawingml/2006/main" xmlns:r="http://schemas.openxmlformats.org/officeDocument/2006/relationships" xmlns:p="http://schemas.openxmlformats.org/presentationml/2006/main">
  <p:tag name="ISLIDE.ICON" val="#104355;#56326;#119197;#45095;#172775;#153945;#373852;#12297;#372709;"/>
</p:tagLst>
</file>

<file path=ppt/tags/tag26.xml><?xml version="1.0" encoding="utf-8"?>
<p:tagLst xmlns:a="http://schemas.openxmlformats.org/drawingml/2006/main" xmlns:r="http://schemas.openxmlformats.org/officeDocument/2006/relationships" xmlns:p="http://schemas.openxmlformats.org/presentationml/2006/main">
  <p:tag name="ISLIDE.ICON" val="#104355;#56326;#119197;#45095;#172775;#153945;#373852;#12297;#372709;"/>
</p:tagLst>
</file>

<file path=ppt/tags/tag27.xml><?xml version="1.0" encoding="utf-8"?>
<p:tagLst xmlns:a="http://schemas.openxmlformats.org/drawingml/2006/main" xmlns:r="http://schemas.openxmlformats.org/officeDocument/2006/relationships" xmlns:p="http://schemas.openxmlformats.org/presentationml/2006/main">
  <p:tag name="ISLIDE.ICON" val="#104355;#56326;#119197;#45095;#172775;#153945;#373852;#12297;#372709;"/>
</p:tagLst>
</file>

<file path=ppt/tags/tag3.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4.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5.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6.xml><?xml version="1.0" encoding="utf-8"?>
<p:tagLst xmlns:a="http://schemas.openxmlformats.org/drawingml/2006/main" xmlns:r="http://schemas.openxmlformats.org/officeDocument/2006/relationships" xmlns:p="http://schemas.openxmlformats.org/presentationml/2006/main">
  <p:tag name="ISLIDE.ICON" val="#104355;#56326;#119197;#45095;#14593;#172816;#393644;#63048;"/>
</p:tagLst>
</file>

<file path=ppt/tags/tag7.xml><?xml version="1.0" encoding="utf-8"?>
<p:tagLst xmlns:a="http://schemas.openxmlformats.org/drawingml/2006/main" xmlns:r="http://schemas.openxmlformats.org/officeDocument/2006/relationships" xmlns:p="http://schemas.openxmlformats.org/presentationml/2006/main">
  <p:tag name="ISLIDE.ICON" val="#104355;#56326;#119197;#45095;"/>
</p:tagLst>
</file>

<file path=ppt/tags/tag8.xml><?xml version="1.0" encoding="utf-8"?>
<p:tagLst xmlns:a="http://schemas.openxmlformats.org/drawingml/2006/main" xmlns:r="http://schemas.openxmlformats.org/officeDocument/2006/relationships" xmlns:p="http://schemas.openxmlformats.org/presentationml/2006/main">
  <p:tag name="ADJUSTMENTS" val="8.548718"/>
  <p:tag name="SHADOWSIZE" val="100"/>
</p:tagLst>
</file>

<file path=ppt/tags/tag9.xml><?xml version="1.0" encoding="utf-8"?>
<p:tagLst xmlns:a="http://schemas.openxmlformats.org/drawingml/2006/main" xmlns:r="http://schemas.openxmlformats.org/officeDocument/2006/relationships" xmlns:p="http://schemas.openxmlformats.org/presentationml/2006/main">
  <p:tag name="ADJUSTMENTS" val="8.548718"/>
  <p:tag name="SHADOWSIZE" val="100"/>
</p:tagLst>
</file>

<file path=ppt/theme/theme1.xml><?xml version="1.0" encoding="utf-8"?>
<a:theme xmlns:a="http://schemas.openxmlformats.org/drawingml/2006/main" name="51PPT模板网  www.51pptmoban.com">
  <a:themeElements>
    <a:clrScheme name="自定义 39">
      <a:dk1>
        <a:sysClr val="windowText" lastClr="000000"/>
      </a:dk1>
      <a:lt1>
        <a:sysClr val="window" lastClr="FFFFFF"/>
      </a:lt1>
      <a:dk2>
        <a:srgbClr val="44546A"/>
      </a:dk2>
      <a:lt2>
        <a:srgbClr val="E7E6E6"/>
      </a:lt2>
      <a:accent1>
        <a:srgbClr val="C0DEBC"/>
      </a:accent1>
      <a:accent2>
        <a:srgbClr val="DFE8CD"/>
      </a:accent2>
      <a:accent3>
        <a:srgbClr val="00B050"/>
      </a:accent3>
      <a:accent4>
        <a:srgbClr val="FFC000"/>
      </a:accent4>
      <a:accent5>
        <a:srgbClr val="5B9BD5"/>
      </a:accent5>
      <a:accent6>
        <a:srgbClr val="70AD47"/>
      </a:accent6>
      <a:hlink>
        <a:srgbClr val="0563C1"/>
      </a:hlink>
      <a:folHlink>
        <a:srgbClr val="954F72"/>
      </a:folHlink>
    </a:clrScheme>
    <a:fontScheme name="自定义 7">
      <a:majorFont>
        <a:latin typeface="等线 Light"/>
        <a:ea typeface="思源宋体 CN Heavy"/>
        <a:cs typeface=""/>
      </a:majorFont>
      <a:minorFont>
        <a:latin typeface="等线"/>
        <a:ea typeface="Noto Sans S Chinese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542</TotalTime>
  <Words>1706</Words>
  <Application>Microsoft Office PowerPoint</Application>
  <PresentationFormat>宽屏</PresentationFormat>
  <Paragraphs>265</Paragraphs>
  <Slides>28</Slides>
  <Notes>28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Noto Sans S Chinese Bold</vt:lpstr>
      <vt:lpstr>Noto Sans S Chinese Regular</vt:lpstr>
      <vt:lpstr>OPPOSans B</vt:lpstr>
      <vt:lpstr>阿里巴巴普惠体 2.0 55 Regular</vt:lpstr>
      <vt:lpstr>等线</vt:lpstr>
      <vt:lpstr>思源宋体 CN Heavy</vt:lpstr>
      <vt:lpstr>Arial</vt:lpstr>
      <vt:lpstr>Arial Black</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淡绿色小清新防疫工作汇报ppt模板</dc:title>
  <dc:creator>大萌子</dc:creator>
  <cp:keywords>51PPT模板网</cp:keywords>
  <dc:description>www.51pptmoban.com</dc:description>
  <cp:lastModifiedBy>Win user</cp:lastModifiedBy>
  <cp:revision>11</cp:revision>
  <dcterms:created xsi:type="dcterms:W3CDTF">2022-05-25T07:46:47Z</dcterms:created>
  <dcterms:modified xsi:type="dcterms:W3CDTF">2022-09-18T08:54:49Z</dcterms:modified>
</cp:coreProperties>
</file>